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7559675" cy="5346700"/>
  <p:notesSz cx="6735763" cy="98663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3163" indent="-715963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6325" indent="-143192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19488" indent="-214788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694238" indent="-286543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0">
          <p15:clr>
            <a:srgbClr val="A4A3A4"/>
          </p15:clr>
        </p15:guide>
        <p15:guide id="2" pos="2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09E"/>
    <a:srgbClr val="61B292"/>
    <a:srgbClr val="F4EEC0"/>
    <a:srgbClr val="BBE0E3"/>
    <a:srgbClr val="FFFFFF"/>
    <a:srgbClr val="46BFF0"/>
    <a:srgbClr val="264063"/>
    <a:srgbClr val="ECECEC"/>
    <a:srgbClr val="2B0A3D"/>
    <a:srgbClr val="0B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3E220-11F1-44B4-813B-12205D2BA57E}" v="18" dt="2022-05-16T10:02:5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814" y="86"/>
      </p:cViewPr>
      <p:guideLst>
        <p:guide orient="horz" pos="2430"/>
        <p:guide pos="24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64EB0-CC15-4392-8CB9-C42776565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549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8465-27FE-4EB5-8543-8EB7C3D4B6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216" y="1"/>
            <a:ext cx="2918206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968FFB-FB50-4C3C-A6DB-732DAF6138E3}" type="datetimeFigureOut">
              <a:rPr lang="en-US"/>
              <a:pPr>
                <a:defRPr/>
              </a:pPr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D2B3-546F-4D7E-985F-66BDDFEC6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0924"/>
            <a:ext cx="2920549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AF64A-BF38-4D4D-870B-EA78E046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216" y="9370924"/>
            <a:ext cx="2918206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D03BB8-451E-417A-8911-20C58BBA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649E13-56BD-425A-831B-E92C4E47B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A5B045-E811-4D6C-AB92-A0C0270B63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216" y="1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02E6B85-B7B0-44C2-96BD-D257965DDF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308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7A44355-74C2-47A0-AA46-5CF73BF812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13" y="4686615"/>
            <a:ext cx="5386737" cy="44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C80492A-7F6A-47B7-94B3-3945C036DB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0925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2FACBA0-0A72-444F-939E-B76EC0E7D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16" y="9370925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03CBD0-8753-47E7-8EA3-C79F2A757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117316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23463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351948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469423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5868162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6pPr>
    <a:lvl7pPr marL="7041794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7pPr>
    <a:lvl8pPr marL="8215427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8pPr>
    <a:lvl9pPr marL="9389059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DC070C4-95F7-46A3-9736-A1007D73F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6342" indent="-290901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3602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29043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4484" indent="-23272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59925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5366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0807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56248" indent="-2327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F219E16-732C-4584-8A05-B552881BCF68}" type="slidenum">
              <a:rPr lang="en-GB" altLang="en-US"/>
              <a:pPr>
                <a:spcBef>
                  <a:spcPct val="0"/>
                </a:spcBef>
                <a:defRPr/>
              </a:pPr>
              <a:t>1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58657FA-2CB6-42D9-BC9D-947527261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DE2A72F-D345-454F-8799-704BFA1A9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Open </a:t>
            </a:r>
            <a:r>
              <a:rPr lang="en-US" altLang="en-US" sz="3100" err="1">
                <a:latin typeface="Arial" panose="020B0604020202020204" pitchFamily="34" charset="0"/>
              </a:rPr>
              <a:t>Masterslide</a:t>
            </a:r>
            <a:r>
              <a:rPr lang="en-US" altLang="en-US" sz="3100">
                <a:latin typeface="Arial" panose="020B0604020202020204" pitchFamily="34" charset="0"/>
              </a:rPr>
              <a:t> to edit background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Add badge design - remember you can add other things to back of badge – space map, </a:t>
            </a:r>
            <a:r>
              <a:rPr lang="en-US" altLang="en-US" sz="3100" err="1">
                <a:latin typeface="Arial" panose="020B0604020202020204" pitchFamily="34" charset="0"/>
              </a:rPr>
              <a:t>wifi</a:t>
            </a:r>
            <a:r>
              <a:rPr lang="en-US" altLang="en-US" sz="3100">
                <a:latin typeface="Arial" panose="020B0604020202020204" pitchFamily="34" charset="0"/>
              </a:rPr>
              <a:t> code, health and safety, assignment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Check layout by bringing guide lines to the front – ensure design covers everything up to ‘bleed’ line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Remove guide lines once checked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Close master slide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Update name text font and </a:t>
            </a:r>
            <a:r>
              <a:rPr lang="en-US" altLang="en-US" sz="3100" err="1">
                <a:latin typeface="Arial" panose="020B0604020202020204" pitchFamily="34" charset="0"/>
              </a:rPr>
              <a:t>colour</a:t>
            </a:r>
            <a:r>
              <a:rPr lang="en-US" altLang="en-US" sz="3100">
                <a:latin typeface="Arial" panose="020B0604020202020204" pitchFamily="34" charset="0"/>
              </a:rPr>
              <a:t> ensuring you do not change the words themselves</a:t>
            </a:r>
          </a:p>
          <a:p>
            <a:pPr marL="667969" indent="-667969" eaLnBrk="1" hangingPunct="1">
              <a:buAutoNum type="arabicPeriod"/>
              <a:defRPr/>
            </a:pPr>
            <a:r>
              <a:rPr lang="en-US" altLang="en-US" sz="3100">
                <a:latin typeface="Arial" panose="020B0604020202020204" pitchFamily="34" charset="0"/>
              </a:rPr>
              <a:t>Add badge template to correct folder in Khora or run nametagger.xls for preprinting badges</a:t>
            </a:r>
          </a:p>
          <a:p>
            <a:pPr marL="667969" indent="-667969" eaLnBrk="1" hangingPunct="1">
              <a:buAutoNum type="arabicPeriod"/>
              <a:defRPr/>
            </a:pPr>
            <a:endParaRPr lang="en-US" altLang="en-US" sz="31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0201-D595-4C3A-9744-E96A72C5A435}"/>
              </a:ext>
            </a:extLst>
          </p:cNvPr>
          <p:cNvGrpSpPr/>
          <p:nvPr userDrawn="1"/>
        </p:nvGrpSpPr>
        <p:grpSpPr>
          <a:xfrm>
            <a:off x="539750" y="944891"/>
            <a:ext cx="6408738" cy="4382759"/>
            <a:chOff x="539750" y="944891"/>
            <a:chExt cx="6408738" cy="4382759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F061FA92-33CA-4D03-842C-3582559C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14438"/>
              <a:ext cx="6408738" cy="4113212"/>
            </a:xfrm>
            <a:prstGeom prst="roundRect">
              <a:avLst>
                <a:gd name="adj" fmla="val 6602"/>
              </a:avLst>
            </a:prstGeom>
            <a:noFill/>
            <a:ln>
              <a:solidFill>
                <a:srgbClr val="00B050"/>
              </a:solidFill>
              <a:prstDash val="lgDash"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51514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56086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60658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65230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E2D3A-F6B4-4B25-829B-4FA9D2E9406D}"/>
                </a:ext>
              </a:extLst>
            </p:cNvPr>
            <p:cNvSpPr/>
            <p:nvPr/>
          </p:nvSpPr>
          <p:spPr bwMode="auto">
            <a:xfrm rot="5400000">
              <a:off x="434181" y="1826420"/>
              <a:ext cx="3673475" cy="2951162"/>
            </a:xfrm>
            <a:prstGeom prst="roundRect">
              <a:avLst>
                <a:gd name="adj" fmla="val 394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C923B5-9E26-4A20-8956-CE7812FBB992}"/>
                </a:ext>
              </a:extLst>
            </p:cNvPr>
            <p:cNvSpPr/>
            <p:nvPr/>
          </p:nvSpPr>
          <p:spPr bwMode="auto">
            <a:xfrm rot="16200000">
              <a:off x="3386137" y="1825626"/>
              <a:ext cx="3673475" cy="2952750"/>
            </a:xfrm>
            <a:prstGeom prst="roundRect">
              <a:avLst>
                <a:gd name="adj" fmla="val 377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DA6F36CD-90CC-4CE3-BCB3-F6818CD7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1668463"/>
              <a:ext cx="179388" cy="180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5A296B31-6DB5-4B08-B182-42056571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140CBCDF-80E2-4AA9-B06A-5B5FA60C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1682750"/>
              <a:ext cx="179388" cy="1793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2A95E924-E307-4A91-9417-3640051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B5CE0B6F-016D-47E4-B86E-A0147206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29924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EC7C337-62A3-4481-81D7-E34C9F87B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0475" y="30305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B7158-B0EB-4D6D-A32B-5BA1E9A9B7BB}"/>
                </a:ext>
              </a:extLst>
            </p:cNvPr>
            <p:cNvSpPr txBox="1"/>
            <p:nvPr/>
          </p:nvSpPr>
          <p:spPr>
            <a:xfrm>
              <a:off x="583419" y="944891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rgbClr val="00B050"/>
                  </a:solidFill>
                  <a:latin typeface="Ubuntu" panose="020B0504030602030204" pitchFamily="34" charset="0"/>
                </a:rPr>
                <a:t>Bleed</a:t>
              </a:r>
              <a:endParaRPr lang="en-GB" sz="1400">
                <a:solidFill>
                  <a:srgbClr val="00B050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87007-3876-451D-8CA0-C8CF92EFF7F7}"/>
                </a:ext>
              </a:extLst>
            </p:cNvPr>
            <p:cNvSpPr txBox="1"/>
            <p:nvPr/>
          </p:nvSpPr>
          <p:spPr>
            <a:xfrm>
              <a:off x="1020334" y="1233190"/>
              <a:ext cx="13736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Badge Edge</a:t>
              </a:r>
              <a:endParaRPr lang="en-GB" sz="120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xStyles>
    <p:titleStyle>
      <a:lvl1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11211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6pPr>
      <a:lvl7pPr marL="22422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7pPr>
      <a:lvl8pPr marL="33633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8pPr>
      <a:lvl9pPr marL="44844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9pPr>
    </p:titleStyle>
    <p:bodyStyle>
      <a:lvl1pPr marL="263525" indent="-2635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0663" algn="l" defTabSz="7032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79475" indent="-1746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33488" indent="-177800" algn="l" defTabSz="7032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84325" indent="-174625" algn="l" defTabSz="7032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7054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6pPr>
      <a:lvl7pPr marL="38265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7pPr>
      <a:lvl8pPr marL="49476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8pPr>
      <a:lvl9pPr marL="60687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1pPr>
      <a:lvl2pPr marL="11211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2pPr>
      <a:lvl3pPr marL="22422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33633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4pPr>
      <a:lvl5pPr marL="44844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5pPr>
      <a:lvl6pPr marL="56055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6pPr>
      <a:lvl7pPr marL="67266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7pPr>
      <a:lvl8pPr marL="78477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8pPr>
      <a:lvl9pPr marL="89688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1">
            <a:extLst>
              <a:ext uri="{FF2B5EF4-FFF2-40B4-BE49-F238E27FC236}">
                <a16:creationId xmlns:a16="http://schemas.microsoft.com/office/drawing/2014/main" id="{BDAB2644-53C9-41BB-8530-DD16412882B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4225" y="2582863"/>
            <a:ext cx="3671887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0427" tIns="35215" rIns="70427" bIns="35215">
            <a:spAutoFit/>
          </a:bodyPr>
          <a:lstStyle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F145A6D2-6298-4DDE-BD8A-7B49E1B246A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2125" y="2582863"/>
            <a:ext cx="3671887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0427" tIns="35215" rIns="70427" bIns="35215">
            <a:spAutoFit/>
          </a:bodyPr>
          <a:lstStyle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algn="ctr" eaLnBrk="1" hangingPunct="1">
              <a:defRPr/>
            </a:pPr>
            <a:r>
              <a:rPr lang="en-GB" altLang="en-US" sz="360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8333B853F30479CABBE7B1BB16796" ma:contentTypeVersion="16" ma:contentTypeDescription="Create a new document." ma:contentTypeScope="" ma:versionID="79d1ce0380bcab53ce61ebaea46b63bc">
  <xsd:schema xmlns:xsd="http://www.w3.org/2001/XMLSchema" xmlns:xs="http://www.w3.org/2001/XMLSchema" xmlns:p="http://schemas.microsoft.com/office/2006/metadata/properties" xmlns:ns2="402a5a46-9a97-448a-b393-b3c8becf2e0d" xmlns:ns3="973854e3-2084-40dd-954e-e014d59ac262" targetNamespace="http://schemas.microsoft.com/office/2006/metadata/properties" ma:root="true" ma:fieldsID="509bd81dcd7e2770616e68a83402dc3e" ns2:_="" ns3:_="">
    <xsd:import namespace="402a5a46-9a97-448a-b393-b3c8becf2e0d"/>
    <xsd:import namespace="973854e3-2084-40dd-954e-e014d59ac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a5a46-9a97-448a-b393-b3c8becf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854e3-2084-40dd-954e-e014d59ac26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455c723-189a-4465-9bb6-4c75c33f6147}" ma:internalName="TaxCatchAll" ma:showField="CatchAllData" ma:web="973854e3-2084-40dd-954e-e014d59ac2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854e3-2084-40dd-954e-e014d59ac262">
      <UserInfo>
        <DisplayName>Goddard, Harry</DisplayName>
        <AccountId>62</AccountId>
        <AccountType/>
      </UserInfo>
    </SharedWithUsers>
    <lcf76f155ced4ddcb4097134ff3c332f xmlns="402a5a46-9a97-448a-b393-b3c8becf2e0d">
      <Terms xmlns="http://schemas.microsoft.com/office/infopath/2007/PartnerControls"/>
    </lcf76f155ced4ddcb4097134ff3c332f>
    <TaxCatchAll xmlns="973854e3-2084-40dd-954e-e014d59ac262" xsi:nil="true"/>
  </documentManagement>
</p:properties>
</file>

<file path=customXml/itemProps1.xml><?xml version="1.0" encoding="utf-8"?>
<ds:datastoreItem xmlns:ds="http://schemas.openxmlformats.org/officeDocument/2006/customXml" ds:itemID="{96F46DC8-B04C-4C5B-A2AC-A7810EDFF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a5a46-9a97-448a-b393-b3c8becf2e0d"/>
    <ds:schemaRef ds:uri="973854e3-2084-40dd-954e-e014d59ac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213A8-057F-464C-BA08-5D2A082533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7CE17C-007C-41D3-A867-117DD85F574F}">
  <ds:schemaRefs>
    <ds:schemaRef ds:uri="402a5a46-9a97-448a-b393-b3c8becf2e0d"/>
    <ds:schemaRef ds:uri="973854e3-2084-40dd-954e-e014d59ac2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Ubuntu</vt:lpstr>
      <vt:lpstr>Ubuntu</vt:lpstr>
      <vt:lpstr>Default Design</vt:lpstr>
      <vt:lpstr>PowerPoint Presentation</vt:lpstr>
    </vt:vector>
  </TitlesOfParts>
  <Company>Capgemini UK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SSHORI</dc:creator>
  <cp:lastModifiedBy>Ashworth, Tom</cp:lastModifiedBy>
  <cp:revision>3</cp:revision>
  <cp:lastPrinted>2021-12-07T13:41:52Z</cp:lastPrinted>
  <dcterms:created xsi:type="dcterms:W3CDTF">2005-10-28T09:30:58Z</dcterms:created>
  <dcterms:modified xsi:type="dcterms:W3CDTF">2022-11-15T18:38:40Z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0x0101000EC8333B853F30479CABBE7B1BB16796</vt:lpwstr>
  </property>
  <property fmtid="{D5CDD505-2E9C-101B-9397-08002B2CF9AE}" pid="3" name="Order">
    <vt:r8>4278100</vt:r8>
  </property>
  <property fmtid="{D5CDD505-2E9C-101B-9397-08002B2CF9AE}" pid="4" name="FileDirRef">
    <vt:lpwstr>sites/20171004_ASECapabilityDay/EventCollateral/Badges</vt:lpwstr>
  </property>
  <property fmtid="{D5CDD505-2E9C-101B-9397-08002B2CF9AE}" pid="5" name="TeamMembers">
    <vt:lpwstr/>
  </property>
  <property fmtid="{D5CDD505-2E9C-101B-9397-08002B2CF9AE}" pid="6" name="FileLeafRef">
    <vt:lpwstr>BadgeTemplate.pptx</vt:lpwstr>
  </property>
  <property fmtid="{D5CDD505-2E9C-101B-9397-08002B2CF9AE}" pid="7" name="FSObjType">
    <vt:lpwstr>0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