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>
            <a:off x="3466263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470289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>
            <a:off x="3466263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>
            <a:off x="470289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>
            <a:off x="3466263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>
            <a:off x="470289" y="8117620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first_7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>
            <a:off x="3466263" y="8117620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first_8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18</cp:revision>
  <cp:lastPrinted>2022-07-07T08:19:10Z</cp:lastPrinted>
  <dcterms:created xsi:type="dcterms:W3CDTF">2022-06-17T13:59:50Z</dcterms:created>
  <dcterms:modified xsi:type="dcterms:W3CDTF">2022-11-15T13:49:23Z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