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1A200-6DE4-4279-960A-0C01DC14C4A1}" v="2657" vWet="2661" dt="2022-07-07T09:08:37.716"/>
    <p1510:client id="{43390F80-FE31-6F4D-93A8-E235727C7F3F}" vWet="4" dt="2022-07-06T10:54:26.263"/>
    <p1510:client id="{C7DC3490-3941-D641-A3DD-EAFC0EB57FBE}" v="16" vWet="20" dt="2022-07-06T10:57:20.507"/>
    <p1510:client id="{C89CA0E4-BC0A-48D4-A792-375578823F0D}" v="8" dt="2022-07-07T09:11:5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66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>
            <a:off x="470289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first_1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>
            <a:off x="3466263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first_2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>
            <a:off x="470289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first_3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>
            <a:off x="3466263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first_4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>
            <a:off x="3439060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/>
          </p:cNvCxnSpPr>
          <p:nvPr/>
        </p:nvCxnSpPr>
        <p:spPr>
          <a:xfrm flipH="1">
            <a:off x="-23695" y="2552677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/>
          </p:cNvCxnSpPr>
          <p:nvPr/>
        </p:nvCxnSpPr>
        <p:spPr>
          <a:xfrm flipH="1">
            <a:off x="-162642" y="4957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/>
          </p:cNvCxnSpPr>
          <p:nvPr/>
        </p:nvCxnSpPr>
        <p:spPr>
          <a:xfrm flipH="1">
            <a:off x="-250133" y="7362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>
            <a:off x="6392950" y="2105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>
            <a:off x="491868" y="200345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/>
          </p:cNvCxnSpPr>
          <p:nvPr/>
        </p:nvCxnSpPr>
        <p:spPr>
          <a:xfrm flipH="1">
            <a:off x="-172337" y="977425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/>
          </p:cNvCxnSpPr>
          <p:nvPr/>
        </p:nvCxnSpPr>
        <p:spPr>
          <a:xfrm flipH="1">
            <a:off x="-262710" y="172452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>
            <a:off x="470289" y="5761557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first_5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>
            <a:off x="3466263" y="5761557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first_6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>
            <a:off x="470289" y="8117620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first_7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>
            <a:off x="3466263" y="8117620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first_8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last_8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48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Ashworth, Tom</cp:lastModifiedBy>
  <cp:revision>16</cp:revision>
  <cp:lastPrinted>2022-07-07T08:19:10Z</cp:lastPrinted>
  <dcterms:created xsi:type="dcterms:W3CDTF">2022-06-17T13:59:50Z</dcterms:created>
  <dcterms:modified xsi:type="dcterms:W3CDTF">2022-11-15T13:32:54Z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