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176" d="100"/>
          <a:sy n="176" d="100"/>
        </p:scale>
        <p:origin x="66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0</Words>
  <Application>Microsoft Office PowerPoint</Application>
  <PresentationFormat>A4 Paper (210x297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Ashworth, Tom</dc:creator>
  <cp:lastModifiedBy>Ashworth, Tom</cp:lastModifiedBy>
  <cp:revision>18</cp:revision>
  <cp:lastPrinted>2022-07-07T08:19:10Z</cp:lastPrinted>
  <dcterms:created xsi:type="dcterms:W3CDTF">2022-06-17T13:59:50Z</dcterms:created>
  <dcterms:modified xsi:type="dcterms:W3CDTF">2022-11-15T13:28:08Z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