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1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 rot="0">
            <a:off x="2141220" y="1660525"/>
            <a:ext cx="2485390" cy="2483485"/>
            <a:chOff x="2141220" y="1660525"/>
            <a:chExt cx="2485390" cy="2483485"/>
          </a:xfrm>
        </p:grpSpPr>
        <p:sp>
          <p:nvSpPr>
            <p:cNvPr id="2" name="도형 1"/>
            <p:cNvSpPr>
              <a:spLocks/>
            </p:cNvSpPr>
            <p:nvPr/>
          </p:nvSpPr>
          <p:spPr>
            <a:xfrm rot="0">
              <a:off x="2143125" y="1660525"/>
              <a:ext cx="2483485" cy="2483485"/>
            </a:xfrm>
            <a:prstGeom prst="ellipse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" name="도형 2"/>
            <p:cNvCxnSpPr/>
            <p:nvPr/>
          </p:nvCxnSpPr>
          <p:spPr>
            <a:xfrm rot="0">
              <a:off x="3384550" y="1660525"/>
              <a:ext cx="635" cy="2483485"/>
            </a:xfrm>
            <a:prstGeom prst="line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도형 3"/>
            <p:cNvCxnSpPr/>
            <p:nvPr/>
          </p:nvCxnSpPr>
          <p:spPr>
            <a:xfrm rot="0">
              <a:off x="2141220" y="2898775"/>
              <a:ext cx="1244600" cy="635"/>
            </a:xfrm>
            <a:prstGeom prst="line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텍스트 상자 5"/>
          <p:cNvSpPr txBox="1">
            <a:spLocks/>
          </p:cNvSpPr>
          <p:nvPr/>
        </p:nvSpPr>
        <p:spPr>
          <a:xfrm rot="0">
            <a:off x="3715385" y="2724150"/>
            <a:ext cx="48133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0.5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 rot="0">
            <a:off x="8187055" y="1660525"/>
            <a:ext cx="2485390" cy="2483485"/>
            <a:chOff x="8187055" y="1660525"/>
            <a:chExt cx="2485390" cy="2483485"/>
          </a:xfrm>
        </p:grpSpPr>
        <p:sp>
          <p:nvSpPr>
            <p:cNvPr id="8" name="도형 7"/>
            <p:cNvSpPr>
              <a:spLocks/>
            </p:cNvSpPr>
            <p:nvPr/>
          </p:nvSpPr>
          <p:spPr>
            <a:xfrm rot="0">
              <a:off x="8188960" y="1660525"/>
              <a:ext cx="2483485" cy="2483485"/>
            </a:xfrm>
            <a:prstGeom prst="ellipse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9" name="도형 8"/>
            <p:cNvCxnSpPr/>
            <p:nvPr/>
          </p:nvCxnSpPr>
          <p:spPr>
            <a:xfrm rot="0">
              <a:off x="9430385" y="1660525"/>
              <a:ext cx="635" cy="2483485"/>
            </a:xfrm>
            <a:prstGeom prst="line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도형 9"/>
            <p:cNvCxnSpPr/>
            <p:nvPr/>
          </p:nvCxnSpPr>
          <p:spPr>
            <a:xfrm rot="0">
              <a:off x="8187055" y="2898775"/>
              <a:ext cx="1244600" cy="635"/>
            </a:xfrm>
            <a:prstGeom prst="line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텍스트 상자 10"/>
          <p:cNvSpPr txBox="1">
            <a:spLocks/>
          </p:cNvSpPr>
          <p:nvPr/>
        </p:nvSpPr>
        <p:spPr>
          <a:xfrm rot="0">
            <a:off x="9761220" y="2724150"/>
            <a:ext cx="48133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0.7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" name="도형 11"/>
          <p:cNvCxnSpPr>
            <a:stCxn id="2" idx="6"/>
          </p:cNvCxnSpPr>
          <p:nvPr/>
        </p:nvCxnSpPr>
        <p:spPr>
          <a:xfrm rot="0" flipV="1">
            <a:off x="4625975" y="2893695"/>
            <a:ext cx="3563620" cy="889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12"/>
          <p:cNvSpPr txBox="1">
            <a:spLocks/>
          </p:cNvSpPr>
          <p:nvPr/>
        </p:nvSpPr>
        <p:spPr>
          <a:xfrm rot="0">
            <a:off x="9037955" y="2577465"/>
            <a:ext cx="45402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wx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9179560" y="2830830"/>
            <a:ext cx="31686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b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5974715" y="2625725"/>
            <a:ext cx="563245" cy="563245"/>
          </a:xfrm>
          <a:prstGeom prst="ellipse"/>
          <a:solidFill>
            <a:srgbClr val="FFFFFF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 rot="0">
            <a:off x="5948045" y="2715895"/>
            <a:ext cx="57531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-0.3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 rot="0">
            <a:off x="8502015" y="2206625"/>
            <a:ext cx="70104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-0.15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 rot="0">
            <a:off x="8564245" y="3251200"/>
            <a:ext cx="60706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0.15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tdat97</dc:creator>
  <cp:lastModifiedBy>tdat97</cp:lastModifiedBy>
  <dc:title>PowerPoint 프레젠테이션</dc:title>
</cp:coreProperties>
</file>