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6" r:id="rId9"/>
    <p:sldId id="268" r:id="rId10"/>
    <p:sldId id="269" r:id="rId11"/>
    <p:sldId id="276" r:id="rId12"/>
    <p:sldId id="271" r:id="rId13"/>
    <p:sldId id="273" r:id="rId14"/>
    <p:sldId id="274" r:id="rId15"/>
    <p:sldId id="275" r:id="rId16"/>
    <p:sldId id="272" r:id="rId1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516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433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40"/>
            <a:ext cx="16343630" cy="10292080"/>
          </a:xfrm>
          <a:custGeom>
            <a:avLst/>
            <a:gdLst/>
            <a:ahLst/>
            <a:cxnLst/>
            <a:rect l="l" t="t" r="r" b="b"/>
            <a:pathLst>
              <a:path w="16343630" h="10292080">
                <a:moveTo>
                  <a:pt x="15785402" y="9492069"/>
                </a:moveTo>
                <a:lnTo>
                  <a:pt x="15238032" y="3077464"/>
                </a:lnTo>
                <a:lnTo>
                  <a:pt x="15107552" y="3042145"/>
                </a:lnTo>
                <a:lnTo>
                  <a:pt x="15087981" y="2812732"/>
                </a:lnTo>
                <a:lnTo>
                  <a:pt x="14957552" y="2777896"/>
                </a:lnTo>
                <a:lnTo>
                  <a:pt x="15306180" y="6863626"/>
                </a:lnTo>
                <a:lnTo>
                  <a:pt x="14938172" y="2550896"/>
                </a:lnTo>
                <a:lnTo>
                  <a:pt x="14807781" y="2516543"/>
                </a:lnTo>
                <a:lnTo>
                  <a:pt x="14788604" y="2291778"/>
                </a:lnTo>
                <a:lnTo>
                  <a:pt x="14658251" y="2257856"/>
                </a:lnTo>
                <a:lnTo>
                  <a:pt x="14639252" y="2035187"/>
                </a:lnTo>
                <a:lnTo>
                  <a:pt x="14508925" y="2001659"/>
                </a:lnTo>
                <a:lnTo>
                  <a:pt x="14493850" y="1824964"/>
                </a:lnTo>
                <a:lnTo>
                  <a:pt x="14363548" y="1791741"/>
                </a:lnTo>
                <a:lnTo>
                  <a:pt x="14348574" y="1616265"/>
                </a:lnTo>
                <a:lnTo>
                  <a:pt x="14218298" y="1583334"/>
                </a:lnTo>
                <a:lnTo>
                  <a:pt x="14203426" y="1408976"/>
                </a:lnTo>
                <a:lnTo>
                  <a:pt x="14073175" y="1376324"/>
                </a:lnTo>
                <a:lnTo>
                  <a:pt x="14058392" y="1203007"/>
                </a:lnTo>
                <a:lnTo>
                  <a:pt x="13928166" y="1170609"/>
                </a:lnTo>
                <a:lnTo>
                  <a:pt x="13913295" y="996378"/>
                </a:lnTo>
                <a:lnTo>
                  <a:pt x="13783043" y="963625"/>
                </a:lnTo>
                <a:lnTo>
                  <a:pt x="13768184" y="789508"/>
                </a:lnTo>
                <a:lnTo>
                  <a:pt x="13637933" y="756805"/>
                </a:lnTo>
                <a:lnTo>
                  <a:pt x="13623112" y="583107"/>
                </a:lnTo>
                <a:lnTo>
                  <a:pt x="13492861" y="550557"/>
                </a:lnTo>
                <a:lnTo>
                  <a:pt x="13478104" y="377571"/>
                </a:lnTo>
                <a:lnTo>
                  <a:pt x="13347891" y="345249"/>
                </a:lnTo>
                <a:lnTo>
                  <a:pt x="13336867" y="216192"/>
                </a:lnTo>
                <a:lnTo>
                  <a:pt x="13206667" y="184086"/>
                </a:lnTo>
                <a:lnTo>
                  <a:pt x="13190969" y="0"/>
                </a:lnTo>
                <a:lnTo>
                  <a:pt x="4524159" y="6731"/>
                </a:lnTo>
                <a:lnTo>
                  <a:pt x="4528299" y="55295"/>
                </a:lnTo>
                <a:lnTo>
                  <a:pt x="4404385" y="96939"/>
                </a:lnTo>
                <a:lnTo>
                  <a:pt x="4409681" y="158965"/>
                </a:lnTo>
                <a:lnTo>
                  <a:pt x="4285805" y="200939"/>
                </a:lnTo>
                <a:lnTo>
                  <a:pt x="4291139" y="263588"/>
                </a:lnTo>
                <a:lnTo>
                  <a:pt x="4167289" y="305841"/>
                </a:lnTo>
                <a:lnTo>
                  <a:pt x="4175480" y="401980"/>
                </a:lnTo>
                <a:lnTo>
                  <a:pt x="4051719" y="445122"/>
                </a:lnTo>
                <a:lnTo>
                  <a:pt x="4057269" y="510298"/>
                </a:lnTo>
                <a:lnTo>
                  <a:pt x="3933533" y="553910"/>
                </a:lnTo>
                <a:lnTo>
                  <a:pt x="3939171" y="620039"/>
                </a:lnTo>
                <a:lnTo>
                  <a:pt x="3815473" y="664121"/>
                </a:lnTo>
                <a:lnTo>
                  <a:pt x="3824071" y="764984"/>
                </a:lnTo>
                <a:lnTo>
                  <a:pt x="3700437" y="809713"/>
                </a:lnTo>
                <a:lnTo>
                  <a:pt x="3706266" y="878090"/>
                </a:lnTo>
                <a:lnTo>
                  <a:pt x="3582670" y="923315"/>
                </a:lnTo>
                <a:lnTo>
                  <a:pt x="3591560" y="1027607"/>
                </a:lnTo>
                <a:lnTo>
                  <a:pt x="3468027" y="1073480"/>
                </a:lnTo>
                <a:lnTo>
                  <a:pt x="3474047" y="1144181"/>
                </a:lnTo>
                <a:lnTo>
                  <a:pt x="3350552" y="1190561"/>
                </a:lnTo>
                <a:lnTo>
                  <a:pt x="3359747" y="1298384"/>
                </a:lnTo>
                <a:lnTo>
                  <a:pt x="3236315" y="1345450"/>
                </a:lnTo>
                <a:lnTo>
                  <a:pt x="3242538" y="1418526"/>
                </a:lnTo>
                <a:lnTo>
                  <a:pt x="3119145" y="1466100"/>
                </a:lnTo>
                <a:lnTo>
                  <a:pt x="3128645" y="1577543"/>
                </a:lnTo>
                <a:lnTo>
                  <a:pt x="3005315" y="1625815"/>
                </a:lnTo>
                <a:lnTo>
                  <a:pt x="3014992" y="1739366"/>
                </a:lnTo>
                <a:lnTo>
                  <a:pt x="2891726" y="1788350"/>
                </a:lnTo>
                <a:lnTo>
                  <a:pt x="2901594" y="1904022"/>
                </a:lnTo>
                <a:lnTo>
                  <a:pt x="2778366" y="1953742"/>
                </a:lnTo>
                <a:lnTo>
                  <a:pt x="2788412" y="2071611"/>
                </a:lnTo>
                <a:lnTo>
                  <a:pt x="2665272" y="2122043"/>
                </a:lnTo>
                <a:lnTo>
                  <a:pt x="2675509" y="2242108"/>
                </a:lnTo>
                <a:lnTo>
                  <a:pt x="2552420" y="2293289"/>
                </a:lnTo>
                <a:lnTo>
                  <a:pt x="2562847" y="2415590"/>
                </a:lnTo>
                <a:lnTo>
                  <a:pt x="2439835" y="2467521"/>
                </a:lnTo>
                <a:lnTo>
                  <a:pt x="2454033" y="2633980"/>
                </a:lnTo>
                <a:lnTo>
                  <a:pt x="2331085" y="2686875"/>
                </a:lnTo>
                <a:lnTo>
                  <a:pt x="2345613" y="2857169"/>
                </a:lnTo>
                <a:lnTo>
                  <a:pt x="2222754" y="2911030"/>
                </a:lnTo>
                <a:lnTo>
                  <a:pt x="2233866" y="3041408"/>
                </a:lnTo>
                <a:lnTo>
                  <a:pt x="2111083" y="3096044"/>
                </a:lnTo>
                <a:lnTo>
                  <a:pt x="2130044" y="3318281"/>
                </a:lnTo>
                <a:lnTo>
                  <a:pt x="2007349" y="3374136"/>
                </a:lnTo>
                <a:lnTo>
                  <a:pt x="2026335" y="3596640"/>
                </a:lnTo>
                <a:lnTo>
                  <a:pt x="1903590" y="3651910"/>
                </a:lnTo>
                <a:lnTo>
                  <a:pt x="1922868" y="3877957"/>
                </a:lnTo>
                <a:lnTo>
                  <a:pt x="1800250" y="3934625"/>
                </a:lnTo>
                <a:lnTo>
                  <a:pt x="1824088" y="4214038"/>
                </a:lnTo>
                <a:lnTo>
                  <a:pt x="1701584" y="4272013"/>
                </a:lnTo>
                <a:lnTo>
                  <a:pt x="1730082" y="4606048"/>
                </a:lnTo>
                <a:lnTo>
                  <a:pt x="1607654" y="4665015"/>
                </a:lnTo>
                <a:lnTo>
                  <a:pt x="1702257" y="5773737"/>
                </a:lnTo>
                <a:lnTo>
                  <a:pt x="1657934" y="5749353"/>
                </a:lnTo>
                <a:lnTo>
                  <a:pt x="1613014" y="5725795"/>
                </a:lnTo>
                <a:lnTo>
                  <a:pt x="1567561" y="5703087"/>
                </a:lnTo>
                <a:lnTo>
                  <a:pt x="1524431" y="5682259"/>
                </a:lnTo>
                <a:lnTo>
                  <a:pt x="1480616" y="5661799"/>
                </a:lnTo>
                <a:lnTo>
                  <a:pt x="1436179" y="5641822"/>
                </a:lnTo>
                <a:lnTo>
                  <a:pt x="1391158" y="5622493"/>
                </a:lnTo>
                <a:lnTo>
                  <a:pt x="1345615" y="5603913"/>
                </a:lnTo>
                <a:lnTo>
                  <a:pt x="1299603" y="5586234"/>
                </a:lnTo>
                <a:lnTo>
                  <a:pt x="1253172" y="5569572"/>
                </a:lnTo>
                <a:lnTo>
                  <a:pt x="1206385" y="5554078"/>
                </a:lnTo>
                <a:lnTo>
                  <a:pt x="1159268" y="5539854"/>
                </a:lnTo>
                <a:lnTo>
                  <a:pt x="1111910" y="5527065"/>
                </a:lnTo>
                <a:lnTo>
                  <a:pt x="1064336" y="5515813"/>
                </a:lnTo>
                <a:lnTo>
                  <a:pt x="1016622" y="5506250"/>
                </a:lnTo>
                <a:lnTo>
                  <a:pt x="968794" y="5498503"/>
                </a:lnTo>
                <a:lnTo>
                  <a:pt x="920927" y="5492686"/>
                </a:lnTo>
                <a:lnTo>
                  <a:pt x="873061" y="5488965"/>
                </a:lnTo>
                <a:lnTo>
                  <a:pt x="822007" y="5487047"/>
                </a:lnTo>
                <a:lnTo>
                  <a:pt x="770953" y="5486959"/>
                </a:lnTo>
                <a:lnTo>
                  <a:pt x="719924" y="5488686"/>
                </a:lnTo>
                <a:lnTo>
                  <a:pt x="668985" y="5492191"/>
                </a:lnTo>
                <a:lnTo>
                  <a:pt x="618197" y="5497449"/>
                </a:lnTo>
                <a:lnTo>
                  <a:pt x="567613" y="5504421"/>
                </a:lnTo>
                <a:lnTo>
                  <a:pt x="517271" y="5513108"/>
                </a:lnTo>
                <a:lnTo>
                  <a:pt x="467233" y="5523458"/>
                </a:lnTo>
                <a:lnTo>
                  <a:pt x="417550" y="5535460"/>
                </a:lnTo>
                <a:lnTo>
                  <a:pt x="368287" y="5549074"/>
                </a:lnTo>
                <a:lnTo>
                  <a:pt x="319481" y="5564276"/>
                </a:lnTo>
                <a:lnTo>
                  <a:pt x="271183" y="5581053"/>
                </a:lnTo>
                <a:lnTo>
                  <a:pt x="223456" y="5599379"/>
                </a:lnTo>
                <a:lnTo>
                  <a:pt x="176364" y="5619204"/>
                </a:lnTo>
                <a:lnTo>
                  <a:pt x="129197" y="5640603"/>
                </a:lnTo>
                <a:lnTo>
                  <a:pt x="82702" y="5663628"/>
                </a:lnTo>
                <a:lnTo>
                  <a:pt x="36957" y="5688228"/>
                </a:lnTo>
                <a:lnTo>
                  <a:pt x="0" y="5709729"/>
                </a:lnTo>
                <a:lnTo>
                  <a:pt x="0" y="10286759"/>
                </a:lnTo>
                <a:lnTo>
                  <a:pt x="2026945" y="10286759"/>
                </a:lnTo>
                <a:lnTo>
                  <a:pt x="2180742" y="10195039"/>
                </a:lnTo>
                <a:lnTo>
                  <a:pt x="2358186" y="10086569"/>
                </a:lnTo>
                <a:lnTo>
                  <a:pt x="2446185" y="10031095"/>
                </a:lnTo>
                <a:lnTo>
                  <a:pt x="2533434" y="9974580"/>
                </a:lnTo>
                <a:lnTo>
                  <a:pt x="2576741" y="9945865"/>
                </a:lnTo>
                <a:lnTo>
                  <a:pt x="2619781" y="9916833"/>
                </a:lnTo>
                <a:lnTo>
                  <a:pt x="2662555" y="9887445"/>
                </a:lnTo>
                <a:lnTo>
                  <a:pt x="2705023" y="9857689"/>
                </a:lnTo>
                <a:lnTo>
                  <a:pt x="2747187" y="9827539"/>
                </a:lnTo>
                <a:lnTo>
                  <a:pt x="2788996" y="9796983"/>
                </a:lnTo>
                <a:lnTo>
                  <a:pt x="2828772" y="9767049"/>
                </a:lnTo>
                <a:lnTo>
                  <a:pt x="2867863" y="9736404"/>
                </a:lnTo>
                <a:lnTo>
                  <a:pt x="2906217" y="9705010"/>
                </a:lnTo>
                <a:lnTo>
                  <a:pt x="2943758" y="9672828"/>
                </a:lnTo>
                <a:lnTo>
                  <a:pt x="2980423" y="9639821"/>
                </a:lnTo>
                <a:lnTo>
                  <a:pt x="3016161" y="9605962"/>
                </a:lnTo>
                <a:lnTo>
                  <a:pt x="3050895" y="9571215"/>
                </a:lnTo>
                <a:lnTo>
                  <a:pt x="3084563" y="9535528"/>
                </a:lnTo>
                <a:lnTo>
                  <a:pt x="3117113" y="9498876"/>
                </a:lnTo>
                <a:lnTo>
                  <a:pt x="3148482" y="9461208"/>
                </a:lnTo>
                <a:lnTo>
                  <a:pt x="3178594" y="9422498"/>
                </a:lnTo>
                <a:lnTo>
                  <a:pt x="3207397" y="9382709"/>
                </a:lnTo>
                <a:lnTo>
                  <a:pt x="3234817" y="9341802"/>
                </a:lnTo>
                <a:lnTo>
                  <a:pt x="3260801" y="9299727"/>
                </a:lnTo>
                <a:lnTo>
                  <a:pt x="3285286" y="9256471"/>
                </a:lnTo>
                <a:lnTo>
                  <a:pt x="3308210" y="9211983"/>
                </a:lnTo>
                <a:lnTo>
                  <a:pt x="3329927" y="9165933"/>
                </a:lnTo>
                <a:lnTo>
                  <a:pt x="3350082" y="9119184"/>
                </a:lnTo>
                <a:lnTo>
                  <a:pt x="3368713" y="9071813"/>
                </a:lnTo>
                <a:lnTo>
                  <a:pt x="3385832" y="9023858"/>
                </a:lnTo>
                <a:lnTo>
                  <a:pt x="3401428" y="8975369"/>
                </a:lnTo>
                <a:lnTo>
                  <a:pt x="3415525" y="8926398"/>
                </a:lnTo>
                <a:lnTo>
                  <a:pt x="3428136" y="8876995"/>
                </a:lnTo>
                <a:lnTo>
                  <a:pt x="3439261" y="8827224"/>
                </a:lnTo>
                <a:lnTo>
                  <a:pt x="3448939" y="8777110"/>
                </a:lnTo>
                <a:lnTo>
                  <a:pt x="3457156" y="8726729"/>
                </a:lnTo>
                <a:lnTo>
                  <a:pt x="3463937" y="8676119"/>
                </a:lnTo>
                <a:lnTo>
                  <a:pt x="3469284" y="8625345"/>
                </a:lnTo>
                <a:lnTo>
                  <a:pt x="3470579" y="8608466"/>
                </a:lnTo>
                <a:lnTo>
                  <a:pt x="3473729" y="8608962"/>
                </a:lnTo>
                <a:lnTo>
                  <a:pt x="3478936" y="8669884"/>
                </a:lnTo>
                <a:lnTo>
                  <a:pt x="3607993" y="8688641"/>
                </a:lnTo>
                <a:lnTo>
                  <a:pt x="3612896" y="8745995"/>
                </a:lnTo>
                <a:lnTo>
                  <a:pt x="3741801" y="8763025"/>
                </a:lnTo>
                <a:lnTo>
                  <a:pt x="3746423" y="8817089"/>
                </a:lnTo>
                <a:lnTo>
                  <a:pt x="3875189" y="8832545"/>
                </a:lnTo>
                <a:lnTo>
                  <a:pt x="3879558" y="8883599"/>
                </a:lnTo>
                <a:lnTo>
                  <a:pt x="4008209" y="8897633"/>
                </a:lnTo>
                <a:lnTo>
                  <a:pt x="4012336" y="8945982"/>
                </a:lnTo>
                <a:lnTo>
                  <a:pt x="4140885" y="8958732"/>
                </a:lnTo>
                <a:lnTo>
                  <a:pt x="4144810" y="9004656"/>
                </a:lnTo>
                <a:lnTo>
                  <a:pt x="4273258" y="9016263"/>
                </a:lnTo>
                <a:lnTo>
                  <a:pt x="4277004" y="9060053"/>
                </a:lnTo>
                <a:lnTo>
                  <a:pt x="4405363" y="9070657"/>
                </a:lnTo>
                <a:lnTo>
                  <a:pt x="4408944" y="9112606"/>
                </a:lnTo>
                <a:lnTo>
                  <a:pt x="4537227" y="9122372"/>
                </a:lnTo>
                <a:lnTo>
                  <a:pt x="4540682" y="9162758"/>
                </a:lnTo>
                <a:lnTo>
                  <a:pt x="4668913" y="9171813"/>
                </a:lnTo>
                <a:lnTo>
                  <a:pt x="4670603" y="9191473"/>
                </a:lnTo>
                <a:lnTo>
                  <a:pt x="4798784" y="9200134"/>
                </a:lnTo>
                <a:lnTo>
                  <a:pt x="4802073" y="9238577"/>
                </a:lnTo>
                <a:lnTo>
                  <a:pt x="4930241" y="9246781"/>
                </a:lnTo>
                <a:lnTo>
                  <a:pt x="4933454" y="9284424"/>
                </a:lnTo>
                <a:lnTo>
                  <a:pt x="5061585" y="9292311"/>
                </a:lnTo>
                <a:lnTo>
                  <a:pt x="5064760" y="9329471"/>
                </a:lnTo>
                <a:lnTo>
                  <a:pt x="5192877" y="9337167"/>
                </a:lnTo>
                <a:lnTo>
                  <a:pt x="5324132" y="9381795"/>
                </a:lnTo>
                <a:lnTo>
                  <a:pt x="5325719" y="9400299"/>
                </a:lnTo>
                <a:lnTo>
                  <a:pt x="5453862" y="9408173"/>
                </a:lnTo>
                <a:lnTo>
                  <a:pt x="5457101" y="9446133"/>
                </a:lnTo>
                <a:lnTo>
                  <a:pt x="5585282" y="9454604"/>
                </a:lnTo>
                <a:lnTo>
                  <a:pt x="5586946" y="9474060"/>
                </a:lnTo>
                <a:lnTo>
                  <a:pt x="5715165" y="9482899"/>
                </a:lnTo>
                <a:lnTo>
                  <a:pt x="5718556" y="9522714"/>
                </a:lnTo>
                <a:lnTo>
                  <a:pt x="5846813" y="9532087"/>
                </a:lnTo>
                <a:lnTo>
                  <a:pt x="5850306" y="9572917"/>
                </a:lnTo>
                <a:lnTo>
                  <a:pt x="5978601" y="9582772"/>
                </a:lnTo>
                <a:lnTo>
                  <a:pt x="5982170" y="9624543"/>
                </a:lnTo>
                <a:lnTo>
                  <a:pt x="6110516" y="9634855"/>
                </a:lnTo>
                <a:lnTo>
                  <a:pt x="6112319" y="9656102"/>
                </a:lnTo>
                <a:lnTo>
                  <a:pt x="6240691" y="9666694"/>
                </a:lnTo>
                <a:lnTo>
                  <a:pt x="6244374" y="9709874"/>
                </a:lnTo>
                <a:lnTo>
                  <a:pt x="6372771" y="9720847"/>
                </a:lnTo>
                <a:lnTo>
                  <a:pt x="6376517" y="9764776"/>
                </a:lnTo>
                <a:lnTo>
                  <a:pt x="6504953" y="9776104"/>
                </a:lnTo>
                <a:lnTo>
                  <a:pt x="6508750" y="9820694"/>
                </a:lnTo>
                <a:lnTo>
                  <a:pt x="6637210" y="9832340"/>
                </a:lnTo>
                <a:lnTo>
                  <a:pt x="6641058" y="9877527"/>
                </a:lnTo>
                <a:lnTo>
                  <a:pt x="6769544" y="9889452"/>
                </a:lnTo>
                <a:lnTo>
                  <a:pt x="6773443" y="9935146"/>
                </a:lnTo>
                <a:lnTo>
                  <a:pt x="6901942" y="9947313"/>
                </a:lnTo>
                <a:lnTo>
                  <a:pt x="6903910" y="9970351"/>
                </a:lnTo>
                <a:lnTo>
                  <a:pt x="7032422" y="9982670"/>
                </a:lnTo>
                <a:lnTo>
                  <a:pt x="7036384" y="10029063"/>
                </a:lnTo>
                <a:lnTo>
                  <a:pt x="7164908" y="10041547"/>
                </a:lnTo>
                <a:lnTo>
                  <a:pt x="7168896" y="10088270"/>
                </a:lnTo>
                <a:lnTo>
                  <a:pt x="7297433" y="10100894"/>
                </a:lnTo>
                <a:lnTo>
                  <a:pt x="7301446" y="10147859"/>
                </a:lnTo>
                <a:lnTo>
                  <a:pt x="7429982" y="10160597"/>
                </a:lnTo>
                <a:lnTo>
                  <a:pt x="7434008" y="10207739"/>
                </a:lnTo>
                <a:lnTo>
                  <a:pt x="7566596" y="10267772"/>
                </a:lnTo>
                <a:lnTo>
                  <a:pt x="7696086" y="10291597"/>
                </a:lnTo>
                <a:lnTo>
                  <a:pt x="15216124" y="10289210"/>
                </a:lnTo>
                <a:lnTo>
                  <a:pt x="15209584" y="10212680"/>
                </a:lnTo>
                <a:lnTo>
                  <a:pt x="15333256" y="10168217"/>
                </a:lnTo>
                <a:lnTo>
                  <a:pt x="15324417" y="10064699"/>
                </a:lnTo>
                <a:lnTo>
                  <a:pt x="15447950" y="10018573"/>
                </a:lnTo>
                <a:lnTo>
                  <a:pt x="15438692" y="9910153"/>
                </a:lnTo>
                <a:lnTo>
                  <a:pt x="15562085" y="9862426"/>
                </a:lnTo>
                <a:lnTo>
                  <a:pt x="15552433" y="9749396"/>
                </a:lnTo>
                <a:lnTo>
                  <a:pt x="15675699" y="9700184"/>
                </a:lnTo>
                <a:lnTo>
                  <a:pt x="15574556" y="8515045"/>
                </a:lnTo>
                <a:lnTo>
                  <a:pt x="15662288" y="9543009"/>
                </a:lnTo>
                <a:lnTo>
                  <a:pt x="15785402" y="9492069"/>
                </a:lnTo>
                <a:close/>
              </a:path>
              <a:path w="16343630" h="10292080">
                <a:moveTo>
                  <a:pt x="15894406" y="9275737"/>
                </a:moveTo>
                <a:lnTo>
                  <a:pt x="15392273" y="3391293"/>
                </a:lnTo>
                <a:lnTo>
                  <a:pt x="15261755" y="3355467"/>
                </a:lnTo>
                <a:lnTo>
                  <a:pt x="15771432" y="9328264"/>
                </a:lnTo>
                <a:lnTo>
                  <a:pt x="15894406" y="9275737"/>
                </a:lnTo>
                <a:close/>
              </a:path>
              <a:path w="16343630" h="10292080">
                <a:moveTo>
                  <a:pt x="16343071" y="7065073"/>
                </a:moveTo>
                <a:lnTo>
                  <a:pt x="16244977" y="5915545"/>
                </a:lnTo>
                <a:lnTo>
                  <a:pt x="16114179" y="5876480"/>
                </a:lnTo>
                <a:lnTo>
                  <a:pt x="16042208" y="5033048"/>
                </a:lnTo>
                <a:lnTo>
                  <a:pt x="15911475" y="4994592"/>
                </a:lnTo>
                <a:lnTo>
                  <a:pt x="15869692" y="4504918"/>
                </a:lnTo>
                <a:lnTo>
                  <a:pt x="15738996" y="4467085"/>
                </a:lnTo>
                <a:lnTo>
                  <a:pt x="15932938" y="6739928"/>
                </a:lnTo>
                <a:lnTo>
                  <a:pt x="15706001" y="4080484"/>
                </a:lnTo>
                <a:lnTo>
                  <a:pt x="15575369" y="4043299"/>
                </a:lnTo>
                <a:lnTo>
                  <a:pt x="15546908" y="3709682"/>
                </a:lnTo>
                <a:lnTo>
                  <a:pt x="15416327" y="3673170"/>
                </a:lnTo>
                <a:lnTo>
                  <a:pt x="15876232" y="9062733"/>
                </a:lnTo>
                <a:lnTo>
                  <a:pt x="15999067" y="9008504"/>
                </a:lnTo>
                <a:lnTo>
                  <a:pt x="15980207" y="8787498"/>
                </a:lnTo>
                <a:lnTo>
                  <a:pt x="16102914" y="8731783"/>
                </a:lnTo>
                <a:lnTo>
                  <a:pt x="16075559" y="8411248"/>
                </a:lnTo>
                <a:lnTo>
                  <a:pt x="16198126" y="8353857"/>
                </a:lnTo>
                <a:lnTo>
                  <a:pt x="16165805" y="7975168"/>
                </a:lnTo>
                <a:lnTo>
                  <a:pt x="16288258" y="7916367"/>
                </a:lnTo>
                <a:lnTo>
                  <a:pt x="16199257" y="6873519"/>
                </a:lnTo>
                <a:lnTo>
                  <a:pt x="16220796" y="7125805"/>
                </a:lnTo>
                <a:lnTo>
                  <a:pt x="16343071" y="7065073"/>
                </a:lnTo>
                <a:close/>
              </a:path>
            </a:pathLst>
          </a:custGeom>
          <a:solidFill>
            <a:srgbClr val="6AD4C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66950" y="8675917"/>
            <a:ext cx="2273935" cy="1611630"/>
          </a:xfrm>
          <a:custGeom>
            <a:avLst/>
            <a:gdLst/>
            <a:ahLst/>
            <a:cxnLst/>
            <a:rect l="l" t="t" r="r" b="b"/>
            <a:pathLst>
              <a:path w="2273935" h="1611629">
                <a:moveTo>
                  <a:pt x="2200959" y="1611082"/>
                </a:moveTo>
                <a:lnTo>
                  <a:pt x="0" y="1611082"/>
                </a:lnTo>
                <a:lnTo>
                  <a:pt x="5243" y="1566153"/>
                </a:lnTo>
                <a:lnTo>
                  <a:pt x="13687" y="1515900"/>
                </a:lnTo>
                <a:lnTo>
                  <a:pt x="24489" y="1465999"/>
                </a:lnTo>
                <a:lnTo>
                  <a:pt x="37456" y="1416566"/>
                </a:lnTo>
                <a:lnTo>
                  <a:pt x="52393" y="1367717"/>
                </a:lnTo>
                <a:lnTo>
                  <a:pt x="69106" y="1319571"/>
                </a:lnTo>
                <a:lnTo>
                  <a:pt x="87401" y="1272243"/>
                </a:lnTo>
                <a:lnTo>
                  <a:pt x="106760" y="1226139"/>
                </a:lnTo>
                <a:lnTo>
                  <a:pt x="127154" y="1180565"/>
                </a:lnTo>
                <a:lnTo>
                  <a:pt x="148431" y="1135444"/>
                </a:lnTo>
                <a:lnTo>
                  <a:pt x="170441" y="1090701"/>
                </a:lnTo>
                <a:lnTo>
                  <a:pt x="193032" y="1046260"/>
                </a:lnTo>
                <a:lnTo>
                  <a:pt x="216054" y="1002045"/>
                </a:lnTo>
                <a:lnTo>
                  <a:pt x="239356" y="957982"/>
                </a:lnTo>
                <a:lnTo>
                  <a:pt x="286194" y="870007"/>
                </a:lnTo>
                <a:lnTo>
                  <a:pt x="309429" y="825944"/>
                </a:lnTo>
                <a:lnTo>
                  <a:pt x="332339" y="781730"/>
                </a:lnTo>
                <a:lnTo>
                  <a:pt x="354774" y="737289"/>
                </a:lnTo>
                <a:lnTo>
                  <a:pt x="376582" y="692545"/>
                </a:lnTo>
                <a:lnTo>
                  <a:pt x="397613" y="647424"/>
                </a:lnTo>
                <a:lnTo>
                  <a:pt x="417716" y="601850"/>
                </a:lnTo>
                <a:lnTo>
                  <a:pt x="436739" y="555746"/>
                </a:lnTo>
                <a:lnTo>
                  <a:pt x="455336" y="509043"/>
                </a:lnTo>
                <a:lnTo>
                  <a:pt x="474309" y="462514"/>
                </a:lnTo>
                <a:lnTo>
                  <a:pt x="494267" y="416512"/>
                </a:lnTo>
                <a:lnTo>
                  <a:pt x="515819" y="371387"/>
                </a:lnTo>
                <a:lnTo>
                  <a:pt x="539575" y="327491"/>
                </a:lnTo>
                <a:lnTo>
                  <a:pt x="566144" y="285174"/>
                </a:lnTo>
                <a:lnTo>
                  <a:pt x="596137" y="244787"/>
                </a:lnTo>
                <a:lnTo>
                  <a:pt x="630595" y="205572"/>
                </a:lnTo>
                <a:lnTo>
                  <a:pt x="668341" y="169263"/>
                </a:lnTo>
                <a:lnTo>
                  <a:pt x="709003" y="136059"/>
                </a:lnTo>
                <a:lnTo>
                  <a:pt x="752211" y="106158"/>
                </a:lnTo>
                <a:lnTo>
                  <a:pt x="797593" y="79761"/>
                </a:lnTo>
                <a:lnTo>
                  <a:pt x="844777" y="57065"/>
                </a:lnTo>
                <a:lnTo>
                  <a:pt x="892771" y="38062"/>
                </a:lnTo>
                <a:lnTo>
                  <a:pt x="942063" y="22708"/>
                </a:lnTo>
                <a:lnTo>
                  <a:pt x="992363" y="11149"/>
                </a:lnTo>
                <a:lnTo>
                  <a:pt x="1043379" y="3531"/>
                </a:lnTo>
                <a:lnTo>
                  <a:pt x="1094819" y="0"/>
                </a:lnTo>
                <a:lnTo>
                  <a:pt x="1146391" y="701"/>
                </a:lnTo>
                <a:lnTo>
                  <a:pt x="1198192" y="6404"/>
                </a:lnTo>
                <a:lnTo>
                  <a:pt x="1249793" y="17189"/>
                </a:lnTo>
                <a:lnTo>
                  <a:pt x="1300837" y="32167"/>
                </a:lnTo>
                <a:lnTo>
                  <a:pt x="1350967" y="50448"/>
                </a:lnTo>
                <a:lnTo>
                  <a:pt x="1399824" y="71145"/>
                </a:lnTo>
                <a:lnTo>
                  <a:pt x="1447051" y="93367"/>
                </a:lnTo>
                <a:lnTo>
                  <a:pt x="1490633" y="115795"/>
                </a:lnTo>
                <a:lnTo>
                  <a:pt x="1533068" y="140024"/>
                </a:lnTo>
                <a:lnTo>
                  <a:pt x="1574378" y="165953"/>
                </a:lnTo>
                <a:lnTo>
                  <a:pt x="1614586" y="193484"/>
                </a:lnTo>
                <a:lnTo>
                  <a:pt x="1653713" y="222518"/>
                </a:lnTo>
                <a:lnTo>
                  <a:pt x="1691782" y="252956"/>
                </a:lnTo>
                <a:lnTo>
                  <a:pt x="1728815" y="284698"/>
                </a:lnTo>
                <a:lnTo>
                  <a:pt x="1764834" y="317646"/>
                </a:lnTo>
                <a:lnTo>
                  <a:pt x="1799860" y="351699"/>
                </a:lnTo>
                <a:lnTo>
                  <a:pt x="1833918" y="386760"/>
                </a:lnTo>
                <a:lnTo>
                  <a:pt x="1867027" y="422729"/>
                </a:lnTo>
                <a:lnTo>
                  <a:pt x="1899212" y="459507"/>
                </a:lnTo>
                <a:lnTo>
                  <a:pt x="1930493" y="496994"/>
                </a:lnTo>
                <a:lnTo>
                  <a:pt x="1962594" y="537171"/>
                </a:lnTo>
                <a:lnTo>
                  <a:pt x="1993963" y="578077"/>
                </a:lnTo>
                <a:lnTo>
                  <a:pt x="2024450" y="619725"/>
                </a:lnTo>
                <a:lnTo>
                  <a:pt x="2053909" y="662126"/>
                </a:lnTo>
                <a:lnTo>
                  <a:pt x="2082191" y="705295"/>
                </a:lnTo>
                <a:lnTo>
                  <a:pt x="2109148" y="749242"/>
                </a:lnTo>
                <a:lnTo>
                  <a:pt x="2134631" y="793981"/>
                </a:lnTo>
                <a:lnTo>
                  <a:pt x="2158493" y="839525"/>
                </a:lnTo>
                <a:lnTo>
                  <a:pt x="2180584" y="885885"/>
                </a:lnTo>
                <a:lnTo>
                  <a:pt x="2200758" y="933075"/>
                </a:lnTo>
                <a:lnTo>
                  <a:pt x="2218866" y="981106"/>
                </a:lnTo>
                <a:lnTo>
                  <a:pt x="2234759" y="1029992"/>
                </a:lnTo>
                <a:lnTo>
                  <a:pt x="2248290" y="1079744"/>
                </a:lnTo>
                <a:lnTo>
                  <a:pt x="2259309" y="1130377"/>
                </a:lnTo>
                <a:lnTo>
                  <a:pt x="2265439" y="1170045"/>
                </a:lnTo>
                <a:lnTo>
                  <a:pt x="2270047" y="1210206"/>
                </a:lnTo>
                <a:lnTo>
                  <a:pt x="2272866" y="1250815"/>
                </a:lnTo>
                <a:lnTo>
                  <a:pt x="2273627" y="1291827"/>
                </a:lnTo>
                <a:lnTo>
                  <a:pt x="2271836" y="1339109"/>
                </a:lnTo>
                <a:lnTo>
                  <a:pt x="2267249" y="1386232"/>
                </a:lnTo>
                <a:lnTo>
                  <a:pt x="2259815" y="1432979"/>
                </a:lnTo>
                <a:lnTo>
                  <a:pt x="2249484" y="1479133"/>
                </a:lnTo>
                <a:lnTo>
                  <a:pt x="2236206" y="1524476"/>
                </a:lnTo>
                <a:lnTo>
                  <a:pt x="2219931" y="1568792"/>
                </a:lnTo>
                <a:lnTo>
                  <a:pt x="2200959" y="1611082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238326" y="0"/>
            <a:ext cx="5050155" cy="4633595"/>
          </a:xfrm>
          <a:custGeom>
            <a:avLst/>
            <a:gdLst/>
            <a:ahLst/>
            <a:cxnLst/>
            <a:rect l="l" t="t" r="r" b="b"/>
            <a:pathLst>
              <a:path w="5050154" h="4633595">
                <a:moveTo>
                  <a:pt x="4278510" y="3920435"/>
                </a:moveTo>
                <a:lnTo>
                  <a:pt x="4243458" y="3955462"/>
                </a:lnTo>
                <a:lnTo>
                  <a:pt x="4207833" y="3989915"/>
                </a:lnTo>
                <a:lnTo>
                  <a:pt x="4171633" y="4023781"/>
                </a:lnTo>
                <a:lnTo>
                  <a:pt x="4134855" y="4057045"/>
                </a:lnTo>
                <a:lnTo>
                  <a:pt x="4097497" y="4089693"/>
                </a:lnTo>
                <a:lnTo>
                  <a:pt x="4059554" y="4121710"/>
                </a:lnTo>
                <a:lnTo>
                  <a:pt x="4021025" y="4153084"/>
                </a:lnTo>
                <a:lnTo>
                  <a:pt x="3981907" y="4183798"/>
                </a:lnTo>
                <a:lnTo>
                  <a:pt x="3942196" y="4213840"/>
                </a:lnTo>
                <a:lnTo>
                  <a:pt x="3901890" y="4243194"/>
                </a:lnTo>
                <a:lnTo>
                  <a:pt x="3860986" y="4271847"/>
                </a:lnTo>
                <a:lnTo>
                  <a:pt x="3819586" y="4299472"/>
                </a:lnTo>
                <a:lnTo>
                  <a:pt x="3777670" y="4326188"/>
                </a:lnTo>
                <a:lnTo>
                  <a:pt x="3735260" y="4351971"/>
                </a:lnTo>
                <a:lnTo>
                  <a:pt x="3692375" y="4376796"/>
                </a:lnTo>
                <a:lnTo>
                  <a:pt x="3649037" y="4400638"/>
                </a:lnTo>
                <a:lnTo>
                  <a:pt x="3605266" y="4423471"/>
                </a:lnTo>
                <a:lnTo>
                  <a:pt x="3561083" y="4445270"/>
                </a:lnTo>
                <a:lnTo>
                  <a:pt x="3516508" y="4466010"/>
                </a:lnTo>
                <a:lnTo>
                  <a:pt x="3471562" y="4485666"/>
                </a:lnTo>
                <a:lnTo>
                  <a:pt x="3426265" y="4504212"/>
                </a:lnTo>
                <a:lnTo>
                  <a:pt x="3380638" y="4521623"/>
                </a:lnTo>
                <a:lnTo>
                  <a:pt x="3334703" y="4537875"/>
                </a:lnTo>
                <a:lnTo>
                  <a:pt x="3288478" y="4552941"/>
                </a:lnTo>
                <a:lnTo>
                  <a:pt x="3241986" y="4566797"/>
                </a:lnTo>
                <a:lnTo>
                  <a:pt x="3195247" y="4579418"/>
                </a:lnTo>
                <a:lnTo>
                  <a:pt x="3148280" y="4590778"/>
                </a:lnTo>
                <a:lnTo>
                  <a:pt x="3101108" y="4600851"/>
                </a:lnTo>
                <a:lnTo>
                  <a:pt x="3053750" y="4609614"/>
                </a:lnTo>
                <a:lnTo>
                  <a:pt x="3006227" y="4617040"/>
                </a:lnTo>
                <a:lnTo>
                  <a:pt x="2958560" y="4623105"/>
                </a:lnTo>
                <a:lnTo>
                  <a:pt x="2910770" y="4627783"/>
                </a:lnTo>
                <a:lnTo>
                  <a:pt x="2862877" y="4631048"/>
                </a:lnTo>
                <a:lnTo>
                  <a:pt x="2814901" y="4632877"/>
                </a:lnTo>
                <a:lnTo>
                  <a:pt x="2766864" y="4633243"/>
                </a:lnTo>
                <a:lnTo>
                  <a:pt x="2718785" y="4632121"/>
                </a:lnTo>
                <a:lnTo>
                  <a:pt x="2670686" y="4629487"/>
                </a:lnTo>
                <a:lnTo>
                  <a:pt x="2622588" y="4625314"/>
                </a:lnTo>
                <a:lnTo>
                  <a:pt x="2574510" y="4619579"/>
                </a:lnTo>
                <a:lnTo>
                  <a:pt x="2526473" y="4612254"/>
                </a:lnTo>
                <a:lnTo>
                  <a:pt x="2478499" y="4603316"/>
                </a:lnTo>
                <a:lnTo>
                  <a:pt x="2430607" y="4592739"/>
                </a:lnTo>
                <a:lnTo>
                  <a:pt x="2382819" y="4580498"/>
                </a:lnTo>
                <a:lnTo>
                  <a:pt x="2335154" y="4566568"/>
                </a:lnTo>
                <a:lnTo>
                  <a:pt x="2287635" y="4550923"/>
                </a:lnTo>
                <a:lnTo>
                  <a:pt x="2240280" y="4533539"/>
                </a:lnTo>
                <a:lnTo>
                  <a:pt x="2193111" y="4514389"/>
                </a:lnTo>
                <a:lnTo>
                  <a:pt x="2146840" y="4493815"/>
                </a:lnTo>
                <a:lnTo>
                  <a:pt x="2101424" y="4472051"/>
                </a:lnTo>
                <a:lnTo>
                  <a:pt x="2056856" y="4449128"/>
                </a:lnTo>
                <a:lnTo>
                  <a:pt x="2013129" y="4425074"/>
                </a:lnTo>
                <a:lnTo>
                  <a:pt x="1970236" y="4399918"/>
                </a:lnTo>
                <a:lnTo>
                  <a:pt x="1928170" y="4373689"/>
                </a:lnTo>
                <a:lnTo>
                  <a:pt x="1886923" y="4346416"/>
                </a:lnTo>
                <a:lnTo>
                  <a:pt x="1846489" y="4318128"/>
                </a:lnTo>
                <a:lnTo>
                  <a:pt x="1806859" y="4288854"/>
                </a:lnTo>
                <a:lnTo>
                  <a:pt x="1768028" y="4258624"/>
                </a:lnTo>
                <a:lnTo>
                  <a:pt x="1729987" y="4227466"/>
                </a:lnTo>
                <a:lnTo>
                  <a:pt x="1692729" y="4195409"/>
                </a:lnTo>
                <a:lnTo>
                  <a:pt x="1656247" y="4162482"/>
                </a:lnTo>
                <a:lnTo>
                  <a:pt x="1620535" y="4128715"/>
                </a:lnTo>
                <a:lnTo>
                  <a:pt x="1585584" y="4094137"/>
                </a:lnTo>
                <a:lnTo>
                  <a:pt x="1551387" y="4058775"/>
                </a:lnTo>
                <a:lnTo>
                  <a:pt x="1517938" y="4022660"/>
                </a:lnTo>
                <a:lnTo>
                  <a:pt x="1485229" y="3985821"/>
                </a:lnTo>
                <a:lnTo>
                  <a:pt x="1453253" y="3948286"/>
                </a:lnTo>
                <a:lnTo>
                  <a:pt x="1422003" y="3910085"/>
                </a:lnTo>
                <a:lnTo>
                  <a:pt x="1391471" y="3871246"/>
                </a:lnTo>
                <a:lnTo>
                  <a:pt x="1361650" y="3831799"/>
                </a:lnTo>
                <a:lnTo>
                  <a:pt x="1332533" y="3791773"/>
                </a:lnTo>
                <a:lnTo>
                  <a:pt x="1304113" y="3751196"/>
                </a:lnTo>
                <a:lnTo>
                  <a:pt x="1276383" y="3710098"/>
                </a:lnTo>
                <a:lnTo>
                  <a:pt x="1249335" y="3668508"/>
                </a:lnTo>
                <a:lnTo>
                  <a:pt x="1222963" y="3626454"/>
                </a:lnTo>
                <a:lnTo>
                  <a:pt x="1197258" y="3583967"/>
                </a:lnTo>
                <a:lnTo>
                  <a:pt x="1172214" y="3541074"/>
                </a:lnTo>
                <a:lnTo>
                  <a:pt x="1147823" y="3497805"/>
                </a:lnTo>
                <a:lnTo>
                  <a:pt x="1124079" y="3454189"/>
                </a:lnTo>
                <a:lnTo>
                  <a:pt x="1100974" y="3410255"/>
                </a:lnTo>
                <a:lnTo>
                  <a:pt x="1078501" y="3366032"/>
                </a:lnTo>
                <a:lnTo>
                  <a:pt x="1056653" y="3321548"/>
                </a:lnTo>
                <a:lnTo>
                  <a:pt x="1035422" y="3276834"/>
                </a:lnTo>
                <a:lnTo>
                  <a:pt x="1014801" y="3231918"/>
                </a:lnTo>
                <a:lnTo>
                  <a:pt x="994784" y="3186829"/>
                </a:lnTo>
                <a:lnTo>
                  <a:pt x="975362" y="3141597"/>
                </a:lnTo>
                <a:lnTo>
                  <a:pt x="956005" y="3095192"/>
                </a:lnTo>
                <a:lnTo>
                  <a:pt x="937110" y="3048639"/>
                </a:lnTo>
                <a:lnTo>
                  <a:pt x="918653" y="3001943"/>
                </a:lnTo>
                <a:lnTo>
                  <a:pt x="900611" y="2955112"/>
                </a:lnTo>
                <a:lnTo>
                  <a:pt x="882961" y="2908156"/>
                </a:lnTo>
                <a:lnTo>
                  <a:pt x="865678" y="2861080"/>
                </a:lnTo>
                <a:lnTo>
                  <a:pt x="848740" y="2813894"/>
                </a:lnTo>
                <a:lnTo>
                  <a:pt x="832123" y="2766604"/>
                </a:lnTo>
                <a:lnTo>
                  <a:pt x="815804" y="2719220"/>
                </a:lnTo>
                <a:lnTo>
                  <a:pt x="799759" y="2671748"/>
                </a:lnTo>
                <a:lnTo>
                  <a:pt x="783966" y="2624196"/>
                </a:lnTo>
                <a:lnTo>
                  <a:pt x="768400" y="2576572"/>
                </a:lnTo>
                <a:lnTo>
                  <a:pt x="753039" y="2528885"/>
                </a:lnTo>
                <a:lnTo>
                  <a:pt x="737858" y="2481140"/>
                </a:lnTo>
                <a:lnTo>
                  <a:pt x="722836" y="2433348"/>
                </a:lnTo>
                <a:lnTo>
                  <a:pt x="707947" y="2385515"/>
                </a:lnTo>
                <a:lnTo>
                  <a:pt x="693169" y="2337648"/>
                </a:lnTo>
                <a:lnTo>
                  <a:pt x="590864" y="2002318"/>
                </a:lnTo>
                <a:lnTo>
                  <a:pt x="561299" y="1906657"/>
                </a:lnTo>
                <a:lnTo>
                  <a:pt x="546344" y="1858891"/>
                </a:lnTo>
                <a:lnTo>
                  <a:pt x="531242" y="1811177"/>
                </a:lnTo>
                <a:lnTo>
                  <a:pt x="515971" y="1763524"/>
                </a:lnTo>
                <a:lnTo>
                  <a:pt x="500506" y="1715939"/>
                </a:lnTo>
                <a:lnTo>
                  <a:pt x="484826" y="1668431"/>
                </a:lnTo>
                <a:lnTo>
                  <a:pt x="468905" y="1621006"/>
                </a:lnTo>
                <a:lnTo>
                  <a:pt x="452721" y="1573673"/>
                </a:lnTo>
                <a:lnTo>
                  <a:pt x="436250" y="1526440"/>
                </a:lnTo>
                <a:lnTo>
                  <a:pt x="419470" y="1479315"/>
                </a:lnTo>
                <a:lnTo>
                  <a:pt x="402356" y="1432304"/>
                </a:lnTo>
                <a:lnTo>
                  <a:pt x="384885" y="1385417"/>
                </a:lnTo>
                <a:lnTo>
                  <a:pt x="367035" y="1338660"/>
                </a:lnTo>
                <a:lnTo>
                  <a:pt x="348780" y="1292042"/>
                </a:lnTo>
                <a:lnTo>
                  <a:pt x="330099" y="1245570"/>
                </a:lnTo>
                <a:lnTo>
                  <a:pt x="310968" y="1199253"/>
                </a:lnTo>
                <a:lnTo>
                  <a:pt x="291363" y="1153097"/>
                </a:lnTo>
                <a:lnTo>
                  <a:pt x="250598" y="1058360"/>
                </a:lnTo>
                <a:lnTo>
                  <a:pt x="230305" y="1010946"/>
                </a:lnTo>
                <a:lnTo>
                  <a:pt x="210214" y="963462"/>
                </a:lnTo>
                <a:lnTo>
                  <a:pt x="190428" y="915882"/>
                </a:lnTo>
                <a:lnTo>
                  <a:pt x="171055" y="868175"/>
                </a:lnTo>
                <a:lnTo>
                  <a:pt x="152198" y="820315"/>
                </a:lnTo>
                <a:lnTo>
                  <a:pt x="133963" y="772272"/>
                </a:lnTo>
                <a:lnTo>
                  <a:pt x="116457" y="724018"/>
                </a:lnTo>
                <a:lnTo>
                  <a:pt x="99783" y="675525"/>
                </a:lnTo>
                <a:lnTo>
                  <a:pt x="84049" y="626764"/>
                </a:lnTo>
                <a:lnTo>
                  <a:pt x="69358" y="577707"/>
                </a:lnTo>
                <a:lnTo>
                  <a:pt x="55817" y="528326"/>
                </a:lnTo>
                <a:lnTo>
                  <a:pt x="43530" y="478591"/>
                </a:lnTo>
                <a:lnTo>
                  <a:pt x="32604" y="428475"/>
                </a:lnTo>
                <a:lnTo>
                  <a:pt x="23144" y="377949"/>
                </a:lnTo>
                <a:lnTo>
                  <a:pt x="15255" y="326985"/>
                </a:lnTo>
                <a:lnTo>
                  <a:pt x="9042" y="275553"/>
                </a:lnTo>
                <a:lnTo>
                  <a:pt x="4597" y="227183"/>
                </a:lnTo>
                <a:lnTo>
                  <a:pt x="1618" y="178637"/>
                </a:lnTo>
                <a:lnTo>
                  <a:pt x="90" y="129962"/>
                </a:lnTo>
                <a:lnTo>
                  <a:pt x="0" y="81205"/>
                </a:lnTo>
                <a:lnTo>
                  <a:pt x="1332" y="32414"/>
                </a:lnTo>
                <a:lnTo>
                  <a:pt x="3154" y="0"/>
                </a:lnTo>
                <a:lnTo>
                  <a:pt x="5049673" y="0"/>
                </a:lnTo>
                <a:lnTo>
                  <a:pt x="5049673" y="2740490"/>
                </a:lnTo>
                <a:lnTo>
                  <a:pt x="5019093" y="2809785"/>
                </a:lnTo>
                <a:lnTo>
                  <a:pt x="4998408" y="2854932"/>
                </a:lnTo>
                <a:lnTo>
                  <a:pt x="4977227" y="2899888"/>
                </a:lnTo>
                <a:lnTo>
                  <a:pt x="4955549" y="2944640"/>
                </a:lnTo>
                <a:lnTo>
                  <a:pt x="4933371" y="2989172"/>
                </a:lnTo>
                <a:lnTo>
                  <a:pt x="4910689" y="3033473"/>
                </a:lnTo>
                <a:lnTo>
                  <a:pt x="4887500" y="3077526"/>
                </a:lnTo>
                <a:lnTo>
                  <a:pt x="4863803" y="3121318"/>
                </a:lnTo>
                <a:lnTo>
                  <a:pt x="4839593" y="3164834"/>
                </a:lnTo>
                <a:lnTo>
                  <a:pt x="4814868" y="3208061"/>
                </a:lnTo>
                <a:lnTo>
                  <a:pt x="4789626" y="3250984"/>
                </a:lnTo>
                <a:lnTo>
                  <a:pt x="4763863" y="3293588"/>
                </a:lnTo>
                <a:lnTo>
                  <a:pt x="4737577" y="3335861"/>
                </a:lnTo>
                <a:lnTo>
                  <a:pt x="4710764" y="3377787"/>
                </a:lnTo>
                <a:lnTo>
                  <a:pt x="4683422" y="3419353"/>
                </a:lnTo>
                <a:lnTo>
                  <a:pt x="4655548" y="3460544"/>
                </a:lnTo>
                <a:lnTo>
                  <a:pt x="4627139" y="3501346"/>
                </a:lnTo>
                <a:lnTo>
                  <a:pt x="4598192" y="3541745"/>
                </a:lnTo>
                <a:lnTo>
                  <a:pt x="4568704" y="3581726"/>
                </a:lnTo>
                <a:lnTo>
                  <a:pt x="4538673" y="3621276"/>
                </a:lnTo>
                <a:lnTo>
                  <a:pt x="4508096" y="3660380"/>
                </a:lnTo>
                <a:lnTo>
                  <a:pt x="4476969" y="3699024"/>
                </a:lnTo>
                <a:lnTo>
                  <a:pt x="4445289" y="3737194"/>
                </a:lnTo>
                <a:lnTo>
                  <a:pt x="4413055" y="3774876"/>
                </a:lnTo>
                <a:lnTo>
                  <a:pt x="4380263" y="3812055"/>
                </a:lnTo>
                <a:lnTo>
                  <a:pt x="4346910" y="3848717"/>
                </a:lnTo>
                <a:lnTo>
                  <a:pt x="4312994" y="3884848"/>
                </a:lnTo>
                <a:lnTo>
                  <a:pt x="4278510" y="3920435"/>
                </a:lnTo>
                <a:close/>
              </a:path>
            </a:pathLst>
          </a:custGeom>
          <a:solidFill>
            <a:srgbClr val="6AD4C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1028699"/>
            <a:ext cx="18288000" cy="8229600"/>
          </a:xfrm>
          <a:custGeom>
            <a:avLst/>
            <a:gdLst/>
            <a:ahLst/>
            <a:cxnLst/>
            <a:rect l="l" t="t" r="r" b="b"/>
            <a:pathLst>
              <a:path w="18288000" h="8229600">
                <a:moveTo>
                  <a:pt x="1028687" y="7639050"/>
                </a:moveTo>
                <a:lnTo>
                  <a:pt x="1026731" y="7590625"/>
                </a:lnTo>
                <a:lnTo>
                  <a:pt x="1020965" y="7543266"/>
                </a:lnTo>
                <a:lnTo>
                  <a:pt x="1011529" y="7497140"/>
                </a:lnTo>
                <a:lnTo>
                  <a:pt x="998588" y="7452398"/>
                </a:lnTo>
                <a:lnTo>
                  <a:pt x="982281" y="7409193"/>
                </a:lnTo>
                <a:lnTo>
                  <a:pt x="962774" y="7367664"/>
                </a:lnTo>
                <a:lnTo>
                  <a:pt x="940219" y="7327976"/>
                </a:lnTo>
                <a:lnTo>
                  <a:pt x="914755" y="7290282"/>
                </a:lnTo>
                <a:lnTo>
                  <a:pt x="886536" y="7254735"/>
                </a:lnTo>
                <a:lnTo>
                  <a:pt x="855726" y="7221474"/>
                </a:lnTo>
                <a:lnTo>
                  <a:pt x="822464" y="7190664"/>
                </a:lnTo>
                <a:lnTo>
                  <a:pt x="786917" y="7162444"/>
                </a:lnTo>
                <a:lnTo>
                  <a:pt x="749223" y="7136981"/>
                </a:lnTo>
                <a:lnTo>
                  <a:pt x="709536" y="7114426"/>
                </a:lnTo>
                <a:lnTo>
                  <a:pt x="668007" y="7094918"/>
                </a:lnTo>
                <a:lnTo>
                  <a:pt x="624801" y="7078612"/>
                </a:lnTo>
                <a:lnTo>
                  <a:pt x="580059" y="7065670"/>
                </a:lnTo>
                <a:lnTo>
                  <a:pt x="533933" y="7056234"/>
                </a:lnTo>
                <a:lnTo>
                  <a:pt x="486575" y="7050468"/>
                </a:lnTo>
                <a:lnTo>
                  <a:pt x="438137" y="7048513"/>
                </a:lnTo>
                <a:lnTo>
                  <a:pt x="389712" y="7050468"/>
                </a:lnTo>
                <a:lnTo>
                  <a:pt x="342353" y="7056234"/>
                </a:lnTo>
                <a:lnTo>
                  <a:pt x="296227" y="7065670"/>
                </a:lnTo>
                <a:lnTo>
                  <a:pt x="251485" y="7078612"/>
                </a:lnTo>
                <a:lnTo>
                  <a:pt x="208280" y="7094918"/>
                </a:lnTo>
                <a:lnTo>
                  <a:pt x="166751" y="7114426"/>
                </a:lnTo>
                <a:lnTo>
                  <a:pt x="127063" y="7136981"/>
                </a:lnTo>
                <a:lnTo>
                  <a:pt x="89369" y="7162444"/>
                </a:lnTo>
                <a:lnTo>
                  <a:pt x="53822" y="7190664"/>
                </a:lnTo>
                <a:lnTo>
                  <a:pt x="20561" y="7221474"/>
                </a:lnTo>
                <a:lnTo>
                  <a:pt x="0" y="7243673"/>
                </a:lnTo>
                <a:lnTo>
                  <a:pt x="0" y="8034439"/>
                </a:lnTo>
                <a:lnTo>
                  <a:pt x="53822" y="8087449"/>
                </a:lnTo>
                <a:lnTo>
                  <a:pt x="89369" y="8115668"/>
                </a:lnTo>
                <a:lnTo>
                  <a:pt x="127063" y="8141132"/>
                </a:lnTo>
                <a:lnTo>
                  <a:pt x="166751" y="8163687"/>
                </a:lnTo>
                <a:lnTo>
                  <a:pt x="208280" y="8183194"/>
                </a:lnTo>
                <a:lnTo>
                  <a:pt x="251485" y="8199501"/>
                </a:lnTo>
                <a:lnTo>
                  <a:pt x="296227" y="8212442"/>
                </a:lnTo>
                <a:lnTo>
                  <a:pt x="342353" y="8221878"/>
                </a:lnTo>
                <a:lnTo>
                  <a:pt x="389712" y="8227644"/>
                </a:lnTo>
                <a:lnTo>
                  <a:pt x="438137" y="8229600"/>
                </a:lnTo>
                <a:lnTo>
                  <a:pt x="486575" y="8227644"/>
                </a:lnTo>
                <a:lnTo>
                  <a:pt x="533933" y="8221878"/>
                </a:lnTo>
                <a:lnTo>
                  <a:pt x="580059" y="8212442"/>
                </a:lnTo>
                <a:lnTo>
                  <a:pt x="624801" y="8199501"/>
                </a:lnTo>
                <a:lnTo>
                  <a:pt x="668007" y="8183194"/>
                </a:lnTo>
                <a:lnTo>
                  <a:pt x="709536" y="8163687"/>
                </a:lnTo>
                <a:lnTo>
                  <a:pt x="749223" y="8141132"/>
                </a:lnTo>
                <a:lnTo>
                  <a:pt x="786917" y="8115668"/>
                </a:lnTo>
                <a:lnTo>
                  <a:pt x="822464" y="8087449"/>
                </a:lnTo>
                <a:lnTo>
                  <a:pt x="855726" y="8056639"/>
                </a:lnTo>
                <a:lnTo>
                  <a:pt x="886536" y="8023377"/>
                </a:lnTo>
                <a:lnTo>
                  <a:pt x="914755" y="7987830"/>
                </a:lnTo>
                <a:lnTo>
                  <a:pt x="940219" y="7950136"/>
                </a:lnTo>
                <a:lnTo>
                  <a:pt x="962774" y="7910449"/>
                </a:lnTo>
                <a:lnTo>
                  <a:pt x="982281" y="7868920"/>
                </a:lnTo>
                <a:lnTo>
                  <a:pt x="998588" y="7825714"/>
                </a:lnTo>
                <a:lnTo>
                  <a:pt x="1011529" y="7780972"/>
                </a:lnTo>
                <a:lnTo>
                  <a:pt x="1020965" y="7734846"/>
                </a:lnTo>
                <a:lnTo>
                  <a:pt x="1026731" y="7687488"/>
                </a:lnTo>
                <a:lnTo>
                  <a:pt x="1028687" y="7639050"/>
                </a:lnTo>
                <a:close/>
              </a:path>
              <a:path w="18288000" h="8229600">
                <a:moveTo>
                  <a:pt x="17259300" y="285750"/>
                </a:moveTo>
                <a:lnTo>
                  <a:pt x="17255554" y="239407"/>
                </a:lnTo>
                <a:lnTo>
                  <a:pt x="17244721" y="195440"/>
                </a:lnTo>
                <a:lnTo>
                  <a:pt x="17227398" y="154432"/>
                </a:lnTo>
                <a:lnTo>
                  <a:pt x="17204157" y="116992"/>
                </a:lnTo>
                <a:lnTo>
                  <a:pt x="17175595" y="83705"/>
                </a:lnTo>
                <a:lnTo>
                  <a:pt x="17142308" y="55143"/>
                </a:lnTo>
                <a:lnTo>
                  <a:pt x="17104868" y="31902"/>
                </a:lnTo>
                <a:lnTo>
                  <a:pt x="17063860" y="14579"/>
                </a:lnTo>
                <a:lnTo>
                  <a:pt x="17019893" y="3746"/>
                </a:lnTo>
                <a:lnTo>
                  <a:pt x="16973550" y="0"/>
                </a:lnTo>
                <a:lnTo>
                  <a:pt x="16927195" y="3746"/>
                </a:lnTo>
                <a:lnTo>
                  <a:pt x="16883228" y="14579"/>
                </a:lnTo>
                <a:lnTo>
                  <a:pt x="16842220" y="31902"/>
                </a:lnTo>
                <a:lnTo>
                  <a:pt x="16804780" y="55143"/>
                </a:lnTo>
                <a:lnTo>
                  <a:pt x="16771493" y="83705"/>
                </a:lnTo>
                <a:lnTo>
                  <a:pt x="16742931" y="116992"/>
                </a:lnTo>
                <a:lnTo>
                  <a:pt x="16719690" y="154432"/>
                </a:lnTo>
                <a:lnTo>
                  <a:pt x="16702367" y="195440"/>
                </a:lnTo>
                <a:lnTo>
                  <a:pt x="16691534" y="239407"/>
                </a:lnTo>
                <a:lnTo>
                  <a:pt x="16687800" y="285750"/>
                </a:lnTo>
                <a:lnTo>
                  <a:pt x="16691534" y="332105"/>
                </a:lnTo>
                <a:lnTo>
                  <a:pt x="16702367" y="376072"/>
                </a:lnTo>
                <a:lnTo>
                  <a:pt x="16719690" y="417080"/>
                </a:lnTo>
                <a:lnTo>
                  <a:pt x="16742931" y="454520"/>
                </a:lnTo>
                <a:lnTo>
                  <a:pt x="16771493" y="487807"/>
                </a:lnTo>
                <a:lnTo>
                  <a:pt x="16804780" y="516369"/>
                </a:lnTo>
                <a:lnTo>
                  <a:pt x="16842220" y="539610"/>
                </a:lnTo>
                <a:lnTo>
                  <a:pt x="16883228" y="556933"/>
                </a:lnTo>
                <a:lnTo>
                  <a:pt x="16927195" y="567766"/>
                </a:lnTo>
                <a:lnTo>
                  <a:pt x="16973550" y="571500"/>
                </a:lnTo>
                <a:lnTo>
                  <a:pt x="17019893" y="567766"/>
                </a:lnTo>
                <a:lnTo>
                  <a:pt x="17063860" y="556933"/>
                </a:lnTo>
                <a:lnTo>
                  <a:pt x="17104868" y="539610"/>
                </a:lnTo>
                <a:lnTo>
                  <a:pt x="17142308" y="516369"/>
                </a:lnTo>
                <a:lnTo>
                  <a:pt x="17175595" y="487807"/>
                </a:lnTo>
                <a:lnTo>
                  <a:pt x="17204157" y="454520"/>
                </a:lnTo>
                <a:lnTo>
                  <a:pt x="17227398" y="417080"/>
                </a:lnTo>
                <a:lnTo>
                  <a:pt x="17244721" y="376072"/>
                </a:lnTo>
                <a:lnTo>
                  <a:pt x="17255554" y="332105"/>
                </a:lnTo>
                <a:lnTo>
                  <a:pt x="17259300" y="285750"/>
                </a:lnTo>
                <a:close/>
              </a:path>
              <a:path w="18288000" h="8229600">
                <a:moveTo>
                  <a:pt x="18287988" y="1552943"/>
                </a:moveTo>
                <a:lnTo>
                  <a:pt x="18249811" y="1520825"/>
                </a:lnTo>
                <a:lnTo>
                  <a:pt x="18213540" y="1488478"/>
                </a:lnTo>
                <a:lnTo>
                  <a:pt x="18178056" y="1455293"/>
                </a:lnTo>
                <a:lnTo>
                  <a:pt x="18143195" y="1421460"/>
                </a:lnTo>
                <a:lnTo>
                  <a:pt x="18108765" y="1387157"/>
                </a:lnTo>
                <a:lnTo>
                  <a:pt x="18074615" y="1352550"/>
                </a:lnTo>
                <a:lnTo>
                  <a:pt x="18006416" y="1283169"/>
                </a:lnTo>
                <a:lnTo>
                  <a:pt x="17972024" y="1248752"/>
                </a:lnTo>
                <a:lnTo>
                  <a:pt x="17937214" y="1214767"/>
                </a:lnTo>
                <a:lnTo>
                  <a:pt x="17901793" y="1181379"/>
                </a:lnTo>
                <a:lnTo>
                  <a:pt x="17865611" y="1148778"/>
                </a:lnTo>
                <a:lnTo>
                  <a:pt x="17828464" y="1117130"/>
                </a:lnTo>
                <a:lnTo>
                  <a:pt x="17788293" y="1085329"/>
                </a:lnTo>
                <a:lnTo>
                  <a:pt x="17746523" y="1055230"/>
                </a:lnTo>
                <a:lnTo>
                  <a:pt x="17703242" y="1027188"/>
                </a:lnTo>
                <a:lnTo>
                  <a:pt x="17658538" y="1001572"/>
                </a:lnTo>
                <a:lnTo>
                  <a:pt x="17612500" y="978725"/>
                </a:lnTo>
                <a:lnTo>
                  <a:pt x="17565218" y="959027"/>
                </a:lnTo>
                <a:lnTo>
                  <a:pt x="17516780" y="942835"/>
                </a:lnTo>
                <a:lnTo>
                  <a:pt x="17467263" y="930503"/>
                </a:lnTo>
                <a:lnTo>
                  <a:pt x="17416755" y="922388"/>
                </a:lnTo>
                <a:lnTo>
                  <a:pt x="17365358" y="918857"/>
                </a:lnTo>
                <a:lnTo>
                  <a:pt x="17313136" y="920280"/>
                </a:lnTo>
                <a:lnTo>
                  <a:pt x="17264012" y="926820"/>
                </a:lnTo>
                <a:lnTo>
                  <a:pt x="17217035" y="938453"/>
                </a:lnTo>
                <a:lnTo>
                  <a:pt x="17172255" y="954836"/>
                </a:lnTo>
                <a:lnTo>
                  <a:pt x="17129773" y="975626"/>
                </a:lnTo>
                <a:lnTo>
                  <a:pt x="17089641" y="1000493"/>
                </a:lnTo>
                <a:lnTo>
                  <a:pt x="17051935" y="1029081"/>
                </a:lnTo>
                <a:lnTo>
                  <a:pt x="17016730" y="1061085"/>
                </a:lnTo>
                <a:lnTo>
                  <a:pt x="16984079" y="1096149"/>
                </a:lnTo>
                <a:lnTo>
                  <a:pt x="16954056" y="1133957"/>
                </a:lnTo>
                <a:lnTo>
                  <a:pt x="16926751" y="1174140"/>
                </a:lnTo>
                <a:lnTo>
                  <a:pt x="16902214" y="1216393"/>
                </a:lnTo>
                <a:lnTo>
                  <a:pt x="16879608" y="1262303"/>
                </a:lnTo>
                <a:lnTo>
                  <a:pt x="16859936" y="1309331"/>
                </a:lnTo>
                <a:lnTo>
                  <a:pt x="16843058" y="1357337"/>
                </a:lnTo>
                <a:lnTo>
                  <a:pt x="16828897" y="1406194"/>
                </a:lnTo>
                <a:lnTo>
                  <a:pt x="16817328" y="1455762"/>
                </a:lnTo>
                <a:lnTo>
                  <a:pt x="16808234" y="1505915"/>
                </a:lnTo>
                <a:lnTo>
                  <a:pt x="16801529" y="1556499"/>
                </a:lnTo>
                <a:lnTo>
                  <a:pt x="16797084" y="1607388"/>
                </a:lnTo>
                <a:lnTo>
                  <a:pt x="16794798" y="1658467"/>
                </a:lnTo>
                <a:lnTo>
                  <a:pt x="16794556" y="1709572"/>
                </a:lnTo>
                <a:lnTo>
                  <a:pt x="16796258" y="1760575"/>
                </a:lnTo>
                <a:lnTo>
                  <a:pt x="16799776" y="1811350"/>
                </a:lnTo>
                <a:lnTo>
                  <a:pt x="16804869" y="1862023"/>
                </a:lnTo>
                <a:lnTo>
                  <a:pt x="16811511" y="1912505"/>
                </a:lnTo>
                <a:lnTo>
                  <a:pt x="16819525" y="1962810"/>
                </a:lnTo>
                <a:lnTo>
                  <a:pt x="16828758" y="2012937"/>
                </a:lnTo>
                <a:lnTo>
                  <a:pt x="16839032" y="2062886"/>
                </a:lnTo>
                <a:lnTo>
                  <a:pt x="16850195" y="2112657"/>
                </a:lnTo>
                <a:lnTo>
                  <a:pt x="16873881" y="2210905"/>
                </a:lnTo>
                <a:lnTo>
                  <a:pt x="16886505" y="2259901"/>
                </a:lnTo>
                <a:lnTo>
                  <a:pt x="16899928" y="2308656"/>
                </a:lnTo>
                <a:lnTo>
                  <a:pt x="16914381" y="2357056"/>
                </a:lnTo>
                <a:lnTo>
                  <a:pt x="16930053" y="2404973"/>
                </a:lnTo>
                <a:lnTo>
                  <a:pt x="16949370" y="2455989"/>
                </a:lnTo>
                <a:lnTo>
                  <a:pt x="16972191" y="2505100"/>
                </a:lnTo>
                <a:lnTo>
                  <a:pt x="16999154" y="2551722"/>
                </a:lnTo>
                <a:lnTo>
                  <a:pt x="17030865" y="2595334"/>
                </a:lnTo>
                <a:lnTo>
                  <a:pt x="17067924" y="2635377"/>
                </a:lnTo>
                <a:lnTo>
                  <a:pt x="17107561" y="2669641"/>
                </a:lnTo>
                <a:lnTo>
                  <a:pt x="17150322" y="2699969"/>
                </a:lnTo>
                <a:lnTo>
                  <a:pt x="17195724" y="2726296"/>
                </a:lnTo>
                <a:lnTo>
                  <a:pt x="17243298" y="2748610"/>
                </a:lnTo>
                <a:lnTo>
                  <a:pt x="17292549" y="2766860"/>
                </a:lnTo>
                <a:lnTo>
                  <a:pt x="17355122" y="2783598"/>
                </a:lnTo>
                <a:lnTo>
                  <a:pt x="17418050" y="2794482"/>
                </a:lnTo>
                <a:lnTo>
                  <a:pt x="17470120" y="2798851"/>
                </a:lnTo>
                <a:lnTo>
                  <a:pt x="17522063" y="2799854"/>
                </a:lnTo>
                <a:lnTo>
                  <a:pt x="17573841" y="2797721"/>
                </a:lnTo>
                <a:lnTo>
                  <a:pt x="17625391" y="2792704"/>
                </a:lnTo>
                <a:lnTo>
                  <a:pt x="17676648" y="2785021"/>
                </a:lnTo>
                <a:lnTo>
                  <a:pt x="17727587" y="2774937"/>
                </a:lnTo>
                <a:lnTo>
                  <a:pt x="17778133" y="2762669"/>
                </a:lnTo>
                <a:lnTo>
                  <a:pt x="17828248" y="2748445"/>
                </a:lnTo>
                <a:lnTo>
                  <a:pt x="17877867" y="2732532"/>
                </a:lnTo>
                <a:lnTo>
                  <a:pt x="17926939" y="2715145"/>
                </a:lnTo>
                <a:lnTo>
                  <a:pt x="17975415" y="2696527"/>
                </a:lnTo>
                <a:lnTo>
                  <a:pt x="18021910" y="2677198"/>
                </a:lnTo>
                <a:lnTo>
                  <a:pt x="18067820" y="2656408"/>
                </a:lnTo>
                <a:lnTo>
                  <a:pt x="18112994" y="2634069"/>
                </a:lnTo>
                <a:lnTo>
                  <a:pt x="18157279" y="2610091"/>
                </a:lnTo>
                <a:lnTo>
                  <a:pt x="18200535" y="2584386"/>
                </a:lnTo>
                <a:lnTo>
                  <a:pt x="18242598" y="2556865"/>
                </a:lnTo>
                <a:lnTo>
                  <a:pt x="18283327" y="2527439"/>
                </a:lnTo>
                <a:lnTo>
                  <a:pt x="18287988" y="2523693"/>
                </a:lnTo>
                <a:lnTo>
                  <a:pt x="18287988" y="1552943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21700" y="3923411"/>
            <a:ext cx="10644598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1" i="0">
                <a:solidFill>
                  <a:srgbClr val="6AD4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801816" y="11"/>
            <a:ext cx="5486400" cy="10287000"/>
          </a:xfrm>
          <a:custGeom>
            <a:avLst/>
            <a:gdLst/>
            <a:ahLst/>
            <a:cxnLst/>
            <a:rect l="l" t="t" r="r" b="b"/>
            <a:pathLst>
              <a:path w="5486400" h="10287000">
                <a:moveTo>
                  <a:pt x="5486184" y="0"/>
                </a:moveTo>
                <a:lnTo>
                  <a:pt x="762177" y="0"/>
                </a:lnTo>
                <a:lnTo>
                  <a:pt x="752703" y="47320"/>
                </a:lnTo>
                <a:lnTo>
                  <a:pt x="744664" y="97028"/>
                </a:lnTo>
                <a:lnTo>
                  <a:pt x="738632" y="146773"/>
                </a:lnTo>
                <a:lnTo>
                  <a:pt x="734758" y="196532"/>
                </a:lnTo>
                <a:lnTo>
                  <a:pt x="732853" y="246049"/>
                </a:lnTo>
                <a:lnTo>
                  <a:pt x="732586" y="295579"/>
                </a:lnTo>
                <a:lnTo>
                  <a:pt x="733971" y="345097"/>
                </a:lnTo>
                <a:lnTo>
                  <a:pt x="736968" y="394525"/>
                </a:lnTo>
                <a:lnTo>
                  <a:pt x="741553" y="443839"/>
                </a:lnTo>
                <a:lnTo>
                  <a:pt x="747699" y="492988"/>
                </a:lnTo>
                <a:lnTo>
                  <a:pt x="755396" y="541934"/>
                </a:lnTo>
                <a:lnTo>
                  <a:pt x="764616" y="590638"/>
                </a:lnTo>
                <a:lnTo>
                  <a:pt x="775347" y="639025"/>
                </a:lnTo>
                <a:lnTo>
                  <a:pt x="787539" y="687082"/>
                </a:lnTo>
                <a:lnTo>
                  <a:pt x="801204" y="734745"/>
                </a:lnTo>
                <a:lnTo>
                  <a:pt x="816292" y="781977"/>
                </a:lnTo>
                <a:lnTo>
                  <a:pt x="832789" y="828738"/>
                </a:lnTo>
                <a:lnTo>
                  <a:pt x="850684" y="874979"/>
                </a:lnTo>
                <a:lnTo>
                  <a:pt x="869950" y="920648"/>
                </a:lnTo>
                <a:lnTo>
                  <a:pt x="890625" y="966419"/>
                </a:lnTo>
                <a:lnTo>
                  <a:pt x="912761" y="1011593"/>
                </a:lnTo>
                <a:lnTo>
                  <a:pt x="936345" y="1056093"/>
                </a:lnTo>
                <a:lnTo>
                  <a:pt x="961326" y="1099883"/>
                </a:lnTo>
                <a:lnTo>
                  <a:pt x="987691" y="1142885"/>
                </a:lnTo>
                <a:lnTo>
                  <a:pt x="1015390" y="1185049"/>
                </a:lnTo>
                <a:lnTo>
                  <a:pt x="1044409" y="1226324"/>
                </a:lnTo>
                <a:lnTo>
                  <a:pt x="1074712" y="1266659"/>
                </a:lnTo>
                <a:lnTo>
                  <a:pt x="1106258" y="1305979"/>
                </a:lnTo>
                <a:lnTo>
                  <a:pt x="1139037" y="1344244"/>
                </a:lnTo>
                <a:lnTo>
                  <a:pt x="1172997" y="1381379"/>
                </a:lnTo>
                <a:lnTo>
                  <a:pt x="1208125" y="1417345"/>
                </a:lnTo>
                <a:lnTo>
                  <a:pt x="1244384" y="1452067"/>
                </a:lnTo>
                <a:lnTo>
                  <a:pt x="1281747" y="1485506"/>
                </a:lnTo>
                <a:lnTo>
                  <a:pt x="1320165" y="1517586"/>
                </a:lnTo>
                <a:lnTo>
                  <a:pt x="1359446" y="1548333"/>
                </a:lnTo>
                <a:lnTo>
                  <a:pt x="1399578" y="1577530"/>
                </a:lnTo>
                <a:lnTo>
                  <a:pt x="1440522" y="1605292"/>
                </a:lnTo>
                <a:lnTo>
                  <a:pt x="1482229" y="1631721"/>
                </a:lnTo>
                <a:lnTo>
                  <a:pt x="1524622" y="1656905"/>
                </a:lnTo>
                <a:lnTo>
                  <a:pt x="1567649" y="1680972"/>
                </a:lnTo>
                <a:lnTo>
                  <a:pt x="1611249" y="1704009"/>
                </a:lnTo>
                <a:lnTo>
                  <a:pt x="1655368" y="1726120"/>
                </a:lnTo>
                <a:lnTo>
                  <a:pt x="1699945" y="1747405"/>
                </a:lnTo>
                <a:lnTo>
                  <a:pt x="1744916" y="1767967"/>
                </a:lnTo>
                <a:lnTo>
                  <a:pt x="1790230" y="1787906"/>
                </a:lnTo>
                <a:lnTo>
                  <a:pt x="1835823" y="1807337"/>
                </a:lnTo>
                <a:lnTo>
                  <a:pt x="1881644" y="1826348"/>
                </a:lnTo>
                <a:lnTo>
                  <a:pt x="1927631" y="1845043"/>
                </a:lnTo>
                <a:lnTo>
                  <a:pt x="1973719" y="1863534"/>
                </a:lnTo>
                <a:lnTo>
                  <a:pt x="2065972" y="1900275"/>
                </a:lnTo>
                <a:lnTo>
                  <a:pt x="2112695" y="1919160"/>
                </a:lnTo>
                <a:lnTo>
                  <a:pt x="2159165" y="1938553"/>
                </a:lnTo>
                <a:lnTo>
                  <a:pt x="2205418" y="1958416"/>
                </a:lnTo>
                <a:lnTo>
                  <a:pt x="2251456" y="1978710"/>
                </a:lnTo>
                <a:lnTo>
                  <a:pt x="2297277" y="1999424"/>
                </a:lnTo>
                <a:lnTo>
                  <a:pt x="2342921" y="2020531"/>
                </a:lnTo>
                <a:lnTo>
                  <a:pt x="2388387" y="2041994"/>
                </a:lnTo>
                <a:lnTo>
                  <a:pt x="2433688" y="2063788"/>
                </a:lnTo>
                <a:lnTo>
                  <a:pt x="2478849" y="2085898"/>
                </a:lnTo>
                <a:lnTo>
                  <a:pt x="2523871" y="2108289"/>
                </a:lnTo>
                <a:lnTo>
                  <a:pt x="2568765" y="2130920"/>
                </a:lnTo>
                <a:lnTo>
                  <a:pt x="2613545" y="2153793"/>
                </a:lnTo>
                <a:lnTo>
                  <a:pt x="2658249" y="2176856"/>
                </a:lnTo>
                <a:lnTo>
                  <a:pt x="2702852" y="2200097"/>
                </a:lnTo>
                <a:lnTo>
                  <a:pt x="2747403" y="2223478"/>
                </a:lnTo>
                <a:lnTo>
                  <a:pt x="2785592" y="2243696"/>
                </a:lnTo>
                <a:lnTo>
                  <a:pt x="2750439" y="2270683"/>
                </a:lnTo>
                <a:lnTo>
                  <a:pt x="2710319" y="2302776"/>
                </a:lnTo>
                <a:lnTo>
                  <a:pt x="2670860" y="2335657"/>
                </a:lnTo>
                <a:lnTo>
                  <a:pt x="2632087" y="2369299"/>
                </a:lnTo>
                <a:lnTo>
                  <a:pt x="2594038" y="2403703"/>
                </a:lnTo>
                <a:lnTo>
                  <a:pt x="2556713" y="2438857"/>
                </a:lnTo>
                <a:lnTo>
                  <a:pt x="2520162" y="2474747"/>
                </a:lnTo>
                <a:lnTo>
                  <a:pt x="2484386" y="2511348"/>
                </a:lnTo>
                <a:lnTo>
                  <a:pt x="2449411" y="2548674"/>
                </a:lnTo>
                <a:lnTo>
                  <a:pt x="2415260" y="2586685"/>
                </a:lnTo>
                <a:lnTo>
                  <a:pt x="2381961" y="2625394"/>
                </a:lnTo>
                <a:lnTo>
                  <a:pt x="2349538" y="2664777"/>
                </a:lnTo>
                <a:lnTo>
                  <a:pt x="2317686" y="2704935"/>
                </a:lnTo>
                <a:lnTo>
                  <a:pt x="2286863" y="2745676"/>
                </a:lnTo>
                <a:lnTo>
                  <a:pt x="2257018" y="2786964"/>
                </a:lnTo>
                <a:lnTo>
                  <a:pt x="2228100" y="2828785"/>
                </a:lnTo>
                <a:lnTo>
                  <a:pt x="2200071" y="2871101"/>
                </a:lnTo>
                <a:lnTo>
                  <a:pt x="2172906" y="2913913"/>
                </a:lnTo>
                <a:lnTo>
                  <a:pt x="2146554" y="2957169"/>
                </a:lnTo>
                <a:lnTo>
                  <a:pt x="2120963" y="3000857"/>
                </a:lnTo>
                <a:lnTo>
                  <a:pt x="2096109" y="3044964"/>
                </a:lnTo>
                <a:lnTo>
                  <a:pt x="2071941" y="3089452"/>
                </a:lnTo>
                <a:lnTo>
                  <a:pt x="2048408" y="3134296"/>
                </a:lnTo>
                <a:lnTo>
                  <a:pt x="2025484" y="3179470"/>
                </a:lnTo>
                <a:lnTo>
                  <a:pt x="2003120" y="3224974"/>
                </a:lnTo>
                <a:lnTo>
                  <a:pt x="1981276" y="3270758"/>
                </a:lnTo>
                <a:lnTo>
                  <a:pt x="1959914" y="3316808"/>
                </a:lnTo>
                <a:lnTo>
                  <a:pt x="1938997" y="3363087"/>
                </a:lnTo>
                <a:lnTo>
                  <a:pt x="1918462" y="3409594"/>
                </a:lnTo>
                <a:lnTo>
                  <a:pt x="1898294" y="3456305"/>
                </a:lnTo>
                <a:lnTo>
                  <a:pt x="1878418" y="3503168"/>
                </a:lnTo>
                <a:lnTo>
                  <a:pt x="1858835" y="3550183"/>
                </a:lnTo>
                <a:lnTo>
                  <a:pt x="1839468" y="3597313"/>
                </a:lnTo>
                <a:lnTo>
                  <a:pt x="1820291" y="3644557"/>
                </a:lnTo>
                <a:lnTo>
                  <a:pt x="1801266" y="3691852"/>
                </a:lnTo>
                <a:lnTo>
                  <a:pt x="1782343" y="3739210"/>
                </a:lnTo>
                <a:lnTo>
                  <a:pt x="1725777" y="3881336"/>
                </a:lnTo>
                <a:lnTo>
                  <a:pt x="1707007" y="3928097"/>
                </a:lnTo>
                <a:lnTo>
                  <a:pt x="1687931" y="3974706"/>
                </a:lnTo>
                <a:lnTo>
                  <a:pt x="1668538" y="4021175"/>
                </a:lnTo>
                <a:lnTo>
                  <a:pt x="1648866" y="4067492"/>
                </a:lnTo>
                <a:lnTo>
                  <a:pt x="1628914" y="4113682"/>
                </a:lnTo>
                <a:lnTo>
                  <a:pt x="1608683" y="4159732"/>
                </a:lnTo>
                <a:lnTo>
                  <a:pt x="1588198" y="4205655"/>
                </a:lnTo>
                <a:lnTo>
                  <a:pt x="1567472" y="4251452"/>
                </a:lnTo>
                <a:lnTo>
                  <a:pt x="1546491" y="4297134"/>
                </a:lnTo>
                <a:lnTo>
                  <a:pt x="1525295" y="4342714"/>
                </a:lnTo>
                <a:lnTo>
                  <a:pt x="1503870" y="4388180"/>
                </a:lnTo>
                <a:lnTo>
                  <a:pt x="1482242" y="4433544"/>
                </a:lnTo>
                <a:lnTo>
                  <a:pt x="1460411" y="4478807"/>
                </a:lnTo>
                <a:lnTo>
                  <a:pt x="1438389" y="4523981"/>
                </a:lnTo>
                <a:lnTo>
                  <a:pt x="1416202" y="4569079"/>
                </a:lnTo>
                <a:lnTo>
                  <a:pt x="1393837" y="4614088"/>
                </a:lnTo>
                <a:lnTo>
                  <a:pt x="1371307" y="4659020"/>
                </a:lnTo>
                <a:lnTo>
                  <a:pt x="1348638" y="4703877"/>
                </a:lnTo>
                <a:lnTo>
                  <a:pt x="1325829" y="4748669"/>
                </a:lnTo>
                <a:lnTo>
                  <a:pt x="1302893" y="4793412"/>
                </a:lnTo>
                <a:lnTo>
                  <a:pt x="1279842" y="4838090"/>
                </a:lnTo>
                <a:lnTo>
                  <a:pt x="1256677" y="4882718"/>
                </a:lnTo>
                <a:lnTo>
                  <a:pt x="1210068" y="4971834"/>
                </a:lnTo>
                <a:lnTo>
                  <a:pt x="1139621" y="5105273"/>
                </a:lnTo>
                <a:lnTo>
                  <a:pt x="903274" y="5549493"/>
                </a:lnTo>
                <a:lnTo>
                  <a:pt x="856348" y="5638533"/>
                </a:lnTo>
                <a:lnTo>
                  <a:pt x="809713" y="5727751"/>
                </a:lnTo>
                <a:lnTo>
                  <a:pt x="786536" y="5772429"/>
                </a:lnTo>
                <a:lnTo>
                  <a:pt x="763473" y="5817159"/>
                </a:lnTo>
                <a:lnTo>
                  <a:pt x="740511" y="5861951"/>
                </a:lnTo>
                <a:lnTo>
                  <a:pt x="717689" y="5906821"/>
                </a:lnTo>
                <a:lnTo>
                  <a:pt x="694994" y="5951753"/>
                </a:lnTo>
                <a:lnTo>
                  <a:pt x="672452" y="5996762"/>
                </a:lnTo>
                <a:lnTo>
                  <a:pt x="650062" y="6041847"/>
                </a:lnTo>
                <a:lnTo>
                  <a:pt x="627837" y="6087021"/>
                </a:lnTo>
                <a:lnTo>
                  <a:pt x="605790" y="6132296"/>
                </a:lnTo>
                <a:lnTo>
                  <a:pt x="583933" y="6177661"/>
                </a:lnTo>
                <a:lnTo>
                  <a:pt x="562267" y="6223127"/>
                </a:lnTo>
                <a:lnTo>
                  <a:pt x="540816" y="6268694"/>
                </a:lnTo>
                <a:lnTo>
                  <a:pt x="519582" y="6314376"/>
                </a:lnTo>
                <a:lnTo>
                  <a:pt x="498576" y="6360185"/>
                </a:lnTo>
                <a:lnTo>
                  <a:pt x="477812" y="6406108"/>
                </a:lnTo>
                <a:lnTo>
                  <a:pt x="457288" y="6452159"/>
                </a:lnTo>
                <a:lnTo>
                  <a:pt x="437019" y="6498336"/>
                </a:lnTo>
                <a:lnTo>
                  <a:pt x="417029" y="6544665"/>
                </a:lnTo>
                <a:lnTo>
                  <a:pt x="397306" y="6591122"/>
                </a:lnTo>
                <a:lnTo>
                  <a:pt x="377875" y="6637731"/>
                </a:lnTo>
                <a:lnTo>
                  <a:pt x="358749" y="6684492"/>
                </a:lnTo>
                <a:lnTo>
                  <a:pt x="340309" y="6730454"/>
                </a:lnTo>
                <a:lnTo>
                  <a:pt x="322224" y="6776644"/>
                </a:lnTo>
                <a:lnTo>
                  <a:pt x="304507" y="6823049"/>
                </a:lnTo>
                <a:lnTo>
                  <a:pt x="287159" y="6869658"/>
                </a:lnTo>
                <a:lnTo>
                  <a:pt x="270192" y="6916458"/>
                </a:lnTo>
                <a:lnTo>
                  <a:pt x="253631" y="6963461"/>
                </a:lnTo>
                <a:lnTo>
                  <a:pt x="237490" y="7010654"/>
                </a:lnTo>
                <a:lnTo>
                  <a:pt x="221754" y="7058012"/>
                </a:lnTo>
                <a:lnTo>
                  <a:pt x="206463" y="7105561"/>
                </a:lnTo>
                <a:lnTo>
                  <a:pt x="191617" y="7153262"/>
                </a:lnTo>
                <a:lnTo>
                  <a:pt x="177228" y="7201116"/>
                </a:lnTo>
                <a:lnTo>
                  <a:pt x="163309" y="7249122"/>
                </a:lnTo>
                <a:lnTo>
                  <a:pt x="149872" y="7297280"/>
                </a:lnTo>
                <a:lnTo>
                  <a:pt x="136918" y="7345566"/>
                </a:lnTo>
                <a:lnTo>
                  <a:pt x="124485" y="7393991"/>
                </a:lnTo>
                <a:lnTo>
                  <a:pt x="112560" y="7442530"/>
                </a:lnTo>
                <a:lnTo>
                  <a:pt x="101168" y="7491184"/>
                </a:lnTo>
                <a:lnTo>
                  <a:pt x="90322" y="7539939"/>
                </a:lnTo>
                <a:lnTo>
                  <a:pt x="80022" y="7588796"/>
                </a:lnTo>
                <a:lnTo>
                  <a:pt x="70294" y="7637754"/>
                </a:lnTo>
                <a:lnTo>
                  <a:pt x="61137" y="7686789"/>
                </a:lnTo>
                <a:lnTo>
                  <a:pt x="52565" y="7735913"/>
                </a:lnTo>
                <a:lnTo>
                  <a:pt x="44602" y="7785100"/>
                </a:lnTo>
                <a:lnTo>
                  <a:pt x="37249" y="7834363"/>
                </a:lnTo>
                <a:lnTo>
                  <a:pt x="30518" y="7883665"/>
                </a:lnTo>
                <a:lnTo>
                  <a:pt x="24422" y="7933029"/>
                </a:lnTo>
                <a:lnTo>
                  <a:pt x="18973" y="7982432"/>
                </a:lnTo>
                <a:lnTo>
                  <a:pt x="14185" y="8031874"/>
                </a:lnTo>
                <a:lnTo>
                  <a:pt x="10083" y="8081340"/>
                </a:lnTo>
                <a:lnTo>
                  <a:pt x="6642" y="8130832"/>
                </a:lnTo>
                <a:lnTo>
                  <a:pt x="3911" y="8180337"/>
                </a:lnTo>
                <a:lnTo>
                  <a:pt x="1879" y="8229854"/>
                </a:lnTo>
                <a:lnTo>
                  <a:pt x="571" y="8279358"/>
                </a:lnTo>
                <a:lnTo>
                  <a:pt x="0" y="8328863"/>
                </a:lnTo>
                <a:lnTo>
                  <a:pt x="165" y="8378355"/>
                </a:lnTo>
                <a:lnTo>
                  <a:pt x="1079" y="8427822"/>
                </a:lnTo>
                <a:lnTo>
                  <a:pt x="2768" y="8477263"/>
                </a:lnTo>
                <a:lnTo>
                  <a:pt x="5232" y="8526666"/>
                </a:lnTo>
                <a:lnTo>
                  <a:pt x="8496" y="8576031"/>
                </a:lnTo>
                <a:lnTo>
                  <a:pt x="12547" y="8625345"/>
                </a:lnTo>
                <a:lnTo>
                  <a:pt x="17424" y="8674595"/>
                </a:lnTo>
                <a:lnTo>
                  <a:pt x="23126" y="8723782"/>
                </a:lnTo>
                <a:lnTo>
                  <a:pt x="29654" y="8772906"/>
                </a:lnTo>
                <a:lnTo>
                  <a:pt x="37045" y="8821941"/>
                </a:lnTo>
                <a:lnTo>
                  <a:pt x="45288" y="8870899"/>
                </a:lnTo>
                <a:lnTo>
                  <a:pt x="54406" y="8919756"/>
                </a:lnTo>
                <a:lnTo>
                  <a:pt x="64414" y="8968524"/>
                </a:lnTo>
                <a:lnTo>
                  <a:pt x="75323" y="9017178"/>
                </a:lnTo>
                <a:lnTo>
                  <a:pt x="87134" y="9065717"/>
                </a:lnTo>
                <a:lnTo>
                  <a:pt x="99872" y="9114130"/>
                </a:lnTo>
                <a:lnTo>
                  <a:pt x="113538" y="9162415"/>
                </a:lnTo>
                <a:lnTo>
                  <a:pt x="128143" y="9210573"/>
                </a:lnTo>
                <a:lnTo>
                  <a:pt x="143713" y="9258579"/>
                </a:lnTo>
                <a:lnTo>
                  <a:pt x="160248" y="9306446"/>
                </a:lnTo>
                <a:lnTo>
                  <a:pt x="177761" y="9354147"/>
                </a:lnTo>
                <a:lnTo>
                  <a:pt x="196278" y="9401683"/>
                </a:lnTo>
                <a:lnTo>
                  <a:pt x="215620" y="9448241"/>
                </a:lnTo>
                <a:lnTo>
                  <a:pt x="235877" y="9494063"/>
                </a:lnTo>
                <a:lnTo>
                  <a:pt x="257048" y="9539148"/>
                </a:lnTo>
                <a:lnTo>
                  <a:pt x="279095" y="9583496"/>
                </a:lnTo>
                <a:lnTo>
                  <a:pt x="302018" y="9627121"/>
                </a:lnTo>
                <a:lnTo>
                  <a:pt x="325793" y="9670009"/>
                </a:lnTo>
                <a:lnTo>
                  <a:pt x="350431" y="9712160"/>
                </a:lnTo>
                <a:lnTo>
                  <a:pt x="375881" y="9753600"/>
                </a:lnTo>
                <a:lnTo>
                  <a:pt x="402158" y="9794291"/>
                </a:lnTo>
                <a:lnTo>
                  <a:pt x="429234" y="9834270"/>
                </a:lnTo>
                <a:lnTo>
                  <a:pt x="457085" y="9873526"/>
                </a:lnTo>
                <a:lnTo>
                  <a:pt x="485724" y="9912058"/>
                </a:lnTo>
                <a:lnTo>
                  <a:pt x="515124" y="9949866"/>
                </a:lnTo>
                <a:lnTo>
                  <a:pt x="545261" y="9986962"/>
                </a:lnTo>
                <a:lnTo>
                  <a:pt x="576122" y="10023335"/>
                </a:lnTo>
                <a:lnTo>
                  <a:pt x="607720" y="10058984"/>
                </a:lnTo>
                <a:lnTo>
                  <a:pt x="640003" y="10093922"/>
                </a:lnTo>
                <a:lnTo>
                  <a:pt x="672985" y="10128148"/>
                </a:lnTo>
                <a:lnTo>
                  <a:pt x="706628" y="10161664"/>
                </a:lnTo>
                <a:lnTo>
                  <a:pt x="740943" y="10194468"/>
                </a:lnTo>
                <a:lnTo>
                  <a:pt x="775893" y="10226548"/>
                </a:lnTo>
                <a:lnTo>
                  <a:pt x="811479" y="10257942"/>
                </a:lnTo>
                <a:lnTo>
                  <a:pt x="845769" y="10286987"/>
                </a:lnTo>
                <a:lnTo>
                  <a:pt x="5486184" y="10286987"/>
                </a:lnTo>
                <a:lnTo>
                  <a:pt x="5486184" y="2823349"/>
                </a:lnTo>
                <a:lnTo>
                  <a:pt x="5486184" y="1981746"/>
                </a:lnTo>
                <a:lnTo>
                  <a:pt x="5486184" y="0"/>
                </a:lnTo>
                <a:close/>
              </a:path>
            </a:pathLst>
          </a:custGeom>
          <a:solidFill>
            <a:srgbClr val="04335C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1"/>
            <a:ext cx="6566534" cy="10287000"/>
          </a:xfrm>
          <a:custGeom>
            <a:avLst/>
            <a:gdLst/>
            <a:ahLst/>
            <a:cxnLst/>
            <a:rect l="l" t="t" r="r" b="b"/>
            <a:pathLst>
              <a:path w="6566534" h="10287000">
                <a:moveTo>
                  <a:pt x="6566268" y="1083411"/>
                </a:moveTo>
                <a:lnTo>
                  <a:pt x="6565366" y="1033106"/>
                </a:lnTo>
                <a:lnTo>
                  <a:pt x="6563474" y="982624"/>
                </a:lnTo>
                <a:lnTo>
                  <a:pt x="6560401" y="931811"/>
                </a:lnTo>
                <a:lnTo>
                  <a:pt x="6556146" y="881405"/>
                </a:lnTo>
                <a:lnTo>
                  <a:pt x="6550761" y="831430"/>
                </a:lnTo>
                <a:lnTo>
                  <a:pt x="6544246" y="781862"/>
                </a:lnTo>
                <a:lnTo>
                  <a:pt x="6536614" y="732739"/>
                </a:lnTo>
                <a:lnTo>
                  <a:pt x="6527876" y="684034"/>
                </a:lnTo>
                <a:lnTo>
                  <a:pt x="6518059" y="635762"/>
                </a:lnTo>
                <a:lnTo>
                  <a:pt x="6507175" y="587933"/>
                </a:lnTo>
                <a:lnTo>
                  <a:pt x="6495237" y="540550"/>
                </a:lnTo>
                <a:lnTo>
                  <a:pt x="6482270" y="493598"/>
                </a:lnTo>
                <a:lnTo>
                  <a:pt x="6468262" y="447103"/>
                </a:lnTo>
                <a:lnTo>
                  <a:pt x="6453251" y="401053"/>
                </a:lnTo>
                <a:lnTo>
                  <a:pt x="6437249" y="355473"/>
                </a:lnTo>
                <a:lnTo>
                  <a:pt x="6420269" y="310337"/>
                </a:lnTo>
                <a:lnTo>
                  <a:pt x="6402324" y="265671"/>
                </a:lnTo>
                <a:lnTo>
                  <a:pt x="6383439" y="221462"/>
                </a:lnTo>
                <a:lnTo>
                  <a:pt x="6363614" y="177736"/>
                </a:lnTo>
                <a:lnTo>
                  <a:pt x="6342875" y="134480"/>
                </a:lnTo>
                <a:lnTo>
                  <a:pt x="6321222" y="91694"/>
                </a:lnTo>
                <a:lnTo>
                  <a:pt x="6298692" y="49403"/>
                </a:lnTo>
                <a:lnTo>
                  <a:pt x="6275298" y="7581"/>
                </a:lnTo>
                <a:lnTo>
                  <a:pt x="6270841" y="0"/>
                </a:lnTo>
                <a:lnTo>
                  <a:pt x="0" y="0"/>
                </a:lnTo>
                <a:lnTo>
                  <a:pt x="0" y="5155285"/>
                </a:lnTo>
                <a:lnTo>
                  <a:pt x="0" y="6605752"/>
                </a:lnTo>
                <a:lnTo>
                  <a:pt x="0" y="10287000"/>
                </a:lnTo>
                <a:lnTo>
                  <a:pt x="3570541" y="10287000"/>
                </a:lnTo>
                <a:lnTo>
                  <a:pt x="3653967" y="10209581"/>
                </a:lnTo>
                <a:lnTo>
                  <a:pt x="3726662" y="10140378"/>
                </a:lnTo>
                <a:lnTo>
                  <a:pt x="3798633" y="10070389"/>
                </a:lnTo>
                <a:lnTo>
                  <a:pt x="3905326" y="9964077"/>
                </a:lnTo>
                <a:lnTo>
                  <a:pt x="4079227" y="9785858"/>
                </a:lnTo>
                <a:lnTo>
                  <a:pt x="4251071" y="9605734"/>
                </a:lnTo>
                <a:lnTo>
                  <a:pt x="4352620" y="9496158"/>
                </a:lnTo>
                <a:lnTo>
                  <a:pt x="4419422" y="9422346"/>
                </a:lnTo>
                <a:lnTo>
                  <a:pt x="4485348" y="9347835"/>
                </a:lnTo>
                <a:lnTo>
                  <a:pt x="4550270" y="9272575"/>
                </a:lnTo>
                <a:lnTo>
                  <a:pt x="4582312" y="9234640"/>
                </a:lnTo>
                <a:lnTo>
                  <a:pt x="4614075" y="9196476"/>
                </a:lnTo>
                <a:lnTo>
                  <a:pt x="4645507" y="9158097"/>
                </a:lnTo>
                <a:lnTo>
                  <a:pt x="4676610" y="9119489"/>
                </a:lnTo>
                <a:lnTo>
                  <a:pt x="4708753" y="9078671"/>
                </a:lnTo>
                <a:lnTo>
                  <a:pt x="4740160" y="9037409"/>
                </a:lnTo>
                <a:lnTo>
                  <a:pt x="4770793" y="8995677"/>
                </a:lnTo>
                <a:lnTo>
                  <a:pt x="4800574" y="8953475"/>
                </a:lnTo>
                <a:lnTo>
                  <a:pt x="4829480" y="8910790"/>
                </a:lnTo>
                <a:lnTo>
                  <a:pt x="4857445" y="8867610"/>
                </a:lnTo>
                <a:lnTo>
                  <a:pt x="4884420" y="8823896"/>
                </a:lnTo>
                <a:lnTo>
                  <a:pt x="4910340" y="8779662"/>
                </a:lnTo>
                <a:lnTo>
                  <a:pt x="4935182" y="8734869"/>
                </a:lnTo>
                <a:lnTo>
                  <a:pt x="4958854" y="8689530"/>
                </a:lnTo>
                <a:lnTo>
                  <a:pt x="4981346" y="8643607"/>
                </a:lnTo>
                <a:lnTo>
                  <a:pt x="5002568" y="8597100"/>
                </a:lnTo>
                <a:lnTo>
                  <a:pt x="5022494" y="8549983"/>
                </a:lnTo>
                <a:lnTo>
                  <a:pt x="5041062" y="8502256"/>
                </a:lnTo>
                <a:lnTo>
                  <a:pt x="5058232" y="8453882"/>
                </a:lnTo>
                <a:lnTo>
                  <a:pt x="5073929" y="8404873"/>
                </a:lnTo>
                <a:lnTo>
                  <a:pt x="5088115" y="8355190"/>
                </a:lnTo>
                <a:lnTo>
                  <a:pt x="5100739" y="8304835"/>
                </a:lnTo>
                <a:lnTo>
                  <a:pt x="5111737" y="8253793"/>
                </a:lnTo>
                <a:lnTo>
                  <a:pt x="5120830" y="8204860"/>
                </a:lnTo>
                <a:lnTo>
                  <a:pt x="5128628" y="8155711"/>
                </a:lnTo>
                <a:lnTo>
                  <a:pt x="5135156" y="8106372"/>
                </a:lnTo>
                <a:lnTo>
                  <a:pt x="5140401" y="8056893"/>
                </a:lnTo>
                <a:lnTo>
                  <a:pt x="5144414" y="8007286"/>
                </a:lnTo>
                <a:lnTo>
                  <a:pt x="5147183" y="7957579"/>
                </a:lnTo>
                <a:lnTo>
                  <a:pt x="5148732" y="7907795"/>
                </a:lnTo>
                <a:lnTo>
                  <a:pt x="5149075" y="7857985"/>
                </a:lnTo>
                <a:lnTo>
                  <a:pt x="5148237" y="7808150"/>
                </a:lnTo>
                <a:lnTo>
                  <a:pt x="5146218" y="7758341"/>
                </a:lnTo>
                <a:lnTo>
                  <a:pt x="5143043" y="7708570"/>
                </a:lnTo>
                <a:lnTo>
                  <a:pt x="5138712" y="7658875"/>
                </a:lnTo>
                <a:lnTo>
                  <a:pt x="5133264" y="7609268"/>
                </a:lnTo>
                <a:lnTo>
                  <a:pt x="5126685" y="7559802"/>
                </a:lnTo>
                <a:lnTo>
                  <a:pt x="5119014" y="7510488"/>
                </a:lnTo>
                <a:lnTo>
                  <a:pt x="5110264" y="7461364"/>
                </a:lnTo>
                <a:lnTo>
                  <a:pt x="5100434" y="7412444"/>
                </a:lnTo>
                <a:lnTo>
                  <a:pt x="5089563" y="7363765"/>
                </a:lnTo>
                <a:lnTo>
                  <a:pt x="5077638" y="7315365"/>
                </a:lnTo>
                <a:lnTo>
                  <a:pt x="5063972" y="7264908"/>
                </a:lnTo>
                <a:lnTo>
                  <a:pt x="5049151" y="7214984"/>
                </a:lnTo>
                <a:lnTo>
                  <a:pt x="5033251" y="7165568"/>
                </a:lnTo>
                <a:lnTo>
                  <a:pt x="5016335" y="7116686"/>
                </a:lnTo>
                <a:lnTo>
                  <a:pt x="4998466" y="7068299"/>
                </a:lnTo>
                <a:lnTo>
                  <a:pt x="4979721" y="7020420"/>
                </a:lnTo>
                <a:lnTo>
                  <a:pt x="4960175" y="6973036"/>
                </a:lnTo>
                <a:lnTo>
                  <a:pt x="4939881" y="6926135"/>
                </a:lnTo>
                <a:lnTo>
                  <a:pt x="4918900" y="6879730"/>
                </a:lnTo>
                <a:lnTo>
                  <a:pt x="4896472" y="6834238"/>
                </a:lnTo>
                <a:lnTo>
                  <a:pt x="4873269" y="6789255"/>
                </a:lnTo>
                <a:lnTo>
                  <a:pt x="4849330" y="6744767"/>
                </a:lnTo>
                <a:lnTo>
                  <a:pt x="4824641" y="6700787"/>
                </a:lnTo>
                <a:lnTo>
                  <a:pt x="4799241" y="6657302"/>
                </a:lnTo>
                <a:lnTo>
                  <a:pt x="4773142" y="6614312"/>
                </a:lnTo>
                <a:lnTo>
                  <a:pt x="4746358" y="6571793"/>
                </a:lnTo>
                <a:lnTo>
                  <a:pt x="4718913" y="6529756"/>
                </a:lnTo>
                <a:lnTo>
                  <a:pt x="4690796" y="6488189"/>
                </a:lnTo>
                <a:lnTo>
                  <a:pt x="4662055" y="6447079"/>
                </a:lnTo>
                <a:lnTo>
                  <a:pt x="4632693" y="6406439"/>
                </a:lnTo>
                <a:lnTo>
                  <a:pt x="4602721" y="6366243"/>
                </a:lnTo>
                <a:lnTo>
                  <a:pt x="4572152" y="6326492"/>
                </a:lnTo>
                <a:lnTo>
                  <a:pt x="4541024" y="6287198"/>
                </a:lnTo>
                <a:lnTo>
                  <a:pt x="4509325" y="6248324"/>
                </a:lnTo>
                <a:lnTo>
                  <a:pt x="4477093" y="6209893"/>
                </a:lnTo>
                <a:lnTo>
                  <a:pt x="4444339" y="6171882"/>
                </a:lnTo>
                <a:lnTo>
                  <a:pt x="4411065" y="6134290"/>
                </a:lnTo>
                <a:lnTo>
                  <a:pt x="4377296" y="6097105"/>
                </a:lnTo>
                <a:lnTo>
                  <a:pt x="4343057" y="6060338"/>
                </a:lnTo>
                <a:lnTo>
                  <a:pt x="4308360" y="6023965"/>
                </a:lnTo>
                <a:lnTo>
                  <a:pt x="4273207" y="5987986"/>
                </a:lnTo>
                <a:lnTo>
                  <a:pt x="4237621" y="5952401"/>
                </a:lnTo>
                <a:lnTo>
                  <a:pt x="4201630" y="5917209"/>
                </a:lnTo>
                <a:lnTo>
                  <a:pt x="4165244" y="5882386"/>
                </a:lnTo>
                <a:lnTo>
                  <a:pt x="4128465" y="5847931"/>
                </a:lnTo>
                <a:lnTo>
                  <a:pt x="4091330" y="5813857"/>
                </a:lnTo>
                <a:lnTo>
                  <a:pt x="4053840" y="5780138"/>
                </a:lnTo>
                <a:lnTo>
                  <a:pt x="4016006" y="5746775"/>
                </a:lnTo>
                <a:lnTo>
                  <a:pt x="3977868" y="5713755"/>
                </a:lnTo>
                <a:lnTo>
                  <a:pt x="3939425" y="5681091"/>
                </a:lnTo>
                <a:lnTo>
                  <a:pt x="3900690" y="5648757"/>
                </a:lnTo>
                <a:lnTo>
                  <a:pt x="3861689" y="5616753"/>
                </a:lnTo>
                <a:lnTo>
                  <a:pt x="3822433" y="5585091"/>
                </a:lnTo>
                <a:lnTo>
                  <a:pt x="3782936" y="5553735"/>
                </a:lnTo>
                <a:lnTo>
                  <a:pt x="3743223" y="5522709"/>
                </a:lnTo>
                <a:lnTo>
                  <a:pt x="3703294" y="5491975"/>
                </a:lnTo>
                <a:lnTo>
                  <a:pt x="3663175" y="5461559"/>
                </a:lnTo>
                <a:lnTo>
                  <a:pt x="3622891" y="5431434"/>
                </a:lnTo>
                <a:lnTo>
                  <a:pt x="3582441" y="5401615"/>
                </a:lnTo>
                <a:lnTo>
                  <a:pt x="3561765" y="5386578"/>
                </a:lnTo>
                <a:lnTo>
                  <a:pt x="3568369" y="5379390"/>
                </a:lnTo>
                <a:lnTo>
                  <a:pt x="3602774" y="5342356"/>
                </a:lnTo>
                <a:lnTo>
                  <a:pt x="3637381" y="5305539"/>
                </a:lnTo>
                <a:lnTo>
                  <a:pt x="3672192" y="5268925"/>
                </a:lnTo>
                <a:lnTo>
                  <a:pt x="3707193" y="5232501"/>
                </a:lnTo>
                <a:lnTo>
                  <a:pt x="3742372" y="5196268"/>
                </a:lnTo>
                <a:lnTo>
                  <a:pt x="3777742" y="5160200"/>
                </a:lnTo>
                <a:lnTo>
                  <a:pt x="3813264" y="5124310"/>
                </a:lnTo>
                <a:lnTo>
                  <a:pt x="3848951" y="5088572"/>
                </a:lnTo>
                <a:lnTo>
                  <a:pt x="3884790" y="5052987"/>
                </a:lnTo>
                <a:lnTo>
                  <a:pt x="3920782" y="5017541"/>
                </a:lnTo>
                <a:lnTo>
                  <a:pt x="3956888" y="4982235"/>
                </a:lnTo>
                <a:lnTo>
                  <a:pt x="3993134" y="4947043"/>
                </a:lnTo>
                <a:lnTo>
                  <a:pt x="4029481" y="4911979"/>
                </a:lnTo>
                <a:lnTo>
                  <a:pt x="4065955" y="4877016"/>
                </a:lnTo>
                <a:lnTo>
                  <a:pt x="4102519" y="4842141"/>
                </a:lnTo>
                <a:lnTo>
                  <a:pt x="4139171" y="4807369"/>
                </a:lnTo>
                <a:lnTo>
                  <a:pt x="4212717" y="4738052"/>
                </a:lnTo>
                <a:lnTo>
                  <a:pt x="4323499" y="4634509"/>
                </a:lnTo>
                <a:lnTo>
                  <a:pt x="4657090" y="4324972"/>
                </a:lnTo>
                <a:lnTo>
                  <a:pt x="4731042" y="4255948"/>
                </a:lnTo>
                <a:lnTo>
                  <a:pt x="4804765" y="4186682"/>
                </a:lnTo>
                <a:lnTo>
                  <a:pt x="4841532" y="4151947"/>
                </a:lnTo>
                <a:lnTo>
                  <a:pt x="4878209" y="4117124"/>
                </a:lnTo>
                <a:lnTo>
                  <a:pt x="4914811" y="4082199"/>
                </a:lnTo>
                <a:lnTo>
                  <a:pt x="4951311" y="4047185"/>
                </a:lnTo>
                <a:lnTo>
                  <a:pt x="4987696" y="4012044"/>
                </a:lnTo>
                <a:lnTo>
                  <a:pt x="5023980" y="3976789"/>
                </a:lnTo>
                <a:lnTo>
                  <a:pt x="5060137" y="3941407"/>
                </a:lnTo>
                <a:lnTo>
                  <a:pt x="5096167" y="3905897"/>
                </a:lnTo>
                <a:lnTo>
                  <a:pt x="5132057" y="3870223"/>
                </a:lnTo>
                <a:lnTo>
                  <a:pt x="5167795" y="3834409"/>
                </a:lnTo>
                <a:lnTo>
                  <a:pt x="5203380" y="3798417"/>
                </a:lnTo>
                <a:lnTo>
                  <a:pt x="5238801" y="3762260"/>
                </a:lnTo>
                <a:lnTo>
                  <a:pt x="5274056" y="3725926"/>
                </a:lnTo>
                <a:lnTo>
                  <a:pt x="5309120" y="3689400"/>
                </a:lnTo>
                <a:lnTo>
                  <a:pt x="5343995" y="3652672"/>
                </a:lnTo>
                <a:lnTo>
                  <a:pt x="5378678" y="3615740"/>
                </a:lnTo>
                <a:lnTo>
                  <a:pt x="5413146" y="3578593"/>
                </a:lnTo>
                <a:lnTo>
                  <a:pt x="5447398" y="3541217"/>
                </a:lnTo>
                <a:lnTo>
                  <a:pt x="5481434" y="3503612"/>
                </a:lnTo>
                <a:lnTo>
                  <a:pt x="5515229" y="3465753"/>
                </a:lnTo>
                <a:lnTo>
                  <a:pt x="5548782" y="3427653"/>
                </a:lnTo>
                <a:lnTo>
                  <a:pt x="5580939" y="3390633"/>
                </a:lnTo>
                <a:lnTo>
                  <a:pt x="5612828" y="3353270"/>
                </a:lnTo>
                <a:lnTo>
                  <a:pt x="5644451" y="3315589"/>
                </a:lnTo>
                <a:lnTo>
                  <a:pt x="5675769" y="3277590"/>
                </a:lnTo>
                <a:lnTo>
                  <a:pt x="5706796" y="3239274"/>
                </a:lnTo>
                <a:lnTo>
                  <a:pt x="5737504" y="3200641"/>
                </a:lnTo>
                <a:lnTo>
                  <a:pt x="5767870" y="3161690"/>
                </a:lnTo>
                <a:lnTo>
                  <a:pt x="5797905" y="3122434"/>
                </a:lnTo>
                <a:lnTo>
                  <a:pt x="5827573" y="3082874"/>
                </a:lnTo>
                <a:lnTo>
                  <a:pt x="5856871" y="3043009"/>
                </a:lnTo>
                <a:lnTo>
                  <a:pt x="5885777" y="3002838"/>
                </a:lnTo>
                <a:lnTo>
                  <a:pt x="5914288" y="2962376"/>
                </a:lnTo>
                <a:lnTo>
                  <a:pt x="5942381" y="2921622"/>
                </a:lnTo>
                <a:lnTo>
                  <a:pt x="5970041" y="2880563"/>
                </a:lnTo>
                <a:lnTo>
                  <a:pt x="5997270" y="2839224"/>
                </a:lnTo>
                <a:lnTo>
                  <a:pt x="6024042" y="2797606"/>
                </a:lnTo>
                <a:lnTo>
                  <a:pt x="6050331" y="2755696"/>
                </a:lnTo>
                <a:lnTo>
                  <a:pt x="6076137" y="2713507"/>
                </a:lnTo>
                <a:lnTo>
                  <a:pt x="6101461" y="2671038"/>
                </a:lnTo>
                <a:lnTo>
                  <a:pt x="6126251" y="2628303"/>
                </a:lnTo>
                <a:lnTo>
                  <a:pt x="6150534" y="2585288"/>
                </a:lnTo>
                <a:lnTo>
                  <a:pt x="6174270" y="2542006"/>
                </a:lnTo>
                <a:lnTo>
                  <a:pt x="6197447" y="2498471"/>
                </a:lnTo>
                <a:lnTo>
                  <a:pt x="6220053" y="2454656"/>
                </a:lnTo>
                <a:lnTo>
                  <a:pt x="6242088" y="2410587"/>
                </a:lnTo>
                <a:lnTo>
                  <a:pt x="6263525" y="2366276"/>
                </a:lnTo>
                <a:lnTo>
                  <a:pt x="6284353" y="2321699"/>
                </a:lnTo>
                <a:lnTo>
                  <a:pt x="6304559" y="2276868"/>
                </a:lnTo>
                <a:lnTo>
                  <a:pt x="6324117" y="2231796"/>
                </a:lnTo>
                <a:lnTo>
                  <a:pt x="6343028" y="2186482"/>
                </a:lnTo>
                <a:lnTo>
                  <a:pt x="6361277" y="2140915"/>
                </a:lnTo>
                <a:lnTo>
                  <a:pt x="6378854" y="2095119"/>
                </a:lnTo>
                <a:lnTo>
                  <a:pt x="6395720" y="2049081"/>
                </a:lnTo>
                <a:lnTo>
                  <a:pt x="6411900" y="2002815"/>
                </a:lnTo>
                <a:lnTo>
                  <a:pt x="6427343" y="1956320"/>
                </a:lnTo>
                <a:lnTo>
                  <a:pt x="6442049" y="1909597"/>
                </a:lnTo>
                <a:lnTo>
                  <a:pt x="6456019" y="1862645"/>
                </a:lnTo>
                <a:lnTo>
                  <a:pt x="6469227" y="1815477"/>
                </a:lnTo>
                <a:lnTo>
                  <a:pt x="6481648" y="1768094"/>
                </a:lnTo>
                <a:lnTo>
                  <a:pt x="6493281" y="1720481"/>
                </a:lnTo>
                <a:lnTo>
                  <a:pt x="6504114" y="1672666"/>
                </a:lnTo>
                <a:lnTo>
                  <a:pt x="6514122" y="1624647"/>
                </a:lnTo>
                <a:lnTo>
                  <a:pt x="6523304" y="1576412"/>
                </a:lnTo>
                <a:lnTo>
                  <a:pt x="6531635" y="1527987"/>
                </a:lnTo>
                <a:lnTo>
                  <a:pt x="6539116" y="1479346"/>
                </a:lnTo>
                <a:lnTo>
                  <a:pt x="6545707" y="1430515"/>
                </a:lnTo>
                <a:lnTo>
                  <a:pt x="6551422" y="1381493"/>
                </a:lnTo>
                <a:lnTo>
                  <a:pt x="6556235" y="1332268"/>
                </a:lnTo>
                <a:lnTo>
                  <a:pt x="6560121" y="1282865"/>
                </a:lnTo>
                <a:lnTo>
                  <a:pt x="6563093" y="1233271"/>
                </a:lnTo>
                <a:lnTo>
                  <a:pt x="6565112" y="1183500"/>
                </a:lnTo>
                <a:lnTo>
                  <a:pt x="6566179" y="1133538"/>
                </a:lnTo>
                <a:lnTo>
                  <a:pt x="6566268" y="1083411"/>
                </a:lnTo>
                <a:close/>
              </a:path>
            </a:pathLst>
          </a:custGeom>
          <a:solidFill>
            <a:srgbClr val="04335C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22524" y="0"/>
            <a:ext cx="2761615" cy="1437640"/>
          </a:xfrm>
          <a:custGeom>
            <a:avLst/>
            <a:gdLst/>
            <a:ahLst/>
            <a:cxnLst/>
            <a:rect l="l" t="t" r="r" b="b"/>
            <a:pathLst>
              <a:path w="2761615" h="1437640">
                <a:moveTo>
                  <a:pt x="2736013" y="0"/>
                </a:moveTo>
                <a:lnTo>
                  <a:pt x="2746234" y="41917"/>
                </a:lnTo>
                <a:lnTo>
                  <a:pt x="2754426" y="87907"/>
                </a:lnTo>
                <a:lnTo>
                  <a:pt x="2759584" y="134275"/>
                </a:lnTo>
                <a:lnTo>
                  <a:pt x="2761579" y="180925"/>
                </a:lnTo>
                <a:lnTo>
                  <a:pt x="2760285" y="227761"/>
                </a:lnTo>
                <a:lnTo>
                  <a:pt x="2755573" y="274685"/>
                </a:lnTo>
                <a:lnTo>
                  <a:pt x="2747315" y="321602"/>
                </a:lnTo>
                <a:lnTo>
                  <a:pt x="2735384" y="368415"/>
                </a:lnTo>
                <a:lnTo>
                  <a:pt x="2719650" y="415027"/>
                </a:lnTo>
                <a:lnTo>
                  <a:pt x="2699554" y="462723"/>
                </a:lnTo>
                <a:lnTo>
                  <a:pt x="2676579" y="508470"/>
                </a:lnTo>
                <a:lnTo>
                  <a:pt x="2650895" y="552303"/>
                </a:lnTo>
                <a:lnTo>
                  <a:pt x="2622672" y="594258"/>
                </a:lnTo>
                <a:lnTo>
                  <a:pt x="2592079" y="634370"/>
                </a:lnTo>
                <a:lnTo>
                  <a:pt x="2559286" y="672673"/>
                </a:lnTo>
                <a:lnTo>
                  <a:pt x="2524462" y="709203"/>
                </a:lnTo>
                <a:lnTo>
                  <a:pt x="2487777" y="743994"/>
                </a:lnTo>
                <a:lnTo>
                  <a:pt x="2449401" y="777083"/>
                </a:lnTo>
                <a:lnTo>
                  <a:pt x="2409502" y="808504"/>
                </a:lnTo>
                <a:lnTo>
                  <a:pt x="2368251" y="838292"/>
                </a:lnTo>
                <a:lnTo>
                  <a:pt x="2325816" y="866482"/>
                </a:lnTo>
                <a:lnTo>
                  <a:pt x="2282368" y="893110"/>
                </a:lnTo>
                <a:lnTo>
                  <a:pt x="2238076" y="918210"/>
                </a:lnTo>
                <a:lnTo>
                  <a:pt x="2193109" y="941818"/>
                </a:lnTo>
                <a:lnTo>
                  <a:pt x="2147637" y="963968"/>
                </a:lnTo>
                <a:lnTo>
                  <a:pt x="2101550" y="984997"/>
                </a:lnTo>
                <a:lnTo>
                  <a:pt x="2055096" y="1005028"/>
                </a:lnTo>
                <a:lnTo>
                  <a:pt x="2008322" y="1024187"/>
                </a:lnTo>
                <a:lnTo>
                  <a:pt x="1961277" y="1042600"/>
                </a:lnTo>
                <a:lnTo>
                  <a:pt x="1914007" y="1060395"/>
                </a:lnTo>
                <a:lnTo>
                  <a:pt x="1866562" y="1077697"/>
                </a:lnTo>
                <a:lnTo>
                  <a:pt x="1818988" y="1094633"/>
                </a:lnTo>
                <a:lnTo>
                  <a:pt x="1771333" y="1111330"/>
                </a:lnTo>
                <a:lnTo>
                  <a:pt x="1675972" y="1144511"/>
                </a:lnTo>
                <a:lnTo>
                  <a:pt x="1628362" y="1161249"/>
                </a:lnTo>
                <a:lnTo>
                  <a:pt x="1580861" y="1178254"/>
                </a:lnTo>
                <a:lnTo>
                  <a:pt x="1533519" y="1195652"/>
                </a:lnTo>
                <a:lnTo>
                  <a:pt x="1486383" y="1213570"/>
                </a:lnTo>
                <a:lnTo>
                  <a:pt x="1439501" y="1232133"/>
                </a:lnTo>
                <a:lnTo>
                  <a:pt x="1392919" y="1251470"/>
                </a:lnTo>
                <a:lnTo>
                  <a:pt x="1346687" y="1271706"/>
                </a:lnTo>
                <a:lnTo>
                  <a:pt x="1300852" y="1292968"/>
                </a:lnTo>
                <a:lnTo>
                  <a:pt x="1255618" y="1314569"/>
                </a:lnTo>
                <a:lnTo>
                  <a:pt x="1210271" y="1335908"/>
                </a:lnTo>
                <a:lnTo>
                  <a:pt x="1164649" y="1356472"/>
                </a:lnTo>
                <a:lnTo>
                  <a:pt x="1118593" y="1375749"/>
                </a:lnTo>
                <a:lnTo>
                  <a:pt x="1071943" y="1393226"/>
                </a:lnTo>
                <a:lnTo>
                  <a:pt x="1024539" y="1408389"/>
                </a:lnTo>
                <a:lnTo>
                  <a:pt x="976221" y="1420727"/>
                </a:lnTo>
                <a:lnTo>
                  <a:pt x="926828" y="1429727"/>
                </a:lnTo>
                <a:lnTo>
                  <a:pt x="876135" y="1435289"/>
                </a:lnTo>
                <a:lnTo>
                  <a:pt x="825022" y="1437183"/>
                </a:lnTo>
                <a:lnTo>
                  <a:pt x="773781" y="1435484"/>
                </a:lnTo>
                <a:lnTo>
                  <a:pt x="722706" y="1430268"/>
                </a:lnTo>
                <a:lnTo>
                  <a:pt x="672089" y="1421611"/>
                </a:lnTo>
                <a:lnTo>
                  <a:pt x="622222" y="1409590"/>
                </a:lnTo>
                <a:lnTo>
                  <a:pt x="573399" y="1394280"/>
                </a:lnTo>
                <a:lnTo>
                  <a:pt x="526252" y="1376309"/>
                </a:lnTo>
                <a:lnTo>
                  <a:pt x="480343" y="1355345"/>
                </a:lnTo>
                <a:lnTo>
                  <a:pt x="435895" y="1331453"/>
                </a:lnTo>
                <a:lnTo>
                  <a:pt x="393134" y="1304699"/>
                </a:lnTo>
                <a:lnTo>
                  <a:pt x="352284" y="1275148"/>
                </a:lnTo>
                <a:lnTo>
                  <a:pt x="313571" y="1242865"/>
                </a:lnTo>
                <a:lnTo>
                  <a:pt x="277219" y="1207917"/>
                </a:lnTo>
                <a:lnTo>
                  <a:pt x="243559" y="1169725"/>
                </a:lnTo>
                <a:lnTo>
                  <a:pt x="212950" y="1128415"/>
                </a:lnTo>
                <a:lnTo>
                  <a:pt x="185148" y="1084631"/>
                </a:lnTo>
                <a:lnTo>
                  <a:pt x="159908" y="1039014"/>
                </a:lnTo>
                <a:lnTo>
                  <a:pt x="136987" y="992209"/>
                </a:lnTo>
                <a:lnTo>
                  <a:pt x="116139" y="944857"/>
                </a:lnTo>
                <a:lnTo>
                  <a:pt x="97121" y="897602"/>
                </a:lnTo>
                <a:lnTo>
                  <a:pt x="79262" y="848866"/>
                </a:lnTo>
                <a:lnTo>
                  <a:pt x="63438" y="799593"/>
                </a:lnTo>
                <a:lnTo>
                  <a:pt x="49572" y="749835"/>
                </a:lnTo>
                <a:lnTo>
                  <a:pt x="37588" y="699646"/>
                </a:lnTo>
                <a:lnTo>
                  <a:pt x="27411" y="649078"/>
                </a:lnTo>
                <a:lnTo>
                  <a:pt x="18963" y="598183"/>
                </a:lnTo>
                <a:lnTo>
                  <a:pt x="12168" y="547015"/>
                </a:lnTo>
                <a:lnTo>
                  <a:pt x="6951" y="495626"/>
                </a:lnTo>
                <a:lnTo>
                  <a:pt x="3235" y="444068"/>
                </a:lnTo>
                <a:lnTo>
                  <a:pt x="943" y="392395"/>
                </a:lnTo>
                <a:lnTo>
                  <a:pt x="0" y="340659"/>
                </a:lnTo>
                <a:lnTo>
                  <a:pt x="328" y="288913"/>
                </a:lnTo>
                <a:lnTo>
                  <a:pt x="1853" y="237208"/>
                </a:lnTo>
                <a:lnTo>
                  <a:pt x="4497" y="185599"/>
                </a:lnTo>
                <a:lnTo>
                  <a:pt x="8108" y="134443"/>
                </a:lnTo>
                <a:lnTo>
                  <a:pt x="12606" y="83245"/>
                </a:lnTo>
                <a:lnTo>
                  <a:pt x="18083" y="32073"/>
                </a:lnTo>
                <a:lnTo>
                  <a:pt x="22193" y="0"/>
                </a:lnTo>
                <a:lnTo>
                  <a:pt x="2736013" y="0"/>
                </a:lnTo>
                <a:close/>
              </a:path>
            </a:pathLst>
          </a:custGeom>
          <a:solidFill>
            <a:srgbClr val="0433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103804" y="6643239"/>
            <a:ext cx="1184275" cy="1753870"/>
          </a:xfrm>
          <a:custGeom>
            <a:avLst/>
            <a:gdLst/>
            <a:ahLst/>
            <a:cxnLst/>
            <a:rect l="l" t="t" r="r" b="b"/>
            <a:pathLst>
              <a:path w="1184275" h="1753870">
                <a:moveTo>
                  <a:pt x="748045" y="1696606"/>
                </a:moveTo>
                <a:lnTo>
                  <a:pt x="701083" y="1714618"/>
                </a:lnTo>
                <a:lnTo>
                  <a:pt x="653000" y="1729657"/>
                </a:lnTo>
                <a:lnTo>
                  <a:pt x="603836" y="1741523"/>
                </a:lnTo>
                <a:lnTo>
                  <a:pt x="555787" y="1749375"/>
                </a:lnTo>
                <a:lnTo>
                  <a:pt x="507574" y="1753433"/>
                </a:lnTo>
                <a:lnTo>
                  <a:pt x="459563" y="1753505"/>
                </a:lnTo>
                <a:lnTo>
                  <a:pt x="412119" y="1749397"/>
                </a:lnTo>
                <a:lnTo>
                  <a:pt x="365610" y="1740916"/>
                </a:lnTo>
                <a:lnTo>
                  <a:pt x="320401" y="1727868"/>
                </a:lnTo>
                <a:lnTo>
                  <a:pt x="276857" y="1710062"/>
                </a:lnTo>
                <a:lnTo>
                  <a:pt x="235346" y="1687303"/>
                </a:lnTo>
                <a:lnTo>
                  <a:pt x="196232" y="1659398"/>
                </a:lnTo>
                <a:lnTo>
                  <a:pt x="159882" y="1626155"/>
                </a:lnTo>
                <a:lnTo>
                  <a:pt x="125871" y="1586907"/>
                </a:lnTo>
                <a:lnTo>
                  <a:pt x="96580" y="1544925"/>
                </a:lnTo>
                <a:lnTo>
                  <a:pt x="71740" y="1500565"/>
                </a:lnTo>
                <a:lnTo>
                  <a:pt x="51085" y="1454185"/>
                </a:lnTo>
                <a:lnTo>
                  <a:pt x="34345" y="1406142"/>
                </a:lnTo>
                <a:lnTo>
                  <a:pt x="21253" y="1356795"/>
                </a:lnTo>
                <a:lnTo>
                  <a:pt x="11541" y="1306500"/>
                </a:lnTo>
                <a:lnTo>
                  <a:pt x="4940" y="1255614"/>
                </a:lnTo>
                <a:lnTo>
                  <a:pt x="1182" y="1204496"/>
                </a:lnTo>
                <a:lnTo>
                  <a:pt x="0" y="1153503"/>
                </a:lnTo>
                <a:lnTo>
                  <a:pt x="930" y="1101352"/>
                </a:lnTo>
                <a:lnTo>
                  <a:pt x="3505" y="1049344"/>
                </a:lnTo>
                <a:lnTo>
                  <a:pt x="7351" y="997448"/>
                </a:lnTo>
                <a:lnTo>
                  <a:pt x="12096" y="945637"/>
                </a:lnTo>
                <a:lnTo>
                  <a:pt x="17368" y="893882"/>
                </a:lnTo>
                <a:lnTo>
                  <a:pt x="22795" y="842154"/>
                </a:lnTo>
                <a:lnTo>
                  <a:pt x="28004" y="790425"/>
                </a:lnTo>
                <a:lnTo>
                  <a:pt x="32624" y="738665"/>
                </a:lnTo>
                <a:lnTo>
                  <a:pt x="36280" y="686847"/>
                </a:lnTo>
                <a:lnTo>
                  <a:pt x="38603" y="634941"/>
                </a:lnTo>
                <a:lnTo>
                  <a:pt x="39218" y="582918"/>
                </a:lnTo>
                <a:lnTo>
                  <a:pt x="38960" y="532431"/>
                </a:lnTo>
                <a:lnTo>
                  <a:pt x="39677" y="482026"/>
                </a:lnTo>
                <a:lnTo>
                  <a:pt x="42745" y="431891"/>
                </a:lnTo>
                <a:lnTo>
                  <a:pt x="49536" y="382212"/>
                </a:lnTo>
                <a:lnTo>
                  <a:pt x="61424" y="333177"/>
                </a:lnTo>
                <a:lnTo>
                  <a:pt x="81097" y="280480"/>
                </a:lnTo>
                <a:lnTo>
                  <a:pt x="107244" y="230386"/>
                </a:lnTo>
                <a:lnTo>
                  <a:pt x="139213" y="183681"/>
                </a:lnTo>
                <a:lnTo>
                  <a:pt x="176351" y="141149"/>
                </a:lnTo>
                <a:lnTo>
                  <a:pt x="217310" y="103488"/>
                </a:lnTo>
                <a:lnTo>
                  <a:pt x="262258" y="70689"/>
                </a:lnTo>
                <a:lnTo>
                  <a:pt x="310673" y="43344"/>
                </a:lnTo>
                <a:lnTo>
                  <a:pt x="362033" y="22047"/>
                </a:lnTo>
                <a:lnTo>
                  <a:pt x="405449" y="10193"/>
                </a:lnTo>
                <a:lnTo>
                  <a:pt x="450513" y="3136"/>
                </a:lnTo>
                <a:lnTo>
                  <a:pt x="496397" y="22"/>
                </a:lnTo>
                <a:lnTo>
                  <a:pt x="542276" y="0"/>
                </a:lnTo>
                <a:lnTo>
                  <a:pt x="587321" y="2214"/>
                </a:lnTo>
                <a:lnTo>
                  <a:pt x="637912" y="7182"/>
                </a:lnTo>
                <a:lnTo>
                  <a:pt x="687911" y="15226"/>
                </a:lnTo>
                <a:lnTo>
                  <a:pt x="737284" y="26130"/>
                </a:lnTo>
                <a:lnTo>
                  <a:pt x="785993" y="39678"/>
                </a:lnTo>
                <a:lnTo>
                  <a:pt x="834003" y="55652"/>
                </a:lnTo>
                <a:lnTo>
                  <a:pt x="881278" y="73836"/>
                </a:lnTo>
                <a:lnTo>
                  <a:pt x="927780" y="94014"/>
                </a:lnTo>
                <a:lnTo>
                  <a:pt x="973474" y="115970"/>
                </a:lnTo>
                <a:lnTo>
                  <a:pt x="1018324" y="139485"/>
                </a:lnTo>
                <a:lnTo>
                  <a:pt x="1063371" y="164875"/>
                </a:lnTo>
                <a:lnTo>
                  <a:pt x="1107773" y="191642"/>
                </a:lnTo>
                <a:lnTo>
                  <a:pt x="1151268" y="219917"/>
                </a:lnTo>
                <a:lnTo>
                  <a:pt x="1184195" y="243190"/>
                </a:lnTo>
                <a:lnTo>
                  <a:pt x="1184195" y="1354824"/>
                </a:lnTo>
                <a:lnTo>
                  <a:pt x="1154683" y="1389164"/>
                </a:lnTo>
                <a:lnTo>
                  <a:pt x="1117307" y="1430001"/>
                </a:lnTo>
                <a:lnTo>
                  <a:pt x="1078487" y="1469474"/>
                </a:lnTo>
                <a:lnTo>
                  <a:pt x="1041961" y="1504073"/>
                </a:lnTo>
                <a:lnTo>
                  <a:pt x="1003988" y="1537299"/>
                </a:lnTo>
                <a:lnTo>
                  <a:pt x="964609" y="1568950"/>
                </a:lnTo>
                <a:lnTo>
                  <a:pt x="923864" y="1598828"/>
                </a:lnTo>
                <a:lnTo>
                  <a:pt x="881795" y="1626733"/>
                </a:lnTo>
                <a:lnTo>
                  <a:pt x="838441" y="1652464"/>
                </a:lnTo>
                <a:lnTo>
                  <a:pt x="793845" y="1675821"/>
                </a:lnTo>
                <a:lnTo>
                  <a:pt x="748045" y="1696606"/>
                </a:lnTo>
                <a:close/>
              </a:path>
            </a:pathLst>
          </a:custGeom>
          <a:solidFill>
            <a:srgbClr val="0433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1028699"/>
            <a:ext cx="1028700" cy="1181100"/>
          </a:xfrm>
          <a:custGeom>
            <a:avLst/>
            <a:gdLst/>
            <a:ahLst/>
            <a:cxnLst/>
            <a:rect l="l" t="t" r="r" b="b"/>
            <a:pathLst>
              <a:path w="1028700" h="1181100">
                <a:moveTo>
                  <a:pt x="438149" y="1181099"/>
                </a:moveTo>
                <a:lnTo>
                  <a:pt x="389715" y="1179142"/>
                </a:lnTo>
                <a:lnTo>
                  <a:pt x="342359" y="1173370"/>
                </a:lnTo>
                <a:lnTo>
                  <a:pt x="296234" y="1163936"/>
                </a:lnTo>
                <a:lnTo>
                  <a:pt x="251490" y="1150993"/>
                </a:lnTo>
                <a:lnTo>
                  <a:pt x="208281" y="1134691"/>
                </a:lnTo>
                <a:lnTo>
                  <a:pt x="166758" y="1115183"/>
                </a:lnTo>
                <a:lnTo>
                  <a:pt x="127073" y="1092621"/>
                </a:lnTo>
                <a:lnTo>
                  <a:pt x="89379" y="1067157"/>
                </a:lnTo>
                <a:lnTo>
                  <a:pt x="53826" y="1038943"/>
                </a:lnTo>
                <a:lnTo>
                  <a:pt x="20568" y="1008131"/>
                </a:lnTo>
                <a:lnTo>
                  <a:pt x="0" y="985930"/>
                </a:lnTo>
                <a:lnTo>
                  <a:pt x="0" y="195169"/>
                </a:lnTo>
                <a:lnTo>
                  <a:pt x="53826" y="142156"/>
                </a:lnTo>
                <a:lnTo>
                  <a:pt x="89379" y="113941"/>
                </a:lnTo>
                <a:lnTo>
                  <a:pt x="127073" y="88478"/>
                </a:lnTo>
                <a:lnTo>
                  <a:pt x="166758" y="65916"/>
                </a:lnTo>
                <a:lnTo>
                  <a:pt x="208281" y="46408"/>
                </a:lnTo>
                <a:lnTo>
                  <a:pt x="251490" y="30106"/>
                </a:lnTo>
                <a:lnTo>
                  <a:pt x="296234" y="17162"/>
                </a:lnTo>
                <a:lnTo>
                  <a:pt x="342359" y="7729"/>
                </a:lnTo>
                <a:lnTo>
                  <a:pt x="389715" y="1957"/>
                </a:lnTo>
                <a:lnTo>
                  <a:pt x="438150" y="0"/>
                </a:lnTo>
                <a:lnTo>
                  <a:pt x="486584" y="1957"/>
                </a:lnTo>
                <a:lnTo>
                  <a:pt x="533940" y="7729"/>
                </a:lnTo>
                <a:lnTo>
                  <a:pt x="580065" y="17162"/>
                </a:lnTo>
                <a:lnTo>
                  <a:pt x="624809" y="30106"/>
                </a:lnTo>
                <a:lnTo>
                  <a:pt x="668018" y="46408"/>
                </a:lnTo>
                <a:lnTo>
                  <a:pt x="709541" y="65916"/>
                </a:lnTo>
                <a:lnTo>
                  <a:pt x="749226" y="88478"/>
                </a:lnTo>
                <a:lnTo>
                  <a:pt x="786920" y="113941"/>
                </a:lnTo>
                <a:lnTo>
                  <a:pt x="822473" y="142156"/>
                </a:lnTo>
                <a:lnTo>
                  <a:pt x="855731" y="172968"/>
                </a:lnTo>
                <a:lnTo>
                  <a:pt x="886543" y="206226"/>
                </a:lnTo>
                <a:lnTo>
                  <a:pt x="914757" y="241778"/>
                </a:lnTo>
                <a:lnTo>
                  <a:pt x="940221" y="279473"/>
                </a:lnTo>
                <a:lnTo>
                  <a:pt x="962783" y="319158"/>
                </a:lnTo>
                <a:lnTo>
                  <a:pt x="982291" y="360681"/>
                </a:lnTo>
                <a:lnTo>
                  <a:pt x="998593" y="403890"/>
                </a:lnTo>
                <a:lnTo>
                  <a:pt x="1011536" y="448634"/>
                </a:lnTo>
                <a:lnTo>
                  <a:pt x="1020970" y="494759"/>
                </a:lnTo>
                <a:lnTo>
                  <a:pt x="1026742" y="542115"/>
                </a:lnTo>
                <a:lnTo>
                  <a:pt x="1028699" y="590549"/>
                </a:lnTo>
                <a:lnTo>
                  <a:pt x="1026742" y="638984"/>
                </a:lnTo>
                <a:lnTo>
                  <a:pt x="1020970" y="686340"/>
                </a:lnTo>
                <a:lnTo>
                  <a:pt x="1011536" y="732465"/>
                </a:lnTo>
                <a:lnTo>
                  <a:pt x="998593" y="777209"/>
                </a:lnTo>
                <a:lnTo>
                  <a:pt x="982291" y="820418"/>
                </a:lnTo>
                <a:lnTo>
                  <a:pt x="962783" y="861941"/>
                </a:lnTo>
                <a:lnTo>
                  <a:pt x="940221" y="901626"/>
                </a:lnTo>
                <a:lnTo>
                  <a:pt x="914757" y="939320"/>
                </a:lnTo>
                <a:lnTo>
                  <a:pt x="886543" y="974873"/>
                </a:lnTo>
                <a:lnTo>
                  <a:pt x="855731" y="1008131"/>
                </a:lnTo>
                <a:lnTo>
                  <a:pt x="822473" y="1038943"/>
                </a:lnTo>
                <a:lnTo>
                  <a:pt x="786920" y="1067157"/>
                </a:lnTo>
                <a:lnTo>
                  <a:pt x="749226" y="1092621"/>
                </a:lnTo>
                <a:lnTo>
                  <a:pt x="709541" y="1115183"/>
                </a:lnTo>
                <a:lnTo>
                  <a:pt x="668018" y="1134691"/>
                </a:lnTo>
                <a:lnTo>
                  <a:pt x="624809" y="1150993"/>
                </a:lnTo>
                <a:lnTo>
                  <a:pt x="580065" y="1163936"/>
                </a:lnTo>
                <a:lnTo>
                  <a:pt x="533940" y="1173370"/>
                </a:lnTo>
                <a:lnTo>
                  <a:pt x="486584" y="1179142"/>
                </a:lnTo>
                <a:lnTo>
                  <a:pt x="438149" y="1181099"/>
                </a:lnTo>
                <a:close/>
              </a:path>
            </a:pathLst>
          </a:custGeom>
          <a:solidFill>
            <a:srgbClr val="0433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687800" y="8686800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50" y="571500"/>
                </a:moveTo>
                <a:lnTo>
                  <a:pt x="239399" y="567760"/>
                </a:lnTo>
                <a:lnTo>
                  <a:pt x="195430" y="556932"/>
                </a:lnTo>
                <a:lnTo>
                  <a:pt x="154431" y="539605"/>
                </a:lnTo>
                <a:lnTo>
                  <a:pt x="116989" y="516366"/>
                </a:lnTo>
                <a:lnTo>
                  <a:pt x="83694" y="487805"/>
                </a:lnTo>
                <a:lnTo>
                  <a:pt x="55133" y="454510"/>
                </a:lnTo>
                <a:lnTo>
                  <a:pt x="31894" y="417068"/>
                </a:lnTo>
                <a:lnTo>
                  <a:pt x="14567" y="376069"/>
                </a:lnTo>
                <a:lnTo>
                  <a:pt x="3739" y="332100"/>
                </a:lnTo>
                <a:lnTo>
                  <a:pt x="0" y="285750"/>
                </a:lnTo>
                <a:lnTo>
                  <a:pt x="3739" y="239399"/>
                </a:lnTo>
                <a:lnTo>
                  <a:pt x="14567" y="195430"/>
                </a:lnTo>
                <a:lnTo>
                  <a:pt x="31894" y="154431"/>
                </a:lnTo>
                <a:lnTo>
                  <a:pt x="55133" y="116989"/>
                </a:lnTo>
                <a:lnTo>
                  <a:pt x="83694" y="83694"/>
                </a:lnTo>
                <a:lnTo>
                  <a:pt x="116989" y="55133"/>
                </a:lnTo>
                <a:lnTo>
                  <a:pt x="154431" y="31894"/>
                </a:lnTo>
                <a:lnTo>
                  <a:pt x="195430" y="14567"/>
                </a:lnTo>
                <a:lnTo>
                  <a:pt x="239399" y="3739"/>
                </a:lnTo>
                <a:lnTo>
                  <a:pt x="285750" y="0"/>
                </a:lnTo>
                <a:lnTo>
                  <a:pt x="332100" y="3739"/>
                </a:lnTo>
                <a:lnTo>
                  <a:pt x="376069" y="14567"/>
                </a:lnTo>
                <a:lnTo>
                  <a:pt x="417068" y="31894"/>
                </a:lnTo>
                <a:lnTo>
                  <a:pt x="454510" y="55133"/>
                </a:lnTo>
                <a:lnTo>
                  <a:pt x="487805" y="83694"/>
                </a:lnTo>
                <a:lnTo>
                  <a:pt x="516366" y="116989"/>
                </a:lnTo>
                <a:lnTo>
                  <a:pt x="539605" y="154431"/>
                </a:lnTo>
                <a:lnTo>
                  <a:pt x="556932" y="195430"/>
                </a:lnTo>
                <a:lnTo>
                  <a:pt x="567760" y="239399"/>
                </a:lnTo>
                <a:lnTo>
                  <a:pt x="571500" y="285750"/>
                </a:lnTo>
                <a:lnTo>
                  <a:pt x="567760" y="332100"/>
                </a:lnTo>
                <a:lnTo>
                  <a:pt x="556932" y="376069"/>
                </a:lnTo>
                <a:lnTo>
                  <a:pt x="539605" y="417068"/>
                </a:lnTo>
                <a:lnTo>
                  <a:pt x="516366" y="454510"/>
                </a:lnTo>
                <a:lnTo>
                  <a:pt x="487805" y="487805"/>
                </a:lnTo>
                <a:lnTo>
                  <a:pt x="454510" y="516366"/>
                </a:lnTo>
                <a:lnTo>
                  <a:pt x="417068" y="539605"/>
                </a:lnTo>
                <a:lnTo>
                  <a:pt x="376069" y="556932"/>
                </a:lnTo>
                <a:lnTo>
                  <a:pt x="332100" y="567760"/>
                </a:lnTo>
                <a:lnTo>
                  <a:pt x="285750" y="571500"/>
                </a:lnTo>
                <a:close/>
              </a:path>
            </a:pathLst>
          </a:custGeom>
          <a:solidFill>
            <a:srgbClr val="0433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04335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433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2" y="2753"/>
            <a:ext cx="9758680" cy="10295255"/>
          </a:xfrm>
          <a:custGeom>
            <a:avLst/>
            <a:gdLst/>
            <a:ahLst/>
            <a:cxnLst/>
            <a:rect l="l" t="t" r="r" b="b"/>
            <a:pathLst>
              <a:path w="9758680" h="10295255">
                <a:moveTo>
                  <a:pt x="2679888" y="0"/>
                </a:moveTo>
                <a:lnTo>
                  <a:pt x="8759717" y="4873"/>
                </a:lnTo>
                <a:lnTo>
                  <a:pt x="8761917" y="4667"/>
                </a:lnTo>
                <a:lnTo>
                  <a:pt x="8796958" y="39653"/>
                </a:lnTo>
                <a:lnTo>
                  <a:pt x="8831439" y="74692"/>
                </a:lnTo>
                <a:lnTo>
                  <a:pt x="8865350" y="109784"/>
                </a:lnTo>
                <a:lnTo>
                  <a:pt x="8898684" y="144931"/>
                </a:lnTo>
                <a:lnTo>
                  <a:pt x="8931432" y="180132"/>
                </a:lnTo>
                <a:lnTo>
                  <a:pt x="8963585" y="215389"/>
                </a:lnTo>
                <a:lnTo>
                  <a:pt x="8995135" y="250702"/>
                </a:lnTo>
                <a:lnTo>
                  <a:pt x="9026073" y="286072"/>
                </a:lnTo>
                <a:lnTo>
                  <a:pt x="9056391" y="321501"/>
                </a:lnTo>
                <a:lnTo>
                  <a:pt x="9087264" y="369633"/>
                </a:lnTo>
                <a:lnTo>
                  <a:pt x="9116316" y="405180"/>
                </a:lnTo>
                <a:lnTo>
                  <a:pt x="9144722" y="440787"/>
                </a:lnTo>
                <a:lnTo>
                  <a:pt x="9173657" y="489101"/>
                </a:lnTo>
                <a:lnTo>
                  <a:pt x="9200746" y="524832"/>
                </a:lnTo>
                <a:lnTo>
                  <a:pt x="9228347" y="573270"/>
                </a:lnTo>
                <a:lnTo>
                  <a:pt x="9254084" y="609127"/>
                </a:lnTo>
                <a:lnTo>
                  <a:pt x="9280317" y="657694"/>
                </a:lnTo>
                <a:lnTo>
                  <a:pt x="9304668" y="693681"/>
                </a:lnTo>
                <a:lnTo>
                  <a:pt x="9329498" y="742379"/>
                </a:lnTo>
                <a:lnTo>
                  <a:pt x="9353614" y="791143"/>
                </a:lnTo>
                <a:lnTo>
                  <a:pt x="9376759" y="839999"/>
                </a:lnTo>
                <a:lnTo>
                  <a:pt x="9397975" y="876279"/>
                </a:lnTo>
                <a:lnTo>
                  <a:pt x="9419638" y="925274"/>
                </a:lnTo>
                <a:lnTo>
                  <a:pt x="9440570" y="974336"/>
                </a:lnTo>
                <a:lnTo>
                  <a:pt x="9459595" y="1010822"/>
                </a:lnTo>
                <a:lnTo>
                  <a:pt x="9479086" y="1060020"/>
                </a:lnTo>
                <a:lnTo>
                  <a:pt x="9497866" y="1109284"/>
                </a:lnTo>
                <a:lnTo>
                  <a:pt x="9515943" y="1158614"/>
                </a:lnTo>
                <a:lnTo>
                  <a:pt x="9533322" y="1208009"/>
                </a:lnTo>
                <a:lnTo>
                  <a:pt x="9548828" y="1244824"/>
                </a:lnTo>
                <a:lnTo>
                  <a:pt x="9564833" y="1294348"/>
                </a:lnTo>
                <a:lnTo>
                  <a:pt x="9580161" y="1343935"/>
                </a:lnTo>
                <a:lnTo>
                  <a:pt x="9594820" y="1393585"/>
                </a:lnTo>
                <a:lnTo>
                  <a:pt x="9608815" y="1443297"/>
                </a:lnTo>
                <a:lnTo>
                  <a:pt x="9620969" y="1480426"/>
                </a:lnTo>
                <a:lnTo>
                  <a:pt x="9633657" y="1530260"/>
                </a:lnTo>
                <a:lnTo>
                  <a:pt x="9645701" y="1580155"/>
                </a:lnTo>
                <a:lnTo>
                  <a:pt x="9657109" y="1630109"/>
                </a:lnTo>
                <a:lnTo>
                  <a:pt x="9667887" y="1680122"/>
                </a:lnTo>
                <a:lnTo>
                  <a:pt x="9678042" y="1730194"/>
                </a:lnTo>
                <a:lnTo>
                  <a:pt x="9686396" y="1767678"/>
                </a:lnTo>
                <a:lnTo>
                  <a:pt x="9695325" y="1817865"/>
                </a:lnTo>
                <a:lnTo>
                  <a:pt x="9703650" y="1868107"/>
                </a:lnTo>
                <a:lnTo>
                  <a:pt x="9711379" y="1918406"/>
                </a:lnTo>
                <a:lnTo>
                  <a:pt x="9718518" y="1968760"/>
                </a:lnTo>
                <a:lnTo>
                  <a:pt x="9725075" y="2019168"/>
                </a:lnTo>
                <a:lnTo>
                  <a:pt x="9731055" y="2069630"/>
                </a:lnTo>
                <a:lnTo>
                  <a:pt x="9735282" y="2107501"/>
                </a:lnTo>
                <a:lnTo>
                  <a:pt x="9740130" y="2158070"/>
                </a:lnTo>
                <a:lnTo>
                  <a:pt x="9744422" y="2208690"/>
                </a:lnTo>
                <a:lnTo>
                  <a:pt x="9748164" y="2259362"/>
                </a:lnTo>
                <a:lnTo>
                  <a:pt x="9751364" y="2310084"/>
                </a:lnTo>
                <a:lnTo>
                  <a:pt x="9754028" y="2360857"/>
                </a:lnTo>
                <a:lnTo>
                  <a:pt x="9756163" y="2411679"/>
                </a:lnTo>
                <a:lnTo>
                  <a:pt x="9756592" y="2449906"/>
                </a:lnTo>
                <a:lnTo>
                  <a:pt x="9757688" y="2500825"/>
                </a:lnTo>
                <a:lnTo>
                  <a:pt x="9758276" y="2551792"/>
                </a:lnTo>
                <a:lnTo>
                  <a:pt x="9758361" y="2602806"/>
                </a:lnTo>
                <a:lnTo>
                  <a:pt x="9757950" y="2653867"/>
                </a:lnTo>
                <a:lnTo>
                  <a:pt x="9757051" y="2704973"/>
                </a:lnTo>
                <a:lnTo>
                  <a:pt x="9755669" y="2756124"/>
                </a:lnTo>
                <a:lnTo>
                  <a:pt x="9752629" y="2794676"/>
                </a:lnTo>
                <a:lnTo>
                  <a:pt x="9750303" y="2845915"/>
                </a:lnTo>
                <a:lnTo>
                  <a:pt x="9747515" y="2897198"/>
                </a:lnTo>
                <a:lnTo>
                  <a:pt x="9744272" y="2948524"/>
                </a:lnTo>
                <a:lnTo>
                  <a:pt x="9740580" y="2999892"/>
                </a:lnTo>
                <a:lnTo>
                  <a:pt x="9736447" y="3051301"/>
                </a:lnTo>
                <a:lnTo>
                  <a:pt x="9731878" y="3102751"/>
                </a:lnTo>
                <a:lnTo>
                  <a:pt x="9725697" y="3141596"/>
                </a:lnTo>
                <a:lnTo>
                  <a:pt x="9720278" y="3193125"/>
                </a:lnTo>
                <a:lnTo>
                  <a:pt x="9714444" y="3244693"/>
                </a:lnTo>
                <a:lnTo>
                  <a:pt x="9708202" y="3296300"/>
                </a:lnTo>
                <a:lnTo>
                  <a:pt x="9701558" y="3347944"/>
                </a:lnTo>
                <a:lnTo>
                  <a:pt x="9693336" y="3386980"/>
                </a:lnTo>
                <a:lnTo>
                  <a:pt x="9685909" y="3438697"/>
                </a:lnTo>
                <a:lnTo>
                  <a:pt x="9678100" y="3490450"/>
                </a:lnTo>
                <a:lnTo>
                  <a:pt x="9669917" y="3542238"/>
                </a:lnTo>
                <a:lnTo>
                  <a:pt x="9660183" y="3581416"/>
                </a:lnTo>
                <a:lnTo>
                  <a:pt x="9651270" y="3633272"/>
                </a:lnTo>
                <a:lnTo>
                  <a:pt x="9642003" y="3685162"/>
                </a:lnTo>
                <a:lnTo>
                  <a:pt x="9632388" y="3737084"/>
                </a:lnTo>
                <a:lnTo>
                  <a:pt x="9621249" y="3776393"/>
                </a:lnTo>
                <a:lnTo>
                  <a:pt x="9610958" y="3828379"/>
                </a:lnTo>
                <a:lnTo>
                  <a:pt x="9600340" y="3880395"/>
                </a:lnTo>
                <a:lnTo>
                  <a:pt x="9588217" y="3919796"/>
                </a:lnTo>
                <a:lnTo>
                  <a:pt x="9576964" y="3971872"/>
                </a:lnTo>
                <a:lnTo>
                  <a:pt x="9565403" y="4023976"/>
                </a:lnTo>
                <a:lnTo>
                  <a:pt x="9553541" y="4076108"/>
                </a:lnTo>
                <a:lnTo>
                  <a:pt x="9540202" y="4115624"/>
                </a:lnTo>
                <a:lnTo>
                  <a:pt x="9527758" y="4167811"/>
                </a:lnTo>
                <a:lnTo>
                  <a:pt x="9513851" y="4207379"/>
                </a:lnTo>
                <a:lnTo>
                  <a:pt x="9500853" y="4259618"/>
                </a:lnTo>
                <a:lnTo>
                  <a:pt x="9487587" y="4311882"/>
                </a:lnTo>
                <a:lnTo>
                  <a:pt x="9472878" y="4351525"/>
                </a:lnTo>
                <a:lnTo>
                  <a:pt x="9458528" y="4403891"/>
                </a:lnTo>
                <a:lnTo>
                  <a:pt x="9443948" y="4456277"/>
                </a:lnTo>
                <a:lnTo>
                  <a:pt x="9427960" y="4496041"/>
                </a:lnTo>
                <a:lnTo>
                  <a:pt x="9412937" y="4548469"/>
                </a:lnTo>
                <a:lnTo>
                  <a:pt x="9397701" y="4600917"/>
                </a:lnTo>
                <a:lnTo>
                  <a:pt x="9381075" y="4640740"/>
                </a:lnTo>
                <a:lnTo>
                  <a:pt x="9365432" y="4693227"/>
                </a:lnTo>
                <a:lnTo>
                  <a:pt x="9349594" y="4745731"/>
                </a:lnTo>
                <a:lnTo>
                  <a:pt x="9332383" y="4785609"/>
                </a:lnTo>
                <a:lnTo>
                  <a:pt x="9316174" y="4838148"/>
                </a:lnTo>
                <a:lnTo>
                  <a:pt x="9298604" y="4878060"/>
                </a:lnTo>
                <a:lnTo>
                  <a:pt x="9282046" y="4930632"/>
                </a:lnTo>
                <a:lnTo>
                  <a:pt x="9265324" y="4983219"/>
                </a:lnTo>
                <a:lnTo>
                  <a:pt x="9247258" y="5023177"/>
                </a:lnTo>
                <a:lnTo>
                  <a:pt x="9230224" y="5075793"/>
                </a:lnTo>
                <a:lnTo>
                  <a:pt x="9211858" y="5115779"/>
                </a:lnTo>
                <a:lnTo>
                  <a:pt x="9194535" y="5168423"/>
                </a:lnTo>
                <a:lnTo>
                  <a:pt x="9177076" y="5221079"/>
                </a:lnTo>
                <a:lnTo>
                  <a:pt x="9158305" y="5261103"/>
                </a:lnTo>
                <a:lnTo>
                  <a:pt x="9140594" y="5313783"/>
                </a:lnTo>
                <a:lnTo>
                  <a:pt x="9121582" y="5353829"/>
                </a:lnTo>
                <a:lnTo>
                  <a:pt x="9103641" y="5406531"/>
                </a:lnTo>
                <a:lnTo>
                  <a:pt x="9084412" y="5446597"/>
                </a:lnTo>
                <a:lnTo>
                  <a:pt x="9066267" y="5499318"/>
                </a:lnTo>
                <a:lnTo>
                  <a:pt x="9046844" y="5539403"/>
                </a:lnTo>
                <a:lnTo>
                  <a:pt x="9028517" y="5592140"/>
                </a:lnTo>
                <a:lnTo>
                  <a:pt x="9008925" y="5632241"/>
                </a:lnTo>
                <a:lnTo>
                  <a:pt x="8990441" y="5684993"/>
                </a:lnTo>
                <a:lnTo>
                  <a:pt x="8970703" y="5725107"/>
                </a:lnTo>
                <a:lnTo>
                  <a:pt x="8933409" y="5830643"/>
                </a:lnTo>
                <a:lnTo>
                  <a:pt x="8913497" y="5870773"/>
                </a:lnTo>
                <a:lnTo>
                  <a:pt x="8894723" y="5923553"/>
                </a:lnTo>
                <a:lnTo>
                  <a:pt x="8874725" y="5963691"/>
                </a:lnTo>
                <a:lnTo>
                  <a:pt x="8855877" y="6016478"/>
                </a:lnTo>
                <a:lnTo>
                  <a:pt x="8835816" y="6056622"/>
                </a:lnTo>
                <a:lnTo>
                  <a:pt x="8816917" y="6109413"/>
                </a:lnTo>
                <a:lnTo>
                  <a:pt x="8718744" y="6335447"/>
                </a:lnTo>
                <a:lnTo>
                  <a:pt x="8679764" y="6428384"/>
                </a:lnTo>
                <a:lnTo>
                  <a:pt x="8660900" y="6481172"/>
                </a:lnTo>
                <a:lnTo>
                  <a:pt x="8640885" y="6521312"/>
                </a:lnTo>
                <a:lnTo>
                  <a:pt x="8622090" y="6574094"/>
                </a:lnTo>
                <a:lnTo>
                  <a:pt x="8602154" y="6614227"/>
                </a:lnTo>
                <a:lnTo>
                  <a:pt x="8583451" y="6666999"/>
                </a:lnTo>
                <a:lnTo>
                  <a:pt x="8563620" y="6707122"/>
                </a:lnTo>
                <a:lnTo>
                  <a:pt x="8545033" y="6759884"/>
                </a:lnTo>
                <a:lnTo>
                  <a:pt x="8525329" y="6799995"/>
                </a:lnTo>
                <a:lnTo>
                  <a:pt x="8506882" y="6852744"/>
                </a:lnTo>
                <a:lnTo>
                  <a:pt x="8487330" y="6892841"/>
                </a:lnTo>
                <a:lnTo>
                  <a:pt x="8469047" y="6945575"/>
                </a:lnTo>
                <a:lnTo>
                  <a:pt x="8449670" y="6985655"/>
                </a:lnTo>
                <a:lnTo>
                  <a:pt x="8431574" y="7038371"/>
                </a:lnTo>
                <a:lnTo>
                  <a:pt x="8412396" y="7078433"/>
                </a:lnTo>
                <a:lnTo>
                  <a:pt x="8394511" y="7131129"/>
                </a:lnTo>
                <a:lnTo>
                  <a:pt x="8376741" y="7183815"/>
                </a:lnTo>
                <a:lnTo>
                  <a:pt x="8357907" y="7223844"/>
                </a:lnTo>
                <a:lnTo>
                  <a:pt x="8340383" y="7276507"/>
                </a:lnTo>
                <a:lnTo>
                  <a:pt x="8321808" y="7316512"/>
                </a:lnTo>
                <a:lnTo>
                  <a:pt x="8304554" y="7369149"/>
                </a:lnTo>
                <a:lnTo>
                  <a:pt x="8286262" y="7409128"/>
                </a:lnTo>
                <a:lnTo>
                  <a:pt x="8269303" y="7461738"/>
                </a:lnTo>
                <a:lnTo>
                  <a:pt x="8252500" y="7514333"/>
                </a:lnTo>
                <a:lnTo>
                  <a:pt x="8234676" y="7554268"/>
                </a:lnTo>
                <a:lnTo>
                  <a:pt x="8218203" y="7606832"/>
                </a:lnTo>
                <a:lnTo>
                  <a:pt x="8200720" y="7646735"/>
                </a:lnTo>
                <a:lnTo>
                  <a:pt x="8184602" y="7699266"/>
                </a:lnTo>
                <a:lnTo>
                  <a:pt x="8168669" y="7751779"/>
                </a:lnTo>
                <a:lnTo>
                  <a:pt x="8151744" y="7791630"/>
                </a:lnTo>
                <a:lnTo>
                  <a:pt x="8136200" y="7844107"/>
                </a:lnTo>
                <a:lnTo>
                  <a:pt x="8119677" y="7883921"/>
                </a:lnTo>
                <a:lnTo>
                  <a:pt x="8104546" y="7936359"/>
                </a:lnTo>
                <a:lnTo>
                  <a:pt x="8089632" y="7988777"/>
                </a:lnTo>
                <a:lnTo>
                  <a:pt x="8073755" y="8028530"/>
                </a:lnTo>
                <a:lnTo>
                  <a:pt x="8059289" y="8080906"/>
                </a:lnTo>
                <a:lnTo>
                  <a:pt x="8045057" y="8133261"/>
                </a:lnTo>
                <a:lnTo>
                  <a:pt x="8031064" y="8185593"/>
                </a:lnTo>
                <a:lnTo>
                  <a:pt x="8016141" y="8225256"/>
                </a:lnTo>
                <a:lnTo>
                  <a:pt x="7973781" y="8369532"/>
                </a:lnTo>
                <a:lnTo>
                  <a:pt x="7959993" y="8421845"/>
                </a:lnTo>
                <a:lnTo>
                  <a:pt x="7946136" y="8474164"/>
                </a:lnTo>
                <a:lnTo>
                  <a:pt x="7931003" y="8513847"/>
                </a:lnTo>
                <a:lnTo>
                  <a:pt x="7916939" y="8566186"/>
                </a:lnTo>
                <a:lnTo>
                  <a:pt x="7901553" y="8605893"/>
                </a:lnTo>
                <a:lnTo>
                  <a:pt x="7887189" y="8658259"/>
                </a:lnTo>
                <a:lnTo>
                  <a:pt x="7872642" y="8710643"/>
                </a:lnTo>
                <a:lnTo>
                  <a:pt x="7856705" y="8750402"/>
                </a:lnTo>
                <a:lnTo>
                  <a:pt x="7841722" y="8802826"/>
                </a:lnTo>
                <a:lnTo>
                  <a:pt x="7826486" y="8855275"/>
                </a:lnTo>
                <a:lnTo>
                  <a:pt x="7809791" y="8895104"/>
                </a:lnTo>
                <a:lnTo>
                  <a:pt x="7793982" y="8947606"/>
                </a:lnTo>
                <a:lnTo>
                  <a:pt x="7776668" y="8987493"/>
                </a:lnTo>
                <a:lnTo>
                  <a:pt x="7760193" y="9040057"/>
                </a:lnTo>
                <a:lnTo>
                  <a:pt x="7742168" y="9080011"/>
                </a:lnTo>
                <a:lnTo>
                  <a:pt x="7724937" y="9132646"/>
                </a:lnTo>
                <a:lnTo>
                  <a:pt x="7706109" y="9172675"/>
                </a:lnTo>
                <a:lnTo>
                  <a:pt x="7688030" y="9225390"/>
                </a:lnTo>
                <a:lnTo>
                  <a:pt x="7668308" y="9265503"/>
                </a:lnTo>
                <a:lnTo>
                  <a:pt x="7649288" y="9318305"/>
                </a:lnTo>
                <a:lnTo>
                  <a:pt x="7628581" y="9358510"/>
                </a:lnTo>
                <a:lnTo>
                  <a:pt x="7608530" y="9411409"/>
                </a:lnTo>
                <a:lnTo>
                  <a:pt x="7586746" y="9451715"/>
                </a:lnTo>
                <a:lnTo>
                  <a:pt x="7564388" y="9492074"/>
                </a:lnTo>
                <a:lnTo>
                  <a:pt x="7542618" y="9545134"/>
                </a:lnTo>
                <a:lnTo>
                  <a:pt x="7519046" y="9585607"/>
                </a:lnTo>
                <a:lnTo>
                  <a:pt x="7494832" y="9626140"/>
                </a:lnTo>
                <a:lnTo>
                  <a:pt x="7469954" y="9666736"/>
                </a:lnTo>
                <a:lnTo>
                  <a:pt x="7445572" y="9720040"/>
                </a:lnTo>
                <a:lnTo>
                  <a:pt x="7419295" y="9760767"/>
                </a:lnTo>
                <a:lnTo>
                  <a:pt x="7392286" y="9801561"/>
                </a:lnTo>
                <a:lnTo>
                  <a:pt x="7364521" y="9842427"/>
                </a:lnTo>
                <a:lnTo>
                  <a:pt x="7336424" y="9883324"/>
                </a:lnTo>
                <a:lnTo>
                  <a:pt x="7307682" y="9924281"/>
                </a:lnTo>
                <a:lnTo>
                  <a:pt x="7278309" y="9965297"/>
                </a:lnTo>
                <a:lnTo>
                  <a:pt x="7248315" y="10006371"/>
                </a:lnTo>
                <a:lnTo>
                  <a:pt x="7217714" y="10047502"/>
                </a:lnTo>
                <a:lnTo>
                  <a:pt x="7186519" y="10088689"/>
                </a:lnTo>
                <a:lnTo>
                  <a:pt x="7154741" y="10129930"/>
                </a:lnTo>
                <a:lnTo>
                  <a:pt x="7121210" y="10158580"/>
                </a:lnTo>
                <a:lnTo>
                  <a:pt x="7088305" y="10199927"/>
                </a:lnTo>
                <a:lnTo>
                  <a:pt x="7054855" y="10241325"/>
                </a:lnTo>
                <a:lnTo>
                  <a:pt x="7019690" y="10270127"/>
                </a:lnTo>
                <a:lnTo>
                  <a:pt x="7005128" y="10284246"/>
                </a:lnTo>
                <a:lnTo>
                  <a:pt x="1711676" y="10295050"/>
                </a:lnTo>
                <a:lnTo>
                  <a:pt x="1680115" y="10272493"/>
                </a:lnTo>
                <a:lnTo>
                  <a:pt x="1638718" y="10238101"/>
                </a:lnTo>
                <a:lnTo>
                  <a:pt x="1598714" y="10216335"/>
                </a:lnTo>
                <a:lnTo>
                  <a:pt x="1516963" y="10147455"/>
                </a:lnTo>
                <a:lnTo>
                  <a:pt x="1477581" y="10125630"/>
                </a:lnTo>
                <a:lnTo>
                  <a:pt x="1397065" y="10056634"/>
                </a:lnTo>
                <a:lnTo>
                  <a:pt x="1358296" y="10034752"/>
                </a:lnTo>
                <a:lnTo>
                  <a:pt x="1239652" y="9931058"/>
                </a:lnTo>
                <a:lnTo>
                  <a:pt x="1201689" y="9909101"/>
                </a:lnTo>
                <a:lnTo>
                  <a:pt x="1085440" y="9805183"/>
                </a:lnTo>
                <a:lnTo>
                  <a:pt x="1047085" y="9770507"/>
                </a:lnTo>
                <a:lnTo>
                  <a:pt x="1010108" y="9748457"/>
                </a:lnTo>
                <a:lnTo>
                  <a:pt x="896791" y="9644265"/>
                </a:lnTo>
                <a:lnTo>
                  <a:pt x="785201" y="9539911"/>
                </a:lnTo>
                <a:lnTo>
                  <a:pt x="675313" y="9435398"/>
                </a:lnTo>
                <a:lnTo>
                  <a:pt x="567103" y="9330728"/>
                </a:lnTo>
                <a:lnTo>
                  <a:pt x="495883" y="9260861"/>
                </a:lnTo>
                <a:lnTo>
                  <a:pt x="425391" y="9190927"/>
                </a:lnTo>
                <a:lnTo>
                  <a:pt x="286738" y="9050840"/>
                </a:lnTo>
                <a:lnTo>
                  <a:pt x="184068" y="8945651"/>
                </a:lnTo>
                <a:lnTo>
                  <a:pt x="150124" y="8910562"/>
                </a:lnTo>
                <a:lnTo>
                  <a:pt x="115143" y="8862814"/>
                </a:lnTo>
                <a:lnTo>
                  <a:pt x="48014" y="8792565"/>
                </a:lnTo>
                <a:lnTo>
                  <a:pt x="14692" y="8757418"/>
                </a:lnTo>
                <a:lnTo>
                  <a:pt x="205" y="8746018"/>
                </a:lnTo>
                <a:lnTo>
                  <a:pt x="0" y="1845301"/>
                </a:lnTo>
                <a:lnTo>
                  <a:pt x="39353" y="1816106"/>
                </a:lnTo>
                <a:lnTo>
                  <a:pt x="77641" y="1774255"/>
                </a:lnTo>
                <a:lnTo>
                  <a:pt x="316325" y="1598846"/>
                </a:lnTo>
                <a:lnTo>
                  <a:pt x="355192" y="1556941"/>
                </a:lnTo>
                <a:lnTo>
                  <a:pt x="880311" y="1176142"/>
                </a:lnTo>
                <a:lnTo>
                  <a:pt x="919718" y="1134186"/>
                </a:lnTo>
                <a:lnTo>
                  <a:pt x="1454973" y="752438"/>
                </a:lnTo>
                <a:lnTo>
                  <a:pt x="1497913" y="735663"/>
                </a:lnTo>
                <a:lnTo>
                  <a:pt x="1877025" y="470576"/>
                </a:lnTo>
                <a:lnTo>
                  <a:pt x="1920722" y="453730"/>
                </a:lnTo>
                <a:lnTo>
                  <a:pt x="2091609" y="335689"/>
                </a:lnTo>
                <a:lnTo>
                  <a:pt x="2135730" y="318803"/>
                </a:lnTo>
                <a:lnTo>
                  <a:pt x="2221871" y="259718"/>
                </a:lnTo>
                <a:lnTo>
                  <a:pt x="2266261" y="242807"/>
                </a:lnTo>
                <a:lnTo>
                  <a:pt x="2352952" y="183670"/>
                </a:lnTo>
                <a:lnTo>
                  <a:pt x="2397622" y="166733"/>
                </a:lnTo>
                <a:lnTo>
                  <a:pt x="2484885" y="107542"/>
                </a:lnTo>
                <a:lnTo>
                  <a:pt x="2529847" y="90578"/>
                </a:lnTo>
                <a:lnTo>
                  <a:pt x="2617704" y="31331"/>
                </a:lnTo>
                <a:lnTo>
                  <a:pt x="2662969" y="14339"/>
                </a:lnTo>
                <a:lnTo>
                  <a:pt x="2679888" y="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261347" y="7346031"/>
            <a:ext cx="4914265" cy="2941320"/>
          </a:xfrm>
          <a:custGeom>
            <a:avLst/>
            <a:gdLst/>
            <a:ahLst/>
            <a:cxnLst/>
            <a:rect l="l" t="t" r="r" b="b"/>
            <a:pathLst>
              <a:path w="4914265" h="2941320">
                <a:moveTo>
                  <a:pt x="0" y="2940968"/>
                </a:moveTo>
                <a:lnTo>
                  <a:pt x="26700" y="2869816"/>
                </a:lnTo>
                <a:lnTo>
                  <a:pt x="44937" y="2824278"/>
                </a:lnTo>
                <a:lnTo>
                  <a:pt x="63851" y="2779102"/>
                </a:lnTo>
                <a:lnTo>
                  <a:pt x="83404" y="2734307"/>
                </a:lnTo>
                <a:lnTo>
                  <a:pt x="103559" y="2689914"/>
                </a:lnTo>
                <a:lnTo>
                  <a:pt x="124928" y="2644371"/>
                </a:lnTo>
                <a:lnTo>
                  <a:pt x="146797" y="2599113"/>
                </a:lnTo>
                <a:lnTo>
                  <a:pt x="169137" y="2554124"/>
                </a:lnTo>
                <a:lnTo>
                  <a:pt x="191915" y="2509386"/>
                </a:lnTo>
                <a:lnTo>
                  <a:pt x="215102" y="2464883"/>
                </a:lnTo>
                <a:lnTo>
                  <a:pt x="238665" y="2420595"/>
                </a:lnTo>
                <a:lnTo>
                  <a:pt x="262575" y="2376507"/>
                </a:lnTo>
                <a:lnTo>
                  <a:pt x="286800" y="2332601"/>
                </a:lnTo>
                <a:lnTo>
                  <a:pt x="311308" y="2288860"/>
                </a:lnTo>
                <a:lnTo>
                  <a:pt x="336070" y="2245265"/>
                </a:lnTo>
                <a:lnTo>
                  <a:pt x="361054" y="2201800"/>
                </a:lnTo>
                <a:lnTo>
                  <a:pt x="386229" y="2158448"/>
                </a:lnTo>
                <a:lnTo>
                  <a:pt x="411564" y="2115190"/>
                </a:lnTo>
                <a:lnTo>
                  <a:pt x="437028" y="2072010"/>
                </a:lnTo>
                <a:lnTo>
                  <a:pt x="565202" y="1856668"/>
                </a:lnTo>
                <a:lnTo>
                  <a:pt x="616292" y="1770467"/>
                </a:lnTo>
                <a:lnTo>
                  <a:pt x="641674" y="1727283"/>
                </a:lnTo>
                <a:lnTo>
                  <a:pt x="666906" y="1684021"/>
                </a:lnTo>
                <a:lnTo>
                  <a:pt x="691957" y="1640662"/>
                </a:lnTo>
                <a:lnTo>
                  <a:pt x="716797" y="1597191"/>
                </a:lnTo>
                <a:lnTo>
                  <a:pt x="741395" y="1553588"/>
                </a:lnTo>
                <a:lnTo>
                  <a:pt x="765718" y="1509838"/>
                </a:lnTo>
                <a:lnTo>
                  <a:pt x="789737" y="1465922"/>
                </a:lnTo>
                <a:lnTo>
                  <a:pt x="813420" y="1421823"/>
                </a:lnTo>
                <a:lnTo>
                  <a:pt x="836737" y="1377524"/>
                </a:lnTo>
                <a:lnTo>
                  <a:pt x="859656" y="1333008"/>
                </a:lnTo>
                <a:lnTo>
                  <a:pt x="882147" y="1288256"/>
                </a:lnTo>
                <a:lnTo>
                  <a:pt x="904178" y="1243253"/>
                </a:lnTo>
                <a:lnTo>
                  <a:pt x="925718" y="1197980"/>
                </a:lnTo>
                <a:lnTo>
                  <a:pt x="946737" y="1152419"/>
                </a:lnTo>
                <a:lnTo>
                  <a:pt x="989453" y="1058471"/>
                </a:lnTo>
                <a:lnTo>
                  <a:pt x="1010980" y="1011575"/>
                </a:lnTo>
                <a:lnTo>
                  <a:pt x="1032797" y="964844"/>
                </a:lnTo>
                <a:lnTo>
                  <a:pt x="1055036" y="918362"/>
                </a:lnTo>
                <a:lnTo>
                  <a:pt x="1077829" y="872216"/>
                </a:lnTo>
                <a:lnTo>
                  <a:pt x="1101310" y="826490"/>
                </a:lnTo>
                <a:lnTo>
                  <a:pt x="1125611" y="781267"/>
                </a:lnTo>
                <a:lnTo>
                  <a:pt x="1150864" y="736634"/>
                </a:lnTo>
                <a:lnTo>
                  <a:pt x="1177202" y="692675"/>
                </a:lnTo>
                <a:lnTo>
                  <a:pt x="1204757" y="649475"/>
                </a:lnTo>
                <a:lnTo>
                  <a:pt x="1233662" y="607118"/>
                </a:lnTo>
                <a:lnTo>
                  <a:pt x="1264050" y="565690"/>
                </a:lnTo>
                <a:lnTo>
                  <a:pt x="1296052" y="525276"/>
                </a:lnTo>
                <a:lnTo>
                  <a:pt x="1329803" y="485959"/>
                </a:lnTo>
                <a:lnTo>
                  <a:pt x="1363140" y="449782"/>
                </a:lnTo>
                <a:lnTo>
                  <a:pt x="1397839" y="414800"/>
                </a:lnTo>
                <a:lnTo>
                  <a:pt x="1433832" y="381042"/>
                </a:lnTo>
                <a:lnTo>
                  <a:pt x="1471054" y="348541"/>
                </a:lnTo>
                <a:lnTo>
                  <a:pt x="1509439" y="317327"/>
                </a:lnTo>
                <a:lnTo>
                  <a:pt x="1548922" y="287432"/>
                </a:lnTo>
                <a:lnTo>
                  <a:pt x="1589435" y="258888"/>
                </a:lnTo>
                <a:lnTo>
                  <a:pt x="1630914" y="231726"/>
                </a:lnTo>
                <a:lnTo>
                  <a:pt x="1673292" y="205976"/>
                </a:lnTo>
                <a:lnTo>
                  <a:pt x="1716504" y="181672"/>
                </a:lnTo>
                <a:lnTo>
                  <a:pt x="1760483" y="158843"/>
                </a:lnTo>
                <a:lnTo>
                  <a:pt x="1805164" y="137521"/>
                </a:lnTo>
                <a:lnTo>
                  <a:pt x="1850480" y="117738"/>
                </a:lnTo>
                <a:lnTo>
                  <a:pt x="1896367" y="99525"/>
                </a:lnTo>
                <a:lnTo>
                  <a:pt x="1942120" y="82802"/>
                </a:lnTo>
                <a:lnTo>
                  <a:pt x="1988398" y="67545"/>
                </a:lnTo>
                <a:lnTo>
                  <a:pt x="2035148" y="53777"/>
                </a:lnTo>
                <a:lnTo>
                  <a:pt x="2082319" y="41522"/>
                </a:lnTo>
                <a:lnTo>
                  <a:pt x="2129859" y="30802"/>
                </a:lnTo>
                <a:lnTo>
                  <a:pt x="2177716" y="21640"/>
                </a:lnTo>
                <a:lnTo>
                  <a:pt x="2225838" y="14059"/>
                </a:lnTo>
                <a:lnTo>
                  <a:pt x="2274175" y="8081"/>
                </a:lnTo>
                <a:lnTo>
                  <a:pt x="2322673" y="3730"/>
                </a:lnTo>
                <a:lnTo>
                  <a:pt x="2371283" y="1029"/>
                </a:lnTo>
                <a:lnTo>
                  <a:pt x="2419950" y="0"/>
                </a:lnTo>
                <a:lnTo>
                  <a:pt x="2468625" y="665"/>
                </a:lnTo>
                <a:lnTo>
                  <a:pt x="2517256" y="3049"/>
                </a:lnTo>
                <a:lnTo>
                  <a:pt x="2565789" y="7174"/>
                </a:lnTo>
                <a:lnTo>
                  <a:pt x="2614449" y="13367"/>
                </a:lnTo>
                <a:lnTo>
                  <a:pt x="2663004" y="21816"/>
                </a:lnTo>
                <a:lnTo>
                  <a:pt x="2711399" y="32363"/>
                </a:lnTo>
                <a:lnTo>
                  <a:pt x="2759580" y="44853"/>
                </a:lnTo>
                <a:lnTo>
                  <a:pt x="2807493" y="59128"/>
                </a:lnTo>
                <a:lnTo>
                  <a:pt x="2855082" y="75032"/>
                </a:lnTo>
                <a:lnTo>
                  <a:pt x="2902293" y="92408"/>
                </a:lnTo>
                <a:lnTo>
                  <a:pt x="2949071" y="111099"/>
                </a:lnTo>
                <a:lnTo>
                  <a:pt x="2995362" y="130950"/>
                </a:lnTo>
                <a:lnTo>
                  <a:pt x="3041111" y="151803"/>
                </a:lnTo>
                <a:lnTo>
                  <a:pt x="3086262" y="173501"/>
                </a:lnTo>
                <a:lnTo>
                  <a:pt x="3130762" y="195888"/>
                </a:lnTo>
                <a:lnTo>
                  <a:pt x="3174556" y="218807"/>
                </a:lnTo>
                <a:lnTo>
                  <a:pt x="3217588" y="242102"/>
                </a:lnTo>
                <a:lnTo>
                  <a:pt x="3261360" y="266596"/>
                </a:lnTo>
                <a:lnTo>
                  <a:pt x="3304541" y="291943"/>
                </a:lnTo>
                <a:lnTo>
                  <a:pt x="3347137" y="318119"/>
                </a:lnTo>
                <a:lnTo>
                  <a:pt x="3389153" y="345103"/>
                </a:lnTo>
                <a:lnTo>
                  <a:pt x="3430596" y="372875"/>
                </a:lnTo>
                <a:lnTo>
                  <a:pt x="3471472" y="401411"/>
                </a:lnTo>
                <a:lnTo>
                  <a:pt x="3511786" y="430692"/>
                </a:lnTo>
                <a:lnTo>
                  <a:pt x="3551544" y="460695"/>
                </a:lnTo>
                <a:lnTo>
                  <a:pt x="3590752" y="491398"/>
                </a:lnTo>
                <a:lnTo>
                  <a:pt x="3629417" y="522780"/>
                </a:lnTo>
                <a:lnTo>
                  <a:pt x="3667543" y="554820"/>
                </a:lnTo>
                <a:lnTo>
                  <a:pt x="3705138" y="587495"/>
                </a:lnTo>
                <a:lnTo>
                  <a:pt x="3742206" y="620785"/>
                </a:lnTo>
                <a:lnTo>
                  <a:pt x="3778754" y="654667"/>
                </a:lnTo>
                <a:lnTo>
                  <a:pt x="3814788" y="689121"/>
                </a:lnTo>
                <a:lnTo>
                  <a:pt x="3850314" y="724125"/>
                </a:lnTo>
                <a:lnTo>
                  <a:pt x="3885337" y="759656"/>
                </a:lnTo>
                <a:lnTo>
                  <a:pt x="3919863" y="795694"/>
                </a:lnTo>
                <a:lnTo>
                  <a:pt x="3953899" y="832217"/>
                </a:lnTo>
                <a:lnTo>
                  <a:pt x="3987450" y="869203"/>
                </a:lnTo>
                <a:lnTo>
                  <a:pt x="4020522" y="906631"/>
                </a:lnTo>
                <a:lnTo>
                  <a:pt x="4053121" y="944480"/>
                </a:lnTo>
                <a:lnTo>
                  <a:pt x="4085253" y="982727"/>
                </a:lnTo>
                <a:lnTo>
                  <a:pt x="4116925" y="1021351"/>
                </a:lnTo>
                <a:lnTo>
                  <a:pt x="4148141" y="1060330"/>
                </a:lnTo>
                <a:lnTo>
                  <a:pt x="4178907" y="1099644"/>
                </a:lnTo>
                <a:lnTo>
                  <a:pt x="4209231" y="1139270"/>
                </a:lnTo>
                <a:lnTo>
                  <a:pt x="4239117" y="1179187"/>
                </a:lnTo>
                <a:lnTo>
                  <a:pt x="4268370" y="1219078"/>
                </a:lnTo>
                <a:lnTo>
                  <a:pt x="4297335" y="1259259"/>
                </a:lnTo>
                <a:lnTo>
                  <a:pt x="4325985" y="1299732"/>
                </a:lnTo>
                <a:lnTo>
                  <a:pt x="4354293" y="1340498"/>
                </a:lnTo>
                <a:lnTo>
                  <a:pt x="4382230" y="1381557"/>
                </a:lnTo>
                <a:lnTo>
                  <a:pt x="4409771" y="1422912"/>
                </a:lnTo>
                <a:lnTo>
                  <a:pt x="4436886" y="1464561"/>
                </a:lnTo>
                <a:lnTo>
                  <a:pt x="4463549" y="1506508"/>
                </a:lnTo>
                <a:lnTo>
                  <a:pt x="4489733" y="1548752"/>
                </a:lnTo>
                <a:lnTo>
                  <a:pt x="4515409" y="1591294"/>
                </a:lnTo>
                <a:lnTo>
                  <a:pt x="4540551" y="1634137"/>
                </a:lnTo>
                <a:lnTo>
                  <a:pt x="4565131" y="1677280"/>
                </a:lnTo>
                <a:lnTo>
                  <a:pt x="4589122" y="1720725"/>
                </a:lnTo>
                <a:lnTo>
                  <a:pt x="4612496" y="1764473"/>
                </a:lnTo>
                <a:lnTo>
                  <a:pt x="4635227" y="1808524"/>
                </a:lnTo>
                <a:lnTo>
                  <a:pt x="4657285" y="1852880"/>
                </a:lnTo>
                <a:lnTo>
                  <a:pt x="4678645" y="1897542"/>
                </a:lnTo>
                <a:lnTo>
                  <a:pt x="4699279" y="1942511"/>
                </a:lnTo>
                <a:lnTo>
                  <a:pt x="4719158" y="1987787"/>
                </a:lnTo>
                <a:lnTo>
                  <a:pt x="4738257" y="2033373"/>
                </a:lnTo>
                <a:lnTo>
                  <a:pt x="4756547" y="2079268"/>
                </a:lnTo>
                <a:lnTo>
                  <a:pt x="4774001" y="2125474"/>
                </a:lnTo>
                <a:lnTo>
                  <a:pt x="4790592" y="2171991"/>
                </a:lnTo>
                <a:lnTo>
                  <a:pt x="4806292" y="2218822"/>
                </a:lnTo>
                <a:lnTo>
                  <a:pt x="4821074" y="2265966"/>
                </a:lnTo>
                <a:lnTo>
                  <a:pt x="4834911" y="2313426"/>
                </a:lnTo>
                <a:lnTo>
                  <a:pt x="4847774" y="2361201"/>
                </a:lnTo>
                <a:lnTo>
                  <a:pt x="4859637" y="2409293"/>
                </a:lnTo>
                <a:lnTo>
                  <a:pt x="4870472" y="2457703"/>
                </a:lnTo>
                <a:lnTo>
                  <a:pt x="4880252" y="2506432"/>
                </a:lnTo>
                <a:lnTo>
                  <a:pt x="4888950" y="2555481"/>
                </a:lnTo>
                <a:lnTo>
                  <a:pt x="4896537" y="2604851"/>
                </a:lnTo>
                <a:lnTo>
                  <a:pt x="4902263" y="2654890"/>
                </a:lnTo>
                <a:lnTo>
                  <a:pt x="4906962" y="2705249"/>
                </a:lnTo>
                <a:lnTo>
                  <a:pt x="4910524" y="2755903"/>
                </a:lnTo>
                <a:lnTo>
                  <a:pt x="4912840" y="2806830"/>
                </a:lnTo>
                <a:lnTo>
                  <a:pt x="4913800" y="2858004"/>
                </a:lnTo>
                <a:lnTo>
                  <a:pt x="4913296" y="2909404"/>
                </a:lnTo>
                <a:lnTo>
                  <a:pt x="4912024" y="2940968"/>
                </a:lnTo>
                <a:lnTo>
                  <a:pt x="0" y="2940968"/>
                </a:lnTo>
                <a:close/>
              </a:path>
            </a:pathLst>
          </a:custGeom>
          <a:solidFill>
            <a:srgbClr val="E2ECF1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202012" y="0"/>
            <a:ext cx="3086100" cy="3027045"/>
          </a:xfrm>
          <a:custGeom>
            <a:avLst/>
            <a:gdLst/>
            <a:ahLst/>
            <a:cxnLst/>
            <a:rect l="l" t="t" r="r" b="b"/>
            <a:pathLst>
              <a:path w="3086100" h="3027045">
                <a:moveTo>
                  <a:pt x="96067" y="1060305"/>
                </a:moveTo>
                <a:lnTo>
                  <a:pt x="80741" y="1013278"/>
                </a:lnTo>
                <a:lnTo>
                  <a:pt x="66599" y="965864"/>
                </a:lnTo>
                <a:lnTo>
                  <a:pt x="53670" y="918072"/>
                </a:lnTo>
                <a:lnTo>
                  <a:pt x="41989" y="869910"/>
                </a:lnTo>
                <a:lnTo>
                  <a:pt x="31586" y="821388"/>
                </a:lnTo>
                <a:lnTo>
                  <a:pt x="22494" y="772514"/>
                </a:lnTo>
                <a:lnTo>
                  <a:pt x="14746" y="723297"/>
                </a:lnTo>
                <a:lnTo>
                  <a:pt x="8703" y="674618"/>
                </a:lnTo>
                <a:lnTo>
                  <a:pt x="4211" y="625875"/>
                </a:lnTo>
                <a:lnTo>
                  <a:pt x="1300" y="577132"/>
                </a:lnTo>
                <a:lnTo>
                  <a:pt x="0" y="528455"/>
                </a:lnTo>
                <a:lnTo>
                  <a:pt x="339" y="479910"/>
                </a:lnTo>
                <a:lnTo>
                  <a:pt x="2349" y="431563"/>
                </a:lnTo>
                <a:lnTo>
                  <a:pt x="6060" y="383479"/>
                </a:lnTo>
                <a:lnTo>
                  <a:pt x="11500" y="335726"/>
                </a:lnTo>
                <a:lnTo>
                  <a:pt x="18699" y="288367"/>
                </a:lnTo>
                <a:lnTo>
                  <a:pt x="27688" y="241470"/>
                </a:lnTo>
                <a:lnTo>
                  <a:pt x="38497" y="195100"/>
                </a:lnTo>
                <a:lnTo>
                  <a:pt x="51154" y="149322"/>
                </a:lnTo>
                <a:lnTo>
                  <a:pt x="65690" y="104203"/>
                </a:lnTo>
                <a:lnTo>
                  <a:pt x="82135" y="59809"/>
                </a:lnTo>
                <a:lnTo>
                  <a:pt x="100519" y="16205"/>
                </a:lnTo>
                <a:lnTo>
                  <a:pt x="108234" y="0"/>
                </a:lnTo>
                <a:lnTo>
                  <a:pt x="3085988" y="0"/>
                </a:lnTo>
                <a:lnTo>
                  <a:pt x="3085988" y="2767792"/>
                </a:lnTo>
                <a:lnTo>
                  <a:pt x="3046543" y="2794010"/>
                </a:lnTo>
                <a:lnTo>
                  <a:pt x="3003962" y="2820590"/>
                </a:lnTo>
                <a:lnTo>
                  <a:pt x="2960476" y="2845996"/>
                </a:lnTo>
                <a:lnTo>
                  <a:pt x="2919502" y="2867604"/>
                </a:lnTo>
                <a:lnTo>
                  <a:pt x="2877805" y="2888289"/>
                </a:lnTo>
                <a:lnTo>
                  <a:pt x="2835361" y="2907916"/>
                </a:lnTo>
                <a:lnTo>
                  <a:pt x="2792149" y="2926345"/>
                </a:lnTo>
                <a:lnTo>
                  <a:pt x="2748146" y="2943438"/>
                </a:lnTo>
                <a:lnTo>
                  <a:pt x="2703330" y="2959058"/>
                </a:lnTo>
                <a:lnTo>
                  <a:pt x="2653460" y="2974399"/>
                </a:lnTo>
                <a:lnTo>
                  <a:pt x="2603018" y="2987872"/>
                </a:lnTo>
                <a:lnTo>
                  <a:pt x="2552089" y="2999424"/>
                </a:lnTo>
                <a:lnTo>
                  <a:pt x="2500758" y="3009004"/>
                </a:lnTo>
                <a:lnTo>
                  <a:pt x="2449110" y="3016560"/>
                </a:lnTo>
                <a:lnTo>
                  <a:pt x="2397229" y="3022038"/>
                </a:lnTo>
                <a:lnTo>
                  <a:pt x="2345200" y="3025387"/>
                </a:lnTo>
                <a:lnTo>
                  <a:pt x="2293108" y="3026554"/>
                </a:lnTo>
                <a:lnTo>
                  <a:pt x="2241037" y="3025488"/>
                </a:lnTo>
                <a:lnTo>
                  <a:pt x="2189073" y="3022135"/>
                </a:lnTo>
                <a:lnTo>
                  <a:pt x="2137300" y="3016444"/>
                </a:lnTo>
                <a:lnTo>
                  <a:pt x="2087915" y="3008608"/>
                </a:lnTo>
                <a:lnTo>
                  <a:pt x="2039409" y="2998299"/>
                </a:lnTo>
                <a:lnTo>
                  <a:pt x="1991755" y="2985643"/>
                </a:lnTo>
                <a:lnTo>
                  <a:pt x="1944926" y="2970770"/>
                </a:lnTo>
                <a:lnTo>
                  <a:pt x="1898897" y="2953805"/>
                </a:lnTo>
                <a:lnTo>
                  <a:pt x="1853639" y="2934877"/>
                </a:lnTo>
                <a:lnTo>
                  <a:pt x="1809126" y="2914113"/>
                </a:lnTo>
                <a:lnTo>
                  <a:pt x="1765332" y="2891640"/>
                </a:lnTo>
                <a:lnTo>
                  <a:pt x="1722230" y="2867585"/>
                </a:lnTo>
                <a:lnTo>
                  <a:pt x="1679792" y="2842077"/>
                </a:lnTo>
                <a:lnTo>
                  <a:pt x="1637993" y="2815243"/>
                </a:lnTo>
                <a:lnTo>
                  <a:pt x="1596805" y="2787209"/>
                </a:lnTo>
                <a:lnTo>
                  <a:pt x="1555307" y="2757808"/>
                </a:lnTo>
                <a:lnTo>
                  <a:pt x="1514166" y="2727831"/>
                </a:lnTo>
                <a:lnTo>
                  <a:pt x="1473359" y="2697325"/>
                </a:lnTo>
                <a:lnTo>
                  <a:pt x="1432865" y="2666339"/>
                </a:lnTo>
                <a:lnTo>
                  <a:pt x="1392661" y="2634921"/>
                </a:lnTo>
                <a:lnTo>
                  <a:pt x="1352726" y="2603118"/>
                </a:lnTo>
                <a:lnTo>
                  <a:pt x="1273575" y="2538552"/>
                </a:lnTo>
                <a:lnTo>
                  <a:pt x="1156313" y="2440019"/>
                </a:lnTo>
                <a:lnTo>
                  <a:pt x="1078860" y="2373768"/>
                </a:lnTo>
                <a:lnTo>
                  <a:pt x="1001375" y="2305938"/>
                </a:lnTo>
                <a:lnTo>
                  <a:pt x="963037" y="2271577"/>
                </a:lnTo>
                <a:lnTo>
                  <a:pt x="925007" y="2236890"/>
                </a:lnTo>
                <a:lnTo>
                  <a:pt x="887312" y="2201856"/>
                </a:lnTo>
                <a:lnTo>
                  <a:pt x="849982" y="2166453"/>
                </a:lnTo>
                <a:lnTo>
                  <a:pt x="813045" y="2130659"/>
                </a:lnTo>
                <a:lnTo>
                  <a:pt x="776530" y="2094453"/>
                </a:lnTo>
                <a:lnTo>
                  <a:pt x="740464" y="2057813"/>
                </a:lnTo>
                <a:lnTo>
                  <a:pt x="704878" y="2020718"/>
                </a:lnTo>
                <a:lnTo>
                  <a:pt x="669798" y="1983146"/>
                </a:lnTo>
                <a:lnTo>
                  <a:pt x="635254" y="1945076"/>
                </a:lnTo>
                <a:lnTo>
                  <a:pt x="601274" y="1906486"/>
                </a:lnTo>
                <a:lnTo>
                  <a:pt x="569064" y="1868989"/>
                </a:lnTo>
                <a:lnTo>
                  <a:pt x="537392" y="1830935"/>
                </a:lnTo>
                <a:lnTo>
                  <a:pt x="506291" y="1792331"/>
                </a:lnTo>
                <a:lnTo>
                  <a:pt x="475792" y="1753186"/>
                </a:lnTo>
                <a:lnTo>
                  <a:pt x="445929" y="1713509"/>
                </a:lnTo>
                <a:lnTo>
                  <a:pt x="416732" y="1673308"/>
                </a:lnTo>
                <a:lnTo>
                  <a:pt x="388235" y="1632592"/>
                </a:lnTo>
                <a:lnTo>
                  <a:pt x="360470" y="1591369"/>
                </a:lnTo>
                <a:lnTo>
                  <a:pt x="333468" y="1549648"/>
                </a:lnTo>
                <a:lnTo>
                  <a:pt x="307263" y="1507438"/>
                </a:lnTo>
                <a:lnTo>
                  <a:pt x="281885" y="1464747"/>
                </a:lnTo>
                <a:lnTo>
                  <a:pt x="257368" y="1421584"/>
                </a:lnTo>
                <a:lnTo>
                  <a:pt x="233743" y="1377957"/>
                </a:lnTo>
                <a:lnTo>
                  <a:pt x="211043" y="1333875"/>
                </a:lnTo>
                <a:lnTo>
                  <a:pt x="189300" y="1289346"/>
                </a:lnTo>
                <a:lnTo>
                  <a:pt x="168547" y="1244380"/>
                </a:lnTo>
                <a:lnTo>
                  <a:pt x="148814" y="1198984"/>
                </a:lnTo>
                <a:lnTo>
                  <a:pt x="130135" y="1153167"/>
                </a:lnTo>
                <a:lnTo>
                  <a:pt x="112542" y="1106938"/>
                </a:lnTo>
                <a:lnTo>
                  <a:pt x="96067" y="1060305"/>
                </a:lnTo>
                <a:close/>
              </a:path>
            </a:pathLst>
          </a:custGeom>
          <a:solidFill>
            <a:srgbClr val="6AD4C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3797598" y="11"/>
            <a:ext cx="3462020" cy="1755775"/>
          </a:xfrm>
          <a:custGeom>
            <a:avLst/>
            <a:gdLst/>
            <a:ahLst/>
            <a:cxnLst/>
            <a:rect l="l" t="t" r="r" b="b"/>
            <a:pathLst>
              <a:path w="3462019" h="1755775">
                <a:moveTo>
                  <a:pt x="2361019" y="846709"/>
                </a:moveTo>
                <a:lnTo>
                  <a:pt x="2358301" y="797953"/>
                </a:lnTo>
                <a:lnTo>
                  <a:pt x="2351887" y="749325"/>
                </a:lnTo>
                <a:lnTo>
                  <a:pt x="2341956" y="701014"/>
                </a:lnTo>
                <a:lnTo>
                  <a:pt x="2328684" y="653199"/>
                </a:lnTo>
                <a:lnTo>
                  <a:pt x="2312238" y="606056"/>
                </a:lnTo>
                <a:lnTo>
                  <a:pt x="2292794" y="559777"/>
                </a:lnTo>
                <a:lnTo>
                  <a:pt x="2270544" y="514553"/>
                </a:lnTo>
                <a:lnTo>
                  <a:pt x="2245982" y="471093"/>
                </a:lnTo>
                <a:lnTo>
                  <a:pt x="2219401" y="429031"/>
                </a:lnTo>
                <a:lnTo>
                  <a:pt x="2190889" y="388378"/>
                </a:lnTo>
                <a:lnTo>
                  <a:pt x="2160574" y="349123"/>
                </a:lnTo>
                <a:lnTo>
                  <a:pt x="2128570" y="311238"/>
                </a:lnTo>
                <a:lnTo>
                  <a:pt x="2094953" y="274726"/>
                </a:lnTo>
                <a:lnTo>
                  <a:pt x="2059863" y="239572"/>
                </a:lnTo>
                <a:lnTo>
                  <a:pt x="2023389" y="205778"/>
                </a:lnTo>
                <a:lnTo>
                  <a:pt x="1985645" y="173316"/>
                </a:lnTo>
                <a:lnTo>
                  <a:pt x="1946744" y="142189"/>
                </a:lnTo>
                <a:lnTo>
                  <a:pt x="1906790" y="112395"/>
                </a:lnTo>
                <a:lnTo>
                  <a:pt x="1865884" y="83896"/>
                </a:lnTo>
                <a:lnTo>
                  <a:pt x="1824139" y="56718"/>
                </a:lnTo>
                <a:lnTo>
                  <a:pt x="1781670" y="30822"/>
                </a:lnTo>
                <a:lnTo>
                  <a:pt x="1738579" y="6210"/>
                </a:lnTo>
                <a:lnTo>
                  <a:pt x="1727034" y="0"/>
                </a:lnTo>
                <a:lnTo>
                  <a:pt x="292531" y="0"/>
                </a:lnTo>
                <a:lnTo>
                  <a:pt x="261048" y="42684"/>
                </a:lnTo>
                <a:lnTo>
                  <a:pt x="233629" y="84201"/>
                </a:lnTo>
                <a:lnTo>
                  <a:pt x="208191" y="126885"/>
                </a:lnTo>
                <a:lnTo>
                  <a:pt x="184632" y="170624"/>
                </a:lnTo>
                <a:lnTo>
                  <a:pt x="162864" y="215303"/>
                </a:lnTo>
                <a:lnTo>
                  <a:pt x="142773" y="260832"/>
                </a:lnTo>
                <a:lnTo>
                  <a:pt x="124282" y="307111"/>
                </a:lnTo>
                <a:lnTo>
                  <a:pt x="107264" y="354012"/>
                </a:lnTo>
                <a:lnTo>
                  <a:pt x="91643" y="401447"/>
                </a:lnTo>
                <a:lnTo>
                  <a:pt x="77304" y="449313"/>
                </a:lnTo>
                <a:lnTo>
                  <a:pt x="64160" y="497497"/>
                </a:lnTo>
                <a:lnTo>
                  <a:pt x="52108" y="545909"/>
                </a:lnTo>
                <a:lnTo>
                  <a:pt x="41059" y="594423"/>
                </a:lnTo>
                <a:lnTo>
                  <a:pt x="30797" y="644575"/>
                </a:lnTo>
                <a:lnTo>
                  <a:pt x="21805" y="695007"/>
                </a:lnTo>
                <a:lnTo>
                  <a:pt x="14224" y="745693"/>
                </a:lnTo>
                <a:lnTo>
                  <a:pt x="8128" y="796556"/>
                </a:lnTo>
                <a:lnTo>
                  <a:pt x="3657" y="847547"/>
                </a:lnTo>
                <a:lnTo>
                  <a:pt x="901" y="898613"/>
                </a:lnTo>
                <a:lnTo>
                  <a:pt x="0" y="949706"/>
                </a:lnTo>
                <a:lnTo>
                  <a:pt x="1041" y="1000760"/>
                </a:lnTo>
                <a:lnTo>
                  <a:pt x="4152" y="1051725"/>
                </a:lnTo>
                <a:lnTo>
                  <a:pt x="9448" y="1102550"/>
                </a:lnTo>
                <a:lnTo>
                  <a:pt x="17018" y="1153172"/>
                </a:lnTo>
                <a:lnTo>
                  <a:pt x="27000" y="1203540"/>
                </a:lnTo>
                <a:lnTo>
                  <a:pt x="38658" y="1252651"/>
                </a:lnTo>
                <a:lnTo>
                  <a:pt x="52438" y="1302080"/>
                </a:lnTo>
                <a:lnTo>
                  <a:pt x="68821" y="1351013"/>
                </a:lnTo>
                <a:lnTo>
                  <a:pt x="88265" y="1398651"/>
                </a:lnTo>
                <a:lnTo>
                  <a:pt x="111213" y="1444167"/>
                </a:lnTo>
                <a:lnTo>
                  <a:pt x="138125" y="1486763"/>
                </a:lnTo>
                <a:lnTo>
                  <a:pt x="168681" y="1526184"/>
                </a:lnTo>
                <a:lnTo>
                  <a:pt x="202374" y="1562938"/>
                </a:lnTo>
                <a:lnTo>
                  <a:pt x="238887" y="1596898"/>
                </a:lnTo>
                <a:lnTo>
                  <a:pt x="277964" y="1627949"/>
                </a:lnTo>
                <a:lnTo>
                  <a:pt x="319303" y="1655953"/>
                </a:lnTo>
                <a:lnTo>
                  <a:pt x="362623" y="1680756"/>
                </a:lnTo>
                <a:lnTo>
                  <a:pt x="408241" y="1702727"/>
                </a:lnTo>
                <a:lnTo>
                  <a:pt x="455587" y="1721104"/>
                </a:lnTo>
                <a:lnTo>
                  <a:pt x="504266" y="1735721"/>
                </a:lnTo>
                <a:lnTo>
                  <a:pt x="553910" y="1746415"/>
                </a:lnTo>
                <a:lnTo>
                  <a:pt x="604151" y="1753031"/>
                </a:lnTo>
                <a:lnTo>
                  <a:pt x="654608" y="1755419"/>
                </a:lnTo>
                <a:lnTo>
                  <a:pt x="703262" y="1753704"/>
                </a:lnTo>
                <a:lnTo>
                  <a:pt x="751306" y="1748256"/>
                </a:lnTo>
                <a:lnTo>
                  <a:pt x="798855" y="1739709"/>
                </a:lnTo>
                <a:lnTo>
                  <a:pt x="846010" y="1728774"/>
                </a:lnTo>
                <a:lnTo>
                  <a:pt x="892860" y="1716087"/>
                </a:lnTo>
                <a:lnTo>
                  <a:pt x="939520" y="1702346"/>
                </a:lnTo>
                <a:lnTo>
                  <a:pt x="986078" y="1688211"/>
                </a:lnTo>
                <a:lnTo>
                  <a:pt x="1035545" y="1673910"/>
                </a:lnTo>
                <a:lnTo>
                  <a:pt x="1085291" y="1660893"/>
                </a:lnTo>
                <a:lnTo>
                  <a:pt x="1135278" y="1648955"/>
                </a:lnTo>
                <a:lnTo>
                  <a:pt x="1185468" y="1637906"/>
                </a:lnTo>
                <a:lnTo>
                  <a:pt x="1235811" y="1627555"/>
                </a:lnTo>
                <a:lnTo>
                  <a:pt x="1286281" y="1617713"/>
                </a:lnTo>
                <a:lnTo>
                  <a:pt x="1336827" y="1608188"/>
                </a:lnTo>
                <a:lnTo>
                  <a:pt x="1437982" y="1589265"/>
                </a:lnTo>
                <a:lnTo>
                  <a:pt x="1488503" y="1579499"/>
                </a:lnTo>
                <a:lnTo>
                  <a:pt x="1538947" y="1569275"/>
                </a:lnTo>
                <a:lnTo>
                  <a:pt x="1589252" y="1558378"/>
                </a:lnTo>
                <a:lnTo>
                  <a:pt x="1639404" y="1546631"/>
                </a:lnTo>
                <a:lnTo>
                  <a:pt x="1689328" y="1533842"/>
                </a:lnTo>
                <a:lnTo>
                  <a:pt x="1739011" y="1519809"/>
                </a:lnTo>
                <a:lnTo>
                  <a:pt x="1785861" y="1505077"/>
                </a:lnTo>
                <a:lnTo>
                  <a:pt x="1832381" y="1488643"/>
                </a:lnTo>
                <a:lnTo>
                  <a:pt x="1878368" y="1470456"/>
                </a:lnTo>
                <a:lnTo>
                  <a:pt x="1923592" y="1450416"/>
                </a:lnTo>
                <a:lnTo>
                  <a:pt x="1967877" y="1428457"/>
                </a:lnTo>
                <a:lnTo>
                  <a:pt x="2011006" y="1404518"/>
                </a:lnTo>
                <a:lnTo>
                  <a:pt x="2052777" y="1378496"/>
                </a:lnTo>
                <a:lnTo>
                  <a:pt x="2092972" y="1350327"/>
                </a:lnTo>
                <a:lnTo>
                  <a:pt x="2131403" y="1319936"/>
                </a:lnTo>
                <a:lnTo>
                  <a:pt x="2167839" y="1287246"/>
                </a:lnTo>
                <a:lnTo>
                  <a:pt x="2202103" y="1252181"/>
                </a:lnTo>
                <a:lnTo>
                  <a:pt x="2233980" y="1214666"/>
                </a:lnTo>
                <a:lnTo>
                  <a:pt x="2263254" y="1174623"/>
                </a:lnTo>
                <a:lnTo>
                  <a:pt x="2289733" y="1131976"/>
                </a:lnTo>
                <a:lnTo>
                  <a:pt x="2312924" y="1086205"/>
                </a:lnTo>
                <a:lnTo>
                  <a:pt x="2331351" y="1039482"/>
                </a:lnTo>
                <a:lnTo>
                  <a:pt x="2345207" y="991997"/>
                </a:lnTo>
                <a:lnTo>
                  <a:pt x="2354643" y="943914"/>
                </a:lnTo>
                <a:lnTo>
                  <a:pt x="2359863" y="895426"/>
                </a:lnTo>
                <a:lnTo>
                  <a:pt x="2361019" y="846709"/>
                </a:lnTo>
                <a:close/>
              </a:path>
              <a:path w="3462019" h="1755775">
                <a:moveTo>
                  <a:pt x="3461702" y="1314437"/>
                </a:moveTo>
                <a:lnTo>
                  <a:pt x="3457956" y="1268095"/>
                </a:lnTo>
                <a:lnTo>
                  <a:pt x="3447123" y="1224127"/>
                </a:lnTo>
                <a:lnTo>
                  <a:pt x="3429800" y="1183119"/>
                </a:lnTo>
                <a:lnTo>
                  <a:pt x="3406559" y="1145679"/>
                </a:lnTo>
                <a:lnTo>
                  <a:pt x="3377996" y="1112393"/>
                </a:lnTo>
                <a:lnTo>
                  <a:pt x="3344710" y="1083830"/>
                </a:lnTo>
                <a:lnTo>
                  <a:pt x="3307270" y="1060589"/>
                </a:lnTo>
                <a:lnTo>
                  <a:pt x="3266262" y="1043266"/>
                </a:lnTo>
                <a:lnTo>
                  <a:pt x="3222294" y="1032433"/>
                </a:lnTo>
                <a:lnTo>
                  <a:pt x="3175952" y="1028687"/>
                </a:lnTo>
                <a:lnTo>
                  <a:pt x="3129597" y="1032433"/>
                </a:lnTo>
                <a:lnTo>
                  <a:pt x="3085630" y="1043266"/>
                </a:lnTo>
                <a:lnTo>
                  <a:pt x="3044621" y="1060589"/>
                </a:lnTo>
                <a:lnTo>
                  <a:pt x="3007182" y="1083830"/>
                </a:lnTo>
                <a:lnTo>
                  <a:pt x="2973895" y="1112393"/>
                </a:lnTo>
                <a:lnTo>
                  <a:pt x="2945333" y="1145679"/>
                </a:lnTo>
                <a:lnTo>
                  <a:pt x="2922092" y="1183119"/>
                </a:lnTo>
                <a:lnTo>
                  <a:pt x="2904769" y="1224127"/>
                </a:lnTo>
                <a:lnTo>
                  <a:pt x="2893936" y="1268095"/>
                </a:lnTo>
                <a:lnTo>
                  <a:pt x="2890202" y="1314437"/>
                </a:lnTo>
                <a:lnTo>
                  <a:pt x="2893936" y="1360792"/>
                </a:lnTo>
                <a:lnTo>
                  <a:pt x="2904769" y="1404759"/>
                </a:lnTo>
                <a:lnTo>
                  <a:pt x="2922092" y="1445768"/>
                </a:lnTo>
                <a:lnTo>
                  <a:pt x="2945333" y="1483207"/>
                </a:lnTo>
                <a:lnTo>
                  <a:pt x="2973895" y="1516494"/>
                </a:lnTo>
                <a:lnTo>
                  <a:pt x="3007182" y="1545056"/>
                </a:lnTo>
                <a:lnTo>
                  <a:pt x="3044621" y="1568297"/>
                </a:lnTo>
                <a:lnTo>
                  <a:pt x="3085630" y="1585620"/>
                </a:lnTo>
                <a:lnTo>
                  <a:pt x="3129597" y="1596453"/>
                </a:lnTo>
                <a:lnTo>
                  <a:pt x="3175952" y="1600187"/>
                </a:lnTo>
                <a:lnTo>
                  <a:pt x="3222294" y="1596453"/>
                </a:lnTo>
                <a:lnTo>
                  <a:pt x="3266262" y="1585620"/>
                </a:lnTo>
                <a:lnTo>
                  <a:pt x="3307270" y="1568297"/>
                </a:lnTo>
                <a:lnTo>
                  <a:pt x="3344710" y="1545056"/>
                </a:lnTo>
                <a:lnTo>
                  <a:pt x="3377996" y="1516494"/>
                </a:lnTo>
                <a:lnTo>
                  <a:pt x="3406559" y="1483207"/>
                </a:lnTo>
                <a:lnTo>
                  <a:pt x="3429800" y="1445768"/>
                </a:lnTo>
                <a:lnTo>
                  <a:pt x="3447123" y="1404759"/>
                </a:lnTo>
                <a:lnTo>
                  <a:pt x="3457956" y="1360792"/>
                </a:lnTo>
                <a:lnTo>
                  <a:pt x="3461702" y="1314437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04335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433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796284" y="0"/>
            <a:ext cx="8489950" cy="9825990"/>
          </a:xfrm>
          <a:custGeom>
            <a:avLst/>
            <a:gdLst/>
            <a:ahLst/>
            <a:cxnLst/>
            <a:rect l="l" t="t" r="r" b="b"/>
            <a:pathLst>
              <a:path w="8489950" h="9825990">
                <a:moveTo>
                  <a:pt x="8489411" y="9258048"/>
                </a:moveTo>
                <a:lnTo>
                  <a:pt x="8467296" y="9267099"/>
                </a:lnTo>
                <a:lnTo>
                  <a:pt x="8430878" y="9296104"/>
                </a:lnTo>
                <a:lnTo>
                  <a:pt x="8384296" y="9317490"/>
                </a:lnTo>
                <a:lnTo>
                  <a:pt x="8348198" y="9346049"/>
                </a:lnTo>
                <a:lnTo>
                  <a:pt x="8255861" y="9387666"/>
                </a:lnTo>
                <a:lnTo>
                  <a:pt x="8220275" y="9415511"/>
                </a:lnTo>
                <a:lnTo>
                  <a:pt x="8083648" y="9475316"/>
                </a:lnTo>
                <a:lnTo>
                  <a:pt x="8048808" y="9502121"/>
                </a:lnTo>
                <a:lnTo>
                  <a:pt x="8003843" y="9521250"/>
                </a:lnTo>
                <a:lnTo>
                  <a:pt x="7870178" y="9576924"/>
                </a:lnTo>
                <a:lnTo>
                  <a:pt x="7738449" y="9629896"/>
                </a:lnTo>
                <a:lnTo>
                  <a:pt x="7684669" y="9639525"/>
                </a:lnTo>
                <a:lnTo>
                  <a:pt x="7641443" y="9656228"/>
                </a:lnTo>
                <a:lnTo>
                  <a:pt x="7555709" y="9688635"/>
                </a:lnTo>
                <a:lnTo>
                  <a:pt x="7502887" y="9696927"/>
                </a:lnTo>
                <a:lnTo>
                  <a:pt x="7418643" y="9727255"/>
                </a:lnTo>
                <a:lnTo>
                  <a:pt x="7366586" y="9734479"/>
                </a:lnTo>
                <a:lnTo>
                  <a:pt x="7325115" y="9748735"/>
                </a:lnTo>
                <a:lnTo>
                  <a:pt x="7273591" y="9755217"/>
                </a:lnTo>
                <a:lnTo>
                  <a:pt x="7232661" y="9768717"/>
                </a:lnTo>
                <a:lnTo>
                  <a:pt x="7181687" y="9774432"/>
                </a:lnTo>
                <a:lnTo>
                  <a:pt x="7130994" y="9779753"/>
                </a:lnTo>
                <a:lnTo>
                  <a:pt x="7090910" y="9792075"/>
                </a:lnTo>
                <a:lnTo>
                  <a:pt x="7040794" y="9796592"/>
                </a:lnTo>
                <a:lnTo>
                  <a:pt x="6990973" y="9800698"/>
                </a:lnTo>
                <a:lnTo>
                  <a:pt x="6941451" y="9804385"/>
                </a:lnTo>
                <a:lnTo>
                  <a:pt x="6902556" y="9815049"/>
                </a:lnTo>
                <a:lnTo>
                  <a:pt x="6853646" y="9817882"/>
                </a:lnTo>
                <a:lnTo>
                  <a:pt x="6805050" y="9820280"/>
                </a:lnTo>
                <a:lnTo>
                  <a:pt x="6756770" y="9822235"/>
                </a:lnTo>
                <a:lnTo>
                  <a:pt x="6708812" y="9823742"/>
                </a:lnTo>
                <a:lnTo>
                  <a:pt x="6661180" y="9824794"/>
                </a:lnTo>
                <a:lnTo>
                  <a:pt x="6613879" y="9825385"/>
                </a:lnTo>
                <a:lnTo>
                  <a:pt x="6566912" y="9825508"/>
                </a:lnTo>
                <a:lnTo>
                  <a:pt x="6509963" y="9817759"/>
                </a:lnTo>
                <a:lnTo>
                  <a:pt x="6463680" y="9816930"/>
                </a:lnTo>
                <a:lnTo>
                  <a:pt x="6417745" y="9815615"/>
                </a:lnTo>
                <a:lnTo>
                  <a:pt x="6372162" y="9813808"/>
                </a:lnTo>
                <a:lnTo>
                  <a:pt x="6316614" y="9804104"/>
                </a:lnTo>
                <a:lnTo>
                  <a:pt x="6271750" y="9801295"/>
                </a:lnTo>
                <a:lnTo>
                  <a:pt x="6216930" y="9790576"/>
                </a:lnTo>
                <a:lnTo>
                  <a:pt x="6172803" y="9786739"/>
                </a:lnTo>
                <a:lnTo>
                  <a:pt x="6118728" y="9774981"/>
                </a:lnTo>
                <a:lnTo>
                  <a:pt x="6075354" y="9770092"/>
                </a:lnTo>
                <a:lnTo>
                  <a:pt x="6022042" y="9757270"/>
                </a:lnTo>
                <a:lnTo>
                  <a:pt x="5979440" y="9751305"/>
                </a:lnTo>
                <a:lnTo>
                  <a:pt x="5926908" y="9737393"/>
                </a:lnTo>
                <a:lnTo>
                  <a:pt x="5874887" y="9722769"/>
                </a:lnTo>
                <a:lnTo>
                  <a:pt x="5833600" y="9714971"/>
                </a:lnTo>
                <a:lnTo>
                  <a:pt x="5782398" y="9699205"/>
                </a:lnTo>
                <a:lnTo>
                  <a:pt x="5731600" y="9682874"/>
                </a:lnTo>
                <a:lnTo>
                  <a:pt x="5681204" y="9665985"/>
                </a:lnTo>
                <a:lnTo>
                  <a:pt x="5641526" y="9655940"/>
                </a:lnTo>
                <a:lnTo>
                  <a:pt x="5591920" y="9637947"/>
                </a:lnTo>
                <a:lnTo>
                  <a:pt x="5542705" y="9619410"/>
                </a:lnTo>
                <a:lnTo>
                  <a:pt x="5493876" y="9600333"/>
                </a:lnTo>
                <a:lnTo>
                  <a:pt x="5455752" y="9588121"/>
                </a:lnTo>
                <a:lnTo>
                  <a:pt x="5407686" y="9567980"/>
                </a:lnTo>
                <a:lnTo>
                  <a:pt x="5359997" y="9547314"/>
                </a:lnTo>
                <a:lnTo>
                  <a:pt x="5312679" y="9526128"/>
                </a:lnTo>
                <a:lnTo>
                  <a:pt x="5265731" y="9504428"/>
                </a:lnTo>
                <a:lnTo>
                  <a:pt x="5229471" y="9489617"/>
                </a:lnTo>
                <a:lnTo>
                  <a:pt x="5183250" y="9466901"/>
                </a:lnTo>
                <a:lnTo>
                  <a:pt x="5137388" y="9443686"/>
                </a:lnTo>
                <a:lnTo>
                  <a:pt x="5091882" y="9419975"/>
                </a:lnTo>
                <a:lnTo>
                  <a:pt x="5046726" y="9395773"/>
                </a:lnTo>
                <a:lnTo>
                  <a:pt x="5012241" y="9378486"/>
                </a:lnTo>
                <a:lnTo>
                  <a:pt x="4967778" y="9353319"/>
                </a:lnTo>
                <a:lnTo>
                  <a:pt x="4923656" y="9327676"/>
                </a:lnTo>
                <a:lnTo>
                  <a:pt x="4879871" y="9301562"/>
                </a:lnTo>
                <a:lnTo>
                  <a:pt x="4836420" y="9274983"/>
                </a:lnTo>
                <a:lnTo>
                  <a:pt x="4793300" y="9247943"/>
                </a:lnTo>
                <a:lnTo>
                  <a:pt x="4760828" y="9227846"/>
                </a:lnTo>
                <a:lnTo>
                  <a:pt x="4718358" y="9199899"/>
                </a:lnTo>
                <a:lnTo>
                  <a:pt x="4676208" y="9171505"/>
                </a:lnTo>
                <a:lnTo>
                  <a:pt x="4634374" y="9142671"/>
                </a:lnTo>
                <a:lnTo>
                  <a:pt x="4592853" y="9113400"/>
                </a:lnTo>
                <a:lnTo>
                  <a:pt x="4551641" y="9083698"/>
                </a:lnTo>
                <a:lnTo>
                  <a:pt x="4521056" y="9060968"/>
                </a:lnTo>
                <a:lnTo>
                  <a:pt x="4480452" y="9030418"/>
                </a:lnTo>
                <a:lnTo>
                  <a:pt x="4440147" y="8999451"/>
                </a:lnTo>
                <a:lnTo>
                  <a:pt x="4400136" y="8968072"/>
                </a:lnTo>
                <a:lnTo>
                  <a:pt x="4360418" y="8936287"/>
                </a:lnTo>
                <a:lnTo>
                  <a:pt x="4320987" y="8904099"/>
                </a:lnTo>
                <a:lnTo>
                  <a:pt x="4281841" y="8871514"/>
                </a:lnTo>
                <a:lnTo>
                  <a:pt x="4253299" y="8845937"/>
                </a:lnTo>
                <a:lnTo>
                  <a:pt x="4214711" y="8812573"/>
                </a:lnTo>
                <a:lnTo>
                  <a:pt x="4176398" y="8778827"/>
                </a:lnTo>
                <a:lnTo>
                  <a:pt x="4138355" y="8744703"/>
                </a:lnTo>
                <a:lnTo>
                  <a:pt x="4100580" y="8710207"/>
                </a:lnTo>
                <a:lnTo>
                  <a:pt x="4063068" y="8675344"/>
                </a:lnTo>
                <a:lnTo>
                  <a:pt x="4036137" y="8647517"/>
                </a:lnTo>
                <a:lnTo>
                  <a:pt x="3999142" y="8611933"/>
                </a:lnTo>
                <a:lnTo>
                  <a:pt x="3962399" y="8575996"/>
                </a:lnTo>
                <a:lnTo>
                  <a:pt x="3925905" y="8539711"/>
                </a:lnTo>
                <a:lnTo>
                  <a:pt x="3889658" y="8503083"/>
                </a:lnTo>
                <a:lnTo>
                  <a:pt x="3863974" y="8473517"/>
                </a:lnTo>
                <a:lnTo>
                  <a:pt x="3828208" y="8436218"/>
                </a:lnTo>
                <a:lnTo>
                  <a:pt x="3792677" y="8398590"/>
                </a:lnTo>
                <a:lnTo>
                  <a:pt x="3757378" y="8360640"/>
                </a:lnTo>
                <a:lnTo>
                  <a:pt x="3722307" y="8322371"/>
                </a:lnTo>
                <a:lnTo>
                  <a:pt x="3697782" y="8291187"/>
                </a:lnTo>
                <a:lnTo>
                  <a:pt x="3663157" y="8252296"/>
                </a:lnTo>
                <a:lnTo>
                  <a:pt x="3628750" y="8213101"/>
                </a:lnTo>
                <a:lnTo>
                  <a:pt x="3594557" y="8173608"/>
                </a:lnTo>
                <a:lnTo>
                  <a:pt x="3560574" y="8133820"/>
                </a:lnTo>
                <a:lnTo>
                  <a:pt x="3537121" y="8101143"/>
                </a:lnTo>
                <a:lnTo>
                  <a:pt x="3503549" y="8060782"/>
                </a:lnTo>
                <a:lnTo>
                  <a:pt x="3470178" y="8020142"/>
                </a:lnTo>
                <a:lnTo>
                  <a:pt x="3447325" y="7986627"/>
                </a:lnTo>
                <a:lnTo>
                  <a:pt x="3414343" y="7945444"/>
                </a:lnTo>
                <a:lnTo>
                  <a:pt x="3381550" y="7903996"/>
                </a:lnTo>
                <a:lnTo>
                  <a:pt x="3348944" y="7862289"/>
                </a:lnTo>
                <a:lnTo>
                  <a:pt x="3326842" y="7827726"/>
                </a:lnTo>
                <a:lnTo>
                  <a:pt x="3294597" y="7785515"/>
                </a:lnTo>
                <a:lnTo>
                  <a:pt x="3262528" y="7743058"/>
                </a:lnTo>
                <a:lnTo>
                  <a:pt x="3240953" y="7707761"/>
                </a:lnTo>
                <a:lnTo>
                  <a:pt x="3209224" y="7664830"/>
                </a:lnTo>
                <a:lnTo>
                  <a:pt x="3177659" y="7621669"/>
                </a:lnTo>
                <a:lnTo>
                  <a:pt x="3156579" y="7585682"/>
                </a:lnTo>
                <a:lnTo>
                  <a:pt x="3125334" y="7542075"/>
                </a:lnTo>
                <a:lnTo>
                  <a:pt x="3104565" y="7505652"/>
                </a:lnTo>
                <a:lnTo>
                  <a:pt x="3073625" y="7461620"/>
                </a:lnTo>
                <a:lnTo>
                  <a:pt x="3042833" y="7417382"/>
                </a:lnTo>
                <a:lnTo>
                  <a:pt x="3022506" y="7380343"/>
                </a:lnTo>
                <a:lnTo>
                  <a:pt x="2992380" y="7335176"/>
                </a:lnTo>
                <a:lnTo>
                  <a:pt x="2962382" y="7289830"/>
                </a:lnTo>
                <a:lnTo>
                  <a:pt x="2942832" y="7251708"/>
                </a:lnTo>
                <a:lnTo>
                  <a:pt x="2913082" y="7206016"/>
                </a:lnTo>
                <a:lnTo>
                  <a:pt x="2883451" y="7160158"/>
                </a:lnTo>
                <a:lnTo>
                  <a:pt x="2864258" y="7121537"/>
                </a:lnTo>
                <a:lnTo>
                  <a:pt x="2834856" y="7075360"/>
                </a:lnTo>
                <a:lnTo>
                  <a:pt x="2805564" y="7029030"/>
                </a:lnTo>
                <a:lnTo>
                  <a:pt x="2786700" y="6989950"/>
                </a:lnTo>
                <a:lnTo>
                  <a:pt x="2757617" y="6943327"/>
                </a:lnTo>
                <a:lnTo>
                  <a:pt x="2738957" y="6903964"/>
                </a:lnTo>
                <a:lnTo>
                  <a:pt x="2710071" y="6857065"/>
                </a:lnTo>
                <a:lnTo>
                  <a:pt x="2681280" y="6810036"/>
                </a:lnTo>
                <a:lnTo>
                  <a:pt x="2662901" y="6770280"/>
                </a:lnTo>
                <a:lnTo>
                  <a:pt x="2634288" y="6723002"/>
                </a:lnTo>
                <a:lnTo>
                  <a:pt x="2616081" y="6683006"/>
                </a:lnTo>
                <a:lnTo>
                  <a:pt x="2587634" y="6635497"/>
                </a:lnTo>
                <a:lnTo>
                  <a:pt x="2559264" y="6587879"/>
                </a:lnTo>
                <a:lnTo>
                  <a:pt x="2541291" y="6547556"/>
                </a:lnTo>
                <a:lnTo>
                  <a:pt x="2513069" y="6499734"/>
                </a:lnTo>
                <a:lnTo>
                  <a:pt x="2495236" y="6459215"/>
                </a:lnTo>
                <a:lnTo>
                  <a:pt x="2467148" y="6411205"/>
                </a:lnTo>
                <a:lnTo>
                  <a:pt x="2449443" y="6370508"/>
                </a:lnTo>
                <a:lnTo>
                  <a:pt x="2421476" y="6322330"/>
                </a:lnTo>
                <a:lnTo>
                  <a:pt x="2403886" y="6281472"/>
                </a:lnTo>
                <a:lnTo>
                  <a:pt x="2376028" y="6233142"/>
                </a:lnTo>
                <a:lnTo>
                  <a:pt x="2358541" y="6192141"/>
                </a:lnTo>
                <a:lnTo>
                  <a:pt x="2303059" y="6095152"/>
                </a:lnTo>
                <a:lnTo>
                  <a:pt x="2285702" y="6053970"/>
                </a:lnTo>
                <a:lnTo>
                  <a:pt x="2258060" y="6005337"/>
                </a:lnTo>
                <a:lnTo>
                  <a:pt x="2240774" y="5964057"/>
                </a:lnTo>
                <a:lnTo>
                  <a:pt x="2213196" y="5915334"/>
                </a:lnTo>
                <a:lnTo>
                  <a:pt x="2195968" y="5873972"/>
                </a:lnTo>
                <a:lnTo>
                  <a:pt x="2168443" y="5825177"/>
                </a:lnTo>
                <a:lnTo>
                  <a:pt x="2151260" y="5783752"/>
                </a:lnTo>
                <a:lnTo>
                  <a:pt x="2123774" y="5734902"/>
                </a:lnTo>
                <a:lnTo>
                  <a:pt x="1900818" y="5282985"/>
                </a:lnTo>
                <a:lnTo>
                  <a:pt x="1883644" y="5241548"/>
                </a:lnTo>
                <a:lnTo>
                  <a:pt x="1856128" y="5192740"/>
                </a:lnTo>
                <a:lnTo>
                  <a:pt x="1838911" y="5151363"/>
                </a:lnTo>
                <a:lnTo>
                  <a:pt x="1811345" y="5102623"/>
                </a:lnTo>
                <a:lnTo>
                  <a:pt x="1794073" y="5061324"/>
                </a:lnTo>
                <a:lnTo>
                  <a:pt x="1766446" y="5012671"/>
                </a:lnTo>
                <a:lnTo>
                  <a:pt x="1749105" y="4971466"/>
                </a:lnTo>
                <a:lnTo>
                  <a:pt x="1721403" y="4922917"/>
                </a:lnTo>
                <a:lnTo>
                  <a:pt x="1703981" y="4881826"/>
                </a:lnTo>
                <a:lnTo>
                  <a:pt x="1676193" y="4833398"/>
                </a:lnTo>
                <a:lnTo>
                  <a:pt x="1658677" y="4792436"/>
                </a:lnTo>
                <a:lnTo>
                  <a:pt x="1630789" y="4744148"/>
                </a:lnTo>
                <a:lnTo>
                  <a:pt x="1613168" y="4703334"/>
                </a:lnTo>
                <a:lnTo>
                  <a:pt x="1585167" y="4655203"/>
                </a:lnTo>
                <a:lnTo>
                  <a:pt x="1557105" y="4607156"/>
                </a:lnTo>
                <a:lnTo>
                  <a:pt x="1539301" y="4566597"/>
                </a:lnTo>
                <a:lnTo>
                  <a:pt x="1511108" y="4518734"/>
                </a:lnTo>
                <a:lnTo>
                  <a:pt x="1493166" y="4478367"/>
                </a:lnTo>
                <a:lnTo>
                  <a:pt x="1464829" y="4430705"/>
                </a:lnTo>
                <a:lnTo>
                  <a:pt x="1446737" y="4390548"/>
                </a:lnTo>
                <a:lnTo>
                  <a:pt x="1418243" y="4343104"/>
                </a:lnTo>
                <a:lnTo>
                  <a:pt x="1399988" y="4303174"/>
                </a:lnTo>
                <a:lnTo>
                  <a:pt x="1371325" y="4255966"/>
                </a:lnTo>
                <a:lnTo>
                  <a:pt x="1342573" y="4208883"/>
                </a:lnTo>
                <a:lnTo>
                  <a:pt x="1324050" y="4169327"/>
                </a:lnTo>
                <a:lnTo>
                  <a:pt x="1295109" y="4122506"/>
                </a:lnTo>
                <a:lnTo>
                  <a:pt x="1276392" y="4083222"/>
                </a:lnTo>
                <a:lnTo>
                  <a:pt x="1247250" y="4036682"/>
                </a:lnTo>
                <a:lnTo>
                  <a:pt x="1218003" y="3990288"/>
                </a:lnTo>
                <a:lnTo>
                  <a:pt x="1198970" y="3951444"/>
                </a:lnTo>
                <a:lnTo>
                  <a:pt x="1169504" y="3905356"/>
                </a:lnTo>
                <a:lnTo>
                  <a:pt x="1139923" y="3859429"/>
                </a:lnTo>
                <a:lnTo>
                  <a:pt x="1120546" y="3821065"/>
                </a:lnTo>
                <a:lnTo>
                  <a:pt x="1090726" y="3775470"/>
                </a:lnTo>
                <a:lnTo>
                  <a:pt x="1060782" y="3730049"/>
                </a:lnTo>
                <a:lnTo>
                  <a:pt x="1041033" y="3692204"/>
                </a:lnTo>
                <a:lnTo>
                  <a:pt x="1010831" y="3647143"/>
                </a:lnTo>
                <a:lnTo>
                  <a:pt x="980496" y="3602267"/>
                </a:lnTo>
                <a:lnTo>
                  <a:pt x="960565" y="3564676"/>
                </a:lnTo>
                <a:lnTo>
                  <a:pt x="869779" y="3429743"/>
                </a:lnTo>
                <a:lnTo>
                  <a:pt x="849873" y="3392117"/>
                </a:lnTo>
                <a:lnTo>
                  <a:pt x="819683" y="3347039"/>
                </a:lnTo>
                <a:lnTo>
                  <a:pt x="789544" y="3301889"/>
                </a:lnTo>
                <a:lnTo>
                  <a:pt x="759470" y="3256649"/>
                </a:lnTo>
                <a:lnTo>
                  <a:pt x="739796" y="3218700"/>
                </a:lnTo>
                <a:lnTo>
                  <a:pt x="709889" y="3173227"/>
                </a:lnTo>
                <a:lnTo>
                  <a:pt x="680086" y="3127609"/>
                </a:lnTo>
                <a:lnTo>
                  <a:pt x="660721" y="3089228"/>
                </a:lnTo>
                <a:lnTo>
                  <a:pt x="631163" y="3043269"/>
                </a:lnTo>
                <a:lnTo>
                  <a:pt x="601747" y="2997111"/>
                </a:lnTo>
                <a:lnTo>
                  <a:pt x="582808" y="2958136"/>
                </a:lnTo>
                <a:lnTo>
                  <a:pt x="553715" y="2911527"/>
                </a:lnTo>
                <a:lnTo>
                  <a:pt x="524803" y="2864666"/>
                </a:lnTo>
                <a:lnTo>
                  <a:pt x="506407" y="2824934"/>
                </a:lnTo>
                <a:lnTo>
                  <a:pt x="477895" y="2777515"/>
                </a:lnTo>
                <a:lnTo>
                  <a:pt x="449604" y="2729789"/>
                </a:lnTo>
                <a:lnTo>
                  <a:pt x="431866" y="2689137"/>
                </a:lnTo>
                <a:lnTo>
                  <a:pt x="404053" y="2640744"/>
                </a:lnTo>
                <a:lnTo>
                  <a:pt x="386820" y="2599389"/>
                </a:lnTo>
                <a:lnTo>
                  <a:pt x="359536" y="2550256"/>
                </a:lnTo>
                <a:lnTo>
                  <a:pt x="342859" y="2508126"/>
                </a:lnTo>
                <a:lnTo>
                  <a:pt x="316158" y="2458181"/>
                </a:lnTo>
                <a:lnTo>
                  <a:pt x="300088" y="2415203"/>
                </a:lnTo>
                <a:lnTo>
                  <a:pt x="274020" y="2364375"/>
                </a:lnTo>
                <a:lnTo>
                  <a:pt x="258610" y="2320477"/>
                </a:lnTo>
                <a:lnTo>
                  <a:pt x="233228" y="2268693"/>
                </a:lnTo>
                <a:lnTo>
                  <a:pt x="218529" y="2223802"/>
                </a:lnTo>
                <a:lnTo>
                  <a:pt x="204206" y="2178389"/>
                </a:lnTo>
                <a:lnTo>
                  <a:pt x="190270" y="2132434"/>
                </a:lnTo>
                <a:lnTo>
                  <a:pt x="166413" y="2078520"/>
                </a:lnTo>
                <a:lnTo>
                  <a:pt x="153293" y="2031429"/>
                </a:lnTo>
                <a:lnTo>
                  <a:pt x="140599" y="1983742"/>
                </a:lnTo>
                <a:lnTo>
                  <a:pt x="128345" y="1935441"/>
                </a:lnTo>
                <a:lnTo>
                  <a:pt x="115654" y="1887751"/>
                </a:lnTo>
                <a:lnTo>
                  <a:pt x="103314" y="1839570"/>
                </a:lnTo>
                <a:lnTo>
                  <a:pt x="91318" y="1790909"/>
                </a:lnTo>
                <a:lnTo>
                  <a:pt x="79661" y="1741776"/>
                </a:lnTo>
                <a:lnTo>
                  <a:pt x="68335" y="1692180"/>
                </a:lnTo>
                <a:lnTo>
                  <a:pt x="57335" y="1642130"/>
                </a:lnTo>
                <a:lnTo>
                  <a:pt x="46654" y="1591635"/>
                </a:lnTo>
                <a:lnTo>
                  <a:pt x="46608" y="1548103"/>
                </a:lnTo>
                <a:lnTo>
                  <a:pt x="36546" y="1496745"/>
                </a:lnTo>
                <a:lnTo>
                  <a:pt x="26783" y="1444968"/>
                </a:lnTo>
                <a:lnTo>
                  <a:pt x="27637" y="1400181"/>
                </a:lnTo>
                <a:lnTo>
                  <a:pt x="18455" y="1347595"/>
                </a:lnTo>
                <a:lnTo>
                  <a:pt x="9554" y="1294617"/>
                </a:lnTo>
                <a:lnTo>
                  <a:pt x="11249" y="1248656"/>
                </a:lnTo>
                <a:lnTo>
                  <a:pt x="2890" y="1194922"/>
                </a:lnTo>
                <a:lnTo>
                  <a:pt x="7593" y="1101167"/>
                </a:lnTo>
                <a:lnTo>
                  <a:pt x="0" y="1046365"/>
                </a:lnTo>
                <a:lnTo>
                  <a:pt x="9611" y="902166"/>
                </a:lnTo>
                <a:lnTo>
                  <a:pt x="2948" y="846067"/>
                </a:lnTo>
                <a:lnTo>
                  <a:pt x="10909" y="747768"/>
                </a:lnTo>
                <a:lnTo>
                  <a:pt x="29226" y="547829"/>
                </a:lnTo>
                <a:lnTo>
                  <a:pt x="44589" y="504600"/>
                </a:lnTo>
                <a:lnTo>
                  <a:pt x="60717" y="351311"/>
                </a:lnTo>
                <a:lnTo>
                  <a:pt x="76728" y="307176"/>
                </a:lnTo>
                <a:lnTo>
                  <a:pt x="82564" y="255438"/>
                </a:lnTo>
                <a:lnTo>
                  <a:pt x="99271" y="210333"/>
                </a:lnTo>
                <a:lnTo>
                  <a:pt x="105816" y="157607"/>
                </a:lnTo>
                <a:lnTo>
                  <a:pt x="122836" y="112065"/>
                </a:lnTo>
                <a:lnTo>
                  <a:pt x="129683" y="58917"/>
                </a:lnTo>
                <a:lnTo>
                  <a:pt x="146995" y="12968"/>
                </a:lnTo>
                <a:lnTo>
                  <a:pt x="152806" y="4862"/>
                </a:lnTo>
                <a:lnTo>
                  <a:pt x="8484932" y="0"/>
                </a:lnTo>
                <a:lnTo>
                  <a:pt x="8489411" y="9258048"/>
                </a:lnTo>
                <a:close/>
              </a:path>
            </a:pathLst>
          </a:custGeom>
          <a:solidFill>
            <a:srgbClr val="6AD4C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303800" y="0"/>
            <a:ext cx="1984375" cy="1833880"/>
          </a:xfrm>
          <a:custGeom>
            <a:avLst/>
            <a:gdLst/>
            <a:ahLst/>
            <a:cxnLst/>
            <a:rect l="l" t="t" r="r" b="b"/>
            <a:pathLst>
              <a:path w="1984375" h="1833880">
                <a:moveTo>
                  <a:pt x="1914920" y="1426330"/>
                </a:moveTo>
                <a:lnTo>
                  <a:pt x="1887467" y="1469415"/>
                </a:lnTo>
                <a:lnTo>
                  <a:pt x="1858045" y="1511237"/>
                </a:lnTo>
                <a:lnTo>
                  <a:pt x="1826609" y="1551697"/>
                </a:lnTo>
                <a:lnTo>
                  <a:pt x="1793111" y="1590692"/>
                </a:lnTo>
                <a:lnTo>
                  <a:pt x="1759740" y="1625481"/>
                </a:lnTo>
                <a:lnTo>
                  <a:pt x="1724656" y="1658254"/>
                </a:lnTo>
                <a:lnTo>
                  <a:pt x="1687950" y="1688824"/>
                </a:lnTo>
                <a:lnTo>
                  <a:pt x="1649713" y="1717002"/>
                </a:lnTo>
                <a:lnTo>
                  <a:pt x="1610037" y="1742600"/>
                </a:lnTo>
                <a:lnTo>
                  <a:pt x="1569013" y="1765431"/>
                </a:lnTo>
                <a:lnTo>
                  <a:pt x="1526731" y="1785306"/>
                </a:lnTo>
                <a:lnTo>
                  <a:pt x="1483285" y="1802039"/>
                </a:lnTo>
                <a:lnTo>
                  <a:pt x="1438764" y="1815440"/>
                </a:lnTo>
                <a:lnTo>
                  <a:pt x="1393260" y="1825322"/>
                </a:lnTo>
                <a:lnTo>
                  <a:pt x="1346864" y="1831498"/>
                </a:lnTo>
                <a:lnTo>
                  <a:pt x="1299668" y="1833779"/>
                </a:lnTo>
                <a:lnTo>
                  <a:pt x="1251763" y="1831978"/>
                </a:lnTo>
                <a:lnTo>
                  <a:pt x="1203240" y="1825906"/>
                </a:lnTo>
                <a:lnTo>
                  <a:pt x="1152884" y="1815274"/>
                </a:lnTo>
                <a:lnTo>
                  <a:pt x="1104075" y="1801021"/>
                </a:lnTo>
                <a:lnTo>
                  <a:pt x="1056811" y="1783371"/>
                </a:lnTo>
                <a:lnTo>
                  <a:pt x="1011089" y="1762552"/>
                </a:lnTo>
                <a:lnTo>
                  <a:pt x="966906" y="1738787"/>
                </a:lnTo>
                <a:lnTo>
                  <a:pt x="924262" y="1712304"/>
                </a:lnTo>
                <a:lnTo>
                  <a:pt x="883152" y="1683326"/>
                </a:lnTo>
                <a:lnTo>
                  <a:pt x="843574" y="1652079"/>
                </a:lnTo>
                <a:lnTo>
                  <a:pt x="805527" y="1618789"/>
                </a:lnTo>
                <a:lnTo>
                  <a:pt x="769007" y="1583682"/>
                </a:lnTo>
                <a:lnTo>
                  <a:pt x="734012" y="1546982"/>
                </a:lnTo>
                <a:lnTo>
                  <a:pt x="700539" y="1508916"/>
                </a:lnTo>
                <a:lnTo>
                  <a:pt x="668586" y="1469708"/>
                </a:lnTo>
                <a:lnTo>
                  <a:pt x="638151" y="1429584"/>
                </a:lnTo>
                <a:lnTo>
                  <a:pt x="609306" y="1389194"/>
                </a:lnTo>
                <a:lnTo>
                  <a:pt x="581447" y="1348202"/>
                </a:lnTo>
                <a:lnTo>
                  <a:pt x="554433" y="1306696"/>
                </a:lnTo>
                <a:lnTo>
                  <a:pt x="528120" y="1264766"/>
                </a:lnTo>
                <a:lnTo>
                  <a:pt x="502367" y="1222499"/>
                </a:lnTo>
                <a:lnTo>
                  <a:pt x="477029" y="1179985"/>
                </a:lnTo>
                <a:lnTo>
                  <a:pt x="451965" y="1137312"/>
                </a:lnTo>
                <a:lnTo>
                  <a:pt x="402088" y="1051846"/>
                </a:lnTo>
                <a:lnTo>
                  <a:pt x="376989" y="1009230"/>
                </a:lnTo>
                <a:lnTo>
                  <a:pt x="351594" y="966811"/>
                </a:lnTo>
                <a:lnTo>
                  <a:pt x="325758" y="924677"/>
                </a:lnTo>
                <a:lnTo>
                  <a:pt x="299340" y="882917"/>
                </a:lnTo>
                <a:lnTo>
                  <a:pt x="272198" y="841620"/>
                </a:lnTo>
                <a:lnTo>
                  <a:pt x="244187" y="800875"/>
                </a:lnTo>
                <a:lnTo>
                  <a:pt x="215167" y="760770"/>
                </a:lnTo>
                <a:lnTo>
                  <a:pt x="185416" y="720714"/>
                </a:lnTo>
                <a:lnTo>
                  <a:pt x="156010" y="680431"/>
                </a:lnTo>
                <a:lnTo>
                  <a:pt x="127563" y="639586"/>
                </a:lnTo>
                <a:lnTo>
                  <a:pt x="100689" y="597845"/>
                </a:lnTo>
                <a:lnTo>
                  <a:pt x="76003" y="554874"/>
                </a:lnTo>
                <a:lnTo>
                  <a:pt x="54120" y="510337"/>
                </a:lnTo>
                <a:lnTo>
                  <a:pt x="35655" y="463902"/>
                </a:lnTo>
                <a:lnTo>
                  <a:pt x="20510" y="414287"/>
                </a:lnTo>
                <a:lnTo>
                  <a:pt x="9536" y="363396"/>
                </a:lnTo>
                <a:lnTo>
                  <a:pt x="2708" y="311645"/>
                </a:lnTo>
                <a:lnTo>
                  <a:pt x="0" y="259453"/>
                </a:lnTo>
                <a:lnTo>
                  <a:pt x="1385" y="207239"/>
                </a:lnTo>
                <a:lnTo>
                  <a:pt x="6839" y="155420"/>
                </a:lnTo>
                <a:lnTo>
                  <a:pt x="15835" y="104836"/>
                </a:lnTo>
                <a:lnTo>
                  <a:pt x="28592" y="55047"/>
                </a:lnTo>
                <a:lnTo>
                  <a:pt x="45081" y="6376"/>
                </a:lnTo>
                <a:lnTo>
                  <a:pt x="1984199" y="0"/>
                </a:lnTo>
                <a:lnTo>
                  <a:pt x="1984199" y="1294200"/>
                </a:lnTo>
                <a:lnTo>
                  <a:pt x="1964108" y="1336780"/>
                </a:lnTo>
                <a:lnTo>
                  <a:pt x="1940452" y="1382085"/>
                </a:lnTo>
                <a:lnTo>
                  <a:pt x="1914920" y="142633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518817"/>
            <a:ext cx="1721485" cy="2536190"/>
          </a:xfrm>
          <a:custGeom>
            <a:avLst/>
            <a:gdLst/>
            <a:ahLst/>
            <a:cxnLst/>
            <a:rect l="l" t="t" r="r" b="b"/>
            <a:pathLst>
              <a:path w="1721485" h="2536190">
                <a:moveTo>
                  <a:pt x="431016" y="145152"/>
                </a:moveTo>
                <a:lnTo>
                  <a:pt x="474186" y="120149"/>
                </a:lnTo>
                <a:lnTo>
                  <a:pt x="518444" y="97014"/>
                </a:lnTo>
                <a:lnTo>
                  <a:pt x="563787" y="75843"/>
                </a:lnTo>
                <a:lnTo>
                  <a:pt x="610211" y="56731"/>
                </a:lnTo>
                <a:lnTo>
                  <a:pt x="657599" y="40124"/>
                </a:lnTo>
                <a:lnTo>
                  <a:pt x="705634" y="26203"/>
                </a:lnTo>
                <a:lnTo>
                  <a:pt x="754142" y="15098"/>
                </a:lnTo>
                <a:lnTo>
                  <a:pt x="802952" y="6941"/>
                </a:lnTo>
                <a:lnTo>
                  <a:pt x="851890" y="1864"/>
                </a:lnTo>
                <a:lnTo>
                  <a:pt x="900783" y="0"/>
                </a:lnTo>
                <a:lnTo>
                  <a:pt x="949457" y="1478"/>
                </a:lnTo>
                <a:lnTo>
                  <a:pt x="997739" y="6431"/>
                </a:lnTo>
                <a:lnTo>
                  <a:pt x="1045456" y="14991"/>
                </a:lnTo>
                <a:lnTo>
                  <a:pt x="1092436" y="27290"/>
                </a:lnTo>
                <a:lnTo>
                  <a:pt x="1138504" y="43459"/>
                </a:lnTo>
                <a:lnTo>
                  <a:pt x="1183488" y="63629"/>
                </a:lnTo>
                <a:lnTo>
                  <a:pt x="1227215" y="87933"/>
                </a:lnTo>
                <a:lnTo>
                  <a:pt x="1269511" y="116502"/>
                </a:lnTo>
                <a:lnTo>
                  <a:pt x="1308679" y="147850"/>
                </a:lnTo>
                <a:lnTo>
                  <a:pt x="1345106" y="181509"/>
                </a:lnTo>
                <a:lnTo>
                  <a:pt x="1378879" y="217310"/>
                </a:lnTo>
                <a:lnTo>
                  <a:pt x="1410086" y="255081"/>
                </a:lnTo>
                <a:lnTo>
                  <a:pt x="1438814" y="294654"/>
                </a:lnTo>
                <a:lnTo>
                  <a:pt x="1465153" y="335859"/>
                </a:lnTo>
                <a:lnTo>
                  <a:pt x="1489190" y="378527"/>
                </a:lnTo>
                <a:lnTo>
                  <a:pt x="1511013" y="422488"/>
                </a:lnTo>
                <a:lnTo>
                  <a:pt x="1530710" y="467572"/>
                </a:lnTo>
                <a:lnTo>
                  <a:pt x="1548368" y="513610"/>
                </a:lnTo>
                <a:lnTo>
                  <a:pt x="1564077" y="560433"/>
                </a:lnTo>
                <a:lnTo>
                  <a:pt x="1577923" y="607870"/>
                </a:lnTo>
                <a:lnTo>
                  <a:pt x="1589994" y="655752"/>
                </a:lnTo>
                <a:lnTo>
                  <a:pt x="1600380" y="703909"/>
                </a:lnTo>
                <a:lnTo>
                  <a:pt x="1609166" y="752172"/>
                </a:lnTo>
                <a:lnTo>
                  <a:pt x="1617037" y="803377"/>
                </a:lnTo>
                <a:lnTo>
                  <a:pt x="1623707" y="854677"/>
                </a:lnTo>
                <a:lnTo>
                  <a:pt x="1629350" y="906055"/>
                </a:lnTo>
                <a:lnTo>
                  <a:pt x="1634140" y="957498"/>
                </a:lnTo>
                <a:lnTo>
                  <a:pt x="1638253" y="1008989"/>
                </a:lnTo>
                <a:lnTo>
                  <a:pt x="1641862" y="1060514"/>
                </a:lnTo>
                <a:lnTo>
                  <a:pt x="1645142" y="1112057"/>
                </a:lnTo>
                <a:lnTo>
                  <a:pt x="1651413" y="1215137"/>
                </a:lnTo>
                <a:lnTo>
                  <a:pt x="1654752" y="1266644"/>
                </a:lnTo>
                <a:lnTo>
                  <a:pt x="1658460" y="1318108"/>
                </a:lnTo>
                <a:lnTo>
                  <a:pt x="1662711" y="1369515"/>
                </a:lnTo>
                <a:lnTo>
                  <a:pt x="1667679" y="1420848"/>
                </a:lnTo>
                <a:lnTo>
                  <a:pt x="1673540" y="1472093"/>
                </a:lnTo>
                <a:lnTo>
                  <a:pt x="1680466" y="1523235"/>
                </a:lnTo>
                <a:lnTo>
                  <a:pt x="1688634" y="1574258"/>
                </a:lnTo>
                <a:lnTo>
                  <a:pt x="1697504" y="1625579"/>
                </a:lnTo>
                <a:lnTo>
                  <a:pt x="1705946" y="1676950"/>
                </a:lnTo>
                <a:lnTo>
                  <a:pt x="1713233" y="1728390"/>
                </a:lnTo>
                <a:lnTo>
                  <a:pt x="1718634" y="1779921"/>
                </a:lnTo>
                <a:lnTo>
                  <a:pt x="1721422" y="1831564"/>
                </a:lnTo>
                <a:lnTo>
                  <a:pt x="1720868" y="1883338"/>
                </a:lnTo>
                <a:lnTo>
                  <a:pt x="1716242" y="1935266"/>
                </a:lnTo>
                <a:lnTo>
                  <a:pt x="1707032" y="1988583"/>
                </a:lnTo>
                <a:lnTo>
                  <a:pt x="1693343" y="2041118"/>
                </a:lnTo>
                <a:lnTo>
                  <a:pt x="1675392" y="2092494"/>
                </a:lnTo>
                <a:lnTo>
                  <a:pt x="1653402" y="2142334"/>
                </a:lnTo>
                <a:lnTo>
                  <a:pt x="1627592" y="2190262"/>
                </a:lnTo>
                <a:lnTo>
                  <a:pt x="1598181" y="2235900"/>
                </a:lnTo>
                <a:lnTo>
                  <a:pt x="1566055" y="2278716"/>
                </a:lnTo>
                <a:lnTo>
                  <a:pt x="1530804" y="2319016"/>
                </a:lnTo>
                <a:lnTo>
                  <a:pt x="1492605" y="2356513"/>
                </a:lnTo>
                <a:lnTo>
                  <a:pt x="1451638" y="2390918"/>
                </a:lnTo>
                <a:lnTo>
                  <a:pt x="1408081" y="2421947"/>
                </a:lnTo>
                <a:lnTo>
                  <a:pt x="1362114" y="2449310"/>
                </a:lnTo>
                <a:lnTo>
                  <a:pt x="1320394" y="2469380"/>
                </a:lnTo>
                <a:lnTo>
                  <a:pt x="1276697" y="2486013"/>
                </a:lnTo>
                <a:lnTo>
                  <a:pt x="1231524" y="2499580"/>
                </a:lnTo>
                <a:lnTo>
                  <a:pt x="1185378" y="2510454"/>
                </a:lnTo>
                <a:lnTo>
                  <a:pt x="1138762" y="2519006"/>
                </a:lnTo>
                <a:lnTo>
                  <a:pt x="1092180" y="2525609"/>
                </a:lnTo>
                <a:lnTo>
                  <a:pt x="1046132" y="2530634"/>
                </a:lnTo>
                <a:lnTo>
                  <a:pt x="995454" y="2534481"/>
                </a:lnTo>
                <a:lnTo>
                  <a:pt x="944815" y="2536116"/>
                </a:lnTo>
                <a:lnTo>
                  <a:pt x="894248" y="2535639"/>
                </a:lnTo>
                <a:lnTo>
                  <a:pt x="843787" y="2533150"/>
                </a:lnTo>
                <a:lnTo>
                  <a:pt x="793468" y="2528748"/>
                </a:lnTo>
                <a:lnTo>
                  <a:pt x="743323" y="2522532"/>
                </a:lnTo>
                <a:lnTo>
                  <a:pt x="693387" y="2514602"/>
                </a:lnTo>
                <a:lnTo>
                  <a:pt x="643695" y="2505059"/>
                </a:lnTo>
                <a:lnTo>
                  <a:pt x="594279" y="2494000"/>
                </a:lnTo>
                <a:lnTo>
                  <a:pt x="545175" y="2481526"/>
                </a:lnTo>
                <a:lnTo>
                  <a:pt x="496417" y="2467737"/>
                </a:lnTo>
                <a:lnTo>
                  <a:pt x="448038" y="2452731"/>
                </a:lnTo>
                <a:lnTo>
                  <a:pt x="400074" y="2436609"/>
                </a:lnTo>
                <a:lnTo>
                  <a:pt x="353263" y="2419792"/>
                </a:lnTo>
                <a:lnTo>
                  <a:pt x="306665" y="2402074"/>
                </a:lnTo>
                <a:lnTo>
                  <a:pt x="260381" y="2383379"/>
                </a:lnTo>
                <a:lnTo>
                  <a:pt x="214511" y="2363635"/>
                </a:lnTo>
                <a:lnTo>
                  <a:pt x="169157" y="2342765"/>
                </a:lnTo>
                <a:lnTo>
                  <a:pt x="124420" y="2320697"/>
                </a:lnTo>
                <a:lnTo>
                  <a:pt x="80400" y="2297355"/>
                </a:lnTo>
                <a:lnTo>
                  <a:pt x="37199" y="2272665"/>
                </a:lnTo>
                <a:lnTo>
                  <a:pt x="0" y="2249692"/>
                </a:lnTo>
                <a:lnTo>
                  <a:pt x="0" y="554864"/>
                </a:lnTo>
                <a:lnTo>
                  <a:pt x="28926" y="516137"/>
                </a:lnTo>
                <a:lnTo>
                  <a:pt x="59903" y="476896"/>
                </a:lnTo>
                <a:lnTo>
                  <a:pt x="92006" y="438471"/>
                </a:lnTo>
                <a:lnTo>
                  <a:pt x="125231" y="400957"/>
                </a:lnTo>
                <a:lnTo>
                  <a:pt x="159574" y="364451"/>
                </a:lnTo>
                <a:lnTo>
                  <a:pt x="195033" y="329048"/>
                </a:lnTo>
                <a:lnTo>
                  <a:pt x="231604" y="294844"/>
                </a:lnTo>
                <a:lnTo>
                  <a:pt x="269283" y="261935"/>
                </a:lnTo>
                <a:lnTo>
                  <a:pt x="308067" y="230415"/>
                </a:lnTo>
                <a:lnTo>
                  <a:pt x="347953" y="200381"/>
                </a:lnTo>
                <a:lnTo>
                  <a:pt x="388937" y="171928"/>
                </a:lnTo>
                <a:lnTo>
                  <a:pt x="431016" y="145152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3477540"/>
            <a:ext cx="8361045" cy="6809740"/>
          </a:xfrm>
          <a:custGeom>
            <a:avLst/>
            <a:gdLst/>
            <a:ahLst/>
            <a:cxnLst/>
            <a:rect l="l" t="t" r="r" b="b"/>
            <a:pathLst>
              <a:path w="8361045" h="6809740">
                <a:moveTo>
                  <a:pt x="0" y="594151"/>
                </a:moveTo>
                <a:lnTo>
                  <a:pt x="60414" y="546344"/>
                </a:lnTo>
                <a:lnTo>
                  <a:pt x="98364" y="517671"/>
                </a:lnTo>
                <a:lnTo>
                  <a:pt x="136747" y="489646"/>
                </a:lnTo>
                <a:lnTo>
                  <a:pt x="175563" y="462282"/>
                </a:lnTo>
                <a:lnTo>
                  <a:pt x="214808" y="435588"/>
                </a:lnTo>
                <a:lnTo>
                  <a:pt x="254480" y="409576"/>
                </a:lnTo>
                <a:lnTo>
                  <a:pt x="294577" y="384256"/>
                </a:lnTo>
                <a:lnTo>
                  <a:pt x="335096" y="359640"/>
                </a:lnTo>
                <a:lnTo>
                  <a:pt x="376034" y="335739"/>
                </a:lnTo>
                <a:lnTo>
                  <a:pt x="417389" y="312563"/>
                </a:lnTo>
                <a:lnTo>
                  <a:pt x="459158" y="290123"/>
                </a:lnTo>
                <a:lnTo>
                  <a:pt x="501340" y="268431"/>
                </a:lnTo>
                <a:lnTo>
                  <a:pt x="543931" y="247497"/>
                </a:lnTo>
                <a:lnTo>
                  <a:pt x="586930" y="227331"/>
                </a:lnTo>
                <a:lnTo>
                  <a:pt x="630333" y="207946"/>
                </a:lnTo>
                <a:lnTo>
                  <a:pt x="674138" y="189352"/>
                </a:lnTo>
                <a:lnTo>
                  <a:pt x="718342" y="171559"/>
                </a:lnTo>
                <a:lnTo>
                  <a:pt x="762944" y="154580"/>
                </a:lnTo>
                <a:lnTo>
                  <a:pt x="807941" y="138424"/>
                </a:lnTo>
                <a:lnTo>
                  <a:pt x="853329" y="123102"/>
                </a:lnTo>
                <a:lnTo>
                  <a:pt x="899108" y="108626"/>
                </a:lnTo>
                <a:lnTo>
                  <a:pt x="945273" y="95007"/>
                </a:lnTo>
                <a:lnTo>
                  <a:pt x="991823" y="82255"/>
                </a:lnTo>
                <a:lnTo>
                  <a:pt x="1038755" y="70381"/>
                </a:lnTo>
                <a:lnTo>
                  <a:pt x="1086067" y="59397"/>
                </a:lnTo>
                <a:lnTo>
                  <a:pt x="1133757" y="49312"/>
                </a:lnTo>
                <a:lnTo>
                  <a:pt x="1181821" y="40139"/>
                </a:lnTo>
                <a:lnTo>
                  <a:pt x="1230257" y="31888"/>
                </a:lnTo>
                <a:lnTo>
                  <a:pt x="1279063" y="24569"/>
                </a:lnTo>
                <a:lnTo>
                  <a:pt x="1328236" y="18195"/>
                </a:lnTo>
                <a:lnTo>
                  <a:pt x="1377775" y="12775"/>
                </a:lnTo>
                <a:lnTo>
                  <a:pt x="1427675" y="8320"/>
                </a:lnTo>
                <a:lnTo>
                  <a:pt x="1477935" y="4843"/>
                </a:lnTo>
                <a:lnTo>
                  <a:pt x="1528255" y="2372"/>
                </a:lnTo>
                <a:lnTo>
                  <a:pt x="1578437" y="761"/>
                </a:lnTo>
                <a:lnTo>
                  <a:pt x="1628480" y="0"/>
                </a:lnTo>
                <a:lnTo>
                  <a:pt x="1678380" y="77"/>
                </a:lnTo>
                <a:lnTo>
                  <a:pt x="1728136" y="984"/>
                </a:lnTo>
                <a:lnTo>
                  <a:pt x="1777745" y="2709"/>
                </a:lnTo>
                <a:lnTo>
                  <a:pt x="1827205" y="5242"/>
                </a:lnTo>
                <a:lnTo>
                  <a:pt x="1876513" y="8574"/>
                </a:lnTo>
                <a:lnTo>
                  <a:pt x="1925669" y="12694"/>
                </a:lnTo>
                <a:lnTo>
                  <a:pt x="1974668" y="17592"/>
                </a:lnTo>
                <a:lnTo>
                  <a:pt x="2023509" y="23258"/>
                </a:lnTo>
                <a:lnTo>
                  <a:pt x="2072190" y="29680"/>
                </a:lnTo>
                <a:lnTo>
                  <a:pt x="2120709" y="36850"/>
                </a:lnTo>
                <a:lnTo>
                  <a:pt x="2169062" y="44757"/>
                </a:lnTo>
                <a:lnTo>
                  <a:pt x="2217249" y="53390"/>
                </a:lnTo>
                <a:lnTo>
                  <a:pt x="2265265" y="62740"/>
                </a:lnTo>
                <a:lnTo>
                  <a:pt x="2313111" y="72796"/>
                </a:lnTo>
                <a:lnTo>
                  <a:pt x="2360782" y="83548"/>
                </a:lnTo>
                <a:lnTo>
                  <a:pt x="2408277" y="94986"/>
                </a:lnTo>
                <a:lnTo>
                  <a:pt x="2455593" y="107099"/>
                </a:lnTo>
                <a:lnTo>
                  <a:pt x="2502729" y="119878"/>
                </a:lnTo>
                <a:lnTo>
                  <a:pt x="2549682" y="133312"/>
                </a:lnTo>
                <a:lnTo>
                  <a:pt x="2596449" y="147390"/>
                </a:lnTo>
                <a:lnTo>
                  <a:pt x="2643029" y="162103"/>
                </a:lnTo>
                <a:lnTo>
                  <a:pt x="2689419" y="177441"/>
                </a:lnTo>
                <a:lnTo>
                  <a:pt x="2735617" y="193392"/>
                </a:lnTo>
                <a:lnTo>
                  <a:pt x="2781620" y="209948"/>
                </a:lnTo>
                <a:lnTo>
                  <a:pt x="2827427" y="227097"/>
                </a:lnTo>
                <a:lnTo>
                  <a:pt x="2873034" y="244830"/>
                </a:lnTo>
                <a:lnTo>
                  <a:pt x="2918441" y="263136"/>
                </a:lnTo>
                <a:lnTo>
                  <a:pt x="2963644" y="282005"/>
                </a:lnTo>
                <a:lnTo>
                  <a:pt x="3008641" y="301427"/>
                </a:lnTo>
                <a:lnTo>
                  <a:pt x="3053430" y="321392"/>
                </a:lnTo>
                <a:lnTo>
                  <a:pt x="3098009" y="341888"/>
                </a:lnTo>
                <a:lnTo>
                  <a:pt x="3142376" y="362907"/>
                </a:lnTo>
                <a:lnTo>
                  <a:pt x="3186527" y="384438"/>
                </a:lnTo>
                <a:lnTo>
                  <a:pt x="3230461" y="406470"/>
                </a:lnTo>
                <a:lnTo>
                  <a:pt x="3274176" y="428994"/>
                </a:lnTo>
                <a:lnTo>
                  <a:pt x="3317670" y="451999"/>
                </a:lnTo>
                <a:lnTo>
                  <a:pt x="3360939" y="475475"/>
                </a:lnTo>
                <a:lnTo>
                  <a:pt x="3403982" y="499412"/>
                </a:lnTo>
                <a:lnTo>
                  <a:pt x="3446797" y="523799"/>
                </a:lnTo>
                <a:lnTo>
                  <a:pt x="3489381" y="548627"/>
                </a:lnTo>
                <a:lnTo>
                  <a:pt x="3531732" y="573885"/>
                </a:lnTo>
                <a:lnTo>
                  <a:pt x="3573848" y="599562"/>
                </a:lnTo>
                <a:lnTo>
                  <a:pt x="3615726" y="625649"/>
                </a:lnTo>
                <a:lnTo>
                  <a:pt x="3657364" y="652136"/>
                </a:lnTo>
                <a:lnTo>
                  <a:pt x="3698760" y="679011"/>
                </a:lnTo>
                <a:lnTo>
                  <a:pt x="3739912" y="706266"/>
                </a:lnTo>
                <a:lnTo>
                  <a:pt x="3780817" y="733889"/>
                </a:lnTo>
                <a:lnTo>
                  <a:pt x="3821474" y="761871"/>
                </a:lnTo>
                <a:lnTo>
                  <a:pt x="3861879" y="790201"/>
                </a:lnTo>
                <a:lnTo>
                  <a:pt x="3902031" y="818869"/>
                </a:lnTo>
                <a:lnTo>
                  <a:pt x="3941926" y="847864"/>
                </a:lnTo>
                <a:lnTo>
                  <a:pt x="3981564" y="877178"/>
                </a:lnTo>
                <a:lnTo>
                  <a:pt x="4020942" y="906798"/>
                </a:lnTo>
                <a:lnTo>
                  <a:pt x="4060057" y="936716"/>
                </a:lnTo>
                <a:lnTo>
                  <a:pt x="4098908" y="966921"/>
                </a:lnTo>
                <a:lnTo>
                  <a:pt x="4137491" y="997402"/>
                </a:lnTo>
                <a:lnTo>
                  <a:pt x="4175805" y="1028150"/>
                </a:lnTo>
                <a:lnTo>
                  <a:pt x="4213847" y="1059154"/>
                </a:lnTo>
                <a:lnTo>
                  <a:pt x="4251616" y="1090404"/>
                </a:lnTo>
                <a:lnTo>
                  <a:pt x="4289108" y="1121889"/>
                </a:lnTo>
                <a:lnTo>
                  <a:pt x="4326322" y="1153600"/>
                </a:lnTo>
                <a:lnTo>
                  <a:pt x="4364560" y="1186580"/>
                </a:lnTo>
                <a:lnTo>
                  <a:pt x="4402586" y="1219768"/>
                </a:lnTo>
                <a:lnTo>
                  <a:pt x="4440405" y="1253159"/>
                </a:lnTo>
                <a:lnTo>
                  <a:pt x="4478024" y="1286745"/>
                </a:lnTo>
                <a:lnTo>
                  <a:pt x="4515449" y="1320522"/>
                </a:lnTo>
                <a:lnTo>
                  <a:pt x="4552686" y="1354483"/>
                </a:lnTo>
                <a:lnTo>
                  <a:pt x="4589742" y="1388621"/>
                </a:lnTo>
                <a:lnTo>
                  <a:pt x="4626623" y="1422930"/>
                </a:lnTo>
                <a:lnTo>
                  <a:pt x="4663336" y="1457404"/>
                </a:lnTo>
                <a:lnTo>
                  <a:pt x="4699885" y="1492036"/>
                </a:lnTo>
                <a:lnTo>
                  <a:pt x="4736279" y="1526821"/>
                </a:lnTo>
                <a:lnTo>
                  <a:pt x="4772523" y="1561751"/>
                </a:lnTo>
                <a:lnTo>
                  <a:pt x="4808624" y="1596821"/>
                </a:lnTo>
                <a:lnTo>
                  <a:pt x="4844587" y="1632025"/>
                </a:lnTo>
                <a:lnTo>
                  <a:pt x="4880419" y="1667356"/>
                </a:lnTo>
                <a:lnTo>
                  <a:pt x="4916127" y="1702807"/>
                </a:lnTo>
                <a:lnTo>
                  <a:pt x="4951717" y="1738373"/>
                </a:lnTo>
                <a:lnTo>
                  <a:pt x="4987194" y="1774047"/>
                </a:lnTo>
                <a:lnTo>
                  <a:pt x="5022567" y="1809824"/>
                </a:lnTo>
                <a:lnTo>
                  <a:pt x="5057839" y="1845696"/>
                </a:lnTo>
                <a:lnTo>
                  <a:pt x="5093019" y="1881657"/>
                </a:lnTo>
                <a:lnTo>
                  <a:pt x="5128112" y="1917701"/>
                </a:lnTo>
                <a:lnTo>
                  <a:pt x="5198064" y="1990014"/>
                </a:lnTo>
                <a:lnTo>
                  <a:pt x="5267744" y="2062584"/>
                </a:lnTo>
                <a:lnTo>
                  <a:pt x="5371866" y="2171811"/>
                </a:lnTo>
                <a:lnTo>
                  <a:pt x="5752156" y="2573545"/>
                </a:lnTo>
                <a:lnTo>
                  <a:pt x="5856215" y="2682698"/>
                </a:lnTo>
                <a:lnTo>
                  <a:pt x="5925838" y="2755201"/>
                </a:lnTo>
                <a:lnTo>
                  <a:pt x="5995720" y="2827433"/>
                </a:lnTo>
                <a:lnTo>
                  <a:pt x="6030773" y="2863432"/>
                </a:lnTo>
                <a:lnTo>
                  <a:pt x="6065911" y="2899344"/>
                </a:lnTo>
                <a:lnTo>
                  <a:pt x="6101138" y="2935164"/>
                </a:lnTo>
                <a:lnTo>
                  <a:pt x="6136462" y="2970884"/>
                </a:lnTo>
                <a:lnTo>
                  <a:pt x="6171888" y="3006498"/>
                </a:lnTo>
                <a:lnTo>
                  <a:pt x="6207423" y="3042001"/>
                </a:lnTo>
                <a:lnTo>
                  <a:pt x="6243074" y="3077386"/>
                </a:lnTo>
                <a:lnTo>
                  <a:pt x="6278846" y="3112647"/>
                </a:lnTo>
                <a:lnTo>
                  <a:pt x="6314745" y="3147777"/>
                </a:lnTo>
                <a:lnTo>
                  <a:pt x="6350779" y="3182770"/>
                </a:lnTo>
                <a:lnTo>
                  <a:pt x="6386954" y="3217620"/>
                </a:lnTo>
                <a:lnTo>
                  <a:pt x="6423275" y="3252320"/>
                </a:lnTo>
                <a:lnTo>
                  <a:pt x="6459749" y="3286865"/>
                </a:lnTo>
                <a:lnTo>
                  <a:pt x="6496382" y="3321248"/>
                </a:lnTo>
                <a:lnTo>
                  <a:pt x="6533182" y="3355462"/>
                </a:lnTo>
                <a:lnTo>
                  <a:pt x="6570153" y="3389502"/>
                </a:lnTo>
                <a:lnTo>
                  <a:pt x="6607302" y="3423361"/>
                </a:lnTo>
                <a:lnTo>
                  <a:pt x="6644637" y="3457033"/>
                </a:lnTo>
                <a:lnTo>
                  <a:pt x="6682162" y="3490511"/>
                </a:lnTo>
                <a:lnTo>
                  <a:pt x="6719884" y="3523790"/>
                </a:lnTo>
                <a:lnTo>
                  <a:pt x="6757810" y="3556862"/>
                </a:lnTo>
                <a:lnTo>
                  <a:pt x="6795946" y="3589722"/>
                </a:lnTo>
                <a:lnTo>
                  <a:pt x="6834298" y="3622364"/>
                </a:lnTo>
                <a:lnTo>
                  <a:pt x="6987270" y="3751899"/>
                </a:lnTo>
                <a:lnTo>
                  <a:pt x="7025448" y="3784367"/>
                </a:lnTo>
                <a:lnTo>
                  <a:pt x="7063546" y="3816917"/>
                </a:lnTo>
                <a:lnTo>
                  <a:pt x="7101538" y="3849571"/>
                </a:lnTo>
                <a:lnTo>
                  <a:pt x="7139396" y="3882354"/>
                </a:lnTo>
                <a:lnTo>
                  <a:pt x="7177095" y="3915289"/>
                </a:lnTo>
                <a:lnTo>
                  <a:pt x="7214607" y="3948401"/>
                </a:lnTo>
                <a:lnTo>
                  <a:pt x="7251905" y="3981712"/>
                </a:lnTo>
                <a:lnTo>
                  <a:pt x="7288963" y="4015246"/>
                </a:lnTo>
                <a:lnTo>
                  <a:pt x="7325754" y="4049028"/>
                </a:lnTo>
                <a:lnTo>
                  <a:pt x="7362252" y="4083081"/>
                </a:lnTo>
                <a:lnTo>
                  <a:pt x="7398429" y="4117429"/>
                </a:lnTo>
                <a:lnTo>
                  <a:pt x="7434258" y="4152094"/>
                </a:lnTo>
                <a:lnTo>
                  <a:pt x="7469714" y="4187102"/>
                </a:lnTo>
                <a:lnTo>
                  <a:pt x="7504768" y="4222476"/>
                </a:lnTo>
                <a:lnTo>
                  <a:pt x="7539396" y="4258239"/>
                </a:lnTo>
                <a:lnTo>
                  <a:pt x="7573568" y="4294416"/>
                </a:lnTo>
                <a:lnTo>
                  <a:pt x="7607260" y="4331029"/>
                </a:lnTo>
                <a:lnTo>
                  <a:pt x="7640443" y="4368103"/>
                </a:lnTo>
                <a:lnTo>
                  <a:pt x="7673092" y="4405661"/>
                </a:lnTo>
                <a:lnTo>
                  <a:pt x="7705180" y="4443728"/>
                </a:lnTo>
                <a:lnTo>
                  <a:pt x="7736679" y="4482326"/>
                </a:lnTo>
                <a:lnTo>
                  <a:pt x="7767564" y="4521480"/>
                </a:lnTo>
                <a:lnTo>
                  <a:pt x="7797806" y="4561212"/>
                </a:lnTo>
                <a:lnTo>
                  <a:pt x="7827381" y="4601548"/>
                </a:lnTo>
                <a:lnTo>
                  <a:pt x="7856260" y="4642511"/>
                </a:lnTo>
                <a:lnTo>
                  <a:pt x="7884416" y="4684124"/>
                </a:lnTo>
                <a:lnTo>
                  <a:pt x="7911825" y="4726411"/>
                </a:lnTo>
                <a:lnTo>
                  <a:pt x="7938019" y="4768222"/>
                </a:lnTo>
                <a:lnTo>
                  <a:pt x="7963454" y="4810545"/>
                </a:lnTo>
                <a:lnTo>
                  <a:pt x="7988126" y="4853362"/>
                </a:lnTo>
                <a:lnTo>
                  <a:pt x="8012033" y="4896653"/>
                </a:lnTo>
                <a:lnTo>
                  <a:pt x="8035172" y="4940401"/>
                </a:lnTo>
                <a:lnTo>
                  <a:pt x="8057540" y="4984588"/>
                </a:lnTo>
                <a:lnTo>
                  <a:pt x="8079132" y="5029196"/>
                </a:lnTo>
                <a:lnTo>
                  <a:pt x="8099947" y="5074207"/>
                </a:lnTo>
                <a:lnTo>
                  <a:pt x="8119982" y="5119602"/>
                </a:lnTo>
                <a:lnTo>
                  <a:pt x="8139233" y="5165365"/>
                </a:lnTo>
                <a:lnTo>
                  <a:pt x="8157696" y="5211476"/>
                </a:lnTo>
                <a:lnTo>
                  <a:pt x="8175370" y="5257918"/>
                </a:lnTo>
                <a:lnTo>
                  <a:pt x="8192251" y="5304672"/>
                </a:lnTo>
                <a:lnTo>
                  <a:pt x="8208336" y="5351721"/>
                </a:lnTo>
                <a:lnTo>
                  <a:pt x="8223622" y="5399046"/>
                </a:lnTo>
                <a:lnTo>
                  <a:pt x="8238106" y="5446630"/>
                </a:lnTo>
                <a:lnTo>
                  <a:pt x="8251785" y="5494455"/>
                </a:lnTo>
                <a:lnTo>
                  <a:pt x="8264655" y="5542502"/>
                </a:lnTo>
                <a:lnTo>
                  <a:pt x="8276714" y="5590753"/>
                </a:lnTo>
                <a:lnTo>
                  <a:pt x="8287958" y="5639190"/>
                </a:lnTo>
                <a:lnTo>
                  <a:pt x="8298385" y="5687796"/>
                </a:lnTo>
                <a:lnTo>
                  <a:pt x="8307992" y="5736552"/>
                </a:lnTo>
                <a:lnTo>
                  <a:pt x="8316775" y="5785440"/>
                </a:lnTo>
                <a:lnTo>
                  <a:pt x="8324731" y="5834443"/>
                </a:lnTo>
                <a:lnTo>
                  <a:pt x="8331857" y="5883541"/>
                </a:lnTo>
                <a:lnTo>
                  <a:pt x="8338151" y="5932717"/>
                </a:lnTo>
                <a:lnTo>
                  <a:pt x="8343609" y="5981954"/>
                </a:lnTo>
                <a:lnTo>
                  <a:pt x="8348227" y="6031232"/>
                </a:lnTo>
                <a:lnTo>
                  <a:pt x="8352387" y="6081725"/>
                </a:lnTo>
                <a:lnTo>
                  <a:pt x="8355710" y="6132289"/>
                </a:lnTo>
                <a:lnTo>
                  <a:pt x="8358195" y="6182908"/>
                </a:lnTo>
                <a:lnTo>
                  <a:pt x="8359838" y="6233566"/>
                </a:lnTo>
                <a:lnTo>
                  <a:pt x="8360639" y="6284247"/>
                </a:lnTo>
                <a:lnTo>
                  <a:pt x="8360594" y="6334937"/>
                </a:lnTo>
                <a:lnTo>
                  <a:pt x="8359701" y="6385619"/>
                </a:lnTo>
                <a:lnTo>
                  <a:pt x="8357959" y="6436277"/>
                </a:lnTo>
                <a:lnTo>
                  <a:pt x="8355365" y="6486896"/>
                </a:lnTo>
                <a:lnTo>
                  <a:pt x="8351917" y="6537461"/>
                </a:lnTo>
                <a:lnTo>
                  <a:pt x="8347612" y="6587955"/>
                </a:lnTo>
                <a:lnTo>
                  <a:pt x="8342449" y="6638364"/>
                </a:lnTo>
                <a:lnTo>
                  <a:pt x="8336425" y="6688671"/>
                </a:lnTo>
                <a:lnTo>
                  <a:pt x="8329537" y="6738860"/>
                </a:lnTo>
                <a:lnTo>
                  <a:pt x="8321785" y="6788917"/>
                </a:lnTo>
                <a:lnTo>
                  <a:pt x="0" y="6809458"/>
                </a:lnTo>
                <a:lnTo>
                  <a:pt x="0" y="594151"/>
                </a:lnTo>
                <a:close/>
              </a:path>
            </a:pathLst>
          </a:custGeom>
          <a:solidFill>
            <a:srgbClr val="6AD4C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032961" y="9258300"/>
            <a:ext cx="1181100" cy="1028700"/>
          </a:xfrm>
          <a:custGeom>
            <a:avLst/>
            <a:gdLst/>
            <a:ahLst/>
            <a:cxnLst/>
            <a:rect l="l" t="t" r="r" b="b"/>
            <a:pathLst>
              <a:path w="1181100" h="1028700">
                <a:moveTo>
                  <a:pt x="985930" y="1028699"/>
                </a:moveTo>
                <a:lnTo>
                  <a:pt x="195168" y="1028699"/>
                </a:lnTo>
                <a:lnTo>
                  <a:pt x="172968" y="1008131"/>
                </a:lnTo>
                <a:lnTo>
                  <a:pt x="142155" y="974873"/>
                </a:lnTo>
                <a:lnTo>
                  <a:pt x="113941" y="939320"/>
                </a:lnTo>
                <a:lnTo>
                  <a:pt x="88477" y="901626"/>
                </a:lnTo>
                <a:lnTo>
                  <a:pt x="65916" y="861941"/>
                </a:lnTo>
                <a:lnTo>
                  <a:pt x="46408" y="820418"/>
                </a:lnTo>
                <a:lnTo>
                  <a:pt x="30106" y="777209"/>
                </a:lnTo>
                <a:lnTo>
                  <a:pt x="17162" y="732465"/>
                </a:lnTo>
                <a:lnTo>
                  <a:pt x="7729" y="686340"/>
                </a:lnTo>
                <a:lnTo>
                  <a:pt x="1957" y="638984"/>
                </a:lnTo>
                <a:lnTo>
                  <a:pt x="0" y="590553"/>
                </a:lnTo>
                <a:lnTo>
                  <a:pt x="1957" y="542115"/>
                </a:lnTo>
                <a:lnTo>
                  <a:pt x="7729" y="494759"/>
                </a:lnTo>
                <a:lnTo>
                  <a:pt x="17162" y="448634"/>
                </a:lnTo>
                <a:lnTo>
                  <a:pt x="30106" y="403890"/>
                </a:lnTo>
                <a:lnTo>
                  <a:pt x="46408" y="360681"/>
                </a:lnTo>
                <a:lnTo>
                  <a:pt x="65916" y="319158"/>
                </a:lnTo>
                <a:lnTo>
                  <a:pt x="88477" y="279473"/>
                </a:lnTo>
                <a:lnTo>
                  <a:pt x="113941" y="241779"/>
                </a:lnTo>
                <a:lnTo>
                  <a:pt x="142155" y="206226"/>
                </a:lnTo>
                <a:lnTo>
                  <a:pt x="172968" y="172968"/>
                </a:lnTo>
                <a:lnTo>
                  <a:pt x="206226" y="142156"/>
                </a:lnTo>
                <a:lnTo>
                  <a:pt x="241778" y="113942"/>
                </a:lnTo>
                <a:lnTo>
                  <a:pt x="279473" y="88478"/>
                </a:lnTo>
                <a:lnTo>
                  <a:pt x="319158" y="65916"/>
                </a:lnTo>
                <a:lnTo>
                  <a:pt x="360681" y="46408"/>
                </a:lnTo>
                <a:lnTo>
                  <a:pt x="403890" y="30106"/>
                </a:lnTo>
                <a:lnTo>
                  <a:pt x="448633" y="17162"/>
                </a:lnTo>
                <a:lnTo>
                  <a:pt x="494759" y="7729"/>
                </a:lnTo>
                <a:lnTo>
                  <a:pt x="542115" y="1957"/>
                </a:lnTo>
                <a:lnTo>
                  <a:pt x="590549" y="0"/>
                </a:lnTo>
                <a:lnTo>
                  <a:pt x="638984" y="1957"/>
                </a:lnTo>
                <a:lnTo>
                  <a:pt x="686340" y="7729"/>
                </a:lnTo>
                <a:lnTo>
                  <a:pt x="732465" y="17162"/>
                </a:lnTo>
                <a:lnTo>
                  <a:pt x="777209" y="30106"/>
                </a:lnTo>
                <a:lnTo>
                  <a:pt x="820418" y="46408"/>
                </a:lnTo>
                <a:lnTo>
                  <a:pt x="861941" y="65916"/>
                </a:lnTo>
                <a:lnTo>
                  <a:pt x="901626" y="88478"/>
                </a:lnTo>
                <a:lnTo>
                  <a:pt x="939320" y="113942"/>
                </a:lnTo>
                <a:lnTo>
                  <a:pt x="974873" y="142156"/>
                </a:lnTo>
                <a:lnTo>
                  <a:pt x="1008131" y="172968"/>
                </a:lnTo>
                <a:lnTo>
                  <a:pt x="1038943" y="206226"/>
                </a:lnTo>
                <a:lnTo>
                  <a:pt x="1067157" y="241779"/>
                </a:lnTo>
                <a:lnTo>
                  <a:pt x="1092621" y="279473"/>
                </a:lnTo>
                <a:lnTo>
                  <a:pt x="1115183" y="319158"/>
                </a:lnTo>
                <a:lnTo>
                  <a:pt x="1134691" y="360681"/>
                </a:lnTo>
                <a:lnTo>
                  <a:pt x="1150993" y="403890"/>
                </a:lnTo>
                <a:lnTo>
                  <a:pt x="1163936" y="448634"/>
                </a:lnTo>
                <a:lnTo>
                  <a:pt x="1173370" y="494759"/>
                </a:lnTo>
                <a:lnTo>
                  <a:pt x="1179142" y="542115"/>
                </a:lnTo>
                <a:lnTo>
                  <a:pt x="1181099" y="590546"/>
                </a:lnTo>
                <a:lnTo>
                  <a:pt x="985930" y="1028699"/>
                </a:lnTo>
                <a:close/>
              </a:path>
              <a:path w="1181100" h="1028700">
                <a:moveTo>
                  <a:pt x="985930" y="1028699"/>
                </a:moveTo>
                <a:lnTo>
                  <a:pt x="1181099" y="590553"/>
                </a:lnTo>
                <a:lnTo>
                  <a:pt x="1179142" y="638984"/>
                </a:lnTo>
                <a:lnTo>
                  <a:pt x="1173370" y="686340"/>
                </a:lnTo>
                <a:lnTo>
                  <a:pt x="1163936" y="732465"/>
                </a:lnTo>
                <a:lnTo>
                  <a:pt x="1150993" y="777209"/>
                </a:lnTo>
                <a:lnTo>
                  <a:pt x="1134691" y="820418"/>
                </a:lnTo>
                <a:lnTo>
                  <a:pt x="1115183" y="861941"/>
                </a:lnTo>
                <a:lnTo>
                  <a:pt x="1092621" y="901626"/>
                </a:lnTo>
                <a:lnTo>
                  <a:pt x="1067157" y="939320"/>
                </a:lnTo>
                <a:lnTo>
                  <a:pt x="1038943" y="974873"/>
                </a:lnTo>
                <a:lnTo>
                  <a:pt x="1008131" y="1008131"/>
                </a:lnTo>
                <a:lnTo>
                  <a:pt x="985930" y="1028699"/>
                </a:lnTo>
                <a:close/>
              </a:path>
              <a:path w="1181100" h="1028700">
                <a:moveTo>
                  <a:pt x="1181099" y="1028699"/>
                </a:moveTo>
                <a:lnTo>
                  <a:pt x="985930" y="1028699"/>
                </a:lnTo>
                <a:lnTo>
                  <a:pt x="1008131" y="1008131"/>
                </a:lnTo>
                <a:lnTo>
                  <a:pt x="1038943" y="974873"/>
                </a:lnTo>
                <a:lnTo>
                  <a:pt x="1067157" y="939320"/>
                </a:lnTo>
                <a:lnTo>
                  <a:pt x="1092621" y="901626"/>
                </a:lnTo>
                <a:lnTo>
                  <a:pt x="1115183" y="861941"/>
                </a:lnTo>
                <a:lnTo>
                  <a:pt x="1134691" y="820418"/>
                </a:lnTo>
                <a:lnTo>
                  <a:pt x="1150993" y="777209"/>
                </a:lnTo>
                <a:lnTo>
                  <a:pt x="1163936" y="732465"/>
                </a:lnTo>
                <a:lnTo>
                  <a:pt x="1173370" y="686340"/>
                </a:lnTo>
                <a:lnTo>
                  <a:pt x="1179142" y="638984"/>
                </a:lnTo>
                <a:lnTo>
                  <a:pt x="1181099" y="590553"/>
                </a:lnTo>
                <a:lnTo>
                  <a:pt x="1181099" y="1028699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7259300" y="2331503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50" y="571500"/>
                </a:moveTo>
                <a:lnTo>
                  <a:pt x="239399" y="567760"/>
                </a:lnTo>
                <a:lnTo>
                  <a:pt x="195430" y="556932"/>
                </a:lnTo>
                <a:lnTo>
                  <a:pt x="154431" y="539605"/>
                </a:lnTo>
                <a:lnTo>
                  <a:pt x="116989" y="516366"/>
                </a:lnTo>
                <a:lnTo>
                  <a:pt x="83694" y="487805"/>
                </a:lnTo>
                <a:lnTo>
                  <a:pt x="55133" y="454510"/>
                </a:lnTo>
                <a:lnTo>
                  <a:pt x="31894" y="417068"/>
                </a:lnTo>
                <a:lnTo>
                  <a:pt x="14567" y="376069"/>
                </a:lnTo>
                <a:lnTo>
                  <a:pt x="3739" y="332100"/>
                </a:lnTo>
                <a:lnTo>
                  <a:pt x="0" y="285750"/>
                </a:lnTo>
                <a:lnTo>
                  <a:pt x="3739" y="239399"/>
                </a:lnTo>
                <a:lnTo>
                  <a:pt x="14567" y="195430"/>
                </a:lnTo>
                <a:lnTo>
                  <a:pt x="31894" y="154431"/>
                </a:lnTo>
                <a:lnTo>
                  <a:pt x="55133" y="116989"/>
                </a:lnTo>
                <a:lnTo>
                  <a:pt x="83694" y="83694"/>
                </a:lnTo>
                <a:lnTo>
                  <a:pt x="116989" y="55133"/>
                </a:lnTo>
                <a:lnTo>
                  <a:pt x="154431" y="31894"/>
                </a:lnTo>
                <a:lnTo>
                  <a:pt x="195430" y="14567"/>
                </a:lnTo>
                <a:lnTo>
                  <a:pt x="239399" y="3739"/>
                </a:lnTo>
                <a:lnTo>
                  <a:pt x="285750" y="0"/>
                </a:lnTo>
                <a:lnTo>
                  <a:pt x="332100" y="3739"/>
                </a:lnTo>
                <a:lnTo>
                  <a:pt x="376069" y="14567"/>
                </a:lnTo>
                <a:lnTo>
                  <a:pt x="417068" y="31894"/>
                </a:lnTo>
                <a:lnTo>
                  <a:pt x="454510" y="55133"/>
                </a:lnTo>
                <a:lnTo>
                  <a:pt x="487805" y="83694"/>
                </a:lnTo>
                <a:lnTo>
                  <a:pt x="516366" y="116989"/>
                </a:lnTo>
                <a:lnTo>
                  <a:pt x="539605" y="154431"/>
                </a:lnTo>
                <a:lnTo>
                  <a:pt x="556932" y="195430"/>
                </a:lnTo>
                <a:lnTo>
                  <a:pt x="567760" y="239399"/>
                </a:lnTo>
                <a:lnTo>
                  <a:pt x="571500" y="285750"/>
                </a:lnTo>
                <a:lnTo>
                  <a:pt x="567760" y="332100"/>
                </a:lnTo>
                <a:lnTo>
                  <a:pt x="556932" y="376069"/>
                </a:lnTo>
                <a:lnTo>
                  <a:pt x="539605" y="417068"/>
                </a:lnTo>
                <a:lnTo>
                  <a:pt x="516366" y="454510"/>
                </a:lnTo>
                <a:lnTo>
                  <a:pt x="487805" y="487805"/>
                </a:lnTo>
                <a:lnTo>
                  <a:pt x="454510" y="516366"/>
                </a:lnTo>
                <a:lnTo>
                  <a:pt x="417068" y="539605"/>
                </a:lnTo>
                <a:lnTo>
                  <a:pt x="376069" y="556932"/>
                </a:lnTo>
                <a:lnTo>
                  <a:pt x="332100" y="567760"/>
                </a:lnTo>
                <a:lnTo>
                  <a:pt x="285750" y="57150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04335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6AD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1856" y="2183"/>
            <a:ext cx="18266410" cy="10303510"/>
          </a:xfrm>
          <a:custGeom>
            <a:avLst/>
            <a:gdLst/>
            <a:ahLst/>
            <a:cxnLst/>
            <a:rect l="l" t="t" r="r" b="b"/>
            <a:pathLst>
              <a:path w="18266410" h="10303510">
                <a:moveTo>
                  <a:pt x="18266131" y="6447777"/>
                </a:moveTo>
                <a:lnTo>
                  <a:pt x="18252237" y="6400063"/>
                </a:lnTo>
                <a:lnTo>
                  <a:pt x="18237886" y="6352387"/>
                </a:lnTo>
                <a:lnTo>
                  <a:pt x="18223116" y="6304826"/>
                </a:lnTo>
                <a:lnTo>
                  <a:pt x="18207940" y="6257417"/>
                </a:lnTo>
                <a:lnTo>
                  <a:pt x="18192395" y="6210147"/>
                </a:lnTo>
                <a:lnTo>
                  <a:pt x="18176482" y="6163030"/>
                </a:lnTo>
                <a:lnTo>
                  <a:pt x="18160226" y="6116066"/>
                </a:lnTo>
                <a:lnTo>
                  <a:pt x="18143639" y="6069254"/>
                </a:lnTo>
                <a:lnTo>
                  <a:pt x="18126761" y="6022594"/>
                </a:lnTo>
                <a:lnTo>
                  <a:pt x="18109578" y="5976112"/>
                </a:lnTo>
                <a:lnTo>
                  <a:pt x="18091811" y="5929223"/>
                </a:lnTo>
                <a:lnTo>
                  <a:pt x="18073624" y="5882462"/>
                </a:lnTo>
                <a:lnTo>
                  <a:pt x="18055032" y="5835840"/>
                </a:lnTo>
                <a:lnTo>
                  <a:pt x="18035994" y="5789371"/>
                </a:lnTo>
                <a:lnTo>
                  <a:pt x="18016525" y="5743079"/>
                </a:lnTo>
                <a:lnTo>
                  <a:pt x="17996612" y="5696953"/>
                </a:lnTo>
                <a:lnTo>
                  <a:pt x="17976241" y="5651043"/>
                </a:lnTo>
                <a:lnTo>
                  <a:pt x="17955413" y="5605323"/>
                </a:lnTo>
                <a:lnTo>
                  <a:pt x="17934128" y="5559818"/>
                </a:lnTo>
                <a:lnTo>
                  <a:pt x="17912347" y="5514556"/>
                </a:lnTo>
                <a:lnTo>
                  <a:pt x="17890097" y="5469547"/>
                </a:lnTo>
                <a:lnTo>
                  <a:pt x="17867338" y="5424779"/>
                </a:lnTo>
                <a:lnTo>
                  <a:pt x="17844097" y="5380304"/>
                </a:lnTo>
                <a:lnTo>
                  <a:pt x="17820336" y="5336095"/>
                </a:lnTo>
                <a:lnTo>
                  <a:pt x="17796066" y="5292191"/>
                </a:lnTo>
                <a:lnTo>
                  <a:pt x="17771263" y="5248605"/>
                </a:lnTo>
                <a:lnTo>
                  <a:pt x="17745939" y="5205336"/>
                </a:lnTo>
                <a:lnTo>
                  <a:pt x="17720069" y="5162397"/>
                </a:lnTo>
                <a:lnTo>
                  <a:pt x="17693640" y="5119814"/>
                </a:lnTo>
                <a:lnTo>
                  <a:pt x="17666666" y="5077599"/>
                </a:lnTo>
                <a:lnTo>
                  <a:pt x="17639132" y="5035753"/>
                </a:lnTo>
                <a:lnTo>
                  <a:pt x="17611027" y="4994300"/>
                </a:lnTo>
                <a:lnTo>
                  <a:pt x="17582338" y="4953254"/>
                </a:lnTo>
                <a:lnTo>
                  <a:pt x="17553051" y="4912614"/>
                </a:lnTo>
                <a:lnTo>
                  <a:pt x="17523181" y="4872406"/>
                </a:lnTo>
                <a:lnTo>
                  <a:pt x="17492714" y="4832642"/>
                </a:lnTo>
                <a:lnTo>
                  <a:pt x="17461624" y="4793323"/>
                </a:lnTo>
                <a:lnTo>
                  <a:pt x="17429912" y="4754473"/>
                </a:lnTo>
                <a:lnTo>
                  <a:pt x="17397578" y="4716107"/>
                </a:lnTo>
                <a:lnTo>
                  <a:pt x="17364609" y="4678235"/>
                </a:lnTo>
                <a:lnTo>
                  <a:pt x="17330992" y="4640872"/>
                </a:lnTo>
                <a:lnTo>
                  <a:pt x="17296727" y="4604029"/>
                </a:lnTo>
                <a:lnTo>
                  <a:pt x="17261815" y="4567720"/>
                </a:lnTo>
                <a:lnTo>
                  <a:pt x="17226217" y="4531944"/>
                </a:lnTo>
                <a:lnTo>
                  <a:pt x="17191152" y="4497476"/>
                </a:lnTo>
                <a:lnTo>
                  <a:pt x="17155402" y="4463110"/>
                </a:lnTo>
                <a:lnTo>
                  <a:pt x="17118965" y="4428947"/>
                </a:lnTo>
                <a:lnTo>
                  <a:pt x="17081843" y="4395114"/>
                </a:lnTo>
                <a:lnTo>
                  <a:pt x="17044035" y="4361726"/>
                </a:lnTo>
                <a:lnTo>
                  <a:pt x="17005580" y="4328896"/>
                </a:lnTo>
                <a:lnTo>
                  <a:pt x="16966451" y="4296727"/>
                </a:lnTo>
                <a:lnTo>
                  <a:pt x="16926675" y="4265333"/>
                </a:lnTo>
                <a:lnTo>
                  <a:pt x="16886251" y="4234827"/>
                </a:lnTo>
                <a:lnTo>
                  <a:pt x="16845179" y="4205325"/>
                </a:lnTo>
                <a:lnTo>
                  <a:pt x="16803472" y="4176953"/>
                </a:lnTo>
                <a:lnTo>
                  <a:pt x="16761130" y="4149801"/>
                </a:lnTo>
                <a:lnTo>
                  <a:pt x="16718179" y="4123994"/>
                </a:lnTo>
                <a:lnTo>
                  <a:pt x="16674592" y="4099649"/>
                </a:lnTo>
                <a:lnTo>
                  <a:pt x="16630409" y="4076865"/>
                </a:lnTo>
                <a:lnTo>
                  <a:pt x="16585629" y="4055770"/>
                </a:lnTo>
                <a:lnTo>
                  <a:pt x="16540239" y="4036466"/>
                </a:lnTo>
                <a:lnTo>
                  <a:pt x="16494519" y="4018864"/>
                </a:lnTo>
                <a:lnTo>
                  <a:pt x="16448304" y="4002621"/>
                </a:lnTo>
                <a:lnTo>
                  <a:pt x="16401657" y="3987723"/>
                </a:lnTo>
                <a:lnTo>
                  <a:pt x="16354603" y="3974198"/>
                </a:lnTo>
                <a:lnTo>
                  <a:pt x="16307181" y="3962019"/>
                </a:lnTo>
                <a:lnTo>
                  <a:pt x="16259417" y="3951173"/>
                </a:lnTo>
                <a:lnTo>
                  <a:pt x="16211372" y="3941673"/>
                </a:lnTo>
                <a:lnTo>
                  <a:pt x="16163074" y="3933507"/>
                </a:lnTo>
                <a:lnTo>
                  <a:pt x="16114560" y="3926675"/>
                </a:lnTo>
                <a:lnTo>
                  <a:pt x="16065869" y="3921150"/>
                </a:lnTo>
                <a:lnTo>
                  <a:pt x="16017037" y="3916959"/>
                </a:lnTo>
                <a:lnTo>
                  <a:pt x="15968104" y="3914063"/>
                </a:lnTo>
                <a:lnTo>
                  <a:pt x="15919107" y="3912489"/>
                </a:lnTo>
                <a:lnTo>
                  <a:pt x="15870085" y="3912209"/>
                </a:lnTo>
                <a:lnTo>
                  <a:pt x="15821076" y="3913225"/>
                </a:lnTo>
                <a:lnTo>
                  <a:pt x="15772118" y="3915537"/>
                </a:lnTo>
                <a:lnTo>
                  <a:pt x="15723261" y="3919131"/>
                </a:lnTo>
                <a:lnTo>
                  <a:pt x="15673832" y="3923842"/>
                </a:lnTo>
                <a:lnTo>
                  <a:pt x="15624493" y="3929938"/>
                </a:lnTo>
                <a:lnTo>
                  <a:pt x="15575293" y="3937406"/>
                </a:lnTo>
                <a:lnTo>
                  <a:pt x="15526271" y="3946245"/>
                </a:lnTo>
                <a:lnTo>
                  <a:pt x="15477478" y="3956431"/>
                </a:lnTo>
                <a:lnTo>
                  <a:pt x="15428964" y="3967962"/>
                </a:lnTo>
                <a:lnTo>
                  <a:pt x="15380780" y="3980853"/>
                </a:lnTo>
                <a:lnTo>
                  <a:pt x="15332977" y="3995064"/>
                </a:lnTo>
                <a:lnTo>
                  <a:pt x="15285606" y="4010596"/>
                </a:lnTo>
                <a:lnTo>
                  <a:pt x="15238705" y="4027449"/>
                </a:lnTo>
                <a:lnTo>
                  <a:pt x="15192337" y="4045610"/>
                </a:lnTo>
                <a:lnTo>
                  <a:pt x="15146541" y="4065079"/>
                </a:lnTo>
                <a:lnTo>
                  <a:pt x="15101367" y="4085831"/>
                </a:lnTo>
                <a:lnTo>
                  <a:pt x="15056866" y="4107865"/>
                </a:lnTo>
                <a:lnTo>
                  <a:pt x="15013102" y="4131183"/>
                </a:lnTo>
                <a:lnTo>
                  <a:pt x="14970100" y="4155757"/>
                </a:lnTo>
                <a:lnTo>
                  <a:pt x="14927910" y="4181602"/>
                </a:lnTo>
                <a:lnTo>
                  <a:pt x="14886026" y="4208881"/>
                </a:lnTo>
                <a:lnTo>
                  <a:pt x="14845208" y="4237355"/>
                </a:lnTo>
                <a:lnTo>
                  <a:pt x="14805394" y="4266946"/>
                </a:lnTo>
                <a:lnTo>
                  <a:pt x="14766519" y="4297578"/>
                </a:lnTo>
                <a:lnTo>
                  <a:pt x="14728508" y="4329201"/>
                </a:lnTo>
                <a:lnTo>
                  <a:pt x="14691322" y="4361713"/>
                </a:lnTo>
                <a:lnTo>
                  <a:pt x="14654886" y="4395063"/>
                </a:lnTo>
                <a:lnTo>
                  <a:pt x="14619148" y="4429188"/>
                </a:lnTo>
                <a:lnTo>
                  <a:pt x="14584032" y="4463999"/>
                </a:lnTo>
                <a:lnTo>
                  <a:pt x="14549476" y="4499419"/>
                </a:lnTo>
                <a:lnTo>
                  <a:pt x="14515427" y="4535411"/>
                </a:lnTo>
                <a:lnTo>
                  <a:pt x="14481810" y="4571873"/>
                </a:lnTo>
                <a:lnTo>
                  <a:pt x="14448587" y="4608741"/>
                </a:lnTo>
                <a:lnTo>
                  <a:pt x="14415656" y="4645952"/>
                </a:lnTo>
                <a:lnTo>
                  <a:pt x="14382991" y="4683417"/>
                </a:lnTo>
                <a:lnTo>
                  <a:pt x="14220279" y="4873256"/>
                </a:lnTo>
                <a:lnTo>
                  <a:pt x="14186599" y="4911585"/>
                </a:lnTo>
                <a:lnTo>
                  <a:pt x="14152563" y="4949571"/>
                </a:lnTo>
                <a:lnTo>
                  <a:pt x="14118209" y="4987239"/>
                </a:lnTo>
                <a:lnTo>
                  <a:pt x="14083551" y="5024590"/>
                </a:lnTo>
                <a:lnTo>
                  <a:pt x="14048600" y="5061661"/>
                </a:lnTo>
                <a:lnTo>
                  <a:pt x="14013371" y="5098453"/>
                </a:lnTo>
                <a:lnTo>
                  <a:pt x="13977887" y="5135003"/>
                </a:lnTo>
                <a:lnTo>
                  <a:pt x="13942174" y="5171313"/>
                </a:lnTo>
                <a:lnTo>
                  <a:pt x="13906233" y="5207406"/>
                </a:lnTo>
                <a:lnTo>
                  <a:pt x="13870089" y="5243296"/>
                </a:lnTo>
                <a:lnTo>
                  <a:pt x="13797267" y="5314556"/>
                </a:lnTo>
                <a:lnTo>
                  <a:pt x="13723849" y="5385232"/>
                </a:lnTo>
                <a:lnTo>
                  <a:pt x="13612902" y="5490476"/>
                </a:lnTo>
                <a:lnTo>
                  <a:pt x="13352717" y="5734901"/>
                </a:lnTo>
                <a:lnTo>
                  <a:pt x="13278676" y="5805081"/>
                </a:lnTo>
                <a:lnTo>
                  <a:pt x="13270459" y="5812955"/>
                </a:lnTo>
                <a:lnTo>
                  <a:pt x="13184378" y="5759018"/>
                </a:lnTo>
                <a:lnTo>
                  <a:pt x="13144348" y="5934748"/>
                </a:lnTo>
                <a:lnTo>
                  <a:pt x="13223062" y="5589130"/>
                </a:lnTo>
                <a:lnTo>
                  <a:pt x="13108737" y="5519229"/>
                </a:lnTo>
                <a:lnTo>
                  <a:pt x="13136779" y="5396103"/>
                </a:lnTo>
                <a:lnTo>
                  <a:pt x="13022148" y="5327548"/>
                </a:lnTo>
                <a:lnTo>
                  <a:pt x="12803099" y="6289218"/>
                </a:lnTo>
                <a:lnTo>
                  <a:pt x="13049212" y="5208689"/>
                </a:lnTo>
                <a:lnTo>
                  <a:pt x="12934239" y="5141620"/>
                </a:lnTo>
                <a:lnTo>
                  <a:pt x="12624511" y="6501409"/>
                </a:lnTo>
                <a:lnTo>
                  <a:pt x="12960236" y="5027460"/>
                </a:lnTo>
                <a:lnTo>
                  <a:pt x="12844894" y="4962029"/>
                </a:lnTo>
                <a:lnTo>
                  <a:pt x="12869736" y="4852962"/>
                </a:lnTo>
                <a:lnTo>
                  <a:pt x="12753988" y="4789297"/>
                </a:lnTo>
                <a:lnTo>
                  <a:pt x="12777572" y="4685741"/>
                </a:lnTo>
                <a:lnTo>
                  <a:pt x="12661379" y="4623994"/>
                </a:lnTo>
                <a:lnTo>
                  <a:pt x="12676315" y="4558398"/>
                </a:lnTo>
                <a:lnTo>
                  <a:pt x="12559779" y="4498175"/>
                </a:lnTo>
                <a:lnTo>
                  <a:pt x="12574016" y="4435703"/>
                </a:lnTo>
                <a:lnTo>
                  <a:pt x="12457316" y="4376217"/>
                </a:lnTo>
                <a:lnTo>
                  <a:pt x="12471133" y="4315549"/>
                </a:lnTo>
                <a:lnTo>
                  <a:pt x="12353989" y="4257954"/>
                </a:lnTo>
                <a:lnTo>
                  <a:pt x="12366981" y="4200944"/>
                </a:lnTo>
                <a:lnTo>
                  <a:pt x="12249455" y="4145089"/>
                </a:lnTo>
                <a:lnTo>
                  <a:pt x="12261672" y="4091419"/>
                </a:lnTo>
                <a:lnTo>
                  <a:pt x="12143778" y="4037165"/>
                </a:lnTo>
                <a:lnTo>
                  <a:pt x="12155310" y="3986530"/>
                </a:lnTo>
                <a:lnTo>
                  <a:pt x="12037085" y="3933710"/>
                </a:lnTo>
                <a:lnTo>
                  <a:pt x="12047995" y="3885819"/>
                </a:lnTo>
                <a:lnTo>
                  <a:pt x="11929478" y="3834307"/>
                </a:lnTo>
                <a:lnTo>
                  <a:pt x="11939829" y="3788841"/>
                </a:lnTo>
                <a:lnTo>
                  <a:pt x="11821058" y="3738473"/>
                </a:lnTo>
                <a:lnTo>
                  <a:pt x="11830926" y="3695141"/>
                </a:lnTo>
                <a:lnTo>
                  <a:pt x="11711915" y="3645763"/>
                </a:lnTo>
                <a:lnTo>
                  <a:pt x="11716677" y="3624872"/>
                </a:lnTo>
                <a:lnTo>
                  <a:pt x="11597538" y="3576066"/>
                </a:lnTo>
                <a:lnTo>
                  <a:pt x="11606746" y="3535629"/>
                </a:lnTo>
                <a:lnTo>
                  <a:pt x="11487442" y="3487559"/>
                </a:lnTo>
                <a:lnTo>
                  <a:pt x="11496358" y="3448456"/>
                </a:lnTo>
                <a:lnTo>
                  <a:pt x="11376914" y="3400971"/>
                </a:lnTo>
                <a:lnTo>
                  <a:pt x="11385588" y="3362896"/>
                </a:lnTo>
                <a:lnTo>
                  <a:pt x="11266056" y="3315843"/>
                </a:lnTo>
                <a:lnTo>
                  <a:pt x="11270310" y="3297123"/>
                </a:lnTo>
                <a:lnTo>
                  <a:pt x="11150727" y="3250285"/>
                </a:lnTo>
                <a:lnTo>
                  <a:pt x="11159173" y="3213239"/>
                </a:lnTo>
                <a:lnTo>
                  <a:pt x="11039539" y="3166592"/>
                </a:lnTo>
                <a:lnTo>
                  <a:pt x="10928287" y="3083166"/>
                </a:lnTo>
                <a:lnTo>
                  <a:pt x="10932490" y="3064738"/>
                </a:lnTo>
                <a:lnTo>
                  <a:pt x="10812844" y="3018155"/>
                </a:lnTo>
                <a:lnTo>
                  <a:pt x="10821353" y="2980829"/>
                </a:lnTo>
                <a:lnTo>
                  <a:pt x="10701833" y="2933662"/>
                </a:lnTo>
                <a:lnTo>
                  <a:pt x="10710596" y="2895193"/>
                </a:lnTo>
                <a:lnTo>
                  <a:pt x="10591216" y="2847492"/>
                </a:lnTo>
                <a:lnTo>
                  <a:pt x="10600220" y="2807970"/>
                </a:lnTo>
                <a:lnTo>
                  <a:pt x="10480942" y="2759748"/>
                </a:lnTo>
                <a:lnTo>
                  <a:pt x="10485539" y="2739567"/>
                </a:lnTo>
                <a:lnTo>
                  <a:pt x="10366337" y="2691041"/>
                </a:lnTo>
                <a:lnTo>
                  <a:pt x="10375709" y="2649918"/>
                </a:lnTo>
                <a:lnTo>
                  <a:pt x="10256609" y="2600934"/>
                </a:lnTo>
                <a:lnTo>
                  <a:pt x="10266172" y="2558948"/>
                </a:lnTo>
                <a:lnTo>
                  <a:pt x="10147173" y="2509558"/>
                </a:lnTo>
                <a:lnTo>
                  <a:pt x="10156914" y="2466797"/>
                </a:lnTo>
                <a:lnTo>
                  <a:pt x="10037991" y="2417026"/>
                </a:lnTo>
                <a:lnTo>
                  <a:pt x="10042931" y="2395347"/>
                </a:lnTo>
                <a:lnTo>
                  <a:pt x="9924072" y="2345359"/>
                </a:lnTo>
                <a:lnTo>
                  <a:pt x="9934067" y="2301456"/>
                </a:lnTo>
                <a:lnTo>
                  <a:pt x="9815271" y="2251151"/>
                </a:lnTo>
                <a:lnTo>
                  <a:pt x="9825406" y="2206663"/>
                </a:lnTo>
                <a:lnTo>
                  <a:pt x="9706673" y="2156091"/>
                </a:lnTo>
                <a:lnTo>
                  <a:pt x="9716922" y="2111095"/>
                </a:lnTo>
                <a:lnTo>
                  <a:pt x="9598241" y="2060282"/>
                </a:lnTo>
                <a:lnTo>
                  <a:pt x="9608591" y="2014855"/>
                </a:lnTo>
                <a:lnTo>
                  <a:pt x="9489948" y="1963851"/>
                </a:lnTo>
                <a:lnTo>
                  <a:pt x="9495155" y="1940979"/>
                </a:lnTo>
                <a:lnTo>
                  <a:pt x="9376550" y="1889861"/>
                </a:lnTo>
                <a:lnTo>
                  <a:pt x="9387027" y="1843874"/>
                </a:lnTo>
                <a:lnTo>
                  <a:pt x="9268447" y="1792617"/>
                </a:lnTo>
                <a:lnTo>
                  <a:pt x="9278976" y="1746402"/>
                </a:lnTo>
                <a:lnTo>
                  <a:pt x="9160421" y="1695043"/>
                </a:lnTo>
                <a:lnTo>
                  <a:pt x="9170987" y="1648663"/>
                </a:lnTo>
                <a:lnTo>
                  <a:pt x="8836533" y="1401445"/>
                </a:lnTo>
                <a:lnTo>
                  <a:pt x="8847099" y="1355039"/>
                </a:lnTo>
                <a:lnTo>
                  <a:pt x="8728558" y="1303667"/>
                </a:lnTo>
                <a:lnTo>
                  <a:pt x="8733828" y="1280515"/>
                </a:lnTo>
                <a:lnTo>
                  <a:pt x="8615261" y="1229194"/>
                </a:lnTo>
                <a:lnTo>
                  <a:pt x="8625764" y="1183068"/>
                </a:lnTo>
                <a:lnTo>
                  <a:pt x="8507184" y="1131862"/>
                </a:lnTo>
                <a:lnTo>
                  <a:pt x="8517623" y="1085989"/>
                </a:lnTo>
                <a:lnTo>
                  <a:pt x="8399005" y="1034935"/>
                </a:lnTo>
                <a:lnTo>
                  <a:pt x="8409368" y="989406"/>
                </a:lnTo>
                <a:lnTo>
                  <a:pt x="8290712" y="938542"/>
                </a:lnTo>
                <a:lnTo>
                  <a:pt x="8300987" y="893432"/>
                </a:lnTo>
                <a:lnTo>
                  <a:pt x="8182267" y="842784"/>
                </a:lnTo>
                <a:lnTo>
                  <a:pt x="8187360" y="820432"/>
                </a:lnTo>
                <a:lnTo>
                  <a:pt x="8068602" y="769962"/>
                </a:lnTo>
                <a:lnTo>
                  <a:pt x="8078673" y="725703"/>
                </a:lnTo>
                <a:lnTo>
                  <a:pt x="7959852" y="675525"/>
                </a:lnTo>
                <a:lnTo>
                  <a:pt x="7969796" y="631875"/>
                </a:lnTo>
                <a:lnTo>
                  <a:pt x="7850899" y="582028"/>
                </a:lnTo>
                <a:lnTo>
                  <a:pt x="7860678" y="539076"/>
                </a:lnTo>
                <a:lnTo>
                  <a:pt x="7741704" y="489572"/>
                </a:lnTo>
                <a:lnTo>
                  <a:pt x="7751318" y="447382"/>
                </a:lnTo>
                <a:lnTo>
                  <a:pt x="7632243" y="398297"/>
                </a:lnTo>
                <a:lnTo>
                  <a:pt x="7636967" y="377545"/>
                </a:lnTo>
                <a:lnTo>
                  <a:pt x="7517828" y="328739"/>
                </a:lnTo>
                <a:lnTo>
                  <a:pt x="7527112" y="287985"/>
                </a:lnTo>
                <a:lnTo>
                  <a:pt x="7407872" y="239649"/>
                </a:lnTo>
                <a:lnTo>
                  <a:pt x="7416940" y="199859"/>
                </a:lnTo>
                <a:lnTo>
                  <a:pt x="7297585" y="152019"/>
                </a:lnTo>
                <a:lnTo>
                  <a:pt x="7306399" y="113271"/>
                </a:lnTo>
                <a:lnTo>
                  <a:pt x="7186930" y="65963"/>
                </a:lnTo>
                <a:lnTo>
                  <a:pt x="7191235" y="47053"/>
                </a:lnTo>
                <a:lnTo>
                  <a:pt x="7071703" y="0"/>
                </a:lnTo>
                <a:lnTo>
                  <a:pt x="946607" y="14147"/>
                </a:lnTo>
                <a:lnTo>
                  <a:pt x="930922" y="83007"/>
                </a:lnTo>
                <a:lnTo>
                  <a:pt x="797648" y="96278"/>
                </a:lnTo>
                <a:lnTo>
                  <a:pt x="749503" y="307606"/>
                </a:lnTo>
                <a:lnTo>
                  <a:pt x="615873" y="322427"/>
                </a:lnTo>
                <a:lnTo>
                  <a:pt x="555980" y="585406"/>
                </a:lnTo>
                <a:lnTo>
                  <a:pt x="421995" y="601776"/>
                </a:lnTo>
                <a:lnTo>
                  <a:pt x="339242" y="965098"/>
                </a:lnTo>
                <a:lnTo>
                  <a:pt x="204901" y="983056"/>
                </a:lnTo>
                <a:lnTo>
                  <a:pt x="92202" y="1477873"/>
                </a:lnTo>
                <a:lnTo>
                  <a:pt x="10744" y="7554100"/>
                </a:lnTo>
                <a:lnTo>
                  <a:pt x="0" y="7601305"/>
                </a:lnTo>
                <a:lnTo>
                  <a:pt x="113893" y="7673124"/>
                </a:lnTo>
                <a:lnTo>
                  <a:pt x="74295" y="7846987"/>
                </a:lnTo>
                <a:lnTo>
                  <a:pt x="188252" y="7918526"/>
                </a:lnTo>
                <a:lnTo>
                  <a:pt x="148894" y="8091297"/>
                </a:lnTo>
                <a:lnTo>
                  <a:pt x="262915" y="8162569"/>
                </a:lnTo>
                <a:lnTo>
                  <a:pt x="224015" y="8333333"/>
                </a:lnTo>
                <a:lnTo>
                  <a:pt x="338188" y="8403933"/>
                </a:lnTo>
                <a:lnTo>
                  <a:pt x="299580" y="8573478"/>
                </a:lnTo>
                <a:lnTo>
                  <a:pt x="413753" y="8644052"/>
                </a:lnTo>
                <a:lnTo>
                  <a:pt x="384835" y="8771026"/>
                </a:lnTo>
                <a:lnTo>
                  <a:pt x="499033" y="8841511"/>
                </a:lnTo>
                <a:lnTo>
                  <a:pt x="460578" y="9010332"/>
                </a:lnTo>
                <a:lnTo>
                  <a:pt x="574814" y="9080652"/>
                </a:lnTo>
                <a:lnTo>
                  <a:pt x="536549" y="9248648"/>
                </a:lnTo>
                <a:lnTo>
                  <a:pt x="650836" y="9318727"/>
                </a:lnTo>
                <a:lnTo>
                  <a:pt x="612825" y="9485605"/>
                </a:lnTo>
                <a:lnTo>
                  <a:pt x="727189" y="9555366"/>
                </a:lnTo>
                <a:lnTo>
                  <a:pt x="698906" y="9679584"/>
                </a:lnTo>
                <a:lnTo>
                  <a:pt x="813333" y="9749041"/>
                </a:lnTo>
                <a:lnTo>
                  <a:pt x="775957" y="9913163"/>
                </a:lnTo>
                <a:lnTo>
                  <a:pt x="890485" y="9982162"/>
                </a:lnTo>
                <a:lnTo>
                  <a:pt x="862749" y="10103942"/>
                </a:lnTo>
                <a:lnTo>
                  <a:pt x="977379" y="10172535"/>
                </a:lnTo>
                <a:lnTo>
                  <a:pt x="950277" y="10291534"/>
                </a:lnTo>
                <a:lnTo>
                  <a:pt x="11758613" y="10303091"/>
                </a:lnTo>
                <a:lnTo>
                  <a:pt x="11779720" y="10210419"/>
                </a:lnTo>
                <a:lnTo>
                  <a:pt x="11913057" y="10196906"/>
                </a:lnTo>
                <a:lnTo>
                  <a:pt x="11951500" y="10028098"/>
                </a:lnTo>
                <a:lnTo>
                  <a:pt x="12085053" y="10013632"/>
                </a:lnTo>
                <a:lnTo>
                  <a:pt x="12134317" y="9797326"/>
                </a:lnTo>
                <a:lnTo>
                  <a:pt x="12268137" y="9781680"/>
                </a:lnTo>
                <a:lnTo>
                  <a:pt x="12438215" y="9034932"/>
                </a:lnTo>
                <a:lnTo>
                  <a:pt x="12308180" y="9605886"/>
                </a:lnTo>
                <a:lnTo>
                  <a:pt x="12442063" y="9589910"/>
                </a:lnTo>
                <a:lnTo>
                  <a:pt x="12493257" y="9365145"/>
                </a:lnTo>
                <a:lnTo>
                  <a:pt x="12627496" y="9347683"/>
                </a:lnTo>
                <a:lnTo>
                  <a:pt x="12650737" y="9245613"/>
                </a:lnTo>
                <a:lnTo>
                  <a:pt x="12652604" y="9247226"/>
                </a:lnTo>
                <a:lnTo>
                  <a:pt x="12689980" y="9278366"/>
                </a:lnTo>
                <a:lnTo>
                  <a:pt x="12728131" y="9308719"/>
                </a:lnTo>
                <a:lnTo>
                  <a:pt x="12767018" y="9338272"/>
                </a:lnTo>
                <a:lnTo>
                  <a:pt x="12806629" y="9367037"/>
                </a:lnTo>
                <a:lnTo>
                  <a:pt x="12846914" y="9395003"/>
                </a:lnTo>
                <a:lnTo>
                  <a:pt x="12887859" y="9422143"/>
                </a:lnTo>
                <a:lnTo>
                  <a:pt x="12929426" y="9448470"/>
                </a:lnTo>
                <a:lnTo>
                  <a:pt x="12971577" y="9473971"/>
                </a:lnTo>
                <a:lnTo>
                  <a:pt x="13014300" y="9498647"/>
                </a:lnTo>
                <a:lnTo>
                  <a:pt x="13058928" y="9523095"/>
                </a:lnTo>
                <a:lnTo>
                  <a:pt x="13103911" y="9546679"/>
                </a:lnTo>
                <a:lnTo>
                  <a:pt x="13149263" y="9569412"/>
                </a:lnTo>
                <a:lnTo>
                  <a:pt x="13194957" y="9591307"/>
                </a:lnTo>
                <a:lnTo>
                  <a:pt x="13240995" y="9612363"/>
                </a:lnTo>
                <a:lnTo>
                  <a:pt x="13287350" y="9632594"/>
                </a:lnTo>
                <a:lnTo>
                  <a:pt x="13334010" y="9652013"/>
                </a:lnTo>
                <a:lnTo>
                  <a:pt x="13380987" y="9670618"/>
                </a:lnTo>
                <a:lnTo>
                  <a:pt x="13428244" y="9688424"/>
                </a:lnTo>
                <a:lnTo>
                  <a:pt x="13475780" y="9705442"/>
                </a:lnTo>
                <a:lnTo>
                  <a:pt x="13523582" y="9721672"/>
                </a:lnTo>
                <a:lnTo>
                  <a:pt x="13571639" y="9737141"/>
                </a:lnTo>
                <a:lnTo>
                  <a:pt x="13619937" y="9751835"/>
                </a:lnTo>
                <a:lnTo>
                  <a:pt x="13668464" y="9765792"/>
                </a:lnTo>
                <a:lnTo>
                  <a:pt x="13717219" y="9778987"/>
                </a:lnTo>
                <a:lnTo>
                  <a:pt x="13766178" y="9791459"/>
                </a:lnTo>
                <a:lnTo>
                  <a:pt x="13815327" y="9803193"/>
                </a:lnTo>
                <a:lnTo>
                  <a:pt x="13864666" y="9814217"/>
                </a:lnTo>
                <a:lnTo>
                  <a:pt x="13914171" y="9824529"/>
                </a:lnTo>
                <a:lnTo>
                  <a:pt x="13963841" y="9834143"/>
                </a:lnTo>
                <a:lnTo>
                  <a:pt x="14013663" y="9843071"/>
                </a:lnTo>
                <a:lnTo>
                  <a:pt x="14063612" y="9851314"/>
                </a:lnTo>
                <a:lnTo>
                  <a:pt x="14113701" y="9858883"/>
                </a:lnTo>
                <a:lnTo>
                  <a:pt x="14163891" y="9865792"/>
                </a:lnTo>
                <a:lnTo>
                  <a:pt x="14214196" y="9872040"/>
                </a:lnTo>
                <a:lnTo>
                  <a:pt x="14264577" y="9877641"/>
                </a:lnTo>
                <a:lnTo>
                  <a:pt x="14315046" y="9882619"/>
                </a:lnTo>
                <a:lnTo>
                  <a:pt x="14365580" y="9886950"/>
                </a:lnTo>
                <a:lnTo>
                  <a:pt x="14416177" y="9890671"/>
                </a:lnTo>
                <a:lnTo>
                  <a:pt x="14466811" y="9893795"/>
                </a:lnTo>
                <a:lnTo>
                  <a:pt x="14517472" y="9896297"/>
                </a:lnTo>
                <a:lnTo>
                  <a:pt x="14568170" y="9898228"/>
                </a:lnTo>
                <a:lnTo>
                  <a:pt x="14618869" y="9899561"/>
                </a:lnTo>
                <a:lnTo>
                  <a:pt x="14669554" y="9900323"/>
                </a:lnTo>
                <a:lnTo>
                  <a:pt x="14720240" y="9900526"/>
                </a:lnTo>
                <a:lnTo>
                  <a:pt x="14770900" y="9900171"/>
                </a:lnTo>
                <a:lnTo>
                  <a:pt x="14821510" y="9899269"/>
                </a:lnTo>
                <a:lnTo>
                  <a:pt x="14872081" y="9897821"/>
                </a:lnTo>
                <a:lnTo>
                  <a:pt x="14922589" y="9895853"/>
                </a:lnTo>
                <a:lnTo>
                  <a:pt x="14973021" y="9893363"/>
                </a:lnTo>
                <a:lnTo>
                  <a:pt x="15023364" y="9890366"/>
                </a:lnTo>
                <a:lnTo>
                  <a:pt x="15075065" y="9886925"/>
                </a:lnTo>
                <a:lnTo>
                  <a:pt x="15126704" y="9882988"/>
                </a:lnTo>
                <a:lnTo>
                  <a:pt x="15178304" y="9878543"/>
                </a:lnTo>
                <a:lnTo>
                  <a:pt x="15229853" y="9873628"/>
                </a:lnTo>
                <a:lnTo>
                  <a:pt x="15281351" y="9868243"/>
                </a:lnTo>
                <a:lnTo>
                  <a:pt x="15332812" y="9862414"/>
                </a:lnTo>
                <a:lnTo>
                  <a:pt x="15384221" y="9856152"/>
                </a:lnTo>
                <a:lnTo>
                  <a:pt x="15435593" y="9849485"/>
                </a:lnTo>
                <a:lnTo>
                  <a:pt x="15486914" y="9842398"/>
                </a:lnTo>
                <a:lnTo>
                  <a:pt x="15538184" y="9834931"/>
                </a:lnTo>
                <a:lnTo>
                  <a:pt x="15589403" y="9827095"/>
                </a:lnTo>
                <a:lnTo>
                  <a:pt x="15640584" y="9818903"/>
                </a:lnTo>
                <a:lnTo>
                  <a:pt x="15691714" y="9810369"/>
                </a:lnTo>
                <a:lnTo>
                  <a:pt x="15742793" y="9801504"/>
                </a:lnTo>
                <a:lnTo>
                  <a:pt x="15793835" y="9792335"/>
                </a:lnTo>
                <a:lnTo>
                  <a:pt x="15844825" y="9782873"/>
                </a:lnTo>
                <a:lnTo>
                  <a:pt x="15895765" y="9773133"/>
                </a:lnTo>
                <a:lnTo>
                  <a:pt x="15997504" y="9752851"/>
                </a:lnTo>
                <a:lnTo>
                  <a:pt x="16048304" y="9742360"/>
                </a:lnTo>
                <a:lnTo>
                  <a:pt x="16198926" y="9710217"/>
                </a:lnTo>
                <a:lnTo>
                  <a:pt x="16299383" y="9688284"/>
                </a:lnTo>
                <a:lnTo>
                  <a:pt x="16399777" y="9665754"/>
                </a:lnTo>
                <a:lnTo>
                  <a:pt x="16500018" y="9642488"/>
                </a:lnTo>
                <a:lnTo>
                  <a:pt x="16600031" y="9618307"/>
                </a:lnTo>
                <a:lnTo>
                  <a:pt x="16649916" y="9605823"/>
                </a:lnTo>
                <a:lnTo>
                  <a:pt x="16699726" y="9593059"/>
                </a:lnTo>
                <a:lnTo>
                  <a:pt x="16749421" y="9579978"/>
                </a:lnTo>
                <a:lnTo>
                  <a:pt x="16799014" y="9566580"/>
                </a:lnTo>
                <a:lnTo>
                  <a:pt x="16848481" y="9552838"/>
                </a:lnTo>
                <a:lnTo>
                  <a:pt x="16897820" y="9538729"/>
                </a:lnTo>
                <a:lnTo>
                  <a:pt x="16947007" y="9524225"/>
                </a:lnTo>
                <a:lnTo>
                  <a:pt x="16996055" y="9509328"/>
                </a:lnTo>
                <a:lnTo>
                  <a:pt x="17044937" y="9493999"/>
                </a:lnTo>
                <a:lnTo>
                  <a:pt x="17093883" y="9477985"/>
                </a:lnTo>
                <a:lnTo>
                  <a:pt x="17142460" y="9461170"/>
                </a:lnTo>
                <a:lnTo>
                  <a:pt x="17190606" y="9443491"/>
                </a:lnTo>
                <a:lnTo>
                  <a:pt x="17238295" y="9424911"/>
                </a:lnTo>
                <a:lnTo>
                  <a:pt x="17285488" y="9405379"/>
                </a:lnTo>
                <a:lnTo>
                  <a:pt x="17332148" y="9384855"/>
                </a:lnTo>
                <a:lnTo>
                  <a:pt x="17378236" y="9363291"/>
                </a:lnTo>
                <a:lnTo>
                  <a:pt x="17423702" y="9340647"/>
                </a:lnTo>
                <a:lnTo>
                  <a:pt x="17468507" y="9316860"/>
                </a:lnTo>
                <a:lnTo>
                  <a:pt x="17512627" y="9291904"/>
                </a:lnTo>
                <a:lnTo>
                  <a:pt x="17556010" y="9265729"/>
                </a:lnTo>
                <a:lnTo>
                  <a:pt x="17598632" y="9238285"/>
                </a:lnTo>
                <a:lnTo>
                  <a:pt x="17640440" y="9209532"/>
                </a:lnTo>
                <a:lnTo>
                  <a:pt x="17681398" y="9179420"/>
                </a:lnTo>
                <a:lnTo>
                  <a:pt x="17721466" y="9147912"/>
                </a:lnTo>
                <a:lnTo>
                  <a:pt x="17760595" y="9114942"/>
                </a:lnTo>
                <a:lnTo>
                  <a:pt x="17798771" y="9080487"/>
                </a:lnTo>
                <a:lnTo>
                  <a:pt x="17835944" y="9044495"/>
                </a:lnTo>
                <a:lnTo>
                  <a:pt x="17870323" y="9009126"/>
                </a:lnTo>
                <a:lnTo>
                  <a:pt x="17903698" y="8972829"/>
                </a:lnTo>
                <a:lnTo>
                  <a:pt x="17936071" y="8935631"/>
                </a:lnTo>
                <a:lnTo>
                  <a:pt x="17967414" y="8897569"/>
                </a:lnTo>
                <a:lnTo>
                  <a:pt x="17997755" y="8858669"/>
                </a:lnTo>
                <a:lnTo>
                  <a:pt x="18027079" y="8818994"/>
                </a:lnTo>
                <a:lnTo>
                  <a:pt x="18055362" y="8778557"/>
                </a:lnTo>
                <a:lnTo>
                  <a:pt x="18082629" y="8737397"/>
                </a:lnTo>
                <a:lnTo>
                  <a:pt x="18108867" y="8695550"/>
                </a:lnTo>
                <a:lnTo>
                  <a:pt x="18134076" y="8653056"/>
                </a:lnTo>
                <a:lnTo>
                  <a:pt x="18158232" y="8609940"/>
                </a:lnTo>
                <a:lnTo>
                  <a:pt x="18181358" y="8566239"/>
                </a:lnTo>
                <a:lnTo>
                  <a:pt x="18203431" y="8521992"/>
                </a:lnTo>
                <a:lnTo>
                  <a:pt x="18224462" y="8477237"/>
                </a:lnTo>
                <a:lnTo>
                  <a:pt x="18244439" y="8432013"/>
                </a:lnTo>
                <a:lnTo>
                  <a:pt x="18263362" y="8386331"/>
                </a:lnTo>
                <a:lnTo>
                  <a:pt x="18266131" y="8379193"/>
                </a:lnTo>
                <a:lnTo>
                  <a:pt x="18266131" y="6447777"/>
                </a:lnTo>
                <a:close/>
              </a:path>
            </a:pathLst>
          </a:custGeom>
          <a:solidFill>
            <a:srgbClr val="04335C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1"/>
            <a:ext cx="18288000" cy="9544050"/>
          </a:xfrm>
          <a:custGeom>
            <a:avLst/>
            <a:gdLst/>
            <a:ahLst/>
            <a:cxnLst/>
            <a:rect l="l" t="t" r="r" b="b"/>
            <a:pathLst>
              <a:path w="18288000" h="9544050">
                <a:moveTo>
                  <a:pt x="1032484" y="1280604"/>
                </a:moveTo>
                <a:lnTo>
                  <a:pt x="1030795" y="1232306"/>
                </a:lnTo>
                <a:lnTo>
                  <a:pt x="1025779" y="1184922"/>
                </a:lnTo>
                <a:lnTo>
                  <a:pt x="1017549" y="1138580"/>
                </a:lnTo>
                <a:lnTo>
                  <a:pt x="1006233" y="1093368"/>
                </a:lnTo>
                <a:lnTo>
                  <a:pt x="991946" y="1049426"/>
                </a:lnTo>
                <a:lnTo>
                  <a:pt x="974788" y="1006856"/>
                </a:lnTo>
                <a:lnTo>
                  <a:pt x="954887" y="965784"/>
                </a:lnTo>
                <a:lnTo>
                  <a:pt x="932357" y="926299"/>
                </a:lnTo>
                <a:lnTo>
                  <a:pt x="907313" y="888542"/>
                </a:lnTo>
                <a:lnTo>
                  <a:pt x="879856" y="852614"/>
                </a:lnTo>
                <a:lnTo>
                  <a:pt x="850112" y="818629"/>
                </a:lnTo>
                <a:lnTo>
                  <a:pt x="818184" y="786714"/>
                </a:lnTo>
                <a:lnTo>
                  <a:pt x="784199" y="756970"/>
                </a:lnTo>
                <a:lnTo>
                  <a:pt x="748271" y="729513"/>
                </a:lnTo>
                <a:lnTo>
                  <a:pt x="710514" y="704456"/>
                </a:lnTo>
                <a:lnTo>
                  <a:pt x="671042" y="681926"/>
                </a:lnTo>
                <a:lnTo>
                  <a:pt x="629958" y="662025"/>
                </a:lnTo>
                <a:lnTo>
                  <a:pt x="587387" y="644867"/>
                </a:lnTo>
                <a:lnTo>
                  <a:pt x="543445" y="630580"/>
                </a:lnTo>
                <a:lnTo>
                  <a:pt x="498233" y="619264"/>
                </a:lnTo>
                <a:lnTo>
                  <a:pt x="451891" y="611047"/>
                </a:lnTo>
                <a:lnTo>
                  <a:pt x="404507" y="606031"/>
                </a:lnTo>
                <a:lnTo>
                  <a:pt x="356209" y="604329"/>
                </a:lnTo>
                <a:lnTo>
                  <a:pt x="307911" y="606031"/>
                </a:lnTo>
                <a:lnTo>
                  <a:pt x="260540" y="611047"/>
                </a:lnTo>
                <a:lnTo>
                  <a:pt x="214185" y="619264"/>
                </a:lnTo>
                <a:lnTo>
                  <a:pt x="168986" y="630580"/>
                </a:lnTo>
                <a:lnTo>
                  <a:pt x="125044" y="644867"/>
                </a:lnTo>
                <a:lnTo>
                  <a:pt x="82473" y="662025"/>
                </a:lnTo>
                <a:lnTo>
                  <a:pt x="41389" y="681926"/>
                </a:lnTo>
                <a:lnTo>
                  <a:pt x="1905" y="704456"/>
                </a:lnTo>
                <a:lnTo>
                  <a:pt x="0" y="705726"/>
                </a:lnTo>
                <a:lnTo>
                  <a:pt x="0" y="1855482"/>
                </a:lnTo>
                <a:lnTo>
                  <a:pt x="41389" y="1879282"/>
                </a:lnTo>
                <a:lnTo>
                  <a:pt x="82473" y="1899183"/>
                </a:lnTo>
                <a:lnTo>
                  <a:pt x="125044" y="1916341"/>
                </a:lnTo>
                <a:lnTo>
                  <a:pt x="168986" y="1930628"/>
                </a:lnTo>
                <a:lnTo>
                  <a:pt x="214185" y="1941944"/>
                </a:lnTo>
                <a:lnTo>
                  <a:pt x="260540" y="1950161"/>
                </a:lnTo>
                <a:lnTo>
                  <a:pt x="307911" y="1955177"/>
                </a:lnTo>
                <a:lnTo>
                  <a:pt x="356209" y="1956879"/>
                </a:lnTo>
                <a:lnTo>
                  <a:pt x="404507" y="1955177"/>
                </a:lnTo>
                <a:lnTo>
                  <a:pt x="451891" y="1950161"/>
                </a:lnTo>
                <a:lnTo>
                  <a:pt x="498233" y="1941944"/>
                </a:lnTo>
                <a:lnTo>
                  <a:pt x="543445" y="1930628"/>
                </a:lnTo>
                <a:lnTo>
                  <a:pt x="587387" y="1916341"/>
                </a:lnTo>
                <a:lnTo>
                  <a:pt x="629958" y="1899183"/>
                </a:lnTo>
                <a:lnTo>
                  <a:pt x="671042" y="1879282"/>
                </a:lnTo>
                <a:lnTo>
                  <a:pt x="710514" y="1856752"/>
                </a:lnTo>
                <a:lnTo>
                  <a:pt x="748271" y="1831695"/>
                </a:lnTo>
                <a:lnTo>
                  <a:pt x="784199" y="1804238"/>
                </a:lnTo>
                <a:lnTo>
                  <a:pt x="818184" y="1774494"/>
                </a:lnTo>
                <a:lnTo>
                  <a:pt x="850112" y="1742579"/>
                </a:lnTo>
                <a:lnTo>
                  <a:pt x="879856" y="1708594"/>
                </a:lnTo>
                <a:lnTo>
                  <a:pt x="907313" y="1672666"/>
                </a:lnTo>
                <a:lnTo>
                  <a:pt x="932357" y="1634909"/>
                </a:lnTo>
                <a:lnTo>
                  <a:pt x="954887" y="1595424"/>
                </a:lnTo>
                <a:lnTo>
                  <a:pt x="974788" y="1554353"/>
                </a:lnTo>
                <a:lnTo>
                  <a:pt x="991946" y="1511782"/>
                </a:lnTo>
                <a:lnTo>
                  <a:pt x="1006233" y="1467840"/>
                </a:lnTo>
                <a:lnTo>
                  <a:pt x="1017549" y="1422628"/>
                </a:lnTo>
                <a:lnTo>
                  <a:pt x="1025779" y="1376286"/>
                </a:lnTo>
                <a:lnTo>
                  <a:pt x="1030795" y="1328902"/>
                </a:lnTo>
                <a:lnTo>
                  <a:pt x="1032484" y="1280604"/>
                </a:lnTo>
                <a:close/>
              </a:path>
              <a:path w="18288000" h="9544050">
                <a:moveTo>
                  <a:pt x="3478060" y="0"/>
                </a:moveTo>
                <a:lnTo>
                  <a:pt x="853211" y="0"/>
                </a:lnTo>
                <a:lnTo>
                  <a:pt x="855675" y="51396"/>
                </a:lnTo>
                <a:lnTo>
                  <a:pt x="859459" y="101104"/>
                </a:lnTo>
                <a:lnTo>
                  <a:pt x="864704" y="150634"/>
                </a:lnTo>
                <a:lnTo>
                  <a:pt x="871461" y="199948"/>
                </a:lnTo>
                <a:lnTo>
                  <a:pt x="879817" y="248996"/>
                </a:lnTo>
                <a:lnTo>
                  <a:pt x="889838" y="297700"/>
                </a:lnTo>
                <a:lnTo>
                  <a:pt x="901598" y="346049"/>
                </a:lnTo>
                <a:lnTo>
                  <a:pt x="915174" y="393966"/>
                </a:lnTo>
                <a:lnTo>
                  <a:pt x="930630" y="441401"/>
                </a:lnTo>
                <a:lnTo>
                  <a:pt x="948042" y="488302"/>
                </a:lnTo>
                <a:lnTo>
                  <a:pt x="966584" y="533781"/>
                </a:lnTo>
                <a:lnTo>
                  <a:pt x="986878" y="579335"/>
                </a:lnTo>
                <a:lnTo>
                  <a:pt x="1009167" y="624357"/>
                </a:lnTo>
                <a:lnTo>
                  <a:pt x="1033691" y="668223"/>
                </a:lnTo>
                <a:lnTo>
                  <a:pt x="1060678" y="710298"/>
                </a:lnTo>
                <a:lnTo>
                  <a:pt x="1090371" y="749973"/>
                </a:lnTo>
                <a:lnTo>
                  <a:pt x="1122984" y="786625"/>
                </a:lnTo>
                <a:lnTo>
                  <a:pt x="1158176" y="820140"/>
                </a:lnTo>
                <a:lnTo>
                  <a:pt x="1195641" y="851065"/>
                </a:lnTo>
                <a:lnTo>
                  <a:pt x="1235151" y="879348"/>
                </a:lnTo>
                <a:lnTo>
                  <a:pt x="1276502" y="904925"/>
                </a:lnTo>
                <a:lnTo>
                  <a:pt x="1319453" y="927735"/>
                </a:lnTo>
                <a:lnTo>
                  <a:pt x="1363814" y="947712"/>
                </a:lnTo>
                <a:lnTo>
                  <a:pt x="1409357" y="964793"/>
                </a:lnTo>
                <a:lnTo>
                  <a:pt x="1456499" y="979297"/>
                </a:lnTo>
                <a:lnTo>
                  <a:pt x="1504632" y="990625"/>
                </a:lnTo>
                <a:lnTo>
                  <a:pt x="1553489" y="998702"/>
                </a:lnTo>
                <a:lnTo>
                  <a:pt x="1602765" y="1003452"/>
                </a:lnTo>
                <a:lnTo>
                  <a:pt x="1652181" y="1004824"/>
                </a:lnTo>
                <a:lnTo>
                  <a:pt x="1701469" y="1002728"/>
                </a:lnTo>
                <a:lnTo>
                  <a:pt x="1750326" y="997089"/>
                </a:lnTo>
                <a:lnTo>
                  <a:pt x="1797926" y="988148"/>
                </a:lnTo>
                <a:lnTo>
                  <a:pt x="1844471" y="975995"/>
                </a:lnTo>
                <a:lnTo>
                  <a:pt x="1890115" y="961110"/>
                </a:lnTo>
                <a:lnTo>
                  <a:pt x="1935035" y="944003"/>
                </a:lnTo>
                <a:lnTo>
                  <a:pt x="1979371" y="925169"/>
                </a:lnTo>
                <a:lnTo>
                  <a:pt x="2023287" y="905090"/>
                </a:lnTo>
                <a:lnTo>
                  <a:pt x="2066925" y="884275"/>
                </a:lnTo>
                <a:lnTo>
                  <a:pt x="2110460" y="863193"/>
                </a:lnTo>
                <a:lnTo>
                  <a:pt x="2157184" y="841260"/>
                </a:lnTo>
                <a:lnTo>
                  <a:pt x="2204339" y="820420"/>
                </a:lnTo>
                <a:lnTo>
                  <a:pt x="2251862" y="800531"/>
                </a:lnTo>
                <a:lnTo>
                  <a:pt x="2299716" y="781456"/>
                </a:lnTo>
                <a:lnTo>
                  <a:pt x="2347823" y="763041"/>
                </a:lnTo>
                <a:lnTo>
                  <a:pt x="2396147" y="745159"/>
                </a:lnTo>
                <a:lnTo>
                  <a:pt x="2444623" y="727633"/>
                </a:lnTo>
                <a:lnTo>
                  <a:pt x="2590431" y="675906"/>
                </a:lnTo>
                <a:lnTo>
                  <a:pt x="2638971" y="658456"/>
                </a:lnTo>
                <a:lnTo>
                  <a:pt x="2687396" y="640651"/>
                </a:lnTo>
                <a:lnTo>
                  <a:pt x="2735630" y="622350"/>
                </a:lnTo>
                <a:lnTo>
                  <a:pt x="2783649" y="603427"/>
                </a:lnTo>
                <a:lnTo>
                  <a:pt x="2831363" y="583717"/>
                </a:lnTo>
                <a:lnTo>
                  <a:pt x="2878747" y="563079"/>
                </a:lnTo>
                <a:lnTo>
                  <a:pt x="2925724" y="541375"/>
                </a:lnTo>
                <a:lnTo>
                  <a:pt x="2969488" y="519772"/>
                </a:lnTo>
                <a:lnTo>
                  <a:pt x="3012757" y="496760"/>
                </a:lnTo>
                <a:lnTo>
                  <a:pt x="3055366" y="472325"/>
                </a:lnTo>
                <a:lnTo>
                  <a:pt x="3097161" y="446405"/>
                </a:lnTo>
                <a:lnTo>
                  <a:pt x="3137966" y="418998"/>
                </a:lnTo>
                <a:lnTo>
                  <a:pt x="3177629" y="390042"/>
                </a:lnTo>
                <a:lnTo>
                  <a:pt x="3215970" y="359524"/>
                </a:lnTo>
                <a:lnTo>
                  <a:pt x="3252851" y="327406"/>
                </a:lnTo>
                <a:lnTo>
                  <a:pt x="3288080" y="293662"/>
                </a:lnTo>
                <a:lnTo>
                  <a:pt x="3321520" y="258241"/>
                </a:lnTo>
                <a:lnTo>
                  <a:pt x="3352990" y="221132"/>
                </a:lnTo>
                <a:lnTo>
                  <a:pt x="3382327" y="182283"/>
                </a:lnTo>
                <a:lnTo>
                  <a:pt x="3409365" y="141668"/>
                </a:lnTo>
                <a:lnTo>
                  <a:pt x="3433965" y="99250"/>
                </a:lnTo>
                <a:lnTo>
                  <a:pt x="3455936" y="55003"/>
                </a:lnTo>
                <a:lnTo>
                  <a:pt x="3475126" y="8902"/>
                </a:lnTo>
                <a:lnTo>
                  <a:pt x="3478060" y="0"/>
                </a:lnTo>
                <a:close/>
              </a:path>
              <a:path w="18288000" h="9544050">
                <a:moveTo>
                  <a:pt x="17545050" y="9258300"/>
                </a:moveTo>
                <a:lnTo>
                  <a:pt x="17541304" y="9211945"/>
                </a:lnTo>
                <a:lnTo>
                  <a:pt x="17530471" y="9167978"/>
                </a:lnTo>
                <a:lnTo>
                  <a:pt x="17513148" y="9126969"/>
                </a:lnTo>
                <a:lnTo>
                  <a:pt x="17489907" y="9089530"/>
                </a:lnTo>
                <a:lnTo>
                  <a:pt x="17461345" y="9056243"/>
                </a:lnTo>
                <a:lnTo>
                  <a:pt x="17428058" y="9027681"/>
                </a:lnTo>
                <a:lnTo>
                  <a:pt x="17390618" y="9004440"/>
                </a:lnTo>
                <a:lnTo>
                  <a:pt x="17349610" y="8987117"/>
                </a:lnTo>
                <a:lnTo>
                  <a:pt x="17305643" y="8976284"/>
                </a:lnTo>
                <a:lnTo>
                  <a:pt x="17259300" y="8972550"/>
                </a:lnTo>
                <a:lnTo>
                  <a:pt x="17212945" y="8976284"/>
                </a:lnTo>
                <a:lnTo>
                  <a:pt x="17168978" y="8987117"/>
                </a:lnTo>
                <a:lnTo>
                  <a:pt x="17127970" y="9004440"/>
                </a:lnTo>
                <a:lnTo>
                  <a:pt x="17090530" y="9027681"/>
                </a:lnTo>
                <a:lnTo>
                  <a:pt x="17057243" y="9056243"/>
                </a:lnTo>
                <a:lnTo>
                  <a:pt x="17028681" y="9089530"/>
                </a:lnTo>
                <a:lnTo>
                  <a:pt x="17005440" y="9126969"/>
                </a:lnTo>
                <a:lnTo>
                  <a:pt x="16988117" y="9167978"/>
                </a:lnTo>
                <a:lnTo>
                  <a:pt x="16977284" y="9211945"/>
                </a:lnTo>
                <a:lnTo>
                  <a:pt x="16973550" y="9258300"/>
                </a:lnTo>
                <a:lnTo>
                  <a:pt x="16977284" y="9304642"/>
                </a:lnTo>
                <a:lnTo>
                  <a:pt x="16988117" y="9348610"/>
                </a:lnTo>
                <a:lnTo>
                  <a:pt x="17005440" y="9389618"/>
                </a:lnTo>
                <a:lnTo>
                  <a:pt x="17028681" y="9427058"/>
                </a:lnTo>
                <a:lnTo>
                  <a:pt x="17057243" y="9460344"/>
                </a:lnTo>
                <a:lnTo>
                  <a:pt x="17090530" y="9488907"/>
                </a:lnTo>
                <a:lnTo>
                  <a:pt x="17127970" y="9512148"/>
                </a:lnTo>
                <a:lnTo>
                  <a:pt x="17168978" y="9529470"/>
                </a:lnTo>
                <a:lnTo>
                  <a:pt x="17212945" y="9540303"/>
                </a:lnTo>
                <a:lnTo>
                  <a:pt x="17259300" y="9544050"/>
                </a:lnTo>
                <a:lnTo>
                  <a:pt x="17305643" y="9540303"/>
                </a:lnTo>
                <a:lnTo>
                  <a:pt x="17349610" y="9529470"/>
                </a:lnTo>
                <a:lnTo>
                  <a:pt x="17390618" y="9512148"/>
                </a:lnTo>
                <a:lnTo>
                  <a:pt x="17428058" y="9488907"/>
                </a:lnTo>
                <a:lnTo>
                  <a:pt x="17461345" y="9460344"/>
                </a:lnTo>
                <a:lnTo>
                  <a:pt x="17489907" y="9427058"/>
                </a:lnTo>
                <a:lnTo>
                  <a:pt x="17513148" y="9389618"/>
                </a:lnTo>
                <a:lnTo>
                  <a:pt x="17530471" y="9348610"/>
                </a:lnTo>
                <a:lnTo>
                  <a:pt x="17541304" y="9304642"/>
                </a:lnTo>
                <a:lnTo>
                  <a:pt x="17545050" y="9258300"/>
                </a:lnTo>
                <a:close/>
              </a:path>
              <a:path w="18288000" h="9544050">
                <a:moveTo>
                  <a:pt x="18287988" y="6653530"/>
                </a:moveTo>
                <a:lnTo>
                  <a:pt x="18236997" y="6671323"/>
                </a:lnTo>
                <a:lnTo>
                  <a:pt x="18194363" y="6690411"/>
                </a:lnTo>
                <a:lnTo>
                  <a:pt x="18152618" y="6712813"/>
                </a:lnTo>
                <a:lnTo>
                  <a:pt x="18112651" y="6738480"/>
                </a:lnTo>
                <a:lnTo>
                  <a:pt x="18074780" y="6767220"/>
                </a:lnTo>
                <a:lnTo>
                  <a:pt x="18039347" y="6798856"/>
                </a:lnTo>
                <a:lnTo>
                  <a:pt x="18006670" y="6833171"/>
                </a:lnTo>
                <a:lnTo>
                  <a:pt x="17977092" y="6869976"/>
                </a:lnTo>
                <a:lnTo>
                  <a:pt x="17947666" y="6914108"/>
                </a:lnTo>
                <a:lnTo>
                  <a:pt x="17922431" y="6960375"/>
                </a:lnTo>
                <a:lnTo>
                  <a:pt x="17900485" y="7008279"/>
                </a:lnTo>
                <a:lnTo>
                  <a:pt x="17880927" y="7057390"/>
                </a:lnTo>
                <a:lnTo>
                  <a:pt x="17862881" y="7107212"/>
                </a:lnTo>
                <a:lnTo>
                  <a:pt x="17845431" y="7157313"/>
                </a:lnTo>
                <a:lnTo>
                  <a:pt x="17827790" y="7205751"/>
                </a:lnTo>
                <a:lnTo>
                  <a:pt x="17808880" y="7253630"/>
                </a:lnTo>
                <a:lnTo>
                  <a:pt x="17788903" y="7301052"/>
                </a:lnTo>
                <a:lnTo>
                  <a:pt x="17768075" y="7348093"/>
                </a:lnTo>
                <a:lnTo>
                  <a:pt x="17746587" y="7394867"/>
                </a:lnTo>
                <a:lnTo>
                  <a:pt x="17724654" y="7441451"/>
                </a:lnTo>
                <a:lnTo>
                  <a:pt x="17680305" y="7534453"/>
                </a:lnTo>
                <a:lnTo>
                  <a:pt x="17658296" y="7581036"/>
                </a:lnTo>
                <a:lnTo>
                  <a:pt x="17636668" y="7627810"/>
                </a:lnTo>
                <a:lnTo>
                  <a:pt x="17615650" y="7674877"/>
                </a:lnTo>
                <a:lnTo>
                  <a:pt x="17595444" y="7722298"/>
                </a:lnTo>
                <a:lnTo>
                  <a:pt x="17576242" y="7770190"/>
                </a:lnTo>
                <a:lnTo>
                  <a:pt x="17558258" y="7818653"/>
                </a:lnTo>
                <a:lnTo>
                  <a:pt x="17542548" y="7865516"/>
                </a:lnTo>
                <a:lnTo>
                  <a:pt x="17528553" y="7913154"/>
                </a:lnTo>
                <a:lnTo>
                  <a:pt x="17516475" y="7961439"/>
                </a:lnTo>
                <a:lnTo>
                  <a:pt x="17506531" y="8010207"/>
                </a:lnTo>
                <a:lnTo>
                  <a:pt x="17498949" y="8059318"/>
                </a:lnTo>
                <a:lnTo>
                  <a:pt x="17493920" y="8108645"/>
                </a:lnTo>
                <a:lnTo>
                  <a:pt x="17491672" y="8158035"/>
                </a:lnTo>
                <a:lnTo>
                  <a:pt x="17492422" y="8207337"/>
                </a:lnTo>
                <a:lnTo>
                  <a:pt x="17496384" y="8256435"/>
                </a:lnTo>
                <a:lnTo>
                  <a:pt x="17503750" y="8305178"/>
                </a:lnTo>
                <a:lnTo>
                  <a:pt x="17514761" y="8353412"/>
                </a:lnTo>
                <a:lnTo>
                  <a:pt x="17529607" y="8400999"/>
                </a:lnTo>
                <a:lnTo>
                  <a:pt x="17548517" y="8447811"/>
                </a:lnTo>
                <a:lnTo>
                  <a:pt x="17572355" y="8493900"/>
                </a:lnTo>
                <a:lnTo>
                  <a:pt x="17600092" y="8536381"/>
                </a:lnTo>
                <a:lnTo>
                  <a:pt x="17631436" y="8575294"/>
                </a:lnTo>
                <a:lnTo>
                  <a:pt x="17666081" y="8610702"/>
                </a:lnTo>
                <a:lnTo>
                  <a:pt x="17703724" y="8642642"/>
                </a:lnTo>
                <a:lnTo>
                  <a:pt x="17744072" y="8671141"/>
                </a:lnTo>
                <a:lnTo>
                  <a:pt x="17786833" y="8696261"/>
                </a:lnTo>
                <a:lnTo>
                  <a:pt x="17831715" y="8718042"/>
                </a:lnTo>
                <a:lnTo>
                  <a:pt x="17878387" y="8736520"/>
                </a:lnTo>
                <a:lnTo>
                  <a:pt x="17926584" y="8751735"/>
                </a:lnTo>
                <a:lnTo>
                  <a:pt x="17975999" y="8763749"/>
                </a:lnTo>
                <a:lnTo>
                  <a:pt x="18026330" y="8772588"/>
                </a:lnTo>
                <a:lnTo>
                  <a:pt x="18076050" y="8778202"/>
                </a:lnTo>
                <a:lnTo>
                  <a:pt x="18125834" y="8781186"/>
                </a:lnTo>
                <a:lnTo>
                  <a:pt x="18175605" y="8781631"/>
                </a:lnTo>
                <a:lnTo>
                  <a:pt x="18225313" y="8779662"/>
                </a:lnTo>
                <a:lnTo>
                  <a:pt x="18274869" y="8775370"/>
                </a:lnTo>
                <a:lnTo>
                  <a:pt x="18287988" y="8773630"/>
                </a:lnTo>
                <a:lnTo>
                  <a:pt x="18287988" y="6653530"/>
                </a:lnTo>
                <a:close/>
              </a:path>
            </a:pathLst>
          </a:custGeom>
          <a:solidFill>
            <a:srgbClr val="0433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433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75057" y="2681415"/>
            <a:ext cx="4737884" cy="1295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04335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5400" y="1866900"/>
            <a:ext cx="15392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 NGHỆ PHẦN MỀM</a:t>
            </a:r>
            <a:endParaRPr lang="en-US" sz="100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7400" y="5263813"/>
            <a:ext cx="1432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WEBSITE BÁN ĐIỆN THOẠI</a:t>
            </a:r>
            <a:endParaRPr lang="en-US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161365"/>
            <a:ext cx="1478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HOẠT ĐỘNG LÀM VIỆC CỦA NHÓM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8300" y="2095500"/>
            <a:ext cx="1531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push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000500"/>
            <a:ext cx="15011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217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161365"/>
            <a:ext cx="1478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HOẠT ĐỘNG LÀM VIỆC CỦA NHÓM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8300" y="2095500"/>
            <a:ext cx="15316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khăn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gặp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vướng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deadline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Symbol"/>
              <a:buChar char="Þ"/>
            </a:pP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Khắc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trưởng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bớt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nộp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Symbol"/>
              <a:buChar char="Þ"/>
            </a:pPr>
            <a:endParaRPr lang="en-US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chia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Symbol"/>
              <a:buChar char="Þ"/>
            </a:pP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Khắc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ngồi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họp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25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161365"/>
            <a:ext cx="1478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1161365"/>
            <a:ext cx="1478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QUY TRÌNH LÀM VIỆC CỦA NHÓM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8300" y="2095500"/>
            <a:ext cx="15316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giành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vài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call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họp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endParaRPr lang="en-US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trưởng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trách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trưởng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7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161365"/>
            <a:ext cx="1478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1161365"/>
            <a:ext cx="1478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QUY TRÌNH LÀM VIỆC CỦA NHÓM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8300" y="2095500"/>
            <a:ext cx="15316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endParaRPr lang="en-US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trưởng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tránh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74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161365"/>
            <a:ext cx="1478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1161365"/>
            <a:ext cx="1478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QUY TRÌNH LÀM VIỆC CỦA NHÓM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8300" y="2095500"/>
            <a:ext cx="15316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khâu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DFD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mockup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trưởng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8300" y="6286500"/>
            <a:ext cx="7315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DFD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DFD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quát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endParaRPr lang="en-US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Lược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(Sequence Diagram)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ERD (Entity Relationship Diagram)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96400" y="6286500"/>
            <a:ext cx="7315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liệu,Bảng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hằng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099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161365"/>
            <a:ext cx="1478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1161365"/>
            <a:ext cx="1478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KẾT QUẢ ĐẠT ĐƯỢC CỦA NHÓM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8300" y="2095500"/>
            <a:ext cx="15316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Nắm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endParaRPr lang="en-US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endParaRPr lang="en-US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endParaRPr lang="en-US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endParaRPr lang="en-US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01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6800" y="3912679"/>
            <a:ext cx="15925800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762000" algn="l"/>
                <a:tab pos="2067560" algn="l"/>
                <a:tab pos="3813175" algn="l"/>
                <a:tab pos="4704080" algn="l"/>
                <a:tab pos="6520815" algn="l"/>
                <a:tab pos="8625840" algn="l"/>
                <a:tab pos="9813290" algn="l"/>
                <a:tab pos="11967210" algn="l"/>
              </a:tabLst>
            </a:pPr>
            <a:r>
              <a:rPr lang="en-US" sz="7000" dirty="0">
                <a:solidFill>
                  <a:srgbClr val="00B0F0"/>
                </a:solidFill>
                <a:latin typeface="Arial"/>
                <a:cs typeface="Arial"/>
              </a:rPr>
              <a:t>3</a:t>
            </a:r>
            <a:r>
              <a:rPr lang="en-US" sz="7000" dirty="0" smtClean="0">
                <a:solidFill>
                  <a:srgbClr val="00B0F0"/>
                </a:solidFill>
                <a:latin typeface="Arial"/>
                <a:cs typeface="Arial"/>
              </a:rPr>
              <a:t>. DEMO</a:t>
            </a:r>
            <a:endParaRPr sz="7000" dirty="0">
              <a:solidFill>
                <a:srgbClr val="00B0F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583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8077200"/>
            <a:ext cx="1028700" cy="1181100"/>
          </a:xfrm>
          <a:custGeom>
            <a:avLst/>
            <a:gdLst/>
            <a:ahLst/>
            <a:cxnLst/>
            <a:rect l="l" t="t" r="r" b="b"/>
            <a:pathLst>
              <a:path w="1028700" h="1181100">
                <a:moveTo>
                  <a:pt x="438144" y="1181099"/>
                </a:moveTo>
                <a:lnTo>
                  <a:pt x="389715" y="1179142"/>
                </a:lnTo>
                <a:lnTo>
                  <a:pt x="342359" y="1173370"/>
                </a:lnTo>
                <a:lnTo>
                  <a:pt x="296234" y="1163936"/>
                </a:lnTo>
                <a:lnTo>
                  <a:pt x="251490" y="1150993"/>
                </a:lnTo>
                <a:lnTo>
                  <a:pt x="208281" y="1134691"/>
                </a:lnTo>
                <a:lnTo>
                  <a:pt x="166758" y="1115183"/>
                </a:lnTo>
                <a:lnTo>
                  <a:pt x="127073" y="1092621"/>
                </a:lnTo>
                <a:lnTo>
                  <a:pt x="89379" y="1067157"/>
                </a:lnTo>
                <a:lnTo>
                  <a:pt x="53826" y="1038943"/>
                </a:lnTo>
                <a:lnTo>
                  <a:pt x="20568" y="1008131"/>
                </a:lnTo>
                <a:lnTo>
                  <a:pt x="0" y="985930"/>
                </a:lnTo>
                <a:lnTo>
                  <a:pt x="0" y="195169"/>
                </a:lnTo>
                <a:lnTo>
                  <a:pt x="53826" y="142156"/>
                </a:lnTo>
                <a:lnTo>
                  <a:pt x="89379" y="113942"/>
                </a:lnTo>
                <a:lnTo>
                  <a:pt x="127073" y="88478"/>
                </a:lnTo>
                <a:lnTo>
                  <a:pt x="166758" y="65916"/>
                </a:lnTo>
                <a:lnTo>
                  <a:pt x="208281" y="46408"/>
                </a:lnTo>
                <a:lnTo>
                  <a:pt x="251490" y="30106"/>
                </a:lnTo>
                <a:lnTo>
                  <a:pt x="296234" y="17162"/>
                </a:lnTo>
                <a:lnTo>
                  <a:pt x="342359" y="7729"/>
                </a:lnTo>
                <a:lnTo>
                  <a:pt x="389715" y="1957"/>
                </a:lnTo>
                <a:lnTo>
                  <a:pt x="438149" y="0"/>
                </a:lnTo>
                <a:lnTo>
                  <a:pt x="486584" y="1957"/>
                </a:lnTo>
                <a:lnTo>
                  <a:pt x="533940" y="7729"/>
                </a:lnTo>
                <a:lnTo>
                  <a:pt x="580065" y="17162"/>
                </a:lnTo>
                <a:lnTo>
                  <a:pt x="624809" y="30106"/>
                </a:lnTo>
                <a:lnTo>
                  <a:pt x="668018" y="46408"/>
                </a:lnTo>
                <a:lnTo>
                  <a:pt x="709541" y="65916"/>
                </a:lnTo>
                <a:lnTo>
                  <a:pt x="749226" y="88478"/>
                </a:lnTo>
                <a:lnTo>
                  <a:pt x="786920" y="113942"/>
                </a:lnTo>
                <a:lnTo>
                  <a:pt x="822473" y="142156"/>
                </a:lnTo>
                <a:lnTo>
                  <a:pt x="855731" y="172968"/>
                </a:lnTo>
                <a:lnTo>
                  <a:pt x="886543" y="206226"/>
                </a:lnTo>
                <a:lnTo>
                  <a:pt x="914757" y="241779"/>
                </a:lnTo>
                <a:lnTo>
                  <a:pt x="940221" y="279473"/>
                </a:lnTo>
                <a:lnTo>
                  <a:pt x="962783" y="319158"/>
                </a:lnTo>
                <a:lnTo>
                  <a:pt x="982291" y="360681"/>
                </a:lnTo>
                <a:lnTo>
                  <a:pt x="998593" y="403890"/>
                </a:lnTo>
                <a:lnTo>
                  <a:pt x="1011536" y="448634"/>
                </a:lnTo>
                <a:lnTo>
                  <a:pt x="1020970" y="494759"/>
                </a:lnTo>
                <a:lnTo>
                  <a:pt x="1026742" y="542115"/>
                </a:lnTo>
                <a:lnTo>
                  <a:pt x="1028699" y="590549"/>
                </a:lnTo>
                <a:lnTo>
                  <a:pt x="1026742" y="638984"/>
                </a:lnTo>
                <a:lnTo>
                  <a:pt x="1020970" y="686340"/>
                </a:lnTo>
                <a:lnTo>
                  <a:pt x="1011536" y="732465"/>
                </a:lnTo>
                <a:lnTo>
                  <a:pt x="998593" y="777209"/>
                </a:lnTo>
                <a:lnTo>
                  <a:pt x="982291" y="820418"/>
                </a:lnTo>
                <a:lnTo>
                  <a:pt x="962783" y="861941"/>
                </a:lnTo>
                <a:lnTo>
                  <a:pt x="940221" y="901626"/>
                </a:lnTo>
                <a:lnTo>
                  <a:pt x="914757" y="939320"/>
                </a:lnTo>
                <a:lnTo>
                  <a:pt x="886543" y="974873"/>
                </a:lnTo>
                <a:lnTo>
                  <a:pt x="855731" y="1008131"/>
                </a:lnTo>
                <a:lnTo>
                  <a:pt x="822473" y="1038943"/>
                </a:lnTo>
                <a:lnTo>
                  <a:pt x="786920" y="1067157"/>
                </a:lnTo>
                <a:lnTo>
                  <a:pt x="749226" y="1092621"/>
                </a:lnTo>
                <a:lnTo>
                  <a:pt x="709541" y="1115183"/>
                </a:lnTo>
                <a:lnTo>
                  <a:pt x="668018" y="1134691"/>
                </a:lnTo>
                <a:lnTo>
                  <a:pt x="624809" y="1150993"/>
                </a:lnTo>
                <a:lnTo>
                  <a:pt x="580065" y="1163936"/>
                </a:lnTo>
                <a:lnTo>
                  <a:pt x="533940" y="1173370"/>
                </a:lnTo>
                <a:lnTo>
                  <a:pt x="486584" y="1179142"/>
                </a:lnTo>
                <a:lnTo>
                  <a:pt x="438144" y="1181099"/>
                </a:lnTo>
                <a:close/>
              </a:path>
            </a:pathLst>
          </a:custGeom>
          <a:solidFill>
            <a:srgbClr val="E2E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609359" y="3281060"/>
            <a:ext cx="8077200" cy="68352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>
            <a:lvl1pPr>
              <a:defRPr sz="4200" b="1" i="0">
                <a:solidFill>
                  <a:srgbClr val="04335C"/>
                </a:solidFill>
                <a:latin typeface="Arial"/>
                <a:ea typeface="+mj-ea"/>
                <a:cs typeface="Arial"/>
              </a:defRPr>
            </a:lvl1pPr>
          </a:lstStyle>
          <a:p>
            <a:pPr marL="835660" marR="5080" indent="-823594">
              <a:lnSpc>
                <a:spcPts val="4960"/>
              </a:lnSpc>
              <a:spcBef>
                <a:spcPts val="330"/>
              </a:spcBef>
              <a:tabLst>
                <a:tab pos="1584325" algn="l"/>
                <a:tab pos="2596515" algn="l"/>
                <a:tab pos="2676525" algn="l"/>
              </a:tabLst>
            </a:pPr>
            <a:r>
              <a:rPr lang="en-US" kern="0" spc="300" dirty="0" smtClean="0"/>
              <a:t>THÀNH VIÊN TRONG NHÓM</a:t>
            </a:r>
            <a:endParaRPr lang="en-US" kern="0" spc="465" dirty="0"/>
          </a:p>
        </p:txBody>
      </p:sp>
      <p:sp>
        <p:nvSpPr>
          <p:cNvPr id="9" name="object 3"/>
          <p:cNvSpPr txBox="1"/>
          <p:nvPr/>
        </p:nvSpPr>
        <p:spPr>
          <a:xfrm>
            <a:off x="75718" y="4340750"/>
            <a:ext cx="9296400" cy="19964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6559" marR="410209" indent="591820">
              <a:lnSpc>
                <a:spcPct val="124100"/>
              </a:lnSpc>
              <a:spcBef>
                <a:spcPts val="90"/>
              </a:spcBef>
            </a:pPr>
            <a:r>
              <a:rPr lang="en-US" sz="2550" dirty="0" err="1" smtClean="0">
                <a:solidFill>
                  <a:srgbClr val="0070C0"/>
                </a:solidFill>
                <a:latin typeface="Arial"/>
                <a:cs typeface="Arial"/>
              </a:rPr>
              <a:t>Nguyễn</a:t>
            </a:r>
            <a:r>
              <a:rPr lang="en-US" sz="255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2550" dirty="0" err="1" smtClean="0">
                <a:solidFill>
                  <a:srgbClr val="0070C0"/>
                </a:solidFill>
                <a:latin typeface="Arial"/>
                <a:cs typeface="Arial"/>
              </a:rPr>
              <a:t>Bùi</a:t>
            </a:r>
            <a:r>
              <a:rPr lang="en-US" sz="255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2550" dirty="0" err="1" smtClean="0">
                <a:solidFill>
                  <a:srgbClr val="0070C0"/>
                </a:solidFill>
                <a:latin typeface="Arial"/>
                <a:cs typeface="Arial"/>
              </a:rPr>
              <a:t>Thiên</a:t>
            </a:r>
            <a:r>
              <a:rPr lang="en-US" sz="255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2550" dirty="0" err="1" smtClean="0">
                <a:solidFill>
                  <a:srgbClr val="0070C0"/>
                </a:solidFill>
                <a:latin typeface="Arial"/>
                <a:cs typeface="Arial"/>
              </a:rPr>
              <a:t>Đạt</a:t>
            </a:r>
            <a:r>
              <a:rPr lang="en-US" sz="255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2550" smtClean="0">
                <a:solidFill>
                  <a:srgbClr val="0070C0"/>
                </a:solidFill>
                <a:latin typeface="Arial"/>
                <a:cs typeface="Arial"/>
              </a:rPr>
              <a:t>– 3120410116</a:t>
            </a:r>
            <a:endParaRPr lang="en-US" sz="2550" dirty="0" smtClean="0">
              <a:solidFill>
                <a:srgbClr val="0070C0"/>
              </a:solidFill>
              <a:latin typeface="Arial"/>
              <a:cs typeface="Arial"/>
            </a:endParaRPr>
          </a:p>
          <a:p>
            <a:pPr marL="416559" marR="410209" indent="591820">
              <a:lnSpc>
                <a:spcPct val="124100"/>
              </a:lnSpc>
              <a:spcBef>
                <a:spcPts val="90"/>
              </a:spcBef>
            </a:pPr>
            <a:r>
              <a:rPr lang="en-US" sz="2550" dirty="0" err="1" smtClean="0">
                <a:solidFill>
                  <a:srgbClr val="0070C0"/>
                </a:solidFill>
                <a:latin typeface="Arial"/>
                <a:cs typeface="Arial"/>
              </a:rPr>
              <a:t>Trần</a:t>
            </a:r>
            <a:r>
              <a:rPr lang="en-US" sz="255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2550" dirty="0" err="1" smtClean="0">
                <a:solidFill>
                  <a:srgbClr val="0070C0"/>
                </a:solidFill>
                <a:latin typeface="Arial"/>
                <a:cs typeface="Arial"/>
              </a:rPr>
              <a:t>Văn</a:t>
            </a:r>
            <a:r>
              <a:rPr lang="en-US" sz="255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2550" dirty="0" err="1" smtClean="0">
                <a:solidFill>
                  <a:srgbClr val="0070C0"/>
                </a:solidFill>
                <a:latin typeface="Arial"/>
                <a:cs typeface="Arial"/>
              </a:rPr>
              <a:t>Đồng</a:t>
            </a:r>
            <a:r>
              <a:rPr lang="en-US" sz="2550" dirty="0" smtClean="0">
                <a:solidFill>
                  <a:srgbClr val="0070C0"/>
                </a:solidFill>
                <a:latin typeface="Arial"/>
                <a:cs typeface="Arial"/>
              </a:rPr>
              <a:t> – 3120410134</a:t>
            </a:r>
          </a:p>
          <a:p>
            <a:pPr marL="416559" marR="410209" indent="591820">
              <a:lnSpc>
                <a:spcPct val="124100"/>
              </a:lnSpc>
              <a:spcBef>
                <a:spcPts val="90"/>
              </a:spcBef>
            </a:pPr>
            <a:r>
              <a:rPr lang="en-US" sz="2550" dirty="0" err="1" smtClean="0">
                <a:solidFill>
                  <a:srgbClr val="0070C0"/>
                </a:solidFill>
                <a:latin typeface="Arial"/>
                <a:cs typeface="Arial"/>
              </a:rPr>
              <a:t>Trần</a:t>
            </a:r>
            <a:r>
              <a:rPr lang="en-US" sz="255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2550" dirty="0" err="1" smtClean="0">
                <a:solidFill>
                  <a:srgbClr val="0070C0"/>
                </a:solidFill>
                <a:latin typeface="Arial"/>
                <a:cs typeface="Arial"/>
              </a:rPr>
              <a:t>Quang</a:t>
            </a:r>
            <a:r>
              <a:rPr lang="en-US" sz="2550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2550" dirty="0" err="1" smtClean="0">
                <a:solidFill>
                  <a:srgbClr val="0070C0"/>
                </a:solidFill>
                <a:latin typeface="Arial"/>
                <a:cs typeface="Arial"/>
              </a:rPr>
              <a:t>Đạo</a:t>
            </a:r>
            <a:r>
              <a:rPr lang="en-US" sz="2550" dirty="0" smtClean="0">
                <a:solidFill>
                  <a:srgbClr val="0070C0"/>
                </a:solidFill>
                <a:latin typeface="Arial"/>
                <a:cs typeface="Arial"/>
              </a:rPr>
              <a:t> – 3119410082</a:t>
            </a:r>
          </a:p>
          <a:p>
            <a:pPr marL="416559" marR="410209" indent="591820">
              <a:lnSpc>
                <a:spcPct val="124100"/>
              </a:lnSpc>
              <a:spcBef>
                <a:spcPts val="90"/>
              </a:spcBef>
            </a:pPr>
            <a:r>
              <a:rPr lang="en-US" sz="2550" dirty="0" err="1" smtClean="0">
                <a:solidFill>
                  <a:srgbClr val="0070C0"/>
                </a:solidFill>
                <a:latin typeface="Arial"/>
                <a:cs typeface="Arial"/>
              </a:rPr>
              <a:t>Lý</a:t>
            </a:r>
            <a:r>
              <a:rPr lang="en-US" sz="2550" dirty="0" smtClean="0">
                <a:solidFill>
                  <a:srgbClr val="0070C0"/>
                </a:solidFill>
                <a:latin typeface="Arial"/>
                <a:cs typeface="Arial"/>
              </a:rPr>
              <a:t> Gia </a:t>
            </a:r>
            <a:r>
              <a:rPr lang="en-US" sz="2550" dirty="0" err="1" smtClean="0">
                <a:solidFill>
                  <a:srgbClr val="0070C0"/>
                </a:solidFill>
                <a:latin typeface="Arial"/>
                <a:cs typeface="Arial"/>
              </a:rPr>
              <a:t>Đào</a:t>
            </a:r>
            <a:r>
              <a:rPr lang="en-US" sz="2550" dirty="0" smtClean="0">
                <a:solidFill>
                  <a:srgbClr val="0070C0"/>
                </a:solidFill>
                <a:latin typeface="Arial"/>
                <a:cs typeface="Arial"/>
              </a:rPr>
              <a:t> – 3120410108 </a:t>
            </a:r>
            <a:endParaRPr sz="2550" dirty="0">
              <a:solidFill>
                <a:srgbClr val="0070C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0" y="2857500"/>
            <a:ext cx="7772400" cy="68352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835660" marR="5080" indent="-823594" algn="ctr">
              <a:lnSpc>
                <a:spcPts val="4960"/>
              </a:lnSpc>
              <a:spcBef>
                <a:spcPts val="330"/>
              </a:spcBef>
              <a:tabLst>
                <a:tab pos="1584325" algn="l"/>
                <a:tab pos="2596515" algn="l"/>
                <a:tab pos="2676525" algn="l"/>
              </a:tabLst>
            </a:pPr>
            <a:r>
              <a:rPr lang="en-US" spc="300" dirty="0" smtClean="0"/>
              <a:t>CHỦ ĐỀ CHÍNH HÔM NAY</a:t>
            </a:r>
            <a:endParaRPr spc="465" dirty="0"/>
          </a:p>
        </p:txBody>
      </p:sp>
      <p:sp>
        <p:nvSpPr>
          <p:cNvPr id="3" name="object 3"/>
          <p:cNvSpPr txBox="1"/>
          <p:nvPr/>
        </p:nvSpPr>
        <p:spPr>
          <a:xfrm>
            <a:off x="4114800" y="3993390"/>
            <a:ext cx="9296400" cy="14970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30909" marR="410209" indent="-514350" algn="ctr">
              <a:lnSpc>
                <a:spcPct val="124100"/>
              </a:lnSpc>
              <a:spcBef>
                <a:spcPts val="90"/>
              </a:spcBef>
              <a:buAutoNum type="arabicPeriod"/>
            </a:pPr>
            <a:r>
              <a:rPr lang="en-US" sz="2550" b="1" dirty="0" smtClean="0">
                <a:solidFill>
                  <a:srgbClr val="0070C0"/>
                </a:solidFill>
                <a:latin typeface="Arial"/>
                <a:cs typeface="Arial"/>
              </a:rPr>
              <a:t>GIỚI THIỆU ĐỀ TÀI</a:t>
            </a:r>
          </a:p>
          <a:p>
            <a:pPr marL="930909" marR="410209" indent="-514350" algn="ctr">
              <a:lnSpc>
                <a:spcPct val="124100"/>
              </a:lnSpc>
              <a:spcBef>
                <a:spcPts val="90"/>
              </a:spcBef>
              <a:buAutoNum type="arabicPeriod"/>
            </a:pPr>
            <a:r>
              <a:rPr lang="en-US" sz="2550" b="1" dirty="0" smtClean="0">
                <a:solidFill>
                  <a:srgbClr val="0070C0"/>
                </a:solidFill>
                <a:latin typeface="Arial"/>
                <a:cs typeface="Arial"/>
              </a:rPr>
              <a:t>HOẠT ĐỘNG LÀM VIỆC CỦA NHÓM</a:t>
            </a:r>
          </a:p>
          <a:p>
            <a:pPr marL="930909" marR="410209" indent="-514350" algn="ctr">
              <a:lnSpc>
                <a:spcPct val="124100"/>
              </a:lnSpc>
              <a:spcBef>
                <a:spcPts val="90"/>
              </a:spcBef>
              <a:buAutoNum type="arabicPeriod"/>
            </a:pPr>
            <a:r>
              <a:rPr lang="en-US" sz="2550" b="1" dirty="0" smtClean="0">
                <a:solidFill>
                  <a:srgbClr val="0070C0"/>
                </a:solidFill>
                <a:latin typeface="Arial"/>
                <a:cs typeface="Arial"/>
              </a:rPr>
              <a:t>DEMO</a:t>
            </a:r>
            <a:endParaRPr sz="2550" b="1" dirty="0">
              <a:solidFill>
                <a:srgbClr val="0070C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62400" y="3924300"/>
            <a:ext cx="9372600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2000" algn="l"/>
                <a:tab pos="2067560" algn="l"/>
                <a:tab pos="3813175" algn="l"/>
                <a:tab pos="4704080" algn="l"/>
                <a:tab pos="6520815" algn="l"/>
                <a:tab pos="8625840" algn="l"/>
                <a:tab pos="9813290" algn="l"/>
                <a:tab pos="11967210" algn="l"/>
              </a:tabLst>
            </a:pPr>
            <a:r>
              <a:rPr lang="en-US" sz="7000" dirty="0" smtClean="0">
                <a:solidFill>
                  <a:srgbClr val="00B0F0"/>
                </a:solidFill>
                <a:latin typeface="Arial"/>
                <a:cs typeface="Arial"/>
              </a:rPr>
              <a:t>1. GIỚI THIỆU ĐỀ TÀI</a:t>
            </a:r>
            <a:endParaRPr sz="7000" dirty="0">
              <a:solidFill>
                <a:srgbClr val="00B0F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876300"/>
            <a:ext cx="14782800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gần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đem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nhuận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vô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càng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rãi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trẻ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3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4.0 ,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chiếc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thoại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vô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thiết.Nhưng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bận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rộn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cuộc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chiếc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thoại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ưng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kém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tràn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khiến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hoang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mang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niềm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3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3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đâu</a:t>
            </a:r>
            <a:r>
              <a:rPr lang="en-US" sz="3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Nắm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sắm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gần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“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Thoại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 Website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chóng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đem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thoại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đẹp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nhất,hiện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gọn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1333500"/>
            <a:ext cx="147828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dõi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web,…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tránh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rủi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may.</a:t>
            </a:r>
          </a:p>
          <a:p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</a:t>
            </a:r>
          </a:p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uản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v.v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43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6800" y="3912679"/>
            <a:ext cx="15925800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762000" algn="l"/>
                <a:tab pos="2067560" algn="l"/>
                <a:tab pos="3813175" algn="l"/>
                <a:tab pos="4704080" algn="l"/>
                <a:tab pos="6520815" algn="l"/>
                <a:tab pos="8625840" algn="l"/>
                <a:tab pos="9813290" algn="l"/>
                <a:tab pos="11967210" algn="l"/>
              </a:tabLst>
            </a:pPr>
            <a:r>
              <a:rPr lang="en-US" sz="7000" dirty="0" smtClean="0">
                <a:solidFill>
                  <a:srgbClr val="00B0F0"/>
                </a:solidFill>
                <a:latin typeface="Arial"/>
                <a:cs typeface="Arial"/>
              </a:rPr>
              <a:t>2. HOẠT ĐỘNG VÀ QUY TRÌNH LÀM VIỆC CỦA NHÓM</a:t>
            </a:r>
            <a:endParaRPr sz="7000" dirty="0">
              <a:solidFill>
                <a:srgbClr val="00B0F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527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161365"/>
            <a:ext cx="1478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HOẠT ĐỘNG LÀM VIỆC CỦA NHÓM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8300" y="2095500"/>
            <a:ext cx="15316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trưởng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repository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429124"/>
            <a:ext cx="899160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12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161365"/>
            <a:ext cx="1478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HOẠT ĐỘNG LÀM VIỆC CỦA NHÓM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8300" y="2095500"/>
            <a:ext cx="1531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trưởng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695700"/>
            <a:ext cx="147066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048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979</Words>
  <Application>Microsoft Office PowerPoint</Application>
  <PresentationFormat>Custom</PresentationFormat>
  <Paragraphs>87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CHỦ ĐỀ CHÍNH HÔM NAY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và Công nghệ</dc:title>
  <dc:creator>Đạt Nguyễn Bùi Thiên (3120410116)</dc:creator>
  <cp:keywords>DAFTTdspu4A,BAFTSrtPmzE</cp:keywords>
  <cp:lastModifiedBy>hp</cp:lastModifiedBy>
  <cp:revision>21</cp:revision>
  <dcterms:created xsi:type="dcterms:W3CDTF">2022-11-29T06:02:21Z</dcterms:created>
  <dcterms:modified xsi:type="dcterms:W3CDTF">2022-12-07T03:36:51Z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2022-11-29T00:00:00Z</vt:filetime>
  </property>
  <property fmtid="{D5CDD505-2E9C-101B-9397-08002B2CF9AE}" pid="3" name="Creator">
    <vt:lpwstr>Canva</vt:lpwstr>
  </property>
  <property fmtid="{D5CDD505-2E9C-101B-9397-08002B2CF9AE}" pid="4" name="LastSaved">
    <vt:filetime>2022-11-29T00:00:00Z</vt:filetime>
  </property>
</Properties>
</file>