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376F-B43C-ED20-3755-7AF2A297A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75A514-EEDB-A6C3-5652-726A4C8B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7B74-F1BE-0CF1-B42F-D4152440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B2C-F5C0-AFCE-E787-EF77996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44C52-729E-06D4-E966-A43157C7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5B6F-95EB-3AC9-598D-94354207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E54D3-283A-D405-97CD-ACD73AF4A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3694F-A9F6-8526-AB9A-5B9A044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4FC58-8ECF-2833-CD38-E7567A9D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1CCF1-C964-FA2C-6366-5906710E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8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E2E43-D0D5-0540-C781-5DB1EF67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1FFD6-13C9-45F1-C654-C2CBAFDCB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E1721-A13B-6EA2-9E35-C81A1C54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7FA8A-FDA9-7765-6E00-A6D9ACB1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6179C-CAA2-0C35-9017-921FB87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9E97-38F3-2539-8E4E-B3504DEE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CA0AA-7B71-0A67-52F9-BC5DF922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439C1-5D56-61E1-FFC8-30BEC7B2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A4A88-EA6B-00FE-ABCC-E877D8CE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816BD-D331-F2E9-B635-0C5E7A73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9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2DE93-8CFE-BA80-03D8-EDF0B0E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A0DFE-A0B0-C392-C3FB-7550E250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EFF66-1AF5-EDF8-083A-1064835C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48EB-38F4-AA75-0956-A0434055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5E1EE-666A-7F8C-7A74-330D8F82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0C1DC-F1CA-339C-AAE8-7C4A457E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C2063-AA33-8D94-CE5B-0B4A29E5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CC2DF3-68C4-7A7E-556B-F419295B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5D932-8351-9118-CBE7-D7D9304E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99876-BC7B-034B-ADA5-FB0E580A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C2F7-6C40-49EC-F8A4-4776093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0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78D44-8F2E-DC1B-A4AA-721C65D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69942-231B-DF0B-15A5-3772B030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4BF1A-A32D-2346-9DF8-A9947E436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D20C8-B1A4-5C96-84B1-61AB04915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BFBAE-BA50-0F07-81F4-63D61CFF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21D212-42C6-DECE-CEDE-8A357DE1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7A69C-F110-27CF-C913-603E9BDF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58F1C7-29D2-BB42-B705-E5EB646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5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AC143-3739-D5E3-FBED-C6DD0368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CBC23-5C0B-4EBA-E674-DA8276E7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EE605-D6DC-C2A2-6E13-B94265CB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284DB-51B0-7102-5396-58F9CD3B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A2031-21E0-42CF-650A-9174DDBF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FCFF91-E40E-23AC-0AE3-D3B59FE0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5BC49-3D72-65BD-24BE-0C800B55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A45F2-B143-646F-3621-77A079EF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A3B74-6F31-597D-5BE4-E8524C82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A2D8C-6242-0669-0299-704A0EE85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81488-2F00-200E-8013-910BFCA1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4DE1D-3A4A-AE5D-962F-7E659925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29BA9-27AB-929D-65AF-FD988B54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0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C5D79-E67C-C2B2-CB20-5B410E5D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C4E32A-BFAD-035C-B34E-4E4854276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C94E9-F1C5-F413-490A-85922208F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B3E8A-9924-4F69-1962-996BEA5A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DFE0E-8989-44AE-B7D8-88D5965E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F5123-DC59-C31A-6FD6-A5F5939D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81FD0-6AB7-99FC-DFD2-5D612D96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FF3EF-8509-441D-83B0-0F8FB2F5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EFDA6-DF19-5DFC-B25E-C631023B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E154-B9EA-4443-A382-84A896AEE39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6F100-4063-F3AD-DFA7-A51A0C051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7B5E0-1101-774A-591E-2C1A3C42F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26B50D-5C08-F631-3DC1-7141FF99A13F}"/>
              </a:ext>
            </a:extLst>
          </p:cNvPr>
          <p:cNvSpPr/>
          <p:nvPr/>
        </p:nvSpPr>
        <p:spPr>
          <a:xfrm>
            <a:off x="3273197" y="344276"/>
            <a:ext cx="5728662" cy="573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96BC91-4658-5317-A366-70BD4E377D32}"/>
              </a:ext>
            </a:extLst>
          </p:cNvPr>
          <p:cNvGrpSpPr/>
          <p:nvPr/>
        </p:nvGrpSpPr>
        <p:grpSpPr>
          <a:xfrm>
            <a:off x="3281078" y="356072"/>
            <a:ext cx="5712904" cy="5712903"/>
            <a:chOff x="6236103" y="360726"/>
            <a:chExt cx="5712904" cy="571290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1400BDE-082A-C520-54C8-4E318CEAA0E4}"/>
                </a:ext>
              </a:extLst>
            </p:cNvPr>
            <p:cNvGrpSpPr>
              <a:grpSpLocks/>
            </p:cNvGrpSpPr>
            <p:nvPr/>
          </p:nvGrpSpPr>
          <p:grpSpPr>
            <a:xfrm>
              <a:off x="6236103" y="360726"/>
              <a:ext cx="5712904" cy="5712903"/>
              <a:chOff x="6236103" y="360726"/>
              <a:chExt cx="5712904" cy="571290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D4ED41B-6E0C-5937-B2F7-C99B19F8A8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4" y="360726"/>
                <a:ext cx="5712903" cy="5712903"/>
              </a:xfrm>
              <a:prstGeom prst="roundRect">
                <a:avLst>
                  <a:gd name="adj" fmla="val 2286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ADCC45B-AC63-2450-C27E-7B3E08B2C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582" y="1288744"/>
                <a:ext cx="0" cy="34564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311F3C-AECB-361F-EAED-DF59BBF0D7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1958059"/>
                <a:ext cx="2412593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0B63DA-FB27-DA37-1BB2-456B1226B2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1302464"/>
                <a:ext cx="5712902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2F43624-76C4-D526-02A5-918B345F92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646869"/>
                <a:ext cx="5712902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B6DD245-C5F3-2061-94CC-B33A3CDF7AD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236103" y="2613655"/>
                <a:ext cx="2412593" cy="2486851"/>
                <a:chOff x="6236103" y="2613655"/>
                <a:chExt cx="2412593" cy="277372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D39AD7A-7EC5-F0CF-241C-9BC66B9F29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2613655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4F897BA-57B4-C5AE-45E8-E9CF3A8F193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009901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D0AA827B-0319-C12A-F860-364DFC1549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406147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A3D7A9A-F2BD-0030-E1A1-AF103AFAD53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802393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17AC3404-ED55-F899-FAFD-ADAF26A83B2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198639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1CE514EC-A5F2-F598-4FBD-AA363D35A3E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594885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8F6E170-833D-AB89-C60D-D804B3309B3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991131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FF0FBBE-FCC0-A69C-77B1-D4E9AD6BA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8696" y="2617132"/>
                <a:ext cx="0" cy="34564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E3D415-43B6-9248-9A73-8BC1691A4D76}"/>
                </a:ext>
              </a:extLst>
            </p:cNvPr>
            <p:cNvSpPr txBox="1">
              <a:spLocks/>
            </p:cNvSpPr>
            <p:nvPr/>
          </p:nvSpPr>
          <p:spPr>
            <a:xfrm>
              <a:off x="6917772" y="671044"/>
              <a:ext cx="39132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취급자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백두대간영농조합법인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( </a:t>
              </a:r>
              <a:r>
                <a:rPr lang="ko-KR" altLang="en-US" sz="1100" dirty="0"/>
                <a:t>전화번호 </a:t>
              </a:r>
              <a:r>
                <a:rPr lang="en-US" altLang="ko-KR" sz="1100" dirty="0"/>
                <a:t>: 033-732-2561)</a:t>
              </a:r>
            </a:p>
            <a:p>
              <a:r>
                <a:rPr lang="ko-KR" altLang="en-US" sz="1100" dirty="0"/>
                <a:t>포장장소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생산지</a:t>
              </a:r>
              <a:r>
                <a:rPr lang="en-US" altLang="ko-KR" sz="1100" dirty="0"/>
                <a:t>) : </a:t>
              </a:r>
              <a:r>
                <a:rPr lang="ko-KR" altLang="en-US" sz="1100" dirty="0"/>
                <a:t>강원도 원주시 </a:t>
              </a:r>
              <a:r>
                <a:rPr lang="ko-KR" altLang="en-US" sz="1100" dirty="0" err="1"/>
                <a:t>저금어지길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456</a:t>
              </a:r>
            </a:p>
            <a:p>
              <a:r>
                <a:rPr lang="ko-KR" altLang="en-US" sz="1100" dirty="0"/>
                <a:t>인증품목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돼지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식육</a:t>
              </a:r>
              <a:r>
                <a:rPr lang="en-US" altLang="ko-KR" sz="1100" dirty="0"/>
                <a:t>) (</a:t>
              </a:r>
              <a:r>
                <a:rPr lang="ko-KR" altLang="en-US" sz="1100" dirty="0" err="1"/>
                <a:t>무항생제축산물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B5FDD4-628A-B937-8A2A-EB2D6B0FDC4A}"/>
                </a:ext>
              </a:extLst>
            </p:cNvPr>
            <p:cNvSpPr txBox="1">
              <a:spLocks/>
            </p:cNvSpPr>
            <p:nvPr/>
          </p:nvSpPr>
          <p:spPr>
            <a:xfrm>
              <a:off x="8071280" y="364306"/>
              <a:ext cx="2042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친환경축산물 표시사항</a:t>
              </a:r>
            </a:p>
          </p:txBody>
        </p:sp>
        <p:pic>
          <p:nvPicPr>
            <p:cNvPr id="1026" name="Picture 2" descr="살충제 계란 파장] '친환경 계란'의 배신">
              <a:extLst>
                <a:ext uri="{FF2B5EF4-FFF2-40B4-BE49-F238E27FC236}">
                  <a16:creationId xmlns:a16="http://schemas.microsoft.com/office/drawing/2014/main" id="{362CA206-0795-5556-E437-A8699C313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776" y="727614"/>
              <a:ext cx="583128" cy="543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ACCP 인증 마크 햇섭이란? [ai 파일나눔] : 네이버 블로그">
              <a:extLst>
                <a:ext uri="{FF2B5EF4-FFF2-40B4-BE49-F238E27FC236}">
                  <a16:creationId xmlns:a16="http://schemas.microsoft.com/office/drawing/2014/main" id="{A2B6C6DD-803C-F1A6-1AE4-0318AFC6C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061" r="4610" b="3866"/>
            <a:stretch/>
          </p:blipFill>
          <p:spPr bwMode="auto">
            <a:xfrm>
              <a:off x="11345051" y="727613"/>
              <a:ext cx="539649" cy="5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BAADB9-8E2F-3336-E1C3-6CB2D4925D25}"/>
                </a:ext>
              </a:extLst>
            </p:cNvPr>
            <p:cNvSpPr txBox="1">
              <a:spLocks/>
            </p:cNvSpPr>
            <p:nvPr/>
          </p:nvSpPr>
          <p:spPr>
            <a:xfrm>
              <a:off x="6250471" y="1476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제품명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710982-371D-C8D2-81A8-8C12EF1A289C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213673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부위명</a:t>
              </a:r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75DAD1-6BE4-2032-094F-2FA9268A9D3C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2638454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중   량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9CD942-5E67-03D9-106A-243C154DE74A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370691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도축장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0C2D95-C578-B2CE-4059-5B8A3E193DE4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405654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원산지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6C588E-D79F-2BD2-2D4B-919CE589C77D}"/>
                </a:ext>
              </a:extLst>
            </p:cNvPr>
            <p:cNvSpPr txBox="1">
              <a:spLocks/>
            </p:cNvSpPr>
            <p:nvPr/>
          </p:nvSpPr>
          <p:spPr>
            <a:xfrm>
              <a:off x="6581340" y="4775811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 력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묶</a:t>
              </a:r>
              <a:r>
                <a:rPr lang="ko-KR" altLang="en-US" sz="1400" dirty="0"/>
                <a:t> 음</a:t>
              </a:r>
              <a:r>
                <a:rPr lang="en-US" altLang="ko-KR" sz="1400" dirty="0"/>
                <a:t>) </a:t>
              </a:r>
              <a:r>
                <a:rPr lang="ko-KR" altLang="en-US" sz="1400" dirty="0"/>
                <a:t>번 호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06D76F-3424-6799-9DD0-46921D0740BE}"/>
                </a:ext>
              </a:extLst>
            </p:cNvPr>
            <p:cNvSpPr txBox="1">
              <a:spLocks/>
            </p:cNvSpPr>
            <p:nvPr/>
          </p:nvSpPr>
          <p:spPr>
            <a:xfrm>
              <a:off x="8950566" y="5689982"/>
              <a:ext cx="26965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부정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불량축산물 신고는 국번없이 </a:t>
              </a:r>
              <a:r>
                <a:rPr lang="en-US" altLang="ko-KR" sz="1100" dirty="0"/>
                <a:t>1399</a:t>
              </a:r>
              <a:endParaRPr lang="ko-KR" alt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76073C-76A3-D9E7-DB67-BEEA0DF65D8B}"/>
                </a:ext>
              </a:extLst>
            </p:cNvPr>
            <p:cNvSpPr txBox="1">
              <a:spLocks/>
            </p:cNvSpPr>
            <p:nvPr/>
          </p:nvSpPr>
          <p:spPr>
            <a:xfrm>
              <a:off x="9388133" y="198577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유통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D14346-7D98-4D61-6339-FB78743FB417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301293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제조일자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9F04EC-8B8B-2DE1-E091-479EA882438D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336990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유통기한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30C553-D834-E074-95FC-704552DCE491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443672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보관방법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D84BFA-1C14-DDBA-9361-C4881F8CDB21}"/>
                </a:ext>
              </a:extLst>
            </p:cNvPr>
            <p:cNvSpPr txBox="1"/>
            <p:nvPr/>
          </p:nvSpPr>
          <p:spPr>
            <a:xfrm>
              <a:off x="7011216" y="1709152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품목제조번호 </a:t>
              </a:r>
              <a:r>
                <a:rPr lang="en-US" altLang="ko-KR" sz="1000" dirty="0"/>
                <a:t>: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84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6C1B855-EAE9-C87C-67BB-EBD6CD4C4CE9}"/>
              </a:ext>
            </a:extLst>
          </p:cNvPr>
          <p:cNvGrpSpPr/>
          <p:nvPr/>
        </p:nvGrpSpPr>
        <p:grpSpPr>
          <a:xfrm>
            <a:off x="3268060" y="344276"/>
            <a:ext cx="5733799" cy="5737063"/>
            <a:chOff x="3268060" y="344276"/>
            <a:chExt cx="5733799" cy="573706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26B50D-5C08-F631-3DC1-7141FF99A13F}"/>
                </a:ext>
              </a:extLst>
            </p:cNvPr>
            <p:cNvSpPr/>
            <p:nvPr/>
          </p:nvSpPr>
          <p:spPr>
            <a:xfrm>
              <a:off x="3273197" y="344276"/>
              <a:ext cx="5728662" cy="5737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1400BDE-082A-C520-54C8-4E318CEAA0E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81078" y="356072"/>
              <a:ext cx="5712904" cy="5712903"/>
              <a:chOff x="6236103" y="360726"/>
              <a:chExt cx="5712904" cy="571290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D4ED41B-6E0C-5937-B2F7-C99B19F8A8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4" y="360726"/>
                <a:ext cx="5712903" cy="5712903"/>
              </a:xfrm>
              <a:prstGeom prst="roundRect">
                <a:avLst>
                  <a:gd name="adj" fmla="val 2286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ADCC45B-AC63-2450-C27E-7B3E08B2C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582" y="1288744"/>
                <a:ext cx="0" cy="34564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311F3C-AECB-361F-EAED-DF59BBF0D7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1958059"/>
                <a:ext cx="2412593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0B63DA-FB27-DA37-1BB2-456B1226B2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1302464"/>
                <a:ext cx="5712902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2F43624-76C4-D526-02A5-918B345F92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646869"/>
                <a:ext cx="5712902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B6DD245-C5F3-2061-94CC-B33A3CDF7AD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236103" y="2613655"/>
                <a:ext cx="2412593" cy="2486851"/>
                <a:chOff x="6236103" y="2613655"/>
                <a:chExt cx="2412593" cy="277372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D39AD7A-7EC5-F0CF-241C-9BC66B9F29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2613655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4F897BA-57B4-C5AE-45E8-E9CF3A8F193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009901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D0AA827B-0319-C12A-F860-364DFC1549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406147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A3D7A9A-F2BD-0030-E1A1-AF103AFAD53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802393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17AC3404-ED55-F899-FAFD-ADAF26A83B2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198639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1CE514EC-A5F2-F598-4FBD-AA363D35A3E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594885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8F6E170-833D-AB89-C60D-D804B3309B3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991131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FF0FBBE-FCC0-A69C-77B1-D4E9AD6BA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8696" y="2617132"/>
                <a:ext cx="0" cy="34564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E3D415-43B6-9248-9A73-8BC1691A4D76}"/>
                </a:ext>
              </a:extLst>
            </p:cNvPr>
            <p:cNvSpPr txBox="1">
              <a:spLocks/>
            </p:cNvSpPr>
            <p:nvPr/>
          </p:nvSpPr>
          <p:spPr>
            <a:xfrm>
              <a:off x="3962747" y="666390"/>
              <a:ext cx="39132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취급자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백두대간영농조합법인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( </a:t>
              </a:r>
              <a:r>
                <a:rPr lang="ko-KR" altLang="en-US" sz="1100" dirty="0"/>
                <a:t>전화번호 </a:t>
              </a:r>
              <a:r>
                <a:rPr lang="en-US" altLang="ko-KR" sz="1100" dirty="0"/>
                <a:t>: 033-732-2561)</a:t>
              </a:r>
            </a:p>
            <a:p>
              <a:r>
                <a:rPr lang="ko-KR" altLang="en-US" sz="1100" dirty="0"/>
                <a:t>포장장소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생산지</a:t>
              </a:r>
              <a:r>
                <a:rPr lang="en-US" altLang="ko-KR" sz="1100" dirty="0"/>
                <a:t>) : </a:t>
              </a:r>
              <a:r>
                <a:rPr lang="ko-KR" altLang="en-US" sz="1100" dirty="0"/>
                <a:t>강원도 원주시 </a:t>
              </a:r>
              <a:r>
                <a:rPr lang="ko-KR" altLang="en-US" sz="1100" dirty="0" err="1"/>
                <a:t>저금어지길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456</a:t>
              </a:r>
            </a:p>
            <a:p>
              <a:r>
                <a:rPr lang="ko-KR" altLang="en-US" sz="1100" dirty="0"/>
                <a:t>인증품목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돼지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식육</a:t>
              </a:r>
              <a:r>
                <a:rPr lang="en-US" altLang="ko-KR" sz="1100" dirty="0"/>
                <a:t>) (</a:t>
              </a:r>
              <a:r>
                <a:rPr lang="ko-KR" altLang="en-US" sz="1100" dirty="0" err="1"/>
                <a:t>무항생제축산물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B5FDD4-628A-B937-8A2A-EB2D6B0FDC4A}"/>
                </a:ext>
              </a:extLst>
            </p:cNvPr>
            <p:cNvSpPr txBox="1">
              <a:spLocks/>
            </p:cNvSpPr>
            <p:nvPr/>
          </p:nvSpPr>
          <p:spPr>
            <a:xfrm>
              <a:off x="5116255" y="359652"/>
              <a:ext cx="2042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친환경축산물 표시사항</a:t>
              </a:r>
            </a:p>
          </p:txBody>
        </p:sp>
        <p:pic>
          <p:nvPicPr>
            <p:cNvPr id="1026" name="Picture 2" descr="살충제 계란 파장] '친환경 계란'의 배신">
              <a:extLst>
                <a:ext uri="{FF2B5EF4-FFF2-40B4-BE49-F238E27FC236}">
                  <a16:creationId xmlns:a16="http://schemas.microsoft.com/office/drawing/2014/main" id="{362CA206-0795-5556-E437-A8699C313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424" y="681015"/>
              <a:ext cx="499018" cy="465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ACCP 인증 마크 햇섭이란? [ai 파일나눔] : 네이버 블로그">
              <a:extLst>
                <a:ext uri="{FF2B5EF4-FFF2-40B4-BE49-F238E27FC236}">
                  <a16:creationId xmlns:a16="http://schemas.microsoft.com/office/drawing/2014/main" id="{A2B6C6DD-803C-F1A6-1AE4-0318AFC6C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061" r="4610" b="3866"/>
            <a:stretch/>
          </p:blipFill>
          <p:spPr bwMode="auto">
            <a:xfrm>
              <a:off x="8390026" y="697792"/>
              <a:ext cx="539649" cy="5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BAADB9-8E2F-3336-E1C3-6CB2D4925D25}"/>
                </a:ext>
              </a:extLst>
            </p:cNvPr>
            <p:cNvSpPr txBox="1">
              <a:spLocks/>
            </p:cNvSpPr>
            <p:nvPr/>
          </p:nvSpPr>
          <p:spPr>
            <a:xfrm>
              <a:off x="3295446" y="147171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제품명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710982-371D-C8D2-81A8-8C12EF1A289C}"/>
                </a:ext>
              </a:extLst>
            </p:cNvPr>
            <p:cNvSpPr txBox="1">
              <a:spLocks/>
            </p:cNvSpPr>
            <p:nvPr/>
          </p:nvSpPr>
          <p:spPr>
            <a:xfrm>
              <a:off x="3292812" y="213207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부위명</a:t>
              </a:r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75DAD1-6BE4-2032-094F-2FA9268A9D3C}"/>
                </a:ext>
              </a:extLst>
            </p:cNvPr>
            <p:cNvSpPr txBox="1">
              <a:spLocks/>
            </p:cNvSpPr>
            <p:nvPr/>
          </p:nvSpPr>
          <p:spPr>
            <a:xfrm>
              <a:off x="3292812" y="2633800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중   량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9CD942-5E67-03D9-106A-243C154DE74A}"/>
                </a:ext>
              </a:extLst>
            </p:cNvPr>
            <p:cNvSpPr txBox="1">
              <a:spLocks/>
            </p:cNvSpPr>
            <p:nvPr/>
          </p:nvSpPr>
          <p:spPr>
            <a:xfrm>
              <a:off x="3292812" y="370226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도축장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0C2D95-C578-B2CE-4059-5B8A3E193DE4}"/>
                </a:ext>
              </a:extLst>
            </p:cNvPr>
            <p:cNvSpPr txBox="1">
              <a:spLocks/>
            </p:cNvSpPr>
            <p:nvPr/>
          </p:nvSpPr>
          <p:spPr>
            <a:xfrm>
              <a:off x="3292812" y="405188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원산지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6C588E-D79F-2BD2-2D4B-919CE589C77D}"/>
                </a:ext>
              </a:extLst>
            </p:cNvPr>
            <p:cNvSpPr txBox="1">
              <a:spLocks/>
            </p:cNvSpPr>
            <p:nvPr/>
          </p:nvSpPr>
          <p:spPr>
            <a:xfrm>
              <a:off x="3626315" y="4771157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 력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묶</a:t>
              </a:r>
              <a:r>
                <a:rPr lang="ko-KR" altLang="en-US" sz="1400" dirty="0"/>
                <a:t> 음</a:t>
              </a:r>
              <a:r>
                <a:rPr lang="en-US" altLang="ko-KR" sz="1400" dirty="0"/>
                <a:t>) </a:t>
              </a:r>
              <a:r>
                <a:rPr lang="ko-KR" altLang="en-US" sz="1400" dirty="0"/>
                <a:t>번 호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06D76F-3424-6799-9DD0-46921D0740BE}"/>
                </a:ext>
              </a:extLst>
            </p:cNvPr>
            <p:cNvSpPr txBox="1">
              <a:spLocks/>
            </p:cNvSpPr>
            <p:nvPr/>
          </p:nvSpPr>
          <p:spPr>
            <a:xfrm>
              <a:off x="5995541" y="5685328"/>
              <a:ext cx="26965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부정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불량축산물 신고는 국번없이 </a:t>
              </a:r>
              <a:r>
                <a:rPr lang="en-US" altLang="ko-KR" sz="1100" dirty="0"/>
                <a:t>1399</a:t>
              </a:r>
              <a:endParaRPr lang="ko-KR" alt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76073C-76A3-D9E7-DB67-BEEA0DF65D8B}"/>
                </a:ext>
              </a:extLst>
            </p:cNvPr>
            <p:cNvSpPr txBox="1">
              <a:spLocks/>
            </p:cNvSpPr>
            <p:nvPr/>
          </p:nvSpPr>
          <p:spPr>
            <a:xfrm>
              <a:off x="6097207" y="198112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유통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D14346-7D98-4D61-6339-FB78743FB417}"/>
                </a:ext>
              </a:extLst>
            </p:cNvPr>
            <p:cNvSpPr txBox="1">
              <a:spLocks/>
            </p:cNvSpPr>
            <p:nvPr/>
          </p:nvSpPr>
          <p:spPr>
            <a:xfrm>
              <a:off x="3292812" y="300828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제조일자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9F04EC-8B8B-2DE1-E091-479EA882438D}"/>
                </a:ext>
              </a:extLst>
            </p:cNvPr>
            <p:cNvSpPr txBox="1">
              <a:spLocks/>
            </p:cNvSpPr>
            <p:nvPr/>
          </p:nvSpPr>
          <p:spPr>
            <a:xfrm>
              <a:off x="3292812" y="336524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유통기한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30C553-D834-E074-95FC-704552DCE491}"/>
                </a:ext>
              </a:extLst>
            </p:cNvPr>
            <p:cNvSpPr txBox="1">
              <a:spLocks/>
            </p:cNvSpPr>
            <p:nvPr/>
          </p:nvSpPr>
          <p:spPr>
            <a:xfrm>
              <a:off x="3292812" y="443207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보관방법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D84BFA-1C14-DDBA-9361-C4881F8CDB21}"/>
                </a:ext>
              </a:extLst>
            </p:cNvPr>
            <p:cNvSpPr txBox="1"/>
            <p:nvPr/>
          </p:nvSpPr>
          <p:spPr>
            <a:xfrm>
              <a:off x="4056191" y="1704498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품목제조번호 </a:t>
              </a:r>
              <a:r>
                <a:rPr lang="en-US" altLang="ko-KR" sz="1000" dirty="0"/>
                <a:t>:</a:t>
              </a:r>
              <a:endParaRPr lang="ko-KR" altLang="en-US" sz="1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3610CD-367E-23BE-72FC-68C511BFAD8B}"/>
                </a:ext>
              </a:extLst>
            </p:cNvPr>
            <p:cNvSpPr txBox="1"/>
            <p:nvPr/>
          </p:nvSpPr>
          <p:spPr>
            <a:xfrm>
              <a:off x="3268060" y="1129104"/>
              <a:ext cx="76174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제</a:t>
              </a:r>
              <a:r>
                <a:rPr lang="en-US" altLang="ko-KR" sz="700" dirty="0"/>
                <a:t>11600222</a:t>
              </a:r>
              <a:r>
                <a:rPr lang="ko-KR" altLang="en-US" sz="700" dirty="0"/>
                <a:t>호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F8145A-A800-951C-DD07-D3FA8140ED99}"/>
                </a:ext>
              </a:extLst>
            </p:cNvPr>
            <p:cNvSpPr txBox="1">
              <a:spLocks/>
            </p:cNvSpPr>
            <p:nvPr/>
          </p:nvSpPr>
          <p:spPr>
            <a:xfrm>
              <a:off x="6794253" y="1981120"/>
              <a:ext cx="510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TC</a:t>
              </a:r>
              <a:r>
                <a:rPr lang="ko-KR" altLang="en-US" sz="800" dirty="0"/>
                <a:t>매입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751A33-4BDA-FBEE-0BBB-8619AAFDB6F7}"/>
                </a:ext>
              </a:extLst>
            </p:cNvPr>
            <p:cNvSpPr txBox="1">
              <a:spLocks/>
            </p:cNvSpPr>
            <p:nvPr/>
          </p:nvSpPr>
          <p:spPr>
            <a:xfrm>
              <a:off x="7594035" y="1981120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PC</a:t>
              </a:r>
              <a:r>
                <a:rPr lang="ko-KR" altLang="en-US" sz="800" dirty="0"/>
                <a:t>출하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78B174-BA46-AED3-3B28-5E07506D78D7}"/>
                </a:ext>
              </a:extLst>
            </p:cNvPr>
            <p:cNvSpPr txBox="1">
              <a:spLocks/>
            </p:cNvSpPr>
            <p:nvPr/>
          </p:nvSpPr>
          <p:spPr>
            <a:xfrm>
              <a:off x="8393770" y="1981120"/>
              <a:ext cx="564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ERP</a:t>
              </a:r>
              <a:r>
                <a:rPr lang="ko-KR" altLang="en-US" sz="800" dirty="0"/>
                <a:t>매입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08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C413E-7807-97A1-7BE9-0607D52E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5654967" y="1914008"/>
            <a:ext cx="3446493" cy="419858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8833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872AE6-BC45-959A-31EE-2CDA2259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2271">
            <a:off x="314325" y="385107"/>
            <a:ext cx="57816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4E4AB6-B2A2-0C83-3CD9-3BFD6C31E762}"/>
              </a:ext>
            </a:extLst>
          </p:cNvPr>
          <p:cNvSpPr/>
          <p:nvPr/>
        </p:nvSpPr>
        <p:spPr>
          <a:xfrm>
            <a:off x="2411098" y="573057"/>
            <a:ext cx="5728662" cy="573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33FC15-EBBB-D7C4-ED4B-1311C0A8C2A2}"/>
              </a:ext>
            </a:extLst>
          </p:cNvPr>
          <p:cNvSpPr>
            <a:spLocks/>
          </p:cNvSpPr>
          <p:nvPr/>
        </p:nvSpPr>
        <p:spPr>
          <a:xfrm>
            <a:off x="2411098" y="573058"/>
            <a:ext cx="5728662" cy="5728662"/>
          </a:xfrm>
          <a:prstGeom prst="roundRect">
            <a:avLst>
              <a:gd name="adj" fmla="val 228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9C083791BB0CB448E578667FC3C4CDC" ma:contentTypeVersion="12" ma:contentTypeDescription="새 문서를 만듭니다." ma:contentTypeScope="" ma:versionID="307905ab5fcebb2e8b8e1af6072fefa7">
  <xsd:schema xmlns:xsd="http://www.w3.org/2001/XMLSchema" xmlns:xs="http://www.w3.org/2001/XMLSchema" xmlns:p="http://schemas.microsoft.com/office/2006/metadata/properties" xmlns:ns3="ea9a7419-acbe-4906-91a9-8c87fd5279ec" xmlns:ns4="eb7a143a-5ec2-4311-9abb-7fab2124b04c" targetNamespace="http://schemas.microsoft.com/office/2006/metadata/properties" ma:root="true" ma:fieldsID="7208cc48273c981c44ef3b5ecd392ed6" ns3:_="" ns4:_="">
    <xsd:import namespace="ea9a7419-acbe-4906-91a9-8c87fd5279ec"/>
    <xsd:import namespace="eb7a143a-5ec2-4311-9abb-7fab2124b0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9a7419-acbe-4906-91a9-8c87fd527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a143a-5ec2-4311-9abb-7fab2124b04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9a7419-acbe-4906-91a9-8c87fd5279e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D9E026-513D-457D-9A1C-2BB1F76A47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9a7419-acbe-4906-91a9-8c87fd5279ec"/>
    <ds:schemaRef ds:uri="eb7a143a-5ec2-4311-9abb-7fab2124b0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28839F-2E2D-4AAB-930E-B9E8F258505F}">
  <ds:schemaRefs>
    <ds:schemaRef ds:uri="eb7a143a-5ec2-4311-9abb-7fab2124b04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ea9a7419-acbe-4906-91a9-8c87fd5279ec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8739ACE-8BF4-4DC4-8248-F2ED87A819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117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이강로 선임</dc:creator>
  <cp:lastModifiedBy>이강로 선임</cp:lastModifiedBy>
  <cp:revision>4</cp:revision>
  <dcterms:created xsi:type="dcterms:W3CDTF">2023-05-09T01:21:52Z</dcterms:created>
  <dcterms:modified xsi:type="dcterms:W3CDTF">2023-06-07T02:44:16Z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0x01010009C083791BB0CB448E578667FC3C4CDC</vt:lpwstr>
  </property>
</Properties>
</file>