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A91DB-3A0E-5DDC-1639-D5F582A85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8953D1-18AB-CA6C-A22D-2A45697EE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99526-E0C6-8B8A-D2F5-FFD53D7C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406B-FBBF-420A-95CF-88D07CE7B570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46A58-9FD1-B9CA-2693-EFAD5D98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00D24-5306-AEEA-2EBE-8C8B42FD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DB4F-6E92-4DA8-A0D5-935E718E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7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DD80C-1D4A-9DE7-7F14-FFC7C0AF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5BA6E-BBE7-FF7C-2FED-ABB316E57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DD2D2-25A8-9CA6-A704-07BE6FCC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406B-FBBF-420A-95CF-88D07CE7B570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2D8BB-CE9D-D53A-D3B6-3AC6D0B1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3F4B9-4A39-5121-94C3-9F2FEA27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DB4F-6E92-4DA8-A0D5-935E718E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0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E6129-ACB1-FEEB-435B-6E98B3B9C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37B97-6A91-C76F-E15C-F60D9C48F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D0F68-80A4-E57C-79FF-9F95BCD4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406B-FBBF-420A-95CF-88D07CE7B570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618A1-D3B6-28B3-C307-5F0FDF5C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DAED5-38F6-0FA3-D812-578CE362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DB4F-6E92-4DA8-A0D5-935E718E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27FC2-8B58-E618-7FD6-2AD8384F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EEE53-3F0E-25D2-BF42-A0DF461B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1B694-88E0-2670-21F2-E050C911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406B-FBBF-420A-95CF-88D07CE7B570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5E697-A0C3-9A06-1456-74ED048A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355C7-F9BF-E7DC-033D-AC99EB75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DB4F-6E92-4DA8-A0D5-935E718E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F7F95-251B-31F6-947E-DBF36DC5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210D32-F231-CFC7-83E6-61570B252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68F24-C8C1-EF6B-5FD7-928EA4CF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406B-FBBF-420A-95CF-88D07CE7B570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02290-7BD3-13B3-4CCB-531B80F8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3D241-EFFA-1765-B1F5-4708A4C9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DB4F-6E92-4DA8-A0D5-935E718E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3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43D24-2C9B-A288-AF7B-5AC09EBB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9C72E-62C8-C0D8-BF10-8E0E03C63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A929D1-06A2-675F-E00C-DE1EE264E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F530F8-DC4B-E05F-A3ED-78CFCD45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406B-FBBF-420A-95CF-88D07CE7B570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0D9F7B-ED81-AA5E-1905-D934E674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98A86-F5B5-CFA3-D639-71546894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DB4F-6E92-4DA8-A0D5-935E718E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6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A5F8C-B748-DC6C-031B-EF4A2D37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D8667E-B2CC-A2FE-7046-59992820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1D0143-C713-61D0-5DA5-2284DE190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A4ED77-669C-722A-1ABE-F950C8520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E7A61F-3389-0358-464D-4233FDA41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B69A4-5FC6-FBA9-C8FE-F8B973CA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406B-FBBF-420A-95CF-88D07CE7B570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505C6D-EE25-2224-A8C2-E4854852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A31143-650C-5A24-6C68-165B6238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DB4F-6E92-4DA8-A0D5-935E718E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370E8-4F40-3F78-8E07-C09945A0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73CC9C-67C9-FC78-B59B-84B73B03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406B-FBBF-420A-95CF-88D07CE7B570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1A5EFF-42B5-256E-BFDF-91D965D4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6D4A6-357B-3B35-739D-21FC5E08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DB4F-6E92-4DA8-A0D5-935E718E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8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60D77-3D2B-BD23-27B7-7819B0C4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406B-FBBF-420A-95CF-88D07CE7B570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1E602A-F17F-1E55-88F7-09DB3615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4132B-E428-128D-36BD-E4326A15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DB4F-6E92-4DA8-A0D5-935E718E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3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2A6D6-228B-D58D-D3E7-34680178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15EA8-5173-4C2A-EF77-5BB2FFA26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2FF2A-0443-1F1A-F776-5BE648476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D041A-9D07-B484-0DA1-4845A3E8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406B-FBBF-420A-95CF-88D07CE7B570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8203D-0C39-BACB-3273-DBDA4B8D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1C2C8-83CB-AB68-96AF-1166956D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DB4F-6E92-4DA8-A0D5-935E718E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1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6ACC5-F1B9-37DC-498E-07AFB04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57C926-1664-635A-A626-B0F10ED61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738B2-73D0-0792-1486-237C465AB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20407-084F-7098-7412-D23289C5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406B-FBBF-420A-95CF-88D07CE7B570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8C6B8-9F1E-43DD-A366-50A78CE2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D593B-C210-EDBC-B841-753CD3E1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DB4F-6E92-4DA8-A0D5-935E718E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3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24ED84-826F-0316-B9B0-ECAC3F22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E7654B-2C45-35CE-60E2-CF5F218D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D8D50-21DA-99BA-6E4E-DE5CFC9CE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406B-FBBF-420A-95CF-88D07CE7B570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74180-D8D0-4FCE-02A0-004ED7E31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FDA55-0956-CE0A-C9DD-47D63226F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DB4F-6E92-4DA8-A0D5-935E718E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1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288B3D-A8F0-D98D-EE6D-465AC55AB841}"/>
              </a:ext>
            </a:extLst>
          </p:cNvPr>
          <p:cNvSpPr txBox="1"/>
          <p:nvPr/>
        </p:nvSpPr>
        <p:spPr>
          <a:xfrm>
            <a:off x="304799" y="128494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 Table</a:t>
            </a:r>
          </a:p>
          <a:p>
            <a:r>
              <a:rPr lang="en-US" altLang="ko-KR" dirty="0"/>
              <a:t> TB_MES_ST000 (</a:t>
            </a:r>
            <a:r>
              <a:rPr lang="ko-KR" altLang="en-US" dirty="0"/>
              <a:t>재고 마스터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TB_MES_ST050 (</a:t>
            </a:r>
            <a:r>
              <a:rPr lang="ko-KR" altLang="en-US" dirty="0"/>
              <a:t>재고이력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TB_MES_WO160 (</a:t>
            </a:r>
            <a:r>
              <a:rPr lang="ko-KR" altLang="en-US" dirty="0"/>
              <a:t>생산실적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8C5F3-AC9E-C804-B682-9848EEFF8775}"/>
              </a:ext>
            </a:extLst>
          </p:cNvPr>
          <p:cNvSpPr txBox="1"/>
          <p:nvPr/>
        </p:nvSpPr>
        <p:spPr>
          <a:xfrm>
            <a:off x="304799" y="4600265"/>
            <a:ext cx="4645054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STOCK_CD</a:t>
            </a:r>
            <a:r>
              <a:rPr lang="ko-KR" altLang="en-US" sz="1400" dirty="0"/>
              <a:t>  및 </a:t>
            </a:r>
            <a:r>
              <a:rPr lang="en-US" altLang="ko-KR" sz="1400" dirty="0"/>
              <a:t>LOT_NO  SEQ </a:t>
            </a:r>
            <a:r>
              <a:rPr lang="ko-KR" altLang="en-US" sz="1400" dirty="0" err="1"/>
              <a:t>조회시</a:t>
            </a:r>
            <a:r>
              <a:rPr lang="ko-KR" altLang="en-US" sz="1400" dirty="0"/>
              <a:t> 값이 없으면 </a:t>
            </a:r>
            <a:endParaRPr lang="en-US" altLang="ko-KR" sz="1400" dirty="0"/>
          </a:p>
          <a:p>
            <a:r>
              <a:rPr lang="en-US" altLang="ko-KR" sz="1400" dirty="0"/>
              <a:t>TB_MES_KEY200 </a:t>
            </a:r>
            <a:r>
              <a:rPr lang="ko-KR" altLang="en-US" sz="1400" dirty="0"/>
              <a:t>테이블에 값 </a:t>
            </a:r>
            <a:r>
              <a:rPr lang="en-US" altLang="ko-KR" sz="1400" dirty="0"/>
              <a:t>Insert </a:t>
            </a:r>
            <a:r>
              <a:rPr lang="ko-KR" altLang="en-US" sz="1400" dirty="0"/>
              <a:t>해야 함 </a:t>
            </a:r>
            <a:endParaRPr lang="en-US" altLang="ko-KR" sz="1400" dirty="0"/>
          </a:p>
          <a:p>
            <a:r>
              <a:rPr lang="en-US" altLang="ko-KR" sz="1400" dirty="0"/>
              <a:t>CODE_DT = </a:t>
            </a:r>
            <a:r>
              <a:rPr lang="ko-KR" altLang="en-US" sz="1400" dirty="0" err="1"/>
              <a:t>현재년원</a:t>
            </a:r>
            <a:r>
              <a:rPr lang="ko-KR" altLang="en-US" sz="1400" dirty="0"/>
              <a:t> </a:t>
            </a:r>
            <a:r>
              <a:rPr lang="en-US" altLang="ko-KR" sz="1400" dirty="0"/>
              <a:t>(2305)</a:t>
            </a:r>
          </a:p>
          <a:p>
            <a:r>
              <a:rPr lang="en-US" altLang="ko-KR" sz="1400" dirty="0"/>
              <a:t>CODE_TYPE = </a:t>
            </a:r>
            <a:r>
              <a:rPr lang="ko-KR" altLang="en-US" sz="1400" dirty="0"/>
              <a:t>재고는</a:t>
            </a:r>
            <a:r>
              <a:rPr lang="en-US" altLang="ko-KR" sz="1400" dirty="0"/>
              <a:t> STOCK_CD, LOT </a:t>
            </a:r>
            <a:r>
              <a:rPr lang="ko-KR" altLang="en-US" sz="1400" dirty="0"/>
              <a:t>번호는 </a:t>
            </a:r>
            <a:r>
              <a:rPr lang="en-US" altLang="ko-KR" sz="1400" dirty="0"/>
              <a:t>LOT_NO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SEQ = 2 (</a:t>
            </a:r>
            <a:r>
              <a:rPr lang="ko-KR" altLang="en-US" sz="1400" dirty="0"/>
              <a:t>처음 </a:t>
            </a:r>
            <a:r>
              <a:rPr lang="ko-KR" altLang="en-US" sz="1400" dirty="0" err="1"/>
              <a:t>만들때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로 키 값을 만들고 </a:t>
            </a:r>
            <a:r>
              <a:rPr lang="en-US" altLang="ko-KR" sz="1400" dirty="0"/>
              <a:t>2</a:t>
            </a:r>
            <a:r>
              <a:rPr lang="ko-KR" altLang="en-US" sz="1400" dirty="0"/>
              <a:t>부터 </a:t>
            </a:r>
            <a:r>
              <a:rPr lang="en-US" altLang="ko-KR" sz="1400" dirty="0"/>
              <a:t>Insert)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721C2-7323-BF18-522F-32A42EFA6D26}"/>
              </a:ext>
            </a:extLst>
          </p:cNvPr>
          <p:cNvSpPr txBox="1"/>
          <p:nvPr/>
        </p:nvSpPr>
        <p:spPr>
          <a:xfrm>
            <a:off x="304799" y="1894549"/>
            <a:ext cx="876631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STOCK_CD 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r>
              <a:rPr lang="en-US" altLang="ko-KR" sz="1400" dirty="0"/>
              <a:t> TB_MES_KEY200 </a:t>
            </a:r>
            <a:r>
              <a:rPr lang="ko-KR" altLang="en-US" sz="1400" dirty="0"/>
              <a:t>테이블 조회</a:t>
            </a:r>
            <a:endParaRPr lang="en-US" altLang="ko-KR" sz="1400" dirty="0"/>
          </a:p>
          <a:p>
            <a:r>
              <a:rPr lang="en-US" altLang="ko-KR" sz="1400" dirty="0"/>
              <a:t>SELECT SEQ FROM TB_MES_KEY200 WHERE CODE_DT = </a:t>
            </a:r>
            <a:r>
              <a:rPr lang="ko-KR" altLang="en-US" sz="1400" dirty="0"/>
              <a:t>현재 </a:t>
            </a:r>
            <a:r>
              <a:rPr lang="ko-KR" altLang="en-US" sz="1400" dirty="0" err="1"/>
              <a:t>년월</a:t>
            </a:r>
            <a:r>
              <a:rPr lang="en-US" altLang="ko-KR" sz="1400" dirty="0"/>
              <a:t>(2305) AND CODE_TYPE = ‘STOCK_CD’</a:t>
            </a:r>
          </a:p>
          <a:p>
            <a:r>
              <a:rPr lang="ko-KR" altLang="en-US" sz="1400" dirty="0"/>
              <a:t>조회된 </a:t>
            </a:r>
            <a:r>
              <a:rPr lang="en-US" altLang="ko-KR" sz="1400" dirty="0"/>
              <a:t>SEQ </a:t>
            </a:r>
            <a:r>
              <a:rPr lang="ko-KR" altLang="en-US" sz="1400" dirty="0"/>
              <a:t>값을 이용해 </a:t>
            </a:r>
            <a:r>
              <a:rPr lang="en-US" altLang="ko-KR" sz="1400" dirty="0"/>
              <a:t>STOCK_CD </a:t>
            </a:r>
            <a:r>
              <a:rPr lang="ko-KR" altLang="en-US" sz="1400" dirty="0"/>
              <a:t>생성</a:t>
            </a:r>
            <a:r>
              <a:rPr lang="en-US" altLang="ko-KR" sz="1400" dirty="0"/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생성후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SEQ </a:t>
            </a:r>
            <a:r>
              <a:rPr lang="ko-KR" altLang="en-US" sz="1400" dirty="0">
                <a:solidFill>
                  <a:srgbClr val="FF0000"/>
                </a:solidFill>
              </a:rPr>
              <a:t>값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증가하여 </a:t>
            </a:r>
            <a:r>
              <a:rPr lang="en-US" altLang="ko-KR" sz="1400" dirty="0">
                <a:solidFill>
                  <a:srgbClr val="FF0000"/>
                </a:solidFill>
              </a:rPr>
              <a:t>Update </a:t>
            </a:r>
            <a:r>
              <a:rPr lang="ko-KR" altLang="en-US" sz="1400" dirty="0">
                <a:solidFill>
                  <a:srgbClr val="FF0000"/>
                </a:solidFill>
              </a:rPr>
              <a:t>처리 해야함</a:t>
            </a:r>
            <a:r>
              <a:rPr lang="en-US" altLang="ko-KR" sz="1400" dirty="0">
                <a:solidFill>
                  <a:srgbClr val="FF0000"/>
                </a:solidFill>
              </a:rPr>
              <a:t>!!</a:t>
            </a:r>
          </a:p>
          <a:p>
            <a:r>
              <a:rPr lang="en-US" altLang="ko-KR" sz="1400" dirty="0"/>
              <a:t> T + </a:t>
            </a:r>
            <a:r>
              <a:rPr lang="ko-KR" altLang="en-US" sz="1400" dirty="0" err="1"/>
              <a:t>현재년월</a:t>
            </a:r>
            <a:r>
              <a:rPr lang="ko-KR" altLang="en-US" sz="1400" dirty="0"/>
              <a:t> </a:t>
            </a:r>
            <a:r>
              <a:rPr lang="en-US" altLang="ko-KR" sz="1400" dirty="0"/>
              <a:t>+ SEQ(4)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T23050077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E6B58-6B1C-3C04-C81E-6D97A2C425AE}"/>
              </a:ext>
            </a:extLst>
          </p:cNvPr>
          <p:cNvSpPr txBox="1"/>
          <p:nvPr/>
        </p:nvSpPr>
        <p:spPr>
          <a:xfrm>
            <a:off x="304799" y="3224597"/>
            <a:ext cx="848713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LOT_NO 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r>
              <a:rPr lang="en-US" altLang="ko-KR" sz="1400" dirty="0"/>
              <a:t> TB_MES_KEY200 </a:t>
            </a:r>
            <a:r>
              <a:rPr lang="ko-KR" altLang="en-US" sz="1400" dirty="0"/>
              <a:t>테이블 조회</a:t>
            </a:r>
            <a:endParaRPr lang="en-US" altLang="ko-KR" sz="1400" dirty="0"/>
          </a:p>
          <a:p>
            <a:r>
              <a:rPr lang="en-US" altLang="ko-KR" sz="1400" dirty="0"/>
              <a:t>SELECT SEQ FROM TB_MES_KEY200 WHERE CODE_DT = </a:t>
            </a:r>
            <a:r>
              <a:rPr lang="ko-KR" altLang="en-US" sz="1400" dirty="0"/>
              <a:t>현재 </a:t>
            </a:r>
            <a:r>
              <a:rPr lang="ko-KR" altLang="en-US" sz="1400" dirty="0" err="1"/>
              <a:t>년월</a:t>
            </a:r>
            <a:r>
              <a:rPr lang="en-US" altLang="ko-KR" sz="1400" dirty="0"/>
              <a:t>(2305) AND CODE_TYPE = ‘LOTNO’</a:t>
            </a:r>
          </a:p>
          <a:p>
            <a:r>
              <a:rPr lang="ko-KR" altLang="en-US" sz="1400" dirty="0"/>
              <a:t>조회된 </a:t>
            </a:r>
            <a:r>
              <a:rPr lang="en-US" altLang="ko-KR" sz="1400" dirty="0"/>
              <a:t>SEQ </a:t>
            </a:r>
            <a:r>
              <a:rPr lang="ko-KR" altLang="en-US" sz="1400" dirty="0"/>
              <a:t>값을 이용해 </a:t>
            </a:r>
            <a:r>
              <a:rPr lang="en-US" altLang="ko-KR" sz="1400" dirty="0"/>
              <a:t>LOTNO </a:t>
            </a:r>
            <a:r>
              <a:rPr lang="ko-KR" altLang="en-US" sz="1400" dirty="0"/>
              <a:t>생성</a:t>
            </a:r>
            <a:r>
              <a:rPr lang="en-US" altLang="ko-KR" sz="1400" dirty="0"/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생성후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SEQ </a:t>
            </a:r>
            <a:r>
              <a:rPr lang="ko-KR" altLang="en-US" sz="1400" dirty="0">
                <a:solidFill>
                  <a:srgbClr val="FF0000"/>
                </a:solidFill>
              </a:rPr>
              <a:t>값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증가하여 </a:t>
            </a:r>
            <a:r>
              <a:rPr lang="en-US" altLang="ko-KR" sz="1400" dirty="0">
                <a:solidFill>
                  <a:srgbClr val="FF0000"/>
                </a:solidFill>
              </a:rPr>
              <a:t>Update </a:t>
            </a:r>
            <a:r>
              <a:rPr lang="ko-KR" altLang="en-US" sz="1400" dirty="0">
                <a:solidFill>
                  <a:srgbClr val="FF0000"/>
                </a:solidFill>
              </a:rPr>
              <a:t>처리 해야함</a:t>
            </a:r>
            <a:r>
              <a:rPr lang="en-US" altLang="ko-KR" sz="1400" dirty="0">
                <a:solidFill>
                  <a:srgbClr val="FF0000"/>
                </a:solidFill>
              </a:rPr>
              <a:t>!!</a:t>
            </a:r>
          </a:p>
          <a:p>
            <a:r>
              <a:rPr lang="en-US" altLang="ko-KR" sz="1400" dirty="0"/>
              <a:t> SV + </a:t>
            </a:r>
            <a:r>
              <a:rPr lang="ko-KR" altLang="en-US" sz="1400" dirty="0" err="1"/>
              <a:t>현재년월</a:t>
            </a:r>
            <a:r>
              <a:rPr lang="ko-KR" altLang="en-US" sz="1400" dirty="0"/>
              <a:t> </a:t>
            </a:r>
            <a:r>
              <a:rPr lang="en-US" altLang="ko-KR" sz="1400" dirty="0"/>
              <a:t>+ SEQ(4)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SV23050088</a:t>
            </a:r>
          </a:p>
        </p:txBody>
      </p:sp>
    </p:spTree>
    <p:extLst>
      <p:ext uri="{BB962C8B-B14F-4D97-AF65-F5344CB8AC3E}">
        <p14:creationId xmlns:p14="http://schemas.microsoft.com/office/powerpoint/2010/main" val="296344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9FFE7F-0601-81CF-905C-4677ACC69FE4}"/>
              </a:ext>
            </a:extLst>
          </p:cNvPr>
          <p:cNvSpPr txBox="1"/>
          <p:nvPr/>
        </p:nvSpPr>
        <p:spPr>
          <a:xfrm>
            <a:off x="182748" y="242892"/>
            <a:ext cx="4439036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TB_MES_ST000 (</a:t>
            </a:r>
            <a:r>
              <a:rPr lang="ko-KR" altLang="en-US" sz="1400" dirty="0"/>
              <a:t>재고 마스터</a:t>
            </a:r>
            <a:r>
              <a:rPr lang="en-US" altLang="ko-KR" sz="1400" dirty="0"/>
              <a:t>) </a:t>
            </a:r>
            <a:r>
              <a:rPr lang="ko-KR" altLang="en-US" sz="1400" dirty="0"/>
              <a:t> 입력 컬럼</a:t>
            </a:r>
            <a:endParaRPr lang="en-US" altLang="ko-KR" sz="1400" dirty="0"/>
          </a:p>
          <a:p>
            <a:r>
              <a:rPr lang="en-US" altLang="ko-KR" sz="1400" dirty="0"/>
              <a:t> COMPANY = 1000</a:t>
            </a:r>
          </a:p>
          <a:p>
            <a:r>
              <a:rPr lang="en-US" altLang="ko-KR" sz="1400" dirty="0"/>
              <a:t> STOCK_CD =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r>
              <a:rPr lang="en-US" altLang="ko-KR" sz="1400" dirty="0"/>
              <a:t> STOCK_DT = </a:t>
            </a:r>
            <a:r>
              <a:rPr lang="ko-KR" altLang="en-US" sz="1400" dirty="0"/>
              <a:t>오늘날짜 </a:t>
            </a:r>
            <a:r>
              <a:rPr lang="en-US" altLang="ko-KR" sz="1400" dirty="0"/>
              <a:t>(2023-05-10)</a:t>
            </a:r>
          </a:p>
          <a:p>
            <a:r>
              <a:rPr lang="en-US" altLang="ko-KR" sz="1400" dirty="0"/>
              <a:t> WH_CD = WO100</a:t>
            </a:r>
            <a:r>
              <a:rPr lang="ko-KR" altLang="en-US" sz="1400" dirty="0"/>
              <a:t>의 </a:t>
            </a:r>
            <a:r>
              <a:rPr lang="en-US" altLang="ko-KR" sz="1400" dirty="0"/>
              <a:t>WH_CD </a:t>
            </a:r>
            <a:r>
              <a:rPr lang="ko-KR" altLang="en-US" sz="1400" dirty="0"/>
              <a:t>없으면 출고</a:t>
            </a:r>
            <a:r>
              <a:rPr lang="en-US" altLang="ko-KR" sz="1400" dirty="0"/>
              <a:t>(</a:t>
            </a:r>
            <a:r>
              <a:rPr lang="ko-KR" altLang="en-US" sz="1400" dirty="0"/>
              <a:t>제품창고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ITEM_CD = WO100</a:t>
            </a:r>
            <a:r>
              <a:rPr lang="ko-KR" altLang="en-US" sz="1400" dirty="0"/>
              <a:t>의 </a:t>
            </a:r>
            <a:r>
              <a:rPr lang="en-US" altLang="ko-KR" sz="1400" dirty="0"/>
              <a:t>ITEM_CD</a:t>
            </a:r>
          </a:p>
          <a:p>
            <a:r>
              <a:rPr lang="en-US" altLang="ko-KR" sz="1400" dirty="0"/>
              <a:t> LOT_NO =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r>
              <a:rPr lang="en-US" altLang="ko-KR" sz="1400" dirty="0"/>
              <a:t> BARCODE = WO180</a:t>
            </a:r>
            <a:r>
              <a:rPr lang="ko-KR" altLang="en-US" sz="1400" dirty="0"/>
              <a:t>의 </a:t>
            </a:r>
            <a:r>
              <a:rPr lang="en-US" altLang="ko-KR" sz="1400" dirty="0"/>
              <a:t>BOX_BARCODE</a:t>
            </a:r>
          </a:p>
          <a:p>
            <a:r>
              <a:rPr lang="en-US" altLang="ko-KR" sz="1400" dirty="0"/>
              <a:t> ROUT_CD = WO100</a:t>
            </a:r>
            <a:r>
              <a:rPr lang="ko-KR" altLang="en-US" sz="1400" dirty="0"/>
              <a:t>의 </a:t>
            </a:r>
            <a:r>
              <a:rPr lang="en-US" altLang="ko-KR" sz="1400" dirty="0"/>
              <a:t>ROUT_CD</a:t>
            </a:r>
          </a:p>
          <a:p>
            <a:r>
              <a:rPr lang="en-US" altLang="ko-KR" sz="1400" dirty="0"/>
              <a:t> WLOT_NO = WO100</a:t>
            </a:r>
            <a:r>
              <a:rPr lang="ko-KR" altLang="en-US" sz="1400" dirty="0"/>
              <a:t>의 </a:t>
            </a:r>
            <a:r>
              <a:rPr lang="en-US" altLang="ko-KR" sz="1400" dirty="0"/>
              <a:t>WLOT_NO</a:t>
            </a:r>
          </a:p>
          <a:p>
            <a:r>
              <a:rPr lang="en-US" altLang="ko-KR" sz="1400" dirty="0"/>
              <a:t> STOCK_QTY = WO180</a:t>
            </a:r>
            <a:r>
              <a:rPr lang="ko-KR" altLang="en-US" sz="1400" dirty="0"/>
              <a:t>의 </a:t>
            </a:r>
            <a:r>
              <a:rPr lang="en-US" altLang="ko-KR" sz="1400" dirty="0"/>
              <a:t>BOX_WGT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OUT_YN = Y</a:t>
            </a:r>
          </a:p>
          <a:p>
            <a:r>
              <a:rPr lang="en-US" altLang="ko-KR" sz="1400" dirty="0"/>
              <a:t> WIP_YN = N</a:t>
            </a:r>
          </a:p>
          <a:p>
            <a:r>
              <a:rPr lang="en-US" altLang="ko-KR" sz="1400" dirty="0"/>
              <a:t> QC_DT = </a:t>
            </a:r>
            <a:r>
              <a:rPr lang="ko-KR" altLang="en-US" sz="1400" dirty="0"/>
              <a:t>오늘날짜 </a:t>
            </a:r>
            <a:r>
              <a:rPr lang="en-US" altLang="ko-KR" sz="1400" dirty="0"/>
              <a:t>(2023-05-10)</a:t>
            </a:r>
          </a:p>
          <a:p>
            <a:r>
              <a:rPr lang="en-US" altLang="ko-KR" sz="1400" dirty="0"/>
              <a:t> QC_FLAG = Y</a:t>
            </a:r>
          </a:p>
          <a:p>
            <a:r>
              <a:rPr lang="en-US" altLang="ko-KR" sz="1400" dirty="0"/>
              <a:t> QC_WAY = 10</a:t>
            </a:r>
          </a:p>
          <a:p>
            <a:r>
              <a:rPr lang="en-US" altLang="ko-KR" sz="1400" dirty="0"/>
              <a:t> PRD_USE_YN = N</a:t>
            </a:r>
          </a:p>
        </p:txBody>
      </p:sp>
    </p:spTree>
    <p:extLst>
      <p:ext uri="{BB962C8B-B14F-4D97-AF65-F5344CB8AC3E}">
        <p14:creationId xmlns:p14="http://schemas.microsoft.com/office/powerpoint/2010/main" val="214388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0B44A-5934-E296-31C0-C95C9329C5C7}"/>
              </a:ext>
            </a:extLst>
          </p:cNvPr>
          <p:cNvSpPr txBox="1"/>
          <p:nvPr/>
        </p:nvSpPr>
        <p:spPr>
          <a:xfrm>
            <a:off x="182748" y="242900"/>
            <a:ext cx="717061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TB_MES_ST050 (</a:t>
            </a:r>
            <a:r>
              <a:rPr lang="ko-KR" altLang="en-US" sz="1400" dirty="0"/>
              <a:t>재고 이력</a:t>
            </a:r>
            <a:r>
              <a:rPr lang="en-US" altLang="ko-KR" sz="1400" dirty="0"/>
              <a:t>) </a:t>
            </a:r>
            <a:r>
              <a:rPr lang="ko-KR" altLang="en-US" sz="1400" dirty="0"/>
              <a:t> 입력 컬럼</a:t>
            </a:r>
            <a:endParaRPr lang="en-US" altLang="ko-KR" sz="1400" dirty="0"/>
          </a:p>
          <a:p>
            <a:r>
              <a:rPr lang="en-US" altLang="ko-KR" sz="1400" dirty="0"/>
              <a:t> COMPANY = 1000</a:t>
            </a:r>
          </a:p>
          <a:p>
            <a:r>
              <a:rPr lang="en-US" altLang="ko-KR" sz="1400" dirty="0"/>
              <a:t> INOUT_DT = </a:t>
            </a:r>
            <a:r>
              <a:rPr lang="ko-KR" altLang="en-US" sz="1400" dirty="0"/>
              <a:t>오늘날짜 </a:t>
            </a:r>
            <a:r>
              <a:rPr lang="en-US" altLang="ko-KR" sz="1400" dirty="0"/>
              <a:t>(2023-05-10)</a:t>
            </a:r>
          </a:p>
          <a:p>
            <a:r>
              <a:rPr lang="en-US" altLang="ko-KR" sz="1400" dirty="0"/>
              <a:t> INOUT_SEQ = </a:t>
            </a:r>
            <a:r>
              <a:rPr lang="ko-KR" altLang="en-US" sz="1400" dirty="0"/>
              <a:t>오늘날짜 </a:t>
            </a:r>
            <a:r>
              <a:rPr lang="en-US" altLang="ko-KR" sz="1400" dirty="0"/>
              <a:t>1</a:t>
            </a:r>
            <a:r>
              <a:rPr lang="ko-KR" altLang="en-US" sz="1400" dirty="0"/>
              <a:t>씩 증가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(Insert </a:t>
            </a:r>
            <a:r>
              <a:rPr lang="ko-KR" altLang="en-US" sz="1400" dirty="0">
                <a:solidFill>
                  <a:srgbClr val="FF0000"/>
                </a:solidFill>
              </a:rPr>
              <a:t>전 </a:t>
            </a:r>
            <a:r>
              <a:rPr lang="en-US" altLang="ko-KR" sz="1400" dirty="0">
                <a:solidFill>
                  <a:srgbClr val="FF0000"/>
                </a:solidFill>
              </a:rPr>
              <a:t>SEQ </a:t>
            </a:r>
            <a:r>
              <a:rPr lang="ko-KR" altLang="en-US" sz="1400" dirty="0">
                <a:solidFill>
                  <a:srgbClr val="FF0000"/>
                </a:solidFill>
              </a:rPr>
              <a:t>값 조회 하여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증가 하여 </a:t>
            </a:r>
            <a:r>
              <a:rPr lang="en-US" altLang="ko-KR" sz="1400" dirty="0">
                <a:solidFill>
                  <a:srgbClr val="FF0000"/>
                </a:solidFill>
              </a:rPr>
              <a:t>Insert </a:t>
            </a:r>
            <a:r>
              <a:rPr lang="ko-KR" altLang="en-US" sz="1400" dirty="0">
                <a:solidFill>
                  <a:srgbClr val="FF0000"/>
                </a:solidFill>
              </a:rPr>
              <a:t>필요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dirty="0"/>
              <a:t> INOUT_TYPE = IN</a:t>
            </a:r>
          </a:p>
          <a:p>
            <a:r>
              <a:rPr lang="en-US" altLang="ko-KR" sz="1400" dirty="0"/>
              <a:t> INOUT_TYPE_DETAIL = 10 </a:t>
            </a:r>
          </a:p>
          <a:p>
            <a:r>
              <a:rPr lang="en-US" altLang="ko-KR" sz="1400" dirty="0"/>
              <a:t> ITEM_CD = WO100</a:t>
            </a:r>
            <a:r>
              <a:rPr lang="ko-KR" altLang="en-US" sz="1400" dirty="0"/>
              <a:t>의 </a:t>
            </a:r>
            <a:r>
              <a:rPr lang="en-US" altLang="ko-KR" sz="1400" dirty="0"/>
              <a:t>ITEM_CD (ST000</a:t>
            </a:r>
            <a:r>
              <a:rPr lang="ko-KR" altLang="en-US" sz="1400" dirty="0"/>
              <a:t>의 </a:t>
            </a:r>
            <a:r>
              <a:rPr lang="en-US" altLang="ko-KR" sz="1400" dirty="0"/>
              <a:t>ITEM_CD)</a:t>
            </a:r>
          </a:p>
          <a:p>
            <a:r>
              <a:rPr lang="en-US" altLang="ko-KR" sz="1400" dirty="0"/>
              <a:t> STOCK_CD = ST000</a:t>
            </a:r>
            <a:r>
              <a:rPr lang="ko-KR" altLang="en-US" sz="1400" dirty="0"/>
              <a:t>의 </a:t>
            </a:r>
            <a:r>
              <a:rPr lang="en-US" altLang="ko-KR" sz="1400" dirty="0"/>
              <a:t>STOCK_CD</a:t>
            </a:r>
          </a:p>
          <a:p>
            <a:r>
              <a:rPr lang="en-US" altLang="ko-KR" sz="1400" dirty="0"/>
              <a:t> ITEM_QTY = WO180</a:t>
            </a:r>
            <a:r>
              <a:rPr lang="ko-KR" altLang="en-US" sz="1400" dirty="0"/>
              <a:t>의 </a:t>
            </a:r>
            <a:r>
              <a:rPr lang="en-US" altLang="ko-KR" sz="1400" dirty="0"/>
              <a:t>BOX_WGT</a:t>
            </a:r>
          </a:p>
          <a:p>
            <a:r>
              <a:rPr lang="en-US" altLang="ko-KR" sz="1400" dirty="0"/>
              <a:t> BARCODE = WO180</a:t>
            </a:r>
            <a:r>
              <a:rPr lang="ko-KR" altLang="en-US" sz="1400" dirty="0"/>
              <a:t>의 </a:t>
            </a:r>
            <a:r>
              <a:rPr lang="en-US" altLang="ko-KR" sz="1400" dirty="0"/>
              <a:t>BOX_BARCODE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D6DDB-15F1-76B0-1A6A-6280F5D9795E}"/>
              </a:ext>
            </a:extLst>
          </p:cNvPr>
          <p:cNvSpPr txBox="1"/>
          <p:nvPr/>
        </p:nvSpPr>
        <p:spPr>
          <a:xfrm>
            <a:off x="182748" y="3054829"/>
            <a:ext cx="746948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TB_MES_WO160 (</a:t>
            </a:r>
            <a:r>
              <a:rPr lang="ko-KR" altLang="en-US" sz="1400" dirty="0"/>
              <a:t>생산실적</a:t>
            </a:r>
            <a:r>
              <a:rPr lang="en-US" altLang="ko-KR" sz="1400" dirty="0"/>
              <a:t>) </a:t>
            </a:r>
            <a:r>
              <a:rPr lang="ko-KR" altLang="en-US" sz="1400" dirty="0"/>
              <a:t> 입력 컬럼</a:t>
            </a:r>
            <a:endParaRPr lang="en-US" altLang="ko-KR" sz="1400" dirty="0"/>
          </a:p>
          <a:p>
            <a:r>
              <a:rPr lang="en-US" altLang="ko-KR" sz="1400" dirty="0"/>
              <a:t> COMPANY = 1000</a:t>
            </a:r>
          </a:p>
          <a:p>
            <a:r>
              <a:rPr lang="en-US" altLang="ko-KR" sz="1400" dirty="0"/>
              <a:t> WLOT_NO = WO100</a:t>
            </a:r>
            <a:r>
              <a:rPr lang="ko-KR" altLang="en-US" sz="1400" dirty="0"/>
              <a:t>의 </a:t>
            </a:r>
            <a:r>
              <a:rPr lang="en-US" altLang="ko-KR" sz="1400" dirty="0"/>
              <a:t>WLOT_NO</a:t>
            </a:r>
          </a:p>
          <a:p>
            <a:r>
              <a:rPr lang="en-US" altLang="ko-KR" sz="1400" dirty="0"/>
              <a:t> WO_SEQ = WLOT_NO </a:t>
            </a:r>
            <a:r>
              <a:rPr lang="ko-KR" altLang="en-US" sz="1400" dirty="0"/>
              <a:t>기준 </a:t>
            </a:r>
            <a:r>
              <a:rPr lang="en-US" altLang="ko-KR" sz="1400" dirty="0"/>
              <a:t>1</a:t>
            </a:r>
            <a:r>
              <a:rPr lang="ko-KR" altLang="en-US" sz="1400" dirty="0"/>
              <a:t>씩 증가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(Insert </a:t>
            </a:r>
            <a:r>
              <a:rPr lang="ko-KR" altLang="en-US" sz="1400" dirty="0">
                <a:solidFill>
                  <a:srgbClr val="FF0000"/>
                </a:solidFill>
              </a:rPr>
              <a:t>전 </a:t>
            </a:r>
            <a:r>
              <a:rPr lang="en-US" altLang="ko-KR" sz="1400" dirty="0">
                <a:solidFill>
                  <a:srgbClr val="FF0000"/>
                </a:solidFill>
              </a:rPr>
              <a:t>SEQ </a:t>
            </a:r>
            <a:r>
              <a:rPr lang="ko-KR" altLang="en-US" sz="1400" dirty="0">
                <a:solidFill>
                  <a:srgbClr val="FF0000"/>
                </a:solidFill>
              </a:rPr>
              <a:t>값 조회 하여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증가 하여 </a:t>
            </a:r>
            <a:r>
              <a:rPr lang="en-US" altLang="ko-KR" sz="1400" dirty="0">
                <a:solidFill>
                  <a:srgbClr val="FF0000"/>
                </a:solidFill>
              </a:rPr>
              <a:t>Insert </a:t>
            </a:r>
            <a:r>
              <a:rPr lang="ko-KR" altLang="en-US" sz="1400" dirty="0">
                <a:solidFill>
                  <a:srgbClr val="FF0000"/>
                </a:solidFill>
              </a:rPr>
              <a:t>필요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en-US" altLang="ko-KR" sz="1400" dirty="0"/>
          </a:p>
          <a:p>
            <a:r>
              <a:rPr lang="en-US" altLang="ko-KR" sz="1400" dirty="0"/>
              <a:t> ITEM_CD = WO100</a:t>
            </a:r>
            <a:r>
              <a:rPr lang="ko-KR" altLang="en-US" sz="1400" dirty="0"/>
              <a:t>의 </a:t>
            </a:r>
            <a:r>
              <a:rPr lang="en-US" altLang="ko-KR" sz="1400" dirty="0"/>
              <a:t>ITEM_CD </a:t>
            </a:r>
          </a:p>
          <a:p>
            <a:r>
              <a:rPr lang="en-US" altLang="ko-KR" sz="1400" dirty="0"/>
              <a:t> ITEM_QTY = WO180</a:t>
            </a:r>
            <a:r>
              <a:rPr lang="ko-KR" altLang="en-US" sz="1400" dirty="0"/>
              <a:t>의 </a:t>
            </a:r>
            <a:r>
              <a:rPr lang="en-US" altLang="ko-KR" sz="1400" dirty="0"/>
              <a:t>BOX_WGT</a:t>
            </a:r>
          </a:p>
          <a:p>
            <a:r>
              <a:rPr lang="en-US" altLang="ko-KR" sz="1400" dirty="0"/>
              <a:t> STOCK_CD = ST000</a:t>
            </a:r>
            <a:r>
              <a:rPr lang="ko-KR" altLang="en-US" sz="1400" dirty="0"/>
              <a:t>의 </a:t>
            </a:r>
            <a:r>
              <a:rPr lang="en-US" altLang="ko-KR" sz="1400" dirty="0"/>
              <a:t>STOCK_CD</a:t>
            </a:r>
          </a:p>
          <a:p>
            <a:r>
              <a:rPr lang="en-US" altLang="ko-KR" sz="1400" dirty="0"/>
              <a:t> BARCODE = WO180</a:t>
            </a:r>
            <a:r>
              <a:rPr lang="ko-KR" altLang="en-US" sz="1400" dirty="0"/>
              <a:t>의 </a:t>
            </a:r>
            <a:r>
              <a:rPr lang="en-US" altLang="ko-KR" sz="1400" dirty="0"/>
              <a:t>BOX_BARCODE</a:t>
            </a:r>
          </a:p>
        </p:txBody>
      </p:sp>
    </p:spTree>
    <p:extLst>
      <p:ext uri="{BB962C8B-B14F-4D97-AF65-F5344CB8AC3E}">
        <p14:creationId xmlns:p14="http://schemas.microsoft.com/office/powerpoint/2010/main" val="5894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554</Words>
  <Application>Microsoft Office PowerPoint</Application>
  <PresentationFormat>와이드스크린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장준영 수석</dc:creator>
  <cp:lastModifiedBy>이강로 선임</cp:lastModifiedBy>
  <cp:revision>2</cp:revision>
  <dcterms:created xsi:type="dcterms:W3CDTF">2023-05-31T09:49:09Z</dcterms:created>
  <dcterms:modified xsi:type="dcterms:W3CDTF">2023-06-02T08:56:05Z</dcterms:modified>
</cp:coreProperties>
</file>