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5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6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2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C2B76-E918-4AAE-BD8A-28598B3AE882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DDDD-7FD4-4C79-94FF-F8B80094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77" y="40851"/>
            <a:ext cx="3397623" cy="792868"/>
          </a:xfrm>
        </p:spPr>
        <p:txBody>
          <a:bodyPr>
            <a:normAutofit fontScale="90000"/>
          </a:bodyPr>
          <a:lstStyle/>
          <a:p>
            <a:r>
              <a:rPr lang="en-US" dirty="0"/>
              <a:t>GAME CASUAL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94" y="657243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7005" y="576386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Menyiapkan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Asset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Setelah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asset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sudah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masuk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,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aturlah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masing-masing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gambar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sesuai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dengan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resolusi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yang paling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mendekati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.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Terdapat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4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Macam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Asset.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</a:b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- Trash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Misal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dengan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pada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Gambar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Trash di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bawah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ini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atur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dengan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ukuran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maksimal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512 pixel.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</a:b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 </a:t>
            </a:r>
            <a:r>
              <a:rPr kumimoji="0" lang="en-US" sz="6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25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</a:br>
            <a:endParaRPr kumimoji="0" lang="en-US" sz="252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Source Sans Pro"/>
            </a:endParaRPr>
          </a:p>
        </p:txBody>
      </p:sp>
      <p:pic>
        <p:nvPicPr>
          <p:cNvPr id="1026" name="Picture 2" descr="G:\dicoding\unity\puzzle\puzzle1_files\m2p2_image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5" y="2560382"/>
            <a:ext cx="27908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dicoding\unity\puzzle\puzzle1_files\m2p2_ima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93" y="2171362"/>
            <a:ext cx="3384176" cy="46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G:\dicoding\unity\puzzle\puzzle1_files\m2p2_imag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107" y="2270462"/>
            <a:ext cx="3263993" cy="458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3665" y="4327119"/>
            <a:ext cx="348194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Object Item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atur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ukuran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maksimal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64 pixel.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</a:b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 </a:t>
            </a: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Source Sans Pro"/>
              </a:rPr>
              <a:t> </a:t>
            </a:r>
            <a:endParaRPr kumimoji="0" lang="en-US" sz="353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588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547" y="947472"/>
            <a:ext cx="45759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membuat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kosong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baru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nama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ControlSpawn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yang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fungsinya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nanti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untuk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mengatur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keluarnya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objek-objek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yang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nantinya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muncul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di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Spawn1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,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Spawn2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,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Spawn3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Spawn4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3547" y="3473754"/>
            <a:ext cx="4100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tambahkan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script C#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baru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di folder Scripts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nama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ControlSpawns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13366" y="0"/>
            <a:ext cx="9045040" cy="67684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using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UnityEngine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class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ControlSpawns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MonoBehaviour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spown1;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spown2;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spown3;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spown4;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 waitShow1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 waitShow2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 waitShow3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 waitShow4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 timer1;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 timer2;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float timer3;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float timer4;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[]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void Start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         waitShow1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(0f, 3f);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waitShow2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(0f, 3f);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waitShow3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(0f, 3f);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waitShow4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(0f, 3f);     }         // Update is called once per frame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void Update () {    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timer1 +=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Time.deltaTime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timer2 +=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Time.deltaTime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timer3 +=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Time.deltaTime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timer4 +=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Time.deltaTime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if (timer1 &gt; waitShow1)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                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GameObject.Instantiate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(0, 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ob.Length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))], spown1.transform.position, spown1.transform.rotation);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waitShow1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(4f, 7f);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timer1 = 0;             }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if (timer2 &gt; waitShow2)             {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GameObject.Instantiate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(0, 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ob.Length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))], spown2.transform.position, spown2.transform.rotation);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waitShow2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(4f, 7f);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timer2 = 0;             }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if (timer3 &gt; waitShow3)             {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GameObject.Instantiate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(0, 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ob.Length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))], spown3.transform.position, spown3.transform.rotation);  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waitShow3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(4f, 7f);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timer3 = 0;             }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if (timer4 &gt; waitShow4)             {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GameObject.Instantiate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(0, 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ob.Length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))], spown4.transform.position, spown4.transform.rotation);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waitShow4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Random.Range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(4f, 7f);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timer4 = 0;             }           } 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864" y="4360753"/>
            <a:ext cx="37803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Drag Script </a:t>
            </a:r>
            <a:r>
              <a:rPr lang="en-US" dirty="0" err="1"/>
              <a:t>ControlSpawns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 err="1"/>
              <a:t>ControlSpawn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GameObject</a:t>
            </a:r>
            <a:r>
              <a:rPr lang="en-US" dirty="0"/>
              <a:t> Spawn1, Spawn2, Spawn 3 </a:t>
            </a:r>
            <a:r>
              <a:rPr lang="en-US" dirty="0" err="1"/>
              <a:t>dan</a:t>
            </a:r>
            <a:r>
              <a:rPr lang="en-US" dirty="0"/>
              <a:t> Spawn4 </a:t>
            </a:r>
            <a:r>
              <a:rPr lang="en-US" dirty="0" err="1"/>
              <a:t>ke</a:t>
            </a:r>
            <a:r>
              <a:rPr lang="en-US" dirty="0"/>
              <a:t> variable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Folder Object </a:t>
            </a:r>
            <a:r>
              <a:rPr lang="en-US" dirty="0" err="1"/>
              <a:t>ke</a:t>
            </a:r>
            <a:r>
              <a:rPr lang="en-US" dirty="0"/>
              <a:t> Variable Ob</a:t>
            </a:r>
          </a:p>
        </p:txBody>
      </p:sp>
    </p:spTree>
    <p:extLst>
      <p:ext uri="{BB962C8B-B14F-4D97-AF65-F5344CB8AC3E}">
        <p14:creationId xmlns:p14="http://schemas.microsoft.com/office/powerpoint/2010/main" val="30187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2322" y="15464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Source Sans Pro"/>
              </a:rPr>
              <a:t>Rigitbody2D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adalah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pemberian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sifat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physic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sehingga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gaya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grafitasi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sebuah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benda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2D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juga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untuk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mendeteksi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ketika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tubrukan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/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mengenai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benda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lain yang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memiliki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Collider2D.</a:t>
            </a:r>
          </a:p>
          <a:p>
            <a:r>
              <a:rPr lang="en-US" b="1" dirty="0">
                <a:solidFill>
                  <a:srgbClr val="555555"/>
                </a:solidFill>
                <a:latin typeface="Source Sans Pro"/>
              </a:rPr>
              <a:t>Colider2D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adalah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area yang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memiliki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sifat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untuk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mengenali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benda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lain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baik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itu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menyentuk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atau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masuk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area object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tersebut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.</a:t>
            </a:r>
            <a:endParaRPr lang="en-US" b="0" i="0" dirty="0">
              <a:solidFill>
                <a:srgbClr val="555555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5444" y="3846109"/>
            <a:ext cx="8352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Masing-masing</a:t>
            </a:r>
            <a:r>
              <a:rPr lang="en-US" dirty="0"/>
              <a:t> trash </a:t>
            </a:r>
            <a:r>
              <a:rPr lang="en-US" dirty="0" err="1"/>
              <a:t>seperti</a:t>
            </a:r>
            <a:r>
              <a:rPr lang="en-US" dirty="0"/>
              <a:t> Glass, Metal, Paper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Pastic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Rigitbody2D </a:t>
            </a:r>
            <a:r>
              <a:rPr lang="en-US" dirty="0" err="1"/>
              <a:t>dengan</a:t>
            </a:r>
            <a:r>
              <a:rPr lang="en-US" dirty="0"/>
              <a:t>  Gravity Scale 0.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2950" y="47694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/>
              <a:t>Kemudian</a:t>
            </a:r>
            <a:r>
              <a:rPr lang="es-ES" dirty="0"/>
              <a:t> </a:t>
            </a:r>
            <a:r>
              <a:rPr lang="es-ES" dirty="0" err="1"/>
              <a:t>tambahkan</a:t>
            </a:r>
            <a:r>
              <a:rPr lang="es-ES" dirty="0"/>
              <a:t> Collider2D pada </a:t>
            </a:r>
            <a:r>
              <a:rPr lang="es-ES" dirty="0" err="1"/>
              <a:t>gameobject</a:t>
            </a:r>
            <a:r>
              <a:rPr lang="es-ES" dirty="0"/>
              <a:t> </a:t>
            </a:r>
            <a:r>
              <a:rPr lang="es-ES" dirty="0" err="1"/>
              <a:t>Trash</a:t>
            </a:r>
            <a:r>
              <a:rPr lang="es-ES" dirty="0"/>
              <a:t> dan </a:t>
            </a:r>
            <a:r>
              <a:rPr lang="es-ES" dirty="0" err="1"/>
              <a:t>centang</a:t>
            </a:r>
            <a:r>
              <a:rPr lang="es-ES" dirty="0"/>
              <a:t> juga pada </a:t>
            </a:r>
            <a:r>
              <a:rPr lang="es-ES" dirty="0" err="1"/>
              <a:t>cekbox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Trigger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2322" y="56154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Lakukan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hal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tersebut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keempat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object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trash 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(Metal, Glass, Paper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Plastic)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7334" y="6330516"/>
            <a:ext cx="614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tambahkan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juga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Collider 2d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object prefabs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G,M,P,S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4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2312" y="1071288"/>
            <a:ext cx="10881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Tambahkan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Text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cara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klik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Menu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&gt;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pilih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UI 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&gt;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Pilih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text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.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Ganti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nama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Menjadi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Score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atur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konfigurasi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seperti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Font Size 37, Color Red, Font Style Bold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atur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posisi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berada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di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ujung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kanan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atas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7308" y="2531953"/>
            <a:ext cx="10976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Supaya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tampilan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UI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bisa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menyatu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Tampilan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Gameplay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maka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perlu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atur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konfigurasi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Canvas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.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Render Mode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menjadi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Screen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Space - Camera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,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Render Camera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&gt;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Main Camera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,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Plane Distance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=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10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1086" y="36443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Untuk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mengelompokkan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sebuah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group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dari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object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maka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kita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perlu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mengatur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masing-masing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tag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object.</a:t>
            </a:r>
          </a:p>
          <a:p>
            <a:endParaRPr lang="en-US" dirty="0">
              <a:solidFill>
                <a:srgbClr val="555555"/>
              </a:solidFill>
              <a:latin typeface="Source Sans Pro"/>
            </a:endParaRPr>
          </a:p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Buat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Tag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baru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yang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bernama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Gerbage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.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Kemudian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atur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tag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object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G</a:t>
            </a:r>
            <a:endParaRPr lang="en-US" b="0" i="0" dirty="0">
              <a:solidFill>
                <a:srgbClr val="555555"/>
              </a:solidFill>
              <a:effectLst/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6099" y="5121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Atur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juga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untuk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object prefab M, P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S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tag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Gerbage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576" y="369386"/>
            <a:ext cx="7534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bagaimana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drag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sebuah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object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dari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satu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titik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lokasi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menuju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titik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lokasi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lain.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Ketika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object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tersebut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mencapai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sebuah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titik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posisi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tertentu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  </a:t>
            </a:r>
          </a:p>
          <a:p>
            <a:br>
              <a:rPr lang="en-US" dirty="0">
                <a:solidFill>
                  <a:srgbClr val="555555"/>
                </a:solidFill>
                <a:latin typeface="Source Sans Pro"/>
              </a:rPr>
            </a:br>
            <a:r>
              <a:rPr lang="en-US" dirty="0" err="1">
                <a:solidFill>
                  <a:srgbClr val="555555"/>
                </a:solidFill>
                <a:latin typeface="Source Sans Pro"/>
              </a:rPr>
              <a:t>Supaya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objek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bisa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digerakkan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,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kemudian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buat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class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baru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nama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DragDropControl.cs</a:t>
            </a:r>
            <a:endParaRPr lang="en-US" b="0" i="0" dirty="0">
              <a:solidFill>
                <a:srgbClr val="555555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269" y="1931863"/>
            <a:ext cx="9538896" cy="47987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using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UnityEngine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class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DragDropControl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MonoBehaviour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private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bool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_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mouseState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private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target;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Vector3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screenSpace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Vector3 offset;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void Start() {     }     // Update is called once per frame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void Update()     {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if 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Input.GetMouseButtonDown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(0))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                 RaycastHit2D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hitInfo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target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GetClickedObject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(out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hitInfo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if (target != null &amp;&amp; 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target.tag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== "Garbage"))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                     _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mouseState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true;    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screenSpace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Camera.main.WorldToScreenPoint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target.transform.position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   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offset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target.transform.position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-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Camera.main.ScreenToWorldPoint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(new Vector3(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Input.mousePosition.x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Input.mousePosition.y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screenSpace.z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));                 }             }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if 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Input.GetMouseButtonUp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(0))             {                 _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mouseState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false;             }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if (_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mouseState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&amp;&amp; target != null)             {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var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curScreenSpace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new Vector3(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Input.mousePosition.x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Input.mousePosition.y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screenSpace.z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var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curPosition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Camera.main.ScreenToWorldPoint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curScreenSpace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+ offset;    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target.transform.position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curPosition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         }        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if 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Input.GetKeyUp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KeyCode.Escape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))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            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Application.Quit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        }     }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GetClickedObject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(out RaycastHit2D hit)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        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target = null;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Ray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ray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Camera.main.ScreenPointToRay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Input.mousePosition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hit = Physics2D.Raycast(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ray.origin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ray.direction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* 10);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if (hit)         {             target =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hit.collider.gameObject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        }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 target;     } 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86918" y="5908651"/>
            <a:ext cx="48050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masukkan</a:t>
            </a:r>
            <a:r>
              <a:rPr lang="en-US" dirty="0"/>
              <a:t> script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GameObject</a:t>
            </a:r>
            <a:r>
              <a:rPr lang="en-US" dirty="0"/>
              <a:t> Main Camera</a:t>
            </a:r>
          </a:p>
        </p:txBody>
      </p:sp>
    </p:spTree>
    <p:extLst>
      <p:ext uri="{BB962C8B-B14F-4D97-AF65-F5344CB8AC3E}">
        <p14:creationId xmlns:p14="http://schemas.microsoft.com/office/powerpoint/2010/main" val="372143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906" y="339769"/>
            <a:ext cx="4732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code </a:t>
            </a:r>
            <a:r>
              <a:rPr lang="en-US" dirty="0" err="1"/>
              <a:t>untuk</a:t>
            </a:r>
            <a:r>
              <a:rPr lang="en-US" dirty="0"/>
              <a:t> Trash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BoxTrash.cs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86164" y="117693"/>
            <a:ext cx="6096000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1200" dirty="0"/>
              <a:t>using </a:t>
            </a:r>
            <a:r>
              <a:rPr lang="en-US" sz="1200" dirty="0" err="1"/>
              <a:t>UnityEngine</a:t>
            </a:r>
            <a:r>
              <a:rPr lang="en-US" sz="1200" dirty="0"/>
              <a:t>;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UnityEngine.UI</a:t>
            </a:r>
            <a:r>
              <a:rPr lang="en-US" sz="1200" dirty="0"/>
              <a:t>;</a:t>
            </a:r>
          </a:p>
          <a:p>
            <a:r>
              <a:rPr lang="en-US" sz="1200" dirty="0"/>
              <a:t>public class </a:t>
            </a:r>
            <a:r>
              <a:rPr lang="en-US" sz="1200" dirty="0" err="1"/>
              <a:t>BoxTrash</a:t>
            </a:r>
            <a:r>
              <a:rPr lang="en-US" sz="1200" dirty="0"/>
              <a:t> : </a:t>
            </a:r>
            <a:r>
              <a:rPr lang="en-US" sz="1200" dirty="0" err="1"/>
              <a:t>MonoBehaviour</a:t>
            </a:r>
            <a:r>
              <a:rPr lang="en-US" sz="1200" dirty="0"/>
              <a:t> {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AudioClip</a:t>
            </a:r>
            <a:r>
              <a:rPr lang="en-US" sz="1200" dirty="0"/>
              <a:t> </a:t>
            </a:r>
            <a:r>
              <a:rPr lang="en-US" sz="1200" dirty="0" err="1"/>
              <a:t>audioCorrent</a:t>
            </a:r>
            <a:r>
              <a:rPr lang="en-US" sz="1200" dirty="0"/>
              <a:t>;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AudioClip</a:t>
            </a:r>
            <a:r>
              <a:rPr lang="en-US" sz="1200" dirty="0"/>
              <a:t> </a:t>
            </a:r>
            <a:r>
              <a:rPr lang="en-US" sz="1200" dirty="0" err="1"/>
              <a:t>audioWrong</a:t>
            </a:r>
            <a:r>
              <a:rPr lang="en-US" sz="1200" dirty="0"/>
              <a:t>;</a:t>
            </a:r>
          </a:p>
          <a:p>
            <a:r>
              <a:rPr lang="en-US" sz="1200" dirty="0"/>
              <a:t>    private </a:t>
            </a:r>
            <a:r>
              <a:rPr lang="en-US" sz="1200" dirty="0" err="1"/>
              <a:t>AudioSource</a:t>
            </a:r>
            <a:r>
              <a:rPr lang="en-US" sz="1200" dirty="0"/>
              <a:t> </a:t>
            </a:r>
            <a:r>
              <a:rPr lang="en-US" sz="1200" dirty="0" err="1"/>
              <a:t>asCorrent</a:t>
            </a:r>
            <a:r>
              <a:rPr lang="en-US" sz="1200" dirty="0"/>
              <a:t>;</a:t>
            </a:r>
          </a:p>
          <a:p>
            <a:r>
              <a:rPr lang="en-US" sz="1200" dirty="0"/>
              <a:t>    private </a:t>
            </a:r>
            <a:r>
              <a:rPr lang="en-US" sz="1200" dirty="0" err="1"/>
              <a:t>AudioSource</a:t>
            </a:r>
            <a:r>
              <a:rPr lang="en-US" sz="1200" dirty="0"/>
              <a:t> </a:t>
            </a:r>
            <a:r>
              <a:rPr lang="en-US" sz="1200" dirty="0" err="1"/>
              <a:t>asWrong</a:t>
            </a:r>
            <a:r>
              <a:rPr lang="en-US" sz="1200" dirty="0"/>
              <a:t>;</a:t>
            </a:r>
          </a:p>
          <a:p>
            <a:r>
              <a:rPr lang="en-US" sz="1200" dirty="0"/>
              <a:t>    [</a:t>
            </a:r>
            <a:r>
              <a:rPr lang="en-US" sz="1200" dirty="0" err="1"/>
              <a:t>SerializeField</a:t>
            </a:r>
            <a:r>
              <a:rPr lang="en-US" sz="1200" dirty="0"/>
              <a:t>]</a:t>
            </a:r>
          </a:p>
          <a:p>
            <a:r>
              <a:rPr lang="en-US" sz="1200" dirty="0"/>
              <a:t>    private Text </a:t>
            </a:r>
            <a:r>
              <a:rPr lang="en-US" sz="1200" dirty="0" err="1"/>
              <a:t>txScore</a:t>
            </a:r>
            <a:r>
              <a:rPr lang="en-US" sz="1200" dirty="0"/>
              <a:t>;</a:t>
            </a:r>
          </a:p>
          <a:p>
            <a:r>
              <a:rPr lang="en-US" sz="1200" dirty="0"/>
              <a:t>    public </a:t>
            </a:r>
            <a:r>
              <a:rPr lang="en-US" sz="1200" dirty="0" err="1"/>
              <a:t>GameObject</a:t>
            </a:r>
            <a:r>
              <a:rPr lang="en-US" sz="1200" dirty="0"/>
              <a:t> detect;</a:t>
            </a:r>
          </a:p>
          <a:p>
            <a:r>
              <a:rPr lang="en-US" sz="1200" dirty="0"/>
              <a:t>void Start()</a:t>
            </a:r>
          </a:p>
          <a:p>
            <a:r>
              <a:rPr lang="en-US" sz="1200" dirty="0"/>
              <a:t>    {        </a:t>
            </a:r>
            <a:r>
              <a:rPr lang="en-US" sz="1200" dirty="0" err="1"/>
              <a:t>asCorrent</a:t>
            </a:r>
            <a:r>
              <a:rPr lang="en-US" sz="1200" dirty="0"/>
              <a:t> = </a:t>
            </a:r>
            <a:r>
              <a:rPr lang="en-US" sz="1200" dirty="0" err="1"/>
              <a:t>gameObject.AddComponent</a:t>
            </a:r>
            <a:r>
              <a:rPr lang="en-US" sz="1200" dirty="0"/>
              <a:t>&lt;</a:t>
            </a:r>
            <a:r>
              <a:rPr lang="en-US" sz="1200" dirty="0" err="1"/>
              <a:t>AudioSource</a:t>
            </a:r>
            <a:r>
              <a:rPr lang="en-US" sz="1200" dirty="0"/>
              <a:t>&gt;();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asCorrent.clip</a:t>
            </a:r>
            <a:r>
              <a:rPr lang="en-US" sz="1200" dirty="0"/>
              <a:t> = </a:t>
            </a:r>
            <a:r>
              <a:rPr lang="en-US" sz="1200" dirty="0" err="1"/>
              <a:t>audioCorrent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asWrong</a:t>
            </a:r>
            <a:r>
              <a:rPr lang="en-US" sz="1200" dirty="0"/>
              <a:t> = </a:t>
            </a:r>
            <a:r>
              <a:rPr lang="en-US" sz="1200" dirty="0" err="1"/>
              <a:t>gameObject.AddComponent</a:t>
            </a:r>
            <a:r>
              <a:rPr lang="en-US" sz="1200" dirty="0"/>
              <a:t>&lt;</a:t>
            </a:r>
            <a:r>
              <a:rPr lang="en-US" sz="1200" dirty="0" err="1"/>
              <a:t>AudioSource</a:t>
            </a:r>
            <a:r>
              <a:rPr lang="en-US" sz="1200" dirty="0"/>
              <a:t>&gt;();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asWrong.clip</a:t>
            </a:r>
            <a:r>
              <a:rPr lang="en-US" sz="1200" dirty="0"/>
              <a:t> = </a:t>
            </a:r>
            <a:r>
              <a:rPr lang="en-US" sz="1200" dirty="0" err="1"/>
              <a:t>audioWrong</a:t>
            </a:r>
            <a:r>
              <a:rPr lang="en-US" sz="1200" dirty="0"/>
              <a:t>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void Update()</a:t>
            </a:r>
          </a:p>
          <a:p>
            <a:r>
              <a:rPr lang="en-US" sz="1200" dirty="0"/>
              <a:t>    {    }</a:t>
            </a:r>
          </a:p>
          <a:p>
            <a:r>
              <a:rPr lang="en-US" sz="1200" dirty="0"/>
              <a:t>    void OnTriggerStay2D(Collider2D collider)</a:t>
            </a:r>
          </a:p>
          <a:p>
            <a:r>
              <a:rPr lang="en-US" sz="1200" dirty="0"/>
              <a:t>    { </a:t>
            </a:r>
          </a:p>
          <a:p>
            <a:r>
              <a:rPr lang="en-US" sz="1200" dirty="0"/>
              <a:t>            if (!</a:t>
            </a:r>
            <a:r>
              <a:rPr lang="en-US" sz="1200" dirty="0" err="1"/>
              <a:t>Input.GetMouseButton</a:t>
            </a:r>
            <a:r>
              <a:rPr lang="en-US" sz="1200" dirty="0"/>
              <a:t>(0))            {</a:t>
            </a:r>
          </a:p>
          <a:p>
            <a:r>
              <a:rPr lang="en-US" sz="1200" dirty="0"/>
              <a:t>                Destroy(</a:t>
            </a:r>
            <a:r>
              <a:rPr lang="en-US" sz="1200" dirty="0" err="1"/>
              <a:t>collider.gameObject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Debug.Log</a:t>
            </a:r>
            <a:r>
              <a:rPr lang="en-US" sz="1200" dirty="0"/>
              <a:t>(" c " + collider.name + " &amp; " + detect.name);</a:t>
            </a:r>
          </a:p>
          <a:p>
            <a:r>
              <a:rPr lang="en-US" sz="1200" dirty="0"/>
              <a:t>                if (</a:t>
            </a:r>
            <a:r>
              <a:rPr lang="en-US" sz="1200" dirty="0" err="1"/>
              <a:t>collider.name.Contains</a:t>
            </a:r>
            <a:r>
              <a:rPr lang="en-US" sz="1200" dirty="0"/>
              <a:t>(detect.name))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Data.Score</a:t>
            </a:r>
            <a:r>
              <a:rPr lang="en-US" sz="1200" dirty="0"/>
              <a:t> += 10;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txScore.text</a:t>
            </a:r>
            <a:r>
              <a:rPr lang="en-US" sz="1200" dirty="0"/>
              <a:t> = </a:t>
            </a:r>
            <a:r>
              <a:rPr lang="en-US" sz="1200" dirty="0" err="1"/>
              <a:t>Data.Score.ToString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asCorrent.Play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    else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asWrong.Play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</a:t>
            </a:r>
          </a:p>
          <a:p>
            <a:r>
              <a:rPr lang="en-US" sz="1200" dirty="0"/>
              <a:t>                }            }     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0403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Glass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, Drag Script </a:t>
            </a:r>
            <a:r>
              <a:rPr lang="en-US" sz="1400" b="1" dirty="0" err="1">
                <a:solidFill>
                  <a:srgbClr val="555555"/>
                </a:solidFill>
                <a:latin typeface="Source Sans Pro"/>
              </a:rPr>
              <a:t>BoxTrash.cs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ke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 Inspector 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Glass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. 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kemudian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masukkan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 prefab G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ke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 field 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Object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, audio 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corrent.mp3 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ke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 field 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Audio </a:t>
            </a:r>
            <a:r>
              <a:rPr lang="en-US" sz="1400" b="1" dirty="0" err="1">
                <a:solidFill>
                  <a:srgbClr val="555555"/>
                </a:solidFill>
                <a:latin typeface="Source Sans Pro"/>
              </a:rPr>
              <a:t>Corrent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, audio 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wrong.mp3  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ke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 field 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Audio Wrong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, 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Score </a:t>
            </a:r>
            <a:r>
              <a:rPr lang="en-US" sz="1400" dirty="0" err="1">
                <a:solidFill>
                  <a:srgbClr val="555555"/>
                </a:solidFill>
                <a:latin typeface="Source Sans Pro"/>
              </a:rPr>
              <a:t>ke</a:t>
            </a:r>
            <a:r>
              <a:rPr lang="en-US" sz="1400" dirty="0">
                <a:solidFill>
                  <a:srgbClr val="555555"/>
                </a:solidFill>
                <a:latin typeface="Source Sans Pro"/>
              </a:rPr>
              <a:t> field </a:t>
            </a:r>
            <a:r>
              <a:rPr lang="en-US" sz="1400" b="1" dirty="0" err="1">
                <a:solidFill>
                  <a:srgbClr val="555555"/>
                </a:solidFill>
                <a:latin typeface="Source Sans Pro"/>
              </a:rPr>
              <a:t>Tx</a:t>
            </a:r>
            <a:r>
              <a:rPr lang="en-US" sz="1400" b="1" dirty="0">
                <a:solidFill>
                  <a:srgbClr val="555555"/>
                </a:solidFill>
                <a:latin typeface="Source Sans Pro"/>
              </a:rPr>
              <a:t> Score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40067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Terapkan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juga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Metal (M), Paper (P),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Pastic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(S).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2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7246" y="930889"/>
            <a:ext cx="6106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tambahkan</a:t>
            </a:r>
            <a:r>
              <a:rPr lang="en-US" dirty="0"/>
              <a:t> script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Data.cs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9097" y="1557689"/>
            <a:ext cx="3431969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Data {</a:t>
            </a:r>
          </a:p>
          <a:p>
            <a:r>
              <a:rPr lang="en-US" dirty="0"/>
              <a:t>    private static </a:t>
            </a:r>
            <a:r>
              <a:rPr lang="en-US" dirty="0" err="1"/>
              <a:t>int</a:t>
            </a:r>
            <a:r>
              <a:rPr lang="en-US" dirty="0"/>
              <a:t> score = 0;</a:t>
            </a:r>
          </a:p>
          <a:p>
            <a:r>
              <a:rPr lang="en-US" dirty="0"/>
              <a:t>    public static </a:t>
            </a:r>
            <a:r>
              <a:rPr lang="en-US" dirty="0" err="1"/>
              <a:t>int</a:t>
            </a:r>
            <a:r>
              <a:rPr lang="en-US" dirty="0"/>
              <a:t> Score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get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score;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set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score = value;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95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9917" y="2550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555555"/>
                </a:solidFill>
                <a:latin typeface="Source Sans Pro"/>
              </a:rPr>
              <a:t>menandakan berakhirnya permainan, maka perlu membuat tampilan Game Over.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9917" y="1267616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Buatlah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Scene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baru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nama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Gameover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9917" y="2003174"/>
            <a:ext cx="5800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Setiap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scene yang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dibuat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,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pastikan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sudah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ditambahkan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di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Build Settings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. 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jika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belum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tambahkan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klik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Add Open Scenes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917" y="38310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lik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menu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&gt;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Pilih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UI 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&gt;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Pilih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Text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.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Sesuaikan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konfigurasi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seperti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dibawah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ini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.</a:t>
            </a:r>
            <a:endParaRPr lang="en-US" dirty="0"/>
          </a:p>
        </p:txBody>
      </p:sp>
      <p:pic>
        <p:nvPicPr>
          <p:cNvPr id="2050" name="Picture 2" descr="G:\dicoding\unity\puzzle\puzzle6_files\m2p7_imag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94" y="-900305"/>
            <a:ext cx="4352925" cy="801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01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dicoding\unity\puzzle\puzzle6_files\m2p7_imag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061"/>
            <a:ext cx="7619682" cy="30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:\dicoding\unity\puzzle\puzzle6_files\m2p7_imag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40" y="194986"/>
            <a:ext cx="3572808" cy="666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0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386" y="285981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buat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tombol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untuk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mengulang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permainan</a:t>
            </a:r>
            <a:endParaRPr lang="en-US" dirty="0"/>
          </a:p>
        </p:txBody>
      </p:sp>
      <p:pic>
        <p:nvPicPr>
          <p:cNvPr id="4098" name="Picture 2" descr="G:\dicoding\unity\puzzle\puzzle6_files\m2p7_imag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88" y="0"/>
            <a:ext cx="4725895" cy="68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:\dicoding\unity\puzzle\puzzle6_files\m2p7_image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6" y="2681475"/>
            <a:ext cx="4873122" cy="195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6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2186" y="528028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Source Sans Pro"/>
              </a:rPr>
              <a:t>Clear Flags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menjadi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 Depth only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Main Camera</a:t>
            </a:r>
            <a:endParaRPr lang="en-US" dirty="0"/>
          </a:p>
        </p:txBody>
      </p:sp>
      <p:pic>
        <p:nvPicPr>
          <p:cNvPr id="5122" name="Picture 2" descr="G:\dicoding\unity\puzzle\puzzle6_files\m2p7_imag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986" y="246716"/>
            <a:ext cx="359092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5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2306" y="11035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Membuatlah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dua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Source Sans Pro"/>
              </a:rPr>
              <a:t>GameObject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 Empty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untuk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Background 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dan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Gameplay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.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Caranya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dengan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Source Sans Pro"/>
              </a:rPr>
              <a:t>klik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Source Sans Pro"/>
              </a:rPr>
              <a:t>kanan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Source Sans Pro"/>
              </a:rPr>
              <a:t>pada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  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Source Sans Pro"/>
              </a:rPr>
              <a:t>Hierarcky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kemudian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pilih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 Create Empty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.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Kemudian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 rename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menjadi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Background 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dan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Gameplay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.</a:t>
            </a:r>
            <a:endParaRPr lang="en-US" dirty="0"/>
          </a:p>
        </p:txBody>
      </p:sp>
      <p:pic>
        <p:nvPicPr>
          <p:cNvPr id="3074" name="Picture 2" descr="G:\dicoding\unity\puzzle\puzzle1_files\m2p2_image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103583"/>
            <a:ext cx="25241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92306" y="34689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b="0" i="0" dirty="0">
                <a:solidFill>
                  <a:srgbClr val="555555"/>
                </a:solidFill>
                <a:effectLst/>
                <a:latin typeface="Source Sans Pro"/>
              </a:rPr>
              <a:t>posisi pada masing-masing GameObject yang telah dibuat sebagai berikut</a:t>
            </a:r>
            <a:endParaRPr lang="en-US" dirty="0"/>
          </a:p>
        </p:txBody>
      </p:sp>
      <p:pic>
        <p:nvPicPr>
          <p:cNvPr id="3076" name="Picture 4" descr="G:\dicoding\unity\puzzle\puzzle1_files\m2p2_image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46" y="4279620"/>
            <a:ext cx="41719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:\dicoding\unity\puzzle\puzzle1_files\m2p2_image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7" y="4126932"/>
            <a:ext cx="4152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8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0975" y="716287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Buatlah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script c#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baru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GameoverControl.cs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50975" y="2021306"/>
            <a:ext cx="5345723" cy="31675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UnityEngine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UnityEngine.UI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UnityEngine.SceneManagement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class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GameoverControl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: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MonoBehaviour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Text score;     // Use this for initialization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void Start()     {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score.text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Data.Score.ToString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    }     // Update is called once per frame     void Update()     {     }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 void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Ulangi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Data.Score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0;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SceneManager.LoadScene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("Gameplay",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LoadSceneMode.Single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} 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7307" y="20213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Source Sans Pro"/>
              </a:rPr>
              <a:t>Drag script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GameoverControl.cs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MainCamera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masukkan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Score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field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Score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77418" y="53326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Atur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konfigurasi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button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jika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diklik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maka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akan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menjalankan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fungsi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Ulangi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yang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terdapat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MainCamera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&gt;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GameoverControl.cs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&gt;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Ulangi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()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2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188" y="6046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tambahkan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perpindahan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scane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dari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Gameplay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Gameover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8560" y="1671028"/>
            <a:ext cx="555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Letakkan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pada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file script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BoxTrash.cs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dan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b="1" dirty="0" err="1"/>
              <a:t>Move.cs</a:t>
            </a:r>
            <a:endParaRPr lang="en-US" dirty="0"/>
          </a:p>
        </p:txBody>
      </p:sp>
      <p:pic>
        <p:nvPicPr>
          <p:cNvPr id="7170" name="Picture 2" descr="G:\dicoding\unity\puzzle\puzzle6_files\m2p7_imag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153" y="2040360"/>
            <a:ext cx="6626171" cy="388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:\dicoding\unity\puzzle\puzzle6_files\m2p7_imag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1" y="2407023"/>
            <a:ext cx="6493771" cy="31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6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882" y="412394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Drag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Gambar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Source Sans Pro"/>
              </a:rPr>
              <a:t>Bg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yang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terdapat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 di (Asset &gt; Resources &gt; Image &gt; Background)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ke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dalam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Sans Pro"/>
              </a:rPr>
              <a:t>GameObject</a:t>
            </a:r>
            <a:r>
              <a:rPr lang="en-US" b="0" i="0" dirty="0">
                <a:solidFill>
                  <a:srgbClr val="555555"/>
                </a:solidFill>
                <a:effectLst/>
                <a:latin typeface="Source Sans Pro"/>
              </a:rPr>
              <a:t> </a:t>
            </a:r>
            <a:r>
              <a:rPr lang="en-US" b="1" i="0" dirty="0">
                <a:solidFill>
                  <a:srgbClr val="555555"/>
                </a:solidFill>
                <a:effectLst/>
                <a:latin typeface="Source Sans Pro"/>
              </a:rPr>
              <a:t>Background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21" y="1058725"/>
            <a:ext cx="7343769" cy="46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67" y="590591"/>
            <a:ext cx="10515600" cy="4351338"/>
          </a:xfrm>
        </p:spPr>
        <p:txBody>
          <a:bodyPr/>
          <a:lstStyle/>
          <a:p>
            <a:r>
              <a:rPr lang="en-US" dirty="0" err="1"/>
              <a:t>aturlah</a:t>
            </a:r>
            <a:r>
              <a:rPr lang="en-US" dirty="0"/>
              <a:t> background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area view camera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290637"/>
            <a:ext cx="81724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6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950" y="673719"/>
            <a:ext cx="10515600" cy="1131330"/>
          </a:xfrm>
        </p:spPr>
        <p:txBody>
          <a:bodyPr>
            <a:normAutofit/>
          </a:bodyPr>
          <a:lstStyle/>
          <a:p>
            <a:r>
              <a:rPr lang="en-US" sz="2400" dirty="0" err="1"/>
              <a:t>Susunlah</a:t>
            </a:r>
            <a:r>
              <a:rPr lang="en-US" sz="2400" dirty="0"/>
              <a:t> 4 object Trash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sejajar</a:t>
            </a:r>
            <a:r>
              <a:rPr lang="en-US" sz="2400" dirty="0"/>
              <a:t>. </a:t>
            </a:r>
            <a:r>
              <a:rPr lang="en-US" sz="2400" dirty="0" err="1"/>
              <a:t>Keempat</a:t>
            </a:r>
            <a:r>
              <a:rPr lang="en-US" sz="2400" dirty="0"/>
              <a:t> object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pengkategorian</a:t>
            </a:r>
            <a:r>
              <a:rPr lang="en-US" sz="2400" dirty="0"/>
              <a:t>/</a:t>
            </a:r>
            <a:r>
              <a:rPr lang="en-US" sz="2400" dirty="0" err="1"/>
              <a:t>pengelompokan</a:t>
            </a:r>
            <a:r>
              <a:rPr lang="en-US" sz="2400" dirty="0"/>
              <a:t> item-item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6" y="1448790"/>
            <a:ext cx="7544243" cy="4860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6" b="2755"/>
          <a:stretch/>
        </p:blipFill>
        <p:spPr>
          <a:xfrm>
            <a:off x="8170223" y="1214458"/>
            <a:ext cx="3772654" cy="24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8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2321" y="212260"/>
            <a:ext cx="10727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Drag </a:t>
            </a:r>
            <a:r>
              <a:rPr lang="en-US" dirty="0" err="1"/>
              <a:t>sebuah</a:t>
            </a:r>
            <a:r>
              <a:rPr lang="en-US" dirty="0"/>
              <a:t> object </a:t>
            </a:r>
            <a:r>
              <a:rPr lang="en-US" dirty="0" err="1"/>
              <a:t>misal</a:t>
            </a:r>
            <a:r>
              <a:rPr lang="en-US" dirty="0"/>
              <a:t> g1 </a:t>
            </a:r>
            <a:r>
              <a:rPr lang="en-US" dirty="0" err="1"/>
              <a:t>kedalam</a:t>
            </a:r>
            <a:r>
              <a:rPr lang="en-US" dirty="0"/>
              <a:t> Hierarchy.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g1 </a:t>
            </a:r>
            <a:r>
              <a:rPr lang="en-US" dirty="0" err="1"/>
              <a:t>menjadi</a:t>
            </a:r>
            <a:r>
              <a:rPr lang="en-US" dirty="0"/>
              <a:t> G (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Glass). </a:t>
            </a:r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  <p:pic>
        <p:nvPicPr>
          <p:cNvPr id="1026" name="Picture 2" descr="G:\dicoding\unity\puzzle\puzzle2_files\m2p3_image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13" y="1171412"/>
            <a:ext cx="8386845" cy="54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8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0" y="485392"/>
            <a:ext cx="977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folder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script.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Project &gt; Create &gt; Folder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folder Scripts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4968" y="1131723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tambahkan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file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scirpt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C#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dengan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nama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Move.cs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88570" y="1778054"/>
            <a:ext cx="721228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using </a:t>
            </a:r>
            <a:r>
              <a:rPr lang="en-US" sz="1600" dirty="0" err="1"/>
              <a:t>UnityEngine</a:t>
            </a:r>
            <a:r>
              <a:rPr lang="en-US" sz="1600" dirty="0"/>
              <a:t>;</a:t>
            </a:r>
          </a:p>
          <a:p>
            <a:r>
              <a:rPr lang="en-US" sz="1600" dirty="0"/>
              <a:t>using </a:t>
            </a:r>
            <a:r>
              <a:rPr lang="en-US" sz="1600" dirty="0" err="1"/>
              <a:t>UnityEngine.SceneManagement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public class Move : </a:t>
            </a:r>
            <a:r>
              <a:rPr lang="en-US" sz="1600" dirty="0" err="1"/>
              <a:t>MonoBehaviour</a:t>
            </a:r>
            <a:r>
              <a:rPr lang="en-US" sz="1600" dirty="0"/>
              <a:t> {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float speed = 0.6f;</a:t>
            </a:r>
          </a:p>
          <a:p>
            <a:r>
              <a:rPr lang="en-US" sz="1600" dirty="0"/>
              <a:t>    public Sprite[] </a:t>
            </a:r>
            <a:r>
              <a:rPr lang="en-US" sz="1600" dirty="0" err="1"/>
              <a:t>img</a:t>
            </a:r>
            <a:r>
              <a:rPr lang="en-US" sz="1600" dirty="0"/>
              <a:t>;</a:t>
            </a:r>
          </a:p>
          <a:p>
            <a:r>
              <a:rPr lang="en-US" sz="1600" dirty="0"/>
              <a:t>void Start ()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gameObject.GetComponent</a:t>
            </a:r>
            <a:r>
              <a:rPr lang="en-US" sz="1600" dirty="0"/>
              <a:t>&lt;</a:t>
            </a:r>
            <a:r>
              <a:rPr lang="en-US" sz="1600" dirty="0" err="1"/>
              <a:t>SpriteRenderer</a:t>
            </a:r>
            <a:r>
              <a:rPr lang="en-US" sz="1600" dirty="0"/>
              <a:t>&gt;().sprite = </a:t>
            </a:r>
            <a:r>
              <a:rPr lang="en-US" sz="1600" dirty="0" err="1"/>
              <a:t>img</a:t>
            </a:r>
            <a:r>
              <a:rPr lang="en-US" sz="1600" dirty="0"/>
              <a:t>[</a:t>
            </a:r>
            <a:r>
              <a:rPr lang="en-US" sz="1600" dirty="0" err="1"/>
              <a:t>Random.Range</a:t>
            </a:r>
            <a:r>
              <a:rPr lang="en-US" sz="1600" dirty="0"/>
              <a:t>(0, </a:t>
            </a:r>
            <a:r>
              <a:rPr lang="en-US" sz="1600" dirty="0" err="1"/>
              <a:t>img.Length</a:t>
            </a:r>
            <a:r>
              <a:rPr lang="en-US" sz="1600" dirty="0"/>
              <a:t>)];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void Update () {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transform.Translate</a:t>
            </a:r>
            <a:r>
              <a:rPr lang="en-US" sz="1600" dirty="0"/>
              <a:t>(0,speed * </a:t>
            </a:r>
            <a:r>
              <a:rPr lang="en-US" sz="1600" dirty="0" err="1"/>
              <a:t>Time.deltaTime</a:t>
            </a:r>
            <a:r>
              <a:rPr lang="en-US" sz="1600" dirty="0"/>
              <a:t> * -1f,0);</a:t>
            </a:r>
          </a:p>
          <a:p>
            <a:r>
              <a:rPr lang="en-US" sz="1600" dirty="0"/>
              <a:t>        if(</a:t>
            </a:r>
            <a:r>
              <a:rPr lang="en-US" sz="1600" dirty="0" err="1"/>
              <a:t>transform.position.y</a:t>
            </a:r>
            <a:r>
              <a:rPr lang="en-US" sz="1600" dirty="0"/>
              <a:t> &lt; -5f)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 </a:t>
            </a:r>
            <a:r>
              <a:rPr lang="en-US" sz="1600" dirty="0" err="1"/>
              <a:t>GameObject.Destroy</a:t>
            </a:r>
            <a:r>
              <a:rPr lang="en-US" sz="1600" dirty="0"/>
              <a:t>(</a:t>
            </a:r>
            <a:r>
              <a:rPr lang="en-US" sz="1600" dirty="0" err="1"/>
              <a:t>gameObject</a:t>
            </a:r>
            <a:r>
              <a:rPr lang="en-US" sz="1600" dirty="0"/>
              <a:t>);       }    }  }</a:t>
            </a:r>
          </a:p>
        </p:txBody>
      </p:sp>
    </p:spTree>
    <p:extLst>
      <p:ext uri="{BB962C8B-B14F-4D97-AF65-F5344CB8AC3E}">
        <p14:creationId xmlns:p14="http://schemas.microsoft.com/office/powerpoint/2010/main" val="53932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1756" y="465508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55555"/>
                </a:solidFill>
                <a:latin typeface="Source Sans Pro"/>
              </a:rPr>
              <a:t>Draglah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 err="1">
                <a:solidFill>
                  <a:srgbClr val="555555"/>
                </a:solidFill>
                <a:latin typeface="Source Sans Pro"/>
              </a:rPr>
              <a:t>Move.cs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ke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Inspector </a:t>
            </a:r>
            <a:r>
              <a:rPr lang="en-US" dirty="0" err="1">
                <a:solidFill>
                  <a:srgbClr val="555555"/>
                </a:solidFill>
                <a:latin typeface="Source Sans Pro"/>
              </a:rPr>
              <a:t>GameObject</a:t>
            </a:r>
            <a:r>
              <a:rPr lang="en-US" dirty="0">
                <a:solidFill>
                  <a:srgbClr val="555555"/>
                </a:solidFill>
                <a:latin typeface="Source Sans Pro"/>
              </a:rPr>
              <a:t> </a:t>
            </a:r>
            <a:r>
              <a:rPr lang="en-US" b="1" dirty="0">
                <a:solidFill>
                  <a:srgbClr val="555555"/>
                </a:solidFill>
                <a:latin typeface="Source Sans Pro"/>
              </a:rPr>
              <a:t>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1756" y="11345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555555"/>
                </a:solidFill>
                <a:latin typeface="Source Sans Pro"/>
              </a:rPr>
              <a:t>masukkan gambar ke variable public yg telah dibuat di Script </a:t>
            </a:r>
            <a:r>
              <a:rPr lang="nn-NO" b="1" dirty="0">
                <a:solidFill>
                  <a:srgbClr val="555555"/>
                </a:solidFill>
                <a:latin typeface="Source Sans Pro"/>
              </a:rPr>
              <a:t>Move.cs</a:t>
            </a:r>
            <a:r>
              <a:rPr lang="nn-NO" dirty="0">
                <a:solidFill>
                  <a:srgbClr val="555555"/>
                </a:solidFill>
                <a:latin typeface="Source Sans Pro"/>
              </a:rPr>
              <a:t>.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1756" y="2333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Drag </a:t>
            </a:r>
            <a:r>
              <a:rPr lang="en-US" dirty="0" err="1"/>
              <a:t>objek</a:t>
            </a:r>
            <a:r>
              <a:rPr lang="en-US" dirty="0"/>
              <a:t> G </a:t>
            </a:r>
            <a:r>
              <a:rPr lang="en-US" dirty="0" err="1"/>
              <a:t>dari</a:t>
            </a:r>
            <a:r>
              <a:rPr lang="en-US" dirty="0"/>
              <a:t> Hierarchy </a:t>
            </a:r>
            <a:r>
              <a:rPr lang="en-US" dirty="0" err="1"/>
              <a:t>ke</a:t>
            </a:r>
            <a:r>
              <a:rPr lang="en-US" dirty="0"/>
              <a:t> folder Prefabs di tab project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G di Hierarchy.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1756" y="37946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objel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Object Glass (G).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tesebut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Metal(M), Paper(P)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Pastic</a:t>
            </a:r>
            <a:r>
              <a:rPr lang="en-US" dirty="0"/>
              <a:t>(S). </a:t>
            </a:r>
          </a:p>
        </p:txBody>
      </p:sp>
    </p:spTree>
    <p:extLst>
      <p:ext uri="{BB962C8B-B14F-4D97-AF65-F5344CB8AC3E}">
        <p14:creationId xmlns:p14="http://schemas.microsoft.com/office/powerpoint/2010/main" val="151915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826" y="4616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 point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object.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4 </a:t>
            </a:r>
            <a:r>
              <a:rPr lang="en-US" dirty="0" err="1"/>
              <a:t>GameObject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Spawn1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323" y="1666999"/>
            <a:ext cx="51911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4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856</Words>
  <Application>Microsoft Macintosh PowerPoint</Application>
  <PresentationFormat>Widescreen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Menlo</vt:lpstr>
      <vt:lpstr>Source Sans Pro</vt:lpstr>
      <vt:lpstr>Office Theme</vt:lpstr>
      <vt:lpstr>GAME CASUAL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8</dc:title>
  <dc:creator>Widyarto</dc:creator>
  <cp:lastModifiedBy>Microsoft Office User</cp:lastModifiedBy>
  <cp:revision>20</cp:revision>
  <dcterms:created xsi:type="dcterms:W3CDTF">2017-05-07T14:08:29Z</dcterms:created>
  <dcterms:modified xsi:type="dcterms:W3CDTF">2018-12-14T14:25:24Z</dcterms:modified>
</cp:coreProperties>
</file>