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5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539" autoAdjust="0"/>
  </p:normalViewPr>
  <p:slideViewPr>
    <p:cSldViewPr snapToGrid="0">
      <p:cViewPr>
        <p:scale>
          <a:sx n="66" d="100"/>
          <a:sy n="66" d="100"/>
        </p:scale>
        <p:origin x="1330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4E8C45-9F15-4F6A-9DF2-50580A3D115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ABC2BE7-185B-46C1-938F-5DDF89AF5598}">
      <dgm:prSet/>
      <dgm:spPr/>
      <dgm:t>
        <a:bodyPr/>
        <a:lstStyle/>
        <a:p>
          <a:r>
            <a:rPr lang="en-US" dirty="0"/>
            <a:t>1.</a:t>
          </a:r>
          <a:r>
            <a:rPr lang="zh-TW" dirty="0"/>
            <a:t> 使用者介面</a:t>
          </a:r>
        </a:p>
      </dgm:t>
    </dgm:pt>
    <dgm:pt modelId="{C2840854-70C1-423D-9F67-239053832878}" type="sibTrans" cxnId="{23149A2B-A080-4EB1-9D22-AE26E5D97565}">
      <dgm:prSet/>
      <dgm:spPr/>
      <dgm:t>
        <a:bodyPr/>
        <a:lstStyle/>
        <a:p>
          <a:endParaRPr lang="zh-TW" altLang="en-US"/>
        </a:p>
      </dgm:t>
    </dgm:pt>
    <dgm:pt modelId="{3728AC66-1575-43AD-A0CA-3A2E848C7292}" type="parTrans" cxnId="{23149A2B-A080-4EB1-9D22-AE26E5D97565}">
      <dgm:prSet/>
      <dgm:spPr/>
      <dgm:t>
        <a:bodyPr/>
        <a:lstStyle/>
        <a:p>
          <a:endParaRPr lang="zh-TW" altLang="en-US"/>
        </a:p>
      </dgm:t>
    </dgm:pt>
    <dgm:pt modelId="{3C0B978B-570C-49AE-AE25-70DA13844D36}">
      <dgm:prSet/>
      <dgm:spPr/>
      <dgm:t>
        <a:bodyPr/>
        <a:lstStyle/>
        <a:p>
          <a:r>
            <a:rPr lang="zh-TW" altLang="en-US" dirty="0"/>
            <a:t>提供簡潔明瞭的使用者介面。</a:t>
          </a:r>
        </a:p>
      </dgm:t>
    </dgm:pt>
    <dgm:pt modelId="{AA03EB03-C364-47F3-AB5D-26053600FB20}" type="sibTrans" cxnId="{A6A2A784-1401-4BC0-A3BD-2DFBD0CDE545}">
      <dgm:prSet/>
      <dgm:spPr/>
      <dgm:t>
        <a:bodyPr/>
        <a:lstStyle/>
        <a:p>
          <a:endParaRPr lang="zh-TW" altLang="en-US"/>
        </a:p>
      </dgm:t>
    </dgm:pt>
    <dgm:pt modelId="{7E1D12B6-2DE6-48D2-943B-0E0471487C7B}" type="parTrans" cxnId="{A6A2A784-1401-4BC0-A3BD-2DFBD0CDE545}">
      <dgm:prSet/>
      <dgm:spPr/>
      <dgm:t>
        <a:bodyPr/>
        <a:lstStyle/>
        <a:p>
          <a:endParaRPr lang="zh-TW" altLang="en-US"/>
        </a:p>
      </dgm:t>
    </dgm:pt>
    <dgm:pt modelId="{B3D86DBC-35A6-4A54-A582-7993088D1089}">
      <dgm:prSet/>
      <dgm:spPr/>
      <dgm:t>
        <a:bodyPr/>
        <a:lstStyle/>
        <a:p>
          <a:r>
            <a:rPr lang="zh-TW" altLang="en-US" dirty="0"/>
            <a:t>可以一覽角色當前狀態。</a:t>
          </a:r>
        </a:p>
      </dgm:t>
    </dgm:pt>
    <dgm:pt modelId="{E7719556-4D89-4FF8-B2C9-1FAB742A6702}" type="sibTrans" cxnId="{3D4E2509-DD30-4904-BF71-629166429A8D}">
      <dgm:prSet/>
      <dgm:spPr/>
      <dgm:t>
        <a:bodyPr/>
        <a:lstStyle/>
        <a:p>
          <a:endParaRPr lang="zh-TW" altLang="en-US"/>
        </a:p>
      </dgm:t>
    </dgm:pt>
    <dgm:pt modelId="{D940E895-DCE0-4C95-8EC5-F8F46277B03B}" type="parTrans" cxnId="{3D4E2509-DD30-4904-BF71-629166429A8D}">
      <dgm:prSet/>
      <dgm:spPr/>
      <dgm:t>
        <a:bodyPr/>
        <a:lstStyle/>
        <a:p>
          <a:endParaRPr lang="zh-TW" altLang="en-US"/>
        </a:p>
      </dgm:t>
    </dgm:pt>
    <dgm:pt modelId="{C91AEE66-CF37-439C-BC5F-5410063735CF}">
      <dgm:prSet/>
      <dgm:spPr/>
      <dgm:t>
        <a:bodyPr/>
        <a:lstStyle/>
        <a:p>
          <a:r>
            <a:rPr lang="en-US" dirty="0"/>
            <a:t>2.</a:t>
          </a:r>
          <a:r>
            <a:rPr lang="zh-TW" altLang="en-US" dirty="0"/>
            <a:t>庫存系統</a:t>
          </a:r>
          <a:endParaRPr lang="zh-TW" dirty="0"/>
        </a:p>
      </dgm:t>
    </dgm:pt>
    <dgm:pt modelId="{28045456-FE9F-4079-B438-1FE30AD7320D}" type="sibTrans" cxnId="{A7A37720-9F57-434F-B5A3-06145B2795CB}">
      <dgm:prSet/>
      <dgm:spPr/>
      <dgm:t>
        <a:bodyPr/>
        <a:lstStyle/>
        <a:p>
          <a:endParaRPr lang="zh-TW" altLang="en-US"/>
        </a:p>
      </dgm:t>
    </dgm:pt>
    <dgm:pt modelId="{516DAFBD-8EF1-424F-826A-39BDAD199FFA}" type="parTrans" cxnId="{A7A37720-9F57-434F-B5A3-06145B2795CB}">
      <dgm:prSet/>
      <dgm:spPr/>
      <dgm:t>
        <a:bodyPr/>
        <a:lstStyle/>
        <a:p>
          <a:endParaRPr lang="zh-TW" altLang="en-US"/>
        </a:p>
      </dgm:t>
    </dgm:pt>
    <dgm:pt modelId="{61A48FC1-37D9-4AB0-8588-3AA1263F29C8}">
      <dgm:prSet/>
      <dgm:spPr/>
      <dgm:t>
        <a:bodyPr/>
        <a:lstStyle/>
        <a:p>
          <a:r>
            <a:rPr lang="zh-TW" altLang="en-US" dirty="0"/>
            <a:t>可以交換或堆疊物品。</a:t>
          </a:r>
        </a:p>
      </dgm:t>
    </dgm:pt>
    <dgm:pt modelId="{8D8828A5-4E4D-4D97-B7DD-215790C53478}" type="sibTrans" cxnId="{44AB6790-7B37-4A9D-A7F3-FACC48848FD5}">
      <dgm:prSet/>
      <dgm:spPr/>
      <dgm:t>
        <a:bodyPr/>
        <a:lstStyle/>
        <a:p>
          <a:endParaRPr lang="zh-TW" altLang="en-US"/>
        </a:p>
      </dgm:t>
    </dgm:pt>
    <dgm:pt modelId="{B82D341F-42E2-4472-B5D2-63F7FCFEFA93}" type="parTrans" cxnId="{44AB6790-7B37-4A9D-A7F3-FACC48848FD5}">
      <dgm:prSet/>
      <dgm:spPr/>
      <dgm:t>
        <a:bodyPr/>
        <a:lstStyle/>
        <a:p>
          <a:endParaRPr lang="zh-TW" altLang="en-US"/>
        </a:p>
      </dgm:t>
    </dgm:pt>
    <dgm:pt modelId="{FCDDE91E-BFC3-4BAB-9BCA-24E6BCC3A816}">
      <dgm:prSet/>
      <dgm:spPr/>
      <dgm:t>
        <a:bodyPr/>
        <a:lstStyle/>
        <a:p>
          <a:r>
            <a:rPr lang="zh-TW" altLang="en-US" dirty="0"/>
            <a:t>滑鼠移上物品可以顯示詳細資訊。</a:t>
          </a:r>
        </a:p>
      </dgm:t>
    </dgm:pt>
    <dgm:pt modelId="{5E50002E-23ED-44FE-B9DC-062E2AD83026}" type="sibTrans" cxnId="{656CB867-B6A4-4AA6-93AB-D2814A3A2B1F}">
      <dgm:prSet/>
      <dgm:spPr/>
      <dgm:t>
        <a:bodyPr/>
        <a:lstStyle/>
        <a:p>
          <a:endParaRPr lang="zh-TW" altLang="en-US"/>
        </a:p>
      </dgm:t>
    </dgm:pt>
    <dgm:pt modelId="{9DCA3951-60A4-4ABA-B0A9-B2570A091309}" type="parTrans" cxnId="{656CB867-B6A4-4AA6-93AB-D2814A3A2B1F}">
      <dgm:prSet/>
      <dgm:spPr/>
      <dgm:t>
        <a:bodyPr/>
        <a:lstStyle/>
        <a:p>
          <a:endParaRPr lang="zh-TW" altLang="en-US"/>
        </a:p>
      </dgm:t>
    </dgm:pt>
    <dgm:pt modelId="{7227CA7F-5CF5-49EB-AC20-181936227A6B}">
      <dgm:prSet/>
      <dgm:spPr/>
      <dgm:t>
        <a:bodyPr/>
        <a:lstStyle/>
        <a:p>
          <a:r>
            <a:rPr lang="en-US" dirty="0"/>
            <a:t>3.</a:t>
          </a:r>
          <a:r>
            <a:rPr lang="zh-TW" altLang="en-US" dirty="0"/>
            <a:t>設定</a:t>
          </a:r>
          <a:endParaRPr lang="zh-TW" dirty="0"/>
        </a:p>
      </dgm:t>
    </dgm:pt>
    <dgm:pt modelId="{C5FDDFC6-4B16-496C-B404-5D8B459BAEB9}" type="sibTrans" cxnId="{38CF8B78-1F89-4A57-B454-485C5EA421F0}">
      <dgm:prSet/>
      <dgm:spPr/>
      <dgm:t>
        <a:bodyPr/>
        <a:lstStyle/>
        <a:p>
          <a:endParaRPr lang="zh-TW" altLang="en-US"/>
        </a:p>
      </dgm:t>
    </dgm:pt>
    <dgm:pt modelId="{596BA511-C2C3-4263-A921-7C9FA1893927}" type="parTrans" cxnId="{38CF8B78-1F89-4A57-B454-485C5EA421F0}">
      <dgm:prSet/>
      <dgm:spPr/>
      <dgm:t>
        <a:bodyPr/>
        <a:lstStyle/>
        <a:p>
          <a:endParaRPr lang="zh-TW" altLang="en-US"/>
        </a:p>
      </dgm:t>
    </dgm:pt>
    <dgm:pt modelId="{5C25D9EC-C142-42A6-84DE-F81AE3CE3257}">
      <dgm:prSet/>
      <dgm:spPr/>
      <dgm:t>
        <a:bodyPr/>
        <a:lstStyle/>
        <a:p>
          <a:r>
            <a:rPr lang="zh-TW" altLang="en-US" dirty="0"/>
            <a:t>允許使用者自定義遊戲設定。</a:t>
          </a:r>
        </a:p>
      </dgm:t>
    </dgm:pt>
    <dgm:pt modelId="{1BDD1AAE-4034-49E9-B5F9-0F4FDF9457DD}" type="sibTrans" cxnId="{AF916557-A55C-4696-A2D7-076AD4B72AC2}">
      <dgm:prSet/>
      <dgm:spPr/>
      <dgm:t>
        <a:bodyPr/>
        <a:lstStyle/>
        <a:p>
          <a:endParaRPr lang="zh-TW" altLang="en-US"/>
        </a:p>
      </dgm:t>
    </dgm:pt>
    <dgm:pt modelId="{E31FAC70-D32E-43FF-B413-B030E75A4374}" type="parTrans" cxnId="{AF916557-A55C-4696-A2D7-076AD4B72AC2}">
      <dgm:prSet/>
      <dgm:spPr/>
      <dgm:t>
        <a:bodyPr/>
        <a:lstStyle/>
        <a:p>
          <a:endParaRPr lang="zh-TW" altLang="en-US"/>
        </a:p>
      </dgm:t>
    </dgm:pt>
    <dgm:pt modelId="{1D46EB1B-169D-46FB-9E03-D9224892F99D}">
      <dgm:prSet/>
      <dgm:spPr/>
      <dgm:t>
        <a:bodyPr/>
        <a:lstStyle/>
        <a:p>
          <a:r>
            <a:rPr lang="zh-TW" altLang="en-US" dirty="0"/>
            <a:t>物品欄排序。</a:t>
          </a:r>
        </a:p>
      </dgm:t>
    </dgm:pt>
    <dgm:pt modelId="{1984FF43-21F1-4FEF-BA3C-AFE5DC116C11}" type="parTrans" cxnId="{7283C762-F289-4032-8B9C-469FC435DE45}">
      <dgm:prSet/>
      <dgm:spPr/>
      <dgm:t>
        <a:bodyPr/>
        <a:lstStyle/>
        <a:p>
          <a:endParaRPr lang="zh-TW" altLang="en-US"/>
        </a:p>
      </dgm:t>
    </dgm:pt>
    <dgm:pt modelId="{C6606547-60ED-463A-8DF8-5409C339C3D3}" type="sibTrans" cxnId="{7283C762-F289-4032-8B9C-469FC435DE45}">
      <dgm:prSet/>
      <dgm:spPr/>
      <dgm:t>
        <a:bodyPr/>
        <a:lstStyle/>
        <a:p>
          <a:endParaRPr lang="zh-TW" altLang="en-US"/>
        </a:p>
      </dgm:t>
    </dgm:pt>
    <dgm:pt modelId="{84E09040-F7ED-4397-ABBB-7C86448E2B31}">
      <dgm:prSet/>
      <dgm:spPr/>
      <dgm:t>
        <a:bodyPr/>
        <a:lstStyle/>
        <a:p>
          <a:r>
            <a:rPr lang="zh-TW" altLang="en-US" dirty="0"/>
            <a:t>可以更改音量設定、輸入映射、顯示設定等等</a:t>
          </a:r>
          <a:r>
            <a:rPr lang="en-US" altLang="zh-TW" dirty="0"/>
            <a:t>…</a:t>
          </a:r>
          <a:r>
            <a:rPr lang="zh-TW" altLang="en-US" dirty="0"/>
            <a:t>。</a:t>
          </a:r>
        </a:p>
      </dgm:t>
    </dgm:pt>
    <dgm:pt modelId="{F03DB458-020C-4BB0-B531-9665323B6204}" type="parTrans" cxnId="{A0EB0CAF-A6E6-4D79-8B9D-A2AB00A3A6B4}">
      <dgm:prSet/>
      <dgm:spPr/>
      <dgm:t>
        <a:bodyPr/>
        <a:lstStyle/>
        <a:p>
          <a:endParaRPr lang="zh-TW" altLang="en-US"/>
        </a:p>
      </dgm:t>
    </dgm:pt>
    <dgm:pt modelId="{17947173-0557-4B9F-B707-4CA02D4095E2}" type="sibTrans" cxnId="{A0EB0CAF-A6E6-4D79-8B9D-A2AB00A3A6B4}">
      <dgm:prSet/>
      <dgm:spPr/>
      <dgm:t>
        <a:bodyPr/>
        <a:lstStyle/>
        <a:p>
          <a:endParaRPr lang="zh-TW" altLang="en-US"/>
        </a:p>
      </dgm:t>
    </dgm:pt>
    <dgm:pt modelId="{B659761D-4A83-4576-B816-9E1CBE8FA766}">
      <dgm:prSet/>
      <dgm:spPr/>
      <dgm:t>
        <a:bodyPr/>
        <a:lstStyle/>
        <a:p>
          <a:r>
            <a:rPr lang="zh-TW" altLang="en-US" dirty="0"/>
            <a:t>分割或丟棄物品。</a:t>
          </a:r>
        </a:p>
      </dgm:t>
    </dgm:pt>
    <dgm:pt modelId="{C067ECB5-E03C-4898-BFD4-2B1885BC18E6}" type="parTrans" cxnId="{D1B9AC4F-5832-423D-AC69-37A3B47B0E52}">
      <dgm:prSet/>
      <dgm:spPr/>
      <dgm:t>
        <a:bodyPr/>
        <a:lstStyle/>
        <a:p>
          <a:endParaRPr lang="zh-TW" altLang="en-US"/>
        </a:p>
      </dgm:t>
    </dgm:pt>
    <dgm:pt modelId="{88B84952-5336-45C3-94D4-B8D7E0D074EE}" type="sibTrans" cxnId="{D1B9AC4F-5832-423D-AC69-37A3B47B0E52}">
      <dgm:prSet/>
      <dgm:spPr/>
      <dgm:t>
        <a:bodyPr/>
        <a:lstStyle/>
        <a:p>
          <a:endParaRPr lang="zh-TW" altLang="en-US"/>
        </a:p>
      </dgm:t>
    </dgm:pt>
    <dgm:pt modelId="{A8C05539-7FA5-4436-9E61-225CAD921D5F}">
      <dgm:prSet/>
      <dgm:spPr/>
      <dgm:t>
        <a:bodyPr/>
        <a:lstStyle/>
        <a:p>
          <a:r>
            <a:rPr lang="zh-TW" altLang="en-US" dirty="0"/>
            <a:t>流暢的使用者介面交互。</a:t>
          </a:r>
        </a:p>
      </dgm:t>
    </dgm:pt>
    <dgm:pt modelId="{EA60A878-1A15-473B-9A8F-9EBBE38DBF18}" type="parTrans" cxnId="{D504EE27-D9DB-4A13-B973-4A68DEE0F4C5}">
      <dgm:prSet/>
      <dgm:spPr/>
      <dgm:t>
        <a:bodyPr/>
        <a:lstStyle/>
        <a:p>
          <a:endParaRPr lang="zh-TW" altLang="en-US"/>
        </a:p>
      </dgm:t>
    </dgm:pt>
    <dgm:pt modelId="{0238080B-AF6E-4921-B92F-0F663E96C735}" type="sibTrans" cxnId="{D504EE27-D9DB-4A13-B973-4A68DEE0F4C5}">
      <dgm:prSet/>
      <dgm:spPr/>
      <dgm:t>
        <a:bodyPr/>
        <a:lstStyle/>
        <a:p>
          <a:endParaRPr lang="zh-TW" altLang="en-US"/>
        </a:p>
      </dgm:t>
    </dgm:pt>
    <dgm:pt modelId="{2C66345D-39C7-45DF-B02E-9BB2027E7965}" type="pres">
      <dgm:prSet presAssocID="{384E8C45-9F15-4F6A-9DF2-50580A3D115A}" presName="Name0" presStyleCnt="0">
        <dgm:presLayoutVars>
          <dgm:dir/>
          <dgm:animLvl val="lvl"/>
          <dgm:resizeHandles val="exact"/>
        </dgm:presLayoutVars>
      </dgm:prSet>
      <dgm:spPr/>
    </dgm:pt>
    <dgm:pt modelId="{938BD9A2-69AC-4941-B465-9B0A7C3A5BB2}" type="pres">
      <dgm:prSet presAssocID="{BABC2BE7-185B-46C1-938F-5DDF89AF5598}" presName="linNode" presStyleCnt="0"/>
      <dgm:spPr/>
    </dgm:pt>
    <dgm:pt modelId="{F3E59EB3-F11C-43D4-926F-DE9DC0661309}" type="pres">
      <dgm:prSet presAssocID="{BABC2BE7-185B-46C1-938F-5DDF89AF559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25860FC-1B2C-44DB-A04A-52C88CADF4F7}" type="pres">
      <dgm:prSet presAssocID="{BABC2BE7-185B-46C1-938F-5DDF89AF5598}" presName="descendantText" presStyleLbl="alignAccFollowNode1" presStyleIdx="0" presStyleCnt="3" custLinFactNeighborX="0" custLinFactNeighborY="16706">
        <dgm:presLayoutVars>
          <dgm:bulletEnabled val="1"/>
        </dgm:presLayoutVars>
      </dgm:prSet>
      <dgm:spPr/>
    </dgm:pt>
    <dgm:pt modelId="{40C8CE36-93AA-4302-B072-EC3B87FD3BDB}" type="pres">
      <dgm:prSet presAssocID="{C2840854-70C1-423D-9F67-239053832878}" presName="sp" presStyleCnt="0"/>
      <dgm:spPr/>
    </dgm:pt>
    <dgm:pt modelId="{47649BD6-87A8-45E4-A5F8-C1F5BB121ABA}" type="pres">
      <dgm:prSet presAssocID="{C91AEE66-CF37-439C-BC5F-5410063735CF}" presName="linNode" presStyleCnt="0"/>
      <dgm:spPr/>
    </dgm:pt>
    <dgm:pt modelId="{7D59A745-2CBF-4BF7-A62A-3B8B7365DDDB}" type="pres">
      <dgm:prSet presAssocID="{C91AEE66-CF37-439C-BC5F-5410063735C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49C68CE-1028-4FB5-8789-C54540D926CC}" type="pres">
      <dgm:prSet presAssocID="{C91AEE66-CF37-439C-BC5F-5410063735CF}" presName="descendantText" presStyleLbl="alignAccFollowNode1" presStyleIdx="1" presStyleCnt="3">
        <dgm:presLayoutVars>
          <dgm:bulletEnabled val="1"/>
        </dgm:presLayoutVars>
      </dgm:prSet>
      <dgm:spPr/>
    </dgm:pt>
    <dgm:pt modelId="{39E7F024-A4D1-4A68-9C3D-6DBBE029499F}" type="pres">
      <dgm:prSet presAssocID="{28045456-FE9F-4079-B438-1FE30AD7320D}" presName="sp" presStyleCnt="0"/>
      <dgm:spPr/>
    </dgm:pt>
    <dgm:pt modelId="{70C6F718-C465-4F28-B610-3DDD12544EED}" type="pres">
      <dgm:prSet presAssocID="{7227CA7F-5CF5-49EB-AC20-181936227A6B}" presName="linNode" presStyleCnt="0"/>
      <dgm:spPr/>
    </dgm:pt>
    <dgm:pt modelId="{4EF25520-D785-49A7-9426-DFBA2012D103}" type="pres">
      <dgm:prSet presAssocID="{7227CA7F-5CF5-49EB-AC20-181936227A6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F01B856-8EB3-47BB-8073-521298FD1C0B}" type="pres">
      <dgm:prSet presAssocID="{7227CA7F-5CF5-49EB-AC20-181936227A6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6089D00-8B06-4F00-BC22-7221DEC100FD}" type="presOf" srcId="{84E09040-F7ED-4397-ABBB-7C86448E2B31}" destId="{6F01B856-8EB3-47BB-8073-521298FD1C0B}" srcOrd="0" destOrd="1" presId="urn:microsoft.com/office/officeart/2005/8/layout/vList5"/>
    <dgm:cxn modelId="{3D4E2509-DD30-4904-BF71-629166429A8D}" srcId="{BABC2BE7-185B-46C1-938F-5DDF89AF5598}" destId="{B3D86DBC-35A6-4A54-A582-7993088D1089}" srcOrd="1" destOrd="0" parTransId="{D940E895-DCE0-4C95-8EC5-F8F46277B03B}" sibTransId="{E7719556-4D89-4FF8-B2C9-1FAB742A6702}"/>
    <dgm:cxn modelId="{59986012-62C2-4A3A-86CE-085D82A312D0}" type="presOf" srcId="{A8C05539-7FA5-4436-9E61-225CAD921D5F}" destId="{325860FC-1B2C-44DB-A04A-52C88CADF4F7}" srcOrd="0" destOrd="2" presId="urn:microsoft.com/office/officeart/2005/8/layout/vList5"/>
    <dgm:cxn modelId="{A7A37720-9F57-434F-B5A3-06145B2795CB}" srcId="{384E8C45-9F15-4F6A-9DF2-50580A3D115A}" destId="{C91AEE66-CF37-439C-BC5F-5410063735CF}" srcOrd="1" destOrd="0" parTransId="{516DAFBD-8EF1-424F-826A-39BDAD199FFA}" sibTransId="{28045456-FE9F-4079-B438-1FE30AD7320D}"/>
    <dgm:cxn modelId="{B6958924-0357-4BFF-8293-3C275699890A}" type="presOf" srcId="{5C25D9EC-C142-42A6-84DE-F81AE3CE3257}" destId="{6F01B856-8EB3-47BB-8073-521298FD1C0B}" srcOrd="0" destOrd="0" presId="urn:microsoft.com/office/officeart/2005/8/layout/vList5"/>
    <dgm:cxn modelId="{D504EE27-D9DB-4A13-B973-4A68DEE0F4C5}" srcId="{BABC2BE7-185B-46C1-938F-5DDF89AF5598}" destId="{A8C05539-7FA5-4436-9E61-225CAD921D5F}" srcOrd="2" destOrd="0" parTransId="{EA60A878-1A15-473B-9A8F-9EBBE38DBF18}" sibTransId="{0238080B-AF6E-4921-B92F-0F663E96C735}"/>
    <dgm:cxn modelId="{23149A2B-A080-4EB1-9D22-AE26E5D97565}" srcId="{384E8C45-9F15-4F6A-9DF2-50580A3D115A}" destId="{BABC2BE7-185B-46C1-938F-5DDF89AF5598}" srcOrd="0" destOrd="0" parTransId="{3728AC66-1575-43AD-A0CA-3A2E848C7292}" sibTransId="{C2840854-70C1-423D-9F67-239053832878}"/>
    <dgm:cxn modelId="{4B7BFA2D-DADD-4F57-80A8-280A46D9EF5B}" type="presOf" srcId="{FCDDE91E-BFC3-4BAB-9BCA-24E6BCC3A816}" destId="{049C68CE-1028-4FB5-8789-C54540D926CC}" srcOrd="0" destOrd="1" presId="urn:microsoft.com/office/officeart/2005/8/layout/vList5"/>
    <dgm:cxn modelId="{10C77339-6F23-449A-9EAC-FF6C9D13D2C2}" type="presOf" srcId="{B659761D-4A83-4576-B816-9E1CBE8FA766}" destId="{049C68CE-1028-4FB5-8789-C54540D926CC}" srcOrd="0" destOrd="3" presId="urn:microsoft.com/office/officeart/2005/8/layout/vList5"/>
    <dgm:cxn modelId="{7283C762-F289-4032-8B9C-469FC435DE45}" srcId="{C91AEE66-CF37-439C-BC5F-5410063735CF}" destId="{1D46EB1B-169D-46FB-9E03-D9224892F99D}" srcOrd="2" destOrd="0" parTransId="{1984FF43-21F1-4FEF-BA3C-AFE5DC116C11}" sibTransId="{C6606547-60ED-463A-8DF8-5409C339C3D3}"/>
    <dgm:cxn modelId="{5BB3B145-1E5F-464A-A74B-01B426892F02}" type="presOf" srcId="{7227CA7F-5CF5-49EB-AC20-181936227A6B}" destId="{4EF25520-D785-49A7-9426-DFBA2012D103}" srcOrd="0" destOrd="0" presId="urn:microsoft.com/office/officeart/2005/8/layout/vList5"/>
    <dgm:cxn modelId="{AA898C47-3F06-400A-A32A-9C89FC05AE6F}" type="presOf" srcId="{384E8C45-9F15-4F6A-9DF2-50580A3D115A}" destId="{2C66345D-39C7-45DF-B02E-9BB2027E7965}" srcOrd="0" destOrd="0" presId="urn:microsoft.com/office/officeart/2005/8/layout/vList5"/>
    <dgm:cxn modelId="{656CB867-B6A4-4AA6-93AB-D2814A3A2B1F}" srcId="{C91AEE66-CF37-439C-BC5F-5410063735CF}" destId="{FCDDE91E-BFC3-4BAB-9BCA-24E6BCC3A816}" srcOrd="1" destOrd="0" parTransId="{9DCA3951-60A4-4ABA-B0A9-B2570A091309}" sibTransId="{5E50002E-23ED-44FE-B9DC-062E2AD83026}"/>
    <dgm:cxn modelId="{D1B9AC4F-5832-423D-AC69-37A3B47B0E52}" srcId="{C91AEE66-CF37-439C-BC5F-5410063735CF}" destId="{B659761D-4A83-4576-B816-9E1CBE8FA766}" srcOrd="3" destOrd="0" parTransId="{C067ECB5-E03C-4898-BFD4-2B1885BC18E6}" sibTransId="{88B84952-5336-45C3-94D4-B8D7E0D074EE}"/>
    <dgm:cxn modelId="{AF916557-A55C-4696-A2D7-076AD4B72AC2}" srcId="{7227CA7F-5CF5-49EB-AC20-181936227A6B}" destId="{5C25D9EC-C142-42A6-84DE-F81AE3CE3257}" srcOrd="0" destOrd="0" parTransId="{E31FAC70-D32E-43FF-B413-B030E75A4374}" sibTransId="{1BDD1AAE-4034-49E9-B5F9-0F4FDF9457DD}"/>
    <dgm:cxn modelId="{38CF8B78-1F89-4A57-B454-485C5EA421F0}" srcId="{384E8C45-9F15-4F6A-9DF2-50580A3D115A}" destId="{7227CA7F-5CF5-49EB-AC20-181936227A6B}" srcOrd="2" destOrd="0" parTransId="{596BA511-C2C3-4263-A921-7C9FA1893927}" sibTransId="{C5FDDFC6-4B16-496C-B404-5D8B459BAEB9}"/>
    <dgm:cxn modelId="{A6A2A784-1401-4BC0-A3BD-2DFBD0CDE545}" srcId="{BABC2BE7-185B-46C1-938F-5DDF89AF5598}" destId="{3C0B978B-570C-49AE-AE25-70DA13844D36}" srcOrd="0" destOrd="0" parTransId="{7E1D12B6-2DE6-48D2-943B-0E0471487C7B}" sibTransId="{AA03EB03-C364-47F3-AB5D-26053600FB20}"/>
    <dgm:cxn modelId="{0C921A8F-51F1-4927-8552-AB651F2F550B}" type="presOf" srcId="{3C0B978B-570C-49AE-AE25-70DA13844D36}" destId="{325860FC-1B2C-44DB-A04A-52C88CADF4F7}" srcOrd="0" destOrd="0" presId="urn:microsoft.com/office/officeart/2005/8/layout/vList5"/>
    <dgm:cxn modelId="{44AB6790-7B37-4A9D-A7F3-FACC48848FD5}" srcId="{C91AEE66-CF37-439C-BC5F-5410063735CF}" destId="{61A48FC1-37D9-4AB0-8588-3AA1263F29C8}" srcOrd="0" destOrd="0" parTransId="{B82D341F-42E2-4472-B5D2-63F7FCFEFA93}" sibTransId="{8D8828A5-4E4D-4D97-B7DD-215790C53478}"/>
    <dgm:cxn modelId="{A0EB0CAF-A6E6-4D79-8B9D-A2AB00A3A6B4}" srcId="{7227CA7F-5CF5-49EB-AC20-181936227A6B}" destId="{84E09040-F7ED-4397-ABBB-7C86448E2B31}" srcOrd="1" destOrd="0" parTransId="{F03DB458-020C-4BB0-B531-9665323B6204}" sibTransId="{17947173-0557-4B9F-B707-4CA02D4095E2}"/>
    <dgm:cxn modelId="{5B216BBD-3828-4CEC-959B-34FF3AE59D90}" type="presOf" srcId="{B3D86DBC-35A6-4A54-A582-7993088D1089}" destId="{325860FC-1B2C-44DB-A04A-52C88CADF4F7}" srcOrd="0" destOrd="1" presId="urn:microsoft.com/office/officeart/2005/8/layout/vList5"/>
    <dgm:cxn modelId="{195229F0-08C7-49DF-9C89-4F4406C239AD}" type="presOf" srcId="{1D46EB1B-169D-46FB-9E03-D9224892F99D}" destId="{049C68CE-1028-4FB5-8789-C54540D926CC}" srcOrd="0" destOrd="2" presId="urn:microsoft.com/office/officeart/2005/8/layout/vList5"/>
    <dgm:cxn modelId="{AB8ABFFA-0F76-4724-9144-151B382597D6}" type="presOf" srcId="{C91AEE66-CF37-439C-BC5F-5410063735CF}" destId="{7D59A745-2CBF-4BF7-A62A-3B8B7365DDDB}" srcOrd="0" destOrd="0" presId="urn:microsoft.com/office/officeart/2005/8/layout/vList5"/>
    <dgm:cxn modelId="{5FFA27FB-EE6C-4E4E-B784-1ED2C9D8C7F1}" type="presOf" srcId="{61A48FC1-37D9-4AB0-8588-3AA1263F29C8}" destId="{049C68CE-1028-4FB5-8789-C54540D926CC}" srcOrd="0" destOrd="0" presId="urn:microsoft.com/office/officeart/2005/8/layout/vList5"/>
    <dgm:cxn modelId="{EF0BF0FC-D603-4B3B-A4F9-1BD69FEF7785}" type="presOf" srcId="{BABC2BE7-185B-46C1-938F-5DDF89AF5598}" destId="{F3E59EB3-F11C-43D4-926F-DE9DC0661309}" srcOrd="0" destOrd="0" presId="urn:microsoft.com/office/officeart/2005/8/layout/vList5"/>
    <dgm:cxn modelId="{CEE00D11-6C8D-4F34-8166-BEFF16231610}" type="presParOf" srcId="{2C66345D-39C7-45DF-B02E-9BB2027E7965}" destId="{938BD9A2-69AC-4941-B465-9B0A7C3A5BB2}" srcOrd="0" destOrd="0" presId="urn:microsoft.com/office/officeart/2005/8/layout/vList5"/>
    <dgm:cxn modelId="{506C33B0-0891-45D3-AC58-43EACCDFAB87}" type="presParOf" srcId="{938BD9A2-69AC-4941-B465-9B0A7C3A5BB2}" destId="{F3E59EB3-F11C-43D4-926F-DE9DC0661309}" srcOrd="0" destOrd="0" presId="urn:microsoft.com/office/officeart/2005/8/layout/vList5"/>
    <dgm:cxn modelId="{54A202E6-C676-40A0-96A9-4C9F27745560}" type="presParOf" srcId="{938BD9A2-69AC-4941-B465-9B0A7C3A5BB2}" destId="{325860FC-1B2C-44DB-A04A-52C88CADF4F7}" srcOrd="1" destOrd="0" presId="urn:microsoft.com/office/officeart/2005/8/layout/vList5"/>
    <dgm:cxn modelId="{45FA5366-D872-479E-92E3-E2043DC88290}" type="presParOf" srcId="{2C66345D-39C7-45DF-B02E-9BB2027E7965}" destId="{40C8CE36-93AA-4302-B072-EC3B87FD3BDB}" srcOrd="1" destOrd="0" presId="urn:microsoft.com/office/officeart/2005/8/layout/vList5"/>
    <dgm:cxn modelId="{E93D85FD-1E1F-4E32-9826-A3592BFA48DD}" type="presParOf" srcId="{2C66345D-39C7-45DF-B02E-9BB2027E7965}" destId="{47649BD6-87A8-45E4-A5F8-C1F5BB121ABA}" srcOrd="2" destOrd="0" presId="urn:microsoft.com/office/officeart/2005/8/layout/vList5"/>
    <dgm:cxn modelId="{55056797-6322-48F1-8A1D-0A97AF068C9B}" type="presParOf" srcId="{47649BD6-87A8-45E4-A5F8-C1F5BB121ABA}" destId="{7D59A745-2CBF-4BF7-A62A-3B8B7365DDDB}" srcOrd="0" destOrd="0" presId="urn:microsoft.com/office/officeart/2005/8/layout/vList5"/>
    <dgm:cxn modelId="{7B6D9280-690D-440B-BCFC-E5022D99B89C}" type="presParOf" srcId="{47649BD6-87A8-45E4-A5F8-C1F5BB121ABA}" destId="{049C68CE-1028-4FB5-8789-C54540D926CC}" srcOrd="1" destOrd="0" presId="urn:microsoft.com/office/officeart/2005/8/layout/vList5"/>
    <dgm:cxn modelId="{BF35CCFC-B1FF-48C3-B7EC-89CD3CCC943E}" type="presParOf" srcId="{2C66345D-39C7-45DF-B02E-9BB2027E7965}" destId="{39E7F024-A4D1-4A68-9C3D-6DBBE029499F}" srcOrd="3" destOrd="0" presId="urn:microsoft.com/office/officeart/2005/8/layout/vList5"/>
    <dgm:cxn modelId="{B8719721-8A00-4FB3-8A7F-FD4BD7F0F860}" type="presParOf" srcId="{2C66345D-39C7-45DF-B02E-9BB2027E7965}" destId="{70C6F718-C465-4F28-B610-3DDD12544EED}" srcOrd="4" destOrd="0" presId="urn:microsoft.com/office/officeart/2005/8/layout/vList5"/>
    <dgm:cxn modelId="{AE3075AE-A117-4373-AF8B-6F4D484128C7}" type="presParOf" srcId="{70C6F718-C465-4F28-B610-3DDD12544EED}" destId="{4EF25520-D785-49A7-9426-DFBA2012D103}" srcOrd="0" destOrd="0" presId="urn:microsoft.com/office/officeart/2005/8/layout/vList5"/>
    <dgm:cxn modelId="{16506B9E-B37A-41C6-9C16-6C52C68BDAAE}" type="presParOf" srcId="{70C6F718-C465-4F28-B610-3DDD12544EED}" destId="{6F01B856-8EB3-47BB-8073-521298FD1C0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C8827F-FD9C-4283-A7EB-D00C492F5BC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923195C-2711-4074-B480-0827E70352CF}">
      <dgm:prSet/>
      <dgm:spPr/>
      <dgm:t>
        <a:bodyPr/>
        <a:lstStyle/>
        <a:p>
          <a:r>
            <a:rPr lang="en-US"/>
            <a:t>1.</a:t>
          </a:r>
          <a:r>
            <a:rPr lang="zh-TW"/>
            <a:t>性能</a:t>
          </a:r>
        </a:p>
      </dgm:t>
    </dgm:pt>
    <dgm:pt modelId="{D7832D77-565E-4633-9234-A56167C5B0B9}" type="parTrans" cxnId="{90E1CE7D-D232-4733-887E-AB7EAC1C08A8}">
      <dgm:prSet/>
      <dgm:spPr/>
      <dgm:t>
        <a:bodyPr/>
        <a:lstStyle/>
        <a:p>
          <a:endParaRPr lang="zh-TW" altLang="en-US"/>
        </a:p>
      </dgm:t>
    </dgm:pt>
    <dgm:pt modelId="{841791A0-E472-4F19-A480-0A0EABA37F36}" type="sibTrans" cxnId="{90E1CE7D-D232-4733-887E-AB7EAC1C08A8}">
      <dgm:prSet/>
      <dgm:spPr/>
      <dgm:t>
        <a:bodyPr/>
        <a:lstStyle/>
        <a:p>
          <a:endParaRPr lang="zh-TW" altLang="en-US"/>
        </a:p>
      </dgm:t>
    </dgm:pt>
    <dgm:pt modelId="{A55428A7-7F60-4BF6-A189-7D8C0D50B728}">
      <dgm:prSet/>
      <dgm:spPr/>
      <dgm:t>
        <a:bodyPr/>
        <a:lstStyle/>
        <a:p>
          <a:r>
            <a:rPr lang="en-US" dirty="0"/>
            <a:t>2.</a:t>
          </a:r>
          <a:r>
            <a:rPr lang="zh-TW" dirty="0"/>
            <a:t>使用者介面交互性</a:t>
          </a:r>
        </a:p>
      </dgm:t>
    </dgm:pt>
    <dgm:pt modelId="{C8048BB6-A0B3-4087-BC29-8A7F7C9DB830}" type="parTrans" cxnId="{AE490D79-C3BD-4D3E-A51D-C318DF35599C}">
      <dgm:prSet/>
      <dgm:spPr/>
      <dgm:t>
        <a:bodyPr/>
        <a:lstStyle/>
        <a:p>
          <a:endParaRPr lang="zh-TW" altLang="en-US"/>
        </a:p>
      </dgm:t>
    </dgm:pt>
    <dgm:pt modelId="{1B2F0F94-D6C1-4D4E-80FA-954BD1554631}" type="sibTrans" cxnId="{AE490D79-C3BD-4D3E-A51D-C318DF35599C}">
      <dgm:prSet/>
      <dgm:spPr/>
      <dgm:t>
        <a:bodyPr/>
        <a:lstStyle/>
        <a:p>
          <a:endParaRPr lang="zh-TW" altLang="en-US"/>
        </a:p>
      </dgm:t>
    </dgm:pt>
    <dgm:pt modelId="{13E2894D-A6A8-4FFB-9E26-35CBD23ED92D}">
      <dgm:prSet/>
      <dgm:spPr/>
      <dgm:t>
        <a:bodyPr/>
        <a:lstStyle/>
        <a:p>
          <a:r>
            <a:rPr lang="en-US" dirty="0"/>
            <a:t>3.</a:t>
          </a:r>
          <a:r>
            <a:rPr lang="zh-TW" dirty="0"/>
            <a:t>易用性</a:t>
          </a:r>
        </a:p>
      </dgm:t>
    </dgm:pt>
    <dgm:pt modelId="{F883B399-9814-43E2-8E3C-735487ABF6C1}" type="parTrans" cxnId="{F045DEA7-6FCC-4426-962D-5B3F938516B8}">
      <dgm:prSet/>
      <dgm:spPr/>
      <dgm:t>
        <a:bodyPr/>
        <a:lstStyle/>
        <a:p>
          <a:endParaRPr lang="zh-TW" altLang="en-US"/>
        </a:p>
      </dgm:t>
    </dgm:pt>
    <dgm:pt modelId="{FAAAEBD4-2E12-4C83-9501-1DFF592D1F30}" type="sibTrans" cxnId="{F045DEA7-6FCC-4426-962D-5B3F938516B8}">
      <dgm:prSet/>
      <dgm:spPr/>
      <dgm:t>
        <a:bodyPr/>
        <a:lstStyle/>
        <a:p>
          <a:endParaRPr lang="zh-TW" altLang="en-US"/>
        </a:p>
      </dgm:t>
    </dgm:pt>
    <dgm:pt modelId="{2E28C26A-3453-496C-96B0-6FFA4E1AEAE5}">
      <dgm:prSet/>
      <dgm:spPr/>
      <dgm:t>
        <a:bodyPr/>
        <a:lstStyle/>
        <a:p>
          <a:r>
            <a:rPr lang="zh-TW" altLang="en-US" dirty="0"/>
            <a:t>遊戲加載速度快。</a:t>
          </a:r>
        </a:p>
      </dgm:t>
    </dgm:pt>
    <dgm:pt modelId="{94EA2F96-A4A2-4ED2-8955-7E0CCFDC97AA}" type="parTrans" cxnId="{F49B9C3C-902D-484E-BDE3-09788791B52F}">
      <dgm:prSet/>
      <dgm:spPr/>
      <dgm:t>
        <a:bodyPr/>
        <a:lstStyle/>
        <a:p>
          <a:endParaRPr lang="zh-TW" altLang="en-US"/>
        </a:p>
      </dgm:t>
    </dgm:pt>
    <dgm:pt modelId="{97DB11D5-35EB-4C6B-9FCC-BA5FC38081CC}" type="sibTrans" cxnId="{F49B9C3C-902D-484E-BDE3-09788791B52F}">
      <dgm:prSet/>
      <dgm:spPr/>
      <dgm:t>
        <a:bodyPr/>
        <a:lstStyle/>
        <a:p>
          <a:endParaRPr lang="zh-TW" altLang="en-US"/>
        </a:p>
      </dgm:t>
    </dgm:pt>
    <dgm:pt modelId="{726ECAAD-3A88-4AE6-A667-FEB31A2F8525}">
      <dgm:prSet/>
      <dgm:spPr/>
      <dgm:t>
        <a:bodyPr/>
        <a:lstStyle/>
        <a:p>
          <a:r>
            <a:rPr lang="zh-TW" dirty="0"/>
            <a:t>使用者可以透過滾輪來移動當前在</a:t>
          </a:r>
          <a:r>
            <a:rPr lang="en-US" dirty="0" err="1"/>
            <a:t>hotbar</a:t>
          </a:r>
          <a:r>
            <a:rPr lang="zh-TW" dirty="0"/>
            <a:t>上選擇的物品</a:t>
          </a:r>
          <a:r>
            <a:rPr lang="zh-TW" altLang="en-US" dirty="0"/>
            <a:t>。</a:t>
          </a:r>
        </a:p>
      </dgm:t>
    </dgm:pt>
    <dgm:pt modelId="{CBAC2B79-60FF-4404-98DB-5EE5A97B5243}" type="parTrans" cxnId="{2344BF49-FA57-46EB-A209-FF4F90CB86FD}">
      <dgm:prSet/>
      <dgm:spPr/>
      <dgm:t>
        <a:bodyPr/>
        <a:lstStyle/>
        <a:p>
          <a:endParaRPr lang="zh-TW" altLang="en-US"/>
        </a:p>
      </dgm:t>
    </dgm:pt>
    <dgm:pt modelId="{E2BE95E6-2A5F-4F92-BBA4-45DFC82F132F}" type="sibTrans" cxnId="{2344BF49-FA57-46EB-A209-FF4F90CB86FD}">
      <dgm:prSet/>
      <dgm:spPr/>
      <dgm:t>
        <a:bodyPr/>
        <a:lstStyle/>
        <a:p>
          <a:endParaRPr lang="zh-TW" altLang="en-US"/>
        </a:p>
      </dgm:t>
    </dgm:pt>
    <dgm:pt modelId="{C1082635-7ABC-484D-B326-7A27C3F68A58}">
      <dgm:prSet/>
      <dgm:spPr/>
      <dgm:t>
        <a:bodyPr/>
        <a:lstStyle/>
        <a:p>
          <a:r>
            <a:rPr lang="zh-TW" dirty="0"/>
            <a:t>系統</a:t>
          </a:r>
          <a:r>
            <a:rPr lang="zh-TW" altLang="en-US" dirty="0"/>
            <a:t>設計應簡單明瞭。</a:t>
          </a:r>
        </a:p>
      </dgm:t>
    </dgm:pt>
    <dgm:pt modelId="{0E64C4E3-0798-4879-A9FC-DC2CAD42BD1D}" type="parTrans" cxnId="{0A9455BA-C285-454C-BFE6-5F22AC2A84A1}">
      <dgm:prSet/>
      <dgm:spPr/>
      <dgm:t>
        <a:bodyPr/>
        <a:lstStyle/>
        <a:p>
          <a:endParaRPr lang="zh-TW" altLang="en-US"/>
        </a:p>
      </dgm:t>
    </dgm:pt>
    <dgm:pt modelId="{2F5E21EA-FBAD-4AF9-9C9E-A44161A818C8}" type="sibTrans" cxnId="{0A9455BA-C285-454C-BFE6-5F22AC2A84A1}">
      <dgm:prSet/>
      <dgm:spPr/>
      <dgm:t>
        <a:bodyPr/>
        <a:lstStyle/>
        <a:p>
          <a:endParaRPr lang="zh-TW" altLang="en-US"/>
        </a:p>
      </dgm:t>
    </dgm:pt>
    <dgm:pt modelId="{EF0E7996-37CD-4D8B-A65A-836B0E1627C2}">
      <dgm:prSet/>
      <dgm:spPr/>
      <dgm:t>
        <a:bodyPr/>
        <a:lstStyle/>
        <a:p>
          <a:r>
            <a:rPr lang="zh-TW" altLang="en-US" dirty="0"/>
            <a:t>直覺明瞭的介面設計。</a:t>
          </a:r>
        </a:p>
      </dgm:t>
    </dgm:pt>
    <dgm:pt modelId="{E5DB88DF-9FA3-494D-BE9B-D170C9DCB57F}" type="parTrans" cxnId="{526A11EA-1296-43B9-8907-361F652F29C4}">
      <dgm:prSet/>
      <dgm:spPr/>
      <dgm:t>
        <a:bodyPr/>
        <a:lstStyle/>
        <a:p>
          <a:endParaRPr lang="zh-TW" altLang="en-US"/>
        </a:p>
      </dgm:t>
    </dgm:pt>
    <dgm:pt modelId="{C0DEE67E-C21D-44B1-8CD7-D09B57636FB5}" type="sibTrans" cxnId="{526A11EA-1296-43B9-8907-361F652F29C4}">
      <dgm:prSet/>
      <dgm:spPr/>
      <dgm:t>
        <a:bodyPr/>
        <a:lstStyle/>
        <a:p>
          <a:endParaRPr lang="zh-TW" altLang="en-US"/>
        </a:p>
      </dgm:t>
    </dgm:pt>
    <dgm:pt modelId="{E015E772-A3FE-440D-B85E-830748A3C385}">
      <dgm:prSet/>
      <dgm:spPr/>
      <dgm:t>
        <a:bodyPr/>
        <a:lstStyle/>
        <a:p>
          <a:r>
            <a:rPr lang="zh-TW" dirty="0"/>
            <a:t>使用者可以一看就知道如何操作</a:t>
          </a:r>
          <a:r>
            <a:rPr lang="zh-TW" altLang="en-US" dirty="0"/>
            <a:t>。</a:t>
          </a:r>
        </a:p>
      </dgm:t>
    </dgm:pt>
    <dgm:pt modelId="{0323C8C0-E458-4130-8092-BEB70C423F54}" type="parTrans" cxnId="{A2B9BB8B-F4A5-4DF4-8C8F-829BCC8DB1F4}">
      <dgm:prSet/>
      <dgm:spPr/>
      <dgm:t>
        <a:bodyPr/>
        <a:lstStyle/>
        <a:p>
          <a:endParaRPr lang="zh-TW" altLang="en-US"/>
        </a:p>
      </dgm:t>
    </dgm:pt>
    <dgm:pt modelId="{4D541698-F6D2-4BEB-B3A3-CE6DF688EA72}" type="sibTrans" cxnId="{A2B9BB8B-F4A5-4DF4-8C8F-829BCC8DB1F4}">
      <dgm:prSet/>
      <dgm:spPr/>
      <dgm:t>
        <a:bodyPr/>
        <a:lstStyle/>
        <a:p>
          <a:endParaRPr lang="zh-TW" altLang="en-US"/>
        </a:p>
      </dgm:t>
    </dgm:pt>
    <dgm:pt modelId="{3C5AC538-301F-419D-932E-4BD713BA4DF1}">
      <dgm:prSet/>
      <dgm:spPr/>
      <dgm:t>
        <a:bodyPr/>
        <a:lstStyle/>
        <a:p>
          <a:r>
            <a:rPr lang="zh-TW" altLang="en-US" dirty="0"/>
            <a:t>預處理、加載遊戲物件及場景，使場景轉換更為平滑快速。</a:t>
          </a:r>
        </a:p>
      </dgm:t>
    </dgm:pt>
    <dgm:pt modelId="{ED0A16EF-AE02-4D07-AEE4-0A6A4D0C8457}" type="parTrans" cxnId="{9C6CA4AE-5CEC-4FB6-A6C2-825A6AE996AC}">
      <dgm:prSet/>
      <dgm:spPr/>
      <dgm:t>
        <a:bodyPr/>
        <a:lstStyle/>
        <a:p>
          <a:endParaRPr lang="zh-TW" altLang="en-US"/>
        </a:p>
      </dgm:t>
    </dgm:pt>
    <dgm:pt modelId="{FA71B757-7C53-4BBA-9344-565026B10ED4}" type="sibTrans" cxnId="{9C6CA4AE-5CEC-4FB6-A6C2-825A6AE996AC}">
      <dgm:prSet/>
      <dgm:spPr/>
      <dgm:t>
        <a:bodyPr/>
        <a:lstStyle/>
        <a:p>
          <a:endParaRPr lang="zh-TW" altLang="en-US"/>
        </a:p>
      </dgm:t>
    </dgm:pt>
    <dgm:pt modelId="{FF98B905-F048-4825-B797-FCEB6D90D9C9}">
      <dgm:prSet/>
      <dgm:spPr/>
      <dgm:t>
        <a:bodyPr/>
        <a:lstStyle/>
        <a:p>
          <a:endParaRPr lang="zh-TW" altLang="en-US" dirty="0"/>
        </a:p>
      </dgm:t>
    </dgm:pt>
    <dgm:pt modelId="{BC4C4689-2E75-45CA-AC9C-2326BF8153AE}" type="parTrans" cxnId="{60AD48C2-694D-42DF-B5E8-60335A31B11F}">
      <dgm:prSet/>
      <dgm:spPr/>
      <dgm:t>
        <a:bodyPr/>
        <a:lstStyle/>
        <a:p>
          <a:endParaRPr lang="zh-TW" altLang="en-US"/>
        </a:p>
      </dgm:t>
    </dgm:pt>
    <dgm:pt modelId="{C9CAB0E6-89A3-473E-8695-297E599F1B83}" type="sibTrans" cxnId="{60AD48C2-694D-42DF-B5E8-60335A31B11F}">
      <dgm:prSet/>
      <dgm:spPr/>
      <dgm:t>
        <a:bodyPr/>
        <a:lstStyle/>
        <a:p>
          <a:endParaRPr lang="zh-TW" altLang="en-US"/>
        </a:p>
      </dgm:t>
    </dgm:pt>
    <dgm:pt modelId="{C2B1E456-9FBA-4ECE-8A30-6BB38DCA73BD}">
      <dgm:prSet/>
      <dgm:spPr/>
      <dgm:t>
        <a:bodyPr/>
        <a:lstStyle/>
        <a:p>
          <a:r>
            <a:rPr lang="zh-TW" altLang="en-US" dirty="0"/>
            <a:t>附有使用教學。</a:t>
          </a:r>
        </a:p>
      </dgm:t>
    </dgm:pt>
    <dgm:pt modelId="{7A39B709-5044-4075-8D8E-EE531C2AF6A5}" type="parTrans" cxnId="{71B10ACD-3462-42D8-9962-4DCDDA813D6C}">
      <dgm:prSet/>
      <dgm:spPr/>
      <dgm:t>
        <a:bodyPr/>
        <a:lstStyle/>
        <a:p>
          <a:endParaRPr lang="zh-TW" altLang="en-US"/>
        </a:p>
      </dgm:t>
    </dgm:pt>
    <dgm:pt modelId="{1A11243B-D4D9-473F-BA7D-AC86675F85DC}" type="sibTrans" cxnId="{71B10ACD-3462-42D8-9962-4DCDDA813D6C}">
      <dgm:prSet/>
      <dgm:spPr/>
      <dgm:t>
        <a:bodyPr/>
        <a:lstStyle/>
        <a:p>
          <a:endParaRPr lang="zh-TW" altLang="en-US"/>
        </a:p>
      </dgm:t>
    </dgm:pt>
    <dgm:pt modelId="{67961D2D-6695-4890-8182-10412C465CBF}" type="pres">
      <dgm:prSet presAssocID="{06C8827F-FD9C-4283-A7EB-D00C492F5BC5}" presName="Name0" presStyleCnt="0">
        <dgm:presLayoutVars>
          <dgm:dir/>
          <dgm:animLvl val="lvl"/>
          <dgm:resizeHandles val="exact"/>
        </dgm:presLayoutVars>
      </dgm:prSet>
      <dgm:spPr/>
    </dgm:pt>
    <dgm:pt modelId="{A872DF31-271A-4636-ADEF-B43406A7B61F}" type="pres">
      <dgm:prSet presAssocID="{0923195C-2711-4074-B480-0827E70352CF}" presName="linNode" presStyleCnt="0"/>
      <dgm:spPr/>
    </dgm:pt>
    <dgm:pt modelId="{2F628928-A694-4A8B-B0C4-0E873E39D05B}" type="pres">
      <dgm:prSet presAssocID="{0923195C-2711-4074-B480-0827E70352C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EBDB09A-1532-4D1D-A7A9-2EC9848F1492}" type="pres">
      <dgm:prSet presAssocID="{0923195C-2711-4074-B480-0827E70352CF}" presName="descendantText" presStyleLbl="alignAccFollowNode1" presStyleIdx="0" presStyleCnt="3">
        <dgm:presLayoutVars>
          <dgm:bulletEnabled val="1"/>
        </dgm:presLayoutVars>
      </dgm:prSet>
      <dgm:spPr/>
    </dgm:pt>
    <dgm:pt modelId="{1223F74C-1D6D-4D5A-A63D-F6D4FCD61AEC}" type="pres">
      <dgm:prSet presAssocID="{841791A0-E472-4F19-A480-0A0EABA37F36}" presName="sp" presStyleCnt="0"/>
      <dgm:spPr/>
    </dgm:pt>
    <dgm:pt modelId="{47BB9042-73E2-42B1-AEC1-2C18A1EA5708}" type="pres">
      <dgm:prSet presAssocID="{A55428A7-7F60-4BF6-A189-7D8C0D50B728}" presName="linNode" presStyleCnt="0"/>
      <dgm:spPr/>
    </dgm:pt>
    <dgm:pt modelId="{FD356445-88E1-40FE-B51C-312173BC2C9B}" type="pres">
      <dgm:prSet presAssocID="{A55428A7-7F60-4BF6-A189-7D8C0D50B72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C45885C-12BF-4C7C-AC35-57BE6C66124B}" type="pres">
      <dgm:prSet presAssocID="{A55428A7-7F60-4BF6-A189-7D8C0D50B728}" presName="descendantText" presStyleLbl="alignAccFollowNode1" presStyleIdx="1" presStyleCnt="3">
        <dgm:presLayoutVars>
          <dgm:bulletEnabled val="1"/>
        </dgm:presLayoutVars>
      </dgm:prSet>
      <dgm:spPr/>
    </dgm:pt>
    <dgm:pt modelId="{F10B7B31-A9AD-4E29-A716-9553A24AE4DF}" type="pres">
      <dgm:prSet presAssocID="{1B2F0F94-D6C1-4D4E-80FA-954BD1554631}" presName="sp" presStyleCnt="0"/>
      <dgm:spPr/>
    </dgm:pt>
    <dgm:pt modelId="{4C5A6ECB-8356-402C-83AA-4BF35F399183}" type="pres">
      <dgm:prSet presAssocID="{13E2894D-A6A8-4FFB-9E26-35CBD23ED92D}" presName="linNode" presStyleCnt="0"/>
      <dgm:spPr/>
    </dgm:pt>
    <dgm:pt modelId="{F7E87A34-BFC8-4D0A-9171-B58275CC95F8}" type="pres">
      <dgm:prSet presAssocID="{13E2894D-A6A8-4FFB-9E26-35CBD23ED92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BA9D9B9-4BA5-44FC-A8A2-6629D7167BB7}" type="pres">
      <dgm:prSet presAssocID="{13E2894D-A6A8-4FFB-9E26-35CBD23ED92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28032002-5171-4F58-8918-DDEE95510D64}" type="presOf" srcId="{726ECAAD-3A88-4AE6-A667-FEB31A2F8525}" destId="{1C45885C-12BF-4C7C-AC35-57BE6C66124B}" srcOrd="0" destOrd="0" presId="urn:microsoft.com/office/officeart/2005/8/layout/vList5"/>
    <dgm:cxn modelId="{C84F3805-CAF9-45D5-9CC8-CE693DA31BA2}" type="presOf" srcId="{E015E772-A3FE-440D-B85E-830748A3C385}" destId="{2BA9D9B9-4BA5-44FC-A8A2-6629D7167BB7}" srcOrd="0" destOrd="1" presId="urn:microsoft.com/office/officeart/2005/8/layout/vList5"/>
    <dgm:cxn modelId="{EA51DD17-7281-41DB-8A9C-BD8D85B9F7FE}" type="presOf" srcId="{3C5AC538-301F-419D-932E-4BD713BA4DF1}" destId="{0EBDB09A-1532-4D1D-A7A9-2EC9848F1492}" srcOrd="0" destOrd="1" presId="urn:microsoft.com/office/officeart/2005/8/layout/vList5"/>
    <dgm:cxn modelId="{F49B9C3C-902D-484E-BDE3-09788791B52F}" srcId="{0923195C-2711-4074-B480-0827E70352CF}" destId="{2E28C26A-3453-496C-96B0-6FFA4E1AEAE5}" srcOrd="0" destOrd="0" parTransId="{94EA2F96-A4A2-4ED2-8955-7E0CCFDC97AA}" sibTransId="{97DB11D5-35EB-4C6B-9FCC-BA5FC38081CC}"/>
    <dgm:cxn modelId="{35C16440-6E9A-4B8F-B9A2-CE0A187BA1C6}" type="presOf" srcId="{C1082635-7ABC-484D-B326-7A27C3F68A58}" destId="{2BA9D9B9-4BA5-44FC-A8A2-6629D7167BB7}" srcOrd="0" destOrd="0" presId="urn:microsoft.com/office/officeart/2005/8/layout/vList5"/>
    <dgm:cxn modelId="{4167A05D-F41E-4574-96B0-EF546C54FBB1}" type="presOf" srcId="{2E28C26A-3453-496C-96B0-6FFA4E1AEAE5}" destId="{0EBDB09A-1532-4D1D-A7A9-2EC9848F1492}" srcOrd="0" destOrd="0" presId="urn:microsoft.com/office/officeart/2005/8/layout/vList5"/>
    <dgm:cxn modelId="{12D2C262-B8DD-47EF-B192-85DB32E47523}" type="presOf" srcId="{FF98B905-F048-4825-B797-FCEB6D90D9C9}" destId="{2BA9D9B9-4BA5-44FC-A8A2-6629D7167BB7}" srcOrd="0" destOrd="3" presId="urn:microsoft.com/office/officeart/2005/8/layout/vList5"/>
    <dgm:cxn modelId="{2344BF49-FA57-46EB-A209-FF4F90CB86FD}" srcId="{A55428A7-7F60-4BF6-A189-7D8C0D50B728}" destId="{726ECAAD-3A88-4AE6-A667-FEB31A2F8525}" srcOrd="0" destOrd="0" parTransId="{CBAC2B79-60FF-4404-98DB-5EE5A97B5243}" sibTransId="{E2BE95E6-2A5F-4F92-BBA4-45DFC82F132F}"/>
    <dgm:cxn modelId="{AE490D79-C3BD-4D3E-A51D-C318DF35599C}" srcId="{06C8827F-FD9C-4283-A7EB-D00C492F5BC5}" destId="{A55428A7-7F60-4BF6-A189-7D8C0D50B728}" srcOrd="1" destOrd="0" parTransId="{C8048BB6-A0B3-4087-BC29-8A7F7C9DB830}" sibTransId="{1B2F0F94-D6C1-4D4E-80FA-954BD1554631}"/>
    <dgm:cxn modelId="{90E1CE7D-D232-4733-887E-AB7EAC1C08A8}" srcId="{06C8827F-FD9C-4283-A7EB-D00C492F5BC5}" destId="{0923195C-2711-4074-B480-0827E70352CF}" srcOrd="0" destOrd="0" parTransId="{D7832D77-565E-4633-9234-A56167C5B0B9}" sibTransId="{841791A0-E472-4F19-A480-0A0EABA37F36}"/>
    <dgm:cxn modelId="{41EA3883-1E5D-4E4B-A09D-D0B841ABA818}" type="presOf" srcId="{EF0E7996-37CD-4D8B-A65A-836B0E1627C2}" destId="{1C45885C-12BF-4C7C-AC35-57BE6C66124B}" srcOrd="0" destOrd="1" presId="urn:microsoft.com/office/officeart/2005/8/layout/vList5"/>
    <dgm:cxn modelId="{AB8CF889-0293-4021-9F7C-6AD226FE5463}" type="presOf" srcId="{06C8827F-FD9C-4283-A7EB-D00C492F5BC5}" destId="{67961D2D-6695-4890-8182-10412C465CBF}" srcOrd="0" destOrd="0" presId="urn:microsoft.com/office/officeart/2005/8/layout/vList5"/>
    <dgm:cxn modelId="{A2B9BB8B-F4A5-4DF4-8C8F-829BCC8DB1F4}" srcId="{13E2894D-A6A8-4FFB-9E26-35CBD23ED92D}" destId="{E015E772-A3FE-440D-B85E-830748A3C385}" srcOrd="1" destOrd="0" parTransId="{0323C8C0-E458-4130-8092-BEB70C423F54}" sibTransId="{4D541698-F6D2-4BEB-B3A3-CE6DF688EA72}"/>
    <dgm:cxn modelId="{F045DEA7-6FCC-4426-962D-5B3F938516B8}" srcId="{06C8827F-FD9C-4283-A7EB-D00C492F5BC5}" destId="{13E2894D-A6A8-4FFB-9E26-35CBD23ED92D}" srcOrd="2" destOrd="0" parTransId="{F883B399-9814-43E2-8E3C-735487ABF6C1}" sibTransId="{FAAAEBD4-2E12-4C83-9501-1DFF592D1F30}"/>
    <dgm:cxn modelId="{B7FA3EAC-9C07-443E-B2C4-7C170D070134}" type="presOf" srcId="{A55428A7-7F60-4BF6-A189-7D8C0D50B728}" destId="{FD356445-88E1-40FE-B51C-312173BC2C9B}" srcOrd="0" destOrd="0" presId="urn:microsoft.com/office/officeart/2005/8/layout/vList5"/>
    <dgm:cxn modelId="{F80F2CAD-3AAD-490B-ACB5-82B82FE32B41}" type="presOf" srcId="{0923195C-2711-4074-B480-0827E70352CF}" destId="{2F628928-A694-4A8B-B0C4-0E873E39D05B}" srcOrd="0" destOrd="0" presId="urn:microsoft.com/office/officeart/2005/8/layout/vList5"/>
    <dgm:cxn modelId="{9C6CA4AE-5CEC-4FB6-A6C2-825A6AE996AC}" srcId="{0923195C-2711-4074-B480-0827E70352CF}" destId="{3C5AC538-301F-419D-932E-4BD713BA4DF1}" srcOrd="1" destOrd="0" parTransId="{ED0A16EF-AE02-4D07-AEE4-0A6A4D0C8457}" sibTransId="{FA71B757-7C53-4BBA-9344-565026B10ED4}"/>
    <dgm:cxn modelId="{0A9455BA-C285-454C-BFE6-5F22AC2A84A1}" srcId="{13E2894D-A6A8-4FFB-9E26-35CBD23ED92D}" destId="{C1082635-7ABC-484D-B326-7A27C3F68A58}" srcOrd="0" destOrd="0" parTransId="{0E64C4E3-0798-4879-A9FC-DC2CAD42BD1D}" sibTransId="{2F5E21EA-FBAD-4AF9-9C9E-A44161A818C8}"/>
    <dgm:cxn modelId="{60AD48C2-694D-42DF-B5E8-60335A31B11F}" srcId="{13E2894D-A6A8-4FFB-9E26-35CBD23ED92D}" destId="{FF98B905-F048-4825-B797-FCEB6D90D9C9}" srcOrd="3" destOrd="0" parTransId="{BC4C4689-2E75-45CA-AC9C-2326BF8153AE}" sibTransId="{C9CAB0E6-89A3-473E-8695-297E599F1B83}"/>
    <dgm:cxn modelId="{71B10ACD-3462-42D8-9962-4DCDDA813D6C}" srcId="{13E2894D-A6A8-4FFB-9E26-35CBD23ED92D}" destId="{C2B1E456-9FBA-4ECE-8A30-6BB38DCA73BD}" srcOrd="2" destOrd="0" parTransId="{7A39B709-5044-4075-8D8E-EE531C2AF6A5}" sibTransId="{1A11243B-D4D9-473F-BA7D-AC86675F85DC}"/>
    <dgm:cxn modelId="{5B9D01D8-CA95-4BBB-8E1E-1E545F0B9686}" type="presOf" srcId="{C2B1E456-9FBA-4ECE-8A30-6BB38DCA73BD}" destId="{2BA9D9B9-4BA5-44FC-A8A2-6629D7167BB7}" srcOrd="0" destOrd="2" presId="urn:microsoft.com/office/officeart/2005/8/layout/vList5"/>
    <dgm:cxn modelId="{CFC20FD9-0D64-4FC6-9121-0BE23AF2E55A}" type="presOf" srcId="{13E2894D-A6A8-4FFB-9E26-35CBD23ED92D}" destId="{F7E87A34-BFC8-4D0A-9171-B58275CC95F8}" srcOrd="0" destOrd="0" presId="urn:microsoft.com/office/officeart/2005/8/layout/vList5"/>
    <dgm:cxn modelId="{526A11EA-1296-43B9-8907-361F652F29C4}" srcId="{A55428A7-7F60-4BF6-A189-7D8C0D50B728}" destId="{EF0E7996-37CD-4D8B-A65A-836B0E1627C2}" srcOrd="1" destOrd="0" parTransId="{E5DB88DF-9FA3-494D-BE9B-D170C9DCB57F}" sibTransId="{C0DEE67E-C21D-44B1-8CD7-D09B57636FB5}"/>
    <dgm:cxn modelId="{53D921E3-AE67-45B1-9FE6-0270FCDE55E4}" type="presParOf" srcId="{67961D2D-6695-4890-8182-10412C465CBF}" destId="{A872DF31-271A-4636-ADEF-B43406A7B61F}" srcOrd="0" destOrd="0" presId="urn:microsoft.com/office/officeart/2005/8/layout/vList5"/>
    <dgm:cxn modelId="{632B9102-AE2C-4BAB-AFD5-7DBEF8CD3224}" type="presParOf" srcId="{A872DF31-271A-4636-ADEF-B43406A7B61F}" destId="{2F628928-A694-4A8B-B0C4-0E873E39D05B}" srcOrd="0" destOrd="0" presId="urn:microsoft.com/office/officeart/2005/8/layout/vList5"/>
    <dgm:cxn modelId="{AC4EF9C6-C6A0-4864-BE7A-A27C5B64D085}" type="presParOf" srcId="{A872DF31-271A-4636-ADEF-B43406A7B61F}" destId="{0EBDB09A-1532-4D1D-A7A9-2EC9848F1492}" srcOrd="1" destOrd="0" presId="urn:microsoft.com/office/officeart/2005/8/layout/vList5"/>
    <dgm:cxn modelId="{1FB8DBDB-A817-4C9E-B45C-B15FA0775235}" type="presParOf" srcId="{67961D2D-6695-4890-8182-10412C465CBF}" destId="{1223F74C-1D6D-4D5A-A63D-F6D4FCD61AEC}" srcOrd="1" destOrd="0" presId="urn:microsoft.com/office/officeart/2005/8/layout/vList5"/>
    <dgm:cxn modelId="{E6427046-9C8E-44EB-BA8A-247F882BE70D}" type="presParOf" srcId="{67961D2D-6695-4890-8182-10412C465CBF}" destId="{47BB9042-73E2-42B1-AEC1-2C18A1EA5708}" srcOrd="2" destOrd="0" presId="urn:microsoft.com/office/officeart/2005/8/layout/vList5"/>
    <dgm:cxn modelId="{8A368A52-6962-49AF-9A1E-F6EE5606B7BE}" type="presParOf" srcId="{47BB9042-73E2-42B1-AEC1-2C18A1EA5708}" destId="{FD356445-88E1-40FE-B51C-312173BC2C9B}" srcOrd="0" destOrd="0" presId="urn:microsoft.com/office/officeart/2005/8/layout/vList5"/>
    <dgm:cxn modelId="{51901832-CA2F-4DFB-B805-8106AFC28A56}" type="presParOf" srcId="{47BB9042-73E2-42B1-AEC1-2C18A1EA5708}" destId="{1C45885C-12BF-4C7C-AC35-57BE6C66124B}" srcOrd="1" destOrd="0" presId="urn:microsoft.com/office/officeart/2005/8/layout/vList5"/>
    <dgm:cxn modelId="{BF13803F-CEFB-4089-B7AD-AC12C65D14D9}" type="presParOf" srcId="{67961D2D-6695-4890-8182-10412C465CBF}" destId="{F10B7B31-A9AD-4E29-A716-9553A24AE4DF}" srcOrd="3" destOrd="0" presId="urn:microsoft.com/office/officeart/2005/8/layout/vList5"/>
    <dgm:cxn modelId="{44094552-B6FB-4766-84CF-9852A715FCEB}" type="presParOf" srcId="{67961D2D-6695-4890-8182-10412C465CBF}" destId="{4C5A6ECB-8356-402C-83AA-4BF35F399183}" srcOrd="4" destOrd="0" presId="urn:microsoft.com/office/officeart/2005/8/layout/vList5"/>
    <dgm:cxn modelId="{88195F0F-3844-48CD-8E46-11DD3E7B02FD}" type="presParOf" srcId="{4C5A6ECB-8356-402C-83AA-4BF35F399183}" destId="{F7E87A34-BFC8-4D0A-9171-B58275CC95F8}" srcOrd="0" destOrd="0" presId="urn:microsoft.com/office/officeart/2005/8/layout/vList5"/>
    <dgm:cxn modelId="{DE6E8E58-5985-4E91-9B07-9E608C69C7FA}" type="presParOf" srcId="{4C5A6ECB-8356-402C-83AA-4BF35F399183}" destId="{2BA9D9B9-4BA5-44FC-A8A2-6629D7167BB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860FC-1B2C-44DB-A04A-52C88CADF4F7}">
      <dsp:nvSpPr>
        <dsp:cNvPr id="0" name=""/>
        <dsp:cNvSpPr/>
      </dsp:nvSpPr>
      <dsp:spPr>
        <a:xfrm rot="5400000">
          <a:off x="3487334" y="-980744"/>
          <a:ext cx="1182032" cy="38384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500" kern="1200" dirty="0"/>
            <a:t>提供簡潔明瞭的使用者介面。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500" kern="1200" dirty="0"/>
            <a:t>可以一覽角色當前狀態。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500" kern="1200" dirty="0"/>
            <a:t>流暢的使用者介面交互。</a:t>
          </a:r>
        </a:p>
      </dsp:txBody>
      <dsp:txXfrm rot="-5400000">
        <a:off x="2159126" y="405166"/>
        <a:ext cx="3780746" cy="1066628"/>
      </dsp:txXfrm>
    </dsp:sp>
    <dsp:sp modelId="{F3E59EB3-F11C-43D4-926F-DE9DC0661309}">
      <dsp:nvSpPr>
        <dsp:cNvPr id="0" name=""/>
        <dsp:cNvSpPr/>
      </dsp:nvSpPr>
      <dsp:spPr>
        <a:xfrm>
          <a:off x="0" y="2238"/>
          <a:ext cx="2159127" cy="1477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1.</a:t>
          </a:r>
          <a:r>
            <a:rPr lang="zh-TW" sz="3900" kern="1200" dirty="0"/>
            <a:t> 使用者介面</a:t>
          </a:r>
        </a:p>
      </dsp:txBody>
      <dsp:txXfrm>
        <a:off x="72128" y="74366"/>
        <a:ext cx="2014871" cy="1333284"/>
      </dsp:txXfrm>
    </dsp:sp>
    <dsp:sp modelId="{049C68CE-1028-4FB5-8789-C54540D926CC}">
      <dsp:nvSpPr>
        <dsp:cNvPr id="0" name=""/>
        <dsp:cNvSpPr/>
      </dsp:nvSpPr>
      <dsp:spPr>
        <a:xfrm rot="5400000">
          <a:off x="3487334" y="373203"/>
          <a:ext cx="1182032" cy="38384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500" kern="1200" dirty="0"/>
            <a:t>可以交換或堆疊物品。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500" kern="1200" dirty="0"/>
            <a:t>滑鼠移上物品可以顯示詳細資訊。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500" kern="1200" dirty="0"/>
            <a:t>物品欄排序。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500" kern="1200" dirty="0"/>
            <a:t>分割或丟棄物品。</a:t>
          </a:r>
        </a:p>
      </dsp:txBody>
      <dsp:txXfrm rot="-5400000">
        <a:off x="2159126" y="1759113"/>
        <a:ext cx="3780746" cy="1066628"/>
      </dsp:txXfrm>
    </dsp:sp>
    <dsp:sp modelId="{7D59A745-2CBF-4BF7-A62A-3B8B7365DDDB}">
      <dsp:nvSpPr>
        <dsp:cNvPr id="0" name=""/>
        <dsp:cNvSpPr/>
      </dsp:nvSpPr>
      <dsp:spPr>
        <a:xfrm>
          <a:off x="0" y="1553656"/>
          <a:ext cx="2159127" cy="1477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2.</a:t>
          </a:r>
          <a:r>
            <a:rPr lang="zh-TW" altLang="en-US" sz="3900" kern="1200" dirty="0"/>
            <a:t>庫存系統</a:t>
          </a:r>
          <a:endParaRPr lang="zh-TW" sz="3900" kern="1200" dirty="0"/>
        </a:p>
      </dsp:txBody>
      <dsp:txXfrm>
        <a:off x="72128" y="1625784"/>
        <a:ext cx="2014871" cy="1333284"/>
      </dsp:txXfrm>
    </dsp:sp>
    <dsp:sp modelId="{6F01B856-8EB3-47BB-8073-521298FD1C0B}">
      <dsp:nvSpPr>
        <dsp:cNvPr id="0" name=""/>
        <dsp:cNvSpPr/>
      </dsp:nvSpPr>
      <dsp:spPr>
        <a:xfrm rot="5400000">
          <a:off x="3487334" y="1924620"/>
          <a:ext cx="1182032" cy="38384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500" kern="1200" dirty="0"/>
            <a:t>允許使用者自定義遊戲設定。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500" kern="1200" dirty="0"/>
            <a:t>可以更改音量設定、輸入映射、顯示設定等等</a:t>
          </a:r>
          <a:r>
            <a:rPr lang="en-US" altLang="zh-TW" sz="1500" kern="1200" dirty="0"/>
            <a:t>…</a:t>
          </a:r>
          <a:r>
            <a:rPr lang="zh-TW" altLang="en-US" sz="1500" kern="1200" dirty="0"/>
            <a:t>。</a:t>
          </a:r>
        </a:p>
      </dsp:txBody>
      <dsp:txXfrm rot="-5400000">
        <a:off x="2159126" y="3310530"/>
        <a:ext cx="3780746" cy="1066628"/>
      </dsp:txXfrm>
    </dsp:sp>
    <dsp:sp modelId="{4EF25520-D785-49A7-9426-DFBA2012D103}">
      <dsp:nvSpPr>
        <dsp:cNvPr id="0" name=""/>
        <dsp:cNvSpPr/>
      </dsp:nvSpPr>
      <dsp:spPr>
        <a:xfrm>
          <a:off x="0" y="3105074"/>
          <a:ext cx="2159127" cy="1477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3.</a:t>
          </a:r>
          <a:r>
            <a:rPr lang="zh-TW" altLang="en-US" sz="3900" kern="1200" dirty="0"/>
            <a:t>設定</a:t>
          </a:r>
          <a:endParaRPr lang="zh-TW" sz="3900" kern="1200" dirty="0"/>
        </a:p>
      </dsp:txBody>
      <dsp:txXfrm>
        <a:off x="72128" y="3177202"/>
        <a:ext cx="2014871" cy="1333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DB09A-1532-4D1D-A7A9-2EC9848F1492}">
      <dsp:nvSpPr>
        <dsp:cNvPr id="0" name=""/>
        <dsp:cNvSpPr/>
      </dsp:nvSpPr>
      <dsp:spPr>
        <a:xfrm rot="5400000">
          <a:off x="3502447" y="-1185326"/>
          <a:ext cx="1182032" cy="38526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500" kern="1200" dirty="0"/>
            <a:t>遊戲加載速度快。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500" kern="1200" dirty="0"/>
            <a:t>預處理、加載遊戲物件及場景，使場景轉換更為平滑快速。</a:t>
          </a:r>
        </a:p>
      </dsp:txBody>
      <dsp:txXfrm rot="-5400000">
        <a:off x="2167127" y="207696"/>
        <a:ext cx="3794970" cy="1066628"/>
      </dsp:txXfrm>
    </dsp:sp>
    <dsp:sp modelId="{2F628928-A694-4A8B-B0C4-0E873E39D05B}">
      <dsp:nvSpPr>
        <dsp:cNvPr id="0" name=""/>
        <dsp:cNvSpPr/>
      </dsp:nvSpPr>
      <dsp:spPr>
        <a:xfrm>
          <a:off x="0" y="2238"/>
          <a:ext cx="2167128" cy="1477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1.</a:t>
          </a:r>
          <a:r>
            <a:rPr lang="zh-TW" sz="2900" kern="1200"/>
            <a:t>性能</a:t>
          </a:r>
        </a:p>
      </dsp:txBody>
      <dsp:txXfrm>
        <a:off x="72128" y="74366"/>
        <a:ext cx="2022872" cy="1333284"/>
      </dsp:txXfrm>
    </dsp:sp>
    <dsp:sp modelId="{1C45885C-12BF-4C7C-AC35-57BE6C66124B}">
      <dsp:nvSpPr>
        <dsp:cNvPr id="0" name=""/>
        <dsp:cNvSpPr/>
      </dsp:nvSpPr>
      <dsp:spPr>
        <a:xfrm rot="5400000">
          <a:off x="3502447" y="366090"/>
          <a:ext cx="1182032" cy="38526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500" kern="1200" dirty="0"/>
            <a:t>使用者可以透過滾輪來移動當前在</a:t>
          </a:r>
          <a:r>
            <a:rPr lang="en-US" sz="1500" kern="1200" dirty="0" err="1"/>
            <a:t>hotbar</a:t>
          </a:r>
          <a:r>
            <a:rPr lang="zh-TW" sz="1500" kern="1200" dirty="0"/>
            <a:t>上選擇的物品</a:t>
          </a:r>
          <a:r>
            <a:rPr lang="zh-TW" altLang="en-US" sz="1500" kern="1200" dirty="0"/>
            <a:t>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500" kern="1200" dirty="0"/>
            <a:t>直覺明瞭的介面設計。</a:t>
          </a:r>
        </a:p>
      </dsp:txBody>
      <dsp:txXfrm rot="-5400000">
        <a:off x="2167127" y="1759112"/>
        <a:ext cx="3794970" cy="1066628"/>
      </dsp:txXfrm>
    </dsp:sp>
    <dsp:sp modelId="{FD356445-88E1-40FE-B51C-312173BC2C9B}">
      <dsp:nvSpPr>
        <dsp:cNvPr id="0" name=""/>
        <dsp:cNvSpPr/>
      </dsp:nvSpPr>
      <dsp:spPr>
        <a:xfrm>
          <a:off x="0" y="1553656"/>
          <a:ext cx="2167128" cy="1477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2.</a:t>
          </a:r>
          <a:r>
            <a:rPr lang="zh-TW" sz="2900" kern="1200" dirty="0"/>
            <a:t>使用者介面交互性</a:t>
          </a:r>
        </a:p>
      </dsp:txBody>
      <dsp:txXfrm>
        <a:off x="72128" y="1625784"/>
        <a:ext cx="2022872" cy="1333284"/>
      </dsp:txXfrm>
    </dsp:sp>
    <dsp:sp modelId="{2BA9D9B9-4BA5-44FC-A8A2-6629D7167BB7}">
      <dsp:nvSpPr>
        <dsp:cNvPr id="0" name=""/>
        <dsp:cNvSpPr/>
      </dsp:nvSpPr>
      <dsp:spPr>
        <a:xfrm rot="5400000">
          <a:off x="3502447" y="1917508"/>
          <a:ext cx="1182032" cy="38526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500" kern="1200" dirty="0"/>
            <a:t>系統</a:t>
          </a:r>
          <a:r>
            <a:rPr lang="zh-TW" altLang="en-US" sz="1500" kern="1200" dirty="0"/>
            <a:t>設計應簡單明瞭。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500" kern="1200" dirty="0"/>
            <a:t>使用者可以一看就知道如何操作</a:t>
          </a:r>
          <a:r>
            <a:rPr lang="zh-TW" altLang="en-US" sz="1500" kern="1200" dirty="0"/>
            <a:t>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500" kern="1200" dirty="0"/>
            <a:t>附有使用教學。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500" kern="1200" dirty="0"/>
        </a:p>
      </dsp:txBody>
      <dsp:txXfrm rot="-5400000">
        <a:off x="2167127" y="3310530"/>
        <a:ext cx="3794970" cy="1066628"/>
      </dsp:txXfrm>
    </dsp:sp>
    <dsp:sp modelId="{F7E87A34-BFC8-4D0A-9171-B58275CC95F8}">
      <dsp:nvSpPr>
        <dsp:cNvPr id="0" name=""/>
        <dsp:cNvSpPr/>
      </dsp:nvSpPr>
      <dsp:spPr>
        <a:xfrm>
          <a:off x="0" y="3105074"/>
          <a:ext cx="2167128" cy="1477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3.</a:t>
          </a:r>
          <a:r>
            <a:rPr lang="zh-TW" sz="2900" kern="1200" dirty="0"/>
            <a:t>易用性</a:t>
          </a:r>
        </a:p>
      </dsp:txBody>
      <dsp:txXfrm>
        <a:off x="72128" y="3177202"/>
        <a:ext cx="2022872" cy="1333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BD8B3-0F80-4505-9D4D-005A2CEB7216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E3968-0FB4-4892-BC20-0875A7BD7C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功能性需求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(functional requirements)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即是使用者需要系統能為他做什麼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非功能性需求並非採以上述所提及的系統功能分析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如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use case)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技術，一般它可能僅以清單列表的方式註記並列為系統的一種約束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(constraint)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即可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E3968-0FB4-4892-BC20-0875A7BD7CA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428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遊戲角色結合深度學習部分就是可能不會做，但是預想是透過學習讓遊戲的敵人角色可以判斷當前情況來改變</a:t>
            </a:r>
            <a:r>
              <a:rPr lang="en-US" altLang="zh-TW" dirty="0"/>
              <a:t>State</a:t>
            </a:r>
            <a:r>
              <a:rPr lang="zh-TW" altLang="en-US" dirty="0"/>
              <a:t>，因為有限狀態機在</a:t>
            </a:r>
            <a:r>
              <a:rPr lang="en-US" altLang="zh-TW" dirty="0"/>
              <a:t>State</a:t>
            </a:r>
            <a:r>
              <a:rPr lang="zh-TW" altLang="en-US" dirty="0"/>
              <a:t>交換的邏輯上是寫死的，如果讓</a:t>
            </a:r>
            <a:r>
              <a:rPr lang="en-US" altLang="zh-TW" dirty="0"/>
              <a:t>AI</a:t>
            </a:r>
            <a:r>
              <a:rPr lang="zh-TW" altLang="en-US"/>
              <a:t>學習應該能讓他比較有彈性地去選擇行為去執行。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E3968-0FB4-4892-BC20-0875A7BD7CA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92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018B8B-4001-8995-3579-D567BC0E4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02082B-19AE-65A5-BA14-ABBDA7349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FD9715-25E4-B070-2066-5395D69B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8FDA-8DB6-4630-B574-EE4BB58F8AB0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41BCFA-0DC3-AEEE-9E87-CA51E32E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C80C39-D60A-7248-6A4D-0E7B702E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C56B-DAE0-469C-B04F-B97FE29C9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48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631B1-A1EA-9A4F-C8D6-F8CB1ACD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BAE7E5-17A5-5FEB-0966-F517AFF2D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FE8BD5-6C06-F0DF-E070-037B0CB5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8FDA-8DB6-4630-B574-EE4BB58F8AB0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75E379-7AD6-F99F-3C15-A6F3C15A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046B17-2B6F-E958-411D-DDE4B067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C56B-DAE0-469C-B04F-B97FE29C9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8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DE81AC5-E68A-2381-C904-32BC16B46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EFD53D-0665-FEAE-27D8-ACB903BD0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41CF99-75C4-7995-4ED0-BC826012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8FDA-8DB6-4630-B574-EE4BB58F8AB0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777522-2E44-B090-3332-66FC7975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393F2B-7D48-EB3D-8A86-EFAD0F2B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C56B-DAE0-469C-B04F-B97FE29C9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19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EE89FF-9BBC-C9AA-580A-E3B00E99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558BCA-8E8D-83D0-E36D-3CFAF8DC1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195884-6277-4568-296B-9F01C978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8FDA-8DB6-4630-B574-EE4BB58F8AB0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49054A-BFA0-0D1E-F26D-CA733C30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E39DE-8F3E-9D1A-850A-0D35BF6B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C56B-DAE0-469C-B04F-B97FE29C9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09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CB609E-3F9E-98E3-AABC-1192D799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ECFFE5-A9C0-1C64-7976-E80FA24EE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D39ECD-2FC3-A267-2FA0-1E76880F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8FDA-8DB6-4630-B574-EE4BB58F8AB0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A2D75B-297D-FB44-C9D7-E17C1071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20B9A9-71C9-5D84-F833-64D1F682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C56B-DAE0-469C-B04F-B97FE29C9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14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153AF-F1B9-E49B-176E-74B5807B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8F25BA-7B16-548D-62E0-42A01C6D1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B86D4B-B2D7-2702-6F9E-72D350076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B800A1-E24C-2830-F17A-20489E90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8FDA-8DB6-4630-B574-EE4BB58F8AB0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59E2FF-15DB-C781-18A3-80EF8A5B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76641E-D024-E64E-81D8-F9B20331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C56B-DAE0-469C-B04F-B97FE29C9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02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80945-76AE-B069-7611-E6915B1D6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E2A028-E2C5-7079-BAF7-D96FC0A1B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DB0D69-18A2-F845-18CD-EF0BF74A3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5FBB6AB-0C8D-C9C7-5025-024960BDD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314507-61AC-577D-80C2-F503594A2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035DD89-8315-1C78-B314-0CD92D48C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8FDA-8DB6-4630-B574-EE4BB58F8AB0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49CF1A3-5C7C-1DE5-1B53-093E5318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8DD7C9-1D1D-8262-4F88-F689B932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C56B-DAE0-469C-B04F-B97FE29C9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19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864F09-EF0F-7A6F-2D56-06565D73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16FFD2-C3F6-B9FF-082E-83571A24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8FDA-8DB6-4630-B574-EE4BB58F8AB0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8EFA6C6-CA1B-7ABA-60C0-7178ACC8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4D043BC-89B1-AF24-495E-42B3E0AE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C56B-DAE0-469C-B04F-B97FE29C9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31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6E96D1D-2A57-3543-8205-0DF8EAC0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8FDA-8DB6-4630-B574-EE4BB58F8AB0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7B262D-2931-E72E-C50D-15E8F261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219982-4789-D3F4-9EC9-D0DA5BBA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C56B-DAE0-469C-B04F-B97FE29C9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10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6E338-8D3E-756D-4A41-2663A7FAA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955534-8D0B-C5F2-A874-5C03ED6E2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4E6945-42C3-E7DD-DEAA-35124BB9A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62D61F-349F-2513-D34C-EFBA8F51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8FDA-8DB6-4630-B574-EE4BB58F8AB0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767FBF-0224-7731-4306-23BFA8AD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BD3D09-5C1D-5A71-FD76-DE4A4574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C56B-DAE0-469C-B04F-B97FE29C9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58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D8CA7-9C10-3AE5-7C64-7B79BA13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51BF810-7440-7EBE-CD15-CBAE97394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752C62-9BA1-74B0-7D42-48E4F0228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A33F90-B4A8-8C24-8B4B-57626B34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8FDA-8DB6-4630-B574-EE4BB58F8AB0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DA4FC5-4135-F93D-DB7A-AF9EF3A8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8B6053-7E82-5576-4F59-89D8E1D7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C56B-DAE0-469C-B04F-B97FE29C9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80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918DC78-C162-FFD1-B202-794BFAE98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D033D3-3D48-F281-6A01-E10C38614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9517CE-ECF4-7B41-ABFA-2050310DB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878FDA-8DB6-4630-B574-EE4BB58F8AB0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AE1406-E4A9-A0D2-7EA9-CBC7CEE65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60D49D-76AB-9724-D5FE-D97791D8C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6C56B-DAE0-469C-B04F-B97FE29C9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79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ECEE0EA3-8AAC-9AC6-8847-18D67308A2A2}"/>
              </a:ext>
            </a:extLst>
          </p:cNvPr>
          <p:cNvSpPr txBox="1"/>
          <p:nvPr/>
        </p:nvSpPr>
        <p:spPr>
          <a:xfrm>
            <a:off x="4208303" y="7950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遊戲角色結合深度學習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93A7536-1798-7175-821E-F6A696134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147"/>
            <a:ext cx="9144000" cy="80374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Godot</a:t>
            </a:r>
            <a:r>
              <a:rPr lang="zh-TW" altLang="en-US" dirty="0"/>
              <a:t>遊戲開發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A80201-B6F7-09C5-0CDC-2890B236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113193"/>
            <a:ext cx="9144000" cy="1655762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第十二組</a:t>
            </a:r>
            <a:endParaRPr lang="en-US" altLang="zh-TW" sz="2000" dirty="0"/>
          </a:p>
          <a:p>
            <a:r>
              <a:rPr lang="en-US" altLang="zh-TW" sz="2000" dirty="0"/>
              <a:t>C111118121</a:t>
            </a:r>
            <a:r>
              <a:rPr lang="zh-TW" altLang="en-US" sz="2000" dirty="0"/>
              <a:t> 柳健棠</a:t>
            </a:r>
          </a:p>
        </p:txBody>
      </p:sp>
      <p:pic>
        <p:nvPicPr>
          <p:cNvPr id="9" name="Picture 2" descr="適用於Android 的Godot Engine Vulkan 最佳化 | Developer stories | Android Developers">
            <a:extLst>
              <a:ext uri="{FF2B5EF4-FFF2-40B4-BE49-F238E27FC236}">
                <a16:creationId xmlns:a16="http://schemas.microsoft.com/office/drawing/2014/main" id="{0D3E8ACB-F8A5-73EF-CBB4-E3DB21B2F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7995"/>
            <a:ext cx="12192000" cy="456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02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6097FE-D2AA-339E-B35B-FED1B110C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C1DA3ED6-6BC3-8DC4-35FB-3FB5DB3A7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AA48519-6B6A-6A27-6AF1-0EBA73F4C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altLang="zh-TW" sz="3600" dirty="0">
                <a:solidFill>
                  <a:srgbClr val="FFFFFF"/>
                </a:solidFill>
              </a:rPr>
              <a:t>UML</a:t>
            </a:r>
            <a:r>
              <a:rPr lang="zh-TW" altLang="en-US" sz="3600" dirty="0">
                <a:solidFill>
                  <a:srgbClr val="FFFFFF"/>
                </a:solidFill>
              </a:rPr>
              <a:t>活動圖</a:t>
            </a:r>
          </a:p>
        </p:txBody>
      </p:sp>
      <p:pic>
        <p:nvPicPr>
          <p:cNvPr id="5124" name="Picture 4" descr="AD">
            <a:extLst>
              <a:ext uri="{FF2B5EF4-FFF2-40B4-BE49-F238E27FC236}">
                <a16:creationId xmlns:a16="http://schemas.microsoft.com/office/drawing/2014/main" id="{2CAFDC6E-301C-52D4-01CD-D5FD887FD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187" y="1318930"/>
            <a:ext cx="8430813" cy="396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500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2A4869-0420-CB31-577C-02121C21D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A494E27D-DB69-1B07-39F5-A9ABD131B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DBC15A-4A4A-6535-81A8-4D885CF9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solidFill>
                  <a:srgbClr val="FFFFFF"/>
                </a:solidFill>
              </a:rPr>
              <a:t>分鏡板</a:t>
            </a:r>
            <a:br>
              <a:rPr lang="en-US" altLang="zh-TW" sz="3600" dirty="0">
                <a:solidFill>
                  <a:srgbClr val="FFFFFF"/>
                </a:solidFill>
              </a:rPr>
            </a:br>
            <a:r>
              <a:rPr lang="zh-TW" altLang="en-US" sz="3600" dirty="0">
                <a:solidFill>
                  <a:srgbClr val="FFFFFF"/>
                </a:solidFill>
              </a:rPr>
              <a:t>標題畫面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742EFD-20DF-FDF0-AF64-DCEC1B9D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546" y="1117871"/>
            <a:ext cx="7832725" cy="462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16AC08-64FF-6E66-7771-A4B862BAA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FE02B1DB-3E62-1B84-9FD8-20EDA365E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782B936-8C90-075B-C864-452947CE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solidFill>
                  <a:srgbClr val="FFFFFF"/>
                </a:solidFill>
              </a:rPr>
              <a:t>分鏡板</a:t>
            </a:r>
            <a:br>
              <a:rPr lang="en-US" altLang="zh-TW" sz="3600" dirty="0">
                <a:solidFill>
                  <a:srgbClr val="FFFFFF"/>
                </a:solidFill>
              </a:rPr>
            </a:br>
            <a:r>
              <a:rPr lang="zh-TW" altLang="en-US" sz="3600" dirty="0">
                <a:solidFill>
                  <a:srgbClr val="FFFFFF"/>
                </a:solidFill>
              </a:rPr>
              <a:t>存讀檔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D783746-53C0-E2EE-7862-6B9086A86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9546" y="1117871"/>
            <a:ext cx="7832725" cy="462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40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A1D192-EC97-4805-AEC3-F81E4C92B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A0AC4DE0-712A-3AE9-5D2B-60FC44977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2D0087C-115E-36CB-E8EA-BF30EBB5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solidFill>
                  <a:srgbClr val="FFFFFF"/>
                </a:solidFill>
              </a:rPr>
              <a:t>分鏡板</a:t>
            </a:r>
            <a:br>
              <a:rPr lang="en-US" altLang="zh-TW" sz="3600" dirty="0">
                <a:solidFill>
                  <a:srgbClr val="FFFFFF"/>
                </a:solidFill>
              </a:rPr>
            </a:br>
            <a:r>
              <a:rPr lang="zh-TW" altLang="en-US" sz="3600" dirty="0">
                <a:solidFill>
                  <a:srgbClr val="FFFFFF"/>
                </a:solidFill>
              </a:rPr>
              <a:t>背包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A70A1E3-22E4-B3A6-0944-CD65CF858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9547" y="1117871"/>
            <a:ext cx="7832723" cy="462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77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F39231-DB41-D49B-4717-A65B8D4E3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FE8C61AF-7316-4078-E7DB-C4EAF4F58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F2EAB00-4059-CEDD-A4D4-A56DCB34D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solidFill>
                  <a:srgbClr val="FFFFFF"/>
                </a:solidFill>
              </a:rPr>
              <a:t>分鏡板</a:t>
            </a:r>
            <a:br>
              <a:rPr lang="en-US" altLang="zh-TW" sz="3600" dirty="0">
                <a:solidFill>
                  <a:srgbClr val="FFFFFF"/>
                </a:solidFill>
              </a:rPr>
            </a:br>
            <a:r>
              <a:rPr lang="zh-TW" altLang="en-US" sz="3600" dirty="0">
                <a:solidFill>
                  <a:srgbClr val="FFFFFF"/>
                </a:solidFill>
              </a:rPr>
              <a:t>背包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379A4E-CBFE-BC69-7D87-F85E84BC2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9547" y="1117871"/>
            <a:ext cx="7832723" cy="462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26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5C9A82-7641-84EE-5E02-EB84DAB5E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6C393FD6-75F6-9310-CEC9-7D19DF80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571E1C-0C94-D80F-F0A4-B9E18FB2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solidFill>
                  <a:srgbClr val="FFFFFF"/>
                </a:solidFill>
              </a:rPr>
              <a:t>分鏡板</a:t>
            </a:r>
            <a:br>
              <a:rPr lang="en-US" altLang="zh-TW" sz="3600" dirty="0">
                <a:solidFill>
                  <a:srgbClr val="FFFFFF"/>
                </a:solidFill>
              </a:rPr>
            </a:br>
            <a:r>
              <a:rPr lang="en-US" altLang="zh-TW" sz="3600" dirty="0">
                <a:solidFill>
                  <a:srgbClr val="FFFFFF"/>
                </a:solidFill>
              </a:rPr>
              <a:t>Pause Menu</a:t>
            </a:r>
            <a:endParaRPr lang="zh-TW" altLang="en-US" sz="3600" dirty="0">
              <a:solidFill>
                <a:srgbClr val="FFFFFF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7897D18-3EC9-08B1-E512-2E68CE7C0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9548" y="1117871"/>
            <a:ext cx="7832721" cy="462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6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A68115-6A72-DE5A-B822-744872E3E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BB97BCB0-586B-6DCA-EB9F-A574DC4E0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B1BD42A-6988-5609-A6C9-1A425312C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735" y="1967266"/>
            <a:ext cx="2762865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solidFill>
                  <a:srgbClr val="FFFFFF"/>
                </a:solidFill>
              </a:rPr>
              <a:t>分鏡板</a:t>
            </a:r>
            <a:br>
              <a:rPr lang="en-US" altLang="zh-TW" sz="3600" dirty="0">
                <a:solidFill>
                  <a:srgbClr val="FFFFFF"/>
                </a:solidFill>
              </a:rPr>
            </a:br>
            <a:r>
              <a:rPr lang="en-US" altLang="zh-TW" sz="3600" dirty="0" err="1">
                <a:solidFill>
                  <a:srgbClr val="FFFFFF"/>
                </a:solidFill>
              </a:rPr>
              <a:t>SettingsMenu</a:t>
            </a:r>
            <a:endParaRPr lang="zh-TW" altLang="en-US" sz="3600" dirty="0">
              <a:solidFill>
                <a:srgbClr val="FFFFFF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E897D6-4A6E-0706-954F-41EE82D54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9548" y="1117871"/>
            <a:ext cx="7832721" cy="462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32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DB4388-B247-60A8-7D04-596D2E40E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0B9D37BD-47E3-B145-EACF-4B2D3C90F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4B29E3C-9FF7-EB71-17F0-F0942606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735" y="1967266"/>
            <a:ext cx="2762865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solidFill>
                  <a:srgbClr val="FFFFFF"/>
                </a:solidFill>
              </a:rPr>
              <a:t>實體關係圖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5924E4-27D5-5CD6-5704-337D4E85C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43" y="0"/>
            <a:ext cx="78812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800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AF6C2F-AAB6-A035-2A08-C008C20C5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91CCB73C-7BB6-56B5-8FBA-000BB92B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A9FA38E-48A1-FE4A-3AFC-8D794EB3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735" y="1967266"/>
            <a:ext cx="2762865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solidFill>
                  <a:srgbClr val="FFFFFF"/>
                </a:solidFill>
              </a:rPr>
              <a:t>遊戲角色</a:t>
            </a:r>
            <a:br>
              <a:rPr lang="en-US" altLang="zh-TW" sz="3600" dirty="0">
                <a:solidFill>
                  <a:srgbClr val="FFFFFF"/>
                </a:solidFill>
              </a:rPr>
            </a:br>
            <a:r>
              <a:rPr lang="zh-TW" altLang="en-US" sz="3600" dirty="0">
                <a:solidFill>
                  <a:srgbClr val="FFFFFF"/>
                </a:solidFill>
              </a:rPr>
              <a:t>有限狀態機</a:t>
            </a:r>
          </a:p>
        </p:txBody>
      </p:sp>
      <p:pic>
        <p:nvPicPr>
          <p:cNvPr id="4" name="圖片 3" descr="一張含有 螢幕擷取畫面, 圓形, 文字, 設計 的圖片&#10;&#10;自動產生的描述">
            <a:extLst>
              <a:ext uri="{FF2B5EF4-FFF2-40B4-BE49-F238E27FC236}">
                <a16:creationId xmlns:a16="http://schemas.microsoft.com/office/drawing/2014/main" id="{8E1DCB76-BD5F-F782-15A1-342E0FF81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26" y="625034"/>
            <a:ext cx="7880433" cy="583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8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1A9EFF9-CB14-2CAF-C0D2-D482B161A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8637"/>
            <a:ext cx="12192000" cy="50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319FC54-2368-6513-7094-A8FAF0B54F73}"/>
              </a:ext>
            </a:extLst>
          </p:cNvPr>
          <p:cNvSpPr txBox="1"/>
          <p:nvPr/>
        </p:nvSpPr>
        <p:spPr>
          <a:xfrm>
            <a:off x="4632742" y="211016"/>
            <a:ext cx="30059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關鍵路徑圖</a:t>
            </a:r>
          </a:p>
        </p:txBody>
      </p:sp>
    </p:spTree>
    <p:extLst>
      <p:ext uri="{BB962C8B-B14F-4D97-AF65-F5344CB8AC3E}">
        <p14:creationId xmlns:p14="http://schemas.microsoft.com/office/powerpoint/2010/main" val="210329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DB1C6-BA9A-9ADA-4CDA-F0AA5E568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586951B-8A8E-B3BA-E8FD-EE69FD181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1633" y="1798637"/>
            <a:ext cx="8908733" cy="50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9B6C59B-3116-6553-F924-8EAF53806323}"/>
              </a:ext>
            </a:extLst>
          </p:cNvPr>
          <p:cNvSpPr txBox="1"/>
          <p:nvPr/>
        </p:nvSpPr>
        <p:spPr>
          <a:xfrm>
            <a:off x="4632742" y="211016"/>
            <a:ext cx="30059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甘特圖</a:t>
            </a:r>
          </a:p>
        </p:txBody>
      </p:sp>
    </p:spTree>
    <p:extLst>
      <p:ext uri="{BB962C8B-B14F-4D97-AF65-F5344CB8AC3E}">
        <p14:creationId xmlns:p14="http://schemas.microsoft.com/office/powerpoint/2010/main" val="59988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C81DE-726A-D8AF-E403-7976EEE4F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E4EA900C-1E8F-0505-F891-4CD77ECD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8042"/>
            <a:ext cx="10515600" cy="814388"/>
          </a:xfrm>
        </p:spPr>
        <p:txBody>
          <a:bodyPr/>
          <a:lstStyle/>
          <a:p>
            <a:pPr algn="ctr"/>
            <a:r>
              <a:rPr lang="zh-TW" altLang="en-US" dirty="0"/>
              <a:t>功能性需求與非功能性需求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9525CF11-F6B5-AC74-61DE-AD0945BC0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78553"/>
            <a:ext cx="5157787" cy="450133"/>
          </a:xfrm>
        </p:spPr>
        <p:txBody>
          <a:bodyPr/>
          <a:lstStyle/>
          <a:p>
            <a:pPr algn="ctr"/>
            <a:r>
              <a:rPr lang="zh-TW" altLang="en-US" dirty="0"/>
              <a:t>功能性需求</a:t>
            </a:r>
          </a:p>
        </p:txBody>
      </p:sp>
      <p:graphicFrame>
        <p:nvGraphicFramePr>
          <p:cNvPr id="14" name="內容版面配置區 13">
            <a:extLst>
              <a:ext uri="{FF2B5EF4-FFF2-40B4-BE49-F238E27FC236}">
                <a16:creationId xmlns:a16="http://schemas.microsoft.com/office/drawing/2014/main" id="{8EACDA32-710C-1F9D-95AC-3C2583D66B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35347535"/>
              </p:ext>
            </p:extLst>
          </p:nvPr>
        </p:nvGraphicFramePr>
        <p:xfrm>
          <a:off x="0" y="1604809"/>
          <a:ext cx="5997575" cy="4584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B43426A-E33F-7CC2-AB69-B4679B9A7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78553"/>
            <a:ext cx="5183188" cy="450133"/>
          </a:xfrm>
        </p:spPr>
        <p:txBody>
          <a:bodyPr/>
          <a:lstStyle/>
          <a:p>
            <a:pPr algn="ctr"/>
            <a:r>
              <a:rPr lang="zh-TW" altLang="en-US" dirty="0"/>
              <a:t>非功能性需求</a:t>
            </a:r>
          </a:p>
        </p:txBody>
      </p:sp>
      <p:graphicFrame>
        <p:nvGraphicFramePr>
          <p:cNvPr id="15" name="內容版面配置區 14">
            <a:extLst>
              <a:ext uri="{FF2B5EF4-FFF2-40B4-BE49-F238E27FC236}">
                <a16:creationId xmlns:a16="http://schemas.microsoft.com/office/drawing/2014/main" id="{0AD178E3-C6DC-1088-B245-215CC652F68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06074259"/>
              </p:ext>
            </p:extLst>
          </p:nvPr>
        </p:nvGraphicFramePr>
        <p:xfrm>
          <a:off x="6172200" y="1604809"/>
          <a:ext cx="6019800" cy="4584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6810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E4DE1B9-22F6-DC0E-3E82-F66C8ACD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solidFill>
                  <a:srgbClr val="FFFFFF"/>
                </a:solidFill>
              </a:rPr>
              <a:t>功能分解圖</a:t>
            </a:r>
          </a:p>
        </p:txBody>
      </p:sp>
      <p:pic>
        <p:nvPicPr>
          <p:cNvPr id="4" name="圖片 3" descr="一張含有 文字, 螢幕擷取畫面, Rectangle, 字型 的圖片&#10;&#10;自動產生的描述">
            <a:extLst>
              <a:ext uri="{FF2B5EF4-FFF2-40B4-BE49-F238E27FC236}">
                <a16:creationId xmlns:a16="http://schemas.microsoft.com/office/drawing/2014/main" id="{7EBFA1F4-1288-81E7-EA10-B5266347E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04" y="942471"/>
            <a:ext cx="7232106" cy="536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8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D9417A-803A-5D5C-E400-181AF10A4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E0EAFC4-A604-2181-7B83-01360E321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7D93938-75DA-DE99-B516-F3616241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solidFill>
                  <a:srgbClr val="FFFFFF"/>
                </a:solidFill>
              </a:rPr>
              <a:t>系統環境圖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9BCCFE-6F8A-79A2-E982-3CF3FDF69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51" y="1523739"/>
            <a:ext cx="6066503" cy="381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24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B05B7E-85F9-6D0E-5DBE-124E7209B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427BC9B5-3AD1-3A4C-B239-032D664AD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6BF61C4-8646-EC50-15F0-E142AC326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altLang="zh-TW" sz="3600" dirty="0">
                <a:solidFill>
                  <a:srgbClr val="FFFFFF"/>
                </a:solidFill>
              </a:rPr>
              <a:t>DFD</a:t>
            </a:r>
            <a:r>
              <a:rPr lang="zh-TW" altLang="en-US" sz="3600" dirty="0">
                <a:solidFill>
                  <a:srgbClr val="FFFFFF"/>
                </a:solidFill>
              </a:rPr>
              <a:t>圖</a:t>
            </a:r>
            <a:r>
              <a:rPr lang="en-US" altLang="zh-TW" sz="3600" dirty="0">
                <a:solidFill>
                  <a:srgbClr val="FFFFFF"/>
                </a:solidFill>
              </a:rPr>
              <a:t>0</a:t>
            </a:r>
            <a:endParaRPr lang="zh-TW" altLang="en-US" sz="3600" dirty="0">
              <a:solidFill>
                <a:srgbClr val="FFFFFF"/>
              </a:solidFill>
            </a:endParaRPr>
          </a:p>
        </p:txBody>
      </p:sp>
      <p:pic>
        <p:nvPicPr>
          <p:cNvPr id="4" name="圖片 3" descr="一張含有 螢幕擷取畫面, 文字, 圓形, 字型 的圖片&#10;&#10;自動產生的描述">
            <a:extLst>
              <a:ext uri="{FF2B5EF4-FFF2-40B4-BE49-F238E27FC236}">
                <a16:creationId xmlns:a16="http://schemas.microsoft.com/office/drawing/2014/main" id="{493EBBD8-EF4A-1D43-675D-D96EDD4D4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541" y="718829"/>
            <a:ext cx="7763870" cy="557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67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9FBC5-81F7-E690-DC1B-C9A8EC983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1A8150C5-24DE-DCCF-1F02-40F3516F6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C9C3A96-FAEC-B7CB-1103-B6AD8CE4F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altLang="zh-TW" sz="3600" dirty="0">
                <a:solidFill>
                  <a:srgbClr val="FFFFFF"/>
                </a:solidFill>
              </a:rPr>
              <a:t>UML</a:t>
            </a:r>
            <a:r>
              <a:rPr lang="zh-TW" altLang="en-US" sz="3600" dirty="0">
                <a:solidFill>
                  <a:srgbClr val="FFFFFF"/>
                </a:solidFill>
              </a:rPr>
              <a:t>類別圖</a:t>
            </a:r>
          </a:p>
        </p:txBody>
      </p:sp>
      <p:pic>
        <p:nvPicPr>
          <p:cNvPr id="3074" name="Picture 2" descr="CD">
            <a:extLst>
              <a:ext uri="{FF2B5EF4-FFF2-40B4-BE49-F238E27FC236}">
                <a16:creationId xmlns:a16="http://schemas.microsoft.com/office/drawing/2014/main" id="{6237D727-B179-C22F-7B4F-EDDAC4EA7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344" y="233362"/>
            <a:ext cx="6105525" cy="639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075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DAF0D4-BD49-44F2-0361-1660EB81F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4656AB8B-E281-3FF0-984D-7ABDA3E43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375C938-5392-665A-547D-EFE06DAC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altLang="zh-TW" sz="3600" dirty="0">
                <a:solidFill>
                  <a:srgbClr val="FFFFFF"/>
                </a:solidFill>
              </a:rPr>
              <a:t>UML</a:t>
            </a:r>
            <a:r>
              <a:rPr lang="zh-TW" altLang="en-US" sz="3600" dirty="0">
                <a:solidFill>
                  <a:srgbClr val="FFFFFF"/>
                </a:solidFill>
              </a:rPr>
              <a:t>循序圖</a:t>
            </a:r>
          </a:p>
        </p:txBody>
      </p:sp>
      <p:pic>
        <p:nvPicPr>
          <p:cNvPr id="4098" name="Picture 2" descr="SD">
            <a:extLst>
              <a:ext uri="{FF2B5EF4-FFF2-40B4-BE49-F238E27FC236}">
                <a16:creationId xmlns:a16="http://schemas.microsoft.com/office/drawing/2014/main" id="{7B184A96-46CC-F4EC-9E20-659699F4A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804" y="736042"/>
            <a:ext cx="7490025" cy="538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29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365</Words>
  <Application>Microsoft Office PowerPoint</Application>
  <PresentationFormat>寬螢幕</PresentationFormat>
  <Paragraphs>50</Paragraphs>
  <Slides>18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Helvetica Neue</vt:lpstr>
      <vt:lpstr>Aptos</vt:lpstr>
      <vt:lpstr>Aptos Display</vt:lpstr>
      <vt:lpstr>Arial</vt:lpstr>
      <vt:lpstr>Office 佈景主題</vt:lpstr>
      <vt:lpstr>Godot遊戲開發</vt:lpstr>
      <vt:lpstr>PowerPoint 簡報</vt:lpstr>
      <vt:lpstr>PowerPoint 簡報</vt:lpstr>
      <vt:lpstr>功能性需求與非功能性需求</vt:lpstr>
      <vt:lpstr>功能分解圖</vt:lpstr>
      <vt:lpstr>系統環境圖</vt:lpstr>
      <vt:lpstr>DFD圖0</vt:lpstr>
      <vt:lpstr>UML類別圖</vt:lpstr>
      <vt:lpstr>UML循序圖</vt:lpstr>
      <vt:lpstr>UML活動圖</vt:lpstr>
      <vt:lpstr>分鏡板 標題畫面</vt:lpstr>
      <vt:lpstr>分鏡板 存讀檔</vt:lpstr>
      <vt:lpstr>分鏡板 背包</vt:lpstr>
      <vt:lpstr>分鏡板 背包</vt:lpstr>
      <vt:lpstr>分鏡板 Pause Menu</vt:lpstr>
      <vt:lpstr>分鏡板 SettingsMenu</vt:lpstr>
      <vt:lpstr>實體關係圖</vt:lpstr>
      <vt:lpstr>遊戲角色 有限狀態機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C111118121</dc:creator>
  <cp:lastModifiedBy>C111118121</cp:lastModifiedBy>
  <cp:revision>23</cp:revision>
  <dcterms:created xsi:type="dcterms:W3CDTF">2024-12-23T05:36:29Z</dcterms:created>
  <dcterms:modified xsi:type="dcterms:W3CDTF">2024-12-30T04:58:44Z</dcterms:modified>
</cp:coreProperties>
</file>