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D9"/>
    <a:srgbClr val="EAB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20"/>
  </p:normalViewPr>
  <p:slideViewPr>
    <p:cSldViewPr snapToGrid="0" snapToObjects="1">
      <p:cViewPr varScale="1">
        <p:scale>
          <a:sx n="132" d="100"/>
          <a:sy n="132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2D67-C832-B248-8B96-6B470030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7CE3A-A239-3143-B621-1EF768361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C303-C360-B64E-9C7F-99355752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D522-71DE-6B43-9E63-167A60D6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8439-7D58-BE48-BD88-6DE1DE60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185C-9ED0-7540-A5CA-8CBC7C4D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6C00C-8BA7-E74C-B7B2-D6ACAEA5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61A-3431-8444-B67A-1D9FE9D5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1602-1651-814E-83AF-FA20CE46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5A93-3ED8-004E-87C1-FA614EAF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8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C132C-86E8-0740-B4B4-D76A1CEE5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A1FC2-6627-7F45-978A-55CE9693C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287A-4651-484E-9570-19F603F9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9BE79-31AF-F549-B055-AAAA6B7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4AD2-6668-2F43-812E-491302A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5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6851-BC41-704B-A863-6B42AFB2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2846-A873-8244-BECF-DB5DB2D7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AE1B-B60E-1048-8D4B-5C088519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0087-519E-2D46-84F1-D91075DA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A423-0F8C-4345-82BB-5536074B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05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B004-6487-9F48-A0C6-C788DE8A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93049-80A3-4048-9F9E-B919FE680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F207-50C3-3540-AB4B-7341F0E4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4D810-C617-734C-805D-19F9F601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EF20-FC3E-884B-B383-D32959DD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39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D4E4-3C5E-F74F-897E-BAD74FC2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298E-3689-934D-B8C7-EA48AC9F1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87631-C866-7146-A187-7D389ACA3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95EA2-7125-724A-A2F3-D06FD2C3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E3CD5-ED38-F946-94AF-A81C1030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CED5A-C8DA-AA4A-8509-3E3DF559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2CF0-FA22-C244-A59C-8F85E551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8A364-1896-CF4A-B390-8D9BDD9B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950A-9216-F24D-BBD7-37CBDB573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756F1-66F8-7B4E-9481-0140F7B41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A1BB9-3550-8748-90A3-7B458518C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A59C6-B7FD-BE4E-B089-0D0313B1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92D08-0819-BF4A-AEC5-A16FD892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AFD39-2283-5544-B07D-2D9AFF81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9C63-F463-AE40-86B4-A4CC9DEA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77B6C-D80F-3645-BDE3-96D07136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41E31-CE9F-D44A-BCFD-BC90DB4D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A6076-4249-9040-912E-DD052F1E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50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E3FAB-7F1D-9546-A972-A01716B3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88174-2650-084C-A7F7-2FF9A878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F0DC-D000-464C-AC60-711BC0D4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4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B2DA-6772-E44F-8506-B4B7ACFD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C984-A2D8-B848-A75F-A57CE98D5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F83F7-833A-FC45-909C-AC3F01F9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9ECF9-A2AA-344C-A4E5-2686847E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0B0F-A864-3449-A355-5001330C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FE8E1-61B5-684B-977F-CEDE00D7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3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70EB-D6AA-B34F-A9BC-5567BEE7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F39EC-63D6-6E41-8F16-E67E5D737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6A37B-F268-B542-A7F5-E3CB6771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B0BD9-6D10-694B-96C2-28DF88A5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F0DA1-134B-194A-8B0F-E68844E0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FC3FD-4839-F645-B1E6-FC9663DF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B5AEB-C9AC-464B-AC43-E53E799C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565C-BD74-8842-8967-E42492940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3B659-386A-F64C-A6A7-B156CEE67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4A1D-93E8-5745-947A-6C87F7FDBBD6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46E5-FB25-3B42-BF77-63C8B1BBA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1A9-6F01-DD4A-B065-9553D63D1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5A39-A33E-EB41-97ED-33BF358FB9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09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77374-3ECD-9A4C-9781-9BF8FC0F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08" y="0"/>
            <a:ext cx="7535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7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77374-3ECD-9A4C-9781-9BF8FC0F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08" y="0"/>
            <a:ext cx="7535783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402D45E-803A-284F-97A6-865BA9F3C79A}"/>
              </a:ext>
            </a:extLst>
          </p:cNvPr>
          <p:cNvSpPr/>
          <p:nvPr/>
        </p:nvSpPr>
        <p:spPr>
          <a:xfrm>
            <a:off x="6902824" y="2913529"/>
            <a:ext cx="1559858" cy="1488142"/>
          </a:xfrm>
          <a:prstGeom prst="ellipse">
            <a:avLst/>
          </a:prstGeom>
          <a:solidFill>
            <a:srgbClr val="FFE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DF4333-51C0-6C44-A45A-42AE7690E7F1}"/>
              </a:ext>
            </a:extLst>
          </p:cNvPr>
          <p:cNvSpPr/>
          <p:nvPr/>
        </p:nvSpPr>
        <p:spPr>
          <a:xfrm>
            <a:off x="3765177" y="2913529"/>
            <a:ext cx="1559858" cy="1488142"/>
          </a:xfrm>
          <a:prstGeom prst="ellipse">
            <a:avLst/>
          </a:prstGeom>
          <a:solidFill>
            <a:srgbClr val="FFE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48FCE2-8064-0940-A105-BF8273AD259B}"/>
              </a:ext>
            </a:extLst>
          </p:cNvPr>
          <p:cNvGrpSpPr/>
          <p:nvPr/>
        </p:nvGrpSpPr>
        <p:grpSpPr>
          <a:xfrm>
            <a:off x="4128247" y="2725269"/>
            <a:ext cx="3962400" cy="1004047"/>
            <a:chOff x="4128247" y="2958352"/>
            <a:chExt cx="3962400" cy="1004047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FBF2FC7E-CC45-9E44-97B8-3CDCEB0C7343}"/>
                </a:ext>
              </a:extLst>
            </p:cNvPr>
            <p:cNvSpPr/>
            <p:nvPr/>
          </p:nvSpPr>
          <p:spPr>
            <a:xfrm>
              <a:off x="4128247" y="2958352"/>
              <a:ext cx="833717" cy="1004047"/>
            </a:xfrm>
            <a:prstGeom prst="arc">
              <a:avLst>
                <a:gd name="adj1" fmla="val 521184"/>
                <a:gd name="adj2" fmla="val 10297442"/>
              </a:avLst>
            </a:prstGeom>
            <a:noFill/>
            <a:ln w="76200">
              <a:solidFill>
                <a:srgbClr val="EAB1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8FB9AA2-87A7-594D-B7A7-FA928D1B3A2E}"/>
                </a:ext>
              </a:extLst>
            </p:cNvPr>
            <p:cNvSpPr/>
            <p:nvPr/>
          </p:nvSpPr>
          <p:spPr>
            <a:xfrm>
              <a:off x="7256930" y="2958352"/>
              <a:ext cx="833717" cy="1004047"/>
            </a:xfrm>
            <a:prstGeom prst="arc">
              <a:avLst>
                <a:gd name="adj1" fmla="val 521184"/>
                <a:gd name="adj2" fmla="val 10297442"/>
              </a:avLst>
            </a:prstGeom>
            <a:noFill/>
            <a:ln w="76200">
              <a:solidFill>
                <a:srgbClr val="EAB1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5340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77374-3ECD-9A4C-9781-9BF8FC0F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08" y="0"/>
            <a:ext cx="7535783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402D45E-803A-284F-97A6-865BA9F3C79A}"/>
              </a:ext>
            </a:extLst>
          </p:cNvPr>
          <p:cNvSpPr/>
          <p:nvPr/>
        </p:nvSpPr>
        <p:spPr>
          <a:xfrm>
            <a:off x="6902824" y="2913529"/>
            <a:ext cx="1559858" cy="1488142"/>
          </a:xfrm>
          <a:prstGeom prst="ellipse">
            <a:avLst/>
          </a:prstGeom>
          <a:solidFill>
            <a:srgbClr val="FFE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8FB9AA2-87A7-594D-B7A7-FA928D1B3A2E}"/>
              </a:ext>
            </a:extLst>
          </p:cNvPr>
          <p:cNvSpPr/>
          <p:nvPr/>
        </p:nvSpPr>
        <p:spPr>
          <a:xfrm>
            <a:off x="7256930" y="2725269"/>
            <a:ext cx="833717" cy="1004047"/>
          </a:xfrm>
          <a:prstGeom prst="arc">
            <a:avLst>
              <a:gd name="adj1" fmla="val 521184"/>
              <a:gd name="adj2" fmla="val 10297442"/>
            </a:avLst>
          </a:prstGeom>
          <a:noFill/>
          <a:ln w="76200">
            <a:solidFill>
              <a:srgbClr val="EAB1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1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77374-3ECD-9A4C-9781-9BF8FC0F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08" y="0"/>
            <a:ext cx="753578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DF4333-51C0-6C44-A45A-42AE7690E7F1}"/>
              </a:ext>
            </a:extLst>
          </p:cNvPr>
          <p:cNvSpPr/>
          <p:nvPr/>
        </p:nvSpPr>
        <p:spPr>
          <a:xfrm>
            <a:off x="3765177" y="2913529"/>
            <a:ext cx="1559858" cy="1488142"/>
          </a:xfrm>
          <a:prstGeom prst="ellipse">
            <a:avLst/>
          </a:prstGeom>
          <a:solidFill>
            <a:srgbClr val="FFEA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BF2FC7E-CC45-9E44-97B8-3CDCEB0C7343}"/>
              </a:ext>
            </a:extLst>
          </p:cNvPr>
          <p:cNvSpPr/>
          <p:nvPr/>
        </p:nvSpPr>
        <p:spPr>
          <a:xfrm>
            <a:off x="4128247" y="2725269"/>
            <a:ext cx="833717" cy="1004047"/>
          </a:xfrm>
          <a:prstGeom prst="arc">
            <a:avLst>
              <a:gd name="adj1" fmla="val 521184"/>
              <a:gd name="adj2" fmla="val 10297442"/>
            </a:avLst>
          </a:prstGeom>
          <a:noFill/>
          <a:ln w="76200">
            <a:solidFill>
              <a:srgbClr val="EAB1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43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10D007-5FA0-AE4F-9E4D-3C355B4B77D8}"/>
              </a:ext>
            </a:extLst>
          </p:cNvPr>
          <p:cNvSpPr/>
          <p:nvPr/>
        </p:nvSpPr>
        <p:spPr>
          <a:xfrm>
            <a:off x="2328108" y="0"/>
            <a:ext cx="753578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6B7706-49BD-B94E-8A0C-6FD6471D5A23}"/>
              </a:ext>
            </a:extLst>
          </p:cNvPr>
          <p:cNvSpPr/>
          <p:nvPr/>
        </p:nvSpPr>
        <p:spPr>
          <a:xfrm>
            <a:off x="2958351" y="466161"/>
            <a:ext cx="6257366" cy="6310024"/>
          </a:xfrm>
          <a:prstGeom prst="ellipse">
            <a:avLst/>
          </a:prstGeom>
          <a:noFill/>
          <a:ln w="15240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37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xxlukexx@gmail.com</dc:creator>
  <cp:lastModifiedBy>xxlukexx@gmail.com</cp:lastModifiedBy>
  <cp:revision>4</cp:revision>
  <dcterms:created xsi:type="dcterms:W3CDTF">2018-04-06T13:37:41Z</dcterms:created>
  <dcterms:modified xsi:type="dcterms:W3CDTF">2018-04-09T15:11:03Z</dcterms:modified>
</cp:coreProperties>
</file>