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541"/>
    <a:srgbClr val="BD6AE5"/>
    <a:srgbClr val="7DB441"/>
    <a:srgbClr val="F09300"/>
    <a:srgbClr val="019BE5"/>
    <a:srgbClr val="603676"/>
    <a:srgbClr val="7F4F00"/>
    <a:srgbClr val="456524"/>
    <a:srgbClr val="0061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86"/>
    <p:restoredTop sz="94685"/>
  </p:normalViewPr>
  <p:slideViewPr>
    <p:cSldViewPr snapToGrid="0" snapToObjects="1">
      <p:cViewPr>
        <p:scale>
          <a:sx n="395" d="100"/>
          <a:sy n="395" d="100"/>
        </p:scale>
        <p:origin x="-4696" y="-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1641D-E170-3344-AB4B-50BFC9EBFBD0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E5901-92CC-C048-A03D-6D5020C31B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19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E5901-92CC-C048-A03D-6D5020C31BC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06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8E7A-B5D3-2447-BA90-C74EA879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4090E1-68E9-0241-9AC3-FAE880854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9FF4-C00B-124D-9183-AFAA479F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9E997-DD32-D348-B47B-A202ACEE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2727-B9A8-164D-A588-B729E344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71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CE58-E78B-CD41-B7C5-B1090E03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1E389-76DE-9348-A318-FF0F44773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4105-0C3B-D847-B736-DA22B077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C8E30-8D4B-F046-AA0A-2F56FCE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E460-A202-5F44-BD79-446E8AD8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08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D39E0-13CA-4347-BA64-7C491F681E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8A644E-7989-4F4F-AB32-7FDF662BB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FC189-6713-FF4C-883C-EDE4E951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41965-F358-DE4A-824D-B6F2EF1C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49E9-114A-C34F-9C28-B945EF0A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437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AC09-1CFD-2745-A399-E17A72D4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85709-82FD-DB4C-833F-793B2CC0F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C08EA-D3A9-AF47-A8A7-7C3C2237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8E4C-408D-F24B-BB00-B4B6658F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AC93-9EB2-2945-848D-5C23FE3F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898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927F-3AA9-144F-A989-F62E91F9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2025A-8EB8-ED4E-A508-70B7EDA05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AFFB4-441A-A047-85E5-21E84B09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D15A3-4F77-6949-9EAF-6DEFC4A9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85DE-45D3-F34A-A859-8CA8165B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67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6209-F6CD-0E45-ABB4-9FAE8BDA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2E5E4-6BD6-6649-A3F5-161AFB85A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46A64-2568-DF4F-A4FC-684C55427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973B3-C96E-3E4D-984C-174E3B91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AA38D-9886-F546-B5E9-6B6E9DD4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0B1B6-0F0B-EB4F-83C4-FA0B6399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825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AFD3-F93E-9C43-8AD4-13B99817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F4E81-9B2F-3E45-8868-3320E32D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F2C7B-4D15-B445-A996-2D2022A4A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DBDFEE-195C-6444-BAE9-5A31540EE9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D2FEC7-62FC-9747-97B1-9931E7605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2CF1C-5C91-694B-8649-80C7A1F8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734CA-F405-2D46-8539-9B9811A7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3EA9-D61B-9242-A1B9-122F13F33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66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2421-CA0C-A04F-AF42-DEA6C7C78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16006E-A34C-2741-B2F8-3189539B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49D92-E4C4-714B-B905-B98016A2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CFAF9-CE2E-6D4A-80A2-70B5182D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3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CDE64-7920-394D-99B5-1673E345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715C2-E6BD-D44D-8783-09BBE4EC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1DFE3-EE81-8447-AE5A-19586D37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59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CE680-9CE7-E742-A83F-41D30DD36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2FF39-5C8C-EE47-A7FA-F7781C52B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68732-4AD1-EE41-81D9-E8663B6A8C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FCF1-C71F-0C4D-87D5-EC14FDEF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0C3F7-10DE-C048-B2A5-7D1D98565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A758D-1111-AE40-B3A2-7D340DF7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477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E13D-7284-BF4C-9C68-E78321C28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E349C-0261-F942-AE87-D82AE9596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64EE-E41F-2344-95B7-D031DB854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4AD90-D55F-4C4F-9E4C-B847E208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813DC-3FDA-7544-A283-1F3601DA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08646-B870-8B4A-A778-012C5089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042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BA756-F925-B941-97AA-4ED5473F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A2A0D-AC60-B14D-9106-E378A93B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578A-269A-2E43-B877-D287681A7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8E0F-8715-2543-8C80-7AD75BA4D323}" type="datetimeFigureOut">
              <a:rPr lang="en-GB" smtClean="0"/>
              <a:t>18/06/2018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88E33-BBBF-3D47-9A05-722D5BE0F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F0C3-9686-DB48-A1E4-B46EBD035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0DFEC-0010-A248-BF2D-0E0A82EF90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10" Type="http://schemas.openxmlformats.org/officeDocument/2006/relationships/image" Target="../media/image9.em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0EC306-F214-2342-954D-207B1782D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7303" y="-1031204"/>
            <a:ext cx="5618163" cy="3842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1850DB-B263-DE48-82EC-06D59D75BD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23886" y="3259173"/>
            <a:ext cx="2555032" cy="255503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E061A88-001F-A04C-B024-8102E5031536}"/>
              </a:ext>
            </a:extLst>
          </p:cNvPr>
          <p:cNvSpPr/>
          <p:nvPr/>
        </p:nvSpPr>
        <p:spPr>
          <a:xfrm>
            <a:off x="9834725" y="6160246"/>
            <a:ext cx="2146041" cy="2146041"/>
          </a:xfrm>
          <a:prstGeom prst="ellipse">
            <a:avLst/>
          </a:prstGeom>
          <a:solidFill>
            <a:srgbClr val="F0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19823E-F332-EB48-A693-EE268C1D1B4A}"/>
              </a:ext>
            </a:extLst>
          </p:cNvPr>
          <p:cNvSpPr/>
          <p:nvPr/>
        </p:nvSpPr>
        <p:spPr>
          <a:xfrm>
            <a:off x="5299789" y="6160246"/>
            <a:ext cx="2146041" cy="2146041"/>
          </a:xfrm>
          <a:prstGeom prst="ellipse">
            <a:avLst/>
          </a:prstGeom>
          <a:solidFill>
            <a:srgbClr val="01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22579C-CFB9-3341-9C9D-36B501D95841}"/>
              </a:ext>
            </a:extLst>
          </p:cNvPr>
          <p:cNvSpPr/>
          <p:nvPr/>
        </p:nvSpPr>
        <p:spPr>
          <a:xfrm>
            <a:off x="7539394" y="6135882"/>
            <a:ext cx="2146041" cy="2146041"/>
          </a:xfrm>
          <a:prstGeom prst="ellipse">
            <a:avLst/>
          </a:prstGeom>
          <a:solidFill>
            <a:srgbClr val="7D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CBC30A2-10E7-F54D-B10B-B99C7D1D939E}"/>
              </a:ext>
            </a:extLst>
          </p:cNvPr>
          <p:cNvGrpSpPr/>
          <p:nvPr/>
        </p:nvGrpSpPr>
        <p:grpSpPr>
          <a:xfrm>
            <a:off x="10270153" y="6623666"/>
            <a:ext cx="1275183" cy="1275183"/>
            <a:chOff x="5735217" y="4699001"/>
            <a:chExt cx="1275183" cy="1275183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0AAA4C4-913B-B942-B14C-1BB41C14C96E}"/>
                </a:ext>
              </a:extLst>
            </p:cNvPr>
            <p:cNvSpPr/>
            <p:nvPr/>
          </p:nvSpPr>
          <p:spPr>
            <a:xfrm>
              <a:off x="5735217" y="4699001"/>
              <a:ext cx="1275183" cy="1275183"/>
            </a:xfrm>
            <a:prstGeom prst="roundRect">
              <a:avLst>
                <a:gd name="adj" fmla="val 64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18DA264D-209D-1042-9901-7E953247250E}"/>
                </a:ext>
              </a:extLst>
            </p:cNvPr>
            <p:cNvSpPr/>
            <p:nvPr/>
          </p:nvSpPr>
          <p:spPr>
            <a:xfrm>
              <a:off x="5735217" y="4699001"/>
              <a:ext cx="1275183" cy="282352"/>
            </a:xfrm>
            <a:prstGeom prst="roundRect">
              <a:avLst>
                <a:gd name="adj" fmla="val 27134"/>
              </a:avLst>
            </a:prstGeom>
            <a:solidFill>
              <a:srgbClr val="7F4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2033BB4-1BC4-E747-BA3A-286CDC49124D}"/>
                </a:ext>
              </a:extLst>
            </p:cNvPr>
            <p:cNvSpPr/>
            <p:nvPr/>
          </p:nvSpPr>
          <p:spPr>
            <a:xfrm>
              <a:off x="5735217" y="4912243"/>
              <a:ext cx="1275183" cy="7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230CD0C-34D2-7244-9B0D-3EDD8E1146FA}"/>
              </a:ext>
            </a:extLst>
          </p:cNvPr>
          <p:cNvGrpSpPr/>
          <p:nvPr/>
        </p:nvGrpSpPr>
        <p:grpSpPr>
          <a:xfrm>
            <a:off x="7974822" y="6623666"/>
            <a:ext cx="1275183" cy="1275183"/>
            <a:chOff x="5735217" y="4699001"/>
            <a:chExt cx="1275183" cy="127518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6A5EF76-BCC9-4B4E-8434-3D4647A7085B}"/>
                </a:ext>
              </a:extLst>
            </p:cNvPr>
            <p:cNvSpPr/>
            <p:nvPr/>
          </p:nvSpPr>
          <p:spPr>
            <a:xfrm>
              <a:off x="5735217" y="4699001"/>
              <a:ext cx="1275183" cy="1275183"/>
            </a:xfrm>
            <a:prstGeom prst="roundRect">
              <a:avLst>
                <a:gd name="adj" fmla="val 64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7833BB6-F8B9-ED43-B929-EF30DC9E3023}"/>
                </a:ext>
              </a:extLst>
            </p:cNvPr>
            <p:cNvSpPr/>
            <p:nvPr/>
          </p:nvSpPr>
          <p:spPr>
            <a:xfrm>
              <a:off x="5735217" y="4699001"/>
              <a:ext cx="1275183" cy="282352"/>
            </a:xfrm>
            <a:prstGeom prst="roundRect">
              <a:avLst>
                <a:gd name="adj" fmla="val 27134"/>
              </a:avLst>
            </a:prstGeom>
            <a:solidFill>
              <a:srgbClr val="456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543E08E-8C7F-D94F-B4C7-BC889F0625B2}"/>
                </a:ext>
              </a:extLst>
            </p:cNvPr>
            <p:cNvSpPr/>
            <p:nvPr/>
          </p:nvSpPr>
          <p:spPr>
            <a:xfrm>
              <a:off x="5735217" y="4912243"/>
              <a:ext cx="1275183" cy="7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A6C2B1-953D-8A47-AE29-09D332E04A47}"/>
              </a:ext>
            </a:extLst>
          </p:cNvPr>
          <p:cNvGrpSpPr/>
          <p:nvPr/>
        </p:nvGrpSpPr>
        <p:grpSpPr>
          <a:xfrm>
            <a:off x="5735217" y="6623666"/>
            <a:ext cx="1275183" cy="1275183"/>
            <a:chOff x="5735217" y="4699001"/>
            <a:chExt cx="1275183" cy="1275183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BC84B2DD-1F85-F345-ABF6-B1AE31604535}"/>
                </a:ext>
              </a:extLst>
            </p:cNvPr>
            <p:cNvSpPr/>
            <p:nvPr/>
          </p:nvSpPr>
          <p:spPr>
            <a:xfrm>
              <a:off x="5735217" y="4699001"/>
              <a:ext cx="1275183" cy="1275183"/>
            </a:xfrm>
            <a:prstGeom prst="roundRect">
              <a:avLst>
                <a:gd name="adj" fmla="val 642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8095DDA-8C83-874F-8DA0-5E174A885D59}"/>
                </a:ext>
              </a:extLst>
            </p:cNvPr>
            <p:cNvSpPr/>
            <p:nvPr/>
          </p:nvSpPr>
          <p:spPr>
            <a:xfrm>
              <a:off x="5735217" y="4699001"/>
              <a:ext cx="1275183" cy="282352"/>
            </a:xfrm>
            <a:prstGeom prst="roundRect">
              <a:avLst>
                <a:gd name="adj" fmla="val 27134"/>
              </a:avLst>
            </a:prstGeom>
            <a:solidFill>
              <a:srgbClr val="0061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D436671-DB8A-1246-9599-479ADEDC6F48}"/>
                </a:ext>
              </a:extLst>
            </p:cNvPr>
            <p:cNvSpPr/>
            <p:nvPr/>
          </p:nvSpPr>
          <p:spPr>
            <a:xfrm>
              <a:off x="5735217" y="4912243"/>
              <a:ext cx="1275183" cy="72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D29ECBC-8487-7C4D-AB28-AD17626A2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28" y="6929258"/>
            <a:ext cx="880360" cy="880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42E7E1-AE0E-4D4B-B710-E79F61A53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7060" y="6944254"/>
            <a:ext cx="884442" cy="7946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C4524AC-798B-954E-A556-C667A5151DCE}"/>
              </a:ext>
            </a:extLst>
          </p:cNvPr>
          <p:cNvSpPr txBox="1"/>
          <p:nvPr/>
        </p:nvSpPr>
        <p:spPr>
          <a:xfrm>
            <a:off x="10351341" y="6987619"/>
            <a:ext cx="11128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ECK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C9C5C52-3B71-284B-AD91-ED7BC6CAD0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9821" y="3008085"/>
            <a:ext cx="195036" cy="193882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0EF8D10C-6A09-E745-8D05-17F73C56FBFE}"/>
              </a:ext>
            </a:extLst>
          </p:cNvPr>
          <p:cNvGrpSpPr/>
          <p:nvPr/>
        </p:nvGrpSpPr>
        <p:grpSpPr>
          <a:xfrm>
            <a:off x="5007413" y="898468"/>
            <a:ext cx="2146041" cy="2146041"/>
            <a:chOff x="5299789" y="1202096"/>
            <a:chExt cx="2146041" cy="214604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8632DDF-35E2-0E42-8030-7B4134ECBA3C}"/>
                </a:ext>
              </a:extLst>
            </p:cNvPr>
            <p:cNvSpPr/>
            <p:nvPr/>
          </p:nvSpPr>
          <p:spPr>
            <a:xfrm>
              <a:off x="5299789" y="1202096"/>
              <a:ext cx="2146041" cy="2146041"/>
            </a:xfrm>
            <a:prstGeom prst="ellipse">
              <a:avLst/>
            </a:prstGeom>
            <a:solidFill>
              <a:srgbClr val="019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03644172-8392-2549-9002-390D7BAF0F15}"/>
                </a:ext>
              </a:extLst>
            </p:cNvPr>
            <p:cNvSpPr/>
            <p:nvPr/>
          </p:nvSpPr>
          <p:spPr>
            <a:xfrm>
              <a:off x="5686185" y="1529123"/>
              <a:ext cx="1375442" cy="1475345"/>
            </a:xfrm>
            <a:custGeom>
              <a:avLst/>
              <a:gdLst>
                <a:gd name="connsiteX0" fmla="*/ 706931 w 1375442"/>
                <a:gd name="connsiteY0" fmla="*/ 30736 h 1475345"/>
                <a:gd name="connsiteX1" fmla="*/ 802981 w 1375442"/>
                <a:gd name="connsiteY1" fmla="*/ 0 h 1475345"/>
                <a:gd name="connsiteX2" fmla="*/ 979714 w 1375442"/>
                <a:gd name="connsiteY2" fmla="*/ 30736 h 1475345"/>
                <a:gd name="connsiteX3" fmla="*/ 991240 w 1375442"/>
                <a:gd name="connsiteY3" fmla="*/ 42262 h 1475345"/>
                <a:gd name="connsiteX4" fmla="*/ 1106501 w 1375442"/>
                <a:gd name="connsiteY4" fmla="*/ 130628 h 1475345"/>
                <a:gd name="connsiteX5" fmla="*/ 1129553 w 1375442"/>
                <a:gd name="connsiteY5" fmla="*/ 172890 h 1475345"/>
                <a:gd name="connsiteX6" fmla="*/ 1264023 w 1375442"/>
                <a:gd name="connsiteY6" fmla="*/ 234363 h 1475345"/>
                <a:gd name="connsiteX7" fmla="*/ 1352390 w 1375442"/>
                <a:gd name="connsiteY7" fmla="*/ 357307 h 1475345"/>
                <a:gd name="connsiteX8" fmla="*/ 1367758 w 1375442"/>
                <a:gd name="connsiteY8" fmla="*/ 503304 h 1475345"/>
                <a:gd name="connsiteX9" fmla="*/ 1337022 w 1375442"/>
                <a:gd name="connsiteY9" fmla="*/ 706931 h 1475345"/>
                <a:gd name="connsiteX10" fmla="*/ 1310128 w 1375442"/>
                <a:gd name="connsiteY10" fmla="*/ 741509 h 1475345"/>
                <a:gd name="connsiteX11" fmla="*/ 1348548 w 1375442"/>
                <a:gd name="connsiteY11" fmla="*/ 806823 h 1475345"/>
                <a:gd name="connsiteX12" fmla="*/ 1375442 w 1375442"/>
                <a:gd name="connsiteY12" fmla="*/ 960504 h 1475345"/>
                <a:gd name="connsiteX13" fmla="*/ 1279391 w 1375442"/>
                <a:gd name="connsiteY13" fmla="*/ 1037344 h 1475345"/>
                <a:gd name="connsiteX14" fmla="*/ 1244813 w 1375442"/>
                <a:gd name="connsiteY14" fmla="*/ 1075764 h 1475345"/>
                <a:gd name="connsiteX15" fmla="*/ 1244813 w 1375442"/>
                <a:gd name="connsiteY15" fmla="*/ 1167973 h 1475345"/>
                <a:gd name="connsiteX16" fmla="*/ 1229445 w 1375442"/>
                <a:gd name="connsiteY16" fmla="*/ 1256339 h 1475345"/>
                <a:gd name="connsiteX17" fmla="*/ 1137237 w 1375442"/>
                <a:gd name="connsiteY17" fmla="*/ 1317811 h 1475345"/>
                <a:gd name="connsiteX18" fmla="*/ 1071923 w 1375442"/>
                <a:gd name="connsiteY18" fmla="*/ 1329338 h 1475345"/>
                <a:gd name="connsiteX19" fmla="*/ 1041186 w 1375442"/>
                <a:gd name="connsiteY19" fmla="*/ 1340864 h 1475345"/>
                <a:gd name="connsiteX20" fmla="*/ 952820 w 1375442"/>
                <a:gd name="connsiteY20" fmla="*/ 1433072 h 1475345"/>
                <a:gd name="connsiteX21" fmla="*/ 925926 w 1375442"/>
                <a:gd name="connsiteY21" fmla="*/ 1444598 h 1475345"/>
                <a:gd name="connsiteX22" fmla="*/ 845244 w 1375442"/>
                <a:gd name="connsiteY22" fmla="*/ 1475334 h 1475345"/>
                <a:gd name="connsiteX23" fmla="*/ 829876 w 1375442"/>
                <a:gd name="connsiteY23" fmla="*/ 1475334 h 1475345"/>
                <a:gd name="connsiteX24" fmla="*/ 729983 w 1375442"/>
                <a:gd name="connsiteY24" fmla="*/ 1471492 h 1475345"/>
                <a:gd name="connsiteX25" fmla="*/ 695405 w 1375442"/>
                <a:gd name="connsiteY25" fmla="*/ 1436914 h 1475345"/>
                <a:gd name="connsiteX26" fmla="*/ 622407 w 1375442"/>
                <a:gd name="connsiteY26" fmla="*/ 1471492 h 1475345"/>
                <a:gd name="connsiteX27" fmla="*/ 599354 w 1375442"/>
                <a:gd name="connsiteY27" fmla="*/ 1475334 h 1475345"/>
                <a:gd name="connsiteX28" fmla="*/ 507146 w 1375442"/>
                <a:gd name="connsiteY28" fmla="*/ 1475334 h 1475345"/>
                <a:gd name="connsiteX29" fmla="*/ 487936 w 1375442"/>
                <a:gd name="connsiteY29" fmla="*/ 1471492 h 1475345"/>
                <a:gd name="connsiteX30" fmla="*/ 422622 w 1375442"/>
                <a:gd name="connsiteY30" fmla="*/ 1459966 h 1475345"/>
                <a:gd name="connsiteX31" fmla="*/ 361149 w 1375442"/>
                <a:gd name="connsiteY31" fmla="*/ 1406178 h 1475345"/>
                <a:gd name="connsiteX32" fmla="*/ 353465 w 1375442"/>
                <a:gd name="connsiteY32" fmla="*/ 1383126 h 1475345"/>
                <a:gd name="connsiteX33" fmla="*/ 249731 w 1375442"/>
                <a:gd name="connsiteY33" fmla="*/ 1333180 h 1475345"/>
                <a:gd name="connsiteX34" fmla="*/ 222837 w 1375442"/>
                <a:gd name="connsiteY34" fmla="*/ 1321653 h 1475345"/>
                <a:gd name="connsiteX35" fmla="*/ 180575 w 1375442"/>
                <a:gd name="connsiteY35" fmla="*/ 1290917 h 1475345"/>
                <a:gd name="connsiteX36" fmla="*/ 149839 w 1375442"/>
                <a:gd name="connsiteY36" fmla="*/ 1233287 h 1475345"/>
                <a:gd name="connsiteX37" fmla="*/ 145997 w 1375442"/>
                <a:gd name="connsiteY37" fmla="*/ 1156447 h 1475345"/>
                <a:gd name="connsiteX38" fmla="*/ 161365 w 1375442"/>
                <a:gd name="connsiteY38" fmla="*/ 1133395 h 1475345"/>
                <a:gd name="connsiteX39" fmla="*/ 176733 w 1375442"/>
                <a:gd name="connsiteY39" fmla="*/ 1091132 h 1475345"/>
                <a:gd name="connsiteX40" fmla="*/ 130628 w 1375442"/>
                <a:gd name="connsiteY40" fmla="*/ 1068080 h 1475345"/>
                <a:gd name="connsiteX41" fmla="*/ 153681 w 1375442"/>
                <a:gd name="connsiteY41" fmla="*/ 1079606 h 1475345"/>
                <a:gd name="connsiteX42" fmla="*/ 34578 w 1375442"/>
                <a:gd name="connsiteY42" fmla="*/ 1010450 h 1475345"/>
                <a:gd name="connsiteX43" fmla="*/ 26894 w 1375442"/>
                <a:gd name="connsiteY43" fmla="*/ 933610 h 1475345"/>
                <a:gd name="connsiteX44" fmla="*/ 46104 w 1375442"/>
                <a:gd name="connsiteY44" fmla="*/ 806823 h 1475345"/>
                <a:gd name="connsiteX45" fmla="*/ 76840 w 1375442"/>
                <a:gd name="connsiteY45" fmla="*/ 741509 h 1475345"/>
                <a:gd name="connsiteX46" fmla="*/ 46104 w 1375442"/>
                <a:gd name="connsiteY46" fmla="*/ 687721 h 1475345"/>
                <a:gd name="connsiteX47" fmla="*/ 0 w 1375442"/>
                <a:gd name="connsiteY47" fmla="*/ 484094 h 1475345"/>
                <a:gd name="connsiteX48" fmla="*/ 61472 w 1375442"/>
                <a:gd name="connsiteY48" fmla="*/ 338097 h 1475345"/>
                <a:gd name="connsiteX49" fmla="*/ 138312 w 1375442"/>
                <a:gd name="connsiteY49" fmla="*/ 238205 h 1475345"/>
                <a:gd name="connsiteX50" fmla="*/ 249731 w 1375442"/>
                <a:gd name="connsiteY50" fmla="*/ 169048 h 1475345"/>
                <a:gd name="connsiteX51" fmla="*/ 265099 w 1375442"/>
                <a:gd name="connsiteY51" fmla="*/ 153680 h 1475345"/>
                <a:gd name="connsiteX52" fmla="*/ 322729 w 1375442"/>
                <a:gd name="connsiteY52" fmla="*/ 88366 h 1475345"/>
                <a:gd name="connsiteX53" fmla="*/ 338097 w 1375442"/>
                <a:gd name="connsiteY53" fmla="*/ 76840 h 1475345"/>
                <a:gd name="connsiteX54" fmla="*/ 507146 w 1375442"/>
                <a:gd name="connsiteY54" fmla="*/ 11526 h 1475345"/>
                <a:gd name="connsiteX55" fmla="*/ 618565 w 1375442"/>
                <a:gd name="connsiteY55" fmla="*/ 0 h 1475345"/>
                <a:gd name="connsiteX56" fmla="*/ 706931 w 1375442"/>
                <a:gd name="connsiteY56" fmla="*/ 30736 h 147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375442" h="1475345">
                  <a:moveTo>
                    <a:pt x="706931" y="30736"/>
                  </a:moveTo>
                  <a:lnTo>
                    <a:pt x="802981" y="0"/>
                  </a:lnTo>
                  <a:lnTo>
                    <a:pt x="979714" y="30736"/>
                  </a:lnTo>
                  <a:cubicBezTo>
                    <a:pt x="1016621" y="63030"/>
                    <a:pt x="1021080" y="66134"/>
                    <a:pt x="991240" y="42262"/>
                  </a:cubicBezTo>
                  <a:lnTo>
                    <a:pt x="1106501" y="130628"/>
                  </a:lnTo>
                  <a:lnTo>
                    <a:pt x="1129553" y="172890"/>
                  </a:lnTo>
                  <a:lnTo>
                    <a:pt x="1264023" y="234363"/>
                  </a:lnTo>
                  <a:lnTo>
                    <a:pt x="1352390" y="357307"/>
                  </a:lnTo>
                  <a:lnTo>
                    <a:pt x="1367758" y="503304"/>
                  </a:lnTo>
                  <a:lnTo>
                    <a:pt x="1337022" y="706931"/>
                  </a:lnTo>
                  <a:lnTo>
                    <a:pt x="1310128" y="741509"/>
                  </a:lnTo>
                  <a:lnTo>
                    <a:pt x="1348548" y="806823"/>
                  </a:lnTo>
                  <a:lnTo>
                    <a:pt x="1375442" y="960504"/>
                  </a:lnTo>
                  <a:lnTo>
                    <a:pt x="1279391" y="1037344"/>
                  </a:lnTo>
                  <a:lnTo>
                    <a:pt x="1244813" y="1075764"/>
                  </a:lnTo>
                  <a:lnTo>
                    <a:pt x="1244813" y="1167973"/>
                  </a:lnTo>
                  <a:lnTo>
                    <a:pt x="1229445" y="1256339"/>
                  </a:lnTo>
                  <a:lnTo>
                    <a:pt x="1137237" y="1317811"/>
                  </a:lnTo>
                  <a:lnTo>
                    <a:pt x="1071923" y="1329338"/>
                  </a:lnTo>
                  <a:lnTo>
                    <a:pt x="1041186" y="1340864"/>
                  </a:lnTo>
                  <a:lnTo>
                    <a:pt x="952820" y="1433072"/>
                  </a:lnTo>
                  <a:cubicBezTo>
                    <a:pt x="905344" y="1454652"/>
                    <a:pt x="896717" y="1459202"/>
                    <a:pt x="925926" y="1444598"/>
                  </a:cubicBezTo>
                  <a:lnTo>
                    <a:pt x="845244" y="1475334"/>
                  </a:lnTo>
                  <a:lnTo>
                    <a:pt x="829876" y="1475334"/>
                  </a:lnTo>
                  <a:lnTo>
                    <a:pt x="729983" y="1471492"/>
                  </a:lnTo>
                  <a:lnTo>
                    <a:pt x="695405" y="1436914"/>
                  </a:lnTo>
                  <a:lnTo>
                    <a:pt x="622407" y="1471492"/>
                  </a:lnTo>
                  <a:cubicBezTo>
                    <a:pt x="584009" y="1475758"/>
                    <a:pt x="576231" y="1475334"/>
                    <a:pt x="599354" y="1475334"/>
                  </a:cubicBezTo>
                  <a:lnTo>
                    <a:pt x="507146" y="1475334"/>
                  </a:lnTo>
                  <a:cubicBezTo>
                    <a:pt x="467477" y="1470926"/>
                    <a:pt x="460971" y="1471492"/>
                    <a:pt x="487936" y="1471492"/>
                  </a:cubicBezTo>
                  <a:lnTo>
                    <a:pt x="422622" y="1459966"/>
                  </a:lnTo>
                  <a:lnTo>
                    <a:pt x="361149" y="1406178"/>
                  </a:lnTo>
                  <a:lnTo>
                    <a:pt x="353465" y="1383126"/>
                  </a:lnTo>
                  <a:lnTo>
                    <a:pt x="249731" y="1333180"/>
                  </a:lnTo>
                  <a:cubicBezTo>
                    <a:pt x="202255" y="1311599"/>
                    <a:pt x="193628" y="1307049"/>
                    <a:pt x="222837" y="1321653"/>
                  </a:cubicBezTo>
                  <a:lnTo>
                    <a:pt x="180575" y="1290917"/>
                  </a:lnTo>
                  <a:lnTo>
                    <a:pt x="149839" y="1233287"/>
                  </a:lnTo>
                  <a:lnTo>
                    <a:pt x="145997" y="1156447"/>
                  </a:lnTo>
                  <a:cubicBezTo>
                    <a:pt x="166725" y="1123283"/>
                    <a:pt x="170610" y="1114905"/>
                    <a:pt x="161365" y="1133395"/>
                  </a:cubicBezTo>
                  <a:lnTo>
                    <a:pt x="176733" y="1091132"/>
                  </a:lnTo>
                  <a:lnTo>
                    <a:pt x="130628" y="1068080"/>
                  </a:lnTo>
                  <a:lnTo>
                    <a:pt x="153681" y="1079606"/>
                  </a:lnTo>
                  <a:lnTo>
                    <a:pt x="34578" y="1010450"/>
                  </a:lnTo>
                  <a:lnTo>
                    <a:pt x="26894" y="933610"/>
                  </a:lnTo>
                  <a:lnTo>
                    <a:pt x="46104" y="806823"/>
                  </a:lnTo>
                  <a:lnTo>
                    <a:pt x="76840" y="741509"/>
                  </a:lnTo>
                  <a:lnTo>
                    <a:pt x="46104" y="687721"/>
                  </a:lnTo>
                  <a:lnTo>
                    <a:pt x="0" y="484094"/>
                  </a:lnTo>
                  <a:lnTo>
                    <a:pt x="61472" y="338097"/>
                  </a:lnTo>
                  <a:lnTo>
                    <a:pt x="138312" y="238205"/>
                  </a:lnTo>
                  <a:lnTo>
                    <a:pt x="249731" y="169048"/>
                  </a:lnTo>
                  <a:cubicBezTo>
                    <a:pt x="280131" y="142991"/>
                    <a:pt x="286449" y="139447"/>
                    <a:pt x="265099" y="153680"/>
                  </a:cubicBezTo>
                  <a:lnTo>
                    <a:pt x="322729" y="88366"/>
                  </a:lnTo>
                  <a:cubicBezTo>
                    <a:pt x="363520" y="61172"/>
                    <a:pt x="369185" y="58187"/>
                    <a:pt x="338097" y="76840"/>
                  </a:cubicBezTo>
                  <a:lnTo>
                    <a:pt x="507146" y="11526"/>
                  </a:lnTo>
                  <a:lnTo>
                    <a:pt x="618565" y="0"/>
                  </a:lnTo>
                  <a:lnTo>
                    <a:pt x="706931" y="307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340A456F-BFEB-4D46-BAFA-14D1AD1F7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3551" y="1498649"/>
              <a:ext cx="1550954" cy="1550954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1717403-D8A4-E148-9E84-B6ED4CE4E3B6}"/>
              </a:ext>
            </a:extLst>
          </p:cNvPr>
          <p:cNvGrpSpPr/>
          <p:nvPr/>
        </p:nvGrpSpPr>
        <p:grpSpPr>
          <a:xfrm>
            <a:off x="7539394" y="1177732"/>
            <a:ext cx="2146041" cy="2146041"/>
            <a:chOff x="7539394" y="1177732"/>
            <a:chExt cx="2146041" cy="2146041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8D15FC-A967-FD4A-BE0A-5DF1485EE200}"/>
                </a:ext>
              </a:extLst>
            </p:cNvPr>
            <p:cNvSpPr/>
            <p:nvPr/>
          </p:nvSpPr>
          <p:spPr>
            <a:xfrm>
              <a:off x="7539394" y="1177732"/>
              <a:ext cx="2146041" cy="2146041"/>
            </a:xfrm>
            <a:prstGeom prst="ellipse">
              <a:avLst/>
            </a:prstGeom>
            <a:solidFill>
              <a:srgbClr val="7DB4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B94BC0EF-02CA-F947-BA51-326D05028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56676" y="1634885"/>
              <a:ext cx="1425210" cy="1280462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C7F7FED-C640-E640-8A30-9BF483D65D61}"/>
              </a:ext>
            </a:extLst>
          </p:cNvPr>
          <p:cNvGrpSpPr/>
          <p:nvPr/>
        </p:nvGrpSpPr>
        <p:grpSpPr>
          <a:xfrm>
            <a:off x="9542372" y="1202096"/>
            <a:ext cx="2730742" cy="2200088"/>
            <a:chOff x="9542372" y="1202096"/>
            <a:chExt cx="2730742" cy="2200088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123C60-5711-434B-83BD-E4FEFA6E9470}"/>
                </a:ext>
              </a:extLst>
            </p:cNvPr>
            <p:cNvSpPr/>
            <p:nvPr/>
          </p:nvSpPr>
          <p:spPr>
            <a:xfrm>
              <a:off x="9834725" y="1202096"/>
              <a:ext cx="2146041" cy="2146041"/>
            </a:xfrm>
            <a:prstGeom prst="ellipse">
              <a:avLst/>
            </a:prstGeom>
            <a:solidFill>
              <a:srgbClr val="F0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323E8778-D787-3D44-9F30-B9FD17A98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2372" y="1483894"/>
              <a:ext cx="2730742" cy="1918290"/>
            </a:xfrm>
            <a:prstGeom prst="rect">
              <a:avLst/>
            </a:prstGeom>
          </p:spPr>
        </p:pic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E204EB9B-32CE-204E-90FA-A395A99E38FA}"/>
              </a:ext>
            </a:extLst>
          </p:cNvPr>
          <p:cNvSpPr/>
          <p:nvPr/>
        </p:nvSpPr>
        <p:spPr>
          <a:xfrm>
            <a:off x="2504970" y="6160246"/>
            <a:ext cx="2146041" cy="2146041"/>
          </a:xfrm>
          <a:prstGeom prst="ellipse">
            <a:avLst/>
          </a:prstGeom>
          <a:solidFill>
            <a:srgbClr val="01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84C96F3-A6DD-034A-BCF3-28BB649FF96C}"/>
              </a:ext>
            </a:extLst>
          </p:cNvPr>
          <p:cNvGrpSpPr/>
          <p:nvPr/>
        </p:nvGrpSpPr>
        <p:grpSpPr>
          <a:xfrm>
            <a:off x="12533600" y="862044"/>
            <a:ext cx="2146041" cy="2146041"/>
            <a:chOff x="4420043" y="3415676"/>
            <a:chExt cx="2146041" cy="2146041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59EC1F3-E192-0A4F-9DF1-32788CA98332}"/>
                </a:ext>
              </a:extLst>
            </p:cNvPr>
            <p:cNvSpPr/>
            <p:nvPr/>
          </p:nvSpPr>
          <p:spPr>
            <a:xfrm>
              <a:off x="4420043" y="3415676"/>
              <a:ext cx="2146041" cy="2146041"/>
            </a:xfrm>
            <a:prstGeom prst="ellipse">
              <a:avLst/>
            </a:prstGeom>
            <a:solidFill>
              <a:srgbClr val="BD6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32B3720-9A06-054B-8DA5-8A4C8FF2B1F1}"/>
                </a:ext>
              </a:extLst>
            </p:cNvPr>
            <p:cNvGrpSpPr/>
            <p:nvPr/>
          </p:nvGrpSpPr>
          <p:grpSpPr>
            <a:xfrm>
              <a:off x="4755744" y="3815601"/>
              <a:ext cx="1434826" cy="1434826"/>
              <a:chOff x="4835565" y="3895422"/>
              <a:chExt cx="1275183" cy="1275183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7C21FB34-9C22-2A4D-A2A7-54F825389A33}"/>
                  </a:ext>
                </a:extLst>
              </p:cNvPr>
              <p:cNvSpPr/>
              <p:nvPr/>
            </p:nvSpPr>
            <p:spPr>
              <a:xfrm>
                <a:off x="4835565" y="3895422"/>
                <a:ext cx="1275183" cy="1275183"/>
              </a:xfrm>
              <a:prstGeom prst="roundRect">
                <a:avLst>
                  <a:gd name="adj" fmla="val 64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451FA440-FCA1-4D46-9CA5-5C9360401255}"/>
                  </a:ext>
                </a:extLst>
              </p:cNvPr>
              <p:cNvSpPr/>
              <p:nvPr/>
            </p:nvSpPr>
            <p:spPr>
              <a:xfrm>
                <a:off x="4835565" y="3895422"/>
                <a:ext cx="1275183" cy="282352"/>
              </a:xfrm>
              <a:prstGeom prst="roundRect">
                <a:avLst>
                  <a:gd name="adj" fmla="val 27134"/>
                </a:avLst>
              </a:prstGeom>
              <a:solidFill>
                <a:srgbClr val="6036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6F410FE-CDDB-D94B-8F24-851A3CF7BAC3}"/>
                  </a:ext>
                </a:extLst>
              </p:cNvPr>
              <p:cNvSpPr/>
              <p:nvPr/>
            </p:nvSpPr>
            <p:spPr>
              <a:xfrm>
                <a:off x="4835565" y="4108664"/>
                <a:ext cx="1275183" cy="72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E925EAC-0CB6-EE45-A0DE-8CEA302AE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874827" y="4175847"/>
              <a:ext cx="1152412" cy="889278"/>
            </a:xfrm>
            <a:prstGeom prst="rect">
              <a:avLst/>
            </a:prstGeom>
          </p:spPr>
        </p:pic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E04FD77B-E357-3040-AE41-F4C0D636E7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0308" y="3134443"/>
            <a:ext cx="189330" cy="189330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68053660-44CC-4047-A057-E0E2CAD5599C}"/>
              </a:ext>
            </a:extLst>
          </p:cNvPr>
          <p:cNvGrpSpPr/>
          <p:nvPr/>
        </p:nvGrpSpPr>
        <p:grpSpPr>
          <a:xfrm>
            <a:off x="15313671" y="862044"/>
            <a:ext cx="2146041" cy="2146041"/>
            <a:chOff x="4420043" y="3415676"/>
            <a:chExt cx="2146041" cy="2146041"/>
          </a:xfrm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8E531FA-B7B4-2D4A-8E7B-EF9A9B4EE644}"/>
                </a:ext>
              </a:extLst>
            </p:cNvPr>
            <p:cNvSpPr/>
            <p:nvPr/>
          </p:nvSpPr>
          <p:spPr>
            <a:xfrm>
              <a:off x="4420043" y="3415676"/>
              <a:ext cx="2146041" cy="2146041"/>
            </a:xfrm>
            <a:prstGeom prst="ellipse">
              <a:avLst/>
            </a:prstGeom>
            <a:solidFill>
              <a:srgbClr val="BD6A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EC4719D-808C-864A-88CA-56EE4E7C151C}"/>
                </a:ext>
              </a:extLst>
            </p:cNvPr>
            <p:cNvGrpSpPr/>
            <p:nvPr/>
          </p:nvGrpSpPr>
          <p:grpSpPr>
            <a:xfrm>
              <a:off x="4755744" y="3815601"/>
              <a:ext cx="1434826" cy="1434826"/>
              <a:chOff x="4835565" y="3895422"/>
              <a:chExt cx="1275183" cy="1275183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7BC727E4-5EE0-244C-AEF0-E6B1B5E24DDE}"/>
                  </a:ext>
                </a:extLst>
              </p:cNvPr>
              <p:cNvSpPr/>
              <p:nvPr/>
            </p:nvSpPr>
            <p:spPr>
              <a:xfrm>
                <a:off x="4835565" y="3895422"/>
                <a:ext cx="1275183" cy="1275183"/>
              </a:xfrm>
              <a:prstGeom prst="roundRect">
                <a:avLst>
                  <a:gd name="adj" fmla="val 6423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425B436-019A-754E-B55A-CAC25B02A398}"/>
                  </a:ext>
                </a:extLst>
              </p:cNvPr>
              <p:cNvSpPr/>
              <p:nvPr/>
            </p:nvSpPr>
            <p:spPr>
              <a:xfrm>
                <a:off x="4835565" y="3895422"/>
                <a:ext cx="1275183" cy="282352"/>
              </a:xfrm>
              <a:prstGeom prst="roundRect">
                <a:avLst>
                  <a:gd name="adj" fmla="val 27134"/>
                </a:avLst>
              </a:prstGeom>
              <a:solidFill>
                <a:srgbClr val="60367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5A19A83-0AA9-2745-904B-033CCDA2D17E}"/>
                  </a:ext>
                </a:extLst>
              </p:cNvPr>
              <p:cNvSpPr/>
              <p:nvPr/>
            </p:nvSpPr>
            <p:spPr>
              <a:xfrm>
                <a:off x="4835565" y="4108664"/>
                <a:ext cx="1275183" cy="72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87" name="Right Arrow 86">
            <a:extLst>
              <a:ext uri="{FF2B5EF4-FFF2-40B4-BE49-F238E27FC236}">
                <a16:creationId xmlns:a16="http://schemas.microsoft.com/office/drawing/2014/main" id="{A3C38851-B2A9-4A4F-9C3F-5050DFBD0906}"/>
              </a:ext>
            </a:extLst>
          </p:cNvPr>
          <p:cNvSpPr/>
          <p:nvPr/>
        </p:nvSpPr>
        <p:spPr>
          <a:xfrm>
            <a:off x="15774785" y="1567803"/>
            <a:ext cx="1184000" cy="1053869"/>
          </a:xfrm>
          <a:prstGeom prst="rightArrow">
            <a:avLst/>
          </a:prstGeom>
          <a:solidFill>
            <a:srgbClr val="603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25AD7C7-1471-D34B-92C3-A4FDE68D16D2}"/>
              </a:ext>
            </a:extLst>
          </p:cNvPr>
          <p:cNvSpPr/>
          <p:nvPr/>
        </p:nvSpPr>
        <p:spPr>
          <a:xfrm>
            <a:off x="5270307" y="3947947"/>
            <a:ext cx="1759645" cy="1759645"/>
          </a:xfrm>
          <a:prstGeom prst="rect">
            <a:avLst/>
          </a:prstGeom>
          <a:solidFill>
            <a:srgbClr val="01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6C60DC-CBC6-9D4C-97F7-70CA79F014A7}"/>
              </a:ext>
            </a:extLst>
          </p:cNvPr>
          <p:cNvSpPr/>
          <p:nvPr/>
        </p:nvSpPr>
        <p:spPr>
          <a:xfrm>
            <a:off x="7726079" y="3941470"/>
            <a:ext cx="1759645" cy="1759645"/>
          </a:xfrm>
          <a:prstGeom prst="rect">
            <a:avLst/>
          </a:prstGeom>
          <a:solidFill>
            <a:srgbClr val="7D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4A3077E-D98F-C246-BFB0-BADABA93C218}"/>
              </a:ext>
            </a:extLst>
          </p:cNvPr>
          <p:cNvSpPr/>
          <p:nvPr/>
        </p:nvSpPr>
        <p:spPr>
          <a:xfrm>
            <a:off x="10214636" y="3941470"/>
            <a:ext cx="1759645" cy="1759645"/>
          </a:xfrm>
          <a:prstGeom prst="rect">
            <a:avLst/>
          </a:prstGeom>
          <a:solidFill>
            <a:srgbClr val="F0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05D52A9-FF8E-354F-A804-166367F3D122}"/>
              </a:ext>
            </a:extLst>
          </p:cNvPr>
          <p:cNvSpPr/>
          <p:nvPr/>
        </p:nvSpPr>
        <p:spPr>
          <a:xfrm>
            <a:off x="12714768" y="3941470"/>
            <a:ext cx="1759645" cy="17596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3AD6153-2E6C-624C-9AD0-C61480DA8282}"/>
              </a:ext>
            </a:extLst>
          </p:cNvPr>
          <p:cNvSpPr/>
          <p:nvPr/>
        </p:nvSpPr>
        <p:spPr>
          <a:xfrm>
            <a:off x="15353795" y="3941470"/>
            <a:ext cx="1759645" cy="1759645"/>
          </a:xfrm>
          <a:prstGeom prst="rect">
            <a:avLst/>
          </a:prstGeom>
          <a:solidFill>
            <a:srgbClr val="BD6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A4211AF-C257-EA45-ADD0-B2F658F28A45}"/>
              </a:ext>
            </a:extLst>
          </p:cNvPr>
          <p:cNvSpPr/>
          <p:nvPr/>
        </p:nvSpPr>
        <p:spPr>
          <a:xfrm>
            <a:off x="5820377" y="-1532394"/>
            <a:ext cx="173370" cy="173370"/>
          </a:xfrm>
          <a:prstGeom prst="rect">
            <a:avLst/>
          </a:prstGeom>
          <a:solidFill>
            <a:srgbClr val="019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55D1B1E-6034-ED4F-8141-4E2DCAD9328F}"/>
              </a:ext>
            </a:extLst>
          </p:cNvPr>
          <p:cNvSpPr/>
          <p:nvPr/>
        </p:nvSpPr>
        <p:spPr>
          <a:xfrm>
            <a:off x="8276149" y="-1538871"/>
            <a:ext cx="173370" cy="173370"/>
          </a:xfrm>
          <a:prstGeom prst="rect">
            <a:avLst/>
          </a:prstGeom>
          <a:solidFill>
            <a:srgbClr val="7D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A5EA9B2-5290-574F-ADD9-848FC4016ABA}"/>
              </a:ext>
            </a:extLst>
          </p:cNvPr>
          <p:cNvSpPr/>
          <p:nvPr/>
        </p:nvSpPr>
        <p:spPr>
          <a:xfrm>
            <a:off x="10764706" y="-1538871"/>
            <a:ext cx="173370" cy="173370"/>
          </a:xfrm>
          <a:prstGeom prst="rect">
            <a:avLst/>
          </a:prstGeom>
          <a:solidFill>
            <a:srgbClr val="F0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E9FB0A3-8162-5942-B66B-E1C1113E424C}"/>
              </a:ext>
            </a:extLst>
          </p:cNvPr>
          <p:cNvSpPr/>
          <p:nvPr/>
        </p:nvSpPr>
        <p:spPr>
          <a:xfrm>
            <a:off x="13264838" y="-1538871"/>
            <a:ext cx="173370" cy="1733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F92B70D-7F6E-1444-9AB0-F4CDC10F9A57}"/>
              </a:ext>
            </a:extLst>
          </p:cNvPr>
          <p:cNvSpPr/>
          <p:nvPr/>
        </p:nvSpPr>
        <p:spPr>
          <a:xfrm>
            <a:off x="15903865" y="-1538871"/>
            <a:ext cx="173370" cy="173370"/>
          </a:xfrm>
          <a:prstGeom prst="rect">
            <a:avLst/>
          </a:prstGeom>
          <a:solidFill>
            <a:srgbClr val="BD6A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E422DB-7471-694E-832D-13C8314815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A368E9-7C35-4241-A007-625559B52BB9}"/>
              </a:ext>
            </a:extLst>
          </p:cNvPr>
          <p:cNvSpPr/>
          <p:nvPr/>
        </p:nvSpPr>
        <p:spPr>
          <a:xfrm>
            <a:off x="3774141" y="-1538870"/>
            <a:ext cx="1730188" cy="1601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95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A236B6A9-8320-D042-9E48-0F98E7089FEE}"/>
              </a:ext>
            </a:extLst>
          </p:cNvPr>
          <p:cNvSpPr/>
          <p:nvPr/>
        </p:nvSpPr>
        <p:spPr>
          <a:xfrm>
            <a:off x="4161026" y="1768206"/>
            <a:ext cx="133350" cy="133350"/>
          </a:xfrm>
          <a:prstGeom prst="ellipse">
            <a:avLst/>
          </a:prstGeom>
          <a:solidFill>
            <a:srgbClr val="7D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7867BAE-ABBC-3841-B0C1-10D81684319B}"/>
              </a:ext>
            </a:extLst>
          </p:cNvPr>
          <p:cNvGrpSpPr/>
          <p:nvPr/>
        </p:nvGrpSpPr>
        <p:grpSpPr>
          <a:xfrm>
            <a:off x="2135820" y="1558925"/>
            <a:ext cx="317500" cy="317500"/>
            <a:chOff x="2798373" y="2701925"/>
            <a:chExt cx="317500" cy="3175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09A912-80DF-5F43-81C2-95E3D2A91141}"/>
                </a:ext>
              </a:extLst>
            </p:cNvPr>
            <p:cNvSpPr/>
            <p:nvPr/>
          </p:nvSpPr>
          <p:spPr>
            <a:xfrm>
              <a:off x="2968625" y="2873375"/>
              <a:ext cx="133350" cy="133350"/>
            </a:xfrm>
            <a:prstGeom prst="ellipse">
              <a:avLst/>
            </a:prstGeom>
            <a:solidFill>
              <a:srgbClr val="7DB4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AD3D4CE-FBB3-E44E-952F-444A3F169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373" y="2701925"/>
              <a:ext cx="317500" cy="3175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FAF0BA-891F-394D-8EB8-36F7E2E13294}"/>
              </a:ext>
            </a:extLst>
          </p:cNvPr>
          <p:cNvGrpSpPr/>
          <p:nvPr/>
        </p:nvGrpSpPr>
        <p:grpSpPr>
          <a:xfrm>
            <a:off x="3355208" y="1675162"/>
            <a:ext cx="298450" cy="142875"/>
            <a:chOff x="2196710" y="3159125"/>
            <a:chExt cx="298450" cy="1428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9E01A5C-E558-974D-A39E-836E75FB63FE}"/>
                </a:ext>
              </a:extLst>
            </p:cNvPr>
            <p:cNvSpPr/>
            <p:nvPr/>
          </p:nvSpPr>
          <p:spPr>
            <a:xfrm>
              <a:off x="2196710" y="3159125"/>
              <a:ext cx="257175" cy="95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D8930C-5691-2B49-9A1E-23B7F2D0F0D3}"/>
                </a:ext>
              </a:extLst>
            </p:cNvPr>
            <p:cNvSpPr/>
            <p:nvPr/>
          </p:nvSpPr>
          <p:spPr>
            <a:xfrm>
              <a:off x="2237985" y="3206750"/>
              <a:ext cx="257175" cy="95250"/>
            </a:xfrm>
            <a:prstGeom prst="rect">
              <a:avLst/>
            </a:prstGeom>
            <a:solidFill>
              <a:srgbClr val="7DB44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3652F69-44AE-CA45-85E5-3129CDADA713}"/>
              </a:ext>
            </a:extLst>
          </p:cNvPr>
          <p:cNvGrpSpPr/>
          <p:nvPr/>
        </p:nvGrpSpPr>
        <p:grpSpPr>
          <a:xfrm>
            <a:off x="4595086" y="1585617"/>
            <a:ext cx="317500" cy="317500"/>
            <a:chOff x="5381625" y="2193925"/>
            <a:chExt cx="317500" cy="3175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D53E9F-2A09-0E43-97C2-F3CC01363703}"/>
                </a:ext>
              </a:extLst>
            </p:cNvPr>
            <p:cNvSpPr/>
            <p:nvPr/>
          </p:nvSpPr>
          <p:spPr>
            <a:xfrm>
              <a:off x="5556250" y="2365375"/>
              <a:ext cx="133350" cy="1333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54ABCB3-CE94-8F41-9B40-285AF2B52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625" y="2193925"/>
              <a:ext cx="317500" cy="317500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CF8DF4-5C10-9E44-BB70-C99D701BCCC3}"/>
              </a:ext>
            </a:extLst>
          </p:cNvPr>
          <p:cNvGrpSpPr/>
          <p:nvPr/>
        </p:nvGrpSpPr>
        <p:grpSpPr>
          <a:xfrm rot="5400000" flipH="1" flipV="1">
            <a:off x="3288910" y="3413125"/>
            <a:ext cx="298450" cy="142875"/>
            <a:chOff x="2196710" y="3159125"/>
            <a:chExt cx="298450" cy="14287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B40A6AE-25C8-4F4A-ACA0-CB356361D73B}"/>
                </a:ext>
              </a:extLst>
            </p:cNvPr>
            <p:cNvSpPr/>
            <p:nvPr/>
          </p:nvSpPr>
          <p:spPr>
            <a:xfrm>
              <a:off x="2196710" y="3159125"/>
              <a:ext cx="257175" cy="95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B43AB8-CF7E-8A43-A0E6-68517E703190}"/>
                </a:ext>
              </a:extLst>
            </p:cNvPr>
            <p:cNvSpPr/>
            <p:nvPr/>
          </p:nvSpPr>
          <p:spPr>
            <a:xfrm>
              <a:off x="2237985" y="3206750"/>
              <a:ext cx="257175" cy="95250"/>
            </a:xfrm>
            <a:prstGeom prst="rect">
              <a:avLst/>
            </a:prstGeom>
            <a:solidFill>
              <a:srgbClr val="7DB44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A5C8C44A-38B8-7443-A8E5-DCE709891B13}"/>
              </a:ext>
            </a:extLst>
          </p:cNvPr>
          <p:cNvSpPr/>
          <p:nvPr/>
        </p:nvSpPr>
        <p:spPr>
          <a:xfrm>
            <a:off x="3983226" y="1599931"/>
            <a:ext cx="317500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3C4BE4B-6BA6-704D-BCDA-C032003F91E2}"/>
              </a:ext>
            </a:extLst>
          </p:cNvPr>
          <p:cNvGrpSpPr/>
          <p:nvPr/>
        </p:nvGrpSpPr>
        <p:grpSpPr>
          <a:xfrm>
            <a:off x="2770484" y="1557795"/>
            <a:ext cx="317500" cy="317500"/>
            <a:chOff x="4676775" y="2425700"/>
            <a:chExt cx="317500" cy="3175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50E6BF4-6CBA-B54C-8F20-00FEF73C0D0D}"/>
                </a:ext>
              </a:extLst>
            </p:cNvPr>
            <p:cNvSpPr/>
            <p:nvPr/>
          </p:nvSpPr>
          <p:spPr>
            <a:xfrm>
              <a:off x="4851400" y="2597150"/>
              <a:ext cx="133350" cy="1333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C8506AF-8AD7-CF44-BCC9-103CB0650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775" y="2425700"/>
              <a:ext cx="317500" cy="317500"/>
            </a:xfrm>
            <a:prstGeom prst="rect">
              <a:avLst/>
            </a:prstGeom>
          </p:spPr>
        </p:pic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8E876C4-3368-8F40-9A8D-91936690B535}"/>
              </a:ext>
            </a:extLst>
          </p:cNvPr>
          <p:cNvSpPr/>
          <p:nvPr/>
        </p:nvSpPr>
        <p:spPr>
          <a:xfrm>
            <a:off x="2114482" y="1568558"/>
            <a:ext cx="362812" cy="360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E9F857A4-62A4-AB43-85B8-412D5BA77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09" y="1592102"/>
            <a:ext cx="317500" cy="317500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B29F0F7-FC90-DA43-BAFC-CFE0D7D4A7F2}"/>
              </a:ext>
            </a:extLst>
          </p:cNvPr>
          <p:cNvSpPr/>
          <p:nvPr/>
        </p:nvSpPr>
        <p:spPr>
          <a:xfrm>
            <a:off x="2753787" y="1568558"/>
            <a:ext cx="362812" cy="360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FA8F35F-53E1-284D-8C22-23D9DF23B334}"/>
              </a:ext>
            </a:extLst>
          </p:cNvPr>
          <p:cNvSpPr/>
          <p:nvPr/>
        </p:nvSpPr>
        <p:spPr>
          <a:xfrm>
            <a:off x="3323350" y="1568558"/>
            <a:ext cx="362812" cy="360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6C34F9C-E1C4-0B44-972B-B817219A0D97}"/>
              </a:ext>
            </a:extLst>
          </p:cNvPr>
          <p:cNvSpPr/>
          <p:nvPr/>
        </p:nvSpPr>
        <p:spPr>
          <a:xfrm>
            <a:off x="4005276" y="1568558"/>
            <a:ext cx="362812" cy="360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C8ADE6-0A03-4943-A1DE-CE2B19B194DA}"/>
              </a:ext>
            </a:extLst>
          </p:cNvPr>
          <p:cNvSpPr/>
          <p:nvPr/>
        </p:nvSpPr>
        <p:spPr>
          <a:xfrm>
            <a:off x="4594211" y="1568558"/>
            <a:ext cx="362812" cy="360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4E5A31E-84F0-BD45-BAF7-DB009A2358CE}"/>
              </a:ext>
            </a:extLst>
          </p:cNvPr>
          <p:cNvSpPr/>
          <p:nvPr/>
        </p:nvSpPr>
        <p:spPr>
          <a:xfrm>
            <a:off x="4161026" y="2729101"/>
            <a:ext cx="133350" cy="133350"/>
          </a:xfrm>
          <a:prstGeom prst="ellipse">
            <a:avLst/>
          </a:prstGeom>
          <a:solidFill>
            <a:srgbClr val="7DB4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63AEF2-FF9E-DB46-94FB-2155DD947117}"/>
              </a:ext>
            </a:extLst>
          </p:cNvPr>
          <p:cNvGrpSpPr/>
          <p:nvPr/>
        </p:nvGrpSpPr>
        <p:grpSpPr>
          <a:xfrm>
            <a:off x="2135820" y="2519820"/>
            <a:ext cx="317500" cy="317500"/>
            <a:chOff x="2798373" y="2701925"/>
            <a:chExt cx="317500" cy="3175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F41842B-78BC-0548-A18E-780B006602EF}"/>
                </a:ext>
              </a:extLst>
            </p:cNvPr>
            <p:cNvSpPr/>
            <p:nvPr/>
          </p:nvSpPr>
          <p:spPr>
            <a:xfrm>
              <a:off x="2968625" y="2873375"/>
              <a:ext cx="133350" cy="133350"/>
            </a:xfrm>
            <a:prstGeom prst="ellipse">
              <a:avLst/>
            </a:prstGeom>
            <a:solidFill>
              <a:srgbClr val="7DB4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0346BF9C-4943-D240-9996-F0DDB70A8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8373" y="2701925"/>
              <a:ext cx="317500" cy="3175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E5E6A-1B63-7045-8826-4F560FE89059}"/>
              </a:ext>
            </a:extLst>
          </p:cNvPr>
          <p:cNvGrpSpPr/>
          <p:nvPr/>
        </p:nvGrpSpPr>
        <p:grpSpPr>
          <a:xfrm>
            <a:off x="3355208" y="2636057"/>
            <a:ext cx="298450" cy="142875"/>
            <a:chOff x="2196710" y="3159125"/>
            <a:chExt cx="298450" cy="142875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C682C7E-A25A-7A4F-B173-0A63B3D637D6}"/>
                </a:ext>
              </a:extLst>
            </p:cNvPr>
            <p:cNvSpPr/>
            <p:nvPr/>
          </p:nvSpPr>
          <p:spPr>
            <a:xfrm>
              <a:off x="2196710" y="3159125"/>
              <a:ext cx="257175" cy="95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CD20E2C-981E-5343-9E65-E82446EF9827}"/>
                </a:ext>
              </a:extLst>
            </p:cNvPr>
            <p:cNvSpPr/>
            <p:nvPr/>
          </p:nvSpPr>
          <p:spPr>
            <a:xfrm>
              <a:off x="2237985" y="3206750"/>
              <a:ext cx="257175" cy="95250"/>
            </a:xfrm>
            <a:prstGeom prst="rect">
              <a:avLst/>
            </a:prstGeom>
            <a:solidFill>
              <a:srgbClr val="7DB44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B919F6-F622-274D-865C-317AC447A9CB}"/>
              </a:ext>
            </a:extLst>
          </p:cNvPr>
          <p:cNvGrpSpPr/>
          <p:nvPr/>
        </p:nvGrpSpPr>
        <p:grpSpPr>
          <a:xfrm>
            <a:off x="4595086" y="2546512"/>
            <a:ext cx="317500" cy="317500"/>
            <a:chOff x="5381625" y="2193925"/>
            <a:chExt cx="317500" cy="317500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40C501E-E16B-7346-81C4-AD87187DF51C}"/>
                </a:ext>
              </a:extLst>
            </p:cNvPr>
            <p:cNvSpPr/>
            <p:nvPr/>
          </p:nvSpPr>
          <p:spPr>
            <a:xfrm>
              <a:off x="5556250" y="2365375"/>
              <a:ext cx="133350" cy="1333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B3D622B-1B80-7342-B57E-AD87167F7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1625" y="2193925"/>
              <a:ext cx="317500" cy="317500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92908B79-7A8F-C840-A3C3-698D6CC88C98}"/>
              </a:ext>
            </a:extLst>
          </p:cNvPr>
          <p:cNvSpPr/>
          <p:nvPr/>
        </p:nvSpPr>
        <p:spPr>
          <a:xfrm>
            <a:off x="3983226" y="2560826"/>
            <a:ext cx="317500" cy="317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D17BC1C-9751-1942-AC7E-D9EBE2BE6AFC}"/>
              </a:ext>
            </a:extLst>
          </p:cNvPr>
          <p:cNvGrpSpPr/>
          <p:nvPr/>
        </p:nvGrpSpPr>
        <p:grpSpPr>
          <a:xfrm>
            <a:off x="2770484" y="2518690"/>
            <a:ext cx="317500" cy="317500"/>
            <a:chOff x="4676775" y="2425700"/>
            <a:chExt cx="317500" cy="31750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18B6958-F5F1-F54D-9F0B-561887C4C106}"/>
                </a:ext>
              </a:extLst>
            </p:cNvPr>
            <p:cNvSpPr/>
            <p:nvPr/>
          </p:nvSpPr>
          <p:spPr>
            <a:xfrm>
              <a:off x="4851400" y="2597150"/>
              <a:ext cx="133350" cy="13335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B6E037E3-7EA1-E548-968E-5B5DF9A31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6775" y="2425700"/>
              <a:ext cx="317500" cy="317500"/>
            </a:xfrm>
            <a:prstGeom prst="rect">
              <a:avLst/>
            </a:prstGeom>
          </p:spPr>
        </p:pic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3931416-E5B8-2049-8D30-0CCDAD33AC7A}"/>
              </a:ext>
            </a:extLst>
          </p:cNvPr>
          <p:cNvSpPr/>
          <p:nvPr/>
        </p:nvSpPr>
        <p:spPr>
          <a:xfrm>
            <a:off x="2114482" y="2529453"/>
            <a:ext cx="362812" cy="36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24295EC6-2261-B248-AA3F-28089AF2E1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909" y="2552997"/>
            <a:ext cx="317500" cy="31750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2E9E9572-7F54-7549-A091-AF8122C41E8F}"/>
              </a:ext>
            </a:extLst>
          </p:cNvPr>
          <p:cNvSpPr/>
          <p:nvPr/>
        </p:nvSpPr>
        <p:spPr>
          <a:xfrm>
            <a:off x="2753787" y="2529453"/>
            <a:ext cx="362812" cy="36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B5D0D8-8E8C-E648-AE03-434BB39F84F1}"/>
              </a:ext>
            </a:extLst>
          </p:cNvPr>
          <p:cNvSpPr/>
          <p:nvPr/>
        </p:nvSpPr>
        <p:spPr>
          <a:xfrm>
            <a:off x="3323350" y="2529453"/>
            <a:ext cx="362812" cy="36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8C33C18-6C3A-7F4B-A28E-7D4A64C2CEF6}"/>
              </a:ext>
            </a:extLst>
          </p:cNvPr>
          <p:cNvSpPr/>
          <p:nvPr/>
        </p:nvSpPr>
        <p:spPr>
          <a:xfrm>
            <a:off x="4005276" y="2529453"/>
            <a:ext cx="362812" cy="36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A321060-53AE-7C41-991D-76E6C33798B0}"/>
              </a:ext>
            </a:extLst>
          </p:cNvPr>
          <p:cNvSpPr/>
          <p:nvPr/>
        </p:nvSpPr>
        <p:spPr>
          <a:xfrm>
            <a:off x="4594211" y="2529453"/>
            <a:ext cx="362812" cy="36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8F68706-AD36-9247-992F-03298AAA074F}"/>
              </a:ext>
            </a:extLst>
          </p:cNvPr>
          <p:cNvSpPr/>
          <p:nvPr/>
        </p:nvSpPr>
        <p:spPr>
          <a:xfrm>
            <a:off x="5429046" y="1568558"/>
            <a:ext cx="362812" cy="360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982CFDC-B9A9-0646-8712-53A72F295274}"/>
              </a:ext>
            </a:extLst>
          </p:cNvPr>
          <p:cNvGrpSpPr/>
          <p:nvPr/>
        </p:nvGrpSpPr>
        <p:grpSpPr>
          <a:xfrm>
            <a:off x="5344626" y="1633011"/>
            <a:ext cx="257175" cy="254307"/>
            <a:chOff x="5353276" y="1608288"/>
            <a:chExt cx="257175" cy="289538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D426FDC-424C-5145-9454-EA89DBA28292}"/>
                </a:ext>
              </a:extLst>
            </p:cNvPr>
            <p:cNvSpPr/>
            <p:nvPr/>
          </p:nvSpPr>
          <p:spPr>
            <a:xfrm>
              <a:off x="5353276" y="1802576"/>
              <a:ext cx="257175" cy="95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1703568-0CC0-884A-B0FF-C71A3B98220B}"/>
                </a:ext>
              </a:extLst>
            </p:cNvPr>
            <p:cNvSpPr/>
            <p:nvPr/>
          </p:nvSpPr>
          <p:spPr>
            <a:xfrm>
              <a:off x="5353276" y="1705432"/>
              <a:ext cx="257175" cy="95250"/>
            </a:xfrm>
            <a:prstGeom prst="rect">
              <a:avLst/>
            </a:prstGeom>
            <a:solidFill>
              <a:srgbClr val="7DB44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F10DDB8-2E7E-6B49-9E5D-A34440A107BB}"/>
                </a:ext>
              </a:extLst>
            </p:cNvPr>
            <p:cNvSpPr/>
            <p:nvPr/>
          </p:nvSpPr>
          <p:spPr>
            <a:xfrm>
              <a:off x="5353276" y="1608288"/>
              <a:ext cx="257175" cy="95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68BC2FEF-CD55-F745-BE62-F5DFED581FBE}"/>
              </a:ext>
            </a:extLst>
          </p:cNvPr>
          <p:cNvSpPr/>
          <p:nvPr/>
        </p:nvSpPr>
        <p:spPr>
          <a:xfrm>
            <a:off x="5525193" y="1794852"/>
            <a:ext cx="146050" cy="146050"/>
          </a:xfrm>
          <a:prstGeom prst="ellipse">
            <a:avLst/>
          </a:prstGeom>
          <a:solidFill>
            <a:srgbClr val="7DB54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D1E2E67-FA4F-DD4C-AB11-175D1D23363A}"/>
              </a:ext>
            </a:extLst>
          </p:cNvPr>
          <p:cNvSpPr/>
          <p:nvPr/>
        </p:nvSpPr>
        <p:spPr>
          <a:xfrm>
            <a:off x="5325087" y="1605393"/>
            <a:ext cx="362812" cy="36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2CB81009-94EE-0044-84CB-ADC7BDCEDC85}"/>
              </a:ext>
            </a:extLst>
          </p:cNvPr>
          <p:cNvSpPr/>
          <p:nvPr/>
        </p:nvSpPr>
        <p:spPr>
          <a:xfrm>
            <a:off x="5303409" y="2586029"/>
            <a:ext cx="200106" cy="23495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1E91FB7-19DC-CF46-8C85-27521FD401A7}"/>
              </a:ext>
            </a:extLst>
          </p:cNvPr>
          <p:cNvSpPr/>
          <p:nvPr/>
        </p:nvSpPr>
        <p:spPr>
          <a:xfrm>
            <a:off x="5222056" y="2523013"/>
            <a:ext cx="362812" cy="36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Up Arrow 80">
            <a:extLst>
              <a:ext uri="{FF2B5EF4-FFF2-40B4-BE49-F238E27FC236}">
                <a16:creationId xmlns:a16="http://schemas.microsoft.com/office/drawing/2014/main" id="{2561A016-0705-DC43-A045-CD5705FED294}"/>
              </a:ext>
            </a:extLst>
          </p:cNvPr>
          <p:cNvSpPr/>
          <p:nvPr/>
        </p:nvSpPr>
        <p:spPr>
          <a:xfrm rot="10800000">
            <a:off x="5966671" y="2586029"/>
            <a:ext cx="200106" cy="234950"/>
          </a:xfrm>
          <a:prstGeom prst="up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B3FC28B-D1F8-354F-AB1B-ECB1C2E51786}"/>
              </a:ext>
            </a:extLst>
          </p:cNvPr>
          <p:cNvSpPr/>
          <p:nvPr/>
        </p:nvSpPr>
        <p:spPr>
          <a:xfrm>
            <a:off x="5885318" y="2523013"/>
            <a:ext cx="362812" cy="360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Up Arrow 82">
            <a:extLst>
              <a:ext uri="{FF2B5EF4-FFF2-40B4-BE49-F238E27FC236}">
                <a16:creationId xmlns:a16="http://schemas.microsoft.com/office/drawing/2014/main" id="{B2747107-2F20-9546-930D-90ED2771C908}"/>
              </a:ext>
            </a:extLst>
          </p:cNvPr>
          <p:cNvSpPr/>
          <p:nvPr/>
        </p:nvSpPr>
        <p:spPr>
          <a:xfrm>
            <a:off x="5303409" y="3423156"/>
            <a:ext cx="200106" cy="234950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3578F2-A9B0-824A-88EF-BFFA5B3C69F5}"/>
              </a:ext>
            </a:extLst>
          </p:cNvPr>
          <p:cNvSpPr/>
          <p:nvPr/>
        </p:nvSpPr>
        <p:spPr>
          <a:xfrm>
            <a:off x="5222056" y="3360140"/>
            <a:ext cx="362812" cy="360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Up Arrow 84">
            <a:extLst>
              <a:ext uri="{FF2B5EF4-FFF2-40B4-BE49-F238E27FC236}">
                <a16:creationId xmlns:a16="http://schemas.microsoft.com/office/drawing/2014/main" id="{38E4DA5D-B9CC-174C-BDAA-A26030E48B62}"/>
              </a:ext>
            </a:extLst>
          </p:cNvPr>
          <p:cNvSpPr/>
          <p:nvPr/>
        </p:nvSpPr>
        <p:spPr>
          <a:xfrm rot="10800000">
            <a:off x="5966671" y="3423156"/>
            <a:ext cx="200106" cy="234950"/>
          </a:xfrm>
          <a:prstGeom prst="up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E1B2C53-C2BC-CA4D-80BE-6063AC63D8A6}"/>
              </a:ext>
            </a:extLst>
          </p:cNvPr>
          <p:cNvSpPr/>
          <p:nvPr/>
        </p:nvSpPr>
        <p:spPr>
          <a:xfrm>
            <a:off x="5885318" y="3360140"/>
            <a:ext cx="362812" cy="3609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10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3</Words>
  <Application>Microsoft Macintosh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xxlukexx@gmail.com</dc:creator>
  <cp:lastModifiedBy>xxlukexx@gmail.com</cp:lastModifiedBy>
  <cp:revision>14</cp:revision>
  <dcterms:created xsi:type="dcterms:W3CDTF">2018-02-23T10:13:19Z</dcterms:created>
  <dcterms:modified xsi:type="dcterms:W3CDTF">2018-06-18T23:04:58Z</dcterms:modified>
</cp:coreProperties>
</file>