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1" r:id="rId2"/>
    <p:sldId id="278" r:id="rId3"/>
    <p:sldId id="279" r:id="rId4"/>
    <p:sldId id="280" r:id="rId5"/>
    <p:sldId id="298" r:id="rId6"/>
    <p:sldId id="290" r:id="rId7"/>
    <p:sldId id="286" r:id="rId8"/>
    <p:sldId id="287" r:id="rId9"/>
    <p:sldId id="288" r:id="rId10"/>
    <p:sldId id="289" r:id="rId11"/>
    <p:sldId id="292" r:id="rId12"/>
    <p:sldId id="293" r:id="rId13"/>
    <p:sldId id="294" r:id="rId14"/>
    <p:sldId id="295" r:id="rId15"/>
    <p:sldId id="296" r:id="rId16"/>
    <p:sldId id="299" r:id="rId17"/>
    <p:sldId id="283" r:id="rId18"/>
    <p:sldId id="297" r:id="rId19"/>
    <p:sldId id="29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B7A"/>
    <a:srgbClr val="FFF120"/>
    <a:srgbClr val="F7E403"/>
    <a:srgbClr val="E1C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6"/>
    <p:restoredTop sz="88286" autoAdjust="0"/>
  </p:normalViewPr>
  <p:slideViewPr>
    <p:cSldViewPr snapToGrid="0" snapToObjects="1">
      <p:cViewPr varScale="1">
        <p:scale>
          <a:sx n="103" d="100"/>
          <a:sy n="103" d="100"/>
        </p:scale>
        <p:origin x="10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18795-E6C2-E844-A18A-D85A8AC4612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5C93F-144A-ED44-B7BE-61EC95BD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9B394-E111-DD4B-94FC-CB0AFAE34A11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ACE48-5955-1749-9CAB-EC386A3C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ACE48-5955-1749-9CAB-EC386A3C8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3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73500"/>
            <a:ext cx="105156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 userDrawn="1"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8083530" y="-224663"/>
            <a:ext cx="4698853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081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7771" y="679622"/>
            <a:ext cx="0" cy="617838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86031" y="764060"/>
            <a:ext cx="0" cy="448963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51932" y="852619"/>
            <a:ext cx="0" cy="271844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7771" y="679622"/>
            <a:ext cx="0" cy="617838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86031" y="764060"/>
            <a:ext cx="0" cy="448963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51932" y="852619"/>
            <a:ext cx="0" cy="271844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07771" y="679622"/>
            <a:ext cx="0" cy="617838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6031" y="764060"/>
            <a:ext cx="0" cy="448963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51932" y="852619"/>
            <a:ext cx="0" cy="271844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07771" y="679622"/>
            <a:ext cx="0" cy="617838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86031" y="764060"/>
            <a:ext cx="0" cy="448963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51932" y="852619"/>
            <a:ext cx="0" cy="271844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58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30344" y="6212443"/>
            <a:ext cx="1225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3727" y="6212443"/>
            <a:ext cx="1874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6126" y="6218710"/>
            <a:ext cx="1064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7" y="6116403"/>
            <a:ext cx="2419350" cy="5905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14136" y="6200636"/>
            <a:ext cx="1969901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23149" y="6187406"/>
            <a:ext cx="279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 smtClean="0">
                <a:solidFill>
                  <a:srgbClr val="092A67"/>
                </a:solidFill>
              </a:rPr>
              <a:t>THU DUC COLLEGE OF TECHNOLOGY</a:t>
            </a:r>
            <a:endParaRPr lang="en-US" sz="1100" b="1" dirty="0">
              <a:solidFill>
                <a:srgbClr val="092A67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776394"/>
            <a:ext cx="12201820" cy="720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988964" y="6070600"/>
            <a:ext cx="2203036" cy="787400"/>
          </a:xfrm>
          <a:prstGeom prst="rect">
            <a:avLst/>
          </a:prstGeom>
          <a:solidFill>
            <a:srgbClr val="003B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diologo_whit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450" y="6175629"/>
            <a:ext cx="901700" cy="568071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>
          <a:xfrm>
            <a:off x="9529951" y="6065734"/>
            <a:ext cx="837367" cy="792266"/>
          </a:xfrm>
          <a:prstGeom prst="parallelogram">
            <a:avLst>
              <a:gd name="adj" fmla="val 53129"/>
            </a:avLst>
          </a:prstGeom>
          <a:solidFill>
            <a:srgbClr val="06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tdc_logo_white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214" y="6172200"/>
            <a:ext cx="583926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63B7A"/>
          </a:solidFill>
          <a:latin typeface="+mj-lt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laces/web-service/searc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google.com/maps/documentation/android-ap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82019"/>
            <a:ext cx="10515600" cy="1781175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BÁO CÁO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  <a:latin typeface="+mn-lt"/>
              </a:rPr>
              <a:t>GOOGLE MAP</a:t>
            </a:r>
            <a:endParaRPr lang="en-US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1849" y="4057304"/>
            <a:ext cx="10815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Thực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hiện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bởi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Nhóm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1 –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Trần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Minh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Phát</a:t>
            </a:r>
            <a:endParaRPr lang="en-US" sz="2400" dirty="0" smtClean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91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TÍCH HỢP GOOGLE MAP VÀO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11086323" cy="38584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Tạo</a:t>
            </a:r>
            <a:r>
              <a:rPr lang="en-US" dirty="0" smtClean="0"/>
              <a:t> project/</a:t>
            </a:r>
            <a:r>
              <a:rPr lang="en-US" dirty="0" err="1" smtClean="0"/>
              <a:t>Mở</a:t>
            </a:r>
            <a:r>
              <a:rPr lang="en-US" dirty="0" smtClean="0"/>
              <a:t>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SDK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Google Play Service </a:t>
            </a:r>
            <a:r>
              <a:rPr lang="en-US" dirty="0" err="1" smtClean="0"/>
              <a:t>chưa</a:t>
            </a:r>
            <a:r>
              <a:rPr lang="en-US" dirty="0" smtClean="0"/>
              <a:t> (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,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update </a:t>
            </a:r>
            <a:r>
              <a:rPr lang="en-US" dirty="0" err="1" smtClean="0"/>
              <a:t>lên</a:t>
            </a:r>
            <a:r>
              <a:rPr lang="en-US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89" y="3196789"/>
            <a:ext cx="5632940" cy="32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TÍCH HỢP GOOGLE MAP VÀO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11086323" cy="385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AndroidManifest.xml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816609"/>
            <a:ext cx="6286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TÍCH HỢP GOOGLE MAP VÀO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11086323" cy="385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/>
              <a:t> </a:t>
            </a:r>
            <a:r>
              <a:rPr lang="en-US" dirty="0" smtClean="0"/>
              <a:t>level App, </a:t>
            </a:r>
            <a:r>
              <a:rPr lang="en-US" dirty="0" err="1" smtClean="0"/>
              <a:t>thêm</a:t>
            </a:r>
            <a:r>
              <a:rPr lang="en-US" dirty="0" smtClean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23" y="2612153"/>
            <a:ext cx="6819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7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TÍCH HỢP GOOGLE MAP VÀO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11086323" cy="385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file layout, </a:t>
            </a:r>
            <a:r>
              <a:rPr lang="en-US" dirty="0" err="1" smtClean="0"/>
              <a:t>dùng</a:t>
            </a:r>
            <a:r>
              <a:rPr lang="en-US" dirty="0" smtClean="0"/>
              <a:t> fragment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map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2656394"/>
            <a:ext cx="6604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TÍCH HỢP GOOGLE MAP VÀO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11086323" cy="385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Qua file code Java, ta </a:t>
            </a:r>
            <a:r>
              <a:rPr lang="en-US" dirty="0" err="1" smtClean="0"/>
              <a:t>sẽ</a:t>
            </a:r>
            <a:r>
              <a:rPr lang="en-US" dirty="0" smtClean="0"/>
              <a:t> implement </a:t>
            </a:r>
            <a:r>
              <a:rPr lang="en-US" dirty="0" err="1" smtClean="0"/>
              <a:t>thêm</a:t>
            </a:r>
            <a:r>
              <a:rPr lang="en-US" dirty="0" smtClean="0"/>
              <a:t> interface </a:t>
            </a:r>
            <a:r>
              <a:rPr lang="en-US" b="1" dirty="0" err="1" smtClean="0">
                <a:solidFill>
                  <a:srgbClr val="00B0F0"/>
                </a:solidFill>
              </a:rPr>
              <a:t>OnMapReadyCallback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map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745645"/>
            <a:ext cx="8051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TÍCH HỢP GOOGLE MAP VÀO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8" y="1825625"/>
            <a:ext cx="11086323" cy="385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Khi</a:t>
            </a:r>
            <a:r>
              <a:rPr lang="en-US" dirty="0" smtClean="0"/>
              <a:t> implement class </a:t>
            </a:r>
            <a:r>
              <a:rPr lang="en-US" dirty="0" err="1" smtClean="0"/>
              <a:t>OnMapReadyCallback</a:t>
            </a:r>
            <a:r>
              <a:rPr lang="en-US" dirty="0" smtClean="0"/>
              <a:t>,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onMapReady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65" y="2333171"/>
            <a:ext cx="5930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developers.google.com/places/web-service/search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GET API KEY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ta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Location: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WebService</a:t>
            </a:r>
            <a:r>
              <a:rPr lang="en-US" dirty="0" smtClean="0"/>
              <a:t>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Java Client – Google Map Services (Native)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DEMO 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26788" y="6218238"/>
            <a:ext cx="1065212" cy="365125"/>
          </a:xfrm>
        </p:spPr>
        <p:txBody>
          <a:bodyPr/>
          <a:lstStyle/>
          <a:p>
            <a:fld id="{3D92597B-1FF7-A145-BDFC-B6DAD8BDE0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056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PICTURES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15" y="1436914"/>
            <a:ext cx="3013134" cy="5002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75" y="1436914"/>
            <a:ext cx="2941686" cy="50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26788" y="6218238"/>
            <a:ext cx="1065212" cy="365125"/>
          </a:xfrm>
        </p:spPr>
        <p:txBody>
          <a:bodyPr/>
          <a:lstStyle/>
          <a:p>
            <a:fld id="{3D92597B-1FF7-A145-BDFC-B6DAD8BDE0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83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LỤC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Google 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 pictures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 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1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 txBox="1">
            <a:spLocks/>
          </p:cNvSpPr>
          <p:nvPr/>
        </p:nvSpPr>
        <p:spPr>
          <a:xfrm>
            <a:off x="5157692" y="2499717"/>
            <a:ext cx="6196107" cy="2303102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2400" b="1" dirty="0" smtClean="0"/>
              <a:t>Thu </a:t>
            </a:r>
            <a:r>
              <a:rPr lang="en-US" sz="2400" b="1" dirty="0" err="1" smtClean="0"/>
              <a:t>Duc</a:t>
            </a:r>
            <a:r>
              <a:rPr lang="en-US" sz="2400" b="1" dirty="0" smtClean="0"/>
              <a:t> College of Technology</a:t>
            </a:r>
          </a:p>
          <a:p>
            <a:endParaRPr lang="en-US" sz="2400" dirty="0"/>
          </a:p>
          <a:p>
            <a:r>
              <a:rPr lang="en-US" sz="2400" dirty="0" smtClean="0"/>
              <a:t>Phone: 093 73 48 373</a:t>
            </a:r>
            <a:endParaRPr lang="en-US" sz="2400" dirty="0"/>
          </a:p>
          <a:p>
            <a:r>
              <a:rPr lang="en-US" sz="2400" dirty="0" smtClean="0"/>
              <a:t>Email:	phatSandaru@gmail.com</a:t>
            </a:r>
          </a:p>
          <a:p>
            <a:r>
              <a:rPr lang="en-US" sz="2400" dirty="0" smtClean="0"/>
              <a:t>Website: http://SethPhat.com</a:t>
            </a:r>
          </a:p>
          <a:p>
            <a:endParaRPr lang="e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pic>
        <p:nvPicPr>
          <p:cNvPr id="6" name="Picture 5" descr="fitlog_blu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69" y="2652298"/>
            <a:ext cx="1631227" cy="16312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GIỚI THIỆU VỀ GOOGLE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26788" y="6218238"/>
            <a:ext cx="1065212" cy="365125"/>
          </a:xfrm>
        </p:spPr>
        <p:txBody>
          <a:bodyPr/>
          <a:lstStyle/>
          <a:p>
            <a:fld id="{3D92597B-1FF7-A145-BDFC-B6DAD8BDE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5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 LÀ GÌ?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Google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ở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platform </a:t>
            </a:r>
            <a:r>
              <a:rPr lang="en-US" dirty="0" err="1" smtClean="0"/>
              <a:t>nào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Android.</a:t>
            </a:r>
          </a:p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App </a:t>
            </a:r>
            <a:r>
              <a:rPr lang="en-US" dirty="0" err="1" smtClean="0"/>
              <a:t>của</a:t>
            </a:r>
            <a:r>
              <a:rPr lang="en-US" dirty="0" smtClean="0"/>
              <a:t> Google, Google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Maps 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app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Google Map API,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maps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app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ý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LOCATION LÀ GÌ?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locations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Google Maps </a:t>
            </a:r>
            <a:r>
              <a:rPr lang="en-US" dirty="0" err="1" smtClean="0"/>
              <a:t>đã</a:t>
            </a:r>
            <a:r>
              <a:rPr lang="en-US" dirty="0" smtClean="0"/>
              <a:t> add </a:t>
            </a:r>
            <a:r>
              <a:rPr lang="en-US" dirty="0" err="1" smtClean="0"/>
              <a:t>vào</a:t>
            </a:r>
            <a:r>
              <a:rPr lang="en-US" dirty="0" smtClean="0"/>
              <a:t>,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locations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Google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Google Places API: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locations (bank, </a:t>
            </a:r>
            <a:r>
              <a:rPr lang="en-US" dirty="0" err="1" smtClean="0"/>
              <a:t>atm</a:t>
            </a:r>
            <a:r>
              <a:rPr lang="en-US" dirty="0" smtClean="0"/>
              <a:t>,…)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locations </a:t>
            </a:r>
            <a:r>
              <a:rPr lang="en-US" dirty="0" err="1" smtClean="0"/>
              <a:t>thông</a:t>
            </a:r>
            <a:r>
              <a:rPr lang="en-US" dirty="0" smtClean="0"/>
              <a:t> qua keyword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US" dirty="0" smtClean="0"/>
          </a:p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HƯỚNG DẪN KHỞI TẠO GOOGLE MAP API VÀ TÍCH HỢP VÀO PROJECT 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26788" y="6218238"/>
            <a:ext cx="1065212" cy="365125"/>
          </a:xfrm>
        </p:spPr>
        <p:txBody>
          <a:bodyPr/>
          <a:lstStyle/>
          <a:p>
            <a:fld id="{3D92597B-1FF7-A145-BDFC-B6DAD8BDE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12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KHỞI TẠO GOOGLE MAP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https://developers.google.com/maps/documentation/android-api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ô </a:t>
            </a:r>
            <a:r>
              <a:rPr lang="en-US" dirty="0" err="1" smtClean="0"/>
              <a:t>khoanh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, 1 form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605087"/>
            <a:ext cx="9334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KHỞI TẠO GOOGLE MAP API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1340887"/>
            <a:ext cx="5876925" cy="346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4514" y="4947171"/>
            <a:ext cx="387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KHỞI TẠO GOOGLE MAP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553255"/>
            <a:ext cx="59055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472</Words>
  <Application>Microsoft Office PowerPoint</Application>
  <PresentationFormat>Widescreen</PresentationFormat>
  <Paragraphs>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BÁO CÁO GOOGLE MAP</vt:lpstr>
      <vt:lpstr>MỤC LỤC</vt:lpstr>
      <vt:lpstr>1. GIỚI THIỆU VỀ GOOGLE MAP</vt:lpstr>
      <vt:lpstr>GOOGLE MAP LÀ GÌ?</vt:lpstr>
      <vt:lpstr>GOOGLE LOCATION LÀ GÌ?</vt:lpstr>
      <vt:lpstr>2. HƯỚNG DẪN KHỞI TẠO GOOGLE MAP API VÀ TÍCH HỢP VÀO PROJECT ANDROID</vt:lpstr>
      <vt:lpstr>KHỞI TẠO GOOGLE MAP API</vt:lpstr>
      <vt:lpstr>KHỞI TẠO GOOGLE MAP API</vt:lpstr>
      <vt:lpstr>KHỞI TẠO GOOGLE MAP API</vt:lpstr>
      <vt:lpstr>TÍCH HỢP GOOGLE MAP VÀO PROJECT</vt:lpstr>
      <vt:lpstr>TÍCH HỢP GOOGLE MAP VÀO PROJECT</vt:lpstr>
      <vt:lpstr>TÍCH HỢP GOOGLE MAP VÀO PROJECT</vt:lpstr>
      <vt:lpstr>TÍCH HỢP GOOGLE MAP VÀO PROJECT</vt:lpstr>
      <vt:lpstr>TÍCH HỢP GOOGLE MAP VÀO PROJECT</vt:lpstr>
      <vt:lpstr>TÍCH HỢP GOOGLE MAP VÀO PROJECT</vt:lpstr>
      <vt:lpstr>GOOGLE LOCATION</vt:lpstr>
      <vt:lpstr>3. DEMO PICTURES</vt:lpstr>
      <vt:lpstr>DEMO PICTURES</vt:lpstr>
      <vt:lpstr>4. DEMO LIVE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Windows User</cp:lastModifiedBy>
  <cp:revision>508</cp:revision>
  <cp:lastPrinted>2016-12-08T04:08:40Z</cp:lastPrinted>
  <dcterms:created xsi:type="dcterms:W3CDTF">2016-12-06T18:40:07Z</dcterms:created>
  <dcterms:modified xsi:type="dcterms:W3CDTF">2018-03-18T08:23:00Z</dcterms:modified>
</cp:coreProperties>
</file>