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8" r:id="rId3"/>
    <p:sldId id="279" r:id="rId4"/>
    <p:sldId id="280" r:id="rId5"/>
    <p:sldId id="281" r:id="rId6"/>
    <p:sldId id="282" r:id="rId7"/>
    <p:sldId id="286" r:id="rId8"/>
    <p:sldId id="287" r:id="rId9"/>
    <p:sldId id="288" r:id="rId10"/>
    <p:sldId id="28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B7A"/>
    <a:srgbClr val="FFF120"/>
    <a:srgbClr val="F7E403"/>
    <a:srgbClr val="E1C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5"/>
    <p:restoredTop sz="88141"/>
  </p:normalViewPr>
  <p:slideViewPr>
    <p:cSldViewPr snapToGrid="0" snapToObjects="1">
      <p:cViewPr varScale="1">
        <p:scale>
          <a:sx n="102" d="100"/>
          <a:sy n="102" d="100"/>
        </p:scale>
        <p:origin x="9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8795-E6C2-E844-A18A-D85A8AC4612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5C93F-144A-ED44-B7BE-61EC95BD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B394-E111-DD4B-94FC-CB0AFAE34A1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ACE48-5955-1749-9CAB-EC386A3C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CE48-5955-1749-9CAB-EC386A3C8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8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7771" y="679622"/>
            <a:ext cx="0" cy="617838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86031" y="764060"/>
            <a:ext cx="0" cy="448963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1932" y="852619"/>
            <a:ext cx="0" cy="271844"/>
          </a:xfrm>
          <a:prstGeom prst="line">
            <a:avLst/>
          </a:prstGeom>
          <a:ln w="57150">
            <a:solidFill>
              <a:srgbClr val="06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0344" y="6212443"/>
            <a:ext cx="1225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3727" y="6212443"/>
            <a:ext cx="1874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6126" y="6218710"/>
            <a:ext cx="1064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597B-1FF7-A145-BDFC-B6DAD8BDE0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7" y="6116403"/>
            <a:ext cx="2419350" cy="5905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14136" y="620063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23149" y="618740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76394"/>
            <a:ext cx="12201820" cy="720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88964" y="6070600"/>
            <a:ext cx="2203036" cy="787400"/>
          </a:xfrm>
          <a:prstGeom prst="rect">
            <a:avLst/>
          </a:prstGeom>
          <a:solidFill>
            <a:srgbClr val="003B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dio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50" y="6175629"/>
            <a:ext cx="901700" cy="568071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>
          <a:xfrm>
            <a:off x="9529951" y="6065734"/>
            <a:ext cx="837367" cy="792266"/>
          </a:xfrm>
          <a:prstGeom prst="parallelogram">
            <a:avLst>
              <a:gd name="adj" fmla="val 53129"/>
            </a:avLst>
          </a:prstGeom>
          <a:solidFill>
            <a:srgbClr val="06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tdc_logo_whi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14" y="6172200"/>
            <a:ext cx="583926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63B7A"/>
          </a:solidFill>
          <a:latin typeface="+mj-lt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82019"/>
            <a:ext cx="10515600" cy="1781175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BÁO CÁO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ỨNG DỤNG </a:t>
            </a: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GIGAPET</a:t>
            </a:r>
            <a:endParaRPr lang="en-US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1849" y="4057304"/>
            <a:ext cx="10815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Giảng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viên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hướng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dẫn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Trương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Bá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Thái</a:t>
            </a:r>
            <a:endParaRPr lang="en-US" sz="2400" b="1" i="1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Thực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hiện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bởi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2400" b="1" i="1" dirty="0" err="1" smtClean="0">
                <a:latin typeface="Calibri Light" charset="0"/>
                <a:ea typeface="Calibri Light" charset="0"/>
                <a:cs typeface="Calibri Light" charset="0"/>
              </a:rPr>
              <a:t>Nhóm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400" b="1" i="1" dirty="0" smtClean="0">
                <a:latin typeface="Calibri Light" charset="0"/>
                <a:ea typeface="Calibri Light" charset="0"/>
                <a:cs typeface="Calibri Light" charset="0"/>
              </a:rPr>
              <a:t>1</a:t>
            </a:r>
            <a:endParaRPr lang="en-US" sz="2400" dirty="0" smtClean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91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DEMO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05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/>
          </p:cNvSpPr>
          <p:nvPr/>
        </p:nvSpPr>
        <p:spPr>
          <a:xfrm>
            <a:off x="5157692" y="2499717"/>
            <a:ext cx="6196107" cy="2303102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400" b="1" dirty="0" smtClean="0"/>
              <a:t>Thu </a:t>
            </a:r>
            <a:r>
              <a:rPr lang="en-US" sz="2400" b="1" dirty="0" err="1" smtClean="0"/>
              <a:t>Duc</a:t>
            </a:r>
            <a:r>
              <a:rPr lang="en-US" sz="2400" b="1" dirty="0" smtClean="0"/>
              <a:t> College of Technology</a:t>
            </a:r>
          </a:p>
          <a:p>
            <a:endParaRPr lang="en-US" sz="2400" dirty="0"/>
          </a:p>
          <a:p>
            <a:r>
              <a:rPr lang="en-US" sz="2400" dirty="0" smtClean="0"/>
              <a:t>Phone: 093 73 48 373</a:t>
            </a:r>
            <a:endParaRPr lang="en-US" sz="2400" dirty="0"/>
          </a:p>
          <a:p>
            <a:r>
              <a:rPr lang="en-US" sz="2400" dirty="0" smtClean="0"/>
              <a:t>Email:	phatSandaru@gmail.com</a:t>
            </a:r>
          </a:p>
          <a:p>
            <a:r>
              <a:rPr lang="en-US" sz="2400" dirty="0" smtClean="0"/>
              <a:t>Website: http://SethPhat.com</a:t>
            </a:r>
          </a:p>
          <a:p>
            <a:endParaRPr lang="e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pic>
        <p:nvPicPr>
          <p:cNvPr id="6" name="Picture 5" descr="fitlog_bl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69" y="2652298"/>
            <a:ext cx="1631227" cy="16312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LỤC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 live.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108075"/>
          </a:xfrm>
        </p:spPr>
        <p:txBody>
          <a:bodyPr/>
          <a:lstStyle/>
          <a:p>
            <a:r>
              <a:rPr lang="en-US" dirty="0" smtClean="0"/>
              <a:t>1. GIỚI THIỆU VỀ ỨNG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VỀ DỰ 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Giga PET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offline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Android,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cưng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GigaPet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cưng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28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NGHỆ TÍCH HỢP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plugins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Android Java</a:t>
            </a:r>
          </a:p>
          <a:p>
            <a:r>
              <a:rPr lang="en-US" dirty="0" smtClean="0"/>
              <a:t>SQLite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5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VÍ DỤ HÌNH 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6788" y="6218238"/>
            <a:ext cx="1065212" cy="365125"/>
          </a:xfrm>
        </p:spPr>
        <p:txBody>
          <a:bodyPr/>
          <a:lstStyle/>
          <a:p>
            <a:fld id="{3D92597B-1FF7-A145-BDFC-B6DAD8BDE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05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Seth Phat\Nox_share\Image\Screenshot_2018-05-15-22-56-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9" y="836409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eth Phat\Nox_share\Image\Screenshot_2018-05-15-22-56-2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71" y="836409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Seth Phat\Nox_share\Image\Screenshot_2018-05-15-22-56-2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53" y="836409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Seth Phat\Nox_share\Image\Screenshot_2018-05-15-22-56-3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35" y="836409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Seth Phat\Nox_share\Image\Screenshot_2018-05-15-22-56-46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417" y="836409"/>
            <a:ext cx="2047875" cy="3639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C:\Users\Seth Phat\Nox_share\Image\Screenshot_2018-05-15-22-56-5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0" y="1175774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eth Phat\Nox_share\Image\Screenshot_2018-05-15-22-57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46" y="1175773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eth Phat\Nox_share\Image\Screenshot_2018-05-15-22-57-0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12" y="1175772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eth Phat\Nox_share\Image\Screenshot_2018-05-15-22-57-2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78" y="1175774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eth Phat\Nox_share\Image\Screenshot_2018-05-15-22-57-3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696" y="1175771"/>
            <a:ext cx="2047875" cy="3639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82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597B-1FF7-A145-BDFC-B6DAD8BDE04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C:\Users\Seth Phat\Nox_share\Image\Screenshot_2018-05-15-23-08-4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09" y="1006092"/>
            <a:ext cx="2047875" cy="36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eth Phat\Nox_share\Image\Screenshot_2018-05-15-23-10-5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95" y="1006092"/>
            <a:ext cx="2047875" cy="3639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9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167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BÁO CÁO ỨNG DỤNG GIGAPET</vt:lpstr>
      <vt:lpstr>MỤC LỤC</vt:lpstr>
      <vt:lpstr>1. GIỚI THIỆU VỀ ỨNG DỤNG</vt:lpstr>
      <vt:lpstr>TỔNG QUAN VỀ DỰ ÁN</vt:lpstr>
      <vt:lpstr>CÔNG NGHỆ TÍCH HỢP</vt:lpstr>
      <vt:lpstr>2. VÍ DỤ HÌNH ẢNH</vt:lpstr>
      <vt:lpstr>PowerPoint Presentation</vt:lpstr>
      <vt:lpstr>PowerPoint Presentation</vt:lpstr>
      <vt:lpstr>PowerPoint Presentation</vt:lpstr>
      <vt:lpstr>3. DEMO LIVE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Windows User</cp:lastModifiedBy>
  <cp:revision>482</cp:revision>
  <cp:lastPrinted>2016-12-08T04:08:40Z</cp:lastPrinted>
  <dcterms:created xsi:type="dcterms:W3CDTF">2016-12-06T18:40:07Z</dcterms:created>
  <dcterms:modified xsi:type="dcterms:W3CDTF">2018-05-16T00:23:17Z</dcterms:modified>
</cp:coreProperties>
</file>