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84EB4-4303-4CFE-82F4-978AF5D762E3}" v="117" dt="2023-04-24T14:18:08.151"/>
    <p1510:client id="{AACE0E86-9E3A-4298-83EF-F832E907869A}" v="14" dt="2023-04-14T19:35:50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-245" y="-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d43ca252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d43ca252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d43ca252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d43ca252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d43ca252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d43ca252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err="1"/>
              <a:t>RefBot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689971" y="4417858"/>
            <a:ext cx="4214978" cy="443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indent="0"/>
            <a:r>
              <a:rPr lang="ru" dirty="0"/>
              <a:t>Игорь Шерстнев и Глеб </a:t>
            </a:r>
            <a:r>
              <a:rPr lang="ru" dirty="0" err="1"/>
              <a:t>Дидык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Описание: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255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RefBot</a:t>
            </a:r>
            <a:r>
              <a:rPr lang="ru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- </a:t>
            </a:r>
            <a:r>
              <a:rPr lang="ru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телеграм</a:t>
            </a:r>
            <a:r>
              <a:rPr lang="ru" dirty="0">
                <a:solidFill>
                  <a:schemeClr val="bg2">
                    <a:lumMod val="50000"/>
                    <a:lumOff val="50000"/>
                  </a:schemeClr>
                </a:solidFill>
              </a:rPr>
              <a:t>-бот, где реализован поиск референсов, которые распределены на категории и подкатегории</a:t>
            </a:r>
            <a:endParaRPr lang="ru-RU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200" y="2409925"/>
            <a:ext cx="2413674" cy="273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255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 dirty="0" err="1">
                <a:solidFill>
                  <a:schemeClr val="tx2"/>
                </a:solidFill>
              </a:rPr>
              <a:t>GoogleImagesSearch</a:t>
            </a:r>
            <a:endParaRPr lang="ru-RU">
              <a:solidFill>
                <a:schemeClr val="tx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 dirty="0">
                <a:solidFill>
                  <a:schemeClr val="tx2"/>
                </a:solidFill>
              </a:rPr>
              <a:t>Sqlite3</a:t>
            </a:r>
            <a:endParaRPr lang="en-US" dirty="0">
              <a:solidFill>
                <a:schemeClr val="tx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US" dirty="0">
                <a:solidFill>
                  <a:schemeClr val="tx2"/>
                </a:solidFill>
              </a:rPr>
              <a:t>PyCharm Community Edition</a:t>
            </a:r>
          </a:p>
          <a:p>
            <a:pPr>
              <a:buChar char="★"/>
            </a:pPr>
            <a:r>
              <a:rPr lang="en-US" dirty="0">
                <a:solidFill>
                  <a:schemeClr val="tx2"/>
                </a:solidFill>
              </a:rPr>
              <a:t>Python</a:t>
            </a:r>
          </a:p>
          <a:p>
            <a:pPr>
              <a:lnSpc>
                <a:spcPct val="114999"/>
              </a:lnSpc>
              <a:buChar char="★"/>
            </a:pPr>
            <a:r>
              <a:rPr lang="en-US" dirty="0"/>
              <a:t>Render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625" y="1871175"/>
            <a:ext cx="2889375" cy="32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4BF4EB2-CC48-1FDE-6EEB-3AA323CC2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21" y="184748"/>
            <a:ext cx="3421250" cy="1592007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, электроника, дисплей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5374ABA-6CDD-FA61-6DAF-D11FF1B84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930" y="184512"/>
            <a:ext cx="2743200" cy="3534611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, еда, блюдо, креветка&#10;&#10;Автоматически созданное описание">
            <a:extLst>
              <a:ext uri="{FF2B5EF4-FFF2-40B4-BE49-F238E27FC236}">
                <a16:creationId xmlns:a16="http://schemas.microsoft.com/office/drawing/2014/main" id="{011FED39-9328-6235-7094-D35A1ED04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1967" y="1839637"/>
            <a:ext cx="2263722" cy="31206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Экран (16:9)</PresentationFormat>
  <Paragraphs>11</Paragraphs>
  <Slides>4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Simple Dark</vt:lpstr>
      <vt:lpstr>RefBot</vt:lpstr>
      <vt:lpstr>Описание:</vt:lpstr>
      <vt:lpstr>Технологии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Clicker</dc:title>
  <dc:creator>PC07</dc:creator>
  <cp:lastModifiedBy>PC07</cp:lastModifiedBy>
  <cp:revision>42</cp:revision>
  <dcterms:modified xsi:type="dcterms:W3CDTF">2023-04-24T14:30:29Z</dcterms:modified>
</cp:coreProperties>
</file>