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90" r:id="rId7"/>
    <p:sldId id="291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0"/>
    <p:restoredTop sz="95982"/>
  </p:normalViewPr>
  <p:slideViewPr>
    <p:cSldViewPr snapToGrid="0" snapToObjects="1">
      <p:cViewPr varScale="1">
        <p:scale>
          <a:sx n="91" d="100"/>
          <a:sy n="91" d="100"/>
        </p:scale>
        <p:origin x="336" y="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10/26/2020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10/26/2020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2EDFFC-8BBB-6E49-B5A5-8D81F4D14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AutoTune</a:t>
            </a:r>
            <a:r>
              <a:rPr lang="en-US" dirty="0"/>
              <a:t> Sample </a:t>
            </a:r>
            <a:r>
              <a:rPr lang="en-US" dirty="0" err="1"/>
              <a:t>PPTx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62EAF12-727C-BA44-B72E-151774AC12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264EEBE-8E68-5E4B-AF2C-D85570DF05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DB3AD4-5886-DE4C-A79D-857FACABB1F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A42DD-E136-1C4E-BBC9-A0F5E1C3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/ introduction to </a:t>
            </a:r>
            <a:r>
              <a:rPr lang="en-US" dirty="0" err="1"/>
              <a:t>AutoTune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6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my system benefit?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736996-6D1C-194E-85B3-A608E2C94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51193"/>
              </p:ext>
            </p:extLst>
          </p:nvPr>
        </p:nvGraphicFramePr>
        <p:xfrm>
          <a:off x="587482" y="1808237"/>
          <a:ext cx="10785566" cy="2743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544942858"/>
                    </a:ext>
                  </a:extLst>
                </a:gridCol>
                <a:gridCol w="3287486">
                  <a:extLst>
                    <a:ext uri="{9D8B030D-6E8A-4147-A177-3AD203B41FA5}">
                      <a16:colId xmlns:a16="http://schemas.microsoft.com/office/drawing/2014/main" val="318077086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1755246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3496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10831104"/>
                    </a:ext>
                  </a:extLst>
                </a:gridCol>
              </a:tblGrid>
              <a:tr h="246542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[3]}}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[4]}}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[5]}}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[6]}}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85250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5472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2166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34246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719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1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9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DB3AD4-5886-DE4C-A79D-857FACABB1F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A42DD-E136-1C4E-BBC9-A0F5E1C3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Epilogue / next steps</a:t>
            </a:r>
          </a:p>
        </p:txBody>
      </p:sp>
    </p:spTree>
    <p:extLst>
      <p:ext uri="{BB962C8B-B14F-4D97-AF65-F5344CB8AC3E}">
        <p14:creationId xmlns:p14="http://schemas.microsoft.com/office/powerpoint/2010/main" val="263045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3079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72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Regular</vt:lpstr>
      <vt:lpstr>Courier New</vt:lpstr>
      <vt:lpstr>Theme1</vt:lpstr>
      <vt:lpstr>PowerPoint Presentation</vt:lpstr>
      <vt:lpstr>Preamble / introduction to AutoTune</vt:lpstr>
      <vt:lpstr>Would my system benefit?</vt:lpstr>
      <vt:lpstr>Epilogue /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Hilton, Stephen</dc:creator>
  <cp:lastModifiedBy>Mascaros, Jose</cp:lastModifiedBy>
  <cp:revision>5</cp:revision>
  <dcterms:created xsi:type="dcterms:W3CDTF">2020-08-03T17:24:02Z</dcterms:created>
  <dcterms:modified xsi:type="dcterms:W3CDTF">2020-10-26T19:21:49Z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