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0"/>
    <p:restoredTop sz="95982"/>
  </p:normalViewPr>
  <p:slideViewPr>
    <p:cSldViewPr snapToGrid="0" snapToObjects="1">
      <p:cViewPr varScale="1">
        <p:scale>
          <a:sx n="116" d="100"/>
          <a:sy n="116" d="100"/>
        </p:scale>
        <p:origin x="864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8/24/20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8/24/20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AutoTune</a:t>
            </a:r>
            <a:r>
              <a:rPr lang="en-US" dirty="0"/>
              <a:t> Sample 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EAF12-727C-BA44-B72E-151774AC1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64EEBE-8E68-5E4B-AF2C-D85570DF0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/ introduction to </a:t>
            </a:r>
            <a:r>
              <a:rPr lang="en-US" dirty="0" err="1"/>
              <a:t>AutoTune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my system benefit?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36996-6D1C-194E-85B3-A608E2C9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8986"/>
              </p:ext>
            </p:extLst>
          </p:nvPr>
        </p:nvGraphicFramePr>
        <p:xfrm>
          <a:off x="587482" y="1808237"/>
          <a:ext cx="10785566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44942858"/>
                    </a:ext>
                  </a:extLst>
                </a:gridCol>
                <a:gridCol w="3287486">
                  <a:extLst>
                    <a:ext uri="{9D8B030D-6E8A-4147-A177-3AD203B41FA5}">
                      <a16:colId xmlns:a16="http://schemas.microsoft.com/office/drawing/2014/main" val="31807708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75524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3496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10831104"/>
                    </a:ext>
                  </a:extLst>
                </a:gridCol>
              </a:tblGrid>
              <a:tr h="246542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[6]}}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[7]}}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5250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472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166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34246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19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1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Epilogue / next steps</a:t>
            </a: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72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PowerPoint Presentation</vt:lpstr>
      <vt:lpstr>Preamble / introduction to AutoTune</vt:lpstr>
      <vt:lpstr>Would my system benefit?</vt:lpstr>
      <vt:lpstr>Epilogue /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Hilton, Stephen</cp:lastModifiedBy>
  <cp:revision>4</cp:revision>
  <dcterms:created xsi:type="dcterms:W3CDTF">2020-08-03T17:24:02Z</dcterms:created>
  <dcterms:modified xsi:type="dcterms:W3CDTF">2020-08-24T15:18:41Z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