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0"/>
    <p:restoredTop sz="95982"/>
  </p:normalViewPr>
  <p:slideViewPr>
    <p:cSldViewPr snapToGrid="0" snapToObjects="1">
      <p:cViewPr varScale="1">
        <p:scale>
          <a:sx n="114" d="100"/>
          <a:sy n="114" d="100"/>
        </p:scale>
        <p:origin x="888" y="10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9/9/2020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Vantage AutoTune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2EAF12-727C-BA44-B72E-151774AC1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Automated Tuning Process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64EEBE-8E68-5E4B-AF2C-D85570DF0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1289808"/>
            <a:ext cx="11266269" cy="4610100"/>
          </a:xfrm>
        </p:spPr>
        <p:txBody>
          <a:bodyPr/>
          <a:lstStyle/>
          <a:p>
            <a:pPr>
              <a:buClr>
                <a:srgbClr val="DC7B1F"/>
              </a:buClr>
            </a:pPr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Automated Field Developed Collateral to Review Object Meta Data and Running Query Workloads for Best Practice Tuning Opportunities</a:t>
            </a:r>
          </a:p>
          <a:p>
            <a:pPr>
              <a:buClr>
                <a:srgbClr val="DC7B1F"/>
              </a:buClr>
            </a:pPr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Enforces Corporate Statistics Standards for More Consistent Resource Usage</a:t>
            </a:r>
          </a:p>
          <a:p>
            <a:pPr>
              <a:buClr>
                <a:srgbClr val="DC7B1F"/>
              </a:buClr>
            </a:pPr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Cleanup of Stale Statistics &amp; Duplicate AccessRights</a:t>
            </a:r>
          </a:p>
          <a:p>
            <a:pPr>
              <a:buClr>
                <a:srgbClr val="DC7B1F"/>
              </a:buClr>
            </a:pPr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Compression Opportunities and Reports on Un-Used Objects for Removal</a:t>
            </a:r>
          </a:p>
          <a:p>
            <a:pPr>
              <a:buClr>
                <a:srgbClr val="DC7B1F"/>
              </a:buClr>
            </a:pPr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Tracks All Activity in Easy to Understand Reports and Dashboards</a:t>
            </a:r>
          </a:p>
          <a:p>
            <a:pPr>
              <a:buClr>
                <a:srgbClr val="DC7B1F"/>
              </a:buClr>
            </a:pPr>
            <a:r>
              <a:rPr lang="en-US" dirty="0">
                <a:solidFill>
                  <a:srgbClr val="18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Brings the Latest Learnings from Other Customers to Your Site Via Timely Upgrades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AutoTune Do?</a:t>
            </a:r>
          </a:p>
        </p:txBody>
      </p:sp>
    </p:spTree>
    <p:extLst>
      <p:ext uri="{BB962C8B-B14F-4D97-AF65-F5344CB8AC3E}">
        <p14:creationId xmlns:p14="http://schemas.microsoft.com/office/powerpoint/2010/main" val="15680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888024"/>
          </a:xfrm>
        </p:spPr>
        <p:txBody>
          <a:bodyPr/>
          <a:lstStyle/>
          <a:p>
            <a:r>
              <a:rPr lang="en-US" sz="2600" dirty="0"/>
              <a:t>Should My Customer Use It? The Higher the Missing Statistics Number the More Opportunity for Automation to Help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36996-6D1C-194E-85B3-A608E2C9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8986"/>
              </p:ext>
            </p:extLst>
          </p:nvPr>
        </p:nvGraphicFramePr>
        <p:xfrm>
          <a:off x="587482" y="1808237"/>
          <a:ext cx="10785566" cy="2468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44942858"/>
                    </a:ext>
                  </a:extLst>
                </a:gridCol>
                <a:gridCol w="3287486">
                  <a:extLst>
                    <a:ext uri="{9D8B030D-6E8A-4147-A177-3AD203B41FA5}">
                      <a16:colId xmlns:a16="http://schemas.microsoft.com/office/drawing/2014/main" val="318077086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175524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3496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10831104"/>
                    </a:ext>
                  </a:extLst>
                </a:gridCol>
              </a:tblGrid>
              <a:tr h="246542">
                <a:tc>
                  <a:txBody>
                    <a:bodyPr/>
                    <a:lstStyle/>
                    <a:p>
                      <a:r>
                        <a:t>TheDate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Statistics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Missing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5250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r>
                        <a:t>2020-08-18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472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r>
                        <a:t>2020-08-18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Secondary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2166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r>
                        <a:t>2020-08-18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Soft-RI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34246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r>
                        <a:t>2020-08-18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19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r>
                        <a:t>2020-08-18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1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9098" cy="4610100"/>
          </a:xfrm>
        </p:spPr>
        <p:txBody>
          <a:bodyPr/>
          <a:lstStyle/>
          <a:p>
            <a:pPr>
              <a:buClr>
                <a:srgbClr val="F3753F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Contact Your Local </a:t>
            </a:r>
            <a:r>
              <a:rPr lang="en-US" dirty="0"/>
              <a:t>Sales Team or Customer Success Manager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to Inquire about an Exploratory Engagement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</TotalTime>
  <Words>150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Theme1</vt:lpstr>
      <vt:lpstr>PowerPoint Presentation</vt:lpstr>
      <vt:lpstr>What Does AutoTune Do?</vt:lpstr>
      <vt:lpstr>Should My Customer Use It? The Higher the Missing Statistics Number the More Opportunity for Automation to Help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Stephen</dc:creator>
  <cp:lastModifiedBy>Roth, David W</cp:lastModifiedBy>
  <cp:revision>12</cp:revision>
  <dcterms:created xsi:type="dcterms:W3CDTF">2020-08-03T17:24:02Z</dcterms:created>
  <dcterms:modified xsi:type="dcterms:W3CDTF">2020-09-09T16:52:44Z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