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  <p:sldMasterId id="2147483796" r:id="rId5"/>
  </p:sldMasterIdLst>
  <p:notesMasterIdLst>
    <p:notesMasterId r:id="rId12"/>
  </p:notesMasterIdLst>
  <p:handoutMasterIdLst>
    <p:handoutMasterId r:id="rId13"/>
  </p:handoutMasterIdLst>
  <p:sldIdLst>
    <p:sldId id="398" r:id="rId6"/>
    <p:sldId id="2278" r:id="rId7"/>
    <p:sldId id="311" r:id="rId8"/>
    <p:sldId id="310" r:id="rId9"/>
    <p:sldId id="29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0"/>
    <p:restoredTop sz="95982"/>
  </p:normalViewPr>
  <p:slideViewPr>
    <p:cSldViewPr snapToGrid="0" snapToObjects="1">
      <p:cViewPr varScale="1">
        <p:scale>
          <a:sx n="114" d="100"/>
          <a:sy n="114" d="100"/>
        </p:scale>
        <p:origin x="888" y="10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10/15/2020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38496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 simply doesn’t comply with the functional and non-functional features of the current system.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migration tool from Snowflake will only convert the syntax and most likely the results will be incorrect.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fix the issue you would be forced to rewrite the ETL which will result in Millions of $ of Systems Integrators bill. We have customers who have spent more than 3 years trying to migrate off a Teradata platform, at that point they have spent orders of magnitude more on Systems Integrators billed hours than the platform.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3 years you have no net new capability but the same capability which is available to you today already.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database excluded:</a:t>
            </a:r>
          </a:p>
          <a:p>
            <a:endParaRPr lang="en-US" dirty="0"/>
          </a:p>
          <a:p>
            <a:r>
              <a:rPr lang="en-US" dirty="0" err="1"/>
              <a:t>DatabaseName</a:t>
            </a:r>
            <a:r>
              <a:rPr lang="en-US" dirty="0"/>
              <a:t> NOT IN ('All', '</a:t>
            </a:r>
            <a:r>
              <a:rPr lang="en-US" dirty="0" err="1"/>
              <a:t>Crashdumps</a:t>
            </a:r>
            <a:r>
              <a:rPr lang="en-US" dirty="0"/>
              <a:t>', 'DBC', '</a:t>
            </a:r>
            <a:r>
              <a:rPr lang="en-US" dirty="0" err="1"/>
              <a:t>dbcmngr</a:t>
            </a:r>
            <a:r>
              <a:rPr lang="en-US" dirty="0"/>
              <a:t>’, 'Default', '</a:t>
            </a:r>
            <a:r>
              <a:rPr lang="en-US" dirty="0" err="1"/>
              <a:t>External_AP</a:t>
            </a:r>
            <a:r>
              <a:rPr lang="en-US" dirty="0"/>
              <a:t>', 'EXTUSER', '</a:t>
            </a:r>
            <a:r>
              <a:rPr lang="en-US" dirty="0" err="1"/>
              <a:t>LockLogShredder</a:t>
            </a:r>
            <a:r>
              <a:rPr lang="en-US" dirty="0"/>
              <a:t>', 'PUBLIC','</a:t>
            </a:r>
            <a:r>
              <a:rPr lang="en-US" dirty="0" err="1"/>
              <a:t>Sys_Calendar</a:t>
            </a:r>
            <a:r>
              <a:rPr lang="en-US" dirty="0"/>
              <a:t>', '</a:t>
            </a:r>
            <a:r>
              <a:rPr lang="en-US" dirty="0" err="1"/>
              <a:t>SysAdmin</a:t>
            </a:r>
            <a:r>
              <a:rPr lang="en-US" dirty="0"/>
              <a:t>', 'SYSBAR', 'SYSJDBC', 'SYSLIB','</a:t>
            </a:r>
            <a:r>
              <a:rPr lang="en-US" dirty="0" err="1"/>
              <a:t>SystemFe</a:t>
            </a:r>
            <a:r>
              <a:rPr lang="en-US" dirty="0"/>
              <a:t>', 'SYSUDTLIB', 'SYSUIF', 'TD_SERVER_DB', '</a:t>
            </a:r>
            <a:r>
              <a:rPr lang="en-US" dirty="0" err="1"/>
              <a:t>TDStats</a:t>
            </a:r>
            <a:r>
              <a:rPr lang="en-US" dirty="0"/>
              <a:t>','TD_SYSGPL', 'TD_SYSXML', '</a:t>
            </a:r>
            <a:r>
              <a:rPr lang="en-US" dirty="0" err="1"/>
              <a:t>TDMaps</a:t>
            </a:r>
            <a:r>
              <a:rPr lang="en-US" dirty="0"/>
              <a:t>', 'TDPUSER', 'TDQCD','</a:t>
            </a:r>
            <a:r>
              <a:rPr lang="en-US" dirty="0" err="1"/>
              <a:t>tdwm</a:t>
            </a:r>
            <a:r>
              <a:rPr lang="en-US" dirty="0"/>
              <a:t>', 'SQLJ', 'TD_SYSFNLIB', 'SYSSPATIAL')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9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>
                <a:effectLst/>
                <a:latin typeface="Arial" panose="020B0604020202020204" pitchFamily="34" charset="0"/>
              </a:rPr>
            </a:br>
            <a:r>
              <a:rPr lang="en-US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Presenter Name</a:t>
            </a:r>
            <a:r>
              <a:rPr lang="en-US">
                <a:effectLst/>
                <a:latin typeface="Arial" panose="020B0604020202020204" pitchFamily="34" charset="0"/>
              </a:rPr>
              <a:t>, Presenter Title </a:t>
            </a:r>
            <a:br>
              <a:rPr lang="en-US">
                <a:effectLst/>
                <a:latin typeface="Arial" panose="020B0604020202020204" pitchFamily="34" charset="0"/>
              </a:rPr>
            </a:br>
            <a:r>
              <a:rPr lang="en-US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17279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>
                <a:effectLst/>
                <a:latin typeface="Arial" panose="020B0604020202020204" pitchFamily="34" charset="0"/>
              </a:rPr>
            </a:br>
            <a:r>
              <a:rPr lang="en-US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Presenter Name</a:t>
            </a:r>
            <a:r>
              <a:rPr lang="en-US">
                <a:effectLst/>
                <a:latin typeface="Arial" panose="020B0604020202020204" pitchFamily="34" charset="0"/>
              </a:rPr>
              <a:t>, Presenter Title </a:t>
            </a:r>
            <a:br>
              <a:rPr lang="en-US">
                <a:effectLst/>
                <a:latin typeface="Arial" panose="020B0604020202020204" pitchFamily="34" charset="0"/>
              </a:rPr>
            </a:br>
            <a:r>
              <a:rPr lang="en-US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5534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21C7A-1FC5-5E42-8E7C-4594BBEBCC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385353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97172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28856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313905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42256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6557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4060474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0207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7279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28258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757800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74968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514665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7717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Figure 1: </a:t>
            </a:r>
            <a:r>
              <a:rPr lang="en-US" err="1"/>
              <a:t>Nulpa</a:t>
            </a:r>
            <a:r>
              <a:rPr lang="en-US"/>
              <a:t> se </a:t>
            </a:r>
            <a:r>
              <a:rPr lang="en-US" err="1"/>
              <a:t>percim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025949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9602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22358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509731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19512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err="1">
                <a:effectLst/>
                <a:latin typeface="Arial" panose="020B0604020202020204" pitchFamily="34" charset="0"/>
              </a:rPr>
              <a:t>Gendaest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ecatur</a:t>
            </a:r>
            <a:r>
              <a:rPr lang="en-US" i="1">
                <a:effectLst/>
                <a:latin typeface="Arial" panose="020B0604020202020204" pitchFamily="34" charset="0"/>
              </a:rPr>
              <a:t> re </a:t>
            </a:r>
            <a:r>
              <a:rPr lang="en-US" i="1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doluptior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 re, que </a:t>
            </a:r>
            <a:r>
              <a:rPr lang="en-US" i="1" err="1">
                <a:effectLst/>
                <a:latin typeface="Arial" panose="020B0604020202020204" pitchFamily="34" charset="0"/>
              </a:rPr>
              <a:t>nossum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atustem</a:t>
            </a:r>
            <a:r>
              <a:rPr lang="en-US" i="1">
                <a:effectLst/>
                <a:latin typeface="Arial" panose="020B0604020202020204" pitchFamily="34" charset="0"/>
              </a:rPr>
              <a:t> rem </a:t>
            </a:r>
            <a:r>
              <a:rPr lang="en-US" i="1" err="1">
                <a:effectLst/>
                <a:latin typeface="Arial" panose="020B0604020202020204" pitchFamily="34" charset="0"/>
              </a:rPr>
              <a:t>hil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estorit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atatur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.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>
                <a:effectLst/>
                <a:latin typeface="Arial" panose="020B0604020202020204" pitchFamily="34" charset="0"/>
              </a:rPr>
              <a:t>Quote source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57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err="1">
                <a:effectLst/>
                <a:latin typeface="Arial" panose="020B0604020202020204" pitchFamily="34" charset="0"/>
              </a:rPr>
              <a:t>Gendaest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ecatur</a:t>
            </a:r>
            <a:r>
              <a:rPr lang="en-US" i="1">
                <a:effectLst/>
                <a:latin typeface="Arial" panose="020B0604020202020204" pitchFamily="34" charset="0"/>
              </a:rPr>
              <a:t> re </a:t>
            </a:r>
            <a:r>
              <a:rPr lang="en-US" i="1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doluptior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 re, que </a:t>
            </a:r>
            <a:r>
              <a:rPr lang="en-US" i="1" err="1">
                <a:effectLst/>
                <a:latin typeface="Arial" panose="020B0604020202020204" pitchFamily="34" charset="0"/>
              </a:rPr>
              <a:t>nossum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atustem</a:t>
            </a:r>
            <a:r>
              <a:rPr lang="en-US" i="1">
                <a:effectLst/>
                <a:latin typeface="Arial" panose="020B0604020202020204" pitchFamily="34" charset="0"/>
              </a:rPr>
              <a:t> rem </a:t>
            </a:r>
            <a:r>
              <a:rPr lang="en-US" i="1" err="1">
                <a:effectLst/>
                <a:latin typeface="Arial" panose="020B0604020202020204" pitchFamily="34" charset="0"/>
              </a:rPr>
              <a:t>hil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estorit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atatur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.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>
                <a:effectLst/>
                <a:latin typeface="Arial" panose="020B0604020202020204" pitchFamily="34" charset="0"/>
              </a:rPr>
              <a:t>Quote source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err="1">
                <a:effectLst/>
                <a:latin typeface="Arial" panose="020B0604020202020204" pitchFamily="34" charset="0"/>
              </a:rPr>
              <a:t>Gendaest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ecatur</a:t>
            </a:r>
            <a:r>
              <a:rPr lang="en-US" i="1">
                <a:effectLst/>
                <a:latin typeface="Arial" panose="020B0604020202020204" pitchFamily="34" charset="0"/>
              </a:rPr>
              <a:t> re </a:t>
            </a:r>
            <a:r>
              <a:rPr lang="en-US" i="1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doluptior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 re, que </a:t>
            </a:r>
            <a:r>
              <a:rPr lang="en-US" i="1" err="1">
                <a:effectLst/>
                <a:latin typeface="Arial" panose="020B0604020202020204" pitchFamily="34" charset="0"/>
              </a:rPr>
              <a:t>nossum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atustem</a:t>
            </a:r>
            <a:r>
              <a:rPr lang="en-US" i="1">
                <a:effectLst/>
                <a:latin typeface="Arial" panose="020B0604020202020204" pitchFamily="34" charset="0"/>
              </a:rPr>
              <a:t> rem </a:t>
            </a:r>
            <a:r>
              <a:rPr lang="en-US" i="1" err="1">
                <a:effectLst/>
                <a:latin typeface="Arial" panose="020B0604020202020204" pitchFamily="34" charset="0"/>
              </a:rPr>
              <a:t>hil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estorit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atatur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.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>
                <a:effectLst/>
                <a:latin typeface="Arial" panose="020B0604020202020204" pitchFamily="34" charset="0"/>
              </a:rPr>
              <a:t>Quote source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err="1">
                <a:effectLst/>
                <a:latin typeface="Arial" panose="020B0604020202020204" pitchFamily="34" charset="0"/>
              </a:rPr>
              <a:t>Gendaest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ecatur</a:t>
            </a:r>
            <a:r>
              <a:rPr lang="en-US" i="1">
                <a:effectLst/>
                <a:latin typeface="Arial" panose="020B0604020202020204" pitchFamily="34" charset="0"/>
              </a:rPr>
              <a:t> re </a:t>
            </a:r>
            <a:r>
              <a:rPr lang="en-US" i="1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doluptior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 re, que </a:t>
            </a:r>
            <a:r>
              <a:rPr lang="en-US" i="1" err="1">
                <a:effectLst/>
                <a:latin typeface="Arial" panose="020B0604020202020204" pitchFamily="34" charset="0"/>
              </a:rPr>
              <a:t>nossum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atustem</a:t>
            </a:r>
            <a:r>
              <a:rPr lang="en-US" i="1">
                <a:effectLst/>
                <a:latin typeface="Arial" panose="020B0604020202020204" pitchFamily="34" charset="0"/>
              </a:rPr>
              <a:t> rem </a:t>
            </a:r>
            <a:r>
              <a:rPr lang="en-US" i="1" err="1">
                <a:effectLst/>
                <a:latin typeface="Arial" panose="020B0604020202020204" pitchFamily="34" charset="0"/>
              </a:rPr>
              <a:t>hil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estorit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atatur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accuptis</a:t>
            </a:r>
            <a:r>
              <a:rPr lang="en-US" i="1">
                <a:effectLst/>
                <a:latin typeface="Arial" panose="020B0604020202020204" pitchFamily="34" charset="0"/>
              </a:rPr>
              <a:t> </a:t>
            </a:r>
            <a:r>
              <a:rPr lang="en-US" i="1" err="1">
                <a:effectLst/>
                <a:latin typeface="Arial" panose="020B0604020202020204" pitchFamily="34" charset="0"/>
              </a:rPr>
              <a:t>accuptur</a:t>
            </a:r>
            <a:r>
              <a:rPr lang="en-US" i="1">
                <a:effectLst/>
                <a:latin typeface="Arial" panose="020B0604020202020204" pitchFamily="34" charset="0"/>
              </a:rPr>
              <a:t>.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>
                <a:effectLst/>
                <a:latin typeface="Arial" panose="020B0604020202020204" pitchFamily="34" charset="0"/>
              </a:rPr>
              <a:t>Quote source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79678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8949524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Analyze dynamic</a:t>
            </a:r>
            <a:br>
              <a:rPr lang="en-US"/>
            </a:br>
            <a:r>
              <a:rPr lang="en-US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71796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01525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Subject 1</a:t>
            </a:r>
            <a:br>
              <a:rPr lang="en-US" sz="1600">
                <a:solidFill>
                  <a:srgbClr val="3C3C3B"/>
                </a:solidFill>
              </a:rPr>
            </a:br>
            <a:r>
              <a:rPr lang="en-US" sz="160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Subject 2</a:t>
            </a:r>
            <a:br>
              <a:rPr lang="en-US" sz="1600">
                <a:solidFill>
                  <a:srgbClr val="3C3C3B"/>
                </a:solidFill>
              </a:rPr>
            </a:br>
            <a:r>
              <a:rPr lang="en-US" sz="160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Subject 3</a:t>
            </a:r>
            <a:br>
              <a:rPr lang="en-US" sz="1600">
                <a:solidFill>
                  <a:srgbClr val="3C3C3B"/>
                </a:solidFill>
              </a:rPr>
            </a:br>
            <a:r>
              <a:rPr lang="en-US" sz="160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Subject 4</a:t>
            </a:r>
            <a:br>
              <a:rPr lang="en-US" sz="1600">
                <a:solidFill>
                  <a:srgbClr val="3C3C3B"/>
                </a:solidFill>
              </a:rPr>
            </a:br>
            <a:r>
              <a:rPr lang="en-US" sz="160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>
                <a:solidFill>
                  <a:srgbClr val="3C3C3B"/>
                </a:solidFill>
              </a:rPr>
              <a:t>Subject 5</a:t>
            </a:r>
            <a:br>
              <a:rPr lang="en-US" sz="1600">
                <a:solidFill>
                  <a:srgbClr val="3C3C3B"/>
                </a:solidFill>
              </a:rPr>
            </a:br>
            <a:r>
              <a:rPr lang="en-US" sz="160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Information here</a:t>
            </a:r>
            <a:br>
              <a:rPr lang="en-US"/>
            </a:br>
            <a:r>
              <a:rPr lang="en-US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Information here</a:t>
            </a:r>
            <a:br>
              <a:rPr lang="en-US"/>
            </a:br>
            <a:r>
              <a:rPr lang="en-US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Information here</a:t>
            </a:r>
            <a:br>
              <a:rPr lang="en-US"/>
            </a:br>
            <a:r>
              <a:rPr lang="en-US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Information here</a:t>
            </a:r>
            <a:br>
              <a:rPr lang="en-US"/>
            </a:br>
            <a:r>
              <a:rPr lang="en-US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129709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©2020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/>
              <a:t>© 2015 Teradata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473952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2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33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33">
                <a:solidFill>
                  <a:schemeClr val="accent2"/>
                </a:solidFill>
              </a:defRPr>
            </a:lvl2pPr>
            <a:lvl3pPr>
              <a:buFontTx/>
              <a:buNone/>
              <a:defRPr sz="2133">
                <a:solidFill>
                  <a:schemeClr val="accent2"/>
                </a:solidFill>
              </a:defRPr>
            </a:lvl3pPr>
            <a:lvl4pPr>
              <a:buFontTx/>
              <a:buNone/>
              <a:defRPr sz="2133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33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1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15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4165600" y="6542972"/>
            <a:ext cx="3860800" cy="1692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2014 Teradata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473952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33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33">
                <a:solidFill>
                  <a:schemeClr val="accent2"/>
                </a:solidFill>
              </a:defRPr>
            </a:lvl2pPr>
            <a:lvl3pPr>
              <a:buFontTx/>
              <a:buNone/>
              <a:defRPr sz="2133">
                <a:solidFill>
                  <a:schemeClr val="accent2"/>
                </a:solidFill>
              </a:defRPr>
            </a:lvl3pPr>
            <a:lvl4pPr>
              <a:buFontTx/>
              <a:buNone/>
              <a:defRPr sz="2133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33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951395000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2017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542972"/>
            <a:ext cx="38608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461586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545168"/>
            <a:ext cx="10972800" cy="452966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33">
                <a:solidFill>
                  <a:schemeClr val="tx1"/>
                </a:solidFill>
              </a:defRPr>
            </a:lvl2pPr>
            <a:lvl3pPr marL="990575" indent="-302676">
              <a:defRPr sz="1867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15900"/>
            <a:ext cx="10972800" cy="94191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2020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17651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4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  <p:sldLayoutId id="2147483795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©2020 Teradata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  <p:sldLayoutId id="2147483825" r:id="rId29"/>
    <p:sldLayoutId id="2147483826" r:id="rId30"/>
    <p:sldLayoutId id="2147483827" r:id="rId31"/>
    <p:sldLayoutId id="2147483828" r:id="rId32"/>
    <p:sldLayoutId id="2147483829" r:id="rId33"/>
    <p:sldLayoutId id="2147483830" r:id="rId3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t_autotune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4228D-8847-4EC8-80C0-50734A4862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0677" y="3903350"/>
            <a:ext cx="6571596" cy="959904"/>
          </a:xfrm>
        </p:spPr>
        <p:txBody>
          <a:bodyPr/>
          <a:lstStyle/>
          <a:p>
            <a:r>
              <a:rPr lang="en-US" dirty="0"/>
              <a:t>Simplify and Automate Basic </a:t>
            </a:r>
          </a:p>
          <a:p>
            <a:r>
              <a:rPr lang="en-US" dirty="0"/>
              <a:t>Performance Tuning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9246" y="2359786"/>
            <a:ext cx="7032491" cy="1269714"/>
          </a:xfrm>
          <a:noFill/>
        </p:spPr>
        <p:txBody>
          <a:bodyPr anchor="ctr" anchorCtr="1"/>
          <a:lstStyle/>
          <a:p>
            <a:pPr algn="ctr"/>
            <a:r>
              <a:rPr lang="en-US" dirty="0"/>
              <a:t>Vantage AutoTune Offering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A9745149-D1D8-4939-AF31-49C728789D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0677" y="5137104"/>
            <a:ext cx="6571596" cy="643718"/>
          </a:xfrm>
        </p:spPr>
        <p:txBody>
          <a:bodyPr/>
          <a:lstStyle/>
          <a:p>
            <a:pPr>
              <a:buNone/>
            </a:pPr>
            <a:r>
              <a:rPr lang="en-US" dirty="0"/>
              <a:t>Customer Account Name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6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>
            <a:spLocks noChangeAspect="1"/>
          </p:cNvSpPr>
          <p:nvPr/>
        </p:nvSpPr>
        <p:spPr>
          <a:xfrm>
            <a:off x="8379305" y="446626"/>
            <a:ext cx="2433884" cy="24035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5F6062"/>
              </a:solidFill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49657" y="268939"/>
            <a:ext cx="11092685" cy="32609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Teradata Consulting Vantage AutoTune Offering</a:t>
            </a:r>
          </a:p>
        </p:txBody>
      </p:sp>
      <p:sp>
        <p:nvSpPr>
          <p:cNvPr id="31" name="Footer Placeholder 24">
            <a:extLst>
              <a:ext uri="{FF2B5EF4-FFF2-40B4-BE49-F238E27FC236}">
                <a16:creationId xmlns:a16="http://schemas.microsoft.com/office/drawing/2014/main" id="{33EAFBA0-0E86-9C4F-AE2A-84A57FFB44B3}"/>
              </a:ext>
            </a:extLst>
          </p:cNvPr>
          <p:cNvSpPr txBox="1">
            <a:spLocks/>
          </p:cNvSpPr>
          <p:nvPr/>
        </p:nvSpPr>
        <p:spPr>
          <a:xfrm>
            <a:off x="640079" y="6626965"/>
            <a:ext cx="36576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8D8D8">
                    <a:lumMod val="75000"/>
                  </a:srgbClr>
                </a:solidFill>
                <a:latin typeface="Century Gothic"/>
              </a:rPr>
              <a:t>© 2019 Teradata Corporation – Teradata and Customer Confidential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B19B97E-0354-874A-9C7E-1545138300D0}"/>
              </a:ext>
            </a:extLst>
          </p:cNvPr>
          <p:cNvGraphicFramePr>
            <a:graphicFrameLocks noGrp="1"/>
          </p:cNvGraphicFramePr>
          <p:nvPr/>
        </p:nvGraphicFramePr>
        <p:xfrm>
          <a:off x="7499423" y="2982030"/>
          <a:ext cx="4212169" cy="28829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21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99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300" b="1" dirty="0"/>
                        <a:t>CUSTOMER VALUE</a:t>
                      </a:r>
                    </a:p>
                  </a:txBody>
                  <a:tcPr marL="91399" marR="91399" marT="34291" marB="34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9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200" b="1" dirty="0"/>
                        <a:t>End to End Solution </a:t>
                      </a:r>
                      <a:r>
                        <a:rPr lang="en-US" sz="1200" dirty="0"/>
                        <a:t>– </a:t>
                      </a:r>
                      <a:r>
                        <a:rPr lang="en-GB" sz="1200" dirty="0"/>
                        <a:t>Software installation, configuration, deployment, and knowledge transfer.</a:t>
                      </a:r>
                      <a:endParaRPr lang="en-US" sz="1200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200" b="1" dirty="0"/>
                        <a:t>Proven Methodology</a:t>
                      </a:r>
                      <a:r>
                        <a:rPr lang="en-US" sz="1200" dirty="0"/>
                        <a:t> – Using Teradata’s performance management Best Practices, refined over many customer implementations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200" b="1" dirty="0"/>
                        <a:t>Single Point of Contact </a:t>
                      </a:r>
                      <a:r>
                        <a:rPr lang="en-US" sz="1200" dirty="0"/>
                        <a:t>– </a:t>
                      </a:r>
                      <a:r>
                        <a:rPr lang="en-GB" sz="1200" dirty="0"/>
                        <a:t>Experienced Lead who understands performance implications</a:t>
                      </a:r>
                      <a:endParaRPr lang="en-US" sz="1200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200" b="1" dirty="0"/>
                        <a:t>Automation </a:t>
                      </a:r>
                      <a:r>
                        <a:rPr lang="en-US" sz="1200" dirty="0"/>
                        <a:t>– </a:t>
                      </a:r>
                      <a:r>
                        <a:rPr lang="en-GB" sz="1200" dirty="0"/>
                        <a:t>Development of a repeatable and verifiable performance management process</a:t>
                      </a:r>
                      <a:endParaRPr lang="en-US" sz="1200" dirty="0"/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strike="noStrike" dirty="0"/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strike="noStrike" dirty="0"/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strike="noStrike" dirty="0"/>
                    </a:p>
                  </a:txBody>
                  <a:tcPr marL="91399" marR="91399" marT="34291" marB="342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752FA5A-6D0F-B642-A191-B8D96966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53162"/>
              </p:ext>
            </p:extLst>
          </p:nvPr>
        </p:nvGraphicFramePr>
        <p:xfrm>
          <a:off x="528506" y="625190"/>
          <a:ext cx="6792128" cy="613882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661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95">
                <a:tc gridSpan="2">
                  <a:txBody>
                    <a:bodyPr/>
                    <a:lstStyle/>
                    <a:p>
                      <a:r>
                        <a:rPr lang="en-US" sz="1400" b="0" i="0" strike="noStrike" baseline="0" dirty="0">
                          <a:solidFill>
                            <a:schemeClr val="accent6"/>
                          </a:solidFill>
                        </a:rPr>
                        <a:t>For customers looking to </a:t>
                      </a:r>
                      <a:r>
                        <a:rPr lang="en-US" sz="1400" b="0" i="0" dirty="0">
                          <a:solidFill>
                            <a:schemeClr val="accent6"/>
                          </a:solidFill>
                        </a:rPr>
                        <a:t>Simplify and Automate Performance Management</a:t>
                      </a:r>
                      <a:endParaRPr lang="en-US" sz="1400" b="0" i="0" strike="noStrike" baseline="0" dirty="0">
                        <a:solidFill>
                          <a:schemeClr val="accent6"/>
                        </a:solidFill>
                      </a:endParaRPr>
                    </a:p>
                  </a:txBody>
                  <a:tcPr marT="45735" marB="4573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7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Defined Delivery</a:t>
                      </a:r>
                    </a:p>
                  </a:txBody>
                  <a:tcPr marT="45735" marB="45735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78">
                <a:tc gridSpan="2">
                  <a:txBody>
                    <a:bodyPr/>
                    <a:lstStyle/>
                    <a:p>
                      <a:r>
                        <a:rPr lang="en-US" sz="1400" b="0" i="1" strike="noStrike" baseline="0" dirty="0">
                          <a:solidFill>
                            <a:schemeClr val="accent6"/>
                          </a:solidFill>
                        </a:rPr>
                        <a:t>AutoTune is a set of Proprietary Macros, Stored Procedures, Queries and Reports that automate and manage basic performance tuning.</a:t>
                      </a:r>
                      <a:endParaRPr lang="en-US" sz="1400" i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en-US" sz="1300" b="0" i="1" strike="noStrike" baseline="0" dirty="0">
                        <a:solidFill>
                          <a:schemeClr val="accent6"/>
                        </a:solidFill>
                      </a:endParaRPr>
                    </a:p>
                  </a:txBody>
                  <a:tcPr marT="45735" marB="45735"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355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What’s Included</a:t>
                      </a:r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The AutoTune Package includes the installation and configuration of Teradata proprietary IP (Intellectual Property) and automated performance management monitoring tools to ensure basic performance management.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u="sng" dirty="0"/>
                        <a:t>The package includes: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AutoTune Software usage license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Analysis of existing databases and objects to form a performance tuning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Configuration and Initial execution of AutoTune software either in Advisory or Implement mode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Automated Email communication of performance risks and highlighted actions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Automated performance management reporting including new objects created, AutoTune success and performance savings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Knowledge transfer session of AutoTune specifics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AutoTune QuickStart guide and documentation</a:t>
                      </a:r>
                      <a:endParaRPr lang="en-US" sz="1200" dirty="0"/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325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Key Benefits</a:t>
                      </a:r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200" b="1" dirty="0"/>
                        <a:t>End to End Solution </a:t>
                      </a:r>
                      <a:r>
                        <a:rPr lang="en-US" sz="1200" dirty="0"/>
                        <a:t>– </a:t>
                      </a:r>
                      <a:r>
                        <a:rPr lang="en-GB" sz="1200" dirty="0"/>
                        <a:t>Software installation, configuration, deployment, and knowledge transfer including Teradata’s performance Best Practices</a:t>
                      </a:r>
                      <a:endParaRPr lang="en-US" sz="1200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200" b="1" dirty="0"/>
                        <a:t>Automation </a:t>
                      </a:r>
                      <a:r>
                        <a:rPr lang="en-US" sz="1200" dirty="0"/>
                        <a:t>– </a:t>
                      </a:r>
                      <a:r>
                        <a:rPr lang="en-GB" sz="1200" dirty="0"/>
                        <a:t>Development of a repeatable and verifiable performance management process</a:t>
                      </a:r>
                      <a:endParaRPr lang="en-US" sz="1200" dirty="0"/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168333"/>
                  </a:ext>
                </a:extLst>
              </a:tr>
              <a:tr h="31967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Resource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Profile</a:t>
                      </a:r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strike="noStrike" dirty="0">
                          <a:solidFill>
                            <a:schemeClr val="tx1"/>
                          </a:solidFill>
                        </a:rPr>
                        <a:t>Remote</a:t>
                      </a:r>
                      <a:r>
                        <a:rPr lang="en-US" sz="1200" strike="noStrike" baseline="0" dirty="0">
                          <a:solidFill>
                            <a:schemeClr val="tx1"/>
                          </a:solidFill>
                        </a:rPr>
                        <a:t>– Performance Consultant</a:t>
                      </a:r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43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Estimated Duration</a:t>
                      </a:r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strike="noStrike" dirty="0">
                          <a:solidFill>
                            <a:schemeClr val="tx1"/>
                          </a:solidFill>
                        </a:rPr>
                        <a:t>Up to 2 weeks (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week for install, configuration and mentorship) and up to 40 hours of follow-up, post support activities)</a:t>
                      </a:r>
                      <a:endParaRPr lang="en-US" sz="12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Google Shape;371;p23">
            <a:extLst>
              <a:ext uri="{FF2B5EF4-FFF2-40B4-BE49-F238E27FC236}">
                <a16:creationId xmlns:a16="http://schemas.microsoft.com/office/drawing/2014/main" id="{9B6F8BF4-6BB5-DC4F-B2B7-76B6753BC5D2}"/>
              </a:ext>
            </a:extLst>
          </p:cNvPr>
          <p:cNvSpPr/>
          <p:nvPr/>
        </p:nvSpPr>
        <p:spPr>
          <a:xfrm>
            <a:off x="9053058" y="993030"/>
            <a:ext cx="1104898" cy="954093"/>
          </a:xfrm>
          <a:custGeom>
            <a:avLst/>
            <a:gdLst/>
            <a:ahLst/>
            <a:cxnLst/>
            <a:rect l="l" t="t" r="r" b="b"/>
            <a:pathLst>
              <a:path w="176989" h="131298" extrusionOk="0">
                <a:moveTo>
                  <a:pt x="97685" y="101361"/>
                </a:moveTo>
                <a:lnTo>
                  <a:pt x="100836" y="103462"/>
                </a:lnTo>
                <a:lnTo>
                  <a:pt x="104513" y="110815"/>
                </a:lnTo>
                <a:lnTo>
                  <a:pt x="105038" y="115016"/>
                </a:lnTo>
                <a:lnTo>
                  <a:pt x="104513" y="118167"/>
                </a:lnTo>
                <a:lnTo>
                  <a:pt x="101887" y="123944"/>
                </a:lnTo>
                <a:lnTo>
                  <a:pt x="97685" y="128671"/>
                </a:lnTo>
                <a:lnTo>
                  <a:pt x="91908" y="131297"/>
                </a:lnTo>
                <a:lnTo>
                  <a:pt x="88232" y="131297"/>
                </a:lnTo>
                <a:lnTo>
                  <a:pt x="85081" y="131297"/>
                </a:lnTo>
                <a:lnTo>
                  <a:pt x="79304" y="128671"/>
                </a:lnTo>
                <a:lnTo>
                  <a:pt x="74577" y="123944"/>
                </a:lnTo>
                <a:lnTo>
                  <a:pt x="71951" y="118167"/>
                </a:lnTo>
                <a:lnTo>
                  <a:pt x="71951" y="115016"/>
                </a:lnTo>
                <a:lnTo>
                  <a:pt x="72476" y="110815"/>
                </a:lnTo>
                <a:lnTo>
                  <a:pt x="76152" y="103462"/>
                </a:lnTo>
                <a:lnTo>
                  <a:pt x="79304" y="101361"/>
                </a:lnTo>
                <a:lnTo>
                  <a:pt x="88232" y="52519"/>
                </a:lnTo>
                <a:close/>
                <a:moveTo>
                  <a:pt x="172262" y="117117"/>
                </a:moveTo>
                <a:lnTo>
                  <a:pt x="175938" y="103462"/>
                </a:lnTo>
                <a:lnTo>
                  <a:pt x="176988" y="88757"/>
                </a:lnTo>
                <a:lnTo>
                  <a:pt x="176463" y="79303"/>
                </a:lnTo>
                <a:lnTo>
                  <a:pt x="173312" y="61972"/>
                </a:lnTo>
                <a:lnTo>
                  <a:pt x="166485" y="46217"/>
                </a:lnTo>
                <a:lnTo>
                  <a:pt x="157031" y="32037"/>
                </a:lnTo>
                <a:lnTo>
                  <a:pt x="144952" y="19957"/>
                </a:lnTo>
                <a:lnTo>
                  <a:pt x="130772" y="10504"/>
                </a:lnTo>
                <a:lnTo>
                  <a:pt x="115016" y="3676"/>
                </a:lnTo>
                <a:lnTo>
                  <a:pt x="97685" y="525"/>
                </a:lnTo>
                <a:lnTo>
                  <a:pt x="88232" y="0"/>
                </a:lnTo>
                <a:lnTo>
                  <a:pt x="79304" y="525"/>
                </a:lnTo>
                <a:lnTo>
                  <a:pt x="61972" y="3676"/>
                </a:lnTo>
                <a:lnTo>
                  <a:pt x="46217" y="10504"/>
                </a:lnTo>
                <a:lnTo>
                  <a:pt x="32037" y="19957"/>
                </a:lnTo>
                <a:lnTo>
                  <a:pt x="19957" y="32037"/>
                </a:lnTo>
                <a:lnTo>
                  <a:pt x="10504" y="46217"/>
                </a:lnTo>
                <a:lnTo>
                  <a:pt x="3676" y="61972"/>
                </a:lnTo>
                <a:lnTo>
                  <a:pt x="0" y="79303"/>
                </a:lnTo>
                <a:lnTo>
                  <a:pt x="0" y="88757"/>
                </a:lnTo>
                <a:lnTo>
                  <a:pt x="525" y="103462"/>
                </a:lnTo>
                <a:lnTo>
                  <a:pt x="4727" y="117117"/>
                </a:lnTo>
                <a:lnTo>
                  <a:pt x="11029" y="115541"/>
                </a:lnTo>
                <a:lnTo>
                  <a:pt x="6828" y="102412"/>
                </a:lnTo>
                <a:lnTo>
                  <a:pt x="6302" y="88757"/>
                </a:lnTo>
                <a:lnTo>
                  <a:pt x="6828" y="80354"/>
                </a:lnTo>
                <a:lnTo>
                  <a:pt x="9979" y="64073"/>
                </a:lnTo>
                <a:lnTo>
                  <a:pt x="16281" y="49368"/>
                </a:lnTo>
                <a:lnTo>
                  <a:pt x="24684" y="36238"/>
                </a:lnTo>
                <a:lnTo>
                  <a:pt x="36238" y="25209"/>
                </a:lnTo>
                <a:lnTo>
                  <a:pt x="49368" y="16281"/>
                </a:lnTo>
                <a:lnTo>
                  <a:pt x="64073" y="9979"/>
                </a:lnTo>
                <a:lnTo>
                  <a:pt x="79829" y="6828"/>
                </a:lnTo>
                <a:lnTo>
                  <a:pt x="88232" y="6828"/>
                </a:lnTo>
                <a:lnTo>
                  <a:pt x="96635" y="6828"/>
                </a:lnTo>
                <a:lnTo>
                  <a:pt x="112916" y="9979"/>
                </a:lnTo>
                <a:lnTo>
                  <a:pt x="127621" y="16281"/>
                </a:lnTo>
                <a:lnTo>
                  <a:pt x="140751" y="25209"/>
                </a:lnTo>
                <a:lnTo>
                  <a:pt x="151779" y="36238"/>
                </a:lnTo>
                <a:lnTo>
                  <a:pt x="160708" y="49368"/>
                </a:lnTo>
                <a:lnTo>
                  <a:pt x="167010" y="64073"/>
                </a:lnTo>
                <a:lnTo>
                  <a:pt x="170161" y="80354"/>
                </a:lnTo>
                <a:lnTo>
                  <a:pt x="170686" y="88757"/>
                </a:lnTo>
                <a:lnTo>
                  <a:pt x="169636" y="102412"/>
                </a:lnTo>
                <a:lnTo>
                  <a:pt x="165960" y="115541"/>
                </a:lnTo>
                <a:close/>
                <a:moveTo>
                  <a:pt x="88232" y="124995"/>
                </a:moveTo>
                <a:lnTo>
                  <a:pt x="92433" y="123944"/>
                </a:lnTo>
                <a:lnTo>
                  <a:pt x="97685" y="118693"/>
                </a:lnTo>
                <a:lnTo>
                  <a:pt x="98210" y="115016"/>
                </a:lnTo>
                <a:lnTo>
                  <a:pt x="97685" y="110815"/>
                </a:lnTo>
                <a:lnTo>
                  <a:pt x="92433" y="105563"/>
                </a:lnTo>
                <a:lnTo>
                  <a:pt x="88232" y="105038"/>
                </a:lnTo>
                <a:lnTo>
                  <a:pt x="84555" y="105563"/>
                </a:lnTo>
                <a:lnTo>
                  <a:pt x="79304" y="110815"/>
                </a:lnTo>
                <a:lnTo>
                  <a:pt x="78778" y="115016"/>
                </a:lnTo>
                <a:lnTo>
                  <a:pt x="79304" y="118693"/>
                </a:lnTo>
                <a:lnTo>
                  <a:pt x="84555" y="123944"/>
                </a:lnTo>
                <a:close/>
                <a:moveTo>
                  <a:pt x="88232" y="13130"/>
                </a:moveTo>
                <a:lnTo>
                  <a:pt x="85606" y="13655"/>
                </a:lnTo>
                <a:lnTo>
                  <a:pt x="85081" y="16281"/>
                </a:lnTo>
                <a:lnTo>
                  <a:pt x="85081" y="36238"/>
                </a:lnTo>
                <a:lnTo>
                  <a:pt x="85606" y="38864"/>
                </a:lnTo>
                <a:lnTo>
                  <a:pt x="88232" y="39389"/>
                </a:lnTo>
                <a:lnTo>
                  <a:pt x="90858" y="38864"/>
                </a:lnTo>
                <a:lnTo>
                  <a:pt x="91908" y="36238"/>
                </a:lnTo>
                <a:lnTo>
                  <a:pt x="91908" y="16281"/>
                </a:lnTo>
                <a:lnTo>
                  <a:pt x="90858" y="13655"/>
                </a:lnTo>
                <a:close/>
                <a:moveTo>
                  <a:pt x="132873" y="27310"/>
                </a:moveTo>
                <a:lnTo>
                  <a:pt x="130247" y="26785"/>
                </a:lnTo>
                <a:lnTo>
                  <a:pt x="128146" y="28360"/>
                </a:lnTo>
                <a:lnTo>
                  <a:pt x="116592" y="44116"/>
                </a:lnTo>
                <a:lnTo>
                  <a:pt x="115542" y="46742"/>
                </a:lnTo>
                <a:lnTo>
                  <a:pt x="117117" y="48843"/>
                </a:lnTo>
                <a:lnTo>
                  <a:pt x="119743" y="49893"/>
                </a:lnTo>
                <a:lnTo>
                  <a:pt x="121844" y="48317"/>
                </a:lnTo>
                <a:lnTo>
                  <a:pt x="133398" y="32037"/>
                </a:lnTo>
                <a:lnTo>
                  <a:pt x="134448" y="29411"/>
                </a:lnTo>
                <a:close/>
                <a:moveTo>
                  <a:pt x="160182" y="65123"/>
                </a:moveTo>
                <a:lnTo>
                  <a:pt x="158607" y="63023"/>
                </a:lnTo>
                <a:lnTo>
                  <a:pt x="155981" y="63023"/>
                </a:lnTo>
                <a:lnTo>
                  <a:pt x="137074" y="69325"/>
                </a:lnTo>
                <a:lnTo>
                  <a:pt x="134973" y="70900"/>
                </a:lnTo>
                <a:lnTo>
                  <a:pt x="134973" y="73526"/>
                </a:lnTo>
                <a:lnTo>
                  <a:pt x="136549" y="75627"/>
                </a:lnTo>
                <a:lnTo>
                  <a:pt x="139175" y="75627"/>
                </a:lnTo>
                <a:lnTo>
                  <a:pt x="158082" y="69325"/>
                </a:lnTo>
                <a:lnTo>
                  <a:pt x="160182" y="67749"/>
                </a:lnTo>
                <a:close/>
                <a:moveTo>
                  <a:pt x="160182" y="111865"/>
                </a:moveTo>
                <a:lnTo>
                  <a:pt x="160182" y="109239"/>
                </a:lnTo>
                <a:lnTo>
                  <a:pt x="158082" y="107664"/>
                </a:lnTo>
                <a:lnTo>
                  <a:pt x="139175" y="101887"/>
                </a:lnTo>
                <a:lnTo>
                  <a:pt x="136549" y="101887"/>
                </a:lnTo>
                <a:lnTo>
                  <a:pt x="134973" y="103987"/>
                </a:lnTo>
                <a:lnTo>
                  <a:pt x="134973" y="106613"/>
                </a:lnTo>
                <a:lnTo>
                  <a:pt x="137074" y="108189"/>
                </a:lnTo>
                <a:lnTo>
                  <a:pt x="155981" y="113966"/>
                </a:lnTo>
                <a:lnTo>
                  <a:pt x="158607" y="113966"/>
                </a:lnTo>
                <a:close/>
                <a:moveTo>
                  <a:pt x="16281" y="111865"/>
                </a:moveTo>
                <a:lnTo>
                  <a:pt x="17857" y="113966"/>
                </a:lnTo>
                <a:lnTo>
                  <a:pt x="20482" y="113966"/>
                </a:lnTo>
                <a:lnTo>
                  <a:pt x="39389" y="108189"/>
                </a:lnTo>
                <a:lnTo>
                  <a:pt x="41490" y="106613"/>
                </a:lnTo>
                <a:lnTo>
                  <a:pt x="41490" y="103987"/>
                </a:lnTo>
                <a:lnTo>
                  <a:pt x="39914" y="101887"/>
                </a:lnTo>
                <a:lnTo>
                  <a:pt x="37288" y="101887"/>
                </a:lnTo>
                <a:lnTo>
                  <a:pt x="18382" y="107664"/>
                </a:lnTo>
                <a:lnTo>
                  <a:pt x="16281" y="109239"/>
                </a:lnTo>
                <a:close/>
                <a:moveTo>
                  <a:pt x="16281" y="65123"/>
                </a:moveTo>
                <a:lnTo>
                  <a:pt x="16281" y="67749"/>
                </a:lnTo>
                <a:lnTo>
                  <a:pt x="18382" y="69325"/>
                </a:lnTo>
                <a:lnTo>
                  <a:pt x="37288" y="75627"/>
                </a:lnTo>
                <a:lnTo>
                  <a:pt x="39914" y="75627"/>
                </a:lnTo>
                <a:lnTo>
                  <a:pt x="41490" y="73526"/>
                </a:lnTo>
                <a:lnTo>
                  <a:pt x="41490" y="70900"/>
                </a:lnTo>
                <a:lnTo>
                  <a:pt x="39389" y="69325"/>
                </a:lnTo>
                <a:lnTo>
                  <a:pt x="20482" y="63023"/>
                </a:lnTo>
                <a:lnTo>
                  <a:pt x="17857" y="63023"/>
                </a:lnTo>
                <a:close/>
                <a:moveTo>
                  <a:pt x="44116" y="27310"/>
                </a:moveTo>
                <a:lnTo>
                  <a:pt x="42540" y="29411"/>
                </a:lnTo>
                <a:lnTo>
                  <a:pt x="43066" y="32037"/>
                </a:lnTo>
                <a:lnTo>
                  <a:pt x="54620" y="48317"/>
                </a:lnTo>
                <a:lnTo>
                  <a:pt x="56720" y="49893"/>
                </a:lnTo>
                <a:lnTo>
                  <a:pt x="59346" y="48843"/>
                </a:lnTo>
                <a:lnTo>
                  <a:pt x="60922" y="46742"/>
                </a:lnTo>
                <a:lnTo>
                  <a:pt x="60397" y="44116"/>
                </a:lnTo>
                <a:lnTo>
                  <a:pt x="48317" y="28360"/>
                </a:lnTo>
                <a:lnTo>
                  <a:pt x="46217" y="26785"/>
                </a:lnTo>
                <a:close/>
              </a:path>
            </a:pathLst>
          </a:custGeom>
          <a:solidFill>
            <a:srgbClr val="57A7B5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34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50CA-1E4B-544D-89AB-A796AD8C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Impacts of Missing Basic Statistics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F5EE-F5ED-114E-9BB1-33CDFA3E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7882" y="6420720"/>
            <a:ext cx="4114800" cy="2215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defRPr lang="en-US"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TERADATA – CUSTOMER CONFIDENTIAL
Use pursuant to Customer and Company instructions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9D5AB7A-18F5-C243-9110-69A7DCEFA927}"/>
              </a:ext>
            </a:extLst>
          </p:cNvPr>
          <p:cNvGrpSpPr/>
          <p:nvPr/>
        </p:nvGrpSpPr>
        <p:grpSpPr>
          <a:xfrm>
            <a:off x="5101567" y="2793319"/>
            <a:ext cx="2000224" cy="2001358"/>
            <a:chOff x="5054998" y="2748030"/>
            <a:chExt cx="2090700" cy="2091885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C2338EF-876C-5846-960D-5CBBEB06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966" y="2887713"/>
              <a:ext cx="1809952" cy="1812520"/>
            </a:xfrm>
            <a:custGeom>
              <a:avLst/>
              <a:gdLst>
                <a:gd name="T0" fmla="*/ 704 w 1408"/>
                <a:gd name="T1" fmla="*/ 0 h 1410"/>
                <a:gd name="T2" fmla="*/ 780 w 1408"/>
                <a:gd name="T3" fmla="*/ 4 h 1410"/>
                <a:gd name="T4" fmla="*/ 854 w 1408"/>
                <a:gd name="T5" fmla="*/ 17 h 1410"/>
                <a:gd name="T6" fmla="*/ 926 w 1408"/>
                <a:gd name="T7" fmla="*/ 37 h 1410"/>
                <a:gd name="T8" fmla="*/ 994 w 1408"/>
                <a:gd name="T9" fmla="*/ 63 h 1410"/>
                <a:gd name="T10" fmla="*/ 1058 w 1408"/>
                <a:gd name="T11" fmla="*/ 97 h 1410"/>
                <a:gd name="T12" fmla="*/ 1120 w 1408"/>
                <a:gd name="T13" fmla="*/ 136 h 1410"/>
                <a:gd name="T14" fmla="*/ 1175 w 1408"/>
                <a:gd name="T15" fmla="*/ 182 h 1410"/>
                <a:gd name="T16" fmla="*/ 1226 w 1408"/>
                <a:gd name="T17" fmla="*/ 233 h 1410"/>
                <a:gd name="T18" fmla="*/ 1272 w 1408"/>
                <a:gd name="T19" fmla="*/ 290 h 1410"/>
                <a:gd name="T20" fmla="*/ 1311 w 1408"/>
                <a:gd name="T21" fmla="*/ 350 h 1410"/>
                <a:gd name="T22" fmla="*/ 1345 w 1408"/>
                <a:gd name="T23" fmla="*/ 414 h 1410"/>
                <a:gd name="T24" fmla="*/ 1373 w 1408"/>
                <a:gd name="T25" fmla="*/ 482 h 1410"/>
                <a:gd name="T26" fmla="*/ 1392 w 1408"/>
                <a:gd name="T27" fmla="*/ 554 h 1410"/>
                <a:gd name="T28" fmla="*/ 1404 w 1408"/>
                <a:gd name="T29" fmla="*/ 629 h 1410"/>
                <a:gd name="T30" fmla="*/ 1408 w 1408"/>
                <a:gd name="T31" fmla="*/ 705 h 1410"/>
                <a:gd name="T32" fmla="*/ 1404 w 1408"/>
                <a:gd name="T33" fmla="*/ 782 h 1410"/>
                <a:gd name="T34" fmla="*/ 1392 w 1408"/>
                <a:gd name="T35" fmla="*/ 856 h 1410"/>
                <a:gd name="T36" fmla="*/ 1373 w 1408"/>
                <a:gd name="T37" fmla="*/ 928 h 1410"/>
                <a:gd name="T38" fmla="*/ 1345 w 1408"/>
                <a:gd name="T39" fmla="*/ 997 h 1410"/>
                <a:gd name="T40" fmla="*/ 1311 w 1408"/>
                <a:gd name="T41" fmla="*/ 1061 h 1410"/>
                <a:gd name="T42" fmla="*/ 1272 w 1408"/>
                <a:gd name="T43" fmla="*/ 1121 h 1410"/>
                <a:gd name="T44" fmla="*/ 1226 w 1408"/>
                <a:gd name="T45" fmla="*/ 1177 h 1410"/>
                <a:gd name="T46" fmla="*/ 1175 w 1408"/>
                <a:gd name="T47" fmla="*/ 1228 h 1410"/>
                <a:gd name="T48" fmla="*/ 1120 w 1408"/>
                <a:gd name="T49" fmla="*/ 1274 h 1410"/>
                <a:gd name="T50" fmla="*/ 1058 w 1408"/>
                <a:gd name="T51" fmla="*/ 1313 h 1410"/>
                <a:gd name="T52" fmla="*/ 994 w 1408"/>
                <a:gd name="T53" fmla="*/ 1347 h 1410"/>
                <a:gd name="T54" fmla="*/ 926 w 1408"/>
                <a:gd name="T55" fmla="*/ 1374 h 1410"/>
                <a:gd name="T56" fmla="*/ 854 w 1408"/>
                <a:gd name="T57" fmla="*/ 1393 h 1410"/>
                <a:gd name="T58" fmla="*/ 780 w 1408"/>
                <a:gd name="T59" fmla="*/ 1405 h 1410"/>
                <a:gd name="T60" fmla="*/ 704 w 1408"/>
                <a:gd name="T61" fmla="*/ 1410 h 1410"/>
                <a:gd name="T62" fmla="*/ 627 w 1408"/>
                <a:gd name="T63" fmla="*/ 1405 h 1410"/>
                <a:gd name="T64" fmla="*/ 552 w 1408"/>
                <a:gd name="T65" fmla="*/ 1393 h 1410"/>
                <a:gd name="T66" fmla="*/ 482 w 1408"/>
                <a:gd name="T67" fmla="*/ 1374 h 1410"/>
                <a:gd name="T68" fmla="*/ 412 w 1408"/>
                <a:gd name="T69" fmla="*/ 1347 h 1410"/>
                <a:gd name="T70" fmla="*/ 348 w 1408"/>
                <a:gd name="T71" fmla="*/ 1313 h 1410"/>
                <a:gd name="T72" fmla="*/ 288 w 1408"/>
                <a:gd name="T73" fmla="*/ 1274 h 1410"/>
                <a:gd name="T74" fmla="*/ 232 w 1408"/>
                <a:gd name="T75" fmla="*/ 1228 h 1410"/>
                <a:gd name="T76" fmla="*/ 181 w 1408"/>
                <a:gd name="T77" fmla="*/ 1177 h 1410"/>
                <a:gd name="T78" fmla="*/ 135 w 1408"/>
                <a:gd name="T79" fmla="*/ 1121 h 1410"/>
                <a:gd name="T80" fmla="*/ 96 w 1408"/>
                <a:gd name="T81" fmla="*/ 1061 h 1410"/>
                <a:gd name="T82" fmla="*/ 62 w 1408"/>
                <a:gd name="T83" fmla="*/ 997 h 1410"/>
                <a:gd name="T84" fmla="*/ 35 w 1408"/>
                <a:gd name="T85" fmla="*/ 928 h 1410"/>
                <a:gd name="T86" fmla="*/ 16 w 1408"/>
                <a:gd name="T87" fmla="*/ 856 h 1410"/>
                <a:gd name="T88" fmla="*/ 4 w 1408"/>
                <a:gd name="T89" fmla="*/ 782 h 1410"/>
                <a:gd name="T90" fmla="*/ 0 w 1408"/>
                <a:gd name="T91" fmla="*/ 705 h 1410"/>
                <a:gd name="T92" fmla="*/ 4 w 1408"/>
                <a:gd name="T93" fmla="*/ 629 h 1410"/>
                <a:gd name="T94" fmla="*/ 16 w 1408"/>
                <a:gd name="T95" fmla="*/ 554 h 1410"/>
                <a:gd name="T96" fmla="*/ 35 w 1408"/>
                <a:gd name="T97" fmla="*/ 482 h 1410"/>
                <a:gd name="T98" fmla="*/ 62 w 1408"/>
                <a:gd name="T99" fmla="*/ 414 h 1410"/>
                <a:gd name="T100" fmla="*/ 96 w 1408"/>
                <a:gd name="T101" fmla="*/ 350 h 1410"/>
                <a:gd name="T102" fmla="*/ 135 w 1408"/>
                <a:gd name="T103" fmla="*/ 290 h 1410"/>
                <a:gd name="T104" fmla="*/ 181 w 1408"/>
                <a:gd name="T105" fmla="*/ 233 h 1410"/>
                <a:gd name="T106" fmla="*/ 232 w 1408"/>
                <a:gd name="T107" fmla="*/ 182 h 1410"/>
                <a:gd name="T108" fmla="*/ 288 w 1408"/>
                <a:gd name="T109" fmla="*/ 136 h 1410"/>
                <a:gd name="T110" fmla="*/ 348 w 1408"/>
                <a:gd name="T111" fmla="*/ 97 h 1410"/>
                <a:gd name="T112" fmla="*/ 412 w 1408"/>
                <a:gd name="T113" fmla="*/ 63 h 1410"/>
                <a:gd name="T114" fmla="*/ 482 w 1408"/>
                <a:gd name="T115" fmla="*/ 37 h 1410"/>
                <a:gd name="T116" fmla="*/ 552 w 1408"/>
                <a:gd name="T117" fmla="*/ 17 h 1410"/>
                <a:gd name="T118" fmla="*/ 627 w 1408"/>
                <a:gd name="T119" fmla="*/ 4 h 1410"/>
                <a:gd name="T120" fmla="*/ 704 w 1408"/>
                <a:gd name="T121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8" h="1410">
                  <a:moveTo>
                    <a:pt x="704" y="0"/>
                  </a:moveTo>
                  <a:lnTo>
                    <a:pt x="780" y="4"/>
                  </a:lnTo>
                  <a:lnTo>
                    <a:pt x="854" y="17"/>
                  </a:lnTo>
                  <a:lnTo>
                    <a:pt x="926" y="37"/>
                  </a:lnTo>
                  <a:lnTo>
                    <a:pt x="994" y="63"/>
                  </a:lnTo>
                  <a:lnTo>
                    <a:pt x="1058" y="97"/>
                  </a:lnTo>
                  <a:lnTo>
                    <a:pt x="1120" y="136"/>
                  </a:lnTo>
                  <a:lnTo>
                    <a:pt x="1175" y="182"/>
                  </a:lnTo>
                  <a:lnTo>
                    <a:pt x="1226" y="233"/>
                  </a:lnTo>
                  <a:lnTo>
                    <a:pt x="1272" y="290"/>
                  </a:lnTo>
                  <a:lnTo>
                    <a:pt x="1311" y="350"/>
                  </a:lnTo>
                  <a:lnTo>
                    <a:pt x="1345" y="414"/>
                  </a:lnTo>
                  <a:lnTo>
                    <a:pt x="1373" y="482"/>
                  </a:lnTo>
                  <a:lnTo>
                    <a:pt x="1392" y="554"/>
                  </a:lnTo>
                  <a:lnTo>
                    <a:pt x="1404" y="629"/>
                  </a:lnTo>
                  <a:lnTo>
                    <a:pt x="1408" y="705"/>
                  </a:lnTo>
                  <a:lnTo>
                    <a:pt x="1404" y="782"/>
                  </a:lnTo>
                  <a:lnTo>
                    <a:pt x="1392" y="856"/>
                  </a:lnTo>
                  <a:lnTo>
                    <a:pt x="1373" y="928"/>
                  </a:lnTo>
                  <a:lnTo>
                    <a:pt x="1345" y="997"/>
                  </a:lnTo>
                  <a:lnTo>
                    <a:pt x="1311" y="1061"/>
                  </a:lnTo>
                  <a:lnTo>
                    <a:pt x="1272" y="1121"/>
                  </a:lnTo>
                  <a:lnTo>
                    <a:pt x="1226" y="1177"/>
                  </a:lnTo>
                  <a:lnTo>
                    <a:pt x="1175" y="1228"/>
                  </a:lnTo>
                  <a:lnTo>
                    <a:pt x="1120" y="1274"/>
                  </a:lnTo>
                  <a:lnTo>
                    <a:pt x="1058" y="1313"/>
                  </a:lnTo>
                  <a:lnTo>
                    <a:pt x="994" y="1347"/>
                  </a:lnTo>
                  <a:lnTo>
                    <a:pt x="926" y="1374"/>
                  </a:lnTo>
                  <a:lnTo>
                    <a:pt x="854" y="1393"/>
                  </a:lnTo>
                  <a:lnTo>
                    <a:pt x="780" y="1405"/>
                  </a:lnTo>
                  <a:lnTo>
                    <a:pt x="704" y="1410"/>
                  </a:lnTo>
                  <a:lnTo>
                    <a:pt x="627" y="1405"/>
                  </a:lnTo>
                  <a:lnTo>
                    <a:pt x="552" y="1393"/>
                  </a:lnTo>
                  <a:lnTo>
                    <a:pt x="482" y="1374"/>
                  </a:lnTo>
                  <a:lnTo>
                    <a:pt x="412" y="1347"/>
                  </a:lnTo>
                  <a:lnTo>
                    <a:pt x="348" y="1313"/>
                  </a:lnTo>
                  <a:lnTo>
                    <a:pt x="288" y="1274"/>
                  </a:lnTo>
                  <a:lnTo>
                    <a:pt x="232" y="1228"/>
                  </a:lnTo>
                  <a:lnTo>
                    <a:pt x="181" y="1177"/>
                  </a:lnTo>
                  <a:lnTo>
                    <a:pt x="135" y="1121"/>
                  </a:lnTo>
                  <a:lnTo>
                    <a:pt x="96" y="1061"/>
                  </a:lnTo>
                  <a:lnTo>
                    <a:pt x="62" y="997"/>
                  </a:lnTo>
                  <a:lnTo>
                    <a:pt x="35" y="928"/>
                  </a:lnTo>
                  <a:lnTo>
                    <a:pt x="16" y="856"/>
                  </a:lnTo>
                  <a:lnTo>
                    <a:pt x="4" y="782"/>
                  </a:lnTo>
                  <a:lnTo>
                    <a:pt x="0" y="705"/>
                  </a:lnTo>
                  <a:lnTo>
                    <a:pt x="4" y="629"/>
                  </a:lnTo>
                  <a:lnTo>
                    <a:pt x="16" y="554"/>
                  </a:lnTo>
                  <a:lnTo>
                    <a:pt x="35" y="482"/>
                  </a:lnTo>
                  <a:lnTo>
                    <a:pt x="62" y="414"/>
                  </a:lnTo>
                  <a:lnTo>
                    <a:pt x="96" y="350"/>
                  </a:lnTo>
                  <a:lnTo>
                    <a:pt x="135" y="290"/>
                  </a:lnTo>
                  <a:lnTo>
                    <a:pt x="181" y="233"/>
                  </a:lnTo>
                  <a:lnTo>
                    <a:pt x="232" y="182"/>
                  </a:lnTo>
                  <a:lnTo>
                    <a:pt x="288" y="136"/>
                  </a:lnTo>
                  <a:lnTo>
                    <a:pt x="348" y="97"/>
                  </a:lnTo>
                  <a:lnTo>
                    <a:pt x="412" y="63"/>
                  </a:lnTo>
                  <a:lnTo>
                    <a:pt x="482" y="37"/>
                  </a:lnTo>
                  <a:lnTo>
                    <a:pt x="552" y="17"/>
                  </a:lnTo>
                  <a:lnTo>
                    <a:pt x="627" y="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ED97022-F578-F644-B815-AD76D74F5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4998" y="2748030"/>
              <a:ext cx="2090700" cy="2091885"/>
            </a:xfrm>
            <a:custGeom>
              <a:avLst/>
              <a:gdLst>
                <a:gd name="T0" fmla="*/ 720 w 1761"/>
                <a:gd name="T1" fmla="*/ 52 h 1762"/>
                <a:gd name="T2" fmla="*/ 500 w 1761"/>
                <a:gd name="T3" fmla="*/ 128 h 1762"/>
                <a:gd name="T4" fmla="*/ 312 w 1761"/>
                <a:gd name="T5" fmla="*/ 259 h 1762"/>
                <a:gd name="T6" fmla="*/ 165 w 1761"/>
                <a:gd name="T7" fmla="*/ 434 h 1762"/>
                <a:gd name="T8" fmla="*/ 71 w 1761"/>
                <a:gd name="T9" fmla="*/ 645 h 1762"/>
                <a:gd name="T10" fmla="*/ 37 w 1761"/>
                <a:gd name="T11" fmla="*/ 881 h 1762"/>
                <a:gd name="T12" fmla="*/ 71 w 1761"/>
                <a:gd name="T13" fmla="*/ 1118 h 1762"/>
                <a:gd name="T14" fmla="*/ 165 w 1761"/>
                <a:gd name="T15" fmla="*/ 1328 h 1762"/>
                <a:gd name="T16" fmla="*/ 312 w 1761"/>
                <a:gd name="T17" fmla="*/ 1504 h 1762"/>
                <a:gd name="T18" fmla="*/ 500 w 1761"/>
                <a:gd name="T19" fmla="*/ 1635 h 1762"/>
                <a:gd name="T20" fmla="*/ 720 w 1761"/>
                <a:gd name="T21" fmla="*/ 1709 h 1762"/>
                <a:gd name="T22" fmla="*/ 962 w 1761"/>
                <a:gd name="T23" fmla="*/ 1721 h 1762"/>
                <a:gd name="T24" fmla="*/ 1191 w 1761"/>
                <a:gd name="T25" fmla="*/ 1666 h 1762"/>
                <a:gd name="T26" fmla="*/ 1391 w 1761"/>
                <a:gd name="T27" fmla="*/ 1552 h 1762"/>
                <a:gd name="T28" fmla="*/ 1552 w 1761"/>
                <a:gd name="T29" fmla="*/ 1391 h 1762"/>
                <a:gd name="T30" fmla="*/ 1665 w 1761"/>
                <a:gd name="T31" fmla="*/ 1191 h 1762"/>
                <a:gd name="T32" fmla="*/ 1720 w 1761"/>
                <a:gd name="T33" fmla="*/ 962 h 1762"/>
                <a:gd name="T34" fmla="*/ 1709 w 1761"/>
                <a:gd name="T35" fmla="*/ 721 h 1762"/>
                <a:gd name="T36" fmla="*/ 1633 w 1761"/>
                <a:gd name="T37" fmla="*/ 501 h 1762"/>
                <a:gd name="T38" fmla="*/ 1502 w 1761"/>
                <a:gd name="T39" fmla="*/ 312 h 1762"/>
                <a:gd name="T40" fmla="*/ 1327 w 1761"/>
                <a:gd name="T41" fmla="*/ 166 h 1762"/>
                <a:gd name="T42" fmla="*/ 1116 w 1761"/>
                <a:gd name="T43" fmla="*/ 72 h 1762"/>
                <a:gd name="T44" fmla="*/ 881 w 1761"/>
                <a:gd name="T45" fmla="*/ 38 h 1762"/>
                <a:gd name="T46" fmla="*/ 1047 w 1761"/>
                <a:gd name="T47" fmla="*/ 17 h 1762"/>
                <a:gd name="T48" fmla="*/ 1277 w 1761"/>
                <a:gd name="T49" fmla="*/ 95 h 1762"/>
                <a:gd name="T50" fmla="*/ 1474 w 1761"/>
                <a:gd name="T51" fmla="*/ 231 h 1762"/>
                <a:gd name="T52" fmla="*/ 1627 w 1761"/>
                <a:gd name="T53" fmla="*/ 415 h 1762"/>
                <a:gd name="T54" fmla="*/ 1726 w 1761"/>
                <a:gd name="T55" fmla="*/ 635 h 1762"/>
                <a:gd name="T56" fmla="*/ 1761 w 1761"/>
                <a:gd name="T57" fmla="*/ 881 h 1762"/>
                <a:gd name="T58" fmla="*/ 1726 w 1761"/>
                <a:gd name="T59" fmla="*/ 1128 h 1762"/>
                <a:gd name="T60" fmla="*/ 1627 w 1761"/>
                <a:gd name="T61" fmla="*/ 1348 h 1762"/>
                <a:gd name="T62" fmla="*/ 1474 w 1761"/>
                <a:gd name="T63" fmla="*/ 1531 h 1762"/>
                <a:gd name="T64" fmla="*/ 1277 w 1761"/>
                <a:gd name="T65" fmla="*/ 1667 h 1762"/>
                <a:gd name="T66" fmla="*/ 1047 w 1761"/>
                <a:gd name="T67" fmla="*/ 1746 h 1762"/>
                <a:gd name="T68" fmla="*/ 796 w 1761"/>
                <a:gd name="T69" fmla="*/ 1758 h 1762"/>
                <a:gd name="T70" fmla="*/ 556 w 1761"/>
                <a:gd name="T71" fmla="*/ 1700 h 1762"/>
                <a:gd name="T72" fmla="*/ 348 w 1761"/>
                <a:gd name="T73" fmla="*/ 1582 h 1762"/>
                <a:gd name="T74" fmla="*/ 180 w 1761"/>
                <a:gd name="T75" fmla="*/ 1413 h 1762"/>
                <a:gd name="T76" fmla="*/ 62 w 1761"/>
                <a:gd name="T77" fmla="*/ 1205 h 1762"/>
                <a:gd name="T78" fmla="*/ 4 w 1761"/>
                <a:gd name="T79" fmla="*/ 966 h 1762"/>
                <a:gd name="T80" fmla="*/ 16 w 1761"/>
                <a:gd name="T81" fmla="*/ 714 h 1762"/>
                <a:gd name="T82" fmla="*/ 95 w 1761"/>
                <a:gd name="T83" fmla="*/ 484 h 1762"/>
                <a:gd name="T84" fmla="*/ 231 w 1761"/>
                <a:gd name="T85" fmla="*/ 288 h 1762"/>
                <a:gd name="T86" fmla="*/ 414 w 1761"/>
                <a:gd name="T87" fmla="*/ 134 h 1762"/>
                <a:gd name="T88" fmla="*/ 634 w 1761"/>
                <a:gd name="T89" fmla="*/ 35 h 1762"/>
                <a:gd name="T90" fmla="*/ 881 w 1761"/>
                <a:gd name="T91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61" h="1762">
                  <a:moveTo>
                    <a:pt x="881" y="38"/>
                  </a:moveTo>
                  <a:lnTo>
                    <a:pt x="800" y="41"/>
                  </a:lnTo>
                  <a:lnTo>
                    <a:pt x="720" y="52"/>
                  </a:lnTo>
                  <a:lnTo>
                    <a:pt x="644" y="72"/>
                  </a:lnTo>
                  <a:lnTo>
                    <a:pt x="571" y="96"/>
                  </a:lnTo>
                  <a:lnTo>
                    <a:pt x="500" y="128"/>
                  </a:lnTo>
                  <a:lnTo>
                    <a:pt x="433" y="166"/>
                  </a:lnTo>
                  <a:lnTo>
                    <a:pt x="371" y="209"/>
                  </a:lnTo>
                  <a:lnTo>
                    <a:pt x="312" y="259"/>
                  </a:lnTo>
                  <a:lnTo>
                    <a:pt x="258" y="312"/>
                  </a:lnTo>
                  <a:lnTo>
                    <a:pt x="210" y="371"/>
                  </a:lnTo>
                  <a:lnTo>
                    <a:pt x="165" y="434"/>
                  </a:lnTo>
                  <a:lnTo>
                    <a:pt x="129" y="501"/>
                  </a:lnTo>
                  <a:lnTo>
                    <a:pt x="96" y="570"/>
                  </a:lnTo>
                  <a:lnTo>
                    <a:pt x="71" y="645"/>
                  </a:lnTo>
                  <a:lnTo>
                    <a:pt x="53" y="721"/>
                  </a:lnTo>
                  <a:lnTo>
                    <a:pt x="41" y="799"/>
                  </a:lnTo>
                  <a:lnTo>
                    <a:pt x="37" y="881"/>
                  </a:lnTo>
                  <a:lnTo>
                    <a:pt x="41" y="962"/>
                  </a:lnTo>
                  <a:lnTo>
                    <a:pt x="53" y="1042"/>
                  </a:lnTo>
                  <a:lnTo>
                    <a:pt x="71" y="1118"/>
                  </a:lnTo>
                  <a:lnTo>
                    <a:pt x="96" y="1191"/>
                  </a:lnTo>
                  <a:lnTo>
                    <a:pt x="129" y="1262"/>
                  </a:lnTo>
                  <a:lnTo>
                    <a:pt x="165" y="1328"/>
                  </a:lnTo>
                  <a:lnTo>
                    <a:pt x="210" y="1391"/>
                  </a:lnTo>
                  <a:lnTo>
                    <a:pt x="258" y="1450"/>
                  </a:lnTo>
                  <a:lnTo>
                    <a:pt x="312" y="1504"/>
                  </a:lnTo>
                  <a:lnTo>
                    <a:pt x="371" y="1552"/>
                  </a:lnTo>
                  <a:lnTo>
                    <a:pt x="433" y="1597"/>
                  </a:lnTo>
                  <a:lnTo>
                    <a:pt x="500" y="1635"/>
                  </a:lnTo>
                  <a:lnTo>
                    <a:pt x="571" y="1666"/>
                  </a:lnTo>
                  <a:lnTo>
                    <a:pt x="644" y="1691"/>
                  </a:lnTo>
                  <a:lnTo>
                    <a:pt x="720" y="1709"/>
                  </a:lnTo>
                  <a:lnTo>
                    <a:pt x="800" y="1721"/>
                  </a:lnTo>
                  <a:lnTo>
                    <a:pt x="881" y="1725"/>
                  </a:lnTo>
                  <a:lnTo>
                    <a:pt x="962" y="1721"/>
                  </a:lnTo>
                  <a:lnTo>
                    <a:pt x="1041" y="1709"/>
                  </a:lnTo>
                  <a:lnTo>
                    <a:pt x="1116" y="1691"/>
                  </a:lnTo>
                  <a:lnTo>
                    <a:pt x="1191" y="1666"/>
                  </a:lnTo>
                  <a:lnTo>
                    <a:pt x="1260" y="1635"/>
                  </a:lnTo>
                  <a:lnTo>
                    <a:pt x="1327" y="1597"/>
                  </a:lnTo>
                  <a:lnTo>
                    <a:pt x="1391" y="1552"/>
                  </a:lnTo>
                  <a:lnTo>
                    <a:pt x="1449" y="1504"/>
                  </a:lnTo>
                  <a:lnTo>
                    <a:pt x="1502" y="1450"/>
                  </a:lnTo>
                  <a:lnTo>
                    <a:pt x="1552" y="1391"/>
                  </a:lnTo>
                  <a:lnTo>
                    <a:pt x="1595" y="1328"/>
                  </a:lnTo>
                  <a:lnTo>
                    <a:pt x="1633" y="1262"/>
                  </a:lnTo>
                  <a:lnTo>
                    <a:pt x="1665" y="1191"/>
                  </a:lnTo>
                  <a:lnTo>
                    <a:pt x="1691" y="1118"/>
                  </a:lnTo>
                  <a:lnTo>
                    <a:pt x="1709" y="1042"/>
                  </a:lnTo>
                  <a:lnTo>
                    <a:pt x="1720" y="962"/>
                  </a:lnTo>
                  <a:lnTo>
                    <a:pt x="1724" y="881"/>
                  </a:lnTo>
                  <a:lnTo>
                    <a:pt x="1720" y="799"/>
                  </a:lnTo>
                  <a:lnTo>
                    <a:pt x="1709" y="721"/>
                  </a:lnTo>
                  <a:lnTo>
                    <a:pt x="1691" y="645"/>
                  </a:lnTo>
                  <a:lnTo>
                    <a:pt x="1665" y="570"/>
                  </a:lnTo>
                  <a:lnTo>
                    <a:pt x="1633" y="501"/>
                  </a:lnTo>
                  <a:lnTo>
                    <a:pt x="1595" y="434"/>
                  </a:lnTo>
                  <a:lnTo>
                    <a:pt x="1552" y="371"/>
                  </a:lnTo>
                  <a:lnTo>
                    <a:pt x="1502" y="312"/>
                  </a:lnTo>
                  <a:lnTo>
                    <a:pt x="1449" y="259"/>
                  </a:lnTo>
                  <a:lnTo>
                    <a:pt x="1391" y="209"/>
                  </a:lnTo>
                  <a:lnTo>
                    <a:pt x="1327" y="166"/>
                  </a:lnTo>
                  <a:lnTo>
                    <a:pt x="1260" y="128"/>
                  </a:lnTo>
                  <a:lnTo>
                    <a:pt x="1191" y="96"/>
                  </a:lnTo>
                  <a:lnTo>
                    <a:pt x="1116" y="72"/>
                  </a:lnTo>
                  <a:lnTo>
                    <a:pt x="1041" y="52"/>
                  </a:lnTo>
                  <a:lnTo>
                    <a:pt x="962" y="41"/>
                  </a:lnTo>
                  <a:lnTo>
                    <a:pt x="881" y="38"/>
                  </a:lnTo>
                  <a:close/>
                  <a:moveTo>
                    <a:pt x="881" y="0"/>
                  </a:moveTo>
                  <a:lnTo>
                    <a:pt x="965" y="4"/>
                  </a:lnTo>
                  <a:lnTo>
                    <a:pt x="1047" y="17"/>
                  </a:lnTo>
                  <a:lnTo>
                    <a:pt x="1127" y="35"/>
                  </a:lnTo>
                  <a:lnTo>
                    <a:pt x="1204" y="61"/>
                  </a:lnTo>
                  <a:lnTo>
                    <a:pt x="1277" y="95"/>
                  </a:lnTo>
                  <a:lnTo>
                    <a:pt x="1348" y="134"/>
                  </a:lnTo>
                  <a:lnTo>
                    <a:pt x="1413" y="180"/>
                  </a:lnTo>
                  <a:lnTo>
                    <a:pt x="1474" y="231"/>
                  </a:lnTo>
                  <a:lnTo>
                    <a:pt x="1530" y="288"/>
                  </a:lnTo>
                  <a:lnTo>
                    <a:pt x="1581" y="348"/>
                  </a:lnTo>
                  <a:lnTo>
                    <a:pt x="1627" y="415"/>
                  </a:lnTo>
                  <a:lnTo>
                    <a:pt x="1666" y="484"/>
                  </a:lnTo>
                  <a:lnTo>
                    <a:pt x="1700" y="557"/>
                  </a:lnTo>
                  <a:lnTo>
                    <a:pt x="1726" y="635"/>
                  </a:lnTo>
                  <a:lnTo>
                    <a:pt x="1746" y="714"/>
                  </a:lnTo>
                  <a:lnTo>
                    <a:pt x="1758" y="797"/>
                  </a:lnTo>
                  <a:lnTo>
                    <a:pt x="1761" y="881"/>
                  </a:lnTo>
                  <a:lnTo>
                    <a:pt x="1758" y="966"/>
                  </a:lnTo>
                  <a:lnTo>
                    <a:pt x="1746" y="1048"/>
                  </a:lnTo>
                  <a:lnTo>
                    <a:pt x="1726" y="1128"/>
                  </a:lnTo>
                  <a:lnTo>
                    <a:pt x="1700" y="1205"/>
                  </a:lnTo>
                  <a:lnTo>
                    <a:pt x="1666" y="1279"/>
                  </a:lnTo>
                  <a:lnTo>
                    <a:pt x="1627" y="1348"/>
                  </a:lnTo>
                  <a:lnTo>
                    <a:pt x="1581" y="1413"/>
                  </a:lnTo>
                  <a:lnTo>
                    <a:pt x="1530" y="1475"/>
                  </a:lnTo>
                  <a:lnTo>
                    <a:pt x="1474" y="1531"/>
                  </a:lnTo>
                  <a:lnTo>
                    <a:pt x="1413" y="1582"/>
                  </a:lnTo>
                  <a:lnTo>
                    <a:pt x="1348" y="1628"/>
                  </a:lnTo>
                  <a:lnTo>
                    <a:pt x="1277" y="1667"/>
                  </a:lnTo>
                  <a:lnTo>
                    <a:pt x="1204" y="1700"/>
                  </a:lnTo>
                  <a:lnTo>
                    <a:pt x="1127" y="1728"/>
                  </a:lnTo>
                  <a:lnTo>
                    <a:pt x="1047" y="1746"/>
                  </a:lnTo>
                  <a:lnTo>
                    <a:pt x="965" y="1758"/>
                  </a:lnTo>
                  <a:lnTo>
                    <a:pt x="881" y="1762"/>
                  </a:lnTo>
                  <a:lnTo>
                    <a:pt x="796" y="1758"/>
                  </a:lnTo>
                  <a:lnTo>
                    <a:pt x="713" y="1746"/>
                  </a:lnTo>
                  <a:lnTo>
                    <a:pt x="634" y="1728"/>
                  </a:lnTo>
                  <a:lnTo>
                    <a:pt x="556" y="1700"/>
                  </a:lnTo>
                  <a:lnTo>
                    <a:pt x="483" y="1667"/>
                  </a:lnTo>
                  <a:lnTo>
                    <a:pt x="414" y="1628"/>
                  </a:lnTo>
                  <a:lnTo>
                    <a:pt x="348" y="1582"/>
                  </a:lnTo>
                  <a:lnTo>
                    <a:pt x="287" y="1531"/>
                  </a:lnTo>
                  <a:lnTo>
                    <a:pt x="231" y="1475"/>
                  </a:lnTo>
                  <a:lnTo>
                    <a:pt x="180" y="1413"/>
                  </a:lnTo>
                  <a:lnTo>
                    <a:pt x="134" y="1348"/>
                  </a:lnTo>
                  <a:lnTo>
                    <a:pt x="95" y="1279"/>
                  </a:lnTo>
                  <a:lnTo>
                    <a:pt x="62" y="1205"/>
                  </a:lnTo>
                  <a:lnTo>
                    <a:pt x="36" y="1128"/>
                  </a:lnTo>
                  <a:lnTo>
                    <a:pt x="16" y="1048"/>
                  </a:lnTo>
                  <a:lnTo>
                    <a:pt x="4" y="966"/>
                  </a:lnTo>
                  <a:lnTo>
                    <a:pt x="0" y="881"/>
                  </a:lnTo>
                  <a:lnTo>
                    <a:pt x="4" y="797"/>
                  </a:lnTo>
                  <a:lnTo>
                    <a:pt x="16" y="714"/>
                  </a:lnTo>
                  <a:lnTo>
                    <a:pt x="36" y="635"/>
                  </a:lnTo>
                  <a:lnTo>
                    <a:pt x="62" y="557"/>
                  </a:lnTo>
                  <a:lnTo>
                    <a:pt x="95" y="484"/>
                  </a:lnTo>
                  <a:lnTo>
                    <a:pt x="134" y="415"/>
                  </a:lnTo>
                  <a:lnTo>
                    <a:pt x="180" y="348"/>
                  </a:lnTo>
                  <a:lnTo>
                    <a:pt x="231" y="288"/>
                  </a:lnTo>
                  <a:lnTo>
                    <a:pt x="287" y="231"/>
                  </a:lnTo>
                  <a:lnTo>
                    <a:pt x="348" y="180"/>
                  </a:lnTo>
                  <a:lnTo>
                    <a:pt x="414" y="134"/>
                  </a:lnTo>
                  <a:lnTo>
                    <a:pt x="483" y="95"/>
                  </a:lnTo>
                  <a:lnTo>
                    <a:pt x="556" y="61"/>
                  </a:lnTo>
                  <a:lnTo>
                    <a:pt x="634" y="35"/>
                  </a:lnTo>
                  <a:lnTo>
                    <a:pt x="713" y="17"/>
                  </a:lnTo>
                  <a:lnTo>
                    <a:pt x="796" y="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2" name="Freeform 81">
            <a:extLst>
              <a:ext uri="{FF2B5EF4-FFF2-40B4-BE49-F238E27FC236}">
                <a16:creationId xmlns:a16="http://schemas.microsoft.com/office/drawing/2014/main" id="{F07ECE75-D60C-0C46-9605-F442C32D048A}"/>
              </a:ext>
            </a:extLst>
          </p:cNvPr>
          <p:cNvSpPr>
            <a:spLocks/>
          </p:cNvSpPr>
          <p:nvPr/>
        </p:nvSpPr>
        <p:spPr bwMode="auto">
          <a:xfrm>
            <a:off x="4300797" y="1629079"/>
            <a:ext cx="1801451" cy="1484549"/>
          </a:xfrm>
          <a:custGeom>
            <a:avLst/>
            <a:gdLst>
              <a:gd name="T0" fmla="*/ 1586 w 1586"/>
              <a:gd name="T1" fmla="*/ 0 h 1307"/>
              <a:gd name="T2" fmla="*/ 1586 w 1586"/>
              <a:gd name="T3" fmla="*/ 687 h 1307"/>
              <a:gd name="T4" fmla="*/ 1493 w 1586"/>
              <a:gd name="T5" fmla="*/ 691 h 1307"/>
              <a:gd name="T6" fmla="*/ 1403 w 1586"/>
              <a:gd name="T7" fmla="*/ 701 h 1307"/>
              <a:gd name="T8" fmla="*/ 1315 w 1586"/>
              <a:gd name="T9" fmla="*/ 720 h 1307"/>
              <a:gd name="T10" fmla="*/ 1229 w 1586"/>
              <a:gd name="T11" fmla="*/ 744 h 1307"/>
              <a:gd name="T12" fmla="*/ 1146 w 1586"/>
              <a:gd name="T13" fmla="*/ 776 h 1307"/>
              <a:gd name="T14" fmla="*/ 1066 w 1586"/>
              <a:gd name="T15" fmla="*/ 814 h 1307"/>
              <a:gd name="T16" fmla="*/ 991 w 1586"/>
              <a:gd name="T17" fmla="*/ 858 h 1307"/>
              <a:gd name="T18" fmla="*/ 917 w 1586"/>
              <a:gd name="T19" fmla="*/ 907 h 1307"/>
              <a:gd name="T20" fmla="*/ 848 w 1586"/>
              <a:gd name="T21" fmla="*/ 962 h 1307"/>
              <a:gd name="T22" fmla="*/ 784 w 1586"/>
              <a:gd name="T23" fmla="*/ 1022 h 1307"/>
              <a:gd name="T24" fmla="*/ 724 w 1586"/>
              <a:gd name="T25" fmla="*/ 1086 h 1307"/>
              <a:gd name="T26" fmla="*/ 667 w 1586"/>
              <a:gd name="T27" fmla="*/ 1156 h 1307"/>
              <a:gd name="T28" fmla="*/ 616 w 1586"/>
              <a:gd name="T29" fmla="*/ 1229 h 1307"/>
              <a:gd name="T30" fmla="*/ 571 w 1586"/>
              <a:gd name="T31" fmla="*/ 1307 h 1307"/>
              <a:gd name="T32" fmla="*/ 0 w 1586"/>
              <a:gd name="T33" fmla="*/ 970 h 1307"/>
              <a:gd name="T34" fmla="*/ 50 w 1586"/>
              <a:gd name="T35" fmla="*/ 882 h 1307"/>
              <a:gd name="T36" fmla="*/ 105 w 1586"/>
              <a:gd name="T37" fmla="*/ 798 h 1307"/>
              <a:gd name="T38" fmla="*/ 162 w 1586"/>
              <a:gd name="T39" fmla="*/ 717 h 1307"/>
              <a:gd name="T40" fmla="*/ 225 w 1586"/>
              <a:gd name="T41" fmla="*/ 640 h 1307"/>
              <a:gd name="T42" fmla="*/ 310 w 1586"/>
              <a:gd name="T43" fmla="*/ 632 h 1307"/>
              <a:gd name="T44" fmla="*/ 395 w 1586"/>
              <a:gd name="T45" fmla="*/ 617 h 1307"/>
              <a:gd name="T46" fmla="*/ 479 w 1586"/>
              <a:gd name="T47" fmla="*/ 599 h 1307"/>
              <a:gd name="T48" fmla="*/ 560 w 1586"/>
              <a:gd name="T49" fmla="*/ 574 h 1307"/>
              <a:gd name="T50" fmla="*/ 640 w 1586"/>
              <a:gd name="T51" fmla="*/ 544 h 1307"/>
              <a:gd name="T52" fmla="*/ 718 w 1586"/>
              <a:gd name="T53" fmla="*/ 508 h 1307"/>
              <a:gd name="T54" fmla="*/ 794 w 1586"/>
              <a:gd name="T55" fmla="*/ 467 h 1307"/>
              <a:gd name="T56" fmla="*/ 868 w 1586"/>
              <a:gd name="T57" fmla="*/ 421 h 1307"/>
              <a:gd name="T58" fmla="*/ 937 w 1586"/>
              <a:gd name="T59" fmla="*/ 369 h 1307"/>
              <a:gd name="T60" fmla="*/ 1004 w 1586"/>
              <a:gd name="T61" fmla="*/ 312 h 1307"/>
              <a:gd name="T62" fmla="*/ 1066 w 1586"/>
              <a:gd name="T63" fmla="*/ 251 h 1307"/>
              <a:gd name="T64" fmla="*/ 1125 w 1586"/>
              <a:gd name="T65" fmla="*/ 184 h 1307"/>
              <a:gd name="T66" fmla="*/ 1180 w 1586"/>
              <a:gd name="T67" fmla="*/ 112 h 1307"/>
              <a:gd name="T68" fmla="*/ 1230 w 1586"/>
              <a:gd name="T69" fmla="*/ 36 h 1307"/>
              <a:gd name="T70" fmla="*/ 1346 w 1586"/>
              <a:gd name="T71" fmla="*/ 17 h 1307"/>
              <a:gd name="T72" fmla="*/ 1466 w 1586"/>
              <a:gd name="T73" fmla="*/ 5 h 1307"/>
              <a:gd name="T74" fmla="*/ 1586 w 1586"/>
              <a:gd name="T75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6" h="1307">
                <a:moveTo>
                  <a:pt x="1586" y="0"/>
                </a:moveTo>
                <a:lnTo>
                  <a:pt x="1586" y="687"/>
                </a:lnTo>
                <a:lnTo>
                  <a:pt x="1493" y="691"/>
                </a:lnTo>
                <a:lnTo>
                  <a:pt x="1403" y="701"/>
                </a:lnTo>
                <a:lnTo>
                  <a:pt x="1315" y="720"/>
                </a:lnTo>
                <a:lnTo>
                  <a:pt x="1229" y="744"/>
                </a:lnTo>
                <a:lnTo>
                  <a:pt x="1146" y="776"/>
                </a:lnTo>
                <a:lnTo>
                  <a:pt x="1066" y="814"/>
                </a:lnTo>
                <a:lnTo>
                  <a:pt x="991" y="858"/>
                </a:lnTo>
                <a:lnTo>
                  <a:pt x="917" y="907"/>
                </a:lnTo>
                <a:lnTo>
                  <a:pt x="848" y="962"/>
                </a:lnTo>
                <a:lnTo>
                  <a:pt x="784" y="1022"/>
                </a:lnTo>
                <a:lnTo>
                  <a:pt x="724" y="1086"/>
                </a:lnTo>
                <a:lnTo>
                  <a:pt x="667" y="1156"/>
                </a:lnTo>
                <a:lnTo>
                  <a:pt x="616" y="1229"/>
                </a:lnTo>
                <a:lnTo>
                  <a:pt x="571" y="1307"/>
                </a:lnTo>
                <a:lnTo>
                  <a:pt x="0" y="970"/>
                </a:lnTo>
                <a:lnTo>
                  <a:pt x="50" y="882"/>
                </a:lnTo>
                <a:lnTo>
                  <a:pt x="105" y="798"/>
                </a:lnTo>
                <a:lnTo>
                  <a:pt x="162" y="717"/>
                </a:lnTo>
                <a:lnTo>
                  <a:pt x="225" y="640"/>
                </a:lnTo>
                <a:lnTo>
                  <a:pt x="310" y="632"/>
                </a:lnTo>
                <a:lnTo>
                  <a:pt x="395" y="617"/>
                </a:lnTo>
                <a:lnTo>
                  <a:pt x="479" y="599"/>
                </a:lnTo>
                <a:lnTo>
                  <a:pt x="560" y="574"/>
                </a:lnTo>
                <a:lnTo>
                  <a:pt x="640" y="544"/>
                </a:lnTo>
                <a:lnTo>
                  <a:pt x="718" y="508"/>
                </a:lnTo>
                <a:lnTo>
                  <a:pt x="794" y="467"/>
                </a:lnTo>
                <a:lnTo>
                  <a:pt x="868" y="421"/>
                </a:lnTo>
                <a:lnTo>
                  <a:pt x="937" y="369"/>
                </a:lnTo>
                <a:lnTo>
                  <a:pt x="1004" y="312"/>
                </a:lnTo>
                <a:lnTo>
                  <a:pt x="1066" y="251"/>
                </a:lnTo>
                <a:lnTo>
                  <a:pt x="1125" y="184"/>
                </a:lnTo>
                <a:lnTo>
                  <a:pt x="1180" y="112"/>
                </a:lnTo>
                <a:lnTo>
                  <a:pt x="1230" y="36"/>
                </a:lnTo>
                <a:lnTo>
                  <a:pt x="1346" y="17"/>
                </a:lnTo>
                <a:lnTo>
                  <a:pt x="1466" y="5"/>
                </a:lnTo>
                <a:lnTo>
                  <a:pt x="158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6876E396-D8FB-E14F-80A1-5A9B2675C692}"/>
              </a:ext>
            </a:extLst>
          </p:cNvPr>
          <p:cNvSpPr>
            <a:spLocks/>
          </p:cNvSpPr>
          <p:nvPr/>
        </p:nvSpPr>
        <p:spPr bwMode="auto">
          <a:xfrm>
            <a:off x="7253995" y="2769467"/>
            <a:ext cx="840526" cy="2088819"/>
          </a:xfrm>
          <a:custGeom>
            <a:avLst/>
            <a:gdLst>
              <a:gd name="T0" fmla="*/ 590 w 740"/>
              <a:gd name="T1" fmla="*/ 0 h 1839"/>
              <a:gd name="T2" fmla="*/ 634 w 740"/>
              <a:gd name="T3" fmla="*/ 95 h 1839"/>
              <a:gd name="T4" fmla="*/ 675 w 740"/>
              <a:gd name="T5" fmla="*/ 192 h 1839"/>
              <a:gd name="T6" fmla="*/ 710 w 740"/>
              <a:gd name="T7" fmla="*/ 293 h 1839"/>
              <a:gd name="T8" fmla="*/ 740 w 740"/>
              <a:gd name="T9" fmla="*/ 395 h 1839"/>
              <a:gd name="T10" fmla="*/ 705 w 740"/>
              <a:gd name="T11" fmla="*/ 484 h 1839"/>
              <a:gd name="T12" fmla="*/ 675 w 740"/>
              <a:gd name="T13" fmla="*/ 574 h 1839"/>
              <a:gd name="T14" fmla="*/ 653 w 740"/>
              <a:gd name="T15" fmla="*/ 667 h 1839"/>
              <a:gd name="T16" fmla="*/ 637 w 740"/>
              <a:gd name="T17" fmla="*/ 762 h 1839"/>
              <a:gd name="T18" fmla="*/ 629 w 740"/>
              <a:gd name="T19" fmla="*/ 857 h 1839"/>
              <a:gd name="T20" fmla="*/ 628 w 740"/>
              <a:gd name="T21" fmla="*/ 954 h 1839"/>
              <a:gd name="T22" fmla="*/ 633 w 740"/>
              <a:gd name="T23" fmla="*/ 1051 h 1839"/>
              <a:gd name="T24" fmla="*/ 648 w 740"/>
              <a:gd name="T25" fmla="*/ 1146 h 1839"/>
              <a:gd name="T26" fmla="*/ 669 w 740"/>
              <a:gd name="T27" fmla="*/ 1242 h 1839"/>
              <a:gd name="T28" fmla="*/ 699 w 740"/>
              <a:gd name="T29" fmla="*/ 1338 h 1839"/>
              <a:gd name="T30" fmla="*/ 735 w 740"/>
              <a:gd name="T31" fmla="*/ 1430 h 1839"/>
              <a:gd name="T32" fmla="*/ 703 w 740"/>
              <a:gd name="T33" fmla="*/ 1537 h 1839"/>
              <a:gd name="T34" fmla="*/ 665 w 740"/>
              <a:gd name="T35" fmla="*/ 1641 h 1839"/>
              <a:gd name="T36" fmla="*/ 620 w 740"/>
              <a:gd name="T37" fmla="*/ 1742 h 1839"/>
              <a:gd name="T38" fmla="*/ 572 w 740"/>
              <a:gd name="T39" fmla="*/ 1839 h 1839"/>
              <a:gd name="T40" fmla="*/ 0 w 740"/>
              <a:gd name="T41" fmla="*/ 1501 h 1839"/>
              <a:gd name="T42" fmla="*/ 38 w 740"/>
              <a:gd name="T43" fmla="*/ 1424 h 1839"/>
              <a:gd name="T44" fmla="*/ 72 w 740"/>
              <a:gd name="T45" fmla="*/ 1343 h 1839"/>
              <a:gd name="T46" fmla="*/ 99 w 740"/>
              <a:gd name="T47" fmla="*/ 1260 h 1839"/>
              <a:gd name="T48" fmla="*/ 122 w 740"/>
              <a:gd name="T49" fmla="*/ 1174 h 1839"/>
              <a:gd name="T50" fmla="*/ 137 w 740"/>
              <a:gd name="T51" fmla="*/ 1085 h 1839"/>
              <a:gd name="T52" fmla="*/ 146 w 740"/>
              <a:gd name="T53" fmla="*/ 995 h 1839"/>
              <a:gd name="T54" fmla="*/ 150 w 740"/>
              <a:gd name="T55" fmla="*/ 902 h 1839"/>
              <a:gd name="T56" fmla="*/ 148 w 740"/>
              <a:gd name="T57" fmla="*/ 814 h 1839"/>
              <a:gd name="T58" fmla="*/ 139 w 740"/>
              <a:gd name="T59" fmla="*/ 726 h 1839"/>
              <a:gd name="T60" fmla="*/ 124 w 740"/>
              <a:gd name="T61" fmla="*/ 641 h 1839"/>
              <a:gd name="T62" fmla="*/ 103 w 740"/>
              <a:gd name="T63" fmla="*/ 559 h 1839"/>
              <a:gd name="T64" fmla="*/ 78 w 740"/>
              <a:gd name="T65" fmla="*/ 477 h 1839"/>
              <a:gd name="T66" fmla="*/ 47 w 740"/>
              <a:gd name="T67" fmla="*/ 400 h 1839"/>
              <a:gd name="T68" fmla="*/ 12 w 740"/>
              <a:gd name="T69" fmla="*/ 324 h 1839"/>
              <a:gd name="T70" fmla="*/ 590 w 740"/>
              <a:gd name="T7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40" h="1839">
                <a:moveTo>
                  <a:pt x="590" y="0"/>
                </a:moveTo>
                <a:lnTo>
                  <a:pt x="634" y="95"/>
                </a:lnTo>
                <a:lnTo>
                  <a:pt x="675" y="192"/>
                </a:lnTo>
                <a:lnTo>
                  <a:pt x="710" y="293"/>
                </a:lnTo>
                <a:lnTo>
                  <a:pt x="740" y="395"/>
                </a:lnTo>
                <a:lnTo>
                  <a:pt x="705" y="484"/>
                </a:lnTo>
                <a:lnTo>
                  <a:pt x="675" y="574"/>
                </a:lnTo>
                <a:lnTo>
                  <a:pt x="653" y="667"/>
                </a:lnTo>
                <a:lnTo>
                  <a:pt x="637" y="762"/>
                </a:lnTo>
                <a:lnTo>
                  <a:pt x="629" y="857"/>
                </a:lnTo>
                <a:lnTo>
                  <a:pt x="628" y="954"/>
                </a:lnTo>
                <a:lnTo>
                  <a:pt x="633" y="1051"/>
                </a:lnTo>
                <a:lnTo>
                  <a:pt x="648" y="1146"/>
                </a:lnTo>
                <a:lnTo>
                  <a:pt x="669" y="1242"/>
                </a:lnTo>
                <a:lnTo>
                  <a:pt x="699" y="1338"/>
                </a:lnTo>
                <a:lnTo>
                  <a:pt x="735" y="1430"/>
                </a:lnTo>
                <a:lnTo>
                  <a:pt x="703" y="1537"/>
                </a:lnTo>
                <a:lnTo>
                  <a:pt x="665" y="1641"/>
                </a:lnTo>
                <a:lnTo>
                  <a:pt x="620" y="1742"/>
                </a:lnTo>
                <a:lnTo>
                  <a:pt x="572" y="1839"/>
                </a:lnTo>
                <a:lnTo>
                  <a:pt x="0" y="1501"/>
                </a:lnTo>
                <a:lnTo>
                  <a:pt x="38" y="1424"/>
                </a:lnTo>
                <a:lnTo>
                  <a:pt x="72" y="1343"/>
                </a:lnTo>
                <a:lnTo>
                  <a:pt x="99" y="1260"/>
                </a:lnTo>
                <a:lnTo>
                  <a:pt x="122" y="1174"/>
                </a:lnTo>
                <a:lnTo>
                  <a:pt x="137" y="1085"/>
                </a:lnTo>
                <a:lnTo>
                  <a:pt x="146" y="995"/>
                </a:lnTo>
                <a:lnTo>
                  <a:pt x="150" y="902"/>
                </a:lnTo>
                <a:lnTo>
                  <a:pt x="148" y="814"/>
                </a:lnTo>
                <a:lnTo>
                  <a:pt x="139" y="726"/>
                </a:lnTo>
                <a:lnTo>
                  <a:pt x="124" y="641"/>
                </a:lnTo>
                <a:lnTo>
                  <a:pt x="103" y="559"/>
                </a:lnTo>
                <a:lnTo>
                  <a:pt x="78" y="477"/>
                </a:lnTo>
                <a:lnTo>
                  <a:pt x="47" y="400"/>
                </a:lnTo>
                <a:lnTo>
                  <a:pt x="12" y="324"/>
                </a:lnTo>
                <a:lnTo>
                  <a:pt x="59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28043A5-FB41-F640-AC12-EA4348A4E980}"/>
              </a:ext>
            </a:extLst>
          </p:cNvPr>
          <p:cNvSpPr>
            <a:spLocks/>
          </p:cNvSpPr>
          <p:nvPr/>
        </p:nvSpPr>
        <p:spPr bwMode="auto">
          <a:xfrm>
            <a:off x="6102248" y="1629078"/>
            <a:ext cx="1821897" cy="1508402"/>
          </a:xfrm>
          <a:custGeom>
            <a:avLst/>
            <a:gdLst>
              <a:gd name="T0" fmla="*/ 0 w 1604"/>
              <a:gd name="T1" fmla="*/ 0 h 1328"/>
              <a:gd name="T2" fmla="*/ 93 w 1604"/>
              <a:gd name="T3" fmla="*/ 2 h 1328"/>
              <a:gd name="T4" fmla="*/ 184 w 1604"/>
              <a:gd name="T5" fmla="*/ 10 h 1328"/>
              <a:gd name="T6" fmla="*/ 275 w 1604"/>
              <a:gd name="T7" fmla="*/ 22 h 1328"/>
              <a:gd name="T8" fmla="*/ 364 w 1604"/>
              <a:gd name="T9" fmla="*/ 39 h 1328"/>
              <a:gd name="T10" fmla="*/ 415 w 1604"/>
              <a:gd name="T11" fmla="*/ 116 h 1328"/>
              <a:gd name="T12" fmla="*/ 471 w 1604"/>
              <a:gd name="T13" fmla="*/ 189 h 1328"/>
              <a:gd name="T14" fmla="*/ 532 w 1604"/>
              <a:gd name="T15" fmla="*/ 259 h 1328"/>
              <a:gd name="T16" fmla="*/ 598 w 1604"/>
              <a:gd name="T17" fmla="*/ 323 h 1328"/>
              <a:gd name="T18" fmla="*/ 669 w 1604"/>
              <a:gd name="T19" fmla="*/ 382 h 1328"/>
              <a:gd name="T20" fmla="*/ 744 w 1604"/>
              <a:gd name="T21" fmla="*/ 437 h 1328"/>
              <a:gd name="T22" fmla="*/ 823 w 1604"/>
              <a:gd name="T23" fmla="*/ 485 h 1328"/>
              <a:gd name="T24" fmla="*/ 905 w 1604"/>
              <a:gd name="T25" fmla="*/ 528 h 1328"/>
              <a:gd name="T26" fmla="*/ 992 w 1604"/>
              <a:gd name="T27" fmla="*/ 565 h 1328"/>
              <a:gd name="T28" fmla="*/ 1082 w 1604"/>
              <a:gd name="T29" fmla="*/ 595 h 1328"/>
              <a:gd name="T30" fmla="*/ 1174 w 1604"/>
              <a:gd name="T31" fmla="*/ 619 h 1328"/>
              <a:gd name="T32" fmla="*/ 1268 w 1604"/>
              <a:gd name="T33" fmla="*/ 636 h 1328"/>
              <a:gd name="T34" fmla="*/ 1366 w 1604"/>
              <a:gd name="T35" fmla="*/ 646 h 1328"/>
              <a:gd name="T36" fmla="*/ 1433 w 1604"/>
              <a:gd name="T37" fmla="*/ 730 h 1328"/>
              <a:gd name="T38" fmla="*/ 1494 w 1604"/>
              <a:gd name="T39" fmla="*/ 818 h 1328"/>
              <a:gd name="T40" fmla="*/ 1552 w 1604"/>
              <a:gd name="T41" fmla="*/ 909 h 1328"/>
              <a:gd name="T42" fmla="*/ 1604 w 1604"/>
              <a:gd name="T43" fmla="*/ 1004 h 1328"/>
              <a:gd name="T44" fmla="*/ 1026 w 1604"/>
              <a:gd name="T45" fmla="*/ 1328 h 1328"/>
              <a:gd name="T46" fmla="*/ 981 w 1604"/>
              <a:gd name="T47" fmla="*/ 1248 h 1328"/>
              <a:gd name="T48" fmla="*/ 930 w 1604"/>
              <a:gd name="T49" fmla="*/ 1173 h 1328"/>
              <a:gd name="T50" fmla="*/ 875 w 1604"/>
              <a:gd name="T51" fmla="*/ 1102 h 1328"/>
              <a:gd name="T52" fmla="*/ 814 w 1604"/>
              <a:gd name="T53" fmla="*/ 1035 h 1328"/>
              <a:gd name="T54" fmla="*/ 748 w 1604"/>
              <a:gd name="T55" fmla="*/ 972 h 1328"/>
              <a:gd name="T56" fmla="*/ 679 w 1604"/>
              <a:gd name="T57" fmla="*/ 916 h 1328"/>
              <a:gd name="T58" fmla="*/ 606 w 1604"/>
              <a:gd name="T59" fmla="*/ 865 h 1328"/>
              <a:gd name="T60" fmla="*/ 529 w 1604"/>
              <a:gd name="T61" fmla="*/ 819 h 1328"/>
              <a:gd name="T62" fmla="*/ 447 w 1604"/>
              <a:gd name="T63" fmla="*/ 780 h 1328"/>
              <a:gd name="T64" fmla="*/ 362 w 1604"/>
              <a:gd name="T65" fmla="*/ 747 h 1328"/>
              <a:gd name="T66" fmla="*/ 276 w 1604"/>
              <a:gd name="T67" fmla="*/ 721 h 1328"/>
              <a:gd name="T68" fmla="*/ 186 w 1604"/>
              <a:gd name="T69" fmla="*/ 703 h 1328"/>
              <a:gd name="T70" fmla="*/ 94 w 1604"/>
              <a:gd name="T71" fmla="*/ 691 h 1328"/>
              <a:gd name="T72" fmla="*/ 0 w 1604"/>
              <a:gd name="T73" fmla="*/ 687 h 1328"/>
              <a:gd name="T74" fmla="*/ 0 w 1604"/>
              <a:gd name="T75" fmla="*/ 0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4" h="1328">
                <a:moveTo>
                  <a:pt x="0" y="0"/>
                </a:moveTo>
                <a:lnTo>
                  <a:pt x="93" y="2"/>
                </a:lnTo>
                <a:lnTo>
                  <a:pt x="184" y="10"/>
                </a:lnTo>
                <a:lnTo>
                  <a:pt x="275" y="22"/>
                </a:lnTo>
                <a:lnTo>
                  <a:pt x="364" y="39"/>
                </a:lnTo>
                <a:lnTo>
                  <a:pt x="415" y="116"/>
                </a:lnTo>
                <a:lnTo>
                  <a:pt x="471" y="189"/>
                </a:lnTo>
                <a:lnTo>
                  <a:pt x="532" y="259"/>
                </a:lnTo>
                <a:lnTo>
                  <a:pt x="598" y="323"/>
                </a:lnTo>
                <a:lnTo>
                  <a:pt x="669" y="382"/>
                </a:lnTo>
                <a:lnTo>
                  <a:pt x="744" y="437"/>
                </a:lnTo>
                <a:lnTo>
                  <a:pt x="823" y="485"/>
                </a:lnTo>
                <a:lnTo>
                  <a:pt x="905" y="528"/>
                </a:lnTo>
                <a:lnTo>
                  <a:pt x="992" y="565"/>
                </a:lnTo>
                <a:lnTo>
                  <a:pt x="1082" y="595"/>
                </a:lnTo>
                <a:lnTo>
                  <a:pt x="1174" y="619"/>
                </a:lnTo>
                <a:lnTo>
                  <a:pt x="1268" y="636"/>
                </a:lnTo>
                <a:lnTo>
                  <a:pt x="1366" y="646"/>
                </a:lnTo>
                <a:lnTo>
                  <a:pt x="1433" y="730"/>
                </a:lnTo>
                <a:lnTo>
                  <a:pt x="1494" y="818"/>
                </a:lnTo>
                <a:lnTo>
                  <a:pt x="1552" y="909"/>
                </a:lnTo>
                <a:lnTo>
                  <a:pt x="1604" y="1004"/>
                </a:lnTo>
                <a:lnTo>
                  <a:pt x="1026" y="1328"/>
                </a:lnTo>
                <a:lnTo>
                  <a:pt x="981" y="1248"/>
                </a:lnTo>
                <a:lnTo>
                  <a:pt x="930" y="1173"/>
                </a:lnTo>
                <a:lnTo>
                  <a:pt x="875" y="1102"/>
                </a:lnTo>
                <a:lnTo>
                  <a:pt x="814" y="1035"/>
                </a:lnTo>
                <a:lnTo>
                  <a:pt x="748" y="972"/>
                </a:lnTo>
                <a:lnTo>
                  <a:pt x="679" y="916"/>
                </a:lnTo>
                <a:lnTo>
                  <a:pt x="606" y="865"/>
                </a:lnTo>
                <a:lnTo>
                  <a:pt x="529" y="819"/>
                </a:lnTo>
                <a:lnTo>
                  <a:pt x="447" y="780"/>
                </a:lnTo>
                <a:lnTo>
                  <a:pt x="362" y="747"/>
                </a:lnTo>
                <a:lnTo>
                  <a:pt x="276" y="721"/>
                </a:lnTo>
                <a:lnTo>
                  <a:pt x="186" y="703"/>
                </a:lnTo>
                <a:lnTo>
                  <a:pt x="94" y="691"/>
                </a:lnTo>
                <a:lnTo>
                  <a:pt x="0" y="6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B4CCC67A-6658-D24C-8369-67E3CBB234F6}"/>
              </a:ext>
            </a:extLst>
          </p:cNvPr>
          <p:cNvSpPr>
            <a:spLocks/>
          </p:cNvSpPr>
          <p:nvPr/>
        </p:nvSpPr>
        <p:spPr bwMode="auto">
          <a:xfrm>
            <a:off x="6102248" y="4474370"/>
            <a:ext cx="1801451" cy="1484549"/>
          </a:xfrm>
          <a:custGeom>
            <a:avLst/>
            <a:gdLst>
              <a:gd name="T0" fmla="*/ 1014 w 1586"/>
              <a:gd name="T1" fmla="*/ 0 h 1307"/>
              <a:gd name="T2" fmla="*/ 1586 w 1586"/>
              <a:gd name="T3" fmla="*/ 338 h 1307"/>
              <a:gd name="T4" fmla="*/ 1533 w 1586"/>
              <a:gd name="T5" fmla="*/ 428 h 1307"/>
              <a:gd name="T6" fmla="*/ 1477 w 1586"/>
              <a:gd name="T7" fmla="*/ 515 h 1307"/>
              <a:gd name="T8" fmla="*/ 1417 w 1586"/>
              <a:gd name="T9" fmla="*/ 597 h 1307"/>
              <a:gd name="T10" fmla="*/ 1353 w 1586"/>
              <a:gd name="T11" fmla="*/ 677 h 1307"/>
              <a:gd name="T12" fmla="*/ 1266 w 1586"/>
              <a:gd name="T13" fmla="*/ 684 h 1307"/>
              <a:gd name="T14" fmla="*/ 1183 w 1586"/>
              <a:gd name="T15" fmla="*/ 697 h 1307"/>
              <a:gd name="T16" fmla="*/ 1099 w 1586"/>
              <a:gd name="T17" fmla="*/ 715 h 1307"/>
              <a:gd name="T18" fmla="*/ 1017 w 1586"/>
              <a:gd name="T19" fmla="*/ 740 h 1307"/>
              <a:gd name="T20" fmla="*/ 937 w 1586"/>
              <a:gd name="T21" fmla="*/ 770 h 1307"/>
              <a:gd name="T22" fmla="*/ 858 w 1586"/>
              <a:gd name="T23" fmla="*/ 805 h 1307"/>
              <a:gd name="T24" fmla="*/ 782 w 1586"/>
              <a:gd name="T25" fmla="*/ 846 h 1307"/>
              <a:gd name="T26" fmla="*/ 709 w 1586"/>
              <a:gd name="T27" fmla="*/ 892 h 1307"/>
              <a:gd name="T28" fmla="*/ 638 w 1586"/>
              <a:gd name="T29" fmla="*/ 943 h 1307"/>
              <a:gd name="T30" fmla="*/ 572 w 1586"/>
              <a:gd name="T31" fmla="*/ 999 h 1307"/>
              <a:gd name="T32" fmla="*/ 508 w 1586"/>
              <a:gd name="T33" fmla="*/ 1059 h 1307"/>
              <a:gd name="T34" fmla="*/ 449 w 1586"/>
              <a:gd name="T35" fmla="*/ 1126 h 1307"/>
              <a:gd name="T36" fmla="*/ 392 w 1586"/>
              <a:gd name="T37" fmla="*/ 1197 h 1307"/>
              <a:gd name="T38" fmla="*/ 343 w 1586"/>
              <a:gd name="T39" fmla="*/ 1274 h 1307"/>
              <a:gd name="T40" fmla="*/ 230 w 1586"/>
              <a:gd name="T41" fmla="*/ 1292 h 1307"/>
              <a:gd name="T42" fmla="*/ 116 w 1586"/>
              <a:gd name="T43" fmla="*/ 1303 h 1307"/>
              <a:gd name="T44" fmla="*/ 0 w 1586"/>
              <a:gd name="T45" fmla="*/ 1307 h 1307"/>
              <a:gd name="T46" fmla="*/ 0 w 1586"/>
              <a:gd name="T47" fmla="*/ 621 h 1307"/>
              <a:gd name="T48" fmla="*/ 92 w 1586"/>
              <a:gd name="T49" fmla="*/ 617 h 1307"/>
              <a:gd name="T50" fmla="*/ 182 w 1586"/>
              <a:gd name="T51" fmla="*/ 605 h 1307"/>
              <a:gd name="T52" fmla="*/ 271 w 1586"/>
              <a:gd name="T53" fmla="*/ 588 h 1307"/>
              <a:gd name="T54" fmla="*/ 356 w 1586"/>
              <a:gd name="T55" fmla="*/ 562 h 1307"/>
              <a:gd name="T56" fmla="*/ 438 w 1586"/>
              <a:gd name="T57" fmla="*/ 530 h 1307"/>
              <a:gd name="T58" fmla="*/ 518 w 1586"/>
              <a:gd name="T59" fmla="*/ 492 h 1307"/>
              <a:gd name="T60" fmla="*/ 595 w 1586"/>
              <a:gd name="T61" fmla="*/ 449 h 1307"/>
              <a:gd name="T62" fmla="*/ 667 w 1586"/>
              <a:gd name="T63" fmla="*/ 399 h 1307"/>
              <a:gd name="T64" fmla="*/ 737 w 1586"/>
              <a:gd name="T65" fmla="*/ 346 h 1307"/>
              <a:gd name="T66" fmla="*/ 802 w 1586"/>
              <a:gd name="T67" fmla="*/ 286 h 1307"/>
              <a:gd name="T68" fmla="*/ 862 w 1586"/>
              <a:gd name="T69" fmla="*/ 220 h 1307"/>
              <a:gd name="T70" fmla="*/ 917 w 1586"/>
              <a:gd name="T71" fmla="*/ 152 h 1307"/>
              <a:gd name="T72" fmla="*/ 968 w 1586"/>
              <a:gd name="T73" fmla="*/ 77 h 1307"/>
              <a:gd name="T74" fmla="*/ 1014 w 1586"/>
              <a:gd name="T75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6" h="1307">
                <a:moveTo>
                  <a:pt x="1014" y="0"/>
                </a:moveTo>
                <a:lnTo>
                  <a:pt x="1586" y="338"/>
                </a:lnTo>
                <a:lnTo>
                  <a:pt x="1533" y="428"/>
                </a:lnTo>
                <a:lnTo>
                  <a:pt x="1477" y="515"/>
                </a:lnTo>
                <a:lnTo>
                  <a:pt x="1417" y="597"/>
                </a:lnTo>
                <a:lnTo>
                  <a:pt x="1353" y="677"/>
                </a:lnTo>
                <a:lnTo>
                  <a:pt x="1266" y="684"/>
                </a:lnTo>
                <a:lnTo>
                  <a:pt x="1183" y="697"/>
                </a:lnTo>
                <a:lnTo>
                  <a:pt x="1099" y="715"/>
                </a:lnTo>
                <a:lnTo>
                  <a:pt x="1017" y="740"/>
                </a:lnTo>
                <a:lnTo>
                  <a:pt x="937" y="770"/>
                </a:lnTo>
                <a:lnTo>
                  <a:pt x="858" y="805"/>
                </a:lnTo>
                <a:lnTo>
                  <a:pt x="782" y="846"/>
                </a:lnTo>
                <a:lnTo>
                  <a:pt x="709" y="892"/>
                </a:lnTo>
                <a:lnTo>
                  <a:pt x="638" y="943"/>
                </a:lnTo>
                <a:lnTo>
                  <a:pt x="572" y="999"/>
                </a:lnTo>
                <a:lnTo>
                  <a:pt x="508" y="1059"/>
                </a:lnTo>
                <a:lnTo>
                  <a:pt x="449" y="1126"/>
                </a:lnTo>
                <a:lnTo>
                  <a:pt x="392" y="1197"/>
                </a:lnTo>
                <a:lnTo>
                  <a:pt x="343" y="1274"/>
                </a:lnTo>
                <a:lnTo>
                  <a:pt x="230" y="1292"/>
                </a:lnTo>
                <a:lnTo>
                  <a:pt x="116" y="1303"/>
                </a:lnTo>
                <a:lnTo>
                  <a:pt x="0" y="1307"/>
                </a:lnTo>
                <a:lnTo>
                  <a:pt x="0" y="621"/>
                </a:lnTo>
                <a:lnTo>
                  <a:pt x="92" y="617"/>
                </a:lnTo>
                <a:lnTo>
                  <a:pt x="182" y="605"/>
                </a:lnTo>
                <a:lnTo>
                  <a:pt x="271" y="588"/>
                </a:lnTo>
                <a:lnTo>
                  <a:pt x="356" y="562"/>
                </a:lnTo>
                <a:lnTo>
                  <a:pt x="438" y="530"/>
                </a:lnTo>
                <a:lnTo>
                  <a:pt x="518" y="492"/>
                </a:lnTo>
                <a:lnTo>
                  <a:pt x="595" y="449"/>
                </a:lnTo>
                <a:lnTo>
                  <a:pt x="667" y="399"/>
                </a:lnTo>
                <a:lnTo>
                  <a:pt x="737" y="346"/>
                </a:lnTo>
                <a:lnTo>
                  <a:pt x="802" y="286"/>
                </a:lnTo>
                <a:lnTo>
                  <a:pt x="862" y="220"/>
                </a:lnTo>
                <a:lnTo>
                  <a:pt x="917" y="152"/>
                </a:lnTo>
                <a:lnTo>
                  <a:pt x="968" y="77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525722C9-0164-9040-94C7-655C904560B2}"/>
              </a:ext>
            </a:extLst>
          </p:cNvPr>
          <p:cNvSpPr>
            <a:spLocks/>
          </p:cNvSpPr>
          <p:nvPr/>
        </p:nvSpPr>
        <p:spPr bwMode="auto">
          <a:xfrm>
            <a:off x="4280352" y="4449380"/>
            <a:ext cx="1821897" cy="1509538"/>
          </a:xfrm>
          <a:custGeom>
            <a:avLst/>
            <a:gdLst>
              <a:gd name="T0" fmla="*/ 577 w 1604"/>
              <a:gd name="T1" fmla="*/ 0 h 1329"/>
              <a:gd name="T2" fmla="*/ 623 w 1604"/>
              <a:gd name="T3" fmla="*/ 80 h 1329"/>
              <a:gd name="T4" fmla="*/ 672 w 1604"/>
              <a:gd name="T5" fmla="*/ 156 h 1329"/>
              <a:gd name="T6" fmla="*/ 729 w 1604"/>
              <a:gd name="T7" fmla="*/ 228 h 1329"/>
              <a:gd name="T8" fmla="*/ 789 w 1604"/>
              <a:gd name="T9" fmla="*/ 294 h 1329"/>
              <a:gd name="T10" fmla="*/ 854 w 1604"/>
              <a:gd name="T11" fmla="*/ 357 h 1329"/>
              <a:gd name="T12" fmla="*/ 924 w 1604"/>
              <a:gd name="T13" fmla="*/ 414 h 1329"/>
              <a:gd name="T14" fmla="*/ 998 w 1604"/>
              <a:gd name="T15" fmla="*/ 465 h 1329"/>
              <a:gd name="T16" fmla="*/ 1075 w 1604"/>
              <a:gd name="T17" fmla="*/ 510 h 1329"/>
              <a:gd name="T18" fmla="*/ 1156 w 1604"/>
              <a:gd name="T19" fmla="*/ 550 h 1329"/>
              <a:gd name="T20" fmla="*/ 1240 w 1604"/>
              <a:gd name="T21" fmla="*/ 582 h 1329"/>
              <a:gd name="T22" fmla="*/ 1328 w 1604"/>
              <a:gd name="T23" fmla="*/ 609 h 1329"/>
              <a:gd name="T24" fmla="*/ 1417 w 1604"/>
              <a:gd name="T25" fmla="*/ 627 h 1329"/>
              <a:gd name="T26" fmla="*/ 1510 w 1604"/>
              <a:gd name="T27" fmla="*/ 639 h 1329"/>
              <a:gd name="T28" fmla="*/ 1604 w 1604"/>
              <a:gd name="T29" fmla="*/ 643 h 1329"/>
              <a:gd name="T30" fmla="*/ 1604 w 1604"/>
              <a:gd name="T31" fmla="*/ 1329 h 1329"/>
              <a:gd name="T32" fmla="*/ 1498 w 1604"/>
              <a:gd name="T33" fmla="*/ 1326 h 1329"/>
              <a:gd name="T34" fmla="*/ 1393 w 1604"/>
              <a:gd name="T35" fmla="*/ 1317 h 1329"/>
              <a:gd name="T36" fmla="*/ 1291 w 1604"/>
              <a:gd name="T37" fmla="*/ 1301 h 1329"/>
              <a:gd name="T38" fmla="*/ 1190 w 1604"/>
              <a:gd name="T39" fmla="*/ 1280 h 1329"/>
              <a:gd name="T40" fmla="*/ 1142 w 1604"/>
              <a:gd name="T41" fmla="*/ 1202 h 1329"/>
              <a:gd name="T42" fmla="*/ 1088 w 1604"/>
              <a:gd name="T43" fmla="*/ 1127 h 1329"/>
              <a:gd name="T44" fmla="*/ 1028 w 1604"/>
              <a:gd name="T45" fmla="*/ 1056 h 1329"/>
              <a:gd name="T46" fmla="*/ 964 w 1604"/>
              <a:gd name="T47" fmla="*/ 991 h 1329"/>
              <a:gd name="T48" fmla="*/ 895 w 1604"/>
              <a:gd name="T49" fmla="*/ 929 h 1329"/>
              <a:gd name="T50" fmla="*/ 822 w 1604"/>
              <a:gd name="T51" fmla="*/ 873 h 1329"/>
              <a:gd name="T52" fmla="*/ 744 w 1604"/>
              <a:gd name="T53" fmla="*/ 822 h 1329"/>
              <a:gd name="T54" fmla="*/ 663 w 1604"/>
              <a:gd name="T55" fmla="*/ 778 h 1329"/>
              <a:gd name="T56" fmla="*/ 578 w 1604"/>
              <a:gd name="T57" fmla="*/ 738 h 1329"/>
              <a:gd name="T58" fmla="*/ 490 w 1604"/>
              <a:gd name="T59" fmla="*/ 706 h 1329"/>
              <a:gd name="T60" fmla="*/ 399 w 1604"/>
              <a:gd name="T61" fmla="*/ 679 h 1329"/>
              <a:gd name="T62" fmla="*/ 305 w 1604"/>
              <a:gd name="T63" fmla="*/ 660 h 1329"/>
              <a:gd name="T64" fmla="*/ 208 w 1604"/>
              <a:gd name="T65" fmla="*/ 648 h 1329"/>
              <a:gd name="T66" fmla="*/ 150 w 1604"/>
              <a:gd name="T67" fmla="*/ 572 h 1329"/>
              <a:gd name="T68" fmla="*/ 97 w 1604"/>
              <a:gd name="T69" fmla="*/ 492 h 1329"/>
              <a:gd name="T70" fmla="*/ 46 w 1604"/>
              <a:gd name="T71" fmla="*/ 410 h 1329"/>
              <a:gd name="T72" fmla="*/ 0 w 1604"/>
              <a:gd name="T73" fmla="*/ 326 h 1329"/>
              <a:gd name="T74" fmla="*/ 577 w 1604"/>
              <a:gd name="T75" fmla="*/ 0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4" h="1329">
                <a:moveTo>
                  <a:pt x="577" y="0"/>
                </a:moveTo>
                <a:lnTo>
                  <a:pt x="623" y="80"/>
                </a:lnTo>
                <a:lnTo>
                  <a:pt x="672" y="156"/>
                </a:lnTo>
                <a:lnTo>
                  <a:pt x="729" y="228"/>
                </a:lnTo>
                <a:lnTo>
                  <a:pt x="789" y="294"/>
                </a:lnTo>
                <a:lnTo>
                  <a:pt x="854" y="357"/>
                </a:lnTo>
                <a:lnTo>
                  <a:pt x="924" y="414"/>
                </a:lnTo>
                <a:lnTo>
                  <a:pt x="998" y="465"/>
                </a:lnTo>
                <a:lnTo>
                  <a:pt x="1075" y="510"/>
                </a:lnTo>
                <a:lnTo>
                  <a:pt x="1156" y="550"/>
                </a:lnTo>
                <a:lnTo>
                  <a:pt x="1240" y="582"/>
                </a:lnTo>
                <a:lnTo>
                  <a:pt x="1328" y="609"/>
                </a:lnTo>
                <a:lnTo>
                  <a:pt x="1417" y="627"/>
                </a:lnTo>
                <a:lnTo>
                  <a:pt x="1510" y="639"/>
                </a:lnTo>
                <a:lnTo>
                  <a:pt x="1604" y="643"/>
                </a:lnTo>
                <a:lnTo>
                  <a:pt x="1604" y="1329"/>
                </a:lnTo>
                <a:lnTo>
                  <a:pt x="1498" y="1326"/>
                </a:lnTo>
                <a:lnTo>
                  <a:pt x="1393" y="1317"/>
                </a:lnTo>
                <a:lnTo>
                  <a:pt x="1291" y="1301"/>
                </a:lnTo>
                <a:lnTo>
                  <a:pt x="1190" y="1280"/>
                </a:lnTo>
                <a:lnTo>
                  <a:pt x="1142" y="1202"/>
                </a:lnTo>
                <a:lnTo>
                  <a:pt x="1088" y="1127"/>
                </a:lnTo>
                <a:lnTo>
                  <a:pt x="1028" y="1056"/>
                </a:lnTo>
                <a:lnTo>
                  <a:pt x="964" y="991"/>
                </a:lnTo>
                <a:lnTo>
                  <a:pt x="895" y="929"/>
                </a:lnTo>
                <a:lnTo>
                  <a:pt x="822" y="873"/>
                </a:lnTo>
                <a:lnTo>
                  <a:pt x="744" y="822"/>
                </a:lnTo>
                <a:lnTo>
                  <a:pt x="663" y="778"/>
                </a:lnTo>
                <a:lnTo>
                  <a:pt x="578" y="738"/>
                </a:lnTo>
                <a:lnTo>
                  <a:pt x="490" y="706"/>
                </a:lnTo>
                <a:lnTo>
                  <a:pt x="399" y="679"/>
                </a:lnTo>
                <a:lnTo>
                  <a:pt x="305" y="660"/>
                </a:lnTo>
                <a:lnTo>
                  <a:pt x="208" y="648"/>
                </a:lnTo>
                <a:lnTo>
                  <a:pt x="150" y="572"/>
                </a:lnTo>
                <a:lnTo>
                  <a:pt x="97" y="492"/>
                </a:lnTo>
                <a:lnTo>
                  <a:pt x="46" y="410"/>
                </a:lnTo>
                <a:lnTo>
                  <a:pt x="0" y="326"/>
                </a:lnTo>
                <a:lnTo>
                  <a:pt x="5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0BB5FAEA-148C-0141-812E-63E8CADF99D3}"/>
              </a:ext>
            </a:extLst>
          </p:cNvPr>
          <p:cNvSpPr>
            <a:spLocks/>
          </p:cNvSpPr>
          <p:nvPr/>
        </p:nvSpPr>
        <p:spPr bwMode="auto">
          <a:xfrm>
            <a:off x="4106568" y="2730849"/>
            <a:ext cx="842797" cy="2088819"/>
          </a:xfrm>
          <a:custGeom>
            <a:avLst/>
            <a:gdLst>
              <a:gd name="T0" fmla="*/ 171 w 742"/>
              <a:gd name="T1" fmla="*/ 0 h 1839"/>
              <a:gd name="T2" fmla="*/ 742 w 742"/>
              <a:gd name="T3" fmla="*/ 337 h 1839"/>
              <a:gd name="T4" fmla="*/ 704 w 742"/>
              <a:gd name="T5" fmla="*/ 415 h 1839"/>
              <a:gd name="T6" fmla="*/ 671 w 742"/>
              <a:gd name="T7" fmla="*/ 494 h 1839"/>
              <a:gd name="T8" fmla="*/ 643 w 742"/>
              <a:gd name="T9" fmla="*/ 578 h 1839"/>
              <a:gd name="T10" fmla="*/ 621 w 742"/>
              <a:gd name="T11" fmla="*/ 665 h 1839"/>
              <a:gd name="T12" fmla="*/ 606 w 742"/>
              <a:gd name="T13" fmla="*/ 754 h 1839"/>
              <a:gd name="T14" fmla="*/ 595 w 742"/>
              <a:gd name="T15" fmla="*/ 844 h 1839"/>
              <a:gd name="T16" fmla="*/ 592 w 742"/>
              <a:gd name="T17" fmla="*/ 936 h 1839"/>
              <a:gd name="T18" fmla="*/ 595 w 742"/>
              <a:gd name="T19" fmla="*/ 1025 h 1839"/>
              <a:gd name="T20" fmla="*/ 604 w 742"/>
              <a:gd name="T21" fmla="*/ 1112 h 1839"/>
              <a:gd name="T22" fmla="*/ 619 w 742"/>
              <a:gd name="T23" fmla="*/ 1197 h 1839"/>
              <a:gd name="T24" fmla="*/ 638 w 742"/>
              <a:gd name="T25" fmla="*/ 1280 h 1839"/>
              <a:gd name="T26" fmla="*/ 664 w 742"/>
              <a:gd name="T27" fmla="*/ 1360 h 1839"/>
              <a:gd name="T28" fmla="*/ 695 w 742"/>
              <a:gd name="T29" fmla="*/ 1438 h 1839"/>
              <a:gd name="T30" fmla="*/ 730 w 742"/>
              <a:gd name="T31" fmla="*/ 1513 h 1839"/>
              <a:gd name="T32" fmla="*/ 153 w 742"/>
              <a:gd name="T33" fmla="*/ 1839 h 1839"/>
              <a:gd name="T34" fmla="*/ 107 w 742"/>
              <a:gd name="T35" fmla="*/ 1742 h 1839"/>
              <a:gd name="T36" fmla="*/ 65 w 742"/>
              <a:gd name="T37" fmla="*/ 1643 h 1839"/>
              <a:gd name="T38" fmla="*/ 30 w 742"/>
              <a:gd name="T39" fmla="*/ 1540 h 1839"/>
              <a:gd name="T40" fmla="*/ 0 w 742"/>
              <a:gd name="T41" fmla="*/ 1436 h 1839"/>
              <a:gd name="T42" fmla="*/ 36 w 742"/>
              <a:gd name="T43" fmla="*/ 1348 h 1839"/>
              <a:gd name="T44" fmla="*/ 65 w 742"/>
              <a:gd name="T45" fmla="*/ 1256 h 1839"/>
              <a:gd name="T46" fmla="*/ 89 w 742"/>
              <a:gd name="T47" fmla="*/ 1163 h 1839"/>
              <a:gd name="T48" fmla="*/ 104 w 742"/>
              <a:gd name="T49" fmla="*/ 1069 h 1839"/>
              <a:gd name="T50" fmla="*/ 114 w 742"/>
              <a:gd name="T51" fmla="*/ 974 h 1839"/>
              <a:gd name="T52" fmla="*/ 115 w 742"/>
              <a:gd name="T53" fmla="*/ 878 h 1839"/>
              <a:gd name="T54" fmla="*/ 108 w 742"/>
              <a:gd name="T55" fmla="*/ 781 h 1839"/>
              <a:gd name="T56" fmla="*/ 95 w 742"/>
              <a:gd name="T57" fmla="*/ 686 h 1839"/>
              <a:gd name="T58" fmla="*/ 74 w 742"/>
              <a:gd name="T59" fmla="*/ 589 h 1839"/>
              <a:gd name="T60" fmla="*/ 46 w 742"/>
              <a:gd name="T61" fmla="*/ 494 h 1839"/>
              <a:gd name="T62" fmla="*/ 9 w 742"/>
              <a:gd name="T63" fmla="*/ 402 h 1839"/>
              <a:gd name="T64" fmla="*/ 42 w 742"/>
              <a:gd name="T65" fmla="*/ 297 h 1839"/>
              <a:gd name="T66" fmla="*/ 80 w 742"/>
              <a:gd name="T67" fmla="*/ 195 h 1839"/>
              <a:gd name="T68" fmla="*/ 123 w 742"/>
              <a:gd name="T69" fmla="*/ 95 h 1839"/>
              <a:gd name="T70" fmla="*/ 171 w 742"/>
              <a:gd name="T7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42" h="1839">
                <a:moveTo>
                  <a:pt x="171" y="0"/>
                </a:moveTo>
                <a:lnTo>
                  <a:pt x="742" y="337"/>
                </a:lnTo>
                <a:lnTo>
                  <a:pt x="704" y="415"/>
                </a:lnTo>
                <a:lnTo>
                  <a:pt x="671" y="494"/>
                </a:lnTo>
                <a:lnTo>
                  <a:pt x="643" y="578"/>
                </a:lnTo>
                <a:lnTo>
                  <a:pt x="621" y="665"/>
                </a:lnTo>
                <a:lnTo>
                  <a:pt x="606" y="754"/>
                </a:lnTo>
                <a:lnTo>
                  <a:pt x="595" y="844"/>
                </a:lnTo>
                <a:lnTo>
                  <a:pt x="592" y="936"/>
                </a:lnTo>
                <a:lnTo>
                  <a:pt x="595" y="1025"/>
                </a:lnTo>
                <a:lnTo>
                  <a:pt x="604" y="1112"/>
                </a:lnTo>
                <a:lnTo>
                  <a:pt x="619" y="1197"/>
                </a:lnTo>
                <a:lnTo>
                  <a:pt x="638" y="1280"/>
                </a:lnTo>
                <a:lnTo>
                  <a:pt x="664" y="1360"/>
                </a:lnTo>
                <a:lnTo>
                  <a:pt x="695" y="1438"/>
                </a:lnTo>
                <a:lnTo>
                  <a:pt x="730" y="1513"/>
                </a:lnTo>
                <a:lnTo>
                  <a:pt x="153" y="1839"/>
                </a:lnTo>
                <a:lnTo>
                  <a:pt x="107" y="1742"/>
                </a:lnTo>
                <a:lnTo>
                  <a:pt x="65" y="1643"/>
                </a:lnTo>
                <a:lnTo>
                  <a:pt x="30" y="1540"/>
                </a:lnTo>
                <a:lnTo>
                  <a:pt x="0" y="1436"/>
                </a:lnTo>
                <a:lnTo>
                  <a:pt x="36" y="1348"/>
                </a:lnTo>
                <a:lnTo>
                  <a:pt x="65" y="1256"/>
                </a:lnTo>
                <a:lnTo>
                  <a:pt x="89" y="1163"/>
                </a:lnTo>
                <a:lnTo>
                  <a:pt x="104" y="1069"/>
                </a:lnTo>
                <a:lnTo>
                  <a:pt x="114" y="974"/>
                </a:lnTo>
                <a:lnTo>
                  <a:pt x="115" y="878"/>
                </a:lnTo>
                <a:lnTo>
                  <a:pt x="108" y="781"/>
                </a:lnTo>
                <a:lnTo>
                  <a:pt x="95" y="686"/>
                </a:lnTo>
                <a:lnTo>
                  <a:pt x="74" y="589"/>
                </a:lnTo>
                <a:lnTo>
                  <a:pt x="46" y="494"/>
                </a:lnTo>
                <a:lnTo>
                  <a:pt x="9" y="402"/>
                </a:lnTo>
                <a:lnTo>
                  <a:pt x="42" y="297"/>
                </a:lnTo>
                <a:lnTo>
                  <a:pt x="80" y="195"/>
                </a:lnTo>
                <a:lnTo>
                  <a:pt x="123" y="9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B4E93DF-DE27-EF4C-947B-5CBE5DFBBFCA}"/>
              </a:ext>
            </a:extLst>
          </p:cNvPr>
          <p:cNvSpPr>
            <a:spLocks/>
          </p:cNvSpPr>
          <p:nvPr/>
        </p:nvSpPr>
        <p:spPr bwMode="auto">
          <a:xfrm>
            <a:off x="5559314" y="1345117"/>
            <a:ext cx="1083597" cy="1083596"/>
          </a:xfrm>
          <a:custGeom>
            <a:avLst/>
            <a:gdLst>
              <a:gd name="T0" fmla="*/ 478 w 954"/>
              <a:gd name="T1" fmla="*/ 0 h 954"/>
              <a:gd name="T2" fmla="*/ 537 w 954"/>
              <a:gd name="T3" fmla="*/ 3 h 954"/>
              <a:gd name="T4" fmla="*/ 596 w 954"/>
              <a:gd name="T5" fmla="*/ 14 h 954"/>
              <a:gd name="T6" fmla="*/ 651 w 954"/>
              <a:gd name="T7" fmla="*/ 31 h 954"/>
              <a:gd name="T8" fmla="*/ 702 w 954"/>
              <a:gd name="T9" fmla="*/ 55 h 954"/>
              <a:gd name="T10" fmla="*/ 750 w 954"/>
              <a:gd name="T11" fmla="*/ 85 h 954"/>
              <a:gd name="T12" fmla="*/ 795 w 954"/>
              <a:gd name="T13" fmla="*/ 120 h 954"/>
              <a:gd name="T14" fmla="*/ 834 w 954"/>
              <a:gd name="T15" fmla="*/ 159 h 954"/>
              <a:gd name="T16" fmla="*/ 869 w 954"/>
              <a:gd name="T17" fmla="*/ 204 h 954"/>
              <a:gd name="T18" fmla="*/ 899 w 954"/>
              <a:gd name="T19" fmla="*/ 252 h 954"/>
              <a:gd name="T20" fmla="*/ 923 w 954"/>
              <a:gd name="T21" fmla="*/ 305 h 954"/>
              <a:gd name="T22" fmla="*/ 940 w 954"/>
              <a:gd name="T23" fmla="*/ 360 h 954"/>
              <a:gd name="T24" fmla="*/ 952 w 954"/>
              <a:gd name="T25" fmla="*/ 417 h 954"/>
              <a:gd name="T26" fmla="*/ 954 w 954"/>
              <a:gd name="T27" fmla="*/ 476 h 954"/>
              <a:gd name="T28" fmla="*/ 952 w 954"/>
              <a:gd name="T29" fmla="*/ 536 h 954"/>
              <a:gd name="T30" fmla="*/ 940 w 954"/>
              <a:gd name="T31" fmla="*/ 594 h 954"/>
              <a:gd name="T32" fmla="*/ 923 w 954"/>
              <a:gd name="T33" fmla="*/ 649 h 954"/>
              <a:gd name="T34" fmla="*/ 899 w 954"/>
              <a:gd name="T35" fmla="*/ 701 h 954"/>
              <a:gd name="T36" fmla="*/ 869 w 954"/>
              <a:gd name="T37" fmla="*/ 750 h 954"/>
              <a:gd name="T38" fmla="*/ 834 w 954"/>
              <a:gd name="T39" fmla="*/ 794 h 954"/>
              <a:gd name="T40" fmla="*/ 795 w 954"/>
              <a:gd name="T41" fmla="*/ 833 h 954"/>
              <a:gd name="T42" fmla="*/ 750 w 954"/>
              <a:gd name="T43" fmla="*/ 869 h 954"/>
              <a:gd name="T44" fmla="*/ 702 w 954"/>
              <a:gd name="T45" fmla="*/ 898 h 954"/>
              <a:gd name="T46" fmla="*/ 651 w 954"/>
              <a:gd name="T47" fmla="*/ 922 h 954"/>
              <a:gd name="T48" fmla="*/ 596 w 954"/>
              <a:gd name="T49" fmla="*/ 939 h 954"/>
              <a:gd name="T50" fmla="*/ 537 w 954"/>
              <a:gd name="T51" fmla="*/ 950 h 954"/>
              <a:gd name="T52" fmla="*/ 478 w 954"/>
              <a:gd name="T53" fmla="*/ 954 h 954"/>
              <a:gd name="T54" fmla="*/ 418 w 954"/>
              <a:gd name="T55" fmla="*/ 950 h 954"/>
              <a:gd name="T56" fmla="*/ 360 w 954"/>
              <a:gd name="T57" fmla="*/ 939 h 954"/>
              <a:gd name="T58" fmla="*/ 305 w 954"/>
              <a:gd name="T59" fmla="*/ 922 h 954"/>
              <a:gd name="T60" fmla="*/ 253 w 954"/>
              <a:gd name="T61" fmla="*/ 898 h 954"/>
              <a:gd name="T62" fmla="*/ 204 w 954"/>
              <a:gd name="T63" fmla="*/ 869 h 954"/>
              <a:gd name="T64" fmla="*/ 161 w 954"/>
              <a:gd name="T65" fmla="*/ 833 h 954"/>
              <a:gd name="T66" fmla="*/ 121 w 954"/>
              <a:gd name="T67" fmla="*/ 794 h 954"/>
              <a:gd name="T68" fmla="*/ 85 w 954"/>
              <a:gd name="T69" fmla="*/ 750 h 954"/>
              <a:gd name="T70" fmla="*/ 57 w 954"/>
              <a:gd name="T71" fmla="*/ 701 h 954"/>
              <a:gd name="T72" fmla="*/ 33 w 954"/>
              <a:gd name="T73" fmla="*/ 649 h 954"/>
              <a:gd name="T74" fmla="*/ 15 w 954"/>
              <a:gd name="T75" fmla="*/ 594 h 954"/>
              <a:gd name="T76" fmla="*/ 4 w 954"/>
              <a:gd name="T77" fmla="*/ 536 h 954"/>
              <a:gd name="T78" fmla="*/ 0 w 954"/>
              <a:gd name="T79" fmla="*/ 476 h 954"/>
              <a:gd name="T80" fmla="*/ 4 w 954"/>
              <a:gd name="T81" fmla="*/ 417 h 954"/>
              <a:gd name="T82" fmla="*/ 15 w 954"/>
              <a:gd name="T83" fmla="*/ 360 h 954"/>
              <a:gd name="T84" fmla="*/ 33 w 954"/>
              <a:gd name="T85" fmla="*/ 305 h 954"/>
              <a:gd name="T86" fmla="*/ 57 w 954"/>
              <a:gd name="T87" fmla="*/ 252 h 954"/>
              <a:gd name="T88" fmla="*/ 85 w 954"/>
              <a:gd name="T89" fmla="*/ 204 h 954"/>
              <a:gd name="T90" fmla="*/ 121 w 954"/>
              <a:gd name="T91" fmla="*/ 159 h 954"/>
              <a:gd name="T92" fmla="*/ 161 w 954"/>
              <a:gd name="T93" fmla="*/ 120 h 954"/>
              <a:gd name="T94" fmla="*/ 204 w 954"/>
              <a:gd name="T95" fmla="*/ 85 h 954"/>
              <a:gd name="T96" fmla="*/ 253 w 954"/>
              <a:gd name="T97" fmla="*/ 55 h 954"/>
              <a:gd name="T98" fmla="*/ 305 w 954"/>
              <a:gd name="T99" fmla="*/ 31 h 954"/>
              <a:gd name="T100" fmla="*/ 360 w 954"/>
              <a:gd name="T101" fmla="*/ 14 h 954"/>
              <a:gd name="T102" fmla="*/ 418 w 954"/>
              <a:gd name="T103" fmla="*/ 3 h 954"/>
              <a:gd name="T104" fmla="*/ 478 w 954"/>
              <a:gd name="T10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54" h="954">
                <a:moveTo>
                  <a:pt x="478" y="0"/>
                </a:moveTo>
                <a:lnTo>
                  <a:pt x="537" y="3"/>
                </a:lnTo>
                <a:lnTo>
                  <a:pt x="596" y="14"/>
                </a:lnTo>
                <a:lnTo>
                  <a:pt x="651" y="31"/>
                </a:lnTo>
                <a:lnTo>
                  <a:pt x="702" y="55"/>
                </a:lnTo>
                <a:lnTo>
                  <a:pt x="750" y="85"/>
                </a:lnTo>
                <a:lnTo>
                  <a:pt x="795" y="120"/>
                </a:lnTo>
                <a:lnTo>
                  <a:pt x="834" y="159"/>
                </a:lnTo>
                <a:lnTo>
                  <a:pt x="869" y="204"/>
                </a:lnTo>
                <a:lnTo>
                  <a:pt x="899" y="252"/>
                </a:lnTo>
                <a:lnTo>
                  <a:pt x="923" y="305"/>
                </a:lnTo>
                <a:lnTo>
                  <a:pt x="940" y="360"/>
                </a:lnTo>
                <a:lnTo>
                  <a:pt x="952" y="417"/>
                </a:lnTo>
                <a:lnTo>
                  <a:pt x="954" y="476"/>
                </a:lnTo>
                <a:lnTo>
                  <a:pt x="952" y="536"/>
                </a:lnTo>
                <a:lnTo>
                  <a:pt x="940" y="594"/>
                </a:lnTo>
                <a:lnTo>
                  <a:pt x="923" y="649"/>
                </a:lnTo>
                <a:lnTo>
                  <a:pt x="899" y="701"/>
                </a:lnTo>
                <a:lnTo>
                  <a:pt x="869" y="750"/>
                </a:lnTo>
                <a:lnTo>
                  <a:pt x="834" y="794"/>
                </a:lnTo>
                <a:lnTo>
                  <a:pt x="795" y="833"/>
                </a:lnTo>
                <a:lnTo>
                  <a:pt x="750" y="869"/>
                </a:lnTo>
                <a:lnTo>
                  <a:pt x="702" y="898"/>
                </a:lnTo>
                <a:lnTo>
                  <a:pt x="651" y="922"/>
                </a:lnTo>
                <a:lnTo>
                  <a:pt x="596" y="939"/>
                </a:lnTo>
                <a:lnTo>
                  <a:pt x="537" y="950"/>
                </a:lnTo>
                <a:lnTo>
                  <a:pt x="478" y="954"/>
                </a:lnTo>
                <a:lnTo>
                  <a:pt x="418" y="950"/>
                </a:lnTo>
                <a:lnTo>
                  <a:pt x="360" y="939"/>
                </a:lnTo>
                <a:lnTo>
                  <a:pt x="305" y="922"/>
                </a:lnTo>
                <a:lnTo>
                  <a:pt x="253" y="898"/>
                </a:lnTo>
                <a:lnTo>
                  <a:pt x="204" y="869"/>
                </a:lnTo>
                <a:lnTo>
                  <a:pt x="161" y="833"/>
                </a:lnTo>
                <a:lnTo>
                  <a:pt x="121" y="794"/>
                </a:lnTo>
                <a:lnTo>
                  <a:pt x="85" y="750"/>
                </a:lnTo>
                <a:lnTo>
                  <a:pt x="57" y="701"/>
                </a:lnTo>
                <a:lnTo>
                  <a:pt x="33" y="649"/>
                </a:lnTo>
                <a:lnTo>
                  <a:pt x="15" y="594"/>
                </a:lnTo>
                <a:lnTo>
                  <a:pt x="4" y="536"/>
                </a:lnTo>
                <a:lnTo>
                  <a:pt x="0" y="476"/>
                </a:lnTo>
                <a:lnTo>
                  <a:pt x="4" y="417"/>
                </a:lnTo>
                <a:lnTo>
                  <a:pt x="15" y="360"/>
                </a:lnTo>
                <a:lnTo>
                  <a:pt x="33" y="305"/>
                </a:lnTo>
                <a:lnTo>
                  <a:pt x="57" y="252"/>
                </a:lnTo>
                <a:lnTo>
                  <a:pt x="85" y="204"/>
                </a:lnTo>
                <a:lnTo>
                  <a:pt x="121" y="159"/>
                </a:lnTo>
                <a:lnTo>
                  <a:pt x="161" y="120"/>
                </a:lnTo>
                <a:lnTo>
                  <a:pt x="204" y="85"/>
                </a:lnTo>
                <a:lnTo>
                  <a:pt x="253" y="55"/>
                </a:lnTo>
                <a:lnTo>
                  <a:pt x="305" y="31"/>
                </a:lnTo>
                <a:lnTo>
                  <a:pt x="360" y="14"/>
                </a:lnTo>
                <a:lnTo>
                  <a:pt x="418" y="3"/>
                </a:lnTo>
                <a:lnTo>
                  <a:pt x="478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7C04807-FF9D-0041-9A90-C47954DF4A2D}"/>
              </a:ext>
            </a:extLst>
          </p:cNvPr>
          <p:cNvSpPr>
            <a:spLocks/>
          </p:cNvSpPr>
          <p:nvPr/>
        </p:nvSpPr>
        <p:spPr bwMode="auto">
          <a:xfrm>
            <a:off x="7176758" y="2324215"/>
            <a:ext cx="1081325" cy="1084732"/>
          </a:xfrm>
          <a:custGeom>
            <a:avLst/>
            <a:gdLst>
              <a:gd name="T0" fmla="*/ 500 w 952"/>
              <a:gd name="T1" fmla="*/ 0 h 955"/>
              <a:gd name="T2" fmla="*/ 552 w 952"/>
              <a:gd name="T3" fmla="*/ 5 h 955"/>
              <a:gd name="T4" fmla="*/ 603 w 952"/>
              <a:gd name="T5" fmla="*/ 17 h 955"/>
              <a:gd name="T6" fmla="*/ 653 w 952"/>
              <a:gd name="T7" fmla="*/ 34 h 955"/>
              <a:gd name="T8" fmla="*/ 700 w 952"/>
              <a:gd name="T9" fmla="*/ 55 h 955"/>
              <a:gd name="T10" fmla="*/ 746 w 952"/>
              <a:gd name="T11" fmla="*/ 83 h 955"/>
              <a:gd name="T12" fmla="*/ 788 w 952"/>
              <a:gd name="T13" fmla="*/ 115 h 955"/>
              <a:gd name="T14" fmla="*/ 827 w 952"/>
              <a:gd name="T15" fmla="*/ 152 h 955"/>
              <a:gd name="T16" fmla="*/ 861 w 952"/>
              <a:gd name="T17" fmla="*/ 195 h 955"/>
              <a:gd name="T18" fmla="*/ 891 w 952"/>
              <a:gd name="T19" fmla="*/ 241 h 955"/>
              <a:gd name="T20" fmla="*/ 916 w 952"/>
              <a:gd name="T21" fmla="*/ 292 h 955"/>
              <a:gd name="T22" fmla="*/ 934 w 952"/>
              <a:gd name="T23" fmla="*/ 343 h 955"/>
              <a:gd name="T24" fmla="*/ 947 w 952"/>
              <a:gd name="T25" fmla="*/ 396 h 955"/>
              <a:gd name="T26" fmla="*/ 952 w 952"/>
              <a:gd name="T27" fmla="*/ 448 h 955"/>
              <a:gd name="T28" fmla="*/ 952 w 952"/>
              <a:gd name="T29" fmla="*/ 500 h 955"/>
              <a:gd name="T30" fmla="*/ 947 w 952"/>
              <a:gd name="T31" fmla="*/ 553 h 955"/>
              <a:gd name="T32" fmla="*/ 937 w 952"/>
              <a:gd name="T33" fmla="*/ 604 h 955"/>
              <a:gd name="T34" fmla="*/ 920 w 952"/>
              <a:gd name="T35" fmla="*/ 653 h 955"/>
              <a:gd name="T36" fmla="*/ 897 w 952"/>
              <a:gd name="T37" fmla="*/ 702 h 955"/>
              <a:gd name="T38" fmla="*/ 870 w 952"/>
              <a:gd name="T39" fmla="*/ 746 h 955"/>
              <a:gd name="T40" fmla="*/ 839 w 952"/>
              <a:gd name="T41" fmla="*/ 788 h 955"/>
              <a:gd name="T42" fmla="*/ 801 w 952"/>
              <a:gd name="T43" fmla="*/ 828 h 955"/>
              <a:gd name="T44" fmla="*/ 759 w 952"/>
              <a:gd name="T45" fmla="*/ 862 h 955"/>
              <a:gd name="T46" fmla="*/ 712 w 952"/>
              <a:gd name="T47" fmla="*/ 893 h 955"/>
              <a:gd name="T48" fmla="*/ 662 w 952"/>
              <a:gd name="T49" fmla="*/ 917 h 955"/>
              <a:gd name="T50" fmla="*/ 611 w 952"/>
              <a:gd name="T51" fmla="*/ 935 h 955"/>
              <a:gd name="T52" fmla="*/ 559 w 952"/>
              <a:gd name="T53" fmla="*/ 948 h 955"/>
              <a:gd name="T54" fmla="*/ 505 w 952"/>
              <a:gd name="T55" fmla="*/ 953 h 955"/>
              <a:gd name="T56" fmla="*/ 453 w 952"/>
              <a:gd name="T57" fmla="*/ 955 h 955"/>
              <a:gd name="T58" fmla="*/ 400 w 952"/>
              <a:gd name="T59" fmla="*/ 948 h 955"/>
              <a:gd name="T60" fmla="*/ 349 w 952"/>
              <a:gd name="T61" fmla="*/ 938 h 955"/>
              <a:gd name="T62" fmla="*/ 300 w 952"/>
              <a:gd name="T63" fmla="*/ 921 h 955"/>
              <a:gd name="T64" fmla="*/ 252 w 952"/>
              <a:gd name="T65" fmla="*/ 898 h 955"/>
              <a:gd name="T66" fmla="*/ 207 w 952"/>
              <a:gd name="T67" fmla="*/ 872 h 955"/>
              <a:gd name="T68" fmla="*/ 165 w 952"/>
              <a:gd name="T69" fmla="*/ 839 h 955"/>
              <a:gd name="T70" fmla="*/ 127 w 952"/>
              <a:gd name="T71" fmla="*/ 801 h 955"/>
              <a:gd name="T72" fmla="*/ 91 w 952"/>
              <a:gd name="T73" fmla="*/ 760 h 955"/>
              <a:gd name="T74" fmla="*/ 61 w 952"/>
              <a:gd name="T75" fmla="*/ 712 h 955"/>
              <a:gd name="T76" fmla="*/ 37 w 952"/>
              <a:gd name="T77" fmla="*/ 663 h 955"/>
              <a:gd name="T78" fmla="*/ 18 w 952"/>
              <a:gd name="T79" fmla="*/ 612 h 955"/>
              <a:gd name="T80" fmla="*/ 6 w 952"/>
              <a:gd name="T81" fmla="*/ 559 h 955"/>
              <a:gd name="T82" fmla="*/ 0 w 952"/>
              <a:gd name="T83" fmla="*/ 507 h 955"/>
              <a:gd name="T84" fmla="*/ 0 w 952"/>
              <a:gd name="T85" fmla="*/ 453 h 955"/>
              <a:gd name="T86" fmla="*/ 5 w 952"/>
              <a:gd name="T87" fmla="*/ 402 h 955"/>
              <a:gd name="T88" fmla="*/ 17 w 952"/>
              <a:gd name="T89" fmla="*/ 350 h 955"/>
              <a:gd name="T90" fmla="*/ 33 w 952"/>
              <a:gd name="T91" fmla="*/ 301 h 955"/>
              <a:gd name="T92" fmla="*/ 55 w 952"/>
              <a:gd name="T93" fmla="*/ 253 h 955"/>
              <a:gd name="T94" fmla="*/ 82 w 952"/>
              <a:gd name="T95" fmla="*/ 208 h 955"/>
              <a:gd name="T96" fmla="*/ 115 w 952"/>
              <a:gd name="T97" fmla="*/ 165 h 955"/>
              <a:gd name="T98" fmla="*/ 152 w 952"/>
              <a:gd name="T99" fmla="*/ 127 h 955"/>
              <a:gd name="T100" fmla="*/ 194 w 952"/>
              <a:gd name="T101" fmla="*/ 92 h 955"/>
              <a:gd name="T102" fmla="*/ 241 w 952"/>
              <a:gd name="T103" fmla="*/ 62 h 955"/>
              <a:gd name="T104" fmla="*/ 290 w 952"/>
              <a:gd name="T105" fmla="*/ 37 h 955"/>
              <a:gd name="T106" fmla="*/ 343 w 952"/>
              <a:gd name="T107" fmla="*/ 19 h 955"/>
              <a:gd name="T108" fmla="*/ 395 w 952"/>
              <a:gd name="T109" fmla="*/ 7 h 955"/>
              <a:gd name="T110" fmla="*/ 447 w 952"/>
              <a:gd name="T111" fmla="*/ 0 h 955"/>
              <a:gd name="T112" fmla="*/ 500 w 952"/>
              <a:gd name="T113" fmla="*/ 0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2" h="955">
                <a:moveTo>
                  <a:pt x="500" y="0"/>
                </a:moveTo>
                <a:lnTo>
                  <a:pt x="552" y="5"/>
                </a:lnTo>
                <a:lnTo>
                  <a:pt x="603" y="17"/>
                </a:lnTo>
                <a:lnTo>
                  <a:pt x="653" y="34"/>
                </a:lnTo>
                <a:lnTo>
                  <a:pt x="700" y="55"/>
                </a:lnTo>
                <a:lnTo>
                  <a:pt x="746" y="83"/>
                </a:lnTo>
                <a:lnTo>
                  <a:pt x="788" y="115"/>
                </a:lnTo>
                <a:lnTo>
                  <a:pt x="827" y="152"/>
                </a:lnTo>
                <a:lnTo>
                  <a:pt x="861" y="195"/>
                </a:lnTo>
                <a:lnTo>
                  <a:pt x="891" y="241"/>
                </a:lnTo>
                <a:lnTo>
                  <a:pt x="916" y="292"/>
                </a:lnTo>
                <a:lnTo>
                  <a:pt x="934" y="343"/>
                </a:lnTo>
                <a:lnTo>
                  <a:pt x="947" y="396"/>
                </a:lnTo>
                <a:lnTo>
                  <a:pt x="952" y="448"/>
                </a:lnTo>
                <a:lnTo>
                  <a:pt x="952" y="500"/>
                </a:lnTo>
                <a:lnTo>
                  <a:pt x="947" y="553"/>
                </a:lnTo>
                <a:lnTo>
                  <a:pt x="937" y="604"/>
                </a:lnTo>
                <a:lnTo>
                  <a:pt x="920" y="653"/>
                </a:lnTo>
                <a:lnTo>
                  <a:pt x="897" y="702"/>
                </a:lnTo>
                <a:lnTo>
                  <a:pt x="870" y="746"/>
                </a:lnTo>
                <a:lnTo>
                  <a:pt x="839" y="788"/>
                </a:lnTo>
                <a:lnTo>
                  <a:pt x="801" y="828"/>
                </a:lnTo>
                <a:lnTo>
                  <a:pt x="759" y="862"/>
                </a:lnTo>
                <a:lnTo>
                  <a:pt x="712" y="893"/>
                </a:lnTo>
                <a:lnTo>
                  <a:pt x="662" y="917"/>
                </a:lnTo>
                <a:lnTo>
                  <a:pt x="611" y="935"/>
                </a:lnTo>
                <a:lnTo>
                  <a:pt x="559" y="948"/>
                </a:lnTo>
                <a:lnTo>
                  <a:pt x="505" y="953"/>
                </a:lnTo>
                <a:lnTo>
                  <a:pt x="453" y="955"/>
                </a:lnTo>
                <a:lnTo>
                  <a:pt x="400" y="948"/>
                </a:lnTo>
                <a:lnTo>
                  <a:pt x="349" y="938"/>
                </a:lnTo>
                <a:lnTo>
                  <a:pt x="300" y="921"/>
                </a:lnTo>
                <a:lnTo>
                  <a:pt x="252" y="898"/>
                </a:lnTo>
                <a:lnTo>
                  <a:pt x="207" y="872"/>
                </a:lnTo>
                <a:lnTo>
                  <a:pt x="165" y="839"/>
                </a:lnTo>
                <a:lnTo>
                  <a:pt x="127" y="801"/>
                </a:lnTo>
                <a:lnTo>
                  <a:pt x="91" y="760"/>
                </a:lnTo>
                <a:lnTo>
                  <a:pt x="61" y="712"/>
                </a:lnTo>
                <a:lnTo>
                  <a:pt x="37" y="663"/>
                </a:lnTo>
                <a:lnTo>
                  <a:pt x="18" y="612"/>
                </a:lnTo>
                <a:lnTo>
                  <a:pt x="6" y="559"/>
                </a:lnTo>
                <a:lnTo>
                  <a:pt x="0" y="507"/>
                </a:lnTo>
                <a:lnTo>
                  <a:pt x="0" y="453"/>
                </a:lnTo>
                <a:lnTo>
                  <a:pt x="5" y="402"/>
                </a:lnTo>
                <a:lnTo>
                  <a:pt x="17" y="350"/>
                </a:lnTo>
                <a:lnTo>
                  <a:pt x="33" y="301"/>
                </a:lnTo>
                <a:lnTo>
                  <a:pt x="55" y="253"/>
                </a:lnTo>
                <a:lnTo>
                  <a:pt x="82" y="208"/>
                </a:lnTo>
                <a:lnTo>
                  <a:pt x="115" y="165"/>
                </a:lnTo>
                <a:lnTo>
                  <a:pt x="152" y="127"/>
                </a:lnTo>
                <a:lnTo>
                  <a:pt x="194" y="92"/>
                </a:lnTo>
                <a:lnTo>
                  <a:pt x="241" y="62"/>
                </a:lnTo>
                <a:lnTo>
                  <a:pt x="290" y="37"/>
                </a:lnTo>
                <a:lnTo>
                  <a:pt x="343" y="19"/>
                </a:lnTo>
                <a:lnTo>
                  <a:pt x="395" y="7"/>
                </a:lnTo>
                <a:lnTo>
                  <a:pt x="447" y="0"/>
                </a:lnTo>
                <a:lnTo>
                  <a:pt x="50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1F4796E1-1E11-044E-B7B7-BC29CC3A64F7}"/>
              </a:ext>
            </a:extLst>
          </p:cNvPr>
          <p:cNvSpPr>
            <a:spLocks/>
          </p:cNvSpPr>
          <p:nvPr/>
        </p:nvSpPr>
        <p:spPr bwMode="auto">
          <a:xfrm>
            <a:off x="7175622" y="4205174"/>
            <a:ext cx="1082461" cy="1084732"/>
          </a:xfrm>
          <a:custGeom>
            <a:avLst/>
            <a:gdLst>
              <a:gd name="T0" fmla="*/ 460 w 953"/>
              <a:gd name="T1" fmla="*/ 0 h 955"/>
              <a:gd name="T2" fmla="*/ 514 w 953"/>
              <a:gd name="T3" fmla="*/ 2 h 955"/>
              <a:gd name="T4" fmla="*/ 566 w 953"/>
              <a:gd name="T5" fmla="*/ 8 h 955"/>
              <a:gd name="T6" fmla="*/ 618 w 953"/>
              <a:gd name="T7" fmla="*/ 21 h 955"/>
              <a:gd name="T8" fmla="*/ 669 w 953"/>
              <a:gd name="T9" fmla="*/ 41 h 955"/>
              <a:gd name="T10" fmla="*/ 719 w 953"/>
              <a:gd name="T11" fmla="*/ 66 h 955"/>
              <a:gd name="T12" fmla="*/ 765 w 953"/>
              <a:gd name="T13" fmla="*/ 97 h 955"/>
              <a:gd name="T14" fmla="*/ 807 w 953"/>
              <a:gd name="T15" fmla="*/ 132 h 955"/>
              <a:gd name="T16" fmla="*/ 843 w 953"/>
              <a:gd name="T17" fmla="*/ 172 h 955"/>
              <a:gd name="T18" fmla="*/ 875 w 953"/>
              <a:gd name="T19" fmla="*/ 215 h 955"/>
              <a:gd name="T20" fmla="*/ 901 w 953"/>
              <a:gd name="T21" fmla="*/ 259 h 955"/>
              <a:gd name="T22" fmla="*/ 923 w 953"/>
              <a:gd name="T23" fmla="*/ 308 h 955"/>
              <a:gd name="T24" fmla="*/ 939 w 953"/>
              <a:gd name="T25" fmla="*/ 358 h 955"/>
              <a:gd name="T26" fmla="*/ 949 w 953"/>
              <a:gd name="T27" fmla="*/ 409 h 955"/>
              <a:gd name="T28" fmla="*/ 953 w 953"/>
              <a:gd name="T29" fmla="*/ 461 h 955"/>
              <a:gd name="T30" fmla="*/ 952 w 953"/>
              <a:gd name="T31" fmla="*/ 515 h 955"/>
              <a:gd name="T32" fmla="*/ 946 w 953"/>
              <a:gd name="T33" fmla="*/ 567 h 955"/>
              <a:gd name="T34" fmla="*/ 932 w 953"/>
              <a:gd name="T35" fmla="*/ 619 h 955"/>
              <a:gd name="T36" fmla="*/ 913 w 953"/>
              <a:gd name="T37" fmla="*/ 670 h 955"/>
              <a:gd name="T38" fmla="*/ 888 w 953"/>
              <a:gd name="T39" fmla="*/ 720 h 955"/>
              <a:gd name="T40" fmla="*/ 857 w 953"/>
              <a:gd name="T41" fmla="*/ 766 h 955"/>
              <a:gd name="T42" fmla="*/ 821 w 953"/>
              <a:gd name="T43" fmla="*/ 808 h 955"/>
              <a:gd name="T44" fmla="*/ 782 w 953"/>
              <a:gd name="T45" fmla="*/ 845 h 955"/>
              <a:gd name="T46" fmla="*/ 740 w 953"/>
              <a:gd name="T47" fmla="*/ 876 h 955"/>
              <a:gd name="T48" fmla="*/ 694 w 953"/>
              <a:gd name="T49" fmla="*/ 902 h 955"/>
              <a:gd name="T50" fmla="*/ 646 w 953"/>
              <a:gd name="T51" fmla="*/ 923 h 955"/>
              <a:gd name="T52" fmla="*/ 596 w 953"/>
              <a:gd name="T53" fmla="*/ 940 h 955"/>
              <a:gd name="T54" fmla="*/ 545 w 953"/>
              <a:gd name="T55" fmla="*/ 951 h 955"/>
              <a:gd name="T56" fmla="*/ 493 w 953"/>
              <a:gd name="T57" fmla="*/ 955 h 955"/>
              <a:gd name="T58" fmla="*/ 440 w 953"/>
              <a:gd name="T59" fmla="*/ 953 h 955"/>
              <a:gd name="T60" fmla="*/ 388 w 953"/>
              <a:gd name="T61" fmla="*/ 947 h 955"/>
              <a:gd name="T62" fmla="*/ 336 w 953"/>
              <a:gd name="T63" fmla="*/ 934 h 955"/>
              <a:gd name="T64" fmla="*/ 285 w 953"/>
              <a:gd name="T65" fmla="*/ 914 h 955"/>
              <a:gd name="T66" fmla="*/ 235 w 953"/>
              <a:gd name="T67" fmla="*/ 889 h 955"/>
              <a:gd name="T68" fmla="*/ 188 w 953"/>
              <a:gd name="T69" fmla="*/ 858 h 955"/>
              <a:gd name="T70" fmla="*/ 147 w 953"/>
              <a:gd name="T71" fmla="*/ 822 h 955"/>
              <a:gd name="T72" fmla="*/ 111 w 953"/>
              <a:gd name="T73" fmla="*/ 783 h 955"/>
              <a:gd name="T74" fmla="*/ 78 w 953"/>
              <a:gd name="T75" fmla="*/ 741 h 955"/>
              <a:gd name="T76" fmla="*/ 52 w 953"/>
              <a:gd name="T77" fmla="*/ 695 h 955"/>
              <a:gd name="T78" fmla="*/ 31 w 953"/>
              <a:gd name="T79" fmla="*/ 647 h 955"/>
              <a:gd name="T80" fmla="*/ 15 w 953"/>
              <a:gd name="T81" fmla="*/ 597 h 955"/>
              <a:gd name="T82" fmla="*/ 5 w 953"/>
              <a:gd name="T83" fmla="*/ 546 h 955"/>
              <a:gd name="T84" fmla="*/ 0 w 953"/>
              <a:gd name="T85" fmla="*/ 494 h 955"/>
              <a:gd name="T86" fmla="*/ 1 w 953"/>
              <a:gd name="T87" fmla="*/ 441 h 955"/>
              <a:gd name="T88" fmla="*/ 7 w 953"/>
              <a:gd name="T89" fmla="*/ 388 h 955"/>
              <a:gd name="T90" fmla="*/ 21 w 953"/>
              <a:gd name="T91" fmla="*/ 337 h 955"/>
              <a:gd name="T92" fmla="*/ 40 w 953"/>
              <a:gd name="T93" fmla="*/ 286 h 955"/>
              <a:gd name="T94" fmla="*/ 65 w 953"/>
              <a:gd name="T95" fmla="*/ 236 h 955"/>
              <a:gd name="T96" fmla="*/ 96 w 953"/>
              <a:gd name="T97" fmla="*/ 189 h 955"/>
              <a:gd name="T98" fmla="*/ 132 w 953"/>
              <a:gd name="T99" fmla="*/ 148 h 955"/>
              <a:gd name="T100" fmla="*/ 171 w 953"/>
              <a:gd name="T101" fmla="*/ 110 h 955"/>
              <a:gd name="T102" fmla="*/ 214 w 953"/>
              <a:gd name="T103" fmla="*/ 79 h 955"/>
              <a:gd name="T104" fmla="*/ 259 w 953"/>
              <a:gd name="T105" fmla="*/ 53 h 955"/>
              <a:gd name="T106" fmla="*/ 307 w 953"/>
              <a:gd name="T107" fmla="*/ 32 h 955"/>
              <a:gd name="T108" fmla="*/ 357 w 953"/>
              <a:gd name="T109" fmla="*/ 16 h 955"/>
              <a:gd name="T110" fmla="*/ 408 w 953"/>
              <a:gd name="T111" fmla="*/ 5 h 955"/>
              <a:gd name="T112" fmla="*/ 460 w 953"/>
              <a:gd name="T113" fmla="*/ 0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3" h="955">
                <a:moveTo>
                  <a:pt x="460" y="0"/>
                </a:moveTo>
                <a:lnTo>
                  <a:pt x="514" y="2"/>
                </a:lnTo>
                <a:lnTo>
                  <a:pt x="566" y="8"/>
                </a:lnTo>
                <a:lnTo>
                  <a:pt x="618" y="21"/>
                </a:lnTo>
                <a:lnTo>
                  <a:pt x="669" y="41"/>
                </a:lnTo>
                <a:lnTo>
                  <a:pt x="719" y="66"/>
                </a:lnTo>
                <a:lnTo>
                  <a:pt x="765" y="97"/>
                </a:lnTo>
                <a:lnTo>
                  <a:pt x="807" y="132"/>
                </a:lnTo>
                <a:lnTo>
                  <a:pt x="843" y="172"/>
                </a:lnTo>
                <a:lnTo>
                  <a:pt x="875" y="215"/>
                </a:lnTo>
                <a:lnTo>
                  <a:pt x="901" y="259"/>
                </a:lnTo>
                <a:lnTo>
                  <a:pt x="923" y="308"/>
                </a:lnTo>
                <a:lnTo>
                  <a:pt x="939" y="358"/>
                </a:lnTo>
                <a:lnTo>
                  <a:pt x="949" y="409"/>
                </a:lnTo>
                <a:lnTo>
                  <a:pt x="953" y="461"/>
                </a:lnTo>
                <a:lnTo>
                  <a:pt x="952" y="515"/>
                </a:lnTo>
                <a:lnTo>
                  <a:pt x="946" y="567"/>
                </a:lnTo>
                <a:lnTo>
                  <a:pt x="932" y="619"/>
                </a:lnTo>
                <a:lnTo>
                  <a:pt x="913" y="670"/>
                </a:lnTo>
                <a:lnTo>
                  <a:pt x="888" y="720"/>
                </a:lnTo>
                <a:lnTo>
                  <a:pt x="857" y="766"/>
                </a:lnTo>
                <a:lnTo>
                  <a:pt x="821" y="808"/>
                </a:lnTo>
                <a:lnTo>
                  <a:pt x="782" y="845"/>
                </a:lnTo>
                <a:lnTo>
                  <a:pt x="740" y="876"/>
                </a:lnTo>
                <a:lnTo>
                  <a:pt x="694" y="902"/>
                </a:lnTo>
                <a:lnTo>
                  <a:pt x="646" y="923"/>
                </a:lnTo>
                <a:lnTo>
                  <a:pt x="596" y="940"/>
                </a:lnTo>
                <a:lnTo>
                  <a:pt x="545" y="951"/>
                </a:lnTo>
                <a:lnTo>
                  <a:pt x="493" y="955"/>
                </a:lnTo>
                <a:lnTo>
                  <a:pt x="440" y="953"/>
                </a:lnTo>
                <a:lnTo>
                  <a:pt x="388" y="947"/>
                </a:lnTo>
                <a:lnTo>
                  <a:pt x="336" y="934"/>
                </a:lnTo>
                <a:lnTo>
                  <a:pt x="285" y="914"/>
                </a:lnTo>
                <a:lnTo>
                  <a:pt x="235" y="889"/>
                </a:lnTo>
                <a:lnTo>
                  <a:pt x="188" y="858"/>
                </a:lnTo>
                <a:lnTo>
                  <a:pt x="147" y="822"/>
                </a:lnTo>
                <a:lnTo>
                  <a:pt x="111" y="783"/>
                </a:lnTo>
                <a:lnTo>
                  <a:pt x="78" y="741"/>
                </a:lnTo>
                <a:lnTo>
                  <a:pt x="52" y="695"/>
                </a:lnTo>
                <a:lnTo>
                  <a:pt x="31" y="647"/>
                </a:lnTo>
                <a:lnTo>
                  <a:pt x="15" y="597"/>
                </a:lnTo>
                <a:lnTo>
                  <a:pt x="5" y="546"/>
                </a:lnTo>
                <a:lnTo>
                  <a:pt x="0" y="494"/>
                </a:lnTo>
                <a:lnTo>
                  <a:pt x="1" y="441"/>
                </a:lnTo>
                <a:lnTo>
                  <a:pt x="7" y="388"/>
                </a:lnTo>
                <a:lnTo>
                  <a:pt x="21" y="337"/>
                </a:lnTo>
                <a:lnTo>
                  <a:pt x="40" y="286"/>
                </a:lnTo>
                <a:lnTo>
                  <a:pt x="65" y="236"/>
                </a:lnTo>
                <a:lnTo>
                  <a:pt x="96" y="189"/>
                </a:lnTo>
                <a:lnTo>
                  <a:pt x="132" y="148"/>
                </a:lnTo>
                <a:lnTo>
                  <a:pt x="171" y="110"/>
                </a:lnTo>
                <a:lnTo>
                  <a:pt x="214" y="79"/>
                </a:lnTo>
                <a:lnTo>
                  <a:pt x="259" y="53"/>
                </a:lnTo>
                <a:lnTo>
                  <a:pt x="307" y="32"/>
                </a:lnTo>
                <a:lnTo>
                  <a:pt x="357" y="16"/>
                </a:lnTo>
                <a:lnTo>
                  <a:pt x="408" y="5"/>
                </a:lnTo>
                <a:lnTo>
                  <a:pt x="46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357E3F7E-DB7F-0D43-A177-2BB0F30D5691}"/>
              </a:ext>
            </a:extLst>
          </p:cNvPr>
          <p:cNvSpPr>
            <a:spLocks/>
          </p:cNvSpPr>
          <p:nvPr/>
        </p:nvSpPr>
        <p:spPr bwMode="auto">
          <a:xfrm>
            <a:off x="5522967" y="5160419"/>
            <a:ext cx="1082461" cy="1083596"/>
          </a:xfrm>
          <a:custGeom>
            <a:avLst/>
            <a:gdLst>
              <a:gd name="T0" fmla="*/ 482 w 953"/>
              <a:gd name="T1" fmla="*/ 0 h 954"/>
              <a:gd name="T2" fmla="*/ 543 w 953"/>
              <a:gd name="T3" fmla="*/ 4 h 954"/>
              <a:gd name="T4" fmla="*/ 600 w 953"/>
              <a:gd name="T5" fmla="*/ 15 h 954"/>
              <a:gd name="T6" fmla="*/ 654 w 953"/>
              <a:gd name="T7" fmla="*/ 34 h 954"/>
              <a:gd name="T8" fmla="*/ 706 w 953"/>
              <a:gd name="T9" fmla="*/ 59 h 954"/>
              <a:gd name="T10" fmla="*/ 753 w 953"/>
              <a:gd name="T11" fmla="*/ 89 h 954"/>
              <a:gd name="T12" fmla="*/ 798 w 953"/>
              <a:gd name="T13" fmla="*/ 124 h 954"/>
              <a:gd name="T14" fmla="*/ 837 w 953"/>
              <a:gd name="T15" fmla="*/ 165 h 954"/>
              <a:gd name="T16" fmla="*/ 871 w 953"/>
              <a:gd name="T17" fmla="*/ 209 h 954"/>
              <a:gd name="T18" fmla="*/ 900 w 953"/>
              <a:gd name="T19" fmla="*/ 258 h 954"/>
              <a:gd name="T20" fmla="*/ 923 w 953"/>
              <a:gd name="T21" fmla="*/ 310 h 954"/>
              <a:gd name="T22" fmla="*/ 940 w 953"/>
              <a:gd name="T23" fmla="*/ 365 h 954"/>
              <a:gd name="T24" fmla="*/ 951 w 953"/>
              <a:gd name="T25" fmla="*/ 423 h 954"/>
              <a:gd name="T26" fmla="*/ 953 w 953"/>
              <a:gd name="T27" fmla="*/ 483 h 954"/>
              <a:gd name="T28" fmla="*/ 950 w 953"/>
              <a:gd name="T29" fmla="*/ 543 h 954"/>
              <a:gd name="T30" fmla="*/ 938 w 953"/>
              <a:gd name="T31" fmla="*/ 599 h 954"/>
              <a:gd name="T32" fmla="*/ 919 w 953"/>
              <a:gd name="T33" fmla="*/ 654 h 954"/>
              <a:gd name="T34" fmla="*/ 895 w 953"/>
              <a:gd name="T35" fmla="*/ 707 h 954"/>
              <a:gd name="T36" fmla="*/ 864 w 953"/>
              <a:gd name="T37" fmla="*/ 754 h 954"/>
              <a:gd name="T38" fmla="*/ 829 w 953"/>
              <a:gd name="T39" fmla="*/ 798 h 954"/>
              <a:gd name="T40" fmla="*/ 789 w 953"/>
              <a:gd name="T41" fmla="*/ 837 h 954"/>
              <a:gd name="T42" fmla="*/ 744 w 953"/>
              <a:gd name="T43" fmla="*/ 872 h 954"/>
              <a:gd name="T44" fmla="*/ 696 w 953"/>
              <a:gd name="T45" fmla="*/ 900 h 954"/>
              <a:gd name="T46" fmla="*/ 643 w 953"/>
              <a:gd name="T47" fmla="*/ 924 h 954"/>
              <a:gd name="T48" fmla="*/ 588 w 953"/>
              <a:gd name="T49" fmla="*/ 941 h 954"/>
              <a:gd name="T50" fmla="*/ 531 w 953"/>
              <a:gd name="T51" fmla="*/ 951 h 954"/>
              <a:gd name="T52" fmla="*/ 471 w 953"/>
              <a:gd name="T53" fmla="*/ 954 h 954"/>
              <a:gd name="T54" fmla="*/ 410 w 953"/>
              <a:gd name="T55" fmla="*/ 950 h 954"/>
              <a:gd name="T56" fmla="*/ 353 w 953"/>
              <a:gd name="T57" fmla="*/ 938 h 954"/>
              <a:gd name="T58" fmla="*/ 298 w 953"/>
              <a:gd name="T59" fmla="*/ 920 h 954"/>
              <a:gd name="T60" fmla="*/ 247 w 953"/>
              <a:gd name="T61" fmla="*/ 895 h 954"/>
              <a:gd name="T62" fmla="*/ 199 w 953"/>
              <a:gd name="T63" fmla="*/ 865 h 954"/>
              <a:gd name="T64" fmla="*/ 155 w 953"/>
              <a:gd name="T65" fmla="*/ 830 h 954"/>
              <a:gd name="T66" fmla="*/ 116 w 953"/>
              <a:gd name="T67" fmla="*/ 789 h 954"/>
              <a:gd name="T68" fmla="*/ 82 w 953"/>
              <a:gd name="T69" fmla="*/ 745 h 954"/>
              <a:gd name="T70" fmla="*/ 52 w 953"/>
              <a:gd name="T71" fmla="*/ 696 h 954"/>
              <a:gd name="T72" fmla="*/ 30 w 953"/>
              <a:gd name="T73" fmla="*/ 644 h 954"/>
              <a:gd name="T74" fmla="*/ 13 w 953"/>
              <a:gd name="T75" fmla="*/ 589 h 954"/>
              <a:gd name="T76" fmla="*/ 2 w 953"/>
              <a:gd name="T77" fmla="*/ 531 h 954"/>
              <a:gd name="T78" fmla="*/ 0 w 953"/>
              <a:gd name="T79" fmla="*/ 471 h 954"/>
              <a:gd name="T80" fmla="*/ 4 w 953"/>
              <a:gd name="T81" fmla="*/ 411 h 954"/>
              <a:gd name="T82" fmla="*/ 15 w 953"/>
              <a:gd name="T83" fmla="*/ 353 h 954"/>
              <a:gd name="T84" fmla="*/ 34 w 953"/>
              <a:gd name="T85" fmla="*/ 298 h 954"/>
              <a:gd name="T86" fmla="*/ 59 w 953"/>
              <a:gd name="T87" fmla="*/ 247 h 954"/>
              <a:gd name="T88" fmla="*/ 89 w 953"/>
              <a:gd name="T89" fmla="*/ 199 h 954"/>
              <a:gd name="T90" fmla="*/ 124 w 953"/>
              <a:gd name="T91" fmla="*/ 155 h 954"/>
              <a:gd name="T92" fmla="*/ 165 w 953"/>
              <a:gd name="T93" fmla="*/ 116 h 954"/>
              <a:gd name="T94" fmla="*/ 209 w 953"/>
              <a:gd name="T95" fmla="*/ 81 h 954"/>
              <a:gd name="T96" fmla="*/ 257 w 953"/>
              <a:gd name="T97" fmla="*/ 52 h 954"/>
              <a:gd name="T98" fmla="*/ 310 w 953"/>
              <a:gd name="T99" fmla="*/ 30 h 954"/>
              <a:gd name="T100" fmla="*/ 365 w 953"/>
              <a:gd name="T101" fmla="*/ 13 h 954"/>
              <a:gd name="T102" fmla="*/ 422 w 953"/>
              <a:gd name="T103" fmla="*/ 2 h 954"/>
              <a:gd name="T104" fmla="*/ 482 w 953"/>
              <a:gd name="T10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53" h="954">
                <a:moveTo>
                  <a:pt x="482" y="0"/>
                </a:moveTo>
                <a:lnTo>
                  <a:pt x="543" y="4"/>
                </a:lnTo>
                <a:lnTo>
                  <a:pt x="600" y="15"/>
                </a:lnTo>
                <a:lnTo>
                  <a:pt x="654" y="34"/>
                </a:lnTo>
                <a:lnTo>
                  <a:pt x="706" y="59"/>
                </a:lnTo>
                <a:lnTo>
                  <a:pt x="753" y="89"/>
                </a:lnTo>
                <a:lnTo>
                  <a:pt x="798" y="124"/>
                </a:lnTo>
                <a:lnTo>
                  <a:pt x="837" y="165"/>
                </a:lnTo>
                <a:lnTo>
                  <a:pt x="871" y="209"/>
                </a:lnTo>
                <a:lnTo>
                  <a:pt x="900" y="258"/>
                </a:lnTo>
                <a:lnTo>
                  <a:pt x="923" y="310"/>
                </a:lnTo>
                <a:lnTo>
                  <a:pt x="940" y="365"/>
                </a:lnTo>
                <a:lnTo>
                  <a:pt x="951" y="423"/>
                </a:lnTo>
                <a:lnTo>
                  <a:pt x="953" y="483"/>
                </a:lnTo>
                <a:lnTo>
                  <a:pt x="950" y="543"/>
                </a:lnTo>
                <a:lnTo>
                  <a:pt x="938" y="599"/>
                </a:lnTo>
                <a:lnTo>
                  <a:pt x="919" y="654"/>
                </a:lnTo>
                <a:lnTo>
                  <a:pt x="895" y="707"/>
                </a:lnTo>
                <a:lnTo>
                  <a:pt x="864" y="754"/>
                </a:lnTo>
                <a:lnTo>
                  <a:pt x="829" y="798"/>
                </a:lnTo>
                <a:lnTo>
                  <a:pt x="789" y="837"/>
                </a:lnTo>
                <a:lnTo>
                  <a:pt x="744" y="872"/>
                </a:lnTo>
                <a:lnTo>
                  <a:pt x="696" y="900"/>
                </a:lnTo>
                <a:lnTo>
                  <a:pt x="643" y="924"/>
                </a:lnTo>
                <a:lnTo>
                  <a:pt x="588" y="941"/>
                </a:lnTo>
                <a:lnTo>
                  <a:pt x="531" y="951"/>
                </a:lnTo>
                <a:lnTo>
                  <a:pt x="471" y="954"/>
                </a:lnTo>
                <a:lnTo>
                  <a:pt x="410" y="950"/>
                </a:lnTo>
                <a:lnTo>
                  <a:pt x="353" y="938"/>
                </a:lnTo>
                <a:lnTo>
                  <a:pt x="298" y="920"/>
                </a:lnTo>
                <a:lnTo>
                  <a:pt x="247" y="895"/>
                </a:lnTo>
                <a:lnTo>
                  <a:pt x="199" y="865"/>
                </a:lnTo>
                <a:lnTo>
                  <a:pt x="155" y="830"/>
                </a:lnTo>
                <a:lnTo>
                  <a:pt x="116" y="789"/>
                </a:lnTo>
                <a:lnTo>
                  <a:pt x="82" y="745"/>
                </a:lnTo>
                <a:lnTo>
                  <a:pt x="52" y="696"/>
                </a:lnTo>
                <a:lnTo>
                  <a:pt x="30" y="644"/>
                </a:lnTo>
                <a:lnTo>
                  <a:pt x="13" y="589"/>
                </a:lnTo>
                <a:lnTo>
                  <a:pt x="2" y="531"/>
                </a:lnTo>
                <a:lnTo>
                  <a:pt x="0" y="471"/>
                </a:lnTo>
                <a:lnTo>
                  <a:pt x="4" y="411"/>
                </a:lnTo>
                <a:lnTo>
                  <a:pt x="15" y="353"/>
                </a:lnTo>
                <a:lnTo>
                  <a:pt x="34" y="298"/>
                </a:lnTo>
                <a:lnTo>
                  <a:pt x="59" y="247"/>
                </a:lnTo>
                <a:lnTo>
                  <a:pt x="89" y="199"/>
                </a:lnTo>
                <a:lnTo>
                  <a:pt x="124" y="155"/>
                </a:lnTo>
                <a:lnTo>
                  <a:pt x="165" y="116"/>
                </a:lnTo>
                <a:lnTo>
                  <a:pt x="209" y="81"/>
                </a:lnTo>
                <a:lnTo>
                  <a:pt x="257" y="52"/>
                </a:lnTo>
                <a:lnTo>
                  <a:pt x="310" y="30"/>
                </a:lnTo>
                <a:lnTo>
                  <a:pt x="365" y="13"/>
                </a:lnTo>
                <a:lnTo>
                  <a:pt x="422" y="2"/>
                </a:lnTo>
                <a:lnTo>
                  <a:pt x="48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440C37CA-CE2B-0548-B0B8-323739F57AD8}"/>
              </a:ext>
            </a:extLst>
          </p:cNvPr>
          <p:cNvSpPr>
            <a:spLocks/>
          </p:cNvSpPr>
          <p:nvPr/>
        </p:nvSpPr>
        <p:spPr bwMode="auto">
          <a:xfrm>
            <a:off x="3933919" y="4155197"/>
            <a:ext cx="1083597" cy="1083596"/>
          </a:xfrm>
          <a:custGeom>
            <a:avLst/>
            <a:gdLst>
              <a:gd name="T0" fmla="*/ 453 w 954"/>
              <a:gd name="T1" fmla="*/ 0 h 954"/>
              <a:gd name="T2" fmla="*/ 505 w 954"/>
              <a:gd name="T3" fmla="*/ 0 h 954"/>
              <a:gd name="T4" fmla="*/ 557 w 954"/>
              <a:gd name="T5" fmla="*/ 6 h 954"/>
              <a:gd name="T6" fmla="*/ 608 w 954"/>
              <a:gd name="T7" fmla="*/ 18 h 954"/>
              <a:gd name="T8" fmla="*/ 657 w 954"/>
              <a:gd name="T9" fmla="*/ 35 h 954"/>
              <a:gd name="T10" fmla="*/ 705 w 954"/>
              <a:gd name="T11" fmla="*/ 57 h 954"/>
              <a:gd name="T12" fmla="*/ 750 w 954"/>
              <a:gd name="T13" fmla="*/ 85 h 954"/>
              <a:gd name="T14" fmla="*/ 792 w 954"/>
              <a:gd name="T15" fmla="*/ 118 h 954"/>
              <a:gd name="T16" fmla="*/ 830 w 954"/>
              <a:gd name="T17" fmla="*/ 156 h 954"/>
              <a:gd name="T18" fmla="*/ 864 w 954"/>
              <a:gd name="T19" fmla="*/ 197 h 954"/>
              <a:gd name="T20" fmla="*/ 894 w 954"/>
              <a:gd name="T21" fmla="*/ 245 h 954"/>
              <a:gd name="T22" fmla="*/ 918 w 954"/>
              <a:gd name="T23" fmla="*/ 296 h 954"/>
              <a:gd name="T24" fmla="*/ 935 w 954"/>
              <a:gd name="T25" fmla="*/ 347 h 954"/>
              <a:gd name="T26" fmla="*/ 947 w 954"/>
              <a:gd name="T27" fmla="*/ 399 h 954"/>
              <a:gd name="T28" fmla="*/ 954 w 954"/>
              <a:gd name="T29" fmla="*/ 451 h 954"/>
              <a:gd name="T30" fmla="*/ 954 w 954"/>
              <a:gd name="T31" fmla="*/ 505 h 954"/>
              <a:gd name="T32" fmla="*/ 947 w 954"/>
              <a:gd name="T33" fmla="*/ 557 h 954"/>
              <a:gd name="T34" fmla="*/ 935 w 954"/>
              <a:gd name="T35" fmla="*/ 608 h 954"/>
              <a:gd name="T36" fmla="*/ 918 w 954"/>
              <a:gd name="T37" fmla="*/ 657 h 954"/>
              <a:gd name="T38" fmla="*/ 896 w 954"/>
              <a:gd name="T39" fmla="*/ 705 h 954"/>
              <a:gd name="T40" fmla="*/ 869 w 954"/>
              <a:gd name="T41" fmla="*/ 750 h 954"/>
              <a:gd name="T42" fmla="*/ 836 w 954"/>
              <a:gd name="T43" fmla="*/ 792 h 954"/>
              <a:gd name="T44" fmla="*/ 798 w 954"/>
              <a:gd name="T45" fmla="*/ 830 h 954"/>
              <a:gd name="T46" fmla="*/ 756 w 954"/>
              <a:gd name="T47" fmla="*/ 864 h 954"/>
              <a:gd name="T48" fmla="*/ 709 w 954"/>
              <a:gd name="T49" fmla="*/ 894 h 954"/>
              <a:gd name="T50" fmla="*/ 658 w 954"/>
              <a:gd name="T51" fmla="*/ 919 h 954"/>
              <a:gd name="T52" fmla="*/ 607 w 954"/>
              <a:gd name="T53" fmla="*/ 936 h 954"/>
              <a:gd name="T54" fmla="*/ 555 w 954"/>
              <a:gd name="T55" fmla="*/ 948 h 954"/>
              <a:gd name="T56" fmla="*/ 501 w 954"/>
              <a:gd name="T57" fmla="*/ 954 h 954"/>
              <a:gd name="T58" fmla="*/ 449 w 954"/>
              <a:gd name="T59" fmla="*/ 953 h 954"/>
              <a:gd name="T60" fmla="*/ 396 w 954"/>
              <a:gd name="T61" fmla="*/ 948 h 954"/>
              <a:gd name="T62" fmla="*/ 345 w 954"/>
              <a:gd name="T63" fmla="*/ 936 h 954"/>
              <a:gd name="T64" fmla="*/ 297 w 954"/>
              <a:gd name="T65" fmla="*/ 919 h 954"/>
              <a:gd name="T66" fmla="*/ 249 w 954"/>
              <a:gd name="T67" fmla="*/ 896 h 954"/>
              <a:gd name="T68" fmla="*/ 204 w 954"/>
              <a:gd name="T69" fmla="*/ 869 h 954"/>
              <a:gd name="T70" fmla="*/ 162 w 954"/>
              <a:gd name="T71" fmla="*/ 836 h 954"/>
              <a:gd name="T72" fmla="*/ 124 w 954"/>
              <a:gd name="T73" fmla="*/ 798 h 954"/>
              <a:gd name="T74" fmla="*/ 90 w 954"/>
              <a:gd name="T75" fmla="*/ 755 h 954"/>
              <a:gd name="T76" fmla="*/ 60 w 954"/>
              <a:gd name="T77" fmla="*/ 708 h 954"/>
              <a:gd name="T78" fmla="*/ 35 w 954"/>
              <a:gd name="T79" fmla="*/ 658 h 954"/>
              <a:gd name="T80" fmla="*/ 18 w 954"/>
              <a:gd name="T81" fmla="*/ 607 h 954"/>
              <a:gd name="T82" fmla="*/ 7 w 954"/>
              <a:gd name="T83" fmla="*/ 555 h 954"/>
              <a:gd name="T84" fmla="*/ 0 w 954"/>
              <a:gd name="T85" fmla="*/ 501 h 954"/>
              <a:gd name="T86" fmla="*/ 0 w 954"/>
              <a:gd name="T87" fmla="*/ 449 h 954"/>
              <a:gd name="T88" fmla="*/ 7 w 954"/>
              <a:gd name="T89" fmla="*/ 396 h 954"/>
              <a:gd name="T90" fmla="*/ 18 w 954"/>
              <a:gd name="T91" fmla="*/ 345 h 954"/>
              <a:gd name="T92" fmla="*/ 35 w 954"/>
              <a:gd name="T93" fmla="*/ 296 h 954"/>
              <a:gd name="T94" fmla="*/ 58 w 954"/>
              <a:gd name="T95" fmla="*/ 248 h 954"/>
              <a:gd name="T96" fmla="*/ 85 w 954"/>
              <a:gd name="T97" fmla="*/ 204 h 954"/>
              <a:gd name="T98" fmla="*/ 118 w 954"/>
              <a:gd name="T99" fmla="*/ 162 h 954"/>
              <a:gd name="T100" fmla="*/ 156 w 954"/>
              <a:gd name="T101" fmla="*/ 124 h 954"/>
              <a:gd name="T102" fmla="*/ 198 w 954"/>
              <a:gd name="T103" fmla="*/ 89 h 954"/>
              <a:gd name="T104" fmla="*/ 245 w 954"/>
              <a:gd name="T105" fmla="*/ 60 h 954"/>
              <a:gd name="T106" fmla="*/ 296 w 954"/>
              <a:gd name="T107" fmla="*/ 35 h 954"/>
              <a:gd name="T108" fmla="*/ 347 w 954"/>
              <a:gd name="T109" fmla="*/ 17 h 954"/>
              <a:gd name="T110" fmla="*/ 399 w 954"/>
              <a:gd name="T111" fmla="*/ 5 h 954"/>
              <a:gd name="T112" fmla="*/ 453 w 954"/>
              <a:gd name="T113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4" h="954">
                <a:moveTo>
                  <a:pt x="453" y="0"/>
                </a:moveTo>
                <a:lnTo>
                  <a:pt x="505" y="0"/>
                </a:lnTo>
                <a:lnTo>
                  <a:pt x="557" y="6"/>
                </a:lnTo>
                <a:lnTo>
                  <a:pt x="608" y="18"/>
                </a:lnTo>
                <a:lnTo>
                  <a:pt x="657" y="35"/>
                </a:lnTo>
                <a:lnTo>
                  <a:pt x="705" y="57"/>
                </a:lnTo>
                <a:lnTo>
                  <a:pt x="750" y="85"/>
                </a:lnTo>
                <a:lnTo>
                  <a:pt x="792" y="118"/>
                </a:lnTo>
                <a:lnTo>
                  <a:pt x="830" y="156"/>
                </a:lnTo>
                <a:lnTo>
                  <a:pt x="864" y="197"/>
                </a:lnTo>
                <a:lnTo>
                  <a:pt x="894" y="245"/>
                </a:lnTo>
                <a:lnTo>
                  <a:pt x="918" y="296"/>
                </a:lnTo>
                <a:lnTo>
                  <a:pt x="935" y="347"/>
                </a:lnTo>
                <a:lnTo>
                  <a:pt x="947" y="399"/>
                </a:lnTo>
                <a:lnTo>
                  <a:pt x="954" y="451"/>
                </a:lnTo>
                <a:lnTo>
                  <a:pt x="954" y="505"/>
                </a:lnTo>
                <a:lnTo>
                  <a:pt x="947" y="557"/>
                </a:lnTo>
                <a:lnTo>
                  <a:pt x="935" y="608"/>
                </a:lnTo>
                <a:lnTo>
                  <a:pt x="918" y="657"/>
                </a:lnTo>
                <a:lnTo>
                  <a:pt x="896" y="705"/>
                </a:lnTo>
                <a:lnTo>
                  <a:pt x="869" y="750"/>
                </a:lnTo>
                <a:lnTo>
                  <a:pt x="836" y="792"/>
                </a:lnTo>
                <a:lnTo>
                  <a:pt x="798" y="830"/>
                </a:lnTo>
                <a:lnTo>
                  <a:pt x="756" y="864"/>
                </a:lnTo>
                <a:lnTo>
                  <a:pt x="709" y="894"/>
                </a:lnTo>
                <a:lnTo>
                  <a:pt x="658" y="919"/>
                </a:lnTo>
                <a:lnTo>
                  <a:pt x="607" y="936"/>
                </a:lnTo>
                <a:lnTo>
                  <a:pt x="555" y="948"/>
                </a:lnTo>
                <a:lnTo>
                  <a:pt x="501" y="954"/>
                </a:lnTo>
                <a:lnTo>
                  <a:pt x="449" y="953"/>
                </a:lnTo>
                <a:lnTo>
                  <a:pt x="396" y="948"/>
                </a:lnTo>
                <a:lnTo>
                  <a:pt x="345" y="936"/>
                </a:lnTo>
                <a:lnTo>
                  <a:pt x="297" y="919"/>
                </a:lnTo>
                <a:lnTo>
                  <a:pt x="249" y="896"/>
                </a:lnTo>
                <a:lnTo>
                  <a:pt x="204" y="869"/>
                </a:lnTo>
                <a:lnTo>
                  <a:pt x="162" y="836"/>
                </a:lnTo>
                <a:lnTo>
                  <a:pt x="124" y="798"/>
                </a:lnTo>
                <a:lnTo>
                  <a:pt x="90" y="755"/>
                </a:lnTo>
                <a:lnTo>
                  <a:pt x="60" y="708"/>
                </a:lnTo>
                <a:lnTo>
                  <a:pt x="35" y="658"/>
                </a:lnTo>
                <a:lnTo>
                  <a:pt x="18" y="607"/>
                </a:lnTo>
                <a:lnTo>
                  <a:pt x="7" y="555"/>
                </a:lnTo>
                <a:lnTo>
                  <a:pt x="0" y="501"/>
                </a:lnTo>
                <a:lnTo>
                  <a:pt x="0" y="449"/>
                </a:lnTo>
                <a:lnTo>
                  <a:pt x="7" y="396"/>
                </a:lnTo>
                <a:lnTo>
                  <a:pt x="18" y="345"/>
                </a:lnTo>
                <a:lnTo>
                  <a:pt x="35" y="296"/>
                </a:lnTo>
                <a:lnTo>
                  <a:pt x="58" y="248"/>
                </a:lnTo>
                <a:lnTo>
                  <a:pt x="85" y="204"/>
                </a:lnTo>
                <a:lnTo>
                  <a:pt x="118" y="162"/>
                </a:lnTo>
                <a:lnTo>
                  <a:pt x="156" y="124"/>
                </a:lnTo>
                <a:lnTo>
                  <a:pt x="198" y="89"/>
                </a:lnTo>
                <a:lnTo>
                  <a:pt x="245" y="60"/>
                </a:lnTo>
                <a:lnTo>
                  <a:pt x="296" y="35"/>
                </a:lnTo>
                <a:lnTo>
                  <a:pt x="347" y="17"/>
                </a:lnTo>
                <a:lnTo>
                  <a:pt x="399" y="5"/>
                </a:lnTo>
                <a:lnTo>
                  <a:pt x="453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0601A7F8-4C47-B04C-967D-B1B0224FB6EC}"/>
              </a:ext>
            </a:extLst>
          </p:cNvPr>
          <p:cNvSpPr>
            <a:spLocks/>
          </p:cNvSpPr>
          <p:nvPr/>
        </p:nvSpPr>
        <p:spPr bwMode="auto">
          <a:xfrm>
            <a:off x="3956635" y="2317400"/>
            <a:ext cx="1082461" cy="1083596"/>
          </a:xfrm>
          <a:custGeom>
            <a:avLst/>
            <a:gdLst>
              <a:gd name="T0" fmla="*/ 460 w 953"/>
              <a:gd name="T1" fmla="*/ 0 h 954"/>
              <a:gd name="T2" fmla="*/ 513 w 953"/>
              <a:gd name="T3" fmla="*/ 0 h 954"/>
              <a:gd name="T4" fmla="*/ 565 w 953"/>
              <a:gd name="T5" fmla="*/ 8 h 954"/>
              <a:gd name="T6" fmla="*/ 617 w 953"/>
              <a:gd name="T7" fmla="*/ 21 h 954"/>
              <a:gd name="T8" fmla="*/ 668 w 953"/>
              <a:gd name="T9" fmla="*/ 39 h 954"/>
              <a:gd name="T10" fmla="*/ 718 w 953"/>
              <a:gd name="T11" fmla="*/ 64 h 954"/>
              <a:gd name="T12" fmla="*/ 764 w 953"/>
              <a:gd name="T13" fmla="*/ 95 h 954"/>
              <a:gd name="T14" fmla="*/ 806 w 953"/>
              <a:gd name="T15" fmla="*/ 131 h 954"/>
              <a:gd name="T16" fmla="*/ 842 w 953"/>
              <a:gd name="T17" fmla="*/ 170 h 954"/>
              <a:gd name="T18" fmla="*/ 875 w 953"/>
              <a:gd name="T19" fmla="*/ 212 h 954"/>
              <a:gd name="T20" fmla="*/ 901 w 953"/>
              <a:gd name="T21" fmla="*/ 258 h 954"/>
              <a:gd name="T22" fmla="*/ 922 w 953"/>
              <a:gd name="T23" fmla="*/ 306 h 954"/>
              <a:gd name="T24" fmla="*/ 939 w 953"/>
              <a:gd name="T25" fmla="*/ 356 h 954"/>
              <a:gd name="T26" fmla="*/ 950 w 953"/>
              <a:gd name="T27" fmla="*/ 407 h 954"/>
              <a:gd name="T28" fmla="*/ 953 w 953"/>
              <a:gd name="T29" fmla="*/ 459 h 954"/>
              <a:gd name="T30" fmla="*/ 953 w 953"/>
              <a:gd name="T31" fmla="*/ 512 h 954"/>
              <a:gd name="T32" fmla="*/ 946 w 953"/>
              <a:gd name="T33" fmla="*/ 564 h 954"/>
              <a:gd name="T34" fmla="*/ 933 w 953"/>
              <a:gd name="T35" fmla="*/ 616 h 954"/>
              <a:gd name="T36" fmla="*/ 914 w 953"/>
              <a:gd name="T37" fmla="*/ 667 h 954"/>
              <a:gd name="T38" fmla="*/ 888 w 953"/>
              <a:gd name="T39" fmla="*/ 717 h 954"/>
              <a:gd name="T40" fmla="*/ 858 w 953"/>
              <a:gd name="T41" fmla="*/ 764 h 954"/>
              <a:gd name="T42" fmla="*/ 823 w 953"/>
              <a:gd name="T43" fmla="*/ 806 h 954"/>
              <a:gd name="T44" fmla="*/ 783 w 953"/>
              <a:gd name="T45" fmla="*/ 843 h 954"/>
              <a:gd name="T46" fmla="*/ 740 w 953"/>
              <a:gd name="T47" fmla="*/ 874 h 954"/>
              <a:gd name="T48" fmla="*/ 696 w 953"/>
              <a:gd name="T49" fmla="*/ 900 h 954"/>
              <a:gd name="T50" fmla="*/ 647 w 953"/>
              <a:gd name="T51" fmla="*/ 923 h 954"/>
              <a:gd name="T52" fmla="*/ 598 w 953"/>
              <a:gd name="T53" fmla="*/ 938 h 954"/>
              <a:gd name="T54" fmla="*/ 547 w 953"/>
              <a:gd name="T55" fmla="*/ 949 h 954"/>
              <a:gd name="T56" fmla="*/ 494 w 953"/>
              <a:gd name="T57" fmla="*/ 954 h 954"/>
              <a:gd name="T58" fmla="*/ 442 w 953"/>
              <a:gd name="T59" fmla="*/ 953 h 954"/>
              <a:gd name="T60" fmla="*/ 388 w 953"/>
              <a:gd name="T61" fmla="*/ 946 h 954"/>
              <a:gd name="T62" fmla="*/ 337 w 953"/>
              <a:gd name="T63" fmla="*/ 933 h 954"/>
              <a:gd name="T64" fmla="*/ 285 w 953"/>
              <a:gd name="T65" fmla="*/ 913 h 954"/>
              <a:gd name="T66" fmla="*/ 236 w 953"/>
              <a:gd name="T67" fmla="*/ 889 h 954"/>
              <a:gd name="T68" fmla="*/ 189 w 953"/>
              <a:gd name="T69" fmla="*/ 857 h 954"/>
              <a:gd name="T70" fmla="*/ 147 w 953"/>
              <a:gd name="T71" fmla="*/ 822 h 954"/>
              <a:gd name="T72" fmla="*/ 111 w 953"/>
              <a:gd name="T73" fmla="*/ 783 h 954"/>
              <a:gd name="T74" fmla="*/ 79 w 953"/>
              <a:gd name="T75" fmla="*/ 741 h 954"/>
              <a:gd name="T76" fmla="*/ 53 w 953"/>
              <a:gd name="T77" fmla="*/ 695 h 954"/>
              <a:gd name="T78" fmla="*/ 31 w 953"/>
              <a:gd name="T79" fmla="*/ 648 h 954"/>
              <a:gd name="T80" fmla="*/ 15 w 953"/>
              <a:gd name="T81" fmla="*/ 597 h 954"/>
              <a:gd name="T82" fmla="*/ 5 w 953"/>
              <a:gd name="T83" fmla="*/ 546 h 954"/>
              <a:gd name="T84" fmla="*/ 0 w 953"/>
              <a:gd name="T85" fmla="*/ 493 h 954"/>
              <a:gd name="T86" fmla="*/ 1 w 953"/>
              <a:gd name="T87" fmla="*/ 441 h 954"/>
              <a:gd name="T88" fmla="*/ 7 w 953"/>
              <a:gd name="T89" fmla="*/ 388 h 954"/>
              <a:gd name="T90" fmla="*/ 21 w 953"/>
              <a:gd name="T91" fmla="*/ 336 h 954"/>
              <a:gd name="T92" fmla="*/ 40 w 953"/>
              <a:gd name="T93" fmla="*/ 285 h 954"/>
              <a:gd name="T94" fmla="*/ 65 w 953"/>
              <a:gd name="T95" fmla="*/ 235 h 954"/>
              <a:gd name="T96" fmla="*/ 96 w 953"/>
              <a:gd name="T97" fmla="*/ 188 h 954"/>
              <a:gd name="T98" fmla="*/ 132 w 953"/>
              <a:gd name="T99" fmla="*/ 148 h 954"/>
              <a:gd name="T100" fmla="*/ 171 w 953"/>
              <a:gd name="T101" fmla="*/ 111 h 954"/>
              <a:gd name="T102" fmla="*/ 213 w 953"/>
              <a:gd name="T103" fmla="*/ 78 h 954"/>
              <a:gd name="T104" fmla="*/ 259 w 953"/>
              <a:gd name="T105" fmla="*/ 52 h 954"/>
              <a:gd name="T106" fmla="*/ 306 w 953"/>
              <a:gd name="T107" fmla="*/ 31 h 954"/>
              <a:gd name="T108" fmla="*/ 356 w 953"/>
              <a:gd name="T109" fmla="*/ 14 h 954"/>
              <a:gd name="T110" fmla="*/ 408 w 953"/>
              <a:gd name="T111" fmla="*/ 4 h 954"/>
              <a:gd name="T112" fmla="*/ 460 w 953"/>
              <a:gd name="T113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3" h="954">
                <a:moveTo>
                  <a:pt x="460" y="0"/>
                </a:moveTo>
                <a:lnTo>
                  <a:pt x="513" y="0"/>
                </a:lnTo>
                <a:lnTo>
                  <a:pt x="565" y="8"/>
                </a:lnTo>
                <a:lnTo>
                  <a:pt x="617" y="21"/>
                </a:lnTo>
                <a:lnTo>
                  <a:pt x="668" y="39"/>
                </a:lnTo>
                <a:lnTo>
                  <a:pt x="718" y="64"/>
                </a:lnTo>
                <a:lnTo>
                  <a:pt x="764" y="95"/>
                </a:lnTo>
                <a:lnTo>
                  <a:pt x="806" y="131"/>
                </a:lnTo>
                <a:lnTo>
                  <a:pt x="842" y="170"/>
                </a:lnTo>
                <a:lnTo>
                  <a:pt x="875" y="212"/>
                </a:lnTo>
                <a:lnTo>
                  <a:pt x="901" y="258"/>
                </a:lnTo>
                <a:lnTo>
                  <a:pt x="922" y="306"/>
                </a:lnTo>
                <a:lnTo>
                  <a:pt x="939" y="356"/>
                </a:lnTo>
                <a:lnTo>
                  <a:pt x="950" y="407"/>
                </a:lnTo>
                <a:lnTo>
                  <a:pt x="953" y="459"/>
                </a:lnTo>
                <a:lnTo>
                  <a:pt x="953" y="512"/>
                </a:lnTo>
                <a:lnTo>
                  <a:pt x="946" y="564"/>
                </a:lnTo>
                <a:lnTo>
                  <a:pt x="933" y="616"/>
                </a:lnTo>
                <a:lnTo>
                  <a:pt x="914" y="667"/>
                </a:lnTo>
                <a:lnTo>
                  <a:pt x="888" y="717"/>
                </a:lnTo>
                <a:lnTo>
                  <a:pt x="858" y="764"/>
                </a:lnTo>
                <a:lnTo>
                  <a:pt x="823" y="806"/>
                </a:lnTo>
                <a:lnTo>
                  <a:pt x="783" y="843"/>
                </a:lnTo>
                <a:lnTo>
                  <a:pt x="740" y="874"/>
                </a:lnTo>
                <a:lnTo>
                  <a:pt x="696" y="900"/>
                </a:lnTo>
                <a:lnTo>
                  <a:pt x="647" y="923"/>
                </a:lnTo>
                <a:lnTo>
                  <a:pt x="598" y="938"/>
                </a:lnTo>
                <a:lnTo>
                  <a:pt x="547" y="949"/>
                </a:lnTo>
                <a:lnTo>
                  <a:pt x="494" y="954"/>
                </a:lnTo>
                <a:lnTo>
                  <a:pt x="442" y="953"/>
                </a:lnTo>
                <a:lnTo>
                  <a:pt x="388" y="946"/>
                </a:lnTo>
                <a:lnTo>
                  <a:pt x="337" y="933"/>
                </a:lnTo>
                <a:lnTo>
                  <a:pt x="285" y="913"/>
                </a:lnTo>
                <a:lnTo>
                  <a:pt x="236" y="889"/>
                </a:lnTo>
                <a:lnTo>
                  <a:pt x="189" y="857"/>
                </a:lnTo>
                <a:lnTo>
                  <a:pt x="147" y="822"/>
                </a:lnTo>
                <a:lnTo>
                  <a:pt x="111" y="783"/>
                </a:lnTo>
                <a:lnTo>
                  <a:pt x="79" y="741"/>
                </a:lnTo>
                <a:lnTo>
                  <a:pt x="53" y="695"/>
                </a:lnTo>
                <a:lnTo>
                  <a:pt x="31" y="648"/>
                </a:lnTo>
                <a:lnTo>
                  <a:pt x="15" y="597"/>
                </a:lnTo>
                <a:lnTo>
                  <a:pt x="5" y="546"/>
                </a:lnTo>
                <a:lnTo>
                  <a:pt x="0" y="493"/>
                </a:lnTo>
                <a:lnTo>
                  <a:pt x="1" y="441"/>
                </a:lnTo>
                <a:lnTo>
                  <a:pt x="7" y="388"/>
                </a:lnTo>
                <a:lnTo>
                  <a:pt x="21" y="336"/>
                </a:lnTo>
                <a:lnTo>
                  <a:pt x="40" y="285"/>
                </a:lnTo>
                <a:lnTo>
                  <a:pt x="65" y="235"/>
                </a:lnTo>
                <a:lnTo>
                  <a:pt x="96" y="188"/>
                </a:lnTo>
                <a:lnTo>
                  <a:pt x="132" y="148"/>
                </a:lnTo>
                <a:lnTo>
                  <a:pt x="171" y="111"/>
                </a:lnTo>
                <a:lnTo>
                  <a:pt x="213" y="78"/>
                </a:lnTo>
                <a:lnTo>
                  <a:pt x="259" y="52"/>
                </a:lnTo>
                <a:lnTo>
                  <a:pt x="306" y="31"/>
                </a:lnTo>
                <a:lnTo>
                  <a:pt x="356" y="14"/>
                </a:lnTo>
                <a:lnTo>
                  <a:pt x="408" y="4"/>
                </a:lnTo>
                <a:lnTo>
                  <a:pt x="46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3893BF-41AA-DD43-AA64-6860078808D9}"/>
              </a:ext>
            </a:extLst>
          </p:cNvPr>
          <p:cNvSpPr txBox="1"/>
          <p:nvPr/>
        </p:nvSpPr>
        <p:spPr>
          <a:xfrm rot="19751965">
            <a:off x="5123682" y="22290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87FC00-E3CB-3B40-B477-6BB5E3954A29}"/>
              </a:ext>
            </a:extLst>
          </p:cNvPr>
          <p:cNvSpPr txBox="1"/>
          <p:nvPr/>
        </p:nvSpPr>
        <p:spPr>
          <a:xfrm rot="1873034">
            <a:off x="6714814" y="22350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534721-EF2C-0242-9CD4-F397AD7EC128}"/>
              </a:ext>
            </a:extLst>
          </p:cNvPr>
          <p:cNvSpPr txBox="1"/>
          <p:nvPr/>
        </p:nvSpPr>
        <p:spPr>
          <a:xfrm>
            <a:off x="7499545" y="365267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9E26CC-6810-9B40-991C-96330286D1C5}"/>
              </a:ext>
            </a:extLst>
          </p:cNvPr>
          <p:cNvSpPr txBox="1"/>
          <p:nvPr/>
        </p:nvSpPr>
        <p:spPr>
          <a:xfrm rot="19753082">
            <a:off x="6688247" y="50650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010D35-0E52-A044-BD4C-8B3C0D8C235D}"/>
              </a:ext>
            </a:extLst>
          </p:cNvPr>
          <p:cNvSpPr txBox="1"/>
          <p:nvPr/>
        </p:nvSpPr>
        <p:spPr>
          <a:xfrm rot="1867253">
            <a:off x="5078904" y="50504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8C433-0C68-674E-B677-6DB2B19E2971}"/>
              </a:ext>
            </a:extLst>
          </p:cNvPr>
          <p:cNvSpPr txBox="1"/>
          <p:nvPr/>
        </p:nvSpPr>
        <p:spPr>
          <a:xfrm>
            <a:off x="4296177" y="3623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A88A57E-DF3C-0C4A-AA2E-3BD41A5844C3}"/>
              </a:ext>
            </a:extLst>
          </p:cNvPr>
          <p:cNvCxnSpPr>
            <a:cxnSpLocks/>
          </p:cNvCxnSpPr>
          <p:nvPr/>
        </p:nvCxnSpPr>
        <p:spPr>
          <a:xfrm flipV="1">
            <a:off x="3106339" y="1736137"/>
            <a:ext cx="2238732" cy="46714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5E8C17B-B6B2-E741-B5E6-EE994299235D}"/>
              </a:ext>
            </a:extLst>
          </p:cNvPr>
          <p:cNvCxnSpPr/>
          <p:nvPr/>
        </p:nvCxnSpPr>
        <p:spPr>
          <a:xfrm flipV="1">
            <a:off x="8405360" y="2049994"/>
            <a:ext cx="622519" cy="606120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22F8E9C-5A17-EA41-9EAE-03B9839E71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67933" y="3723748"/>
            <a:ext cx="1009529" cy="73467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CC130B2C-38BF-D844-8032-EFAF4D7E641A}"/>
              </a:ext>
            </a:extLst>
          </p:cNvPr>
          <p:cNvCxnSpPr>
            <a:cxnSpLocks/>
          </p:cNvCxnSpPr>
          <p:nvPr/>
        </p:nvCxnSpPr>
        <p:spPr>
          <a:xfrm flipV="1">
            <a:off x="6689027" y="5559102"/>
            <a:ext cx="2329451" cy="49093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5089890-DD2A-AF49-8016-5D334BA30F46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3446621" y="3008314"/>
            <a:ext cx="369418" cy="1034188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5DEE8E9-95F1-774D-853E-3E2986F9B69B}"/>
              </a:ext>
            </a:extLst>
          </p:cNvPr>
          <p:cNvCxnSpPr/>
          <p:nvPr/>
        </p:nvCxnSpPr>
        <p:spPr>
          <a:xfrm flipV="1">
            <a:off x="3193866" y="5121633"/>
            <a:ext cx="762769" cy="363712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DDB7AB-1CC0-7245-A4AC-9DB8E28438E9}"/>
              </a:ext>
            </a:extLst>
          </p:cNvPr>
          <p:cNvGrpSpPr/>
          <p:nvPr/>
        </p:nvGrpSpPr>
        <p:grpSpPr>
          <a:xfrm>
            <a:off x="369116" y="1304541"/>
            <a:ext cx="2647492" cy="1349495"/>
            <a:chOff x="681214" y="1646497"/>
            <a:chExt cx="2647492" cy="134949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6D6F74-C049-E840-9572-4F0A5D52923E}"/>
                </a:ext>
              </a:extLst>
            </p:cNvPr>
            <p:cNvSpPr txBox="1"/>
            <p:nvPr/>
          </p:nvSpPr>
          <p:spPr>
            <a:xfrm>
              <a:off x="681214" y="1980329"/>
              <a:ext cx="26474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Summary Statistics provide the most basic demographic information to the Optimizer for execution plan creation. Without them plans are created with random data sampling.</a:t>
              </a:r>
              <a:endParaRPr lang="en-IN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08B95F8-0592-1244-A845-64306AA74620}"/>
                </a:ext>
              </a:extLst>
            </p:cNvPr>
            <p:cNvSpPr txBox="1"/>
            <p:nvPr/>
          </p:nvSpPr>
          <p:spPr>
            <a:xfrm>
              <a:off x="681214" y="1646497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Summary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650542-BA5A-1E49-8D55-68AAFFDFC2C9}"/>
              </a:ext>
            </a:extLst>
          </p:cNvPr>
          <p:cNvGrpSpPr/>
          <p:nvPr/>
        </p:nvGrpSpPr>
        <p:grpSpPr>
          <a:xfrm>
            <a:off x="293855" y="3158746"/>
            <a:ext cx="3393030" cy="1391587"/>
            <a:chOff x="812462" y="1646497"/>
            <a:chExt cx="2848751" cy="88583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21D0F4-3A0F-7B4D-BB5E-7ED8D2615F35}"/>
                </a:ext>
              </a:extLst>
            </p:cNvPr>
            <p:cNvSpPr txBox="1"/>
            <p:nvPr/>
          </p:nvSpPr>
          <p:spPr>
            <a:xfrm>
              <a:off x="812462" y="1885797"/>
              <a:ext cx="2647028" cy="64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Partitions and Partitioning Columns must have Statistics for this feature to work. No partition elimination increases data block reads and IOs degrading throughput and performance.</a:t>
              </a:r>
              <a:endParaRPr lang="en-IN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12270CD-178B-534C-A091-5828231D53F7}"/>
                </a:ext>
              </a:extLst>
            </p:cNvPr>
            <p:cNvSpPr txBox="1"/>
            <p:nvPr/>
          </p:nvSpPr>
          <p:spPr>
            <a:xfrm>
              <a:off x="812462" y="1646497"/>
              <a:ext cx="2848751" cy="2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Partitioning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151242A-56AD-EA46-B6EB-6E4FD6955FD0}"/>
              </a:ext>
            </a:extLst>
          </p:cNvPr>
          <p:cNvGrpSpPr/>
          <p:nvPr/>
        </p:nvGrpSpPr>
        <p:grpSpPr>
          <a:xfrm>
            <a:off x="494985" y="5071869"/>
            <a:ext cx="2904683" cy="1164829"/>
            <a:chOff x="637922" y="1646497"/>
            <a:chExt cx="2724108" cy="116482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472C166-2486-7B4B-842D-305521F13968}"/>
                </a:ext>
              </a:extLst>
            </p:cNvPr>
            <p:cNvSpPr txBox="1"/>
            <p:nvPr/>
          </p:nvSpPr>
          <p:spPr>
            <a:xfrm>
              <a:off x="642967" y="1980329"/>
              <a:ext cx="26131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Secondary Indexes without statistics will be ignored by the Optimizer eliminating any chance of decreasing data movement and IOs.</a:t>
              </a:r>
              <a:endParaRPr lang="en-IN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F22D371-5721-8B44-8D8E-869B752BC5D8}"/>
                </a:ext>
              </a:extLst>
            </p:cNvPr>
            <p:cNvSpPr txBox="1"/>
            <p:nvPr/>
          </p:nvSpPr>
          <p:spPr>
            <a:xfrm>
              <a:off x="637922" y="1646497"/>
              <a:ext cx="2724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Secondary Index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F76672-95F7-5D45-A9C7-EF8605526139}"/>
              </a:ext>
            </a:extLst>
          </p:cNvPr>
          <p:cNvGrpSpPr/>
          <p:nvPr/>
        </p:nvGrpSpPr>
        <p:grpSpPr>
          <a:xfrm>
            <a:off x="9140035" y="1473818"/>
            <a:ext cx="2782834" cy="980163"/>
            <a:chOff x="812462" y="1646497"/>
            <a:chExt cx="2185605" cy="98016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1ABCC1-FABD-9149-9F37-1DA87AC9F060}"/>
                </a:ext>
              </a:extLst>
            </p:cNvPr>
            <p:cNvSpPr txBox="1"/>
            <p:nvPr/>
          </p:nvSpPr>
          <p:spPr>
            <a:xfrm>
              <a:off x="812462" y="1980329"/>
              <a:ext cx="2185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Temporal Begin &amp; End Periods with Statistics are used by the Optimizer for efficient Temporal Data Elimination.</a:t>
              </a:r>
              <a:endParaRPr lang="en-IN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A0735C2-6376-644B-A135-5C1B917EC83C}"/>
                </a:ext>
              </a:extLst>
            </p:cNvPr>
            <p:cNvSpPr txBox="1"/>
            <p:nvPr/>
          </p:nvSpPr>
          <p:spPr>
            <a:xfrm>
              <a:off x="812462" y="1646497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Temporal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00620DE-716F-E747-B628-3F4132F468D4}"/>
              </a:ext>
            </a:extLst>
          </p:cNvPr>
          <p:cNvGrpSpPr/>
          <p:nvPr/>
        </p:nvGrpSpPr>
        <p:grpSpPr>
          <a:xfrm>
            <a:off x="9287312" y="3010046"/>
            <a:ext cx="2668063" cy="1349495"/>
            <a:chOff x="812461" y="1646497"/>
            <a:chExt cx="2668063" cy="1349495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A5C98CA-F1A7-CA4C-8E02-9C5E0CC3FA82}"/>
                </a:ext>
              </a:extLst>
            </p:cNvPr>
            <p:cNvSpPr txBox="1"/>
            <p:nvPr/>
          </p:nvSpPr>
          <p:spPr>
            <a:xfrm>
              <a:off x="812461" y="1980329"/>
              <a:ext cx="2668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Soft-RI Columns without Statistics will not be used by the Optimizer for Join Elimination, precluding the possibility of decreasing data movement and IOs. </a:t>
              </a:r>
              <a:endParaRPr lang="en-IN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480B22-84D1-564B-80B7-D8BC0267AC05}"/>
                </a:ext>
              </a:extLst>
            </p:cNvPr>
            <p:cNvSpPr txBox="1"/>
            <p:nvPr/>
          </p:nvSpPr>
          <p:spPr>
            <a:xfrm>
              <a:off x="812462" y="1646497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Soft RI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4A6F91-D869-EF47-B981-385C48FBBC12}"/>
              </a:ext>
            </a:extLst>
          </p:cNvPr>
          <p:cNvGrpSpPr/>
          <p:nvPr/>
        </p:nvGrpSpPr>
        <p:grpSpPr>
          <a:xfrm>
            <a:off x="9215665" y="4856299"/>
            <a:ext cx="2211083" cy="1349495"/>
            <a:chOff x="786984" y="1646497"/>
            <a:chExt cx="2211083" cy="134949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8AC1DAB-9FEC-E34C-AA41-422B0FBD2FCD}"/>
                </a:ext>
              </a:extLst>
            </p:cNvPr>
            <p:cNvSpPr txBox="1"/>
            <p:nvPr/>
          </p:nvSpPr>
          <p:spPr>
            <a:xfrm>
              <a:off x="786984" y="1980329"/>
              <a:ext cx="21856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Join Indexes without Statistics will be ignored by the Optimizer eliminating any chance of decreasing data movement and IOs.</a:t>
              </a:r>
              <a:endParaRPr lang="en-IN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70078A-90A7-D547-B165-328287D2C831}"/>
                </a:ext>
              </a:extLst>
            </p:cNvPr>
            <p:cNvSpPr txBox="1"/>
            <p:nvPr/>
          </p:nvSpPr>
          <p:spPr>
            <a:xfrm>
              <a:off x="812462" y="1646497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Join Index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F949AEA-41AC-2C46-B089-6880CA2D68CE}"/>
              </a:ext>
            </a:extLst>
          </p:cNvPr>
          <p:cNvGrpSpPr/>
          <p:nvPr/>
        </p:nvGrpSpPr>
        <p:grpSpPr>
          <a:xfrm>
            <a:off x="4356133" y="2717466"/>
            <a:ext cx="283464" cy="283464"/>
            <a:chOff x="7713663" y="2154238"/>
            <a:chExt cx="833437" cy="827087"/>
          </a:xfrm>
          <a:solidFill>
            <a:schemeClr val="accent2"/>
          </a:solidFill>
        </p:grpSpPr>
        <p:sp>
          <p:nvSpPr>
            <p:cNvPr id="131" name="Freeform 159">
              <a:extLst>
                <a:ext uri="{FF2B5EF4-FFF2-40B4-BE49-F238E27FC236}">
                  <a16:creationId xmlns:a16="http://schemas.microsoft.com/office/drawing/2014/main" id="{EA2B8D91-EE2A-9A4F-95FA-EAC3AA68E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3663" y="2154238"/>
              <a:ext cx="833437" cy="827087"/>
            </a:xfrm>
            <a:custGeom>
              <a:avLst/>
              <a:gdLst>
                <a:gd name="T0" fmla="*/ 449 w 535"/>
                <a:gd name="T1" fmla="*/ 168 h 531"/>
                <a:gd name="T2" fmla="*/ 395 w 535"/>
                <a:gd name="T3" fmla="*/ 84 h 531"/>
                <a:gd name="T4" fmla="*/ 363 w 535"/>
                <a:gd name="T5" fmla="*/ 54 h 531"/>
                <a:gd name="T6" fmla="*/ 53 w 535"/>
                <a:gd name="T7" fmla="*/ 0 h 531"/>
                <a:gd name="T8" fmla="*/ 0 w 535"/>
                <a:gd name="T9" fmla="*/ 310 h 531"/>
                <a:gd name="T10" fmla="*/ 86 w 535"/>
                <a:gd name="T11" fmla="*/ 363 h 531"/>
                <a:gd name="T12" fmla="*/ 139 w 535"/>
                <a:gd name="T13" fmla="*/ 447 h 531"/>
                <a:gd name="T14" fmla="*/ 172 w 535"/>
                <a:gd name="T15" fmla="*/ 478 h 531"/>
                <a:gd name="T16" fmla="*/ 481 w 535"/>
                <a:gd name="T17" fmla="*/ 531 h 531"/>
                <a:gd name="T18" fmla="*/ 535 w 535"/>
                <a:gd name="T19" fmla="*/ 222 h 531"/>
                <a:gd name="T20" fmla="*/ 481 w 535"/>
                <a:gd name="T21" fmla="*/ 195 h 531"/>
                <a:gd name="T22" fmla="*/ 508 w 535"/>
                <a:gd name="T23" fmla="*/ 254 h 531"/>
                <a:gd name="T24" fmla="*/ 449 w 535"/>
                <a:gd name="T25" fmla="*/ 195 h 531"/>
                <a:gd name="T26" fmla="*/ 395 w 535"/>
                <a:gd name="T27" fmla="*/ 111 h 531"/>
                <a:gd name="T28" fmla="*/ 422 w 535"/>
                <a:gd name="T29" fmla="*/ 170 h 531"/>
                <a:gd name="T30" fmla="*/ 363 w 535"/>
                <a:gd name="T31" fmla="*/ 111 h 531"/>
                <a:gd name="T32" fmla="*/ 53 w 535"/>
                <a:gd name="T33" fmla="*/ 27 h 531"/>
                <a:gd name="T34" fmla="*/ 336 w 535"/>
                <a:gd name="T35" fmla="*/ 54 h 531"/>
                <a:gd name="T36" fmla="*/ 27 w 535"/>
                <a:gd name="T37" fmla="*/ 111 h 531"/>
                <a:gd name="T38" fmla="*/ 53 w 535"/>
                <a:gd name="T39" fmla="*/ 27 h 531"/>
                <a:gd name="T40" fmla="*/ 27 w 535"/>
                <a:gd name="T41" fmla="*/ 138 h 531"/>
                <a:gd name="T42" fmla="*/ 336 w 535"/>
                <a:gd name="T43" fmla="*/ 310 h 531"/>
                <a:gd name="T44" fmla="*/ 53 w 535"/>
                <a:gd name="T45" fmla="*/ 337 h 531"/>
                <a:gd name="T46" fmla="*/ 113 w 535"/>
                <a:gd name="T47" fmla="*/ 394 h 531"/>
                <a:gd name="T48" fmla="*/ 310 w 535"/>
                <a:gd name="T49" fmla="*/ 363 h 531"/>
                <a:gd name="T50" fmla="*/ 363 w 535"/>
                <a:gd name="T51" fmla="*/ 196 h 531"/>
                <a:gd name="T52" fmla="*/ 422 w 535"/>
                <a:gd name="T53" fmla="*/ 394 h 531"/>
                <a:gd name="T54" fmla="*/ 139 w 535"/>
                <a:gd name="T55" fmla="*/ 421 h 531"/>
                <a:gd name="T56" fmla="*/ 481 w 535"/>
                <a:gd name="T57" fmla="*/ 505 h 531"/>
                <a:gd name="T58" fmla="*/ 198 w 535"/>
                <a:gd name="T59" fmla="*/ 478 h 531"/>
                <a:gd name="T60" fmla="*/ 395 w 535"/>
                <a:gd name="T61" fmla="*/ 447 h 531"/>
                <a:gd name="T62" fmla="*/ 449 w 535"/>
                <a:gd name="T63" fmla="*/ 281 h 531"/>
                <a:gd name="T64" fmla="*/ 508 w 535"/>
                <a:gd name="T65" fmla="*/ 47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5" h="531">
                  <a:moveTo>
                    <a:pt x="481" y="168"/>
                  </a:moveTo>
                  <a:cubicBezTo>
                    <a:pt x="449" y="168"/>
                    <a:pt x="449" y="168"/>
                    <a:pt x="449" y="168"/>
                  </a:cubicBezTo>
                  <a:cubicBezTo>
                    <a:pt x="449" y="138"/>
                    <a:pt x="449" y="138"/>
                    <a:pt x="449" y="138"/>
                  </a:cubicBezTo>
                  <a:cubicBezTo>
                    <a:pt x="449" y="108"/>
                    <a:pt x="425" y="84"/>
                    <a:pt x="395" y="84"/>
                  </a:cubicBezTo>
                  <a:cubicBezTo>
                    <a:pt x="363" y="84"/>
                    <a:pt x="363" y="84"/>
                    <a:pt x="363" y="84"/>
                  </a:cubicBezTo>
                  <a:cubicBezTo>
                    <a:pt x="363" y="54"/>
                    <a:pt x="363" y="54"/>
                    <a:pt x="363" y="54"/>
                  </a:cubicBezTo>
                  <a:cubicBezTo>
                    <a:pt x="363" y="24"/>
                    <a:pt x="339" y="0"/>
                    <a:pt x="31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39"/>
                    <a:pt x="24" y="363"/>
                    <a:pt x="53" y="363"/>
                  </a:cubicBezTo>
                  <a:cubicBezTo>
                    <a:pt x="86" y="363"/>
                    <a:pt x="86" y="363"/>
                    <a:pt x="86" y="363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23"/>
                    <a:pt x="110" y="447"/>
                    <a:pt x="139" y="447"/>
                  </a:cubicBezTo>
                  <a:cubicBezTo>
                    <a:pt x="172" y="447"/>
                    <a:pt x="172" y="447"/>
                    <a:pt x="172" y="447"/>
                  </a:cubicBezTo>
                  <a:cubicBezTo>
                    <a:pt x="172" y="478"/>
                    <a:pt x="172" y="478"/>
                    <a:pt x="172" y="478"/>
                  </a:cubicBezTo>
                  <a:cubicBezTo>
                    <a:pt x="172" y="508"/>
                    <a:pt x="196" y="531"/>
                    <a:pt x="225" y="531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511" y="531"/>
                    <a:pt x="535" y="508"/>
                    <a:pt x="535" y="478"/>
                  </a:cubicBezTo>
                  <a:cubicBezTo>
                    <a:pt x="535" y="222"/>
                    <a:pt x="535" y="222"/>
                    <a:pt x="535" y="222"/>
                  </a:cubicBezTo>
                  <a:cubicBezTo>
                    <a:pt x="535" y="192"/>
                    <a:pt x="511" y="168"/>
                    <a:pt x="481" y="168"/>
                  </a:cubicBezTo>
                  <a:close/>
                  <a:moveTo>
                    <a:pt x="481" y="195"/>
                  </a:moveTo>
                  <a:cubicBezTo>
                    <a:pt x="496" y="195"/>
                    <a:pt x="508" y="207"/>
                    <a:pt x="508" y="222"/>
                  </a:cubicBezTo>
                  <a:cubicBezTo>
                    <a:pt x="508" y="254"/>
                    <a:pt x="508" y="254"/>
                    <a:pt x="508" y="254"/>
                  </a:cubicBezTo>
                  <a:cubicBezTo>
                    <a:pt x="449" y="254"/>
                    <a:pt x="449" y="254"/>
                    <a:pt x="449" y="254"/>
                  </a:cubicBezTo>
                  <a:cubicBezTo>
                    <a:pt x="449" y="195"/>
                    <a:pt x="449" y="195"/>
                    <a:pt x="449" y="195"/>
                  </a:cubicBezTo>
                  <a:lnTo>
                    <a:pt x="481" y="195"/>
                  </a:lnTo>
                  <a:close/>
                  <a:moveTo>
                    <a:pt x="395" y="111"/>
                  </a:moveTo>
                  <a:cubicBezTo>
                    <a:pt x="410" y="111"/>
                    <a:pt x="422" y="123"/>
                    <a:pt x="422" y="138"/>
                  </a:cubicBezTo>
                  <a:cubicBezTo>
                    <a:pt x="422" y="170"/>
                    <a:pt x="422" y="170"/>
                    <a:pt x="422" y="170"/>
                  </a:cubicBezTo>
                  <a:cubicBezTo>
                    <a:pt x="363" y="170"/>
                    <a:pt x="363" y="170"/>
                    <a:pt x="363" y="170"/>
                  </a:cubicBezTo>
                  <a:cubicBezTo>
                    <a:pt x="363" y="111"/>
                    <a:pt x="363" y="111"/>
                    <a:pt x="363" y="111"/>
                  </a:cubicBezTo>
                  <a:lnTo>
                    <a:pt x="395" y="111"/>
                  </a:lnTo>
                  <a:close/>
                  <a:moveTo>
                    <a:pt x="53" y="27"/>
                  </a:moveTo>
                  <a:cubicBezTo>
                    <a:pt x="310" y="27"/>
                    <a:pt x="310" y="27"/>
                    <a:pt x="310" y="27"/>
                  </a:cubicBezTo>
                  <a:cubicBezTo>
                    <a:pt x="324" y="27"/>
                    <a:pt x="336" y="39"/>
                    <a:pt x="336" y="54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39"/>
                    <a:pt x="39" y="27"/>
                    <a:pt x="53" y="27"/>
                  </a:cubicBezTo>
                  <a:close/>
                  <a:moveTo>
                    <a:pt x="27" y="310"/>
                  </a:moveTo>
                  <a:cubicBezTo>
                    <a:pt x="27" y="138"/>
                    <a:pt x="27" y="138"/>
                    <a:pt x="27" y="138"/>
                  </a:cubicBezTo>
                  <a:cubicBezTo>
                    <a:pt x="336" y="138"/>
                    <a:pt x="336" y="138"/>
                    <a:pt x="336" y="138"/>
                  </a:cubicBezTo>
                  <a:cubicBezTo>
                    <a:pt x="336" y="310"/>
                    <a:pt x="336" y="310"/>
                    <a:pt x="336" y="310"/>
                  </a:cubicBezTo>
                  <a:cubicBezTo>
                    <a:pt x="336" y="325"/>
                    <a:pt x="324" y="337"/>
                    <a:pt x="310" y="337"/>
                  </a:cubicBezTo>
                  <a:cubicBezTo>
                    <a:pt x="53" y="337"/>
                    <a:pt x="53" y="337"/>
                    <a:pt x="53" y="337"/>
                  </a:cubicBezTo>
                  <a:cubicBezTo>
                    <a:pt x="39" y="337"/>
                    <a:pt x="27" y="325"/>
                    <a:pt x="27" y="310"/>
                  </a:cubicBezTo>
                  <a:close/>
                  <a:moveTo>
                    <a:pt x="113" y="394"/>
                  </a:moveTo>
                  <a:cubicBezTo>
                    <a:pt x="113" y="363"/>
                    <a:pt x="113" y="363"/>
                    <a:pt x="113" y="363"/>
                  </a:cubicBezTo>
                  <a:cubicBezTo>
                    <a:pt x="310" y="363"/>
                    <a:pt x="310" y="363"/>
                    <a:pt x="310" y="363"/>
                  </a:cubicBezTo>
                  <a:cubicBezTo>
                    <a:pt x="339" y="363"/>
                    <a:pt x="363" y="339"/>
                    <a:pt x="363" y="310"/>
                  </a:cubicBezTo>
                  <a:cubicBezTo>
                    <a:pt x="363" y="196"/>
                    <a:pt x="363" y="196"/>
                    <a:pt x="363" y="196"/>
                  </a:cubicBezTo>
                  <a:cubicBezTo>
                    <a:pt x="422" y="196"/>
                    <a:pt x="422" y="196"/>
                    <a:pt x="422" y="196"/>
                  </a:cubicBezTo>
                  <a:cubicBezTo>
                    <a:pt x="422" y="394"/>
                    <a:pt x="422" y="394"/>
                    <a:pt x="422" y="394"/>
                  </a:cubicBezTo>
                  <a:cubicBezTo>
                    <a:pt x="422" y="409"/>
                    <a:pt x="410" y="421"/>
                    <a:pt x="395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25" y="421"/>
                    <a:pt x="113" y="409"/>
                    <a:pt x="113" y="394"/>
                  </a:cubicBezTo>
                  <a:close/>
                  <a:moveTo>
                    <a:pt x="481" y="505"/>
                  </a:moveTo>
                  <a:cubicBezTo>
                    <a:pt x="225" y="505"/>
                    <a:pt x="225" y="505"/>
                    <a:pt x="225" y="505"/>
                  </a:cubicBezTo>
                  <a:cubicBezTo>
                    <a:pt x="210" y="505"/>
                    <a:pt x="198" y="493"/>
                    <a:pt x="198" y="478"/>
                  </a:cubicBezTo>
                  <a:cubicBezTo>
                    <a:pt x="198" y="447"/>
                    <a:pt x="198" y="447"/>
                    <a:pt x="198" y="447"/>
                  </a:cubicBezTo>
                  <a:cubicBezTo>
                    <a:pt x="395" y="447"/>
                    <a:pt x="395" y="447"/>
                    <a:pt x="395" y="447"/>
                  </a:cubicBezTo>
                  <a:cubicBezTo>
                    <a:pt x="425" y="447"/>
                    <a:pt x="449" y="423"/>
                    <a:pt x="449" y="394"/>
                  </a:cubicBezTo>
                  <a:cubicBezTo>
                    <a:pt x="449" y="281"/>
                    <a:pt x="449" y="281"/>
                    <a:pt x="449" y="281"/>
                  </a:cubicBezTo>
                  <a:cubicBezTo>
                    <a:pt x="508" y="281"/>
                    <a:pt x="508" y="281"/>
                    <a:pt x="508" y="281"/>
                  </a:cubicBezTo>
                  <a:cubicBezTo>
                    <a:pt x="508" y="478"/>
                    <a:pt x="508" y="478"/>
                    <a:pt x="508" y="478"/>
                  </a:cubicBezTo>
                  <a:cubicBezTo>
                    <a:pt x="508" y="493"/>
                    <a:pt x="496" y="505"/>
                    <a:pt x="481" y="5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60">
              <a:extLst>
                <a:ext uri="{FF2B5EF4-FFF2-40B4-BE49-F238E27FC236}">
                  <a16:creationId xmlns:a16="http://schemas.microsoft.com/office/drawing/2014/main" id="{F24203D8-C852-054B-AE1D-39BC841D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5263" y="2230438"/>
              <a:ext cx="69850" cy="68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61">
              <a:extLst>
                <a:ext uri="{FF2B5EF4-FFF2-40B4-BE49-F238E27FC236}">
                  <a16:creationId xmlns:a16="http://schemas.microsoft.com/office/drawing/2014/main" id="{9D1CCC75-8A59-AC49-8A2C-A5D88999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2230438"/>
              <a:ext cx="68262" cy="68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62">
              <a:extLst>
                <a:ext uri="{FF2B5EF4-FFF2-40B4-BE49-F238E27FC236}">
                  <a16:creationId xmlns:a16="http://schemas.microsoft.com/office/drawing/2014/main" id="{7BB956C7-9400-904A-AD6E-110F84BD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475" y="2230438"/>
              <a:ext cx="69850" cy="68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35" name="Freeform 8">
            <a:extLst>
              <a:ext uri="{FF2B5EF4-FFF2-40B4-BE49-F238E27FC236}">
                <a16:creationId xmlns:a16="http://schemas.microsoft.com/office/drawing/2014/main" id="{5DBC9D46-C8E5-6249-8CD5-8F634B0698D5}"/>
              </a:ext>
            </a:extLst>
          </p:cNvPr>
          <p:cNvSpPr>
            <a:spLocks noEditPoints="1"/>
          </p:cNvSpPr>
          <p:nvPr/>
        </p:nvSpPr>
        <p:spPr bwMode="auto">
          <a:xfrm>
            <a:off x="7575120" y="4605808"/>
            <a:ext cx="283464" cy="283464"/>
          </a:xfrm>
          <a:custGeom>
            <a:avLst/>
            <a:gdLst>
              <a:gd name="T0" fmla="*/ 380 w 383"/>
              <a:gd name="T1" fmla="*/ 144 h 401"/>
              <a:gd name="T2" fmla="*/ 229 w 383"/>
              <a:gd name="T3" fmla="*/ 3 h 401"/>
              <a:gd name="T4" fmla="*/ 88 w 383"/>
              <a:gd name="T5" fmla="*/ 155 h 401"/>
              <a:gd name="T6" fmla="*/ 112 w 383"/>
              <a:gd name="T7" fmla="*/ 230 h 401"/>
              <a:gd name="T8" fmla="*/ 112 w 383"/>
              <a:gd name="T9" fmla="*/ 230 h 401"/>
              <a:gd name="T10" fmla="*/ 107 w 383"/>
              <a:gd name="T11" fmla="*/ 235 h 401"/>
              <a:gd name="T12" fmla="*/ 63 w 383"/>
              <a:gd name="T13" fmla="*/ 285 h 401"/>
              <a:gd name="T14" fmla="*/ 20 w 383"/>
              <a:gd name="T15" fmla="*/ 332 h 401"/>
              <a:gd name="T16" fmla="*/ 15 w 383"/>
              <a:gd name="T17" fmla="*/ 338 h 401"/>
              <a:gd name="T18" fmla="*/ 15 w 383"/>
              <a:gd name="T19" fmla="*/ 387 h 401"/>
              <a:gd name="T20" fmla="*/ 64 w 383"/>
              <a:gd name="T21" fmla="*/ 382 h 401"/>
              <a:gd name="T22" fmla="*/ 69 w 383"/>
              <a:gd name="T23" fmla="*/ 377 h 401"/>
              <a:gd name="T24" fmla="*/ 156 w 383"/>
              <a:gd name="T25" fmla="*/ 279 h 401"/>
              <a:gd name="T26" fmla="*/ 160 w 383"/>
              <a:gd name="T27" fmla="*/ 275 h 401"/>
              <a:gd name="T28" fmla="*/ 240 w 383"/>
              <a:gd name="T29" fmla="*/ 295 h 401"/>
              <a:gd name="T30" fmla="*/ 380 w 383"/>
              <a:gd name="T31" fmla="*/ 144 h 401"/>
              <a:gd name="T32" fmla="*/ 238 w 383"/>
              <a:gd name="T33" fmla="*/ 243 h 401"/>
              <a:gd name="T34" fmla="*/ 140 w 383"/>
              <a:gd name="T35" fmla="*/ 153 h 401"/>
              <a:gd name="T36" fmla="*/ 231 w 383"/>
              <a:gd name="T37" fmla="*/ 56 h 401"/>
              <a:gd name="T38" fmla="*/ 328 w 383"/>
              <a:gd name="T39" fmla="*/ 146 h 401"/>
              <a:gd name="T40" fmla="*/ 238 w 383"/>
              <a:gd name="T41" fmla="*/ 243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3" h="401">
                <a:moveTo>
                  <a:pt x="380" y="144"/>
                </a:moveTo>
                <a:cubicBezTo>
                  <a:pt x="377" y="63"/>
                  <a:pt x="309" y="0"/>
                  <a:pt x="229" y="3"/>
                </a:cubicBezTo>
                <a:cubicBezTo>
                  <a:pt x="148" y="6"/>
                  <a:pt x="85" y="74"/>
                  <a:pt x="88" y="155"/>
                </a:cubicBezTo>
                <a:cubicBezTo>
                  <a:pt x="89" y="182"/>
                  <a:pt x="98" y="208"/>
                  <a:pt x="112" y="230"/>
                </a:cubicBezTo>
                <a:cubicBezTo>
                  <a:pt x="112" y="230"/>
                  <a:pt x="112" y="230"/>
                  <a:pt x="112" y="230"/>
                </a:cubicBezTo>
                <a:cubicBezTo>
                  <a:pt x="107" y="235"/>
                  <a:pt x="107" y="235"/>
                  <a:pt x="107" y="235"/>
                </a:cubicBezTo>
                <a:cubicBezTo>
                  <a:pt x="63" y="285"/>
                  <a:pt x="63" y="285"/>
                  <a:pt x="63" y="285"/>
                </a:cubicBezTo>
                <a:cubicBezTo>
                  <a:pt x="20" y="332"/>
                  <a:pt x="20" y="332"/>
                  <a:pt x="20" y="332"/>
                </a:cubicBezTo>
                <a:cubicBezTo>
                  <a:pt x="15" y="338"/>
                  <a:pt x="15" y="338"/>
                  <a:pt x="15" y="338"/>
                </a:cubicBezTo>
                <a:cubicBezTo>
                  <a:pt x="0" y="354"/>
                  <a:pt x="0" y="374"/>
                  <a:pt x="15" y="387"/>
                </a:cubicBezTo>
                <a:cubicBezTo>
                  <a:pt x="29" y="401"/>
                  <a:pt x="49" y="398"/>
                  <a:pt x="64" y="382"/>
                </a:cubicBezTo>
                <a:cubicBezTo>
                  <a:pt x="69" y="377"/>
                  <a:pt x="69" y="377"/>
                  <a:pt x="69" y="377"/>
                </a:cubicBezTo>
                <a:cubicBezTo>
                  <a:pt x="156" y="279"/>
                  <a:pt x="156" y="279"/>
                  <a:pt x="156" y="279"/>
                </a:cubicBezTo>
                <a:cubicBezTo>
                  <a:pt x="160" y="275"/>
                  <a:pt x="160" y="275"/>
                  <a:pt x="160" y="275"/>
                </a:cubicBezTo>
                <a:cubicBezTo>
                  <a:pt x="183" y="289"/>
                  <a:pt x="211" y="296"/>
                  <a:pt x="240" y="295"/>
                </a:cubicBezTo>
                <a:cubicBezTo>
                  <a:pt x="320" y="292"/>
                  <a:pt x="383" y="224"/>
                  <a:pt x="380" y="144"/>
                </a:cubicBezTo>
                <a:close/>
                <a:moveTo>
                  <a:pt x="238" y="243"/>
                </a:moveTo>
                <a:cubicBezTo>
                  <a:pt x="186" y="245"/>
                  <a:pt x="142" y="205"/>
                  <a:pt x="140" y="153"/>
                </a:cubicBezTo>
                <a:cubicBezTo>
                  <a:pt x="139" y="101"/>
                  <a:pt x="179" y="57"/>
                  <a:pt x="231" y="56"/>
                </a:cubicBezTo>
                <a:cubicBezTo>
                  <a:pt x="282" y="54"/>
                  <a:pt x="326" y="94"/>
                  <a:pt x="328" y="146"/>
                </a:cubicBezTo>
                <a:cubicBezTo>
                  <a:pt x="330" y="198"/>
                  <a:pt x="289" y="241"/>
                  <a:pt x="238" y="2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84C10C5-1EE6-9643-B6AE-2058D77B8E41}"/>
              </a:ext>
            </a:extLst>
          </p:cNvPr>
          <p:cNvGrpSpPr/>
          <p:nvPr/>
        </p:nvGrpSpPr>
        <p:grpSpPr>
          <a:xfrm>
            <a:off x="4333985" y="4555263"/>
            <a:ext cx="283464" cy="283464"/>
            <a:chOff x="4219575" y="-66675"/>
            <a:chExt cx="2103438" cy="1589088"/>
          </a:xfrm>
          <a:solidFill>
            <a:schemeClr val="accent2"/>
          </a:solidFill>
        </p:grpSpPr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C444A82A-CCDB-884D-902D-08FC0B9D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374650"/>
              <a:ext cx="457200" cy="484188"/>
            </a:xfrm>
            <a:custGeom>
              <a:avLst/>
              <a:gdLst>
                <a:gd name="T0" fmla="*/ 21 w 122"/>
                <a:gd name="T1" fmla="*/ 61 h 129"/>
                <a:gd name="T2" fmla="*/ 61 w 122"/>
                <a:gd name="T3" fmla="*/ 21 h 129"/>
                <a:gd name="T4" fmla="*/ 101 w 122"/>
                <a:gd name="T5" fmla="*/ 61 h 129"/>
                <a:gd name="T6" fmla="*/ 101 w 122"/>
                <a:gd name="T7" fmla="*/ 129 h 129"/>
                <a:gd name="T8" fmla="*/ 122 w 122"/>
                <a:gd name="T9" fmla="*/ 129 h 129"/>
                <a:gd name="T10" fmla="*/ 122 w 122"/>
                <a:gd name="T11" fmla="*/ 61 h 129"/>
                <a:gd name="T12" fmla="*/ 61 w 122"/>
                <a:gd name="T13" fmla="*/ 0 h 129"/>
                <a:gd name="T14" fmla="*/ 0 w 122"/>
                <a:gd name="T15" fmla="*/ 61 h 129"/>
                <a:gd name="T16" fmla="*/ 0 w 122"/>
                <a:gd name="T17" fmla="*/ 129 h 129"/>
                <a:gd name="T18" fmla="*/ 21 w 122"/>
                <a:gd name="T19" fmla="*/ 129 h 129"/>
                <a:gd name="T20" fmla="*/ 21 w 122"/>
                <a:gd name="T21" fmla="*/ 6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29">
                  <a:moveTo>
                    <a:pt x="21" y="61"/>
                  </a:moveTo>
                  <a:cubicBezTo>
                    <a:pt x="21" y="39"/>
                    <a:pt x="39" y="21"/>
                    <a:pt x="61" y="21"/>
                  </a:cubicBezTo>
                  <a:cubicBezTo>
                    <a:pt x="83" y="21"/>
                    <a:pt x="101" y="39"/>
                    <a:pt x="101" y="6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28"/>
                    <a:pt x="95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1" y="129"/>
                    <a:pt x="21" y="129"/>
                    <a:pt x="21" y="129"/>
                  </a:cubicBezTo>
                  <a:lnTo>
                    <a:pt x="21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D2992308-1150-E044-96D0-B9A65B3DD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2200" y="900113"/>
              <a:ext cx="757238" cy="622300"/>
            </a:xfrm>
            <a:custGeom>
              <a:avLst/>
              <a:gdLst>
                <a:gd name="T0" fmla="*/ 0 w 202"/>
                <a:gd name="T1" fmla="*/ 30 h 166"/>
                <a:gd name="T2" fmla="*/ 0 w 202"/>
                <a:gd name="T3" fmla="*/ 136 h 166"/>
                <a:gd name="T4" fmla="*/ 30 w 202"/>
                <a:gd name="T5" fmla="*/ 166 h 166"/>
                <a:gd name="T6" fmla="*/ 172 w 202"/>
                <a:gd name="T7" fmla="*/ 166 h 166"/>
                <a:gd name="T8" fmla="*/ 202 w 202"/>
                <a:gd name="T9" fmla="*/ 136 h 166"/>
                <a:gd name="T10" fmla="*/ 202 w 202"/>
                <a:gd name="T11" fmla="*/ 30 h 166"/>
                <a:gd name="T12" fmla="*/ 172 w 202"/>
                <a:gd name="T13" fmla="*/ 0 h 166"/>
                <a:gd name="T14" fmla="*/ 30 w 202"/>
                <a:gd name="T15" fmla="*/ 0 h 166"/>
                <a:gd name="T16" fmla="*/ 0 w 202"/>
                <a:gd name="T17" fmla="*/ 30 h 166"/>
                <a:gd name="T18" fmla="*/ 101 w 202"/>
                <a:gd name="T19" fmla="*/ 35 h 166"/>
                <a:gd name="T20" fmla="*/ 123 w 202"/>
                <a:gd name="T21" fmla="*/ 57 h 166"/>
                <a:gd name="T22" fmla="*/ 110 w 202"/>
                <a:gd name="T23" fmla="*/ 76 h 166"/>
                <a:gd name="T24" fmla="*/ 110 w 202"/>
                <a:gd name="T25" fmla="*/ 118 h 166"/>
                <a:gd name="T26" fmla="*/ 103 w 202"/>
                <a:gd name="T27" fmla="*/ 126 h 166"/>
                <a:gd name="T28" fmla="*/ 99 w 202"/>
                <a:gd name="T29" fmla="*/ 126 h 166"/>
                <a:gd name="T30" fmla="*/ 92 w 202"/>
                <a:gd name="T31" fmla="*/ 118 h 166"/>
                <a:gd name="T32" fmla="*/ 92 w 202"/>
                <a:gd name="T33" fmla="*/ 76 h 166"/>
                <a:gd name="T34" fmla="*/ 79 w 202"/>
                <a:gd name="T35" fmla="*/ 57 h 166"/>
                <a:gd name="T36" fmla="*/ 101 w 202"/>
                <a:gd name="T37" fmla="*/ 3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166">
                  <a:moveTo>
                    <a:pt x="0" y="30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52"/>
                    <a:pt x="13" y="166"/>
                    <a:pt x="30" y="166"/>
                  </a:cubicBezTo>
                  <a:cubicBezTo>
                    <a:pt x="172" y="166"/>
                    <a:pt x="172" y="166"/>
                    <a:pt x="172" y="166"/>
                  </a:cubicBezTo>
                  <a:cubicBezTo>
                    <a:pt x="189" y="166"/>
                    <a:pt x="202" y="152"/>
                    <a:pt x="202" y="136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202" y="13"/>
                    <a:pt x="189" y="0"/>
                    <a:pt x="17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lose/>
                  <a:moveTo>
                    <a:pt x="101" y="35"/>
                  </a:moveTo>
                  <a:cubicBezTo>
                    <a:pt x="113" y="35"/>
                    <a:pt x="123" y="45"/>
                    <a:pt x="123" y="57"/>
                  </a:cubicBezTo>
                  <a:cubicBezTo>
                    <a:pt x="123" y="65"/>
                    <a:pt x="118" y="73"/>
                    <a:pt x="110" y="76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23"/>
                    <a:pt x="107" y="126"/>
                    <a:pt x="103" y="126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5" y="126"/>
                    <a:pt x="92" y="123"/>
                    <a:pt x="92" y="118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84" y="73"/>
                    <a:pt x="79" y="65"/>
                    <a:pt x="79" y="57"/>
                  </a:cubicBezTo>
                  <a:cubicBezTo>
                    <a:pt x="79" y="45"/>
                    <a:pt x="89" y="35"/>
                    <a:pt x="10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59">
              <a:extLst>
                <a:ext uri="{FF2B5EF4-FFF2-40B4-BE49-F238E27FC236}">
                  <a16:creationId xmlns:a16="http://schemas.microsoft.com/office/drawing/2014/main" id="{896F9CD9-85AD-6147-BFD6-9F8BBDFB75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9575" y="-66675"/>
              <a:ext cx="2103438" cy="1308100"/>
            </a:xfrm>
            <a:custGeom>
              <a:avLst/>
              <a:gdLst>
                <a:gd name="T0" fmla="*/ 43 w 561"/>
                <a:gd name="T1" fmla="*/ 45 h 349"/>
                <a:gd name="T2" fmla="*/ 281 w 561"/>
                <a:gd name="T3" fmla="*/ 186 h 349"/>
                <a:gd name="T4" fmla="*/ 518 w 561"/>
                <a:gd name="T5" fmla="*/ 45 h 349"/>
                <a:gd name="T6" fmla="*/ 475 w 561"/>
                <a:gd name="T7" fmla="*/ 26 h 349"/>
                <a:gd name="T8" fmla="*/ 86 w 561"/>
                <a:gd name="T9" fmla="*/ 26 h 349"/>
                <a:gd name="T10" fmla="*/ 43 w 561"/>
                <a:gd name="T11" fmla="*/ 45 h 349"/>
                <a:gd name="T12" fmla="*/ 410 w 561"/>
                <a:gd name="T13" fmla="*/ 323 h 349"/>
                <a:gd name="T14" fmla="*/ 475 w 561"/>
                <a:gd name="T15" fmla="*/ 323 h 349"/>
                <a:gd name="T16" fmla="*/ 509 w 561"/>
                <a:gd name="T17" fmla="*/ 312 h 349"/>
                <a:gd name="T18" fmla="*/ 506 w 561"/>
                <a:gd name="T19" fmla="*/ 310 h 349"/>
                <a:gd name="T20" fmla="*/ 392 w 561"/>
                <a:gd name="T21" fmla="*/ 196 h 349"/>
                <a:gd name="T22" fmla="*/ 392 w 561"/>
                <a:gd name="T23" fmla="*/ 178 h 349"/>
                <a:gd name="T24" fmla="*/ 410 w 561"/>
                <a:gd name="T25" fmla="*/ 178 h 349"/>
                <a:gd name="T26" fmla="*/ 525 w 561"/>
                <a:gd name="T27" fmla="*/ 292 h 349"/>
                <a:gd name="T28" fmla="*/ 526 w 561"/>
                <a:gd name="T29" fmla="*/ 294 h 349"/>
                <a:gd name="T30" fmla="*/ 535 w 561"/>
                <a:gd name="T31" fmla="*/ 263 h 349"/>
                <a:gd name="T32" fmla="*/ 535 w 561"/>
                <a:gd name="T33" fmla="*/ 86 h 349"/>
                <a:gd name="T34" fmla="*/ 532 w 561"/>
                <a:gd name="T35" fmla="*/ 67 h 349"/>
                <a:gd name="T36" fmla="*/ 281 w 561"/>
                <a:gd name="T37" fmla="*/ 216 h 349"/>
                <a:gd name="T38" fmla="*/ 29 w 561"/>
                <a:gd name="T39" fmla="*/ 67 h 349"/>
                <a:gd name="T40" fmla="*/ 26 w 561"/>
                <a:gd name="T41" fmla="*/ 86 h 349"/>
                <a:gd name="T42" fmla="*/ 26 w 561"/>
                <a:gd name="T43" fmla="*/ 263 h 349"/>
                <a:gd name="T44" fmla="*/ 35 w 561"/>
                <a:gd name="T45" fmla="*/ 294 h 349"/>
                <a:gd name="T46" fmla="*/ 36 w 561"/>
                <a:gd name="T47" fmla="*/ 292 h 349"/>
                <a:gd name="T48" fmla="*/ 151 w 561"/>
                <a:gd name="T49" fmla="*/ 178 h 349"/>
                <a:gd name="T50" fmla="*/ 169 w 561"/>
                <a:gd name="T51" fmla="*/ 178 h 349"/>
                <a:gd name="T52" fmla="*/ 169 w 561"/>
                <a:gd name="T53" fmla="*/ 196 h 349"/>
                <a:gd name="T54" fmla="*/ 55 w 561"/>
                <a:gd name="T55" fmla="*/ 310 h 349"/>
                <a:gd name="T56" fmla="*/ 52 w 561"/>
                <a:gd name="T57" fmla="*/ 312 h 349"/>
                <a:gd name="T58" fmla="*/ 86 w 561"/>
                <a:gd name="T59" fmla="*/ 323 h 349"/>
                <a:gd name="T60" fmla="*/ 151 w 561"/>
                <a:gd name="T61" fmla="*/ 323 h 349"/>
                <a:gd name="T62" fmla="*/ 152 w 561"/>
                <a:gd name="T63" fmla="*/ 349 h 349"/>
                <a:gd name="T64" fmla="*/ 86 w 561"/>
                <a:gd name="T65" fmla="*/ 349 h 349"/>
                <a:gd name="T66" fmla="*/ 0 w 561"/>
                <a:gd name="T67" fmla="*/ 263 h 349"/>
                <a:gd name="T68" fmla="*/ 0 w 561"/>
                <a:gd name="T69" fmla="*/ 86 h 349"/>
                <a:gd name="T70" fmla="*/ 86 w 561"/>
                <a:gd name="T71" fmla="*/ 0 h 349"/>
                <a:gd name="T72" fmla="*/ 475 w 561"/>
                <a:gd name="T73" fmla="*/ 0 h 349"/>
                <a:gd name="T74" fmla="*/ 561 w 561"/>
                <a:gd name="T75" fmla="*/ 86 h 349"/>
                <a:gd name="T76" fmla="*/ 561 w 561"/>
                <a:gd name="T77" fmla="*/ 263 h 349"/>
                <a:gd name="T78" fmla="*/ 475 w 561"/>
                <a:gd name="T79" fmla="*/ 349 h 349"/>
                <a:gd name="T80" fmla="*/ 411 w 561"/>
                <a:gd name="T81" fmla="*/ 349 h 349"/>
                <a:gd name="T82" fmla="*/ 410 w 561"/>
                <a:gd name="T83" fmla="*/ 32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1" h="349">
                  <a:moveTo>
                    <a:pt x="43" y="45"/>
                  </a:moveTo>
                  <a:cubicBezTo>
                    <a:pt x="281" y="186"/>
                    <a:pt x="281" y="186"/>
                    <a:pt x="281" y="186"/>
                  </a:cubicBezTo>
                  <a:cubicBezTo>
                    <a:pt x="518" y="45"/>
                    <a:pt x="518" y="45"/>
                    <a:pt x="518" y="45"/>
                  </a:cubicBezTo>
                  <a:cubicBezTo>
                    <a:pt x="507" y="33"/>
                    <a:pt x="492" y="26"/>
                    <a:pt x="475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69" y="26"/>
                    <a:pt x="54" y="33"/>
                    <a:pt x="43" y="45"/>
                  </a:cubicBezTo>
                  <a:close/>
                  <a:moveTo>
                    <a:pt x="410" y="323"/>
                  </a:moveTo>
                  <a:cubicBezTo>
                    <a:pt x="475" y="323"/>
                    <a:pt x="475" y="323"/>
                    <a:pt x="475" y="323"/>
                  </a:cubicBezTo>
                  <a:cubicBezTo>
                    <a:pt x="487" y="323"/>
                    <a:pt x="499" y="319"/>
                    <a:pt x="509" y="312"/>
                  </a:cubicBezTo>
                  <a:cubicBezTo>
                    <a:pt x="508" y="312"/>
                    <a:pt x="507" y="311"/>
                    <a:pt x="506" y="310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87" y="191"/>
                    <a:pt x="387" y="183"/>
                    <a:pt x="392" y="178"/>
                  </a:cubicBezTo>
                  <a:cubicBezTo>
                    <a:pt x="397" y="173"/>
                    <a:pt x="405" y="173"/>
                    <a:pt x="410" y="178"/>
                  </a:cubicBezTo>
                  <a:cubicBezTo>
                    <a:pt x="525" y="292"/>
                    <a:pt x="525" y="292"/>
                    <a:pt x="525" y="292"/>
                  </a:cubicBezTo>
                  <a:cubicBezTo>
                    <a:pt x="525" y="293"/>
                    <a:pt x="526" y="293"/>
                    <a:pt x="526" y="294"/>
                  </a:cubicBezTo>
                  <a:cubicBezTo>
                    <a:pt x="532" y="285"/>
                    <a:pt x="535" y="274"/>
                    <a:pt x="535" y="263"/>
                  </a:cubicBezTo>
                  <a:cubicBezTo>
                    <a:pt x="535" y="86"/>
                    <a:pt x="535" y="86"/>
                    <a:pt x="535" y="86"/>
                  </a:cubicBezTo>
                  <a:cubicBezTo>
                    <a:pt x="535" y="79"/>
                    <a:pt x="534" y="73"/>
                    <a:pt x="532" y="6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7" y="73"/>
                    <a:pt x="26" y="79"/>
                    <a:pt x="26" y="86"/>
                  </a:cubicBezTo>
                  <a:cubicBezTo>
                    <a:pt x="26" y="263"/>
                    <a:pt x="26" y="263"/>
                    <a:pt x="26" y="263"/>
                  </a:cubicBezTo>
                  <a:cubicBezTo>
                    <a:pt x="26" y="274"/>
                    <a:pt x="29" y="285"/>
                    <a:pt x="35" y="294"/>
                  </a:cubicBezTo>
                  <a:cubicBezTo>
                    <a:pt x="36" y="293"/>
                    <a:pt x="36" y="293"/>
                    <a:pt x="36" y="292"/>
                  </a:cubicBezTo>
                  <a:cubicBezTo>
                    <a:pt x="151" y="178"/>
                    <a:pt x="151" y="178"/>
                    <a:pt x="151" y="178"/>
                  </a:cubicBezTo>
                  <a:cubicBezTo>
                    <a:pt x="156" y="173"/>
                    <a:pt x="164" y="173"/>
                    <a:pt x="169" y="178"/>
                  </a:cubicBezTo>
                  <a:cubicBezTo>
                    <a:pt x="174" y="183"/>
                    <a:pt x="174" y="191"/>
                    <a:pt x="169" y="196"/>
                  </a:cubicBezTo>
                  <a:cubicBezTo>
                    <a:pt x="55" y="310"/>
                    <a:pt x="55" y="310"/>
                    <a:pt x="55" y="310"/>
                  </a:cubicBezTo>
                  <a:cubicBezTo>
                    <a:pt x="54" y="311"/>
                    <a:pt x="53" y="312"/>
                    <a:pt x="52" y="312"/>
                  </a:cubicBezTo>
                  <a:cubicBezTo>
                    <a:pt x="62" y="319"/>
                    <a:pt x="74" y="323"/>
                    <a:pt x="86" y="323"/>
                  </a:cubicBezTo>
                  <a:cubicBezTo>
                    <a:pt x="151" y="323"/>
                    <a:pt x="151" y="323"/>
                    <a:pt x="151" y="323"/>
                  </a:cubicBezTo>
                  <a:cubicBezTo>
                    <a:pt x="152" y="349"/>
                    <a:pt x="152" y="349"/>
                    <a:pt x="152" y="349"/>
                  </a:cubicBezTo>
                  <a:cubicBezTo>
                    <a:pt x="86" y="349"/>
                    <a:pt x="86" y="349"/>
                    <a:pt x="86" y="349"/>
                  </a:cubicBezTo>
                  <a:cubicBezTo>
                    <a:pt x="39" y="349"/>
                    <a:pt x="0" y="310"/>
                    <a:pt x="0" y="26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522" y="0"/>
                    <a:pt x="561" y="39"/>
                    <a:pt x="561" y="86"/>
                  </a:cubicBezTo>
                  <a:cubicBezTo>
                    <a:pt x="561" y="263"/>
                    <a:pt x="561" y="263"/>
                    <a:pt x="561" y="263"/>
                  </a:cubicBezTo>
                  <a:cubicBezTo>
                    <a:pt x="561" y="310"/>
                    <a:pt x="522" y="349"/>
                    <a:pt x="475" y="349"/>
                  </a:cubicBezTo>
                  <a:cubicBezTo>
                    <a:pt x="411" y="349"/>
                    <a:pt x="411" y="349"/>
                    <a:pt x="411" y="349"/>
                  </a:cubicBezTo>
                  <a:lnTo>
                    <a:pt x="410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40" name="Freeform 157">
            <a:extLst>
              <a:ext uri="{FF2B5EF4-FFF2-40B4-BE49-F238E27FC236}">
                <a16:creationId xmlns:a16="http://schemas.microsoft.com/office/drawing/2014/main" id="{55EE1611-9BE9-8547-9C76-05DA3C2644A2}"/>
              </a:ext>
            </a:extLst>
          </p:cNvPr>
          <p:cNvSpPr>
            <a:spLocks noEditPoints="1"/>
          </p:cNvSpPr>
          <p:nvPr/>
        </p:nvSpPr>
        <p:spPr bwMode="auto">
          <a:xfrm>
            <a:off x="5959380" y="1745183"/>
            <a:ext cx="283464" cy="283464"/>
          </a:xfrm>
          <a:custGeom>
            <a:avLst/>
            <a:gdLst>
              <a:gd name="T0" fmla="*/ 101 w 375"/>
              <a:gd name="T1" fmla="*/ 36 h 345"/>
              <a:gd name="T2" fmla="*/ 36 w 375"/>
              <a:gd name="T3" fmla="*/ 36 h 345"/>
              <a:gd name="T4" fmla="*/ 36 w 375"/>
              <a:gd name="T5" fmla="*/ 96 h 345"/>
              <a:gd name="T6" fmla="*/ 18 w 375"/>
              <a:gd name="T7" fmla="*/ 120 h 345"/>
              <a:gd name="T8" fmla="*/ 0 w 375"/>
              <a:gd name="T9" fmla="*/ 96 h 345"/>
              <a:gd name="T10" fmla="*/ 0 w 375"/>
              <a:gd name="T11" fmla="*/ 20 h 345"/>
              <a:gd name="T12" fmla="*/ 0 w 375"/>
              <a:gd name="T13" fmla="*/ 18 h 345"/>
              <a:gd name="T14" fmla="*/ 12 w 375"/>
              <a:gd name="T15" fmla="*/ 1 h 345"/>
              <a:gd name="T16" fmla="*/ 13 w 375"/>
              <a:gd name="T17" fmla="*/ 1 h 345"/>
              <a:gd name="T18" fmla="*/ 25 w 375"/>
              <a:gd name="T19" fmla="*/ 0 h 345"/>
              <a:gd name="T20" fmla="*/ 97 w 375"/>
              <a:gd name="T21" fmla="*/ 0 h 345"/>
              <a:gd name="T22" fmla="*/ 121 w 375"/>
              <a:gd name="T23" fmla="*/ 18 h 345"/>
              <a:gd name="T24" fmla="*/ 275 w 375"/>
              <a:gd name="T25" fmla="*/ 36 h 345"/>
              <a:gd name="T26" fmla="*/ 339 w 375"/>
              <a:gd name="T27" fmla="*/ 36 h 345"/>
              <a:gd name="T28" fmla="*/ 339 w 375"/>
              <a:gd name="T29" fmla="*/ 96 h 345"/>
              <a:gd name="T30" fmla="*/ 357 w 375"/>
              <a:gd name="T31" fmla="*/ 120 h 345"/>
              <a:gd name="T32" fmla="*/ 375 w 375"/>
              <a:gd name="T33" fmla="*/ 96 h 345"/>
              <a:gd name="T34" fmla="*/ 375 w 375"/>
              <a:gd name="T35" fmla="*/ 20 h 345"/>
              <a:gd name="T36" fmla="*/ 375 w 375"/>
              <a:gd name="T37" fmla="*/ 18 h 345"/>
              <a:gd name="T38" fmla="*/ 363 w 375"/>
              <a:gd name="T39" fmla="*/ 1 h 345"/>
              <a:gd name="T40" fmla="*/ 362 w 375"/>
              <a:gd name="T41" fmla="*/ 1 h 345"/>
              <a:gd name="T42" fmla="*/ 351 w 375"/>
              <a:gd name="T43" fmla="*/ 0 h 345"/>
              <a:gd name="T44" fmla="*/ 279 w 375"/>
              <a:gd name="T45" fmla="*/ 0 h 345"/>
              <a:gd name="T46" fmla="*/ 255 w 375"/>
              <a:gd name="T47" fmla="*/ 18 h 345"/>
              <a:gd name="T48" fmla="*/ 101 w 375"/>
              <a:gd name="T49" fmla="*/ 309 h 345"/>
              <a:gd name="T50" fmla="*/ 36 w 375"/>
              <a:gd name="T51" fmla="*/ 309 h 345"/>
              <a:gd name="T52" fmla="*/ 36 w 375"/>
              <a:gd name="T53" fmla="*/ 249 h 345"/>
              <a:gd name="T54" fmla="*/ 18 w 375"/>
              <a:gd name="T55" fmla="*/ 225 h 345"/>
              <a:gd name="T56" fmla="*/ 0 w 375"/>
              <a:gd name="T57" fmla="*/ 249 h 345"/>
              <a:gd name="T58" fmla="*/ 0 w 375"/>
              <a:gd name="T59" fmla="*/ 325 h 345"/>
              <a:gd name="T60" fmla="*/ 0 w 375"/>
              <a:gd name="T61" fmla="*/ 327 h 345"/>
              <a:gd name="T62" fmla="*/ 12 w 375"/>
              <a:gd name="T63" fmla="*/ 344 h 345"/>
              <a:gd name="T64" fmla="*/ 13 w 375"/>
              <a:gd name="T65" fmla="*/ 344 h 345"/>
              <a:gd name="T66" fmla="*/ 25 w 375"/>
              <a:gd name="T67" fmla="*/ 345 h 345"/>
              <a:gd name="T68" fmla="*/ 97 w 375"/>
              <a:gd name="T69" fmla="*/ 345 h 345"/>
              <a:gd name="T70" fmla="*/ 121 w 375"/>
              <a:gd name="T71" fmla="*/ 327 h 345"/>
              <a:gd name="T72" fmla="*/ 279 w 375"/>
              <a:gd name="T73" fmla="*/ 345 h 345"/>
              <a:gd name="T74" fmla="*/ 351 w 375"/>
              <a:gd name="T75" fmla="*/ 345 h 345"/>
              <a:gd name="T76" fmla="*/ 362 w 375"/>
              <a:gd name="T77" fmla="*/ 344 h 345"/>
              <a:gd name="T78" fmla="*/ 363 w 375"/>
              <a:gd name="T79" fmla="*/ 344 h 345"/>
              <a:gd name="T80" fmla="*/ 375 w 375"/>
              <a:gd name="T81" fmla="*/ 327 h 345"/>
              <a:gd name="T82" fmla="*/ 375 w 375"/>
              <a:gd name="T83" fmla="*/ 325 h 345"/>
              <a:gd name="T84" fmla="*/ 375 w 375"/>
              <a:gd name="T85" fmla="*/ 249 h 345"/>
              <a:gd name="T86" fmla="*/ 357 w 375"/>
              <a:gd name="T87" fmla="*/ 225 h 345"/>
              <a:gd name="T88" fmla="*/ 339 w 375"/>
              <a:gd name="T89" fmla="*/ 249 h 345"/>
              <a:gd name="T90" fmla="*/ 339 w 375"/>
              <a:gd name="T91" fmla="*/ 309 h 345"/>
              <a:gd name="T92" fmla="*/ 275 w 375"/>
              <a:gd name="T93" fmla="*/ 309 h 345"/>
              <a:gd name="T94" fmla="*/ 275 w 375"/>
              <a:gd name="T95" fmla="*/ 345 h 345"/>
              <a:gd name="T96" fmla="*/ 141 w 375"/>
              <a:gd name="T97" fmla="*/ 260 h 345"/>
              <a:gd name="T98" fmla="*/ 232 w 375"/>
              <a:gd name="T99" fmla="*/ 83 h 345"/>
              <a:gd name="T100" fmla="*/ 218 w 375"/>
              <a:gd name="T101" fmla="*/ 111 h 345"/>
              <a:gd name="T102" fmla="*/ 156 w 375"/>
              <a:gd name="T103" fmla="*/ 231 h 345"/>
              <a:gd name="T104" fmla="*/ 218 w 375"/>
              <a:gd name="T105" fmla="*/ 111 h 345"/>
              <a:gd name="T106" fmla="*/ 160 w 375"/>
              <a:gd name="T107" fmla="*/ 157 h 345"/>
              <a:gd name="T108" fmla="*/ 215 w 375"/>
              <a:gd name="T109" fmla="*/ 18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5" h="345">
                <a:moveTo>
                  <a:pt x="121" y="18"/>
                </a:moveTo>
                <a:cubicBezTo>
                  <a:pt x="121" y="29"/>
                  <a:pt x="113" y="36"/>
                  <a:pt x="101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112"/>
                  <a:pt x="29" y="120"/>
                  <a:pt x="18" y="120"/>
                </a:cubicBezTo>
                <a:cubicBezTo>
                  <a:pt x="7" y="120"/>
                  <a:pt x="0" y="112"/>
                  <a:pt x="0" y="10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4" y="4"/>
                  <a:pt x="11" y="2"/>
                </a:cubicBezTo>
                <a:cubicBezTo>
                  <a:pt x="11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5" y="0"/>
                  <a:pt x="18" y="0"/>
                  <a:pt x="2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3" y="0"/>
                  <a:pt x="121" y="7"/>
                  <a:pt x="121" y="18"/>
                </a:cubicBezTo>
                <a:close/>
                <a:moveTo>
                  <a:pt x="255" y="18"/>
                </a:moveTo>
                <a:cubicBezTo>
                  <a:pt x="255" y="29"/>
                  <a:pt x="263" y="36"/>
                  <a:pt x="275" y="36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339" y="36"/>
                  <a:pt x="339" y="36"/>
                  <a:pt x="339" y="36"/>
                </a:cubicBezTo>
                <a:cubicBezTo>
                  <a:pt x="339" y="59"/>
                  <a:pt x="339" y="59"/>
                  <a:pt x="339" y="59"/>
                </a:cubicBezTo>
                <a:cubicBezTo>
                  <a:pt x="339" y="96"/>
                  <a:pt x="339" y="96"/>
                  <a:pt x="339" y="96"/>
                </a:cubicBezTo>
                <a:cubicBezTo>
                  <a:pt x="339" y="100"/>
                  <a:pt x="339" y="100"/>
                  <a:pt x="339" y="100"/>
                </a:cubicBezTo>
                <a:cubicBezTo>
                  <a:pt x="339" y="112"/>
                  <a:pt x="346" y="120"/>
                  <a:pt x="357" y="120"/>
                </a:cubicBezTo>
                <a:cubicBezTo>
                  <a:pt x="368" y="120"/>
                  <a:pt x="375" y="112"/>
                  <a:pt x="375" y="100"/>
                </a:cubicBezTo>
                <a:cubicBezTo>
                  <a:pt x="375" y="96"/>
                  <a:pt x="375" y="96"/>
                  <a:pt x="375" y="96"/>
                </a:cubicBezTo>
                <a:cubicBezTo>
                  <a:pt x="375" y="24"/>
                  <a:pt x="375" y="24"/>
                  <a:pt x="375" y="24"/>
                </a:cubicBezTo>
                <a:cubicBezTo>
                  <a:pt x="375" y="20"/>
                  <a:pt x="375" y="20"/>
                  <a:pt x="375" y="20"/>
                </a:cubicBezTo>
                <a:cubicBezTo>
                  <a:pt x="375" y="20"/>
                  <a:pt x="375" y="19"/>
                  <a:pt x="375" y="18"/>
                </a:cubicBezTo>
                <a:cubicBezTo>
                  <a:pt x="375" y="18"/>
                  <a:pt x="375" y="18"/>
                  <a:pt x="375" y="18"/>
                </a:cubicBezTo>
                <a:cubicBezTo>
                  <a:pt x="375" y="10"/>
                  <a:pt x="371" y="4"/>
                  <a:pt x="365" y="2"/>
                </a:cubicBezTo>
                <a:cubicBezTo>
                  <a:pt x="364" y="1"/>
                  <a:pt x="364" y="1"/>
                  <a:pt x="363" y="1"/>
                </a:cubicBezTo>
                <a:cubicBezTo>
                  <a:pt x="363" y="1"/>
                  <a:pt x="363" y="1"/>
                  <a:pt x="363" y="1"/>
                </a:cubicBezTo>
                <a:cubicBezTo>
                  <a:pt x="363" y="1"/>
                  <a:pt x="363" y="1"/>
                  <a:pt x="362" y="1"/>
                </a:cubicBezTo>
                <a:cubicBezTo>
                  <a:pt x="360" y="0"/>
                  <a:pt x="358" y="0"/>
                  <a:pt x="355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63" y="0"/>
                  <a:pt x="255" y="7"/>
                  <a:pt x="255" y="18"/>
                </a:cubicBezTo>
                <a:close/>
                <a:moveTo>
                  <a:pt x="121" y="327"/>
                </a:moveTo>
                <a:cubicBezTo>
                  <a:pt x="121" y="316"/>
                  <a:pt x="113" y="309"/>
                  <a:pt x="101" y="309"/>
                </a:cubicBezTo>
                <a:cubicBezTo>
                  <a:pt x="97" y="309"/>
                  <a:pt x="97" y="309"/>
                  <a:pt x="97" y="309"/>
                </a:cubicBezTo>
                <a:cubicBezTo>
                  <a:pt x="36" y="309"/>
                  <a:pt x="36" y="309"/>
                  <a:pt x="36" y="309"/>
                </a:cubicBezTo>
                <a:cubicBezTo>
                  <a:pt x="36" y="286"/>
                  <a:pt x="36" y="286"/>
                  <a:pt x="36" y="286"/>
                </a:cubicBezTo>
                <a:cubicBezTo>
                  <a:pt x="36" y="249"/>
                  <a:pt x="36" y="249"/>
                  <a:pt x="36" y="249"/>
                </a:cubicBezTo>
                <a:cubicBezTo>
                  <a:pt x="36" y="245"/>
                  <a:pt x="36" y="245"/>
                  <a:pt x="36" y="245"/>
                </a:cubicBezTo>
                <a:cubicBezTo>
                  <a:pt x="36" y="233"/>
                  <a:pt x="29" y="225"/>
                  <a:pt x="18" y="225"/>
                </a:cubicBezTo>
                <a:cubicBezTo>
                  <a:pt x="7" y="225"/>
                  <a:pt x="0" y="233"/>
                  <a:pt x="0" y="24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25"/>
                  <a:pt x="0" y="326"/>
                  <a:pt x="0" y="327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5"/>
                  <a:pt x="4" y="341"/>
                  <a:pt x="11" y="344"/>
                </a:cubicBezTo>
                <a:cubicBezTo>
                  <a:pt x="11" y="344"/>
                  <a:pt x="12" y="344"/>
                  <a:pt x="12" y="344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13" y="344"/>
                  <a:pt x="13" y="344"/>
                  <a:pt x="13" y="344"/>
                </a:cubicBezTo>
                <a:cubicBezTo>
                  <a:pt x="15" y="345"/>
                  <a:pt x="18" y="345"/>
                  <a:pt x="21" y="345"/>
                </a:cubicBezTo>
                <a:cubicBezTo>
                  <a:pt x="25" y="345"/>
                  <a:pt x="25" y="345"/>
                  <a:pt x="25" y="345"/>
                </a:cubicBezTo>
                <a:cubicBezTo>
                  <a:pt x="60" y="345"/>
                  <a:pt x="60" y="345"/>
                  <a:pt x="60" y="345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101" y="345"/>
                  <a:pt x="101" y="345"/>
                  <a:pt x="101" y="345"/>
                </a:cubicBezTo>
                <a:cubicBezTo>
                  <a:pt x="113" y="345"/>
                  <a:pt x="121" y="338"/>
                  <a:pt x="121" y="327"/>
                </a:cubicBezTo>
                <a:close/>
                <a:moveTo>
                  <a:pt x="275" y="345"/>
                </a:moveTo>
                <a:cubicBezTo>
                  <a:pt x="279" y="345"/>
                  <a:pt x="279" y="345"/>
                  <a:pt x="279" y="345"/>
                </a:cubicBezTo>
                <a:cubicBezTo>
                  <a:pt x="316" y="345"/>
                  <a:pt x="316" y="345"/>
                  <a:pt x="316" y="345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8" y="345"/>
                  <a:pt x="360" y="345"/>
                  <a:pt x="362" y="344"/>
                </a:cubicBezTo>
                <a:cubicBezTo>
                  <a:pt x="363" y="344"/>
                  <a:pt x="363" y="344"/>
                  <a:pt x="363" y="344"/>
                </a:cubicBezTo>
                <a:cubicBezTo>
                  <a:pt x="363" y="344"/>
                  <a:pt x="363" y="344"/>
                  <a:pt x="363" y="344"/>
                </a:cubicBezTo>
                <a:cubicBezTo>
                  <a:pt x="364" y="344"/>
                  <a:pt x="364" y="344"/>
                  <a:pt x="365" y="344"/>
                </a:cubicBezTo>
                <a:cubicBezTo>
                  <a:pt x="371" y="341"/>
                  <a:pt x="375" y="335"/>
                  <a:pt x="375" y="327"/>
                </a:cubicBezTo>
                <a:cubicBezTo>
                  <a:pt x="375" y="327"/>
                  <a:pt x="375" y="327"/>
                  <a:pt x="375" y="327"/>
                </a:cubicBezTo>
                <a:cubicBezTo>
                  <a:pt x="375" y="326"/>
                  <a:pt x="375" y="325"/>
                  <a:pt x="375" y="325"/>
                </a:cubicBezTo>
                <a:cubicBezTo>
                  <a:pt x="375" y="321"/>
                  <a:pt x="375" y="321"/>
                  <a:pt x="375" y="321"/>
                </a:cubicBezTo>
                <a:cubicBezTo>
                  <a:pt x="375" y="249"/>
                  <a:pt x="375" y="249"/>
                  <a:pt x="375" y="249"/>
                </a:cubicBezTo>
                <a:cubicBezTo>
                  <a:pt x="375" y="245"/>
                  <a:pt x="375" y="245"/>
                  <a:pt x="375" y="245"/>
                </a:cubicBezTo>
                <a:cubicBezTo>
                  <a:pt x="375" y="233"/>
                  <a:pt x="368" y="225"/>
                  <a:pt x="357" y="225"/>
                </a:cubicBezTo>
                <a:cubicBezTo>
                  <a:pt x="346" y="225"/>
                  <a:pt x="339" y="233"/>
                  <a:pt x="339" y="245"/>
                </a:cubicBezTo>
                <a:cubicBezTo>
                  <a:pt x="339" y="249"/>
                  <a:pt x="339" y="249"/>
                  <a:pt x="339" y="249"/>
                </a:cubicBezTo>
                <a:cubicBezTo>
                  <a:pt x="339" y="286"/>
                  <a:pt x="339" y="286"/>
                  <a:pt x="339" y="286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279" y="309"/>
                  <a:pt x="279" y="309"/>
                  <a:pt x="279" y="309"/>
                </a:cubicBezTo>
                <a:cubicBezTo>
                  <a:pt x="275" y="309"/>
                  <a:pt x="275" y="309"/>
                  <a:pt x="275" y="309"/>
                </a:cubicBezTo>
                <a:cubicBezTo>
                  <a:pt x="263" y="309"/>
                  <a:pt x="255" y="316"/>
                  <a:pt x="255" y="327"/>
                </a:cubicBezTo>
                <a:cubicBezTo>
                  <a:pt x="255" y="338"/>
                  <a:pt x="263" y="345"/>
                  <a:pt x="275" y="345"/>
                </a:cubicBezTo>
                <a:close/>
                <a:moveTo>
                  <a:pt x="276" y="217"/>
                </a:moveTo>
                <a:cubicBezTo>
                  <a:pt x="251" y="266"/>
                  <a:pt x="190" y="285"/>
                  <a:pt x="141" y="260"/>
                </a:cubicBezTo>
                <a:cubicBezTo>
                  <a:pt x="92" y="235"/>
                  <a:pt x="73" y="175"/>
                  <a:pt x="98" y="126"/>
                </a:cubicBezTo>
                <a:cubicBezTo>
                  <a:pt x="124" y="76"/>
                  <a:pt x="183" y="58"/>
                  <a:pt x="232" y="83"/>
                </a:cubicBezTo>
                <a:cubicBezTo>
                  <a:pt x="281" y="108"/>
                  <a:pt x="302" y="167"/>
                  <a:pt x="276" y="217"/>
                </a:cubicBezTo>
                <a:close/>
                <a:moveTo>
                  <a:pt x="218" y="111"/>
                </a:moveTo>
                <a:cubicBezTo>
                  <a:pt x="184" y="94"/>
                  <a:pt x="144" y="106"/>
                  <a:pt x="127" y="140"/>
                </a:cubicBezTo>
                <a:cubicBezTo>
                  <a:pt x="110" y="174"/>
                  <a:pt x="123" y="214"/>
                  <a:pt x="156" y="231"/>
                </a:cubicBezTo>
                <a:cubicBezTo>
                  <a:pt x="189" y="249"/>
                  <a:pt x="230" y="236"/>
                  <a:pt x="248" y="202"/>
                </a:cubicBezTo>
                <a:cubicBezTo>
                  <a:pt x="265" y="168"/>
                  <a:pt x="251" y="128"/>
                  <a:pt x="218" y="111"/>
                </a:cubicBezTo>
                <a:close/>
                <a:moveTo>
                  <a:pt x="201" y="144"/>
                </a:moveTo>
                <a:cubicBezTo>
                  <a:pt x="186" y="136"/>
                  <a:pt x="168" y="142"/>
                  <a:pt x="160" y="157"/>
                </a:cubicBezTo>
                <a:cubicBezTo>
                  <a:pt x="152" y="173"/>
                  <a:pt x="158" y="191"/>
                  <a:pt x="173" y="199"/>
                </a:cubicBezTo>
                <a:cubicBezTo>
                  <a:pt x="188" y="207"/>
                  <a:pt x="207" y="201"/>
                  <a:pt x="215" y="186"/>
                </a:cubicBezTo>
                <a:cubicBezTo>
                  <a:pt x="223" y="170"/>
                  <a:pt x="216" y="152"/>
                  <a:pt x="201" y="1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1" name="Freeform 273">
            <a:extLst>
              <a:ext uri="{FF2B5EF4-FFF2-40B4-BE49-F238E27FC236}">
                <a16:creationId xmlns:a16="http://schemas.microsoft.com/office/drawing/2014/main" id="{59A28113-CC90-714A-ACE5-AB230FF5C6AB}"/>
              </a:ext>
            </a:extLst>
          </p:cNvPr>
          <p:cNvSpPr>
            <a:spLocks noEditPoints="1"/>
          </p:cNvSpPr>
          <p:nvPr/>
        </p:nvSpPr>
        <p:spPr bwMode="auto">
          <a:xfrm>
            <a:off x="7575688" y="2724849"/>
            <a:ext cx="283464" cy="283464"/>
          </a:xfrm>
          <a:custGeom>
            <a:avLst/>
            <a:gdLst>
              <a:gd name="T0" fmla="*/ 40 w 788"/>
              <a:gd name="T1" fmla="*/ 653 h 653"/>
              <a:gd name="T2" fmla="*/ 0 w 788"/>
              <a:gd name="T3" fmla="*/ 40 h 653"/>
              <a:gd name="T4" fmla="*/ 748 w 788"/>
              <a:gd name="T5" fmla="*/ 0 h 653"/>
              <a:gd name="T6" fmla="*/ 788 w 788"/>
              <a:gd name="T7" fmla="*/ 613 h 653"/>
              <a:gd name="T8" fmla="*/ 40 w 788"/>
              <a:gd name="T9" fmla="*/ 26 h 653"/>
              <a:gd name="T10" fmla="*/ 27 w 788"/>
              <a:gd name="T11" fmla="*/ 613 h 653"/>
              <a:gd name="T12" fmla="*/ 748 w 788"/>
              <a:gd name="T13" fmla="*/ 627 h 653"/>
              <a:gd name="T14" fmla="*/ 762 w 788"/>
              <a:gd name="T15" fmla="*/ 40 h 653"/>
              <a:gd name="T16" fmla="*/ 40 w 788"/>
              <a:gd name="T17" fmla="*/ 26 h 653"/>
              <a:gd name="T18" fmla="*/ 81 w 788"/>
              <a:gd name="T19" fmla="*/ 67 h 653"/>
              <a:gd name="T20" fmla="*/ 332 w 788"/>
              <a:gd name="T21" fmla="*/ 104 h 653"/>
              <a:gd name="T22" fmla="*/ 332 w 788"/>
              <a:gd name="T23" fmla="*/ 421 h 653"/>
              <a:gd name="T24" fmla="*/ 81 w 788"/>
              <a:gd name="T25" fmla="*/ 457 h 653"/>
              <a:gd name="T26" fmla="*/ 332 w 788"/>
              <a:gd name="T27" fmla="*/ 421 h 653"/>
              <a:gd name="T28" fmla="*/ 81 w 788"/>
              <a:gd name="T29" fmla="*/ 547 h 653"/>
              <a:gd name="T30" fmla="*/ 332 w 788"/>
              <a:gd name="T31" fmla="*/ 584 h 653"/>
              <a:gd name="T32" fmla="*/ 332 w 788"/>
              <a:gd name="T33" fmla="*/ 484 h 653"/>
              <a:gd name="T34" fmla="*/ 81 w 788"/>
              <a:gd name="T35" fmla="*/ 520 h 653"/>
              <a:gd name="T36" fmla="*/ 332 w 788"/>
              <a:gd name="T37" fmla="*/ 484 h 653"/>
              <a:gd name="T38" fmla="*/ 424 w 788"/>
              <a:gd name="T39" fmla="*/ 289 h 653"/>
              <a:gd name="T40" fmla="*/ 490 w 788"/>
              <a:gd name="T41" fmla="*/ 386 h 653"/>
              <a:gd name="T42" fmla="*/ 676 w 788"/>
              <a:gd name="T43" fmla="*/ 146 h 653"/>
              <a:gd name="T44" fmla="*/ 610 w 788"/>
              <a:gd name="T45" fmla="*/ 386 h 653"/>
              <a:gd name="T46" fmla="*/ 676 w 788"/>
              <a:gd name="T47" fmla="*/ 146 h 653"/>
              <a:gd name="T48" fmla="*/ 517 w 788"/>
              <a:gd name="T49" fmla="*/ 208 h 653"/>
              <a:gd name="T50" fmla="*/ 583 w 788"/>
              <a:gd name="T51" fmla="*/ 386 h 653"/>
              <a:gd name="T52" fmla="*/ 654 w 788"/>
              <a:gd name="T53" fmla="*/ 449 h 653"/>
              <a:gd name="T54" fmla="*/ 636 w 788"/>
              <a:gd name="T55" fmla="*/ 481 h 653"/>
              <a:gd name="T56" fmla="*/ 571 w 788"/>
              <a:gd name="T57" fmla="*/ 518 h 653"/>
              <a:gd name="T58" fmla="*/ 514 w 788"/>
              <a:gd name="T59" fmla="*/ 495 h 653"/>
              <a:gd name="T60" fmla="*/ 495 w 788"/>
              <a:gd name="T61" fmla="*/ 464 h 653"/>
              <a:gd name="T62" fmla="*/ 476 w 788"/>
              <a:gd name="T63" fmla="*/ 494 h 653"/>
              <a:gd name="T64" fmla="*/ 432 w 788"/>
              <a:gd name="T65" fmla="*/ 529 h 653"/>
              <a:gd name="T66" fmla="*/ 495 w 788"/>
              <a:gd name="T67" fmla="*/ 506 h 653"/>
              <a:gd name="T68" fmla="*/ 552 w 788"/>
              <a:gd name="T69" fmla="*/ 529 h 653"/>
              <a:gd name="T70" fmla="*/ 571 w 788"/>
              <a:gd name="T71" fmla="*/ 560 h 653"/>
              <a:gd name="T72" fmla="*/ 589 w 788"/>
              <a:gd name="T73" fmla="*/ 528 h 653"/>
              <a:gd name="T74" fmla="*/ 654 w 788"/>
              <a:gd name="T75" fmla="*/ 491 h 653"/>
              <a:gd name="T76" fmla="*/ 654 w 788"/>
              <a:gd name="T77" fmla="*/ 449 h 653"/>
              <a:gd name="T78" fmla="*/ 256 w 788"/>
              <a:gd name="T79" fmla="*/ 236 h 653"/>
              <a:gd name="T80" fmla="*/ 258 w 788"/>
              <a:gd name="T81" fmla="*/ 242 h 653"/>
              <a:gd name="T82" fmla="*/ 329 w 788"/>
              <a:gd name="T83" fmla="*/ 257 h 653"/>
              <a:gd name="T84" fmla="*/ 326 w 788"/>
              <a:gd name="T85" fmla="*/ 232 h 653"/>
              <a:gd name="T86" fmla="*/ 284 w 788"/>
              <a:gd name="T87" fmla="*/ 167 h 653"/>
              <a:gd name="T88" fmla="*/ 256 w 788"/>
              <a:gd name="T89" fmla="*/ 236 h 653"/>
              <a:gd name="T90" fmla="*/ 259 w 788"/>
              <a:gd name="T91" fmla="*/ 282 h 653"/>
              <a:gd name="T92" fmla="*/ 256 w 788"/>
              <a:gd name="T93" fmla="*/ 288 h 653"/>
              <a:gd name="T94" fmla="*/ 206 w 788"/>
              <a:gd name="T95" fmla="*/ 318 h 653"/>
              <a:gd name="T96" fmla="*/ 206 w 788"/>
              <a:gd name="T97" fmla="*/ 206 h 653"/>
              <a:gd name="T98" fmla="*/ 279 w 788"/>
              <a:gd name="T99" fmla="*/ 163 h 653"/>
              <a:gd name="T100" fmla="*/ 83 w 788"/>
              <a:gd name="T101" fmla="*/ 262 h 653"/>
              <a:gd name="T102" fmla="*/ 325 w 788"/>
              <a:gd name="T103" fmla="*/ 294 h 653"/>
              <a:gd name="T104" fmla="*/ 326 w 788"/>
              <a:gd name="T105" fmla="*/ 289 h 653"/>
              <a:gd name="T106" fmla="*/ 329 w 788"/>
              <a:gd name="T107" fmla="*/ 26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8" h="653">
                <a:moveTo>
                  <a:pt x="748" y="653"/>
                </a:moveTo>
                <a:cubicBezTo>
                  <a:pt x="40" y="653"/>
                  <a:pt x="40" y="653"/>
                  <a:pt x="40" y="653"/>
                </a:cubicBezTo>
                <a:cubicBezTo>
                  <a:pt x="18" y="653"/>
                  <a:pt x="0" y="636"/>
                  <a:pt x="0" y="61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748" y="0"/>
                  <a:pt x="748" y="0"/>
                  <a:pt x="748" y="0"/>
                </a:cubicBezTo>
                <a:cubicBezTo>
                  <a:pt x="771" y="0"/>
                  <a:pt x="788" y="18"/>
                  <a:pt x="788" y="40"/>
                </a:cubicBezTo>
                <a:cubicBezTo>
                  <a:pt x="788" y="613"/>
                  <a:pt x="788" y="613"/>
                  <a:pt x="788" y="613"/>
                </a:cubicBezTo>
                <a:cubicBezTo>
                  <a:pt x="788" y="636"/>
                  <a:pt x="771" y="653"/>
                  <a:pt x="748" y="653"/>
                </a:cubicBezTo>
                <a:close/>
                <a:moveTo>
                  <a:pt x="40" y="26"/>
                </a:moveTo>
                <a:cubicBezTo>
                  <a:pt x="33" y="26"/>
                  <a:pt x="27" y="32"/>
                  <a:pt x="27" y="40"/>
                </a:cubicBezTo>
                <a:cubicBezTo>
                  <a:pt x="27" y="613"/>
                  <a:pt x="27" y="613"/>
                  <a:pt x="27" y="613"/>
                </a:cubicBezTo>
                <a:cubicBezTo>
                  <a:pt x="27" y="621"/>
                  <a:pt x="33" y="627"/>
                  <a:pt x="40" y="627"/>
                </a:cubicBezTo>
                <a:cubicBezTo>
                  <a:pt x="748" y="627"/>
                  <a:pt x="748" y="627"/>
                  <a:pt x="748" y="627"/>
                </a:cubicBezTo>
                <a:cubicBezTo>
                  <a:pt x="756" y="627"/>
                  <a:pt x="762" y="621"/>
                  <a:pt x="762" y="613"/>
                </a:cubicBezTo>
                <a:cubicBezTo>
                  <a:pt x="762" y="40"/>
                  <a:pt x="762" y="40"/>
                  <a:pt x="762" y="40"/>
                </a:cubicBezTo>
                <a:cubicBezTo>
                  <a:pt x="762" y="32"/>
                  <a:pt x="756" y="26"/>
                  <a:pt x="748" y="26"/>
                </a:cubicBezTo>
                <a:lnTo>
                  <a:pt x="40" y="26"/>
                </a:lnTo>
                <a:close/>
                <a:moveTo>
                  <a:pt x="332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332" y="104"/>
                  <a:pt x="332" y="104"/>
                  <a:pt x="332" y="104"/>
                </a:cubicBezTo>
                <a:lnTo>
                  <a:pt x="332" y="67"/>
                </a:lnTo>
                <a:close/>
                <a:moveTo>
                  <a:pt x="332" y="421"/>
                </a:moveTo>
                <a:cubicBezTo>
                  <a:pt x="81" y="421"/>
                  <a:pt x="81" y="421"/>
                  <a:pt x="81" y="421"/>
                </a:cubicBezTo>
                <a:cubicBezTo>
                  <a:pt x="81" y="457"/>
                  <a:pt x="81" y="457"/>
                  <a:pt x="81" y="457"/>
                </a:cubicBezTo>
                <a:cubicBezTo>
                  <a:pt x="332" y="457"/>
                  <a:pt x="332" y="457"/>
                  <a:pt x="332" y="457"/>
                </a:cubicBezTo>
                <a:lnTo>
                  <a:pt x="332" y="421"/>
                </a:lnTo>
                <a:close/>
                <a:moveTo>
                  <a:pt x="332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584"/>
                  <a:pt x="81" y="584"/>
                  <a:pt x="81" y="584"/>
                </a:cubicBezTo>
                <a:cubicBezTo>
                  <a:pt x="332" y="584"/>
                  <a:pt x="332" y="584"/>
                  <a:pt x="332" y="584"/>
                </a:cubicBezTo>
                <a:lnTo>
                  <a:pt x="332" y="547"/>
                </a:lnTo>
                <a:close/>
                <a:moveTo>
                  <a:pt x="332" y="484"/>
                </a:moveTo>
                <a:cubicBezTo>
                  <a:pt x="81" y="484"/>
                  <a:pt x="81" y="484"/>
                  <a:pt x="81" y="484"/>
                </a:cubicBezTo>
                <a:cubicBezTo>
                  <a:pt x="81" y="520"/>
                  <a:pt x="81" y="520"/>
                  <a:pt x="81" y="520"/>
                </a:cubicBezTo>
                <a:cubicBezTo>
                  <a:pt x="332" y="520"/>
                  <a:pt x="332" y="520"/>
                  <a:pt x="332" y="520"/>
                </a:cubicBezTo>
                <a:lnTo>
                  <a:pt x="332" y="484"/>
                </a:lnTo>
                <a:close/>
                <a:moveTo>
                  <a:pt x="490" y="289"/>
                </a:moveTo>
                <a:cubicBezTo>
                  <a:pt x="424" y="289"/>
                  <a:pt x="424" y="289"/>
                  <a:pt x="424" y="289"/>
                </a:cubicBezTo>
                <a:cubicBezTo>
                  <a:pt x="424" y="386"/>
                  <a:pt x="424" y="386"/>
                  <a:pt x="424" y="386"/>
                </a:cubicBezTo>
                <a:cubicBezTo>
                  <a:pt x="490" y="386"/>
                  <a:pt x="490" y="386"/>
                  <a:pt x="490" y="386"/>
                </a:cubicBezTo>
                <a:lnTo>
                  <a:pt x="490" y="289"/>
                </a:lnTo>
                <a:close/>
                <a:moveTo>
                  <a:pt x="676" y="146"/>
                </a:moveTo>
                <a:cubicBezTo>
                  <a:pt x="610" y="146"/>
                  <a:pt x="610" y="146"/>
                  <a:pt x="610" y="146"/>
                </a:cubicBezTo>
                <a:cubicBezTo>
                  <a:pt x="610" y="386"/>
                  <a:pt x="610" y="386"/>
                  <a:pt x="610" y="386"/>
                </a:cubicBezTo>
                <a:cubicBezTo>
                  <a:pt x="676" y="386"/>
                  <a:pt x="676" y="386"/>
                  <a:pt x="676" y="386"/>
                </a:cubicBezTo>
                <a:lnTo>
                  <a:pt x="676" y="146"/>
                </a:lnTo>
                <a:close/>
                <a:moveTo>
                  <a:pt x="583" y="208"/>
                </a:moveTo>
                <a:cubicBezTo>
                  <a:pt x="517" y="208"/>
                  <a:pt x="517" y="208"/>
                  <a:pt x="517" y="208"/>
                </a:cubicBezTo>
                <a:cubicBezTo>
                  <a:pt x="517" y="386"/>
                  <a:pt x="517" y="386"/>
                  <a:pt x="517" y="386"/>
                </a:cubicBezTo>
                <a:cubicBezTo>
                  <a:pt x="583" y="386"/>
                  <a:pt x="583" y="386"/>
                  <a:pt x="583" y="386"/>
                </a:cubicBezTo>
                <a:lnTo>
                  <a:pt x="583" y="208"/>
                </a:lnTo>
                <a:close/>
                <a:moveTo>
                  <a:pt x="654" y="449"/>
                </a:moveTo>
                <a:cubicBezTo>
                  <a:pt x="642" y="449"/>
                  <a:pt x="633" y="458"/>
                  <a:pt x="633" y="470"/>
                </a:cubicBezTo>
                <a:cubicBezTo>
                  <a:pt x="633" y="474"/>
                  <a:pt x="634" y="478"/>
                  <a:pt x="636" y="481"/>
                </a:cubicBezTo>
                <a:cubicBezTo>
                  <a:pt x="585" y="523"/>
                  <a:pt x="585" y="523"/>
                  <a:pt x="585" y="523"/>
                </a:cubicBezTo>
                <a:cubicBezTo>
                  <a:pt x="581" y="520"/>
                  <a:pt x="576" y="518"/>
                  <a:pt x="571" y="518"/>
                </a:cubicBezTo>
                <a:cubicBezTo>
                  <a:pt x="565" y="518"/>
                  <a:pt x="560" y="520"/>
                  <a:pt x="556" y="524"/>
                </a:cubicBezTo>
                <a:cubicBezTo>
                  <a:pt x="514" y="495"/>
                  <a:pt x="514" y="495"/>
                  <a:pt x="514" y="495"/>
                </a:cubicBezTo>
                <a:cubicBezTo>
                  <a:pt x="515" y="492"/>
                  <a:pt x="516" y="489"/>
                  <a:pt x="516" y="485"/>
                </a:cubicBezTo>
                <a:cubicBezTo>
                  <a:pt x="516" y="474"/>
                  <a:pt x="507" y="464"/>
                  <a:pt x="495" y="464"/>
                </a:cubicBezTo>
                <a:cubicBezTo>
                  <a:pt x="484" y="464"/>
                  <a:pt x="474" y="474"/>
                  <a:pt x="474" y="485"/>
                </a:cubicBezTo>
                <a:cubicBezTo>
                  <a:pt x="474" y="488"/>
                  <a:pt x="475" y="491"/>
                  <a:pt x="476" y="494"/>
                </a:cubicBezTo>
                <a:cubicBezTo>
                  <a:pt x="429" y="523"/>
                  <a:pt x="429" y="523"/>
                  <a:pt x="429" y="523"/>
                </a:cubicBezTo>
                <a:cubicBezTo>
                  <a:pt x="432" y="529"/>
                  <a:pt x="432" y="529"/>
                  <a:pt x="432" y="529"/>
                </a:cubicBezTo>
                <a:cubicBezTo>
                  <a:pt x="479" y="499"/>
                  <a:pt x="479" y="499"/>
                  <a:pt x="479" y="499"/>
                </a:cubicBezTo>
                <a:cubicBezTo>
                  <a:pt x="483" y="504"/>
                  <a:pt x="489" y="506"/>
                  <a:pt x="495" y="506"/>
                </a:cubicBezTo>
                <a:cubicBezTo>
                  <a:pt x="501" y="506"/>
                  <a:pt x="506" y="504"/>
                  <a:pt x="510" y="500"/>
                </a:cubicBezTo>
                <a:cubicBezTo>
                  <a:pt x="552" y="529"/>
                  <a:pt x="552" y="529"/>
                  <a:pt x="552" y="529"/>
                </a:cubicBezTo>
                <a:cubicBezTo>
                  <a:pt x="551" y="532"/>
                  <a:pt x="550" y="535"/>
                  <a:pt x="550" y="539"/>
                </a:cubicBezTo>
                <a:cubicBezTo>
                  <a:pt x="550" y="550"/>
                  <a:pt x="559" y="560"/>
                  <a:pt x="571" y="560"/>
                </a:cubicBezTo>
                <a:cubicBezTo>
                  <a:pt x="583" y="560"/>
                  <a:pt x="592" y="550"/>
                  <a:pt x="592" y="539"/>
                </a:cubicBezTo>
                <a:cubicBezTo>
                  <a:pt x="592" y="535"/>
                  <a:pt x="591" y="531"/>
                  <a:pt x="589" y="528"/>
                </a:cubicBezTo>
                <a:cubicBezTo>
                  <a:pt x="640" y="486"/>
                  <a:pt x="640" y="486"/>
                  <a:pt x="640" y="486"/>
                </a:cubicBezTo>
                <a:cubicBezTo>
                  <a:pt x="644" y="489"/>
                  <a:pt x="649" y="491"/>
                  <a:pt x="654" y="491"/>
                </a:cubicBezTo>
                <a:cubicBezTo>
                  <a:pt x="665" y="491"/>
                  <a:pt x="675" y="482"/>
                  <a:pt x="675" y="470"/>
                </a:cubicBezTo>
                <a:cubicBezTo>
                  <a:pt x="675" y="458"/>
                  <a:pt x="665" y="449"/>
                  <a:pt x="654" y="449"/>
                </a:cubicBezTo>
                <a:close/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38"/>
                  <a:pt x="257" y="240"/>
                  <a:pt x="258" y="241"/>
                </a:cubicBezTo>
                <a:cubicBezTo>
                  <a:pt x="258" y="242"/>
                  <a:pt x="258" y="242"/>
                  <a:pt x="258" y="242"/>
                </a:cubicBezTo>
                <a:cubicBezTo>
                  <a:pt x="260" y="247"/>
                  <a:pt x="262" y="252"/>
                  <a:pt x="262" y="257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29" y="249"/>
                  <a:pt x="328" y="241"/>
                  <a:pt x="326" y="234"/>
                </a:cubicBezTo>
                <a:cubicBezTo>
                  <a:pt x="326" y="233"/>
                  <a:pt x="326" y="233"/>
                  <a:pt x="326" y="232"/>
                </a:cubicBezTo>
                <a:cubicBezTo>
                  <a:pt x="325" y="230"/>
                  <a:pt x="324" y="228"/>
                  <a:pt x="323" y="225"/>
                </a:cubicBezTo>
                <a:cubicBezTo>
                  <a:pt x="316" y="202"/>
                  <a:pt x="303" y="182"/>
                  <a:pt x="284" y="167"/>
                </a:cubicBezTo>
                <a:cubicBezTo>
                  <a:pt x="243" y="220"/>
                  <a:pt x="243" y="220"/>
                  <a:pt x="243" y="220"/>
                </a:cubicBezTo>
                <a:cubicBezTo>
                  <a:pt x="248" y="225"/>
                  <a:pt x="252" y="230"/>
                  <a:pt x="256" y="236"/>
                </a:cubicBezTo>
                <a:close/>
                <a:moveTo>
                  <a:pt x="262" y="263"/>
                </a:moveTo>
                <a:cubicBezTo>
                  <a:pt x="262" y="270"/>
                  <a:pt x="261" y="276"/>
                  <a:pt x="259" y="282"/>
                </a:cubicBezTo>
                <a:cubicBezTo>
                  <a:pt x="259" y="282"/>
                  <a:pt x="258" y="282"/>
                  <a:pt x="258" y="283"/>
                </a:cubicBezTo>
                <a:cubicBezTo>
                  <a:pt x="258" y="285"/>
                  <a:pt x="257" y="287"/>
                  <a:pt x="256" y="288"/>
                </a:cubicBezTo>
                <a:cubicBezTo>
                  <a:pt x="256" y="288"/>
                  <a:pt x="256" y="288"/>
                  <a:pt x="256" y="288"/>
                </a:cubicBezTo>
                <a:cubicBezTo>
                  <a:pt x="246" y="306"/>
                  <a:pt x="228" y="318"/>
                  <a:pt x="206" y="318"/>
                </a:cubicBezTo>
                <a:cubicBezTo>
                  <a:pt x="175" y="318"/>
                  <a:pt x="150" y="293"/>
                  <a:pt x="150" y="262"/>
                </a:cubicBezTo>
                <a:cubicBezTo>
                  <a:pt x="150" y="231"/>
                  <a:pt x="175" y="206"/>
                  <a:pt x="206" y="206"/>
                </a:cubicBezTo>
                <a:cubicBezTo>
                  <a:pt x="218" y="206"/>
                  <a:pt x="229" y="210"/>
                  <a:pt x="238" y="216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59" y="148"/>
                  <a:pt x="233" y="139"/>
                  <a:pt x="206" y="139"/>
                </a:cubicBezTo>
                <a:cubicBezTo>
                  <a:pt x="138" y="139"/>
                  <a:pt x="83" y="194"/>
                  <a:pt x="83" y="262"/>
                </a:cubicBezTo>
                <a:cubicBezTo>
                  <a:pt x="83" y="330"/>
                  <a:pt x="138" y="385"/>
                  <a:pt x="206" y="385"/>
                </a:cubicBezTo>
                <a:cubicBezTo>
                  <a:pt x="263" y="385"/>
                  <a:pt x="311" y="347"/>
                  <a:pt x="325" y="294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25" y="293"/>
                  <a:pt x="326" y="291"/>
                  <a:pt x="326" y="289"/>
                </a:cubicBezTo>
                <a:cubicBezTo>
                  <a:pt x="326" y="289"/>
                  <a:pt x="326" y="289"/>
                  <a:pt x="326" y="289"/>
                </a:cubicBezTo>
                <a:cubicBezTo>
                  <a:pt x="328" y="281"/>
                  <a:pt x="329" y="272"/>
                  <a:pt x="329" y="263"/>
                </a:cubicBezTo>
                <a:lnTo>
                  <a:pt x="262" y="2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8E3322E-D296-4449-B48F-152760738920}"/>
              </a:ext>
            </a:extLst>
          </p:cNvPr>
          <p:cNvGrpSpPr/>
          <p:nvPr/>
        </p:nvGrpSpPr>
        <p:grpSpPr>
          <a:xfrm>
            <a:off x="5781639" y="3473958"/>
            <a:ext cx="640080" cy="640080"/>
            <a:chOff x="1944688" y="622300"/>
            <a:chExt cx="990600" cy="804863"/>
          </a:xfrm>
          <a:solidFill>
            <a:schemeClr val="accent2"/>
          </a:solidFill>
        </p:grpSpPr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E64A1D6F-EFA3-EB45-9415-758A07293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5" y="763588"/>
              <a:ext cx="211138" cy="247650"/>
            </a:xfrm>
            <a:custGeom>
              <a:avLst/>
              <a:gdLst>
                <a:gd name="T0" fmla="*/ 37 w 213"/>
                <a:gd name="T1" fmla="*/ 224 h 250"/>
                <a:gd name="T2" fmla="*/ 61 w 213"/>
                <a:gd name="T3" fmla="*/ 250 h 250"/>
                <a:gd name="T4" fmla="*/ 152 w 213"/>
                <a:gd name="T5" fmla="*/ 250 h 250"/>
                <a:gd name="T6" fmla="*/ 176 w 213"/>
                <a:gd name="T7" fmla="*/ 224 h 250"/>
                <a:gd name="T8" fmla="*/ 182 w 213"/>
                <a:gd name="T9" fmla="*/ 181 h 250"/>
                <a:gd name="T10" fmla="*/ 213 w 213"/>
                <a:gd name="T11" fmla="*/ 106 h 250"/>
                <a:gd name="T12" fmla="*/ 107 w 213"/>
                <a:gd name="T13" fmla="*/ 0 h 250"/>
                <a:gd name="T14" fmla="*/ 0 w 213"/>
                <a:gd name="T15" fmla="*/ 106 h 250"/>
                <a:gd name="T16" fmla="*/ 31 w 213"/>
                <a:gd name="T17" fmla="*/ 181 h 250"/>
                <a:gd name="T18" fmla="*/ 37 w 213"/>
                <a:gd name="T19" fmla="*/ 224 h 250"/>
                <a:gd name="T20" fmla="*/ 150 w 213"/>
                <a:gd name="T21" fmla="*/ 101 h 250"/>
                <a:gd name="T22" fmla="*/ 181 w 213"/>
                <a:gd name="T23" fmla="*/ 132 h 250"/>
                <a:gd name="T24" fmla="*/ 150 w 213"/>
                <a:gd name="T25" fmla="*/ 163 h 250"/>
                <a:gd name="T26" fmla="*/ 119 w 213"/>
                <a:gd name="T27" fmla="*/ 132 h 250"/>
                <a:gd name="T28" fmla="*/ 150 w 213"/>
                <a:gd name="T29" fmla="*/ 101 h 250"/>
                <a:gd name="T30" fmla="*/ 63 w 213"/>
                <a:gd name="T31" fmla="*/ 101 h 250"/>
                <a:gd name="T32" fmla="*/ 94 w 213"/>
                <a:gd name="T33" fmla="*/ 132 h 250"/>
                <a:gd name="T34" fmla="*/ 63 w 213"/>
                <a:gd name="T35" fmla="*/ 163 h 250"/>
                <a:gd name="T36" fmla="*/ 32 w 213"/>
                <a:gd name="T37" fmla="*/ 132 h 250"/>
                <a:gd name="T38" fmla="*/ 63 w 213"/>
                <a:gd name="T39" fmla="*/ 10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50">
                  <a:moveTo>
                    <a:pt x="37" y="224"/>
                  </a:moveTo>
                  <a:cubicBezTo>
                    <a:pt x="38" y="239"/>
                    <a:pt x="49" y="250"/>
                    <a:pt x="61" y="250"/>
                  </a:cubicBezTo>
                  <a:cubicBezTo>
                    <a:pt x="152" y="250"/>
                    <a:pt x="152" y="250"/>
                    <a:pt x="152" y="250"/>
                  </a:cubicBezTo>
                  <a:cubicBezTo>
                    <a:pt x="164" y="250"/>
                    <a:pt x="175" y="239"/>
                    <a:pt x="176" y="224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201" y="161"/>
                    <a:pt x="213" y="135"/>
                    <a:pt x="213" y="106"/>
                  </a:cubicBezTo>
                  <a:cubicBezTo>
                    <a:pt x="213" y="48"/>
                    <a:pt x="165" y="0"/>
                    <a:pt x="107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35"/>
                    <a:pt x="12" y="161"/>
                    <a:pt x="31" y="181"/>
                  </a:cubicBezTo>
                  <a:lnTo>
                    <a:pt x="37" y="224"/>
                  </a:lnTo>
                  <a:close/>
                  <a:moveTo>
                    <a:pt x="150" y="101"/>
                  </a:moveTo>
                  <a:cubicBezTo>
                    <a:pt x="167" y="101"/>
                    <a:pt x="181" y="115"/>
                    <a:pt x="181" y="132"/>
                  </a:cubicBezTo>
                  <a:cubicBezTo>
                    <a:pt x="181" y="149"/>
                    <a:pt x="167" y="163"/>
                    <a:pt x="150" y="163"/>
                  </a:cubicBezTo>
                  <a:cubicBezTo>
                    <a:pt x="133" y="163"/>
                    <a:pt x="119" y="149"/>
                    <a:pt x="119" y="132"/>
                  </a:cubicBezTo>
                  <a:cubicBezTo>
                    <a:pt x="119" y="115"/>
                    <a:pt x="133" y="101"/>
                    <a:pt x="150" y="101"/>
                  </a:cubicBezTo>
                  <a:close/>
                  <a:moveTo>
                    <a:pt x="63" y="101"/>
                  </a:moveTo>
                  <a:cubicBezTo>
                    <a:pt x="80" y="101"/>
                    <a:pt x="94" y="115"/>
                    <a:pt x="94" y="132"/>
                  </a:cubicBezTo>
                  <a:cubicBezTo>
                    <a:pt x="94" y="149"/>
                    <a:pt x="80" y="163"/>
                    <a:pt x="63" y="163"/>
                  </a:cubicBezTo>
                  <a:cubicBezTo>
                    <a:pt x="46" y="163"/>
                    <a:pt x="32" y="149"/>
                    <a:pt x="32" y="132"/>
                  </a:cubicBezTo>
                  <a:cubicBezTo>
                    <a:pt x="32" y="115"/>
                    <a:pt x="46" y="101"/>
                    <a:pt x="63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E81AF086-419C-2148-B292-B708C001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288" y="984250"/>
              <a:ext cx="279400" cy="177800"/>
            </a:xfrm>
            <a:custGeom>
              <a:avLst/>
              <a:gdLst>
                <a:gd name="T0" fmla="*/ 278 w 283"/>
                <a:gd name="T1" fmla="*/ 11 h 180"/>
                <a:gd name="T2" fmla="*/ 255 w 283"/>
                <a:gd name="T3" fmla="*/ 4 h 180"/>
                <a:gd name="T4" fmla="*/ 142 w 283"/>
                <a:gd name="T5" fmla="*/ 70 h 180"/>
                <a:gd name="T6" fmla="*/ 28 w 283"/>
                <a:gd name="T7" fmla="*/ 4 h 180"/>
                <a:gd name="T8" fmla="*/ 5 w 283"/>
                <a:gd name="T9" fmla="*/ 11 h 180"/>
                <a:gd name="T10" fmla="*/ 11 w 283"/>
                <a:gd name="T11" fmla="*/ 34 h 180"/>
                <a:gd name="T12" fmla="*/ 107 w 283"/>
                <a:gd name="T13" fmla="*/ 90 h 180"/>
                <a:gd name="T14" fmla="*/ 11 w 283"/>
                <a:gd name="T15" fmla="*/ 145 h 180"/>
                <a:gd name="T16" fmla="*/ 5 w 283"/>
                <a:gd name="T17" fmla="*/ 169 h 180"/>
                <a:gd name="T18" fmla="*/ 28 w 283"/>
                <a:gd name="T19" fmla="*/ 175 h 180"/>
                <a:gd name="T20" fmla="*/ 142 w 283"/>
                <a:gd name="T21" fmla="*/ 109 h 180"/>
                <a:gd name="T22" fmla="*/ 255 w 283"/>
                <a:gd name="T23" fmla="*/ 175 h 180"/>
                <a:gd name="T24" fmla="*/ 278 w 283"/>
                <a:gd name="T25" fmla="*/ 169 h 180"/>
                <a:gd name="T26" fmla="*/ 272 w 283"/>
                <a:gd name="T27" fmla="*/ 145 h 180"/>
                <a:gd name="T28" fmla="*/ 176 w 283"/>
                <a:gd name="T29" fmla="*/ 90 h 180"/>
                <a:gd name="T30" fmla="*/ 272 w 283"/>
                <a:gd name="T31" fmla="*/ 34 h 180"/>
                <a:gd name="T32" fmla="*/ 278 w 283"/>
                <a:gd name="T33" fmla="*/ 1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3" h="180">
                  <a:moveTo>
                    <a:pt x="278" y="11"/>
                  </a:moveTo>
                  <a:cubicBezTo>
                    <a:pt x="274" y="2"/>
                    <a:pt x="263" y="0"/>
                    <a:pt x="255" y="4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0"/>
                    <a:pt x="9" y="2"/>
                    <a:pt x="5" y="11"/>
                  </a:cubicBezTo>
                  <a:cubicBezTo>
                    <a:pt x="0" y="19"/>
                    <a:pt x="3" y="29"/>
                    <a:pt x="11" y="34"/>
                  </a:cubicBezTo>
                  <a:cubicBezTo>
                    <a:pt x="107" y="90"/>
                    <a:pt x="107" y="90"/>
                    <a:pt x="107" y="90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3" y="150"/>
                    <a:pt x="0" y="160"/>
                    <a:pt x="5" y="169"/>
                  </a:cubicBezTo>
                  <a:cubicBezTo>
                    <a:pt x="9" y="177"/>
                    <a:pt x="20" y="180"/>
                    <a:pt x="28" y="175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255" y="175"/>
                    <a:pt x="255" y="175"/>
                    <a:pt x="255" y="175"/>
                  </a:cubicBezTo>
                  <a:cubicBezTo>
                    <a:pt x="263" y="180"/>
                    <a:pt x="274" y="177"/>
                    <a:pt x="278" y="169"/>
                  </a:cubicBezTo>
                  <a:cubicBezTo>
                    <a:pt x="283" y="160"/>
                    <a:pt x="280" y="150"/>
                    <a:pt x="272" y="145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80" y="29"/>
                    <a:pt x="283" y="19"/>
                    <a:pt x="27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1F7FB4E2-F36F-794D-B07C-859BEAFDE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688" y="1323975"/>
              <a:ext cx="990600" cy="103188"/>
            </a:xfrm>
            <a:custGeom>
              <a:avLst/>
              <a:gdLst>
                <a:gd name="T0" fmla="*/ 104 w 1001"/>
                <a:gd name="T1" fmla="*/ 104 h 104"/>
                <a:gd name="T2" fmla="*/ 898 w 1001"/>
                <a:gd name="T3" fmla="*/ 104 h 104"/>
                <a:gd name="T4" fmla="*/ 1001 w 1001"/>
                <a:gd name="T5" fmla="*/ 0 h 104"/>
                <a:gd name="T6" fmla="*/ 0 w 1001"/>
                <a:gd name="T7" fmla="*/ 0 h 104"/>
                <a:gd name="T8" fmla="*/ 104 w 1001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1" h="104">
                  <a:moveTo>
                    <a:pt x="104" y="104"/>
                  </a:moveTo>
                  <a:cubicBezTo>
                    <a:pt x="104" y="104"/>
                    <a:pt x="104" y="104"/>
                    <a:pt x="898" y="104"/>
                  </a:cubicBezTo>
                  <a:cubicBezTo>
                    <a:pt x="955" y="104"/>
                    <a:pt x="1001" y="57"/>
                    <a:pt x="10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47" y="104"/>
                    <a:pt x="10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7A23CA13-8A24-0746-B1D7-3B35EAD5B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622300"/>
              <a:ext cx="990600" cy="673100"/>
            </a:xfrm>
            <a:custGeom>
              <a:avLst/>
              <a:gdLst>
                <a:gd name="T0" fmla="*/ 897 w 1001"/>
                <a:gd name="T1" fmla="*/ 0 h 680"/>
                <a:gd name="T2" fmla="*/ 103 w 1001"/>
                <a:gd name="T3" fmla="*/ 0 h 680"/>
                <a:gd name="T4" fmla="*/ 0 w 1001"/>
                <a:gd name="T5" fmla="*/ 104 h 680"/>
                <a:gd name="T6" fmla="*/ 0 w 1001"/>
                <a:gd name="T7" fmla="*/ 577 h 680"/>
                <a:gd name="T8" fmla="*/ 103 w 1001"/>
                <a:gd name="T9" fmla="*/ 680 h 680"/>
                <a:gd name="T10" fmla="*/ 897 w 1001"/>
                <a:gd name="T11" fmla="*/ 680 h 680"/>
                <a:gd name="T12" fmla="*/ 1001 w 1001"/>
                <a:gd name="T13" fmla="*/ 577 h 680"/>
                <a:gd name="T14" fmla="*/ 1001 w 1001"/>
                <a:gd name="T15" fmla="*/ 104 h 680"/>
                <a:gd name="T16" fmla="*/ 897 w 1001"/>
                <a:gd name="T17" fmla="*/ 0 h 680"/>
                <a:gd name="T18" fmla="*/ 941 w 1001"/>
                <a:gd name="T19" fmla="*/ 582 h 680"/>
                <a:gd name="T20" fmla="*/ 894 w 1001"/>
                <a:gd name="T21" fmla="*/ 631 h 680"/>
                <a:gd name="T22" fmla="*/ 107 w 1001"/>
                <a:gd name="T23" fmla="*/ 631 h 680"/>
                <a:gd name="T24" fmla="*/ 60 w 1001"/>
                <a:gd name="T25" fmla="*/ 582 h 680"/>
                <a:gd name="T26" fmla="*/ 60 w 1001"/>
                <a:gd name="T27" fmla="*/ 98 h 680"/>
                <a:gd name="T28" fmla="*/ 107 w 1001"/>
                <a:gd name="T29" fmla="*/ 51 h 680"/>
                <a:gd name="T30" fmla="*/ 894 w 1001"/>
                <a:gd name="T31" fmla="*/ 51 h 680"/>
                <a:gd name="T32" fmla="*/ 941 w 1001"/>
                <a:gd name="T33" fmla="*/ 98 h 680"/>
                <a:gd name="T34" fmla="*/ 941 w 1001"/>
                <a:gd name="T35" fmla="*/ 58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1" h="680">
                  <a:moveTo>
                    <a:pt x="897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634"/>
                    <a:pt x="46" y="680"/>
                    <a:pt x="103" y="680"/>
                  </a:cubicBezTo>
                  <a:cubicBezTo>
                    <a:pt x="897" y="680"/>
                    <a:pt x="897" y="680"/>
                    <a:pt x="897" y="680"/>
                  </a:cubicBezTo>
                  <a:cubicBezTo>
                    <a:pt x="954" y="680"/>
                    <a:pt x="1001" y="634"/>
                    <a:pt x="1001" y="577"/>
                  </a:cubicBezTo>
                  <a:cubicBezTo>
                    <a:pt x="1001" y="104"/>
                    <a:pt x="1001" y="104"/>
                    <a:pt x="1001" y="104"/>
                  </a:cubicBezTo>
                  <a:cubicBezTo>
                    <a:pt x="1001" y="47"/>
                    <a:pt x="954" y="0"/>
                    <a:pt x="897" y="0"/>
                  </a:cubicBezTo>
                  <a:close/>
                  <a:moveTo>
                    <a:pt x="941" y="582"/>
                  </a:moveTo>
                  <a:cubicBezTo>
                    <a:pt x="941" y="610"/>
                    <a:pt x="920" y="631"/>
                    <a:pt x="894" y="631"/>
                  </a:cubicBezTo>
                  <a:cubicBezTo>
                    <a:pt x="107" y="631"/>
                    <a:pt x="107" y="631"/>
                    <a:pt x="107" y="631"/>
                  </a:cubicBezTo>
                  <a:cubicBezTo>
                    <a:pt x="81" y="631"/>
                    <a:pt x="60" y="610"/>
                    <a:pt x="60" y="582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72"/>
                    <a:pt x="81" y="51"/>
                    <a:pt x="107" y="51"/>
                  </a:cubicBezTo>
                  <a:cubicBezTo>
                    <a:pt x="894" y="51"/>
                    <a:pt x="894" y="51"/>
                    <a:pt x="894" y="51"/>
                  </a:cubicBezTo>
                  <a:cubicBezTo>
                    <a:pt x="920" y="51"/>
                    <a:pt x="941" y="72"/>
                    <a:pt x="941" y="98"/>
                  </a:cubicBezTo>
                  <a:lnTo>
                    <a:pt x="941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92874E0-C6E7-AA46-A446-754C3C64F34D}"/>
              </a:ext>
            </a:extLst>
          </p:cNvPr>
          <p:cNvGrpSpPr/>
          <p:nvPr/>
        </p:nvGrpSpPr>
        <p:grpSpPr>
          <a:xfrm>
            <a:off x="5922465" y="5560485"/>
            <a:ext cx="283464" cy="283464"/>
            <a:chOff x="5494338" y="-673101"/>
            <a:chExt cx="2117725" cy="1841502"/>
          </a:xfrm>
          <a:solidFill>
            <a:schemeClr val="accent2"/>
          </a:solidFill>
        </p:grpSpPr>
        <p:sp>
          <p:nvSpPr>
            <p:cNvPr id="148" name="Freeform 140">
              <a:extLst>
                <a:ext uri="{FF2B5EF4-FFF2-40B4-BE49-F238E27FC236}">
                  <a16:creationId xmlns:a16="http://schemas.microsoft.com/office/drawing/2014/main" id="{ECBE4794-42B6-E143-B1CB-30944ED0F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0138" y="-263525"/>
              <a:ext cx="1431925" cy="1431926"/>
            </a:xfrm>
            <a:custGeom>
              <a:avLst/>
              <a:gdLst>
                <a:gd name="T0" fmla="*/ 45 w 382"/>
                <a:gd name="T1" fmla="*/ 93 h 382"/>
                <a:gd name="T2" fmla="*/ 48 w 382"/>
                <a:gd name="T3" fmla="*/ 124 h 382"/>
                <a:gd name="T4" fmla="*/ 26 w 382"/>
                <a:gd name="T5" fmla="*/ 130 h 382"/>
                <a:gd name="T6" fmla="*/ 3 w 382"/>
                <a:gd name="T7" fmla="*/ 151 h 382"/>
                <a:gd name="T8" fmla="*/ 15 w 382"/>
                <a:gd name="T9" fmla="*/ 180 h 382"/>
                <a:gd name="T10" fmla="*/ 34 w 382"/>
                <a:gd name="T11" fmla="*/ 204 h 382"/>
                <a:gd name="T12" fmla="*/ 17 w 382"/>
                <a:gd name="T13" fmla="*/ 221 h 382"/>
                <a:gd name="T14" fmla="*/ 8 w 382"/>
                <a:gd name="T15" fmla="*/ 250 h 382"/>
                <a:gd name="T16" fmla="*/ 33 w 382"/>
                <a:gd name="T17" fmla="*/ 269 h 382"/>
                <a:gd name="T18" fmla="*/ 56 w 382"/>
                <a:gd name="T19" fmla="*/ 272 h 382"/>
                <a:gd name="T20" fmla="*/ 55 w 382"/>
                <a:gd name="T21" fmla="*/ 303 h 382"/>
                <a:gd name="T22" fmla="*/ 62 w 382"/>
                <a:gd name="T23" fmla="*/ 334 h 382"/>
                <a:gd name="T24" fmla="*/ 93 w 382"/>
                <a:gd name="T25" fmla="*/ 337 h 382"/>
                <a:gd name="T26" fmla="*/ 124 w 382"/>
                <a:gd name="T27" fmla="*/ 334 h 382"/>
                <a:gd name="T28" fmla="*/ 129 w 382"/>
                <a:gd name="T29" fmla="*/ 356 h 382"/>
                <a:gd name="T30" fmla="*/ 150 w 382"/>
                <a:gd name="T31" fmla="*/ 380 h 382"/>
                <a:gd name="T32" fmla="*/ 179 w 382"/>
                <a:gd name="T33" fmla="*/ 367 h 382"/>
                <a:gd name="T34" fmla="*/ 204 w 382"/>
                <a:gd name="T35" fmla="*/ 348 h 382"/>
                <a:gd name="T36" fmla="*/ 220 w 382"/>
                <a:gd name="T37" fmla="*/ 365 h 382"/>
                <a:gd name="T38" fmla="*/ 250 w 382"/>
                <a:gd name="T39" fmla="*/ 375 h 382"/>
                <a:gd name="T40" fmla="*/ 268 w 382"/>
                <a:gd name="T41" fmla="*/ 349 h 382"/>
                <a:gd name="T42" fmla="*/ 281 w 382"/>
                <a:gd name="T43" fmla="*/ 321 h 382"/>
                <a:gd name="T44" fmla="*/ 303 w 382"/>
                <a:gd name="T45" fmla="*/ 327 h 382"/>
                <a:gd name="T46" fmla="*/ 333 w 382"/>
                <a:gd name="T47" fmla="*/ 321 h 382"/>
                <a:gd name="T48" fmla="*/ 337 w 382"/>
                <a:gd name="T49" fmla="*/ 289 h 382"/>
                <a:gd name="T50" fmla="*/ 333 w 382"/>
                <a:gd name="T51" fmla="*/ 259 h 382"/>
                <a:gd name="T52" fmla="*/ 356 w 382"/>
                <a:gd name="T53" fmla="*/ 253 h 382"/>
                <a:gd name="T54" fmla="*/ 379 w 382"/>
                <a:gd name="T55" fmla="*/ 232 h 382"/>
                <a:gd name="T56" fmla="*/ 366 w 382"/>
                <a:gd name="T57" fmla="*/ 203 h 382"/>
                <a:gd name="T58" fmla="*/ 348 w 382"/>
                <a:gd name="T59" fmla="*/ 178 h 382"/>
                <a:gd name="T60" fmla="*/ 364 w 382"/>
                <a:gd name="T61" fmla="*/ 162 h 382"/>
                <a:gd name="T62" fmla="*/ 374 w 382"/>
                <a:gd name="T63" fmla="*/ 133 h 382"/>
                <a:gd name="T64" fmla="*/ 349 w 382"/>
                <a:gd name="T65" fmla="*/ 114 h 382"/>
                <a:gd name="T66" fmla="*/ 320 w 382"/>
                <a:gd name="T67" fmla="*/ 102 h 382"/>
                <a:gd name="T68" fmla="*/ 326 w 382"/>
                <a:gd name="T69" fmla="*/ 79 h 382"/>
                <a:gd name="T70" fmla="*/ 320 w 382"/>
                <a:gd name="T71" fmla="*/ 49 h 382"/>
                <a:gd name="T72" fmla="*/ 289 w 382"/>
                <a:gd name="T73" fmla="*/ 46 h 382"/>
                <a:gd name="T74" fmla="*/ 258 w 382"/>
                <a:gd name="T75" fmla="*/ 49 h 382"/>
                <a:gd name="T76" fmla="*/ 252 w 382"/>
                <a:gd name="T77" fmla="*/ 27 h 382"/>
                <a:gd name="T78" fmla="*/ 231 w 382"/>
                <a:gd name="T79" fmla="*/ 3 h 382"/>
                <a:gd name="T80" fmla="*/ 203 w 382"/>
                <a:gd name="T81" fmla="*/ 16 h 382"/>
                <a:gd name="T82" fmla="*/ 178 w 382"/>
                <a:gd name="T83" fmla="*/ 35 h 382"/>
                <a:gd name="T84" fmla="*/ 162 w 382"/>
                <a:gd name="T85" fmla="*/ 18 h 382"/>
                <a:gd name="T86" fmla="*/ 132 w 382"/>
                <a:gd name="T87" fmla="*/ 8 h 382"/>
                <a:gd name="T88" fmla="*/ 113 w 382"/>
                <a:gd name="T89" fmla="*/ 34 h 382"/>
                <a:gd name="T90" fmla="*/ 101 w 382"/>
                <a:gd name="T91" fmla="*/ 62 h 382"/>
                <a:gd name="T92" fmla="*/ 79 w 382"/>
                <a:gd name="T93" fmla="*/ 56 h 382"/>
                <a:gd name="T94" fmla="*/ 48 w 382"/>
                <a:gd name="T95" fmla="*/ 62 h 382"/>
                <a:gd name="T96" fmla="*/ 45 w 382"/>
                <a:gd name="T97" fmla="*/ 93 h 382"/>
                <a:gd name="T98" fmla="*/ 157 w 382"/>
                <a:gd name="T99" fmla="*/ 86 h 382"/>
                <a:gd name="T100" fmla="*/ 296 w 382"/>
                <a:gd name="T101" fmla="*/ 158 h 382"/>
                <a:gd name="T102" fmla="*/ 225 w 382"/>
                <a:gd name="T103" fmla="*/ 297 h 382"/>
                <a:gd name="T104" fmla="*/ 86 w 382"/>
                <a:gd name="T105" fmla="*/ 225 h 382"/>
                <a:gd name="T106" fmla="*/ 157 w 382"/>
                <a:gd name="T107" fmla="*/ 8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" h="382">
                  <a:moveTo>
                    <a:pt x="45" y="93"/>
                  </a:moveTo>
                  <a:cubicBezTo>
                    <a:pt x="52" y="100"/>
                    <a:pt x="51" y="119"/>
                    <a:pt x="48" y="124"/>
                  </a:cubicBezTo>
                  <a:cubicBezTo>
                    <a:pt x="46" y="130"/>
                    <a:pt x="36" y="132"/>
                    <a:pt x="26" y="130"/>
                  </a:cubicBezTo>
                  <a:cubicBezTo>
                    <a:pt x="16" y="128"/>
                    <a:pt x="6" y="137"/>
                    <a:pt x="3" y="151"/>
                  </a:cubicBezTo>
                  <a:cubicBezTo>
                    <a:pt x="0" y="165"/>
                    <a:pt x="5" y="177"/>
                    <a:pt x="15" y="180"/>
                  </a:cubicBezTo>
                  <a:cubicBezTo>
                    <a:pt x="25" y="182"/>
                    <a:pt x="33" y="199"/>
                    <a:pt x="34" y="204"/>
                  </a:cubicBezTo>
                  <a:cubicBezTo>
                    <a:pt x="34" y="210"/>
                    <a:pt x="27" y="218"/>
                    <a:pt x="17" y="221"/>
                  </a:cubicBezTo>
                  <a:cubicBezTo>
                    <a:pt x="8" y="224"/>
                    <a:pt x="3" y="237"/>
                    <a:pt x="8" y="250"/>
                  </a:cubicBezTo>
                  <a:cubicBezTo>
                    <a:pt x="12" y="264"/>
                    <a:pt x="23" y="272"/>
                    <a:pt x="33" y="269"/>
                  </a:cubicBezTo>
                  <a:cubicBezTo>
                    <a:pt x="43" y="266"/>
                    <a:pt x="53" y="267"/>
                    <a:pt x="56" y="272"/>
                  </a:cubicBezTo>
                  <a:cubicBezTo>
                    <a:pt x="59" y="277"/>
                    <a:pt x="62" y="296"/>
                    <a:pt x="55" y="303"/>
                  </a:cubicBezTo>
                  <a:cubicBezTo>
                    <a:pt x="48" y="311"/>
                    <a:pt x="51" y="325"/>
                    <a:pt x="62" y="334"/>
                  </a:cubicBezTo>
                  <a:cubicBezTo>
                    <a:pt x="72" y="343"/>
                    <a:pt x="86" y="345"/>
                    <a:pt x="93" y="337"/>
                  </a:cubicBezTo>
                  <a:cubicBezTo>
                    <a:pt x="100" y="330"/>
                    <a:pt x="118" y="331"/>
                    <a:pt x="124" y="334"/>
                  </a:cubicBezTo>
                  <a:cubicBezTo>
                    <a:pt x="129" y="336"/>
                    <a:pt x="132" y="346"/>
                    <a:pt x="129" y="356"/>
                  </a:cubicBezTo>
                  <a:cubicBezTo>
                    <a:pt x="127" y="366"/>
                    <a:pt x="137" y="377"/>
                    <a:pt x="150" y="380"/>
                  </a:cubicBezTo>
                  <a:cubicBezTo>
                    <a:pt x="164" y="382"/>
                    <a:pt x="177" y="377"/>
                    <a:pt x="179" y="367"/>
                  </a:cubicBezTo>
                  <a:cubicBezTo>
                    <a:pt x="181" y="357"/>
                    <a:pt x="198" y="349"/>
                    <a:pt x="204" y="348"/>
                  </a:cubicBezTo>
                  <a:cubicBezTo>
                    <a:pt x="210" y="348"/>
                    <a:pt x="217" y="355"/>
                    <a:pt x="220" y="365"/>
                  </a:cubicBezTo>
                  <a:cubicBezTo>
                    <a:pt x="223" y="374"/>
                    <a:pt x="236" y="379"/>
                    <a:pt x="250" y="375"/>
                  </a:cubicBezTo>
                  <a:cubicBezTo>
                    <a:pt x="263" y="370"/>
                    <a:pt x="271" y="359"/>
                    <a:pt x="268" y="349"/>
                  </a:cubicBezTo>
                  <a:cubicBezTo>
                    <a:pt x="265" y="340"/>
                    <a:pt x="276" y="324"/>
                    <a:pt x="281" y="321"/>
                  </a:cubicBezTo>
                  <a:cubicBezTo>
                    <a:pt x="285" y="317"/>
                    <a:pt x="295" y="320"/>
                    <a:pt x="303" y="327"/>
                  </a:cubicBezTo>
                  <a:cubicBezTo>
                    <a:pt x="310" y="334"/>
                    <a:pt x="324" y="331"/>
                    <a:pt x="333" y="321"/>
                  </a:cubicBezTo>
                  <a:cubicBezTo>
                    <a:pt x="343" y="310"/>
                    <a:pt x="344" y="296"/>
                    <a:pt x="337" y="289"/>
                  </a:cubicBezTo>
                  <a:cubicBezTo>
                    <a:pt x="329" y="283"/>
                    <a:pt x="331" y="264"/>
                    <a:pt x="333" y="259"/>
                  </a:cubicBezTo>
                  <a:cubicBezTo>
                    <a:pt x="336" y="253"/>
                    <a:pt x="346" y="251"/>
                    <a:pt x="356" y="253"/>
                  </a:cubicBezTo>
                  <a:cubicBezTo>
                    <a:pt x="365" y="255"/>
                    <a:pt x="376" y="246"/>
                    <a:pt x="379" y="232"/>
                  </a:cubicBezTo>
                  <a:cubicBezTo>
                    <a:pt x="382" y="218"/>
                    <a:pt x="376" y="205"/>
                    <a:pt x="366" y="203"/>
                  </a:cubicBezTo>
                  <a:cubicBezTo>
                    <a:pt x="356" y="201"/>
                    <a:pt x="348" y="184"/>
                    <a:pt x="348" y="178"/>
                  </a:cubicBezTo>
                  <a:cubicBezTo>
                    <a:pt x="347" y="173"/>
                    <a:pt x="355" y="165"/>
                    <a:pt x="364" y="162"/>
                  </a:cubicBezTo>
                  <a:cubicBezTo>
                    <a:pt x="374" y="159"/>
                    <a:pt x="378" y="146"/>
                    <a:pt x="374" y="133"/>
                  </a:cubicBezTo>
                  <a:cubicBezTo>
                    <a:pt x="370" y="119"/>
                    <a:pt x="358" y="111"/>
                    <a:pt x="349" y="114"/>
                  </a:cubicBezTo>
                  <a:cubicBezTo>
                    <a:pt x="339" y="117"/>
                    <a:pt x="324" y="106"/>
                    <a:pt x="320" y="102"/>
                  </a:cubicBezTo>
                  <a:cubicBezTo>
                    <a:pt x="317" y="97"/>
                    <a:pt x="320" y="87"/>
                    <a:pt x="326" y="79"/>
                  </a:cubicBezTo>
                  <a:cubicBezTo>
                    <a:pt x="333" y="72"/>
                    <a:pt x="330" y="58"/>
                    <a:pt x="320" y="49"/>
                  </a:cubicBezTo>
                  <a:cubicBezTo>
                    <a:pt x="310" y="39"/>
                    <a:pt x="296" y="38"/>
                    <a:pt x="289" y="46"/>
                  </a:cubicBezTo>
                  <a:cubicBezTo>
                    <a:pt x="282" y="53"/>
                    <a:pt x="263" y="51"/>
                    <a:pt x="258" y="49"/>
                  </a:cubicBezTo>
                  <a:cubicBezTo>
                    <a:pt x="253" y="47"/>
                    <a:pt x="250" y="37"/>
                    <a:pt x="252" y="27"/>
                  </a:cubicBezTo>
                  <a:cubicBezTo>
                    <a:pt x="254" y="17"/>
                    <a:pt x="245" y="6"/>
                    <a:pt x="231" y="3"/>
                  </a:cubicBezTo>
                  <a:cubicBezTo>
                    <a:pt x="218" y="0"/>
                    <a:pt x="205" y="6"/>
                    <a:pt x="203" y="16"/>
                  </a:cubicBezTo>
                  <a:cubicBezTo>
                    <a:pt x="201" y="26"/>
                    <a:pt x="184" y="34"/>
                    <a:pt x="178" y="35"/>
                  </a:cubicBezTo>
                  <a:cubicBezTo>
                    <a:pt x="172" y="35"/>
                    <a:pt x="165" y="28"/>
                    <a:pt x="162" y="18"/>
                  </a:cubicBezTo>
                  <a:cubicBezTo>
                    <a:pt x="159" y="8"/>
                    <a:pt x="145" y="4"/>
                    <a:pt x="132" y="8"/>
                  </a:cubicBezTo>
                  <a:cubicBezTo>
                    <a:pt x="119" y="13"/>
                    <a:pt x="110" y="24"/>
                    <a:pt x="113" y="34"/>
                  </a:cubicBezTo>
                  <a:cubicBezTo>
                    <a:pt x="117" y="43"/>
                    <a:pt x="106" y="59"/>
                    <a:pt x="101" y="62"/>
                  </a:cubicBezTo>
                  <a:cubicBezTo>
                    <a:pt x="96" y="65"/>
                    <a:pt x="86" y="63"/>
                    <a:pt x="79" y="56"/>
                  </a:cubicBezTo>
                  <a:cubicBezTo>
                    <a:pt x="71" y="49"/>
                    <a:pt x="58" y="52"/>
                    <a:pt x="48" y="62"/>
                  </a:cubicBezTo>
                  <a:cubicBezTo>
                    <a:pt x="39" y="73"/>
                    <a:pt x="37" y="87"/>
                    <a:pt x="45" y="93"/>
                  </a:cubicBezTo>
                  <a:close/>
                  <a:moveTo>
                    <a:pt x="157" y="86"/>
                  </a:moveTo>
                  <a:cubicBezTo>
                    <a:pt x="215" y="68"/>
                    <a:pt x="277" y="100"/>
                    <a:pt x="296" y="158"/>
                  </a:cubicBezTo>
                  <a:cubicBezTo>
                    <a:pt x="315" y="216"/>
                    <a:pt x="283" y="278"/>
                    <a:pt x="225" y="297"/>
                  </a:cubicBezTo>
                  <a:cubicBezTo>
                    <a:pt x="167" y="315"/>
                    <a:pt x="104" y="283"/>
                    <a:pt x="86" y="225"/>
                  </a:cubicBezTo>
                  <a:cubicBezTo>
                    <a:pt x="67" y="167"/>
                    <a:pt x="99" y="105"/>
                    <a:pt x="157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706A8014-4F3C-0346-A0B0-B44CACFFE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-673101"/>
              <a:ext cx="922337" cy="919163"/>
            </a:xfrm>
            <a:custGeom>
              <a:avLst/>
              <a:gdLst>
                <a:gd name="T0" fmla="*/ 29 w 246"/>
                <a:gd name="T1" fmla="*/ 59 h 245"/>
                <a:gd name="T2" fmla="*/ 32 w 246"/>
                <a:gd name="T3" fmla="*/ 79 h 245"/>
                <a:gd name="T4" fmla="*/ 17 w 246"/>
                <a:gd name="T5" fmla="*/ 83 h 245"/>
                <a:gd name="T6" fmla="*/ 2 w 246"/>
                <a:gd name="T7" fmla="*/ 96 h 245"/>
                <a:gd name="T8" fmla="*/ 10 w 246"/>
                <a:gd name="T9" fmla="*/ 115 h 245"/>
                <a:gd name="T10" fmla="*/ 22 w 246"/>
                <a:gd name="T11" fmla="*/ 131 h 245"/>
                <a:gd name="T12" fmla="*/ 12 w 246"/>
                <a:gd name="T13" fmla="*/ 141 h 245"/>
                <a:gd name="T14" fmla="*/ 5 w 246"/>
                <a:gd name="T15" fmla="*/ 160 h 245"/>
                <a:gd name="T16" fmla="*/ 22 w 246"/>
                <a:gd name="T17" fmla="*/ 172 h 245"/>
                <a:gd name="T18" fmla="*/ 36 w 246"/>
                <a:gd name="T19" fmla="*/ 175 h 245"/>
                <a:gd name="T20" fmla="*/ 36 w 246"/>
                <a:gd name="T21" fmla="*/ 195 h 245"/>
                <a:gd name="T22" fmla="*/ 40 w 246"/>
                <a:gd name="T23" fmla="*/ 214 h 245"/>
                <a:gd name="T24" fmla="*/ 60 w 246"/>
                <a:gd name="T25" fmla="*/ 216 h 245"/>
                <a:gd name="T26" fmla="*/ 80 w 246"/>
                <a:gd name="T27" fmla="*/ 214 h 245"/>
                <a:gd name="T28" fmla="*/ 84 w 246"/>
                <a:gd name="T29" fmla="*/ 229 h 245"/>
                <a:gd name="T30" fmla="*/ 97 w 246"/>
                <a:gd name="T31" fmla="*/ 244 h 245"/>
                <a:gd name="T32" fmla="*/ 116 w 246"/>
                <a:gd name="T33" fmla="*/ 235 h 245"/>
                <a:gd name="T34" fmla="*/ 132 w 246"/>
                <a:gd name="T35" fmla="*/ 223 h 245"/>
                <a:gd name="T36" fmla="*/ 142 w 246"/>
                <a:gd name="T37" fmla="*/ 234 h 245"/>
                <a:gd name="T38" fmla="*/ 161 w 246"/>
                <a:gd name="T39" fmla="*/ 240 h 245"/>
                <a:gd name="T40" fmla="*/ 173 w 246"/>
                <a:gd name="T41" fmla="*/ 224 h 245"/>
                <a:gd name="T42" fmla="*/ 181 w 246"/>
                <a:gd name="T43" fmla="*/ 206 h 245"/>
                <a:gd name="T44" fmla="*/ 195 w 246"/>
                <a:gd name="T45" fmla="*/ 210 h 245"/>
                <a:gd name="T46" fmla="*/ 215 w 246"/>
                <a:gd name="T47" fmla="*/ 206 h 245"/>
                <a:gd name="T48" fmla="*/ 217 w 246"/>
                <a:gd name="T49" fmla="*/ 186 h 245"/>
                <a:gd name="T50" fmla="*/ 215 w 246"/>
                <a:gd name="T51" fmla="*/ 166 h 245"/>
                <a:gd name="T52" fmla="*/ 229 w 246"/>
                <a:gd name="T53" fmla="*/ 162 h 245"/>
                <a:gd name="T54" fmla="*/ 244 w 246"/>
                <a:gd name="T55" fmla="*/ 149 h 245"/>
                <a:gd name="T56" fmla="*/ 236 w 246"/>
                <a:gd name="T57" fmla="*/ 130 h 245"/>
                <a:gd name="T58" fmla="*/ 224 w 246"/>
                <a:gd name="T59" fmla="*/ 114 h 245"/>
                <a:gd name="T60" fmla="*/ 235 w 246"/>
                <a:gd name="T61" fmla="*/ 104 h 245"/>
                <a:gd name="T62" fmla="*/ 241 w 246"/>
                <a:gd name="T63" fmla="*/ 85 h 245"/>
                <a:gd name="T64" fmla="*/ 225 w 246"/>
                <a:gd name="T65" fmla="*/ 73 h 245"/>
                <a:gd name="T66" fmla="*/ 206 w 246"/>
                <a:gd name="T67" fmla="*/ 65 h 245"/>
                <a:gd name="T68" fmla="*/ 210 w 246"/>
                <a:gd name="T69" fmla="*/ 51 h 245"/>
                <a:gd name="T70" fmla="*/ 206 w 246"/>
                <a:gd name="T71" fmla="*/ 31 h 245"/>
                <a:gd name="T72" fmla="*/ 186 w 246"/>
                <a:gd name="T73" fmla="*/ 29 h 245"/>
                <a:gd name="T74" fmla="*/ 166 w 246"/>
                <a:gd name="T75" fmla="*/ 31 h 245"/>
                <a:gd name="T76" fmla="*/ 163 w 246"/>
                <a:gd name="T77" fmla="*/ 17 h 245"/>
                <a:gd name="T78" fmla="*/ 149 w 246"/>
                <a:gd name="T79" fmla="*/ 2 h 245"/>
                <a:gd name="T80" fmla="*/ 131 w 246"/>
                <a:gd name="T81" fmla="*/ 10 h 245"/>
                <a:gd name="T82" fmla="*/ 115 w 246"/>
                <a:gd name="T83" fmla="*/ 22 h 245"/>
                <a:gd name="T84" fmla="*/ 104 w 246"/>
                <a:gd name="T85" fmla="*/ 11 h 245"/>
                <a:gd name="T86" fmla="*/ 85 w 246"/>
                <a:gd name="T87" fmla="*/ 5 h 245"/>
                <a:gd name="T88" fmla="*/ 73 w 246"/>
                <a:gd name="T89" fmla="*/ 21 h 245"/>
                <a:gd name="T90" fmla="*/ 65 w 246"/>
                <a:gd name="T91" fmla="*/ 39 h 245"/>
                <a:gd name="T92" fmla="*/ 51 w 246"/>
                <a:gd name="T93" fmla="*/ 35 h 245"/>
                <a:gd name="T94" fmla="*/ 31 w 246"/>
                <a:gd name="T95" fmla="*/ 39 h 245"/>
                <a:gd name="T96" fmla="*/ 29 w 246"/>
                <a:gd name="T97" fmla="*/ 59 h 245"/>
                <a:gd name="T98" fmla="*/ 101 w 246"/>
                <a:gd name="T99" fmla="*/ 55 h 245"/>
                <a:gd name="T100" fmla="*/ 191 w 246"/>
                <a:gd name="T101" fmla="*/ 101 h 245"/>
                <a:gd name="T102" fmla="*/ 145 w 246"/>
                <a:gd name="T103" fmla="*/ 190 h 245"/>
                <a:gd name="T104" fmla="*/ 56 w 246"/>
                <a:gd name="T105" fmla="*/ 144 h 245"/>
                <a:gd name="T106" fmla="*/ 101 w 246"/>
                <a:gd name="T107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6" h="245">
                  <a:moveTo>
                    <a:pt x="29" y="59"/>
                  </a:moveTo>
                  <a:cubicBezTo>
                    <a:pt x="34" y="64"/>
                    <a:pt x="33" y="76"/>
                    <a:pt x="32" y="79"/>
                  </a:cubicBezTo>
                  <a:cubicBezTo>
                    <a:pt x="30" y="83"/>
                    <a:pt x="24" y="84"/>
                    <a:pt x="17" y="83"/>
                  </a:cubicBezTo>
                  <a:cubicBezTo>
                    <a:pt x="11" y="82"/>
                    <a:pt x="4" y="88"/>
                    <a:pt x="2" y="96"/>
                  </a:cubicBezTo>
                  <a:cubicBezTo>
                    <a:pt x="0" y="105"/>
                    <a:pt x="4" y="113"/>
                    <a:pt x="10" y="115"/>
                  </a:cubicBezTo>
                  <a:cubicBezTo>
                    <a:pt x="17" y="116"/>
                    <a:pt x="22" y="127"/>
                    <a:pt x="22" y="131"/>
                  </a:cubicBezTo>
                  <a:cubicBezTo>
                    <a:pt x="23" y="135"/>
                    <a:pt x="18" y="139"/>
                    <a:pt x="12" y="141"/>
                  </a:cubicBezTo>
                  <a:cubicBezTo>
                    <a:pt x="6" y="143"/>
                    <a:pt x="3" y="152"/>
                    <a:pt x="5" y="160"/>
                  </a:cubicBezTo>
                  <a:cubicBezTo>
                    <a:pt x="8" y="169"/>
                    <a:pt x="15" y="174"/>
                    <a:pt x="22" y="172"/>
                  </a:cubicBezTo>
                  <a:cubicBezTo>
                    <a:pt x="28" y="170"/>
                    <a:pt x="35" y="171"/>
                    <a:pt x="36" y="175"/>
                  </a:cubicBezTo>
                  <a:cubicBezTo>
                    <a:pt x="38" y="178"/>
                    <a:pt x="40" y="190"/>
                    <a:pt x="36" y="195"/>
                  </a:cubicBezTo>
                  <a:cubicBezTo>
                    <a:pt x="32" y="199"/>
                    <a:pt x="34" y="208"/>
                    <a:pt x="40" y="214"/>
                  </a:cubicBezTo>
                  <a:cubicBezTo>
                    <a:pt x="47" y="220"/>
                    <a:pt x="56" y="221"/>
                    <a:pt x="60" y="216"/>
                  </a:cubicBezTo>
                  <a:cubicBezTo>
                    <a:pt x="65" y="212"/>
                    <a:pt x="77" y="213"/>
                    <a:pt x="80" y="214"/>
                  </a:cubicBezTo>
                  <a:cubicBezTo>
                    <a:pt x="83" y="216"/>
                    <a:pt x="85" y="222"/>
                    <a:pt x="84" y="229"/>
                  </a:cubicBezTo>
                  <a:cubicBezTo>
                    <a:pt x="82" y="235"/>
                    <a:pt x="88" y="242"/>
                    <a:pt x="97" y="244"/>
                  </a:cubicBezTo>
                  <a:cubicBezTo>
                    <a:pt x="106" y="245"/>
                    <a:pt x="114" y="242"/>
                    <a:pt x="116" y="235"/>
                  </a:cubicBezTo>
                  <a:cubicBezTo>
                    <a:pt x="117" y="229"/>
                    <a:pt x="128" y="224"/>
                    <a:pt x="132" y="223"/>
                  </a:cubicBezTo>
                  <a:cubicBezTo>
                    <a:pt x="135" y="223"/>
                    <a:pt x="140" y="228"/>
                    <a:pt x="142" y="234"/>
                  </a:cubicBezTo>
                  <a:cubicBezTo>
                    <a:pt x="144" y="240"/>
                    <a:pt x="153" y="243"/>
                    <a:pt x="161" y="240"/>
                  </a:cubicBezTo>
                  <a:cubicBezTo>
                    <a:pt x="170" y="238"/>
                    <a:pt x="175" y="230"/>
                    <a:pt x="173" y="224"/>
                  </a:cubicBezTo>
                  <a:cubicBezTo>
                    <a:pt x="171" y="218"/>
                    <a:pt x="178" y="208"/>
                    <a:pt x="181" y="206"/>
                  </a:cubicBezTo>
                  <a:cubicBezTo>
                    <a:pt x="184" y="204"/>
                    <a:pt x="190" y="205"/>
                    <a:pt x="195" y="210"/>
                  </a:cubicBezTo>
                  <a:cubicBezTo>
                    <a:pt x="200" y="214"/>
                    <a:pt x="209" y="212"/>
                    <a:pt x="215" y="206"/>
                  </a:cubicBezTo>
                  <a:cubicBezTo>
                    <a:pt x="221" y="199"/>
                    <a:pt x="222" y="190"/>
                    <a:pt x="217" y="186"/>
                  </a:cubicBezTo>
                  <a:cubicBezTo>
                    <a:pt x="212" y="181"/>
                    <a:pt x="213" y="169"/>
                    <a:pt x="215" y="166"/>
                  </a:cubicBezTo>
                  <a:cubicBezTo>
                    <a:pt x="216" y="162"/>
                    <a:pt x="223" y="161"/>
                    <a:pt x="229" y="162"/>
                  </a:cubicBezTo>
                  <a:cubicBezTo>
                    <a:pt x="236" y="163"/>
                    <a:pt x="242" y="157"/>
                    <a:pt x="244" y="149"/>
                  </a:cubicBezTo>
                  <a:cubicBezTo>
                    <a:pt x="246" y="140"/>
                    <a:pt x="242" y="132"/>
                    <a:pt x="236" y="130"/>
                  </a:cubicBezTo>
                  <a:cubicBezTo>
                    <a:pt x="230" y="129"/>
                    <a:pt x="225" y="118"/>
                    <a:pt x="224" y="114"/>
                  </a:cubicBezTo>
                  <a:cubicBezTo>
                    <a:pt x="224" y="110"/>
                    <a:pt x="229" y="106"/>
                    <a:pt x="235" y="104"/>
                  </a:cubicBezTo>
                  <a:cubicBezTo>
                    <a:pt x="241" y="102"/>
                    <a:pt x="244" y="93"/>
                    <a:pt x="241" y="85"/>
                  </a:cubicBezTo>
                  <a:cubicBezTo>
                    <a:pt x="238" y="76"/>
                    <a:pt x="231" y="71"/>
                    <a:pt x="225" y="73"/>
                  </a:cubicBezTo>
                  <a:cubicBezTo>
                    <a:pt x="219" y="75"/>
                    <a:pt x="209" y="68"/>
                    <a:pt x="206" y="65"/>
                  </a:cubicBezTo>
                  <a:cubicBezTo>
                    <a:pt x="204" y="62"/>
                    <a:pt x="206" y="55"/>
                    <a:pt x="210" y="51"/>
                  </a:cubicBezTo>
                  <a:cubicBezTo>
                    <a:pt x="215" y="46"/>
                    <a:pt x="213" y="37"/>
                    <a:pt x="206" y="31"/>
                  </a:cubicBezTo>
                  <a:cubicBezTo>
                    <a:pt x="200" y="25"/>
                    <a:pt x="191" y="24"/>
                    <a:pt x="186" y="29"/>
                  </a:cubicBezTo>
                  <a:cubicBezTo>
                    <a:pt x="182" y="33"/>
                    <a:pt x="170" y="33"/>
                    <a:pt x="166" y="31"/>
                  </a:cubicBezTo>
                  <a:cubicBezTo>
                    <a:pt x="163" y="29"/>
                    <a:pt x="161" y="23"/>
                    <a:pt x="163" y="17"/>
                  </a:cubicBezTo>
                  <a:cubicBezTo>
                    <a:pt x="164" y="10"/>
                    <a:pt x="158" y="3"/>
                    <a:pt x="149" y="2"/>
                  </a:cubicBezTo>
                  <a:cubicBezTo>
                    <a:pt x="141" y="0"/>
                    <a:pt x="132" y="3"/>
                    <a:pt x="131" y="10"/>
                  </a:cubicBezTo>
                  <a:cubicBezTo>
                    <a:pt x="130" y="16"/>
                    <a:pt x="119" y="21"/>
                    <a:pt x="115" y="22"/>
                  </a:cubicBezTo>
                  <a:cubicBezTo>
                    <a:pt x="111" y="22"/>
                    <a:pt x="106" y="17"/>
                    <a:pt x="104" y="11"/>
                  </a:cubicBezTo>
                  <a:cubicBezTo>
                    <a:pt x="102" y="5"/>
                    <a:pt x="94" y="2"/>
                    <a:pt x="85" y="5"/>
                  </a:cubicBezTo>
                  <a:cubicBezTo>
                    <a:pt x="77" y="7"/>
                    <a:pt x="71" y="15"/>
                    <a:pt x="73" y="21"/>
                  </a:cubicBezTo>
                  <a:cubicBezTo>
                    <a:pt x="75" y="27"/>
                    <a:pt x="68" y="37"/>
                    <a:pt x="65" y="39"/>
                  </a:cubicBezTo>
                  <a:cubicBezTo>
                    <a:pt x="62" y="41"/>
                    <a:pt x="56" y="40"/>
                    <a:pt x="51" y="35"/>
                  </a:cubicBezTo>
                  <a:cubicBezTo>
                    <a:pt x="46" y="31"/>
                    <a:pt x="38" y="33"/>
                    <a:pt x="31" y="39"/>
                  </a:cubicBezTo>
                  <a:cubicBezTo>
                    <a:pt x="25" y="46"/>
                    <a:pt x="25" y="55"/>
                    <a:pt x="29" y="59"/>
                  </a:cubicBezTo>
                  <a:close/>
                  <a:moveTo>
                    <a:pt x="101" y="55"/>
                  </a:moveTo>
                  <a:cubicBezTo>
                    <a:pt x="139" y="43"/>
                    <a:pt x="179" y="63"/>
                    <a:pt x="191" y="101"/>
                  </a:cubicBezTo>
                  <a:cubicBezTo>
                    <a:pt x="203" y="138"/>
                    <a:pt x="182" y="178"/>
                    <a:pt x="145" y="190"/>
                  </a:cubicBezTo>
                  <a:cubicBezTo>
                    <a:pt x="108" y="202"/>
                    <a:pt x="68" y="182"/>
                    <a:pt x="56" y="144"/>
                  </a:cubicBezTo>
                  <a:cubicBezTo>
                    <a:pt x="44" y="107"/>
                    <a:pt x="64" y="67"/>
                    <a:pt x="10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E4C4A7B2-A49B-564A-B9E8-56CEA2EE4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0688" y="242887"/>
              <a:ext cx="709612" cy="708025"/>
            </a:xfrm>
            <a:custGeom>
              <a:avLst/>
              <a:gdLst>
                <a:gd name="T0" fmla="*/ 22 w 189"/>
                <a:gd name="T1" fmla="*/ 46 h 189"/>
                <a:gd name="T2" fmla="*/ 24 w 189"/>
                <a:gd name="T3" fmla="*/ 61 h 189"/>
                <a:gd name="T4" fmla="*/ 13 w 189"/>
                <a:gd name="T5" fmla="*/ 64 h 189"/>
                <a:gd name="T6" fmla="*/ 1 w 189"/>
                <a:gd name="T7" fmla="*/ 75 h 189"/>
                <a:gd name="T8" fmla="*/ 7 w 189"/>
                <a:gd name="T9" fmla="*/ 89 h 189"/>
                <a:gd name="T10" fmla="*/ 17 w 189"/>
                <a:gd name="T11" fmla="*/ 101 h 189"/>
                <a:gd name="T12" fmla="*/ 8 w 189"/>
                <a:gd name="T13" fmla="*/ 109 h 189"/>
                <a:gd name="T14" fmla="*/ 4 w 189"/>
                <a:gd name="T15" fmla="*/ 124 h 189"/>
                <a:gd name="T16" fmla="*/ 16 w 189"/>
                <a:gd name="T17" fmla="*/ 133 h 189"/>
                <a:gd name="T18" fmla="*/ 27 w 189"/>
                <a:gd name="T19" fmla="*/ 135 h 189"/>
                <a:gd name="T20" fmla="*/ 27 w 189"/>
                <a:gd name="T21" fmla="*/ 150 h 189"/>
                <a:gd name="T22" fmla="*/ 30 w 189"/>
                <a:gd name="T23" fmla="*/ 165 h 189"/>
                <a:gd name="T24" fmla="*/ 46 w 189"/>
                <a:gd name="T25" fmla="*/ 167 h 189"/>
                <a:gd name="T26" fmla="*/ 61 w 189"/>
                <a:gd name="T27" fmla="*/ 165 h 189"/>
                <a:gd name="T28" fmla="*/ 64 w 189"/>
                <a:gd name="T29" fmla="*/ 176 h 189"/>
                <a:gd name="T30" fmla="*/ 74 w 189"/>
                <a:gd name="T31" fmla="*/ 188 h 189"/>
                <a:gd name="T32" fmla="*/ 88 w 189"/>
                <a:gd name="T33" fmla="*/ 181 h 189"/>
                <a:gd name="T34" fmla="*/ 101 w 189"/>
                <a:gd name="T35" fmla="*/ 172 h 189"/>
                <a:gd name="T36" fmla="*/ 109 w 189"/>
                <a:gd name="T37" fmla="*/ 180 h 189"/>
                <a:gd name="T38" fmla="*/ 123 w 189"/>
                <a:gd name="T39" fmla="*/ 185 h 189"/>
                <a:gd name="T40" fmla="*/ 132 w 189"/>
                <a:gd name="T41" fmla="*/ 173 h 189"/>
                <a:gd name="T42" fmla="*/ 139 w 189"/>
                <a:gd name="T43" fmla="*/ 159 h 189"/>
                <a:gd name="T44" fmla="*/ 150 w 189"/>
                <a:gd name="T45" fmla="*/ 162 h 189"/>
                <a:gd name="T46" fmla="*/ 165 w 189"/>
                <a:gd name="T47" fmla="*/ 159 h 189"/>
                <a:gd name="T48" fmla="*/ 166 w 189"/>
                <a:gd name="T49" fmla="*/ 143 h 189"/>
                <a:gd name="T50" fmla="*/ 165 w 189"/>
                <a:gd name="T51" fmla="*/ 128 h 189"/>
                <a:gd name="T52" fmla="*/ 176 w 189"/>
                <a:gd name="T53" fmla="*/ 125 h 189"/>
                <a:gd name="T54" fmla="*/ 187 w 189"/>
                <a:gd name="T55" fmla="*/ 115 h 189"/>
                <a:gd name="T56" fmla="*/ 181 w 189"/>
                <a:gd name="T57" fmla="*/ 101 h 189"/>
                <a:gd name="T58" fmla="*/ 172 w 189"/>
                <a:gd name="T59" fmla="*/ 88 h 189"/>
                <a:gd name="T60" fmla="*/ 180 w 189"/>
                <a:gd name="T61" fmla="*/ 80 h 189"/>
                <a:gd name="T62" fmla="*/ 185 w 189"/>
                <a:gd name="T63" fmla="*/ 66 h 189"/>
                <a:gd name="T64" fmla="*/ 172 w 189"/>
                <a:gd name="T65" fmla="*/ 56 h 189"/>
                <a:gd name="T66" fmla="*/ 158 w 189"/>
                <a:gd name="T67" fmla="*/ 50 h 189"/>
                <a:gd name="T68" fmla="*/ 161 w 189"/>
                <a:gd name="T69" fmla="*/ 39 h 189"/>
                <a:gd name="T70" fmla="*/ 158 w 189"/>
                <a:gd name="T71" fmla="*/ 24 h 189"/>
                <a:gd name="T72" fmla="*/ 143 w 189"/>
                <a:gd name="T73" fmla="*/ 23 h 189"/>
                <a:gd name="T74" fmla="*/ 127 w 189"/>
                <a:gd name="T75" fmla="*/ 24 h 189"/>
                <a:gd name="T76" fmla="*/ 125 w 189"/>
                <a:gd name="T77" fmla="*/ 13 h 189"/>
                <a:gd name="T78" fmla="*/ 114 w 189"/>
                <a:gd name="T79" fmla="*/ 2 h 189"/>
                <a:gd name="T80" fmla="*/ 100 w 189"/>
                <a:gd name="T81" fmla="*/ 8 h 189"/>
                <a:gd name="T82" fmla="*/ 88 w 189"/>
                <a:gd name="T83" fmla="*/ 17 h 189"/>
                <a:gd name="T84" fmla="*/ 80 w 189"/>
                <a:gd name="T85" fmla="*/ 9 h 189"/>
                <a:gd name="T86" fmla="*/ 65 w 189"/>
                <a:gd name="T87" fmla="*/ 4 h 189"/>
                <a:gd name="T88" fmla="*/ 56 w 189"/>
                <a:gd name="T89" fmla="*/ 17 h 189"/>
                <a:gd name="T90" fmla="*/ 50 w 189"/>
                <a:gd name="T91" fmla="*/ 31 h 189"/>
                <a:gd name="T92" fmla="*/ 39 w 189"/>
                <a:gd name="T93" fmla="*/ 28 h 189"/>
                <a:gd name="T94" fmla="*/ 24 w 189"/>
                <a:gd name="T95" fmla="*/ 31 h 189"/>
                <a:gd name="T96" fmla="*/ 22 w 189"/>
                <a:gd name="T97" fmla="*/ 46 h 189"/>
                <a:gd name="T98" fmla="*/ 77 w 189"/>
                <a:gd name="T99" fmla="*/ 43 h 189"/>
                <a:gd name="T100" fmla="*/ 146 w 189"/>
                <a:gd name="T101" fmla="*/ 78 h 189"/>
                <a:gd name="T102" fmla="*/ 111 w 189"/>
                <a:gd name="T103" fmla="*/ 147 h 189"/>
                <a:gd name="T104" fmla="*/ 42 w 189"/>
                <a:gd name="T105" fmla="*/ 111 h 189"/>
                <a:gd name="T106" fmla="*/ 77 w 189"/>
                <a:gd name="T107" fmla="*/ 4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" h="189">
                  <a:moveTo>
                    <a:pt x="22" y="46"/>
                  </a:moveTo>
                  <a:cubicBezTo>
                    <a:pt x="26" y="50"/>
                    <a:pt x="25" y="59"/>
                    <a:pt x="24" y="61"/>
                  </a:cubicBezTo>
                  <a:cubicBezTo>
                    <a:pt x="23" y="64"/>
                    <a:pt x="18" y="65"/>
                    <a:pt x="13" y="64"/>
                  </a:cubicBezTo>
                  <a:cubicBezTo>
                    <a:pt x="8" y="63"/>
                    <a:pt x="3" y="68"/>
                    <a:pt x="1" y="75"/>
                  </a:cubicBezTo>
                  <a:cubicBezTo>
                    <a:pt x="0" y="81"/>
                    <a:pt x="3" y="88"/>
                    <a:pt x="7" y="89"/>
                  </a:cubicBezTo>
                  <a:cubicBezTo>
                    <a:pt x="12" y="90"/>
                    <a:pt x="16" y="98"/>
                    <a:pt x="17" y="101"/>
                  </a:cubicBezTo>
                  <a:cubicBezTo>
                    <a:pt x="17" y="104"/>
                    <a:pt x="13" y="108"/>
                    <a:pt x="8" y="109"/>
                  </a:cubicBezTo>
                  <a:cubicBezTo>
                    <a:pt x="4" y="111"/>
                    <a:pt x="2" y="117"/>
                    <a:pt x="4" y="124"/>
                  </a:cubicBezTo>
                  <a:cubicBezTo>
                    <a:pt x="6" y="130"/>
                    <a:pt x="11" y="134"/>
                    <a:pt x="16" y="133"/>
                  </a:cubicBezTo>
                  <a:cubicBezTo>
                    <a:pt x="21" y="131"/>
                    <a:pt x="26" y="132"/>
                    <a:pt x="27" y="135"/>
                  </a:cubicBezTo>
                  <a:cubicBezTo>
                    <a:pt x="29" y="137"/>
                    <a:pt x="31" y="146"/>
                    <a:pt x="27" y="150"/>
                  </a:cubicBezTo>
                  <a:cubicBezTo>
                    <a:pt x="24" y="154"/>
                    <a:pt x="25" y="161"/>
                    <a:pt x="30" y="165"/>
                  </a:cubicBezTo>
                  <a:cubicBezTo>
                    <a:pt x="35" y="170"/>
                    <a:pt x="42" y="171"/>
                    <a:pt x="46" y="167"/>
                  </a:cubicBezTo>
                  <a:cubicBezTo>
                    <a:pt x="49" y="163"/>
                    <a:pt x="58" y="164"/>
                    <a:pt x="61" y="165"/>
                  </a:cubicBezTo>
                  <a:cubicBezTo>
                    <a:pt x="64" y="166"/>
                    <a:pt x="65" y="171"/>
                    <a:pt x="64" y="176"/>
                  </a:cubicBezTo>
                  <a:cubicBezTo>
                    <a:pt x="63" y="181"/>
                    <a:pt x="67" y="186"/>
                    <a:pt x="74" y="188"/>
                  </a:cubicBezTo>
                  <a:cubicBezTo>
                    <a:pt x="81" y="189"/>
                    <a:pt x="87" y="186"/>
                    <a:pt x="88" y="181"/>
                  </a:cubicBezTo>
                  <a:cubicBezTo>
                    <a:pt x="89" y="177"/>
                    <a:pt x="98" y="173"/>
                    <a:pt x="101" y="172"/>
                  </a:cubicBezTo>
                  <a:cubicBezTo>
                    <a:pt x="103" y="172"/>
                    <a:pt x="107" y="176"/>
                    <a:pt x="109" y="180"/>
                  </a:cubicBezTo>
                  <a:cubicBezTo>
                    <a:pt x="110" y="185"/>
                    <a:pt x="117" y="187"/>
                    <a:pt x="123" y="185"/>
                  </a:cubicBezTo>
                  <a:cubicBezTo>
                    <a:pt x="130" y="183"/>
                    <a:pt x="134" y="178"/>
                    <a:pt x="132" y="173"/>
                  </a:cubicBezTo>
                  <a:cubicBezTo>
                    <a:pt x="131" y="168"/>
                    <a:pt x="136" y="160"/>
                    <a:pt x="139" y="159"/>
                  </a:cubicBezTo>
                  <a:cubicBezTo>
                    <a:pt x="141" y="157"/>
                    <a:pt x="146" y="158"/>
                    <a:pt x="150" y="162"/>
                  </a:cubicBezTo>
                  <a:cubicBezTo>
                    <a:pt x="153" y="165"/>
                    <a:pt x="160" y="164"/>
                    <a:pt x="165" y="159"/>
                  </a:cubicBezTo>
                  <a:cubicBezTo>
                    <a:pt x="169" y="153"/>
                    <a:pt x="170" y="147"/>
                    <a:pt x="166" y="143"/>
                  </a:cubicBezTo>
                  <a:cubicBezTo>
                    <a:pt x="163" y="140"/>
                    <a:pt x="163" y="131"/>
                    <a:pt x="165" y="128"/>
                  </a:cubicBezTo>
                  <a:cubicBezTo>
                    <a:pt x="166" y="125"/>
                    <a:pt x="171" y="124"/>
                    <a:pt x="176" y="125"/>
                  </a:cubicBezTo>
                  <a:cubicBezTo>
                    <a:pt x="181" y="126"/>
                    <a:pt x="186" y="121"/>
                    <a:pt x="187" y="115"/>
                  </a:cubicBezTo>
                  <a:cubicBezTo>
                    <a:pt x="189" y="108"/>
                    <a:pt x="186" y="102"/>
                    <a:pt x="181" y="101"/>
                  </a:cubicBezTo>
                  <a:cubicBezTo>
                    <a:pt x="176" y="100"/>
                    <a:pt x="172" y="91"/>
                    <a:pt x="172" y="88"/>
                  </a:cubicBezTo>
                  <a:cubicBezTo>
                    <a:pt x="171" y="85"/>
                    <a:pt x="175" y="82"/>
                    <a:pt x="180" y="80"/>
                  </a:cubicBezTo>
                  <a:cubicBezTo>
                    <a:pt x="185" y="79"/>
                    <a:pt x="187" y="72"/>
                    <a:pt x="185" y="66"/>
                  </a:cubicBezTo>
                  <a:cubicBezTo>
                    <a:pt x="183" y="59"/>
                    <a:pt x="177" y="55"/>
                    <a:pt x="172" y="56"/>
                  </a:cubicBezTo>
                  <a:cubicBezTo>
                    <a:pt x="167" y="58"/>
                    <a:pt x="160" y="53"/>
                    <a:pt x="158" y="50"/>
                  </a:cubicBezTo>
                  <a:cubicBezTo>
                    <a:pt x="156" y="48"/>
                    <a:pt x="158" y="43"/>
                    <a:pt x="161" y="39"/>
                  </a:cubicBezTo>
                  <a:cubicBezTo>
                    <a:pt x="165" y="36"/>
                    <a:pt x="163" y="29"/>
                    <a:pt x="158" y="24"/>
                  </a:cubicBezTo>
                  <a:cubicBezTo>
                    <a:pt x="153" y="20"/>
                    <a:pt x="146" y="19"/>
                    <a:pt x="143" y="23"/>
                  </a:cubicBezTo>
                  <a:cubicBezTo>
                    <a:pt x="139" y="26"/>
                    <a:pt x="130" y="26"/>
                    <a:pt x="127" y="24"/>
                  </a:cubicBezTo>
                  <a:cubicBezTo>
                    <a:pt x="125" y="23"/>
                    <a:pt x="123" y="18"/>
                    <a:pt x="125" y="13"/>
                  </a:cubicBezTo>
                  <a:cubicBezTo>
                    <a:pt x="126" y="8"/>
                    <a:pt x="121" y="3"/>
                    <a:pt x="114" y="2"/>
                  </a:cubicBezTo>
                  <a:cubicBezTo>
                    <a:pt x="107" y="0"/>
                    <a:pt x="101" y="3"/>
                    <a:pt x="100" y="8"/>
                  </a:cubicBezTo>
                  <a:cubicBezTo>
                    <a:pt x="99" y="13"/>
                    <a:pt x="91" y="17"/>
                    <a:pt x="88" y="17"/>
                  </a:cubicBezTo>
                  <a:cubicBezTo>
                    <a:pt x="85" y="17"/>
                    <a:pt x="81" y="14"/>
                    <a:pt x="80" y="9"/>
                  </a:cubicBezTo>
                  <a:cubicBezTo>
                    <a:pt x="78" y="4"/>
                    <a:pt x="72" y="2"/>
                    <a:pt x="65" y="4"/>
                  </a:cubicBezTo>
                  <a:cubicBezTo>
                    <a:pt x="59" y="6"/>
                    <a:pt x="54" y="12"/>
                    <a:pt x="56" y="17"/>
                  </a:cubicBezTo>
                  <a:cubicBezTo>
                    <a:pt x="57" y="21"/>
                    <a:pt x="52" y="29"/>
                    <a:pt x="50" y="31"/>
                  </a:cubicBezTo>
                  <a:cubicBezTo>
                    <a:pt x="47" y="32"/>
                    <a:pt x="43" y="31"/>
                    <a:pt x="39" y="28"/>
                  </a:cubicBezTo>
                  <a:cubicBezTo>
                    <a:pt x="35" y="24"/>
                    <a:pt x="28" y="26"/>
                    <a:pt x="24" y="31"/>
                  </a:cubicBezTo>
                  <a:cubicBezTo>
                    <a:pt x="19" y="36"/>
                    <a:pt x="18" y="43"/>
                    <a:pt x="22" y="46"/>
                  </a:cubicBezTo>
                  <a:close/>
                  <a:moveTo>
                    <a:pt x="77" y="43"/>
                  </a:moveTo>
                  <a:cubicBezTo>
                    <a:pt x="106" y="33"/>
                    <a:pt x="137" y="49"/>
                    <a:pt x="146" y="78"/>
                  </a:cubicBezTo>
                  <a:cubicBezTo>
                    <a:pt x="155" y="107"/>
                    <a:pt x="140" y="137"/>
                    <a:pt x="111" y="147"/>
                  </a:cubicBezTo>
                  <a:cubicBezTo>
                    <a:pt x="82" y="156"/>
                    <a:pt x="51" y="140"/>
                    <a:pt x="42" y="111"/>
                  </a:cubicBezTo>
                  <a:cubicBezTo>
                    <a:pt x="33" y="83"/>
                    <a:pt x="49" y="52"/>
                    <a:pt x="7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61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50CA-1E4B-544D-89AB-A796AD8C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Best Practices Statistics Analysis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F5EE-F5ED-114E-9BB1-33CDFA3E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7882" y="6420720"/>
            <a:ext cx="4114800" cy="2215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defRPr lang="en-US"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TERADATA – CUSTOMER CONFIDENTIAL
Use pursuant to Customer and Company instructions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9D5AB7A-18F5-C243-9110-69A7DCEFA927}"/>
              </a:ext>
            </a:extLst>
          </p:cNvPr>
          <p:cNvGrpSpPr/>
          <p:nvPr/>
        </p:nvGrpSpPr>
        <p:grpSpPr>
          <a:xfrm>
            <a:off x="5101567" y="2793319"/>
            <a:ext cx="2000224" cy="2001358"/>
            <a:chOff x="5054998" y="2748030"/>
            <a:chExt cx="2090700" cy="2091885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C2338EF-876C-5846-960D-5CBBEB06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966" y="2887713"/>
              <a:ext cx="1809952" cy="1812520"/>
            </a:xfrm>
            <a:custGeom>
              <a:avLst/>
              <a:gdLst>
                <a:gd name="T0" fmla="*/ 704 w 1408"/>
                <a:gd name="T1" fmla="*/ 0 h 1410"/>
                <a:gd name="T2" fmla="*/ 780 w 1408"/>
                <a:gd name="T3" fmla="*/ 4 h 1410"/>
                <a:gd name="T4" fmla="*/ 854 w 1408"/>
                <a:gd name="T5" fmla="*/ 17 h 1410"/>
                <a:gd name="T6" fmla="*/ 926 w 1408"/>
                <a:gd name="T7" fmla="*/ 37 h 1410"/>
                <a:gd name="T8" fmla="*/ 994 w 1408"/>
                <a:gd name="T9" fmla="*/ 63 h 1410"/>
                <a:gd name="T10" fmla="*/ 1058 w 1408"/>
                <a:gd name="T11" fmla="*/ 97 h 1410"/>
                <a:gd name="T12" fmla="*/ 1120 w 1408"/>
                <a:gd name="T13" fmla="*/ 136 h 1410"/>
                <a:gd name="T14" fmla="*/ 1175 w 1408"/>
                <a:gd name="T15" fmla="*/ 182 h 1410"/>
                <a:gd name="T16" fmla="*/ 1226 w 1408"/>
                <a:gd name="T17" fmla="*/ 233 h 1410"/>
                <a:gd name="T18" fmla="*/ 1272 w 1408"/>
                <a:gd name="T19" fmla="*/ 290 h 1410"/>
                <a:gd name="T20" fmla="*/ 1311 w 1408"/>
                <a:gd name="T21" fmla="*/ 350 h 1410"/>
                <a:gd name="T22" fmla="*/ 1345 w 1408"/>
                <a:gd name="T23" fmla="*/ 414 h 1410"/>
                <a:gd name="T24" fmla="*/ 1373 w 1408"/>
                <a:gd name="T25" fmla="*/ 482 h 1410"/>
                <a:gd name="T26" fmla="*/ 1392 w 1408"/>
                <a:gd name="T27" fmla="*/ 554 h 1410"/>
                <a:gd name="T28" fmla="*/ 1404 w 1408"/>
                <a:gd name="T29" fmla="*/ 629 h 1410"/>
                <a:gd name="T30" fmla="*/ 1408 w 1408"/>
                <a:gd name="T31" fmla="*/ 705 h 1410"/>
                <a:gd name="T32" fmla="*/ 1404 w 1408"/>
                <a:gd name="T33" fmla="*/ 782 h 1410"/>
                <a:gd name="T34" fmla="*/ 1392 w 1408"/>
                <a:gd name="T35" fmla="*/ 856 h 1410"/>
                <a:gd name="T36" fmla="*/ 1373 w 1408"/>
                <a:gd name="T37" fmla="*/ 928 h 1410"/>
                <a:gd name="T38" fmla="*/ 1345 w 1408"/>
                <a:gd name="T39" fmla="*/ 997 h 1410"/>
                <a:gd name="T40" fmla="*/ 1311 w 1408"/>
                <a:gd name="T41" fmla="*/ 1061 h 1410"/>
                <a:gd name="T42" fmla="*/ 1272 w 1408"/>
                <a:gd name="T43" fmla="*/ 1121 h 1410"/>
                <a:gd name="T44" fmla="*/ 1226 w 1408"/>
                <a:gd name="T45" fmla="*/ 1177 h 1410"/>
                <a:gd name="T46" fmla="*/ 1175 w 1408"/>
                <a:gd name="T47" fmla="*/ 1228 h 1410"/>
                <a:gd name="T48" fmla="*/ 1120 w 1408"/>
                <a:gd name="T49" fmla="*/ 1274 h 1410"/>
                <a:gd name="T50" fmla="*/ 1058 w 1408"/>
                <a:gd name="T51" fmla="*/ 1313 h 1410"/>
                <a:gd name="T52" fmla="*/ 994 w 1408"/>
                <a:gd name="T53" fmla="*/ 1347 h 1410"/>
                <a:gd name="T54" fmla="*/ 926 w 1408"/>
                <a:gd name="T55" fmla="*/ 1374 h 1410"/>
                <a:gd name="T56" fmla="*/ 854 w 1408"/>
                <a:gd name="T57" fmla="*/ 1393 h 1410"/>
                <a:gd name="T58" fmla="*/ 780 w 1408"/>
                <a:gd name="T59" fmla="*/ 1405 h 1410"/>
                <a:gd name="T60" fmla="*/ 704 w 1408"/>
                <a:gd name="T61" fmla="*/ 1410 h 1410"/>
                <a:gd name="T62" fmla="*/ 627 w 1408"/>
                <a:gd name="T63" fmla="*/ 1405 h 1410"/>
                <a:gd name="T64" fmla="*/ 552 w 1408"/>
                <a:gd name="T65" fmla="*/ 1393 h 1410"/>
                <a:gd name="T66" fmla="*/ 482 w 1408"/>
                <a:gd name="T67" fmla="*/ 1374 h 1410"/>
                <a:gd name="T68" fmla="*/ 412 w 1408"/>
                <a:gd name="T69" fmla="*/ 1347 h 1410"/>
                <a:gd name="T70" fmla="*/ 348 w 1408"/>
                <a:gd name="T71" fmla="*/ 1313 h 1410"/>
                <a:gd name="T72" fmla="*/ 288 w 1408"/>
                <a:gd name="T73" fmla="*/ 1274 h 1410"/>
                <a:gd name="T74" fmla="*/ 232 w 1408"/>
                <a:gd name="T75" fmla="*/ 1228 h 1410"/>
                <a:gd name="T76" fmla="*/ 181 w 1408"/>
                <a:gd name="T77" fmla="*/ 1177 h 1410"/>
                <a:gd name="T78" fmla="*/ 135 w 1408"/>
                <a:gd name="T79" fmla="*/ 1121 h 1410"/>
                <a:gd name="T80" fmla="*/ 96 w 1408"/>
                <a:gd name="T81" fmla="*/ 1061 h 1410"/>
                <a:gd name="T82" fmla="*/ 62 w 1408"/>
                <a:gd name="T83" fmla="*/ 997 h 1410"/>
                <a:gd name="T84" fmla="*/ 35 w 1408"/>
                <a:gd name="T85" fmla="*/ 928 h 1410"/>
                <a:gd name="T86" fmla="*/ 16 w 1408"/>
                <a:gd name="T87" fmla="*/ 856 h 1410"/>
                <a:gd name="T88" fmla="*/ 4 w 1408"/>
                <a:gd name="T89" fmla="*/ 782 h 1410"/>
                <a:gd name="T90" fmla="*/ 0 w 1408"/>
                <a:gd name="T91" fmla="*/ 705 h 1410"/>
                <a:gd name="T92" fmla="*/ 4 w 1408"/>
                <a:gd name="T93" fmla="*/ 629 h 1410"/>
                <a:gd name="T94" fmla="*/ 16 w 1408"/>
                <a:gd name="T95" fmla="*/ 554 h 1410"/>
                <a:gd name="T96" fmla="*/ 35 w 1408"/>
                <a:gd name="T97" fmla="*/ 482 h 1410"/>
                <a:gd name="T98" fmla="*/ 62 w 1408"/>
                <a:gd name="T99" fmla="*/ 414 h 1410"/>
                <a:gd name="T100" fmla="*/ 96 w 1408"/>
                <a:gd name="T101" fmla="*/ 350 h 1410"/>
                <a:gd name="T102" fmla="*/ 135 w 1408"/>
                <a:gd name="T103" fmla="*/ 290 h 1410"/>
                <a:gd name="T104" fmla="*/ 181 w 1408"/>
                <a:gd name="T105" fmla="*/ 233 h 1410"/>
                <a:gd name="T106" fmla="*/ 232 w 1408"/>
                <a:gd name="T107" fmla="*/ 182 h 1410"/>
                <a:gd name="T108" fmla="*/ 288 w 1408"/>
                <a:gd name="T109" fmla="*/ 136 h 1410"/>
                <a:gd name="T110" fmla="*/ 348 w 1408"/>
                <a:gd name="T111" fmla="*/ 97 h 1410"/>
                <a:gd name="T112" fmla="*/ 412 w 1408"/>
                <a:gd name="T113" fmla="*/ 63 h 1410"/>
                <a:gd name="T114" fmla="*/ 482 w 1408"/>
                <a:gd name="T115" fmla="*/ 37 h 1410"/>
                <a:gd name="T116" fmla="*/ 552 w 1408"/>
                <a:gd name="T117" fmla="*/ 17 h 1410"/>
                <a:gd name="T118" fmla="*/ 627 w 1408"/>
                <a:gd name="T119" fmla="*/ 4 h 1410"/>
                <a:gd name="T120" fmla="*/ 704 w 1408"/>
                <a:gd name="T121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8" h="1410">
                  <a:moveTo>
                    <a:pt x="704" y="0"/>
                  </a:moveTo>
                  <a:lnTo>
                    <a:pt x="780" y="4"/>
                  </a:lnTo>
                  <a:lnTo>
                    <a:pt x="854" y="17"/>
                  </a:lnTo>
                  <a:lnTo>
                    <a:pt x="926" y="37"/>
                  </a:lnTo>
                  <a:lnTo>
                    <a:pt x="994" y="63"/>
                  </a:lnTo>
                  <a:lnTo>
                    <a:pt x="1058" y="97"/>
                  </a:lnTo>
                  <a:lnTo>
                    <a:pt x="1120" y="136"/>
                  </a:lnTo>
                  <a:lnTo>
                    <a:pt x="1175" y="182"/>
                  </a:lnTo>
                  <a:lnTo>
                    <a:pt x="1226" y="233"/>
                  </a:lnTo>
                  <a:lnTo>
                    <a:pt x="1272" y="290"/>
                  </a:lnTo>
                  <a:lnTo>
                    <a:pt x="1311" y="350"/>
                  </a:lnTo>
                  <a:lnTo>
                    <a:pt x="1345" y="414"/>
                  </a:lnTo>
                  <a:lnTo>
                    <a:pt x="1373" y="482"/>
                  </a:lnTo>
                  <a:lnTo>
                    <a:pt x="1392" y="554"/>
                  </a:lnTo>
                  <a:lnTo>
                    <a:pt x="1404" y="629"/>
                  </a:lnTo>
                  <a:lnTo>
                    <a:pt x="1408" y="705"/>
                  </a:lnTo>
                  <a:lnTo>
                    <a:pt x="1404" y="782"/>
                  </a:lnTo>
                  <a:lnTo>
                    <a:pt x="1392" y="856"/>
                  </a:lnTo>
                  <a:lnTo>
                    <a:pt x="1373" y="928"/>
                  </a:lnTo>
                  <a:lnTo>
                    <a:pt x="1345" y="997"/>
                  </a:lnTo>
                  <a:lnTo>
                    <a:pt x="1311" y="1061"/>
                  </a:lnTo>
                  <a:lnTo>
                    <a:pt x="1272" y="1121"/>
                  </a:lnTo>
                  <a:lnTo>
                    <a:pt x="1226" y="1177"/>
                  </a:lnTo>
                  <a:lnTo>
                    <a:pt x="1175" y="1228"/>
                  </a:lnTo>
                  <a:lnTo>
                    <a:pt x="1120" y="1274"/>
                  </a:lnTo>
                  <a:lnTo>
                    <a:pt x="1058" y="1313"/>
                  </a:lnTo>
                  <a:lnTo>
                    <a:pt x="994" y="1347"/>
                  </a:lnTo>
                  <a:lnTo>
                    <a:pt x="926" y="1374"/>
                  </a:lnTo>
                  <a:lnTo>
                    <a:pt x="854" y="1393"/>
                  </a:lnTo>
                  <a:lnTo>
                    <a:pt x="780" y="1405"/>
                  </a:lnTo>
                  <a:lnTo>
                    <a:pt x="704" y="1410"/>
                  </a:lnTo>
                  <a:lnTo>
                    <a:pt x="627" y="1405"/>
                  </a:lnTo>
                  <a:lnTo>
                    <a:pt x="552" y="1393"/>
                  </a:lnTo>
                  <a:lnTo>
                    <a:pt x="482" y="1374"/>
                  </a:lnTo>
                  <a:lnTo>
                    <a:pt x="412" y="1347"/>
                  </a:lnTo>
                  <a:lnTo>
                    <a:pt x="348" y="1313"/>
                  </a:lnTo>
                  <a:lnTo>
                    <a:pt x="288" y="1274"/>
                  </a:lnTo>
                  <a:lnTo>
                    <a:pt x="232" y="1228"/>
                  </a:lnTo>
                  <a:lnTo>
                    <a:pt x="181" y="1177"/>
                  </a:lnTo>
                  <a:lnTo>
                    <a:pt x="135" y="1121"/>
                  </a:lnTo>
                  <a:lnTo>
                    <a:pt x="96" y="1061"/>
                  </a:lnTo>
                  <a:lnTo>
                    <a:pt x="62" y="997"/>
                  </a:lnTo>
                  <a:lnTo>
                    <a:pt x="35" y="928"/>
                  </a:lnTo>
                  <a:lnTo>
                    <a:pt x="16" y="856"/>
                  </a:lnTo>
                  <a:lnTo>
                    <a:pt x="4" y="782"/>
                  </a:lnTo>
                  <a:lnTo>
                    <a:pt x="0" y="705"/>
                  </a:lnTo>
                  <a:lnTo>
                    <a:pt x="4" y="629"/>
                  </a:lnTo>
                  <a:lnTo>
                    <a:pt x="16" y="554"/>
                  </a:lnTo>
                  <a:lnTo>
                    <a:pt x="35" y="482"/>
                  </a:lnTo>
                  <a:lnTo>
                    <a:pt x="62" y="414"/>
                  </a:lnTo>
                  <a:lnTo>
                    <a:pt x="96" y="350"/>
                  </a:lnTo>
                  <a:lnTo>
                    <a:pt x="135" y="290"/>
                  </a:lnTo>
                  <a:lnTo>
                    <a:pt x="181" y="233"/>
                  </a:lnTo>
                  <a:lnTo>
                    <a:pt x="232" y="182"/>
                  </a:lnTo>
                  <a:lnTo>
                    <a:pt x="288" y="136"/>
                  </a:lnTo>
                  <a:lnTo>
                    <a:pt x="348" y="97"/>
                  </a:lnTo>
                  <a:lnTo>
                    <a:pt x="412" y="63"/>
                  </a:lnTo>
                  <a:lnTo>
                    <a:pt x="482" y="37"/>
                  </a:lnTo>
                  <a:lnTo>
                    <a:pt x="552" y="17"/>
                  </a:lnTo>
                  <a:lnTo>
                    <a:pt x="627" y="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ED97022-F578-F644-B815-AD76D74F5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4998" y="2748030"/>
              <a:ext cx="2090700" cy="2091885"/>
            </a:xfrm>
            <a:custGeom>
              <a:avLst/>
              <a:gdLst>
                <a:gd name="T0" fmla="*/ 720 w 1761"/>
                <a:gd name="T1" fmla="*/ 52 h 1762"/>
                <a:gd name="T2" fmla="*/ 500 w 1761"/>
                <a:gd name="T3" fmla="*/ 128 h 1762"/>
                <a:gd name="T4" fmla="*/ 312 w 1761"/>
                <a:gd name="T5" fmla="*/ 259 h 1762"/>
                <a:gd name="T6" fmla="*/ 165 w 1761"/>
                <a:gd name="T7" fmla="*/ 434 h 1762"/>
                <a:gd name="T8" fmla="*/ 71 w 1761"/>
                <a:gd name="T9" fmla="*/ 645 h 1762"/>
                <a:gd name="T10" fmla="*/ 37 w 1761"/>
                <a:gd name="T11" fmla="*/ 881 h 1762"/>
                <a:gd name="T12" fmla="*/ 71 w 1761"/>
                <a:gd name="T13" fmla="*/ 1118 h 1762"/>
                <a:gd name="T14" fmla="*/ 165 w 1761"/>
                <a:gd name="T15" fmla="*/ 1328 h 1762"/>
                <a:gd name="T16" fmla="*/ 312 w 1761"/>
                <a:gd name="T17" fmla="*/ 1504 h 1762"/>
                <a:gd name="T18" fmla="*/ 500 w 1761"/>
                <a:gd name="T19" fmla="*/ 1635 h 1762"/>
                <a:gd name="T20" fmla="*/ 720 w 1761"/>
                <a:gd name="T21" fmla="*/ 1709 h 1762"/>
                <a:gd name="T22" fmla="*/ 962 w 1761"/>
                <a:gd name="T23" fmla="*/ 1721 h 1762"/>
                <a:gd name="T24" fmla="*/ 1191 w 1761"/>
                <a:gd name="T25" fmla="*/ 1666 h 1762"/>
                <a:gd name="T26" fmla="*/ 1391 w 1761"/>
                <a:gd name="T27" fmla="*/ 1552 h 1762"/>
                <a:gd name="T28" fmla="*/ 1552 w 1761"/>
                <a:gd name="T29" fmla="*/ 1391 h 1762"/>
                <a:gd name="T30" fmla="*/ 1665 w 1761"/>
                <a:gd name="T31" fmla="*/ 1191 h 1762"/>
                <a:gd name="T32" fmla="*/ 1720 w 1761"/>
                <a:gd name="T33" fmla="*/ 962 h 1762"/>
                <a:gd name="T34" fmla="*/ 1709 w 1761"/>
                <a:gd name="T35" fmla="*/ 721 h 1762"/>
                <a:gd name="T36" fmla="*/ 1633 w 1761"/>
                <a:gd name="T37" fmla="*/ 501 h 1762"/>
                <a:gd name="T38" fmla="*/ 1502 w 1761"/>
                <a:gd name="T39" fmla="*/ 312 h 1762"/>
                <a:gd name="T40" fmla="*/ 1327 w 1761"/>
                <a:gd name="T41" fmla="*/ 166 h 1762"/>
                <a:gd name="T42" fmla="*/ 1116 w 1761"/>
                <a:gd name="T43" fmla="*/ 72 h 1762"/>
                <a:gd name="T44" fmla="*/ 881 w 1761"/>
                <a:gd name="T45" fmla="*/ 38 h 1762"/>
                <a:gd name="T46" fmla="*/ 1047 w 1761"/>
                <a:gd name="T47" fmla="*/ 17 h 1762"/>
                <a:gd name="T48" fmla="*/ 1277 w 1761"/>
                <a:gd name="T49" fmla="*/ 95 h 1762"/>
                <a:gd name="T50" fmla="*/ 1474 w 1761"/>
                <a:gd name="T51" fmla="*/ 231 h 1762"/>
                <a:gd name="T52" fmla="*/ 1627 w 1761"/>
                <a:gd name="T53" fmla="*/ 415 h 1762"/>
                <a:gd name="T54" fmla="*/ 1726 w 1761"/>
                <a:gd name="T55" fmla="*/ 635 h 1762"/>
                <a:gd name="T56" fmla="*/ 1761 w 1761"/>
                <a:gd name="T57" fmla="*/ 881 h 1762"/>
                <a:gd name="T58" fmla="*/ 1726 w 1761"/>
                <a:gd name="T59" fmla="*/ 1128 h 1762"/>
                <a:gd name="T60" fmla="*/ 1627 w 1761"/>
                <a:gd name="T61" fmla="*/ 1348 h 1762"/>
                <a:gd name="T62" fmla="*/ 1474 w 1761"/>
                <a:gd name="T63" fmla="*/ 1531 h 1762"/>
                <a:gd name="T64" fmla="*/ 1277 w 1761"/>
                <a:gd name="T65" fmla="*/ 1667 h 1762"/>
                <a:gd name="T66" fmla="*/ 1047 w 1761"/>
                <a:gd name="T67" fmla="*/ 1746 h 1762"/>
                <a:gd name="T68" fmla="*/ 796 w 1761"/>
                <a:gd name="T69" fmla="*/ 1758 h 1762"/>
                <a:gd name="T70" fmla="*/ 556 w 1761"/>
                <a:gd name="T71" fmla="*/ 1700 h 1762"/>
                <a:gd name="T72" fmla="*/ 348 w 1761"/>
                <a:gd name="T73" fmla="*/ 1582 h 1762"/>
                <a:gd name="T74" fmla="*/ 180 w 1761"/>
                <a:gd name="T75" fmla="*/ 1413 h 1762"/>
                <a:gd name="T76" fmla="*/ 62 w 1761"/>
                <a:gd name="T77" fmla="*/ 1205 h 1762"/>
                <a:gd name="T78" fmla="*/ 4 w 1761"/>
                <a:gd name="T79" fmla="*/ 966 h 1762"/>
                <a:gd name="T80" fmla="*/ 16 w 1761"/>
                <a:gd name="T81" fmla="*/ 714 h 1762"/>
                <a:gd name="T82" fmla="*/ 95 w 1761"/>
                <a:gd name="T83" fmla="*/ 484 h 1762"/>
                <a:gd name="T84" fmla="*/ 231 w 1761"/>
                <a:gd name="T85" fmla="*/ 288 h 1762"/>
                <a:gd name="T86" fmla="*/ 414 w 1761"/>
                <a:gd name="T87" fmla="*/ 134 h 1762"/>
                <a:gd name="T88" fmla="*/ 634 w 1761"/>
                <a:gd name="T89" fmla="*/ 35 h 1762"/>
                <a:gd name="T90" fmla="*/ 881 w 1761"/>
                <a:gd name="T91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61" h="1762">
                  <a:moveTo>
                    <a:pt x="881" y="38"/>
                  </a:moveTo>
                  <a:lnTo>
                    <a:pt x="800" y="41"/>
                  </a:lnTo>
                  <a:lnTo>
                    <a:pt x="720" y="52"/>
                  </a:lnTo>
                  <a:lnTo>
                    <a:pt x="644" y="72"/>
                  </a:lnTo>
                  <a:lnTo>
                    <a:pt x="571" y="96"/>
                  </a:lnTo>
                  <a:lnTo>
                    <a:pt x="500" y="128"/>
                  </a:lnTo>
                  <a:lnTo>
                    <a:pt x="433" y="166"/>
                  </a:lnTo>
                  <a:lnTo>
                    <a:pt x="371" y="209"/>
                  </a:lnTo>
                  <a:lnTo>
                    <a:pt x="312" y="259"/>
                  </a:lnTo>
                  <a:lnTo>
                    <a:pt x="258" y="312"/>
                  </a:lnTo>
                  <a:lnTo>
                    <a:pt x="210" y="371"/>
                  </a:lnTo>
                  <a:lnTo>
                    <a:pt x="165" y="434"/>
                  </a:lnTo>
                  <a:lnTo>
                    <a:pt x="129" y="501"/>
                  </a:lnTo>
                  <a:lnTo>
                    <a:pt x="96" y="570"/>
                  </a:lnTo>
                  <a:lnTo>
                    <a:pt x="71" y="645"/>
                  </a:lnTo>
                  <a:lnTo>
                    <a:pt x="53" y="721"/>
                  </a:lnTo>
                  <a:lnTo>
                    <a:pt x="41" y="799"/>
                  </a:lnTo>
                  <a:lnTo>
                    <a:pt x="37" y="881"/>
                  </a:lnTo>
                  <a:lnTo>
                    <a:pt x="41" y="962"/>
                  </a:lnTo>
                  <a:lnTo>
                    <a:pt x="53" y="1042"/>
                  </a:lnTo>
                  <a:lnTo>
                    <a:pt x="71" y="1118"/>
                  </a:lnTo>
                  <a:lnTo>
                    <a:pt x="96" y="1191"/>
                  </a:lnTo>
                  <a:lnTo>
                    <a:pt x="129" y="1262"/>
                  </a:lnTo>
                  <a:lnTo>
                    <a:pt x="165" y="1328"/>
                  </a:lnTo>
                  <a:lnTo>
                    <a:pt x="210" y="1391"/>
                  </a:lnTo>
                  <a:lnTo>
                    <a:pt x="258" y="1450"/>
                  </a:lnTo>
                  <a:lnTo>
                    <a:pt x="312" y="1504"/>
                  </a:lnTo>
                  <a:lnTo>
                    <a:pt x="371" y="1552"/>
                  </a:lnTo>
                  <a:lnTo>
                    <a:pt x="433" y="1597"/>
                  </a:lnTo>
                  <a:lnTo>
                    <a:pt x="500" y="1635"/>
                  </a:lnTo>
                  <a:lnTo>
                    <a:pt x="571" y="1666"/>
                  </a:lnTo>
                  <a:lnTo>
                    <a:pt x="644" y="1691"/>
                  </a:lnTo>
                  <a:lnTo>
                    <a:pt x="720" y="1709"/>
                  </a:lnTo>
                  <a:lnTo>
                    <a:pt x="800" y="1721"/>
                  </a:lnTo>
                  <a:lnTo>
                    <a:pt x="881" y="1725"/>
                  </a:lnTo>
                  <a:lnTo>
                    <a:pt x="962" y="1721"/>
                  </a:lnTo>
                  <a:lnTo>
                    <a:pt x="1041" y="1709"/>
                  </a:lnTo>
                  <a:lnTo>
                    <a:pt x="1116" y="1691"/>
                  </a:lnTo>
                  <a:lnTo>
                    <a:pt x="1191" y="1666"/>
                  </a:lnTo>
                  <a:lnTo>
                    <a:pt x="1260" y="1635"/>
                  </a:lnTo>
                  <a:lnTo>
                    <a:pt x="1327" y="1597"/>
                  </a:lnTo>
                  <a:lnTo>
                    <a:pt x="1391" y="1552"/>
                  </a:lnTo>
                  <a:lnTo>
                    <a:pt x="1449" y="1504"/>
                  </a:lnTo>
                  <a:lnTo>
                    <a:pt x="1502" y="1450"/>
                  </a:lnTo>
                  <a:lnTo>
                    <a:pt x="1552" y="1391"/>
                  </a:lnTo>
                  <a:lnTo>
                    <a:pt x="1595" y="1328"/>
                  </a:lnTo>
                  <a:lnTo>
                    <a:pt x="1633" y="1262"/>
                  </a:lnTo>
                  <a:lnTo>
                    <a:pt x="1665" y="1191"/>
                  </a:lnTo>
                  <a:lnTo>
                    <a:pt x="1691" y="1118"/>
                  </a:lnTo>
                  <a:lnTo>
                    <a:pt x="1709" y="1042"/>
                  </a:lnTo>
                  <a:lnTo>
                    <a:pt x="1720" y="962"/>
                  </a:lnTo>
                  <a:lnTo>
                    <a:pt x="1724" y="881"/>
                  </a:lnTo>
                  <a:lnTo>
                    <a:pt x="1720" y="799"/>
                  </a:lnTo>
                  <a:lnTo>
                    <a:pt x="1709" y="721"/>
                  </a:lnTo>
                  <a:lnTo>
                    <a:pt x="1691" y="645"/>
                  </a:lnTo>
                  <a:lnTo>
                    <a:pt x="1665" y="570"/>
                  </a:lnTo>
                  <a:lnTo>
                    <a:pt x="1633" y="501"/>
                  </a:lnTo>
                  <a:lnTo>
                    <a:pt x="1595" y="434"/>
                  </a:lnTo>
                  <a:lnTo>
                    <a:pt x="1552" y="371"/>
                  </a:lnTo>
                  <a:lnTo>
                    <a:pt x="1502" y="312"/>
                  </a:lnTo>
                  <a:lnTo>
                    <a:pt x="1449" y="259"/>
                  </a:lnTo>
                  <a:lnTo>
                    <a:pt x="1391" y="209"/>
                  </a:lnTo>
                  <a:lnTo>
                    <a:pt x="1327" y="166"/>
                  </a:lnTo>
                  <a:lnTo>
                    <a:pt x="1260" y="128"/>
                  </a:lnTo>
                  <a:lnTo>
                    <a:pt x="1191" y="96"/>
                  </a:lnTo>
                  <a:lnTo>
                    <a:pt x="1116" y="72"/>
                  </a:lnTo>
                  <a:lnTo>
                    <a:pt x="1041" y="52"/>
                  </a:lnTo>
                  <a:lnTo>
                    <a:pt x="962" y="41"/>
                  </a:lnTo>
                  <a:lnTo>
                    <a:pt x="881" y="38"/>
                  </a:lnTo>
                  <a:close/>
                  <a:moveTo>
                    <a:pt x="881" y="0"/>
                  </a:moveTo>
                  <a:lnTo>
                    <a:pt x="965" y="4"/>
                  </a:lnTo>
                  <a:lnTo>
                    <a:pt x="1047" y="17"/>
                  </a:lnTo>
                  <a:lnTo>
                    <a:pt x="1127" y="35"/>
                  </a:lnTo>
                  <a:lnTo>
                    <a:pt x="1204" y="61"/>
                  </a:lnTo>
                  <a:lnTo>
                    <a:pt x="1277" y="95"/>
                  </a:lnTo>
                  <a:lnTo>
                    <a:pt x="1348" y="134"/>
                  </a:lnTo>
                  <a:lnTo>
                    <a:pt x="1413" y="180"/>
                  </a:lnTo>
                  <a:lnTo>
                    <a:pt x="1474" y="231"/>
                  </a:lnTo>
                  <a:lnTo>
                    <a:pt x="1530" y="288"/>
                  </a:lnTo>
                  <a:lnTo>
                    <a:pt x="1581" y="348"/>
                  </a:lnTo>
                  <a:lnTo>
                    <a:pt x="1627" y="415"/>
                  </a:lnTo>
                  <a:lnTo>
                    <a:pt x="1666" y="484"/>
                  </a:lnTo>
                  <a:lnTo>
                    <a:pt x="1700" y="557"/>
                  </a:lnTo>
                  <a:lnTo>
                    <a:pt x="1726" y="635"/>
                  </a:lnTo>
                  <a:lnTo>
                    <a:pt x="1746" y="714"/>
                  </a:lnTo>
                  <a:lnTo>
                    <a:pt x="1758" y="797"/>
                  </a:lnTo>
                  <a:lnTo>
                    <a:pt x="1761" y="881"/>
                  </a:lnTo>
                  <a:lnTo>
                    <a:pt x="1758" y="966"/>
                  </a:lnTo>
                  <a:lnTo>
                    <a:pt x="1746" y="1048"/>
                  </a:lnTo>
                  <a:lnTo>
                    <a:pt x="1726" y="1128"/>
                  </a:lnTo>
                  <a:lnTo>
                    <a:pt x="1700" y="1205"/>
                  </a:lnTo>
                  <a:lnTo>
                    <a:pt x="1666" y="1279"/>
                  </a:lnTo>
                  <a:lnTo>
                    <a:pt x="1627" y="1348"/>
                  </a:lnTo>
                  <a:lnTo>
                    <a:pt x="1581" y="1413"/>
                  </a:lnTo>
                  <a:lnTo>
                    <a:pt x="1530" y="1475"/>
                  </a:lnTo>
                  <a:lnTo>
                    <a:pt x="1474" y="1531"/>
                  </a:lnTo>
                  <a:lnTo>
                    <a:pt x="1413" y="1582"/>
                  </a:lnTo>
                  <a:lnTo>
                    <a:pt x="1348" y="1628"/>
                  </a:lnTo>
                  <a:lnTo>
                    <a:pt x="1277" y="1667"/>
                  </a:lnTo>
                  <a:lnTo>
                    <a:pt x="1204" y="1700"/>
                  </a:lnTo>
                  <a:lnTo>
                    <a:pt x="1127" y="1728"/>
                  </a:lnTo>
                  <a:lnTo>
                    <a:pt x="1047" y="1746"/>
                  </a:lnTo>
                  <a:lnTo>
                    <a:pt x="965" y="1758"/>
                  </a:lnTo>
                  <a:lnTo>
                    <a:pt x="881" y="1762"/>
                  </a:lnTo>
                  <a:lnTo>
                    <a:pt x="796" y="1758"/>
                  </a:lnTo>
                  <a:lnTo>
                    <a:pt x="713" y="1746"/>
                  </a:lnTo>
                  <a:lnTo>
                    <a:pt x="634" y="1728"/>
                  </a:lnTo>
                  <a:lnTo>
                    <a:pt x="556" y="1700"/>
                  </a:lnTo>
                  <a:lnTo>
                    <a:pt x="483" y="1667"/>
                  </a:lnTo>
                  <a:lnTo>
                    <a:pt x="414" y="1628"/>
                  </a:lnTo>
                  <a:lnTo>
                    <a:pt x="348" y="1582"/>
                  </a:lnTo>
                  <a:lnTo>
                    <a:pt x="287" y="1531"/>
                  </a:lnTo>
                  <a:lnTo>
                    <a:pt x="231" y="1475"/>
                  </a:lnTo>
                  <a:lnTo>
                    <a:pt x="180" y="1413"/>
                  </a:lnTo>
                  <a:lnTo>
                    <a:pt x="134" y="1348"/>
                  </a:lnTo>
                  <a:lnTo>
                    <a:pt x="95" y="1279"/>
                  </a:lnTo>
                  <a:lnTo>
                    <a:pt x="62" y="1205"/>
                  </a:lnTo>
                  <a:lnTo>
                    <a:pt x="36" y="1128"/>
                  </a:lnTo>
                  <a:lnTo>
                    <a:pt x="16" y="1048"/>
                  </a:lnTo>
                  <a:lnTo>
                    <a:pt x="4" y="966"/>
                  </a:lnTo>
                  <a:lnTo>
                    <a:pt x="0" y="881"/>
                  </a:lnTo>
                  <a:lnTo>
                    <a:pt x="4" y="797"/>
                  </a:lnTo>
                  <a:lnTo>
                    <a:pt x="16" y="714"/>
                  </a:lnTo>
                  <a:lnTo>
                    <a:pt x="36" y="635"/>
                  </a:lnTo>
                  <a:lnTo>
                    <a:pt x="62" y="557"/>
                  </a:lnTo>
                  <a:lnTo>
                    <a:pt x="95" y="484"/>
                  </a:lnTo>
                  <a:lnTo>
                    <a:pt x="134" y="415"/>
                  </a:lnTo>
                  <a:lnTo>
                    <a:pt x="180" y="348"/>
                  </a:lnTo>
                  <a:lnTo>
                    <a:pt x="231" y="288"/>
                  </a:lnTo>
                  <a:lnTo>
                    <a:pt x="287" y="231"/>
                  </a:lnTo>
                  <a:lnTo>
                    <a:pt x="348" y="180"/>
                  </a:lnTo>
                  <a:lnTo>
                    <a:pt x="414" y="134"/>
                  </a:lnTo>
                  <a:lnTo>
                    <a:pt x="483" y="95"/>
                  </a:lnTo>
                  <a:lnTo>
                    <a:pt x="556" y="61"/>
                  </a:lnTo>
                  <a:lnTo>
                    <a:pt x="634" y="35"/>
                  </a:lnTo>
                  <a:lnTo>
                    <a:pt x="713" y="17"/>
                  </a:lnTo>
                  <a:lnTo>
                    <a:pt x="796" y="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dirty="0"/>
                <a:t>`</a:t>
              </a:r>
            </a:p>
          </p:txBody>
        </p:sp>
      </p:grpSp>
      <p:sp>
        <p:nvSpPr>
          <p:cNvPr id="82" name="Freeform 81">
            <a:extLst>
              <a:ext uri="{FF2B5EF4-FFF2-40B4-BE49-F238E27FC236}">
                <a16:creationId xmlns:a16="http://schemas.microsoft.com/office/drawing/2014/main" id="{F07ECE75-D60C-0C46-9605-F442C32D048A}"/>
              </a:ext>
            </a:extLst>
          </p:cNvPr>
          <p:cNvSpPr>
            <a:spLocks/>
          </p:cNvSpPr>
          <p:nvPr/>
        </p:nvSpPr>
        <p:spPr bwMode="auto">
          <a:xfrm>
            <a:off x="4300797" y="1629079"/>
            <a:ext cx="1801451" cy="1484549"/>
          </a:xfrm>
          <a:custGeom>
            <a:avLst/>
            <a:gdLst>
              <a:gd name="T0" fmla="*/ 1586 w 1586"/>
              <a:gd name="T1" fmla="*/ 0 h 1307"/>
              <a:gd name="T2" fmla="*/ 1586 w 1586"/>
              <a:gd name="T3" fmla="*/ 687 h 1307"/>
              <a:gd name="T4" fmla="*/ 1493 w 1586"/>
              <a:gd name="T5" fmla="*/ 691 h 1307"/>
              <a:gd name="T6" fmla="*/ 1403 w 1586"/>
              <a:gd name="T7" fmla="*/ 701 h 1307"/>
              <a:gd name="T8" fmla="*/ 1315 w 1586"/>
              <a:gd name="T9" fmla="*/ 720 h 1307"/>
              <a:gd name="T10" fmla="*/ 1229 w 1586"/>
              <a:gd name="T11" fmla="*/ 744 h 1307"/>
              <a:gd name="T12" fmla="*/ 1146 w 1586"/>
              <a:gd name="T13" fmla="*/ 776 h 1307"/>
              <a:gd name="T14" fmla="*/ 1066 w 1586"/>
              <a:gd name="T15" fmla="*/ 814 h 1307"/>
              <a:gd name="T16" fmla="*/ 991 w 1586"/>
              <a:gd name="T17" fmla="*/ 858 h 1307"/>
              <a:gd name="T18" fmla="*/ 917 w 1586"/>
              <a:gd name="T19" fmla="*/ 907 h 1307"/>
              <a:gd name="T20" fmla="*/ 848 w 1586"/>
              <a:gd name="T21" fmla="*/ 962 h 1307"/>
              <a:gd name="T22" fmla="*/ 784 w 1586"/>
              <a:gd name="T23" fmla="*/ 1022 h 1307"/>
              <a:gd name="T24" fmla="*/ 724 w 1586"/>
              <a:gd name="T25" fmla="*/ 1086 h 1307"/>
              <a:gd name="T26" fmla="*/ 667 w 1586"/>
              <a:gd name="T27" fmla="*/ 1156 h 1307"/>
              <a:gd name="T28" fmla="*/ 616 w 1586"/>
              <a:gd name="T29" fmla="*/ 1229 h 1307"/>
              <a:gd name="T30" fmla="*/ 571 w 1586"/>
              <a:gd name="T31" fmla="*/ 1307 h 1307"/>
              <a:gd name="T32" fmla="*/ 0 w 1586"/>
              <a:gd name="T33" fmla="*/ 970 h 1307"/>
              <a:gd name="T34" fmla="*/ 50 w 1586"/>
              <a:gd name="T35" fmla="*/ 882 h 1307"/>
              <a:gd name="T36" fmla="*/ 105 w 1586"/>
              <a:gd name="T37" fmla="*/ 798 h 1307"/>
              <a:gd name="T38" fmla="*/ 162 w 1586"/>
              <a:gd name="T39" fmla="*/ 717 h 1307"/>
              <a:gd name="T40" fmla="*/ 225 w 1586"/>
              <a:gd name="T41" fmla="*/ 640 h 1307"/>
              <a:gd name="T42" fmla="*/ 310 w 1586"/>
              <a:gd name="T43" fmla="*/ 632 h 1307"/>
              <a:gd name="T44" fmla="*/ 395 w 1586"/>
              <a:gd name="T45" fmla="*/ 617 h 1307"/>
              <a:gd name="T46" fmla="*/ 479 w 1586"/>
              <a:gd name="T47" fmla="*/ 599 h 1307"/>
              <a:gd name="T48" fmla="*/ 560 w 1586"/>
              <a:gd name="T49" fmla="*/ 574 h 1307"/>
              <a:gd name="T50" fmla="*/ 640 w 1586"/>
              <a:gd name="T51" fmla="*/ 544 h 1307"/>
              <a:gd name="T52" fmla="*/ 718 w 1586"/>
              <a:gd name="T53" fmla="*/ 508 h 1307"/>
              <a:gd name="T54" fmla="*/ 794 w 1586"/>
              <a:gd name="T55" fmla="*/ 467 h 1307"/>
              <a:gd name="T56" fmla="*/ 868 w 1586"/>
              <a:gd name="T57" fmla="*/ 421 h 1307"/>
              <a:gd name="T58" fmla="*/ 937 w 1586"/>
              <a:gd name="T59" fmla="*/ 369 h 1307"/>
              <a:gd name="T60" fmla="*/ 1004 w 1586"/>
              <a:gd name="T61" fmla="*/ 312 h 1307"/>
              <a:gd name="T62" fmla="*/ 1066 w 1586"/>
              <a:gd name="T63" fmla="*/ 251 h 1307"/>
              <a:gd name="T64" fmla="*/ 1125 w 1586"/>
              <a:gd name="T65" fmla="*/ 184 h 1307"/>
              <a:gd name="T66" fmla="*/ 1180 w 1586"/>
              <a:gd name="T67" fmla="*/ 112 h 1307"/>
              <a:gd name="T68" fmla="*/ 1230 w 1586"/>
              <a:gd name="T69" fmla="*/ 36 h 1307"/>
              <a:gd name="T70" fmla="*/ 1346 w 1586"/>
              <a:gd name="T71" fmla="*/ 17 h 1307"/>
              <a:gd name="T72" fmla="*/ 1466 w 1586"/>
              <a:gd name="T73" fmla="*/ 5 h 1307"/>
              <a:gd name="T74" fmla="*/ 1586 w 1586"/>
              <a:gd name="T75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6" h="1307">
                <a:moveTo>
                  <a:pt x="1586" y="0"/>
                </a:moveTo>
                <a:lnTo>
                  <a:pt x="1586" y="687"/>
                </a:lnTo>
                <a:lnTo>
                  <a:pt x="1493" y="691"/>
                </a:lnTo>
                <a:lnTo>
                  <a:pt x="1403" y="701"/>
                </a:lnTo>
                <a:lnTo>
                  <a:pt x="1315" y="720"/>
                </a:lnTo>
                <a:lnTo>
                  <a:pt x="1229" y="744"/>
                </a:lnTo>
                <a:lnTo>
                  <a:pt x="1146" y="776"/>
                </a:lnTo>
                <a:lnTo>
                  <a:pt x="1066" y="814"/>
                </a:lnTo>
                <a:lnTo>
                  <a:pt x="991" y="858"/>
                </a:lnTo>
                <a:lnTo>
                  <a:pt x="917" y="907"/>
                </a:lnTo>
                <a:lnTo>
                  <a:pt x="848" y="962"/>
                </a:lnTo>
                <a:lnTo>
                  <a:pt x="784" y="1022"/>
                </a:lnTo>
                <a:lnTo>
                  <a:pt x="724" y="1086"/>
                </a:lnTo>
                <a:lnTo>
                  <a:pt x="667" y="1156"/>
                </a:lnTo>
                <a:lnTo>
                  <a:pt x="616" y="1229"/>
                </a:lnTo>
                <a:lnTo>
                  <a:pt x="571" y="1307"/>
                </a:lnTo>
                <a:lnTo>
                  <a:pt x="0" y="970"/>
                </a:lnTo>
                <a:lnTo>
                  <a:pt x="50" y="882"/>
                </a:lnTo>
                <a:lnTo>
                  <a:pt x="105" y="798"/>
                </a:lnTo>
                <a:lnTo>
                  <a:pt x="162" y="717"/>
                </a:lnTo>
                <a:lnTo>
                  <a:pt x="225" y="640"/>
                </a:lnTo>
                <a:lnTo>
                  <a:pt x="310" y="632"/>
                </a:lnTo>
                <a:lnTo>
                  <a:pt x="395" y="617"/>
                </a:lnTo>
                <a:lnTo>
                  <a:pt x="479" y="599"/>
                </a:lnTo>
                <a:lnTo>
                  <a:pt x="560" y="574"/>
                </a:lnTo>
                <a:lnTo>
                  <a:pt x="640" y="544"/>
                </a:lnTo>
                <a:lnTo>
                  <a:pt x="718" y="508"/>
                </a:lnTo>
                <a:lnTo>
                  <a:pt x="794" y="467"/>
                </a:lnTo>
                <a:lnTo>
                  <a:pt x="868" y="421"/>
                </a:lnTo>
                <a:lnTo>
                  <a:pt x="937" y="369"/>
                </a:lnTo>
                <a:lnTo>
                  <a:pt x="1004" y="312"/>
                </a:lnTo>
                <a:lnTo>
                  <a:pt x="1066" y="251"/>
                </a:lnTo>
                <a:lnTo>
                  <a:pt x="1125" y="184"/>
                </a:lnTo>
                <a:lnTo>
                  <a:pt x="1180" y="112"/>
                </a:lnTo>
                <a:lnTo>
                  <a:pt x="1230" y="36"/>
                </a:lnTo>
                <a:lnTo>
                  <a:pt x="1346" y="17"/>
                </a:lnTo>
                <a:lnTo>
                  <a:pt x="1466" y="5"/>
                </a:lnTo>
                <a:lnTo>
                  <a:pt x="158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6876E396-D8FB-E14F-80A1-5A9B2675C692}"/>
              </a:ext>
            </a:extLst>
          </p:cNvPr>
          <p:cNvSpPr>
            <a:spLocks/>
          </p:cNvSpPr>
          <p:nvPr/>
        </p:nvSpPr>
        <p:spPr bwMode="auto">
          <a:xfrm>
            <a:off x="7253995" y="2769467"/>
            <a:ext cx="840526" cy="2088819"/>
          </a:xfrm>
          <a:custGeom>
            <a:avLst/>
            <a:gdLst>
              <a:gd name="T0" fmla="*/ 590 w 740"/>
              <a:gd name="T1" fmla="*/ 0 h 1839"/>
              <a:gd name="T2" fmla="*/ 634 w 740"/>
              <a:gd name="T3" fmla="*/ 95 h 1839"/>
              <a:gd name="T4" fmla="*/ 675 w 740"/>
              <a:gd name="T5" fmla="*/ 192 h 1839"/>
              <a:gd name="T6" fmla="*/ 710 w 740"/>
              <a:gd name="T7" fmla="*/ 293 h 1839"/>
              <a:gd name="T8" fmla="*/ 740 w 740"/>
              <a:gd name="T9" fmla="*/ 395 h 1839"/>
              <a:gd name="T10" fmla="*/ 705 w 740"/>
              <a:gd name="T11" fmla="*/ 484 h 1839"/>
              <a:gd name="T12" fmla="*/ 675 w 740"/>
              <a:gd name="T13" fmla="*/ 574 h 1839"/>
              <a:gd name="T14" fmla="*/ 653 w 740"/>
              <a:gd name="T15" fmla="*/ 667 h 1839"/>
              <a:gd name="T16" fmla="*/ 637 w 740"/>
              <a:gd name="T17" fmla="*/ 762 h 1839"/>
              <a:gd name="T18" fmla="*/ 629 w 740"/>
              <a:gd name="T19" fmla="*/ 857 h 1839"/>
              <a:gd name="T20" fmla="*/ 628 w 740"/>
              <a:gd name="T21" fmla="*/ 954 h 1839"/>
              <a:gd name="T22" fmla="*/ 633 w 740"/>
              <a:gd name="T23" fmla="*/ 1051 h 1839"/>
              <a:gd name="T24" fmla="*/ 648 w 740"/>
              <a:gd name="T25" fmla="*/ 1146 h 1839"/>
              <a:gd name="T26" fmla="*/ 669 w 740"/>
              <a:gd name="T27" fmla="*/ 1242 h 1839"/>
              <a:gd name="T28" fmla="*/ 699 w 740"/>
              <a:gd name="T29" fmla="*/ 1338 h 1839"/>
              <a:gd name="T30" fmla="*/ 735 w 740"/>
              <a:gd name="T31" fmla="*/ 1430 h 1839"/>
              <a:gd name="T32" fmla="*/ 703 w 740"/>
              <a:gd name="T33" fmla="*/ 1537 h 1839"/>
              <a:gd name="T34" fmla="*/ 665 w 740"/>
              <a:gd name="T35" fmla="*/ 1641 h 1839"/>
              <a:gd name="T36" fmla="*/ 620 w 740"/>
              <a:gd name="T37" fmla="*/ 1742 h 1839"/>
              <a:gd name="T38" fmla="*/ 572 w 740"/>
              <a:gd name="T39" fmla="*/ 1839 h 1839"/>
              <a:gd name="T40" fmla="*/ 0 w 740"/>
              <a:gd name="T41" fmla="*/ 1501 h 1839"/>
              <a:gd name="T42" fmla="*/ 38 w 740"/>
              <a:gd name="T43" fmla="*/ 1424 h 1839"/>
              <a:gd name="T44" fmla="*/ 72 w 740"/>
              <a:gd name="T45" fmla="*/ 1343 h 1839"/>
              <a:gd name="T46" fmla="*/ 99 w 740"/>
              <a:gd name="T47" fmla="*/ 1260 h 1839"/>
              <a:gd name="T48" fmla="*/ 122 w 740"/>
              <a:gd name="T49" fmla="*/ 1174 h 1839"/>
              <a:gd name="T50" fmla="*/ 137 w 740"/>
              <a:gd name="T51" fmla="*/ 1085 h 1839"/>
              <a:gd name="T52" fmla="*/ 146 w 740"/>
              <a:gd name="T53" fmla="*/ 995 h 1839"/>
              <a:gd name="T54" fmla="*/ 150 w 740"/>
              <a:gd name="T55" fmla="*/ 902 h 1839"/>
              <a:gd name="T56" fmla="*/ 148 w 740"/>
              <a:gd name="T57" fmla="*/ 814 h 1839"/>
              <a:gd name="T58" fmla="*/ 139 w 740"/>
              <a:gd name="T59" fmla="*/ 726 h 1839"/>
              <a:gd name="T60" fmla="*/ 124 w 740"/>
              <a:gd name="T61" fmla="*/ 641 h 1839"/>
              <a:gd name="T62" fmla="*/ 103 w 740"/>
              <a:gd name="T63" fmla="*/ 559 h 1839"/>
              <a:gd name="T64" fmla="*/ 78 w 740"/>
              <a:gd name="T65" fmla="*/ 477 h 1839"/>
              <a:gd name="T66" fmla="*/ 47 w 740"/>
              <a:gd name="T67" fmla="*/ 400 h 1839"/>
              <a:gd name="T68" fmla="*/ 12 w 740"/>
              <a:gd name="T69" fmla="*/ 324 h 1839"/>
              <a:gd name="T70" fmla="*/ 590 w 740"/>
              <a:gd name="T7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40" h="1839">
                <a:moveTo>
                  <a:pt x="590" y="0"/>
                </a:moveTo>
                <a:lnTo>
                  <a:pt x="634" y="95"/>
                </a:lnTo>
                <a:lnTo>
                  <a:pt x="675" y="192"/>
                </a:lnTo>
                <a:lnTo>
                  <a:pt x="710" y="293"/>
                </a:lnTo>
                <a:lnTo>
                  <a:pt x="740" y="395"/>
                </a:lnTo>
                <a:lnTo>
                  <a:pt x="705" y="484"/>
                </a:lnTo>
                <a:lnTo>
                  <a:pt x="675" y="574"/>
                </a:lnTo>
                <a:lnTo>
                  <a:pt x="653" y="667"/>
                </a:lnTo>
                <a:lnTo>
                  <a:pt x="637" y="762"/>
                </a:lnTo>
                <a:lnTo>
                  <a:pt x="629" y="857"/>
                </a:lnTo>
                <a:lnTo>
                  <a:pt x="628" y="954"/>
                </a:lnTo>
                <a:lnTo>
                  <a:pt x="633" y="1051"/>
                </a:lnTo>
                <a:lnTo>
                  <a:pt x="648" y="1146"/>
                </a:lnTo>
                <a:lnTo>
                  <a:pt x="669" y="1242"/>
                </a:lnTo>
                <a:lnTo>
                  <a:pt x="699" y="1338"/>
                </a:lnTo>
                <a:lnTo>
                  <a:pt x="735" y="1430"/>
                </a:lnTo>
                <a:lnTo>
                  <a:pt x="703" y="1537"/>
                </a:lnTo>
                <a:lnTo>
                  <a:pt x="665" y="1641"/>
                </a:lnTo>
                <a:lnTo>
                  <a:pt x="620" y="1742"/>
                </a:lnTo>
                <a:lnTo>
                  <a:pt x="572" y="1839"/>
                </a:lnTo>
                <a:lnTo>
                  <a:pt x="0" y="1501"/>
                </a:lnTo>
                <a:lnTo>
                  <a:pt x="38" y="1424"/>
                </a:lnTo>
                <a:lnTo>
                  <a:pt x="72" y="1343"/>
                </a:lnTo>
                <a:lnTo>
                  <a:pt x="99" y="1260"/>
                </a:lnTo>
                <a:lnTo>
                  <a:pt x="122" y="1174"/>
                </a:lnTo>
                <a:lnTo>
                  <a:pt x="137" y="1085"/>
                </a:lnTo>
                <a:lnTo>
                  <a:pt x="146" y="995"/>
                </a:lnTo>
                <a:lnTo>
                  <a:pt x="150" y="902"/>
                </a:lnTo>
                <a:lnTo>
                  <a:pt x="148" y="814"/>
                </a:lnTo>
                <a:lnTo>
                  <a:pt x="139" y="726"/>
                </a:lnTo>
                <a:lnTo>
                  <a:pt x="124" y="641"/>
                </a:lnTo>
                <a:lnTo>
                  <a:pt x="103" y="559"/>
                </a:lnTo>
                <a:lnTo>
                  <a:pt x="78" y="477"/>
                </a:lnTo>
                <a:lnTo>
                  <a:pt x="47" y="400"/>
                </a:lnTo>
                <a:lnTo>
                  <a:pt x="12" y="324"/>
                </a:lnTo>
                <a:lnTo>
                  <a:pt x="59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28043A5-FB41-F640-AC12-EA4348A4E980}"/>
              </a:ext>
            </a:extLst>
          </p:cNvPr>
          <p:cNvSpPr>
            <a:spLocks/>
          </p:cNvSpPr>
          <p:nvPr/>
        </p:nvSpPr>
        <p:spPr bwMode="auto">
          <a:xfrm>
            <a:off x="6102248" y="1629078"/>
            <a:ext cx="1821897" cy="1508402"/>
          </a:xfrm>
          <a:custGeom>
            <a:avLst/>
            <a:gdLst>
              <a:gd name="T0" fmla="*/ 0 w 1604"/>
              <a:gd name="T1" fmla="*/ 0 h 1328"/>
              <a:gd name="T2" fmla="*/ 93 w 1604"/>
              <a:gd name="T3" fmla="*/ 2 h 1328"/>
              <a:gd name="T4" fmla="*/ 184 w 1604"/>
              <a:gd name="T5" fmla="*/ 10 h 1328"/>
              <a:gd name="T6" fmla="*/ 275 w 1604"/>
              <a:gd name="T7" fmla="*/ 22 h 1328"/>
              <a:gd name="T8" fmla="*/ 364 w 1604"/>
              <a:gd name="T9" fmla="*/ 39 h 1328"/>
              <a:gd name="T10" fmla="*/ 415 w 1604"/>
              <a:gd name="T11" fmla="*/ 116 h 1328"/>
              <a:gd name="T12" fmla="*/ 471 w 1604"/>
              <a:gd name="T13" fmla="*/ 189 h 1328"/>
              <a:gd name="T14" fmla="*/ 532 w 1604"/>
              <a:gd name="T15" fmla="*/ 259 h 1328"/>
              <a:gd name="T16" fmla="*/ 598 w 1604"/>
              <a:gd name="T17" fmla="*/ 323 h 1328"/>
              <a:gd name="T18" fmla="*/ 669 w 1604"/>
              <a:gd name="T19" fmla="*/ 382 h 1328"/>
              <a:gd name="T20" fmla="*/ 744 w 1604"/>
              <a:gd name="T21" fmla="*/ 437 h 1328"/>
              <a:gd name="T22" fmla="*/ 823 w 1604"/>
              <a:gd name="T23" fmla="*/ 485 h 1328"/>
              <a:gd name="T24" fmla="*/ 905 w 1604"/>
              <a:gd name="T25" fmla="*/ 528 h 1328"/>
              <a:gd name="T26" fmla="*/ 992 w 1604"/>
              <a:gd name="T27" fmla="*/ 565 h 1328"/>
              <a:gd name="T28" fmla="*/ 1082 w 1604"/>
              <a:gd name="T29" fmla="*/ 595 h 1328"/>
              <a:gd name="T30" fmla="*/ 1174 w 1604"/>
              <a:gd name="T31" fmla="*/ 619 h 1328"/>
              <a:gd name="T32" fmla="*/ 1268 w 1604"/>
              <a:gd name="T33" fmla="*/ 636 h 1328"/>
              <a:gd name="T34" fmla="*/ 1366 w 1604"/>
              <a:gd name="T35" fmla="*/ 646 h 1328"/>
              <a:gd name="T36" fmla="*/ 1433 w 1604"/>
              <a:gd name="T37" fmla="*/ 730 h 1328"/>
              <a:gd name="T38" fmla="*/ 1494 w 1604"/>
              <a:gd name="T39" fmla="*/ 818 h 1328"/>
              <a:gd name="T40" fmla="*/ 1552 w 1604"/>
              <a:gd name="T41" fmla="*/ 909 h 1328"/>
              <a:gd name="T42" fmla="*/ 1604 w 1604"/>
              <a:gd name="T43" fmla="*/ 1004 h 1328"/>
              <a:gd name="T44" fmla="*/ 1026 w 1604"/>
              <a:gd name="T45" fmla="*/ 1328 h 1328"/>
              <a:gd name="T46" fmla="*/ 981 w 1604"/>
              <a:gd name="T47" fmla="*/ 1248 h 1328"/>
              <a:gd name="T48" fmla="*/ 930 w 1604"/>
              <a:gd name="T49" fmla="*/ 1173 h 1328"/>
              <a:gd name="T50" fmla="*/ 875 w 1604"/>
              <a:gd name="T51" fmla="*/ 1102 h 1328"/>
              <a:gd name="T52" fmla="*/ 814 w 1604"/>
              <a:gd name="T53" fmla="*/ 1035 h 1328"/>
              <a:gd name="T54" fmla="*/ 748 w 1604"/>
              <a:gd name="T55" fmla="*/ 972 h 1328"/>
              <a:gd name="T56" fmla="*/ 679 w 1604"/>
              <a:gd name="T57" fmla="*/ 916 h 1328"/>
              <a:gd name="T58" fmla="*/ 606 w 1604"/>
              <a:gd name="T59" fmla="*/ 865 h 1328"/>
              <a:gd name="T60" fmla="*/ 529 w 1604"/>
              <a:gd name="T61" fmla="*/ 819 h 1328"/>
              <a:gd name="T62" fmla="*/ 447 w 1604"/>
              <a:gd name="T63" fmla="*/ 780 h 1328"/>
              <a:gd name="T64" fmla="*/ 362 w 1604"/>
              <a:gd name="T65" fmla="*/ 747 h 1328"/>
              <a:gd name="T66" fmla="*/ 276 w 1604"/>
              <a:gd name="T67" fmla="*/ 721 h 1328"/>
              <a:gd name="T68" fmla="*/ 186 w 1604"/>
              <a:gd name="T69" fmla="*/ 703 h 1328"/>
              <a:gd name="T70" fmla="*/ 94 w 1604"/>
              <a:gd name="T71" fmla="*/ 691 h 1328"/>
              <a:gd name="T72" fmla="*/ 0 w 1604"/>
              <a:gd name="T73" fmla="*/ 687 h 1328"/>
              <a:gd name="T74" fmla="*/ 0 w 1604"/>
              <a:gd name="T75" fmla="*/ 0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4" h="1328">
                <a:moveTo>
                  <a:pt x="0" y="0"/>
                </a:moveTo>
                <a:lnTo>
                  <a:pt x="93" y="2"/>
                </a:lnTo>
                <a:lnTo>
                  <a:pt x="184" y="10"/>
                </a:lnTo>
                <a:lnTo>
                  <a:pt x="275" y="22"/>
                </a:lnTo>
                <a:lnTo>
                  <a:pt x="364" y="39"/>
                </a:lnTo>
                <a:lnTo>
                  <a:pt x="415" y="116"/>
                </a:lnTo>
                <a:lnTo>
                  <a:pt x="471" y="189"/>
                </a:lnTo>
                <a:lnTo>
                  <a:pt x="532" y="259"/>
                </a:lnTo>
                <a:lnTo>
                  <a:pt x="598" y="323"/>
                </a:lnTo>
                <a:lnTo>
                  <a:pt x="669" y="382"/>
                </a:lnTo>
                <a:lnTo>
                  <a:pt x="744" y="437"/>
                </a:lnTo>
                <a:lnTo>
                  <a:pt x="823" y="485"/>
                </a:lnTo>
                <a:lnTo>
                  <a:pt x="905" y="528"/>
                </a:lnTo>
                <a:lnTo>
                  <a:pt x="992" y="565"/>
                </a:lnTo>
                <a:lnTo>
                  <a:pt x="1082" y="595"/>
                </a:lnTo>
                <a:lnTo>
                  <a:pt x="1174" y="619"/>
                </a:lnTo>
                <a:lnTo>
                  <a:pt x="1268" y="636"/>
                </a:lnTo>
                <a:lnTo>
                  <a:pt x="1366" y="646"/>
                </a:lnTo>
                <a:lnTo>
                  <a:pt x="1433" y="730"/>
                </a:lnTo>
                <a:lnTo>
                  <a:pt x="1494" y="818"/>
                </a:lnTo>
                <a:lnTo>
                  <a:pt x="1552" y="909"/>
                </a:lnTo>
                <a:lnTo>
                  <a:pt x="1604" y="1004"/>
                </a:lnTo>
                <a:lnTo>
                  <a:pt x="1026" y="1328"/>
                </a:lnTo>
                <a:lnTo>
                  <a:pt x="981" y="1248"/>
                </a:lnTo>
                <a:lnTo>
                  <a:pt x="930" y="1173"/>
                </a:lnTo>
                <a:lnTo>
                  <a:pt x="875" y="1102"/>
                </a:lnTo>
                <a:lnTo>
                  <a:pt x="814" y="1035"/>
                </a:lnTo>
                <a:lnTo>
                  <a:pt x="748" y="972"/>
                </a:lnTo>
                <a:lnTo>
                  <a:pt x="679" y="916"/>
                </a:lnTo>
                <a:lnTo>
                  <a:pt x="606" y="865"/>
                </a:lnTo>
                <a:lnTo>
                  <a:pt x="529" y="819"/>
                </a:lnTo>
                <a:lnTo>
                  <a:pt x="447" y="780"/>
                </a:lnTo>
                <a:lnTo>
                  <a:pt x="362" y="747"/>
                </a:lnTo>
                <a:lnTo>
                  <a:pt x="276" y="721"/>
                </a:lnTo>
                <a:lnTo>
                  <a:pt x="186" y="703"/>
                </a:lnTo>
                <a:lnTo>
                  <a:pt x="94" y="691"/>
                </a:lnTo>
                <a:lnTo>
                  <a:pt x="0" y="6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B4CCC67A-6658-D24C-8369-67E3CBB234F6}"/>
              </a:ext>
            </a:extLst>
          </p:cNvPr>
          <p:cNvSpPr>
            <a:spLocks/>
          </p:cNvSpPr>
          <p:nvPr/>
        </p:nvSpPr>
        <p:spPr bwMode="auto">
          <a:xfrm>
            <a:off x="6102248" y="4474370"/>
            <a:ext cx="1801451" cy="1484549"/>
          </a:xfrm>
          <a:custGeom>
            <a:avLst/>
            <a:gdLst>
              <a:gd name="T0" fmla="*/ 1014 w 1586"/>
              <a:gd name="T1" fmla="*/ 0 h 1307"/>
              <a:gd name="T2" fmla="*/ 1586 w 1586"/>
              <a:gd name="T3" fmla="*/ 338 h 1307"/>
              <a:gd name="T4" fmla="*/ 1533 w 1586"/>
              <a:gd name="T5" fmla="*/ 428 h 1307"/>
              <a:gd name="T6" fmla="*/ 1477 w 1586"/>
              <a:gd name="T7" fmla="*/ 515 h 1307"/>
              <a:gd name="T8" fmla="*/ 1417 w 1586"/>
              <a:gd name="T9" fmla="*/ 597 h 1307"/>
              <a:gd name="T10" fmla="*/ 1353 w 1586"/>
              <a:gd name="T11" fmla="*/ 677 h 1307"/>
              <a:gd name="T12" fmla="*/ 1266 w 1586"/>
              <a:gd name="T13" fmla="*/ 684 h 1307"/>
              <a:gd name="T14" fmla="*/ 1183 w 1586"/>
              <a:gd name="T15" fmla="*/ 697 h 1307"/>
              <a:gd name="T16" fmla="*/ 1099 w 1586"/>
              <a:gd name="T17" fmla="*/ 715 h 1307"/>
              <a:gd name="T18" fmla="*/ 1017 w 1586"/>
              <a:gd name="T19" fmla="*/ 740 h 1307"/>
              <a:gd name="T20" fmla="*/ 937 w 1586"/>
              <a:gd name="T21" fmla="*/ 770 h 1307"/>
              <a:gd name="T22" fmla="*/ 858 w 1586"/>
              <a:gd name="T23" fmla="*/ 805 h 1307"/>
              <a:gd name="T24" fmla="*/ 782 w 1586"/>
              <a:gd name="T25" fmla="*/ 846 h 1307"/>
              <a:gd name="T26" fmla="*/ 709 w 1586"/>
              <a:gd name="T27" fmla="*/ 892 h 1307"/>
              <a:gd name="T28" fmla="*/ 638 w 1586"/>
              <a:gd name="T29" fmla="*/ 943 h 1307"/>
              <a:gd name="T30" fmla="*/ 572 w 1586"/>
              <a:gd name="T31" fmla="*/ 999 h 1307"/>
              <a:gd name="T32" fmla="*/ 508 w 1586"/>
              <a:gd name="T33" fmla="*/ 1059 h 1307"/>
              <a:gd name="T34" fmla="*/ 449 w 1586"/>
              <a:gd name="T35" fmla="*/ 1126 h 1307"/>
              <a:gd name="T36" fmla="*/ 392 w 1586"/>
              <a:gd name="T37" fmla="*/ 1197 h 1307"/>
              <a:gd name="T38" fmla="*/ 343 w 1586"/>
              <a:gd name="T39" fmla="*/ 1274 h 1307"/>
              <a:gd name="T40" fmla="*/ 230 w 1586"/>
              <a:gd name="T41" fmla="*/ 1292 h 1307"/>
              <a:gd name="T42" fmla="*/ 116 w 1586"/>
              <a:gd name="T43" fmla="*/ 1303 h 1307"/>
              <a:gd name="T44" fmla="*/ 0 w 1586"/>
              <a:gd name="T45" fmla="*/ 1307 h 1307"/>
              <a:gd name="T46" fmla="*/ 0 w 1586"/>
              <a:gd name="T47" fmla="*/ 621 h 1307"/>
              <a:gd name="T48" fmla="*/ 92 w 1586"/>
              <a:gd name="T49" fmla="*/ 617 h 1307"/>
              <a:gd name="T50" fmla="*/ 182 w 1586"/>
              <a:gd name="T51" fmla="*/ 605 h 1307"/>
              <a:gd name="T52" fmla="*/ 271 w 1586"/>
              <a:gd name="T53" fmla="*/ 588 h 1307"/>
              <a:gd name="T54" fmla="*/ 356 w 1586"/>
              <a:gd name="T55" fmla="*/ 562 h 1307"/>
              <a:gd name="T56" fmla="*/ 438 w 1586"/>
              <a:gd name="T57" fmla="*/ 530 h 1307"/>
              <a:gd name="T58" fmla="*/ 518 w 1586"/>
              <a:gd name="T59" fmla="*/ 492 h 1307"/>
              <a:gd name="T60" fmla="*/ 595 w 1586"/>
              <a:gd name="T61" fmla="*/ 449 h 1307"/>
              <a:gd name="T62" fmla="*/ 667 w 1586"/>
              <a:gd name="T63" fmla="*/ 399 h 1307"/>
              <a:gd name="T64" fmla="*/ 737 w 1586"/>
              <a:gd name="T65" fmla="*/ 346 h 1307"/>
              <a:gd name="T66" fmla="*/ 802 w 1586"/>
              <a:gd name="T67" fmla="*/ 286 h 1307"/>
              <a:gd name="T68" fmla="*/ 862 w 1586"/>
              <a:gd name="T69" fmla="*/ 220 h 1307"/>
              <a:gd name="T70" fmla="*/ 917 w 1586"/>
              <a:gd name="T71" fmla="*/ 152 h 1307"/>
              <a:gd name="T72" fmla="*/ 968 w 1586"/>
              <a:gd name="T73" fmla="*/ 77 h 1307"/>
              <a:gd name="T74" fmla="*/ 1014 w 1586"/>
              <a:gd name="T75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6" h="1307">
                <a:moveTo>
                  <a:pt x="1014" y="0"/>
                </a:moveTo>
                <a:lnTo>
                  <a:pt x="1586" y="338"/>
                </a:lnTo>
                <a:lnTo>
                  <a:pt x="1533" y="428"/>
                </a:lnTo>
                <a:lnTo>
                  <a:pt x="1477" y="515"/>
                </a:lnTo>
                <a:lnTo>
                  <a:pt x="1417" y="597"/>
                </a:lnTo>
                <a:lnTo>
                  <a:pt x="1353" y="677"/>
                </a:lnTo>
                <a:lnTo>
                  <a:pt x="1266" y="684"/>
                </a:lnTo>
                <a:lnTo>
                  <a:pt x="1183" y="697"/>
                </a:lnTo>
                <a:lnTo>
                  <a:pt x="1099" y="715"/>
                </a:lnTo>
                <a:lnTo>
                  <a:pt x="1017" y="740"/>
                </a:lnTo>
                <a:lnTo>
                  <a:pt x="937" y="770"/>
                </a:lnTo>
                <a:lnTo>
                  <a:pt x="858" y="805"/>
                </a:lnTo>
                <a:lnTo>
                  <a:pt x="782" y="846"/>
                </a:lnTo>
                <a:lnTo>
                  <a:pt x="709" y="892"/>
                </a:lnTo>
                <a:lnTo>
                  <a:pt x="638" y="943"/>
                </a:lnTo>
                <a:lnTo>
                  <a:pt x="572" y="999"/>
                </a:lnTo>
                <a:lnTo>
                  <a:pt x="508" y="1059"/>
                </a:lnTo>
                <a:lnTo>
                  <a:pt x="449" y="1126"/>
                </a:lnTo>
                <a:lnTo>
                  <a:pt x="392" y="1197"/>
                </a:lnTo>
                <a:lnTo>
                  <a:pt x="343" y="1274"/>
                </a:lnTo>
                <a:lnTo>
                  <a:pt x="230" y="1292"/>
                </a:lnTo>
                <a:lnTo>
                  <a:pt x="116" y="1303"/>
                </a:lnTo>
                <a:lnTo>
                  <a:pt x="0" y="1307"/>
                </a:lnTo>
                <a:lnTo>
                  <a:pt x="0" y="621"/>
                </a:lnTo>
                <a:lnTo>
                  <a:pt x="92" y="617"/>
                </a:lnTo>
                <a:lnTo>
                  <a:pt x="182" y="605"/>
                </a:lnTo>
                <a:lnTo>
                  <a:pt x="271" y="588"/>
                </a:lnTo>
                <a:lnTo>
                  <a:pt x="356" y="562"/>
                </a:lnTo>
                <a:lnTo>
                  <a:pt x="438" y="530"/>
                </a:lnTo>
                <a:lnTo>
                  <a:pt x="518" y="492"/>
                </a:lnTo>
                <a:lnTo>
                  <a:pt x="595" y="449"/>
                </a:lnTo>
                <a:lnTo>
                  <a:pt x="667" y="399"/>
                </a:lnTo>
                <a:lnTo>
                  <a:pt x="737" y="346"/>
                </a:lnTo>
                <a:lnTo>
                  <a:pt x="802" y="286"/>
                </a:lnTo>
                <a:lnTo>
                  <a:pt x="862" y="220"/>
                </a:lnTo>
                <a:lnTo>
                  <a:pt x="917" y="152"/>
                </a:lnTo>
                <a:lnTo>
                  <a:pt x="968" y="77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525722C9-0164-9040-94C7-655C904560B2}"/>
              </a:ext>
            </a:extLst>
          </p:cNvPr>
          <p:cNvSpPr>
            <a:spLocks/>
          </p:cNvSpPr>
          <p:nvPr/>
        </p:nvSpPr>
        <p:spPr bwMode="auto">
          <a:xfrm>
            <a:off x="4280352" y="4449380"/>
            <a:ext cx="1821897" cy="1509538"/>
          </a:xfrm>
          <a:custGeom>
            <a:avLst/>
            <a:gdLst>
              <a:gd name="T0" fmla="*/ 577 w 1604"/>
              <a:gd name="T1" fmla="*/ 0 h 1329"/>
              <a:gd name="T2" fmla="*/ 623 w 1604"/>
              <a:gd name="T3" fmla="*/ 80 h 1329"/>
              <a:gd name="T4" fmla="*/ 672 w 1604"/>
              <a:gd name="T5" fmla="*/ 156 h 1329"/>
              <a:gd name="T6" fmla="*/ 729 w 1604"/>
              <a:gd name="T7" fmla="*/ 228 h 1329"/>
              <a:gd name="T8" fmla="*/ 789 w 1604"/>
              <a:gd name="T9" fmla="*/ 294 h 1329"/>
              <a:gd name="T10" fmla="*/ 854 w 1604"/>
              <a:gd name="T11" fmla="*/ 357 h 1329"/>
              <a:gd name="T12" fmla="*/ 924 w 1604"/>
              <a:gd name="T13" fmla="*/ 414 h 1329"/>
              <a:gd name="T14" fmla="*/ 998 w 1604"/>
              <a:gd name="T15" fmla="*/ 465 h 1329"/>
              <a:gd name="T16" fmla="*/ 1075 w 1604"/>
              <a:gd name="T17" fmla="*/ 510 h 1329"/>
              <a:gd name="T18" fmla="*/ 1156 w 1604"/>
              <a:gd name="T19" fmla="*/ 550 h 1329"/>
              <a:gd name="T20" fmla="*/ 1240 w 1604"/>
              <a:gd name="T21" fmla="*/ 582 h 1329"/>
              <a:gd name="T22" fmla="*/ 1328 w 1604"/>
              <a:gd name="T23" fmla="*/ 609 h 1329"/>
              <a:gd name="T24" fmla="*/ 1417 w 1604"/>
              <a:gd name="T25" fmla="*/ 627 h 1329"/>
              <a:gd name="T26" fmla="*/ 1510 w 1604"/>
              <a:gd name="T27" fmla="*/ 639 h 1329"/>
              <a:gd name="T28" fmla="*/ 1604 w 1604"/>
              <a:gd name="T29" fmla="*/ 643 h 1329"/>
              <a:gd name="T30" fmla="*/ 1604 w 1604"/>
              <a:gd name="T31" fmla="*/ 1329 h 1329"/>
              <a:gd name="T32" fmla="*/ 1498 w 1604"/>
              <a:gd name="T33" fmla="*/ 1326 h 1329"/>
              <a:gd name="T34" fmla="*/ 1393 w 1604"/>
              <a:gd name="T35" fmla="*/ 1317 h 1329"/>
              <a:gd name="T36" fmla="*/ 1291 w 1604"/>
              <a:gd name="T37" fmla="*/ 1301 h 1329"/>
              <a:gd name="T38" fmla="*/ 1190 w 1604"/>
              <a:gd name="T39" fmla="*/ 1280 h 1329"/>
              <a:gd name="T40" fmla="*/ 1142 w 1604"/>
              <a:gd name="T41" fmla="*/ 1202 h 1329"/>
              <a:gd name="T42" fmla="*/ 1088 w 1604"/>
              <a:gd name="T43" fmla="*/ 1127 h 1329"/>
              <a:gd name="T44" fmla="*/ 1028 w 1604"/>
              <a:gd name="T45" fmla="*/ 1056 h 1329"/>
              <a:gd name="T46" fmla="*/ 964 w 1604"/>
              <a:gd name="T47" fmla="*/ 991 h 1329"/>
              <a:gd name="T48" fmla="*/ 895 w 1604"/>
              <a:gd name="T49" fmla="*/ 929 h 1329"/>
              <a:gd name="T50" fmla="*/ 822 w 1604"/>
              <a:gd name="T51" fmla="*/ 873 h 1329"/>
              <a:gd name="T52" fmla="*/ 744 w 1604"/>
              <a:gd name="T53" fmla="*/ 822 h 1329"/>
              <a:gd name="T54" fmla="*/ 663 w 1604"/>
              <a:gd name="T55" fmla="*/ 778 h 1329"/>
              <a:gd name="T56" fmla="*/ 578 w 1604"/>
              <a:gd name="T57" fmla="*/ 738 h 1329"/>
              <a:gd name="T58" fmla="*/ 490 w 1604"/>
              <a:gd name="T59" fmla="*/ 706 h 1329"/>
              <a:gd name="T60" fmla="*/ 399 w 1604"/>
              <a:gd name="T61" fmla="*/ 679 h 1329"/>
              <a:gd name="T62" fmla="*/ 305 w 1604"/>
              <a:gd name="T63" fmla="*/ 660 h 1329"/>
              <a:gd name="T64" fmla="*/ 208 w 1604"/>
              <a:gd name="T65" fmla="*/ 648 h 1329"/>
              <a:gd name="T66" fmla="*/ 150 w 1604"/>
              <a:gd name="T67" fmla="*/ 572 h 1329"/>
              <a:gd name="T68" fmla="*/ 97 w 1604"/>
              <a:gd name="T69" fmla="*/ 492 h 1329"/>
              <a:gd name="T70" fmla="*/ 46 w 1604"/>
              <a:gd name="T71" fmla="*/ 410 h 1329"/>
              <a:gd name="T72" fmla="*/ 0 w 1604"/>
              <a:gd name="T73" fmla="*/ 326 h 1329"/>
              <a:gd name="T74" fmla="*/ 577 w 1604"/>
              <a:gd name="T75" fmla="*/ 0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4" h="1329">
                <a:moveTo>
                  <a:pt x="577" y="0"/>
                </a:moveTo>
                <a:lnTo>
                  <a:pt x="623" y="80"/>
                </a:lnTo>
                <a:lnTo>
                  <a:pt x="672" y="156"/>
                </a:lnTo>
                <a:lnTo>
                  <a:pt x="729" y="228"/>
                </a:lnTo>
                <a:lnTo>
                  <a:pt x="789" y="294"/>
                </a:lnTo>
                <a:lnTo>
                  <a:pt x="854" y="357"/>
                </a:lnTo>
                <a:lnTo>
                  <a:pt x="924" y="414"/>
                </a:lnTo>
                <a:lnTo>
                  <a:pt x="998" y="465"/>
                </a:lnTo>
                <a:lnTo>
                  <a:pt x="1075" y="510"/>
                </a:lnTo>
                <a:lnTo>
                  <a:pt x="1156" y="550"/>
                </a:lnTo>
                <a:lnTo>
                  <a:pt x="1240" y="582"/>
                </a:lnTo>
                <a:lnTo>
                  <a:pt x="1328" y="609"/>
                </a:lnTo>
                <a:lnTo>
                  <a:pt x="1417" y="627"/>
                </a:lnTo>
                <a:lnTo>
                  <a:pt x="1510" y="639"/>
                </a:lnTo>
                <a:lnTo>
                  <a:pt x="1604" y="643"/>
                </a:lnTo>
                <a:lnTo>
                  <a:pt x="1604" y="1329"/>
                </a:lnTo>
                <a:lnTo>
                  <a:pt x="1498" y="1326"/>
                </a:lnTo>
                <a:lnTo>
                  <a:pt x="1393" y="1317"/>
                </a:lnTo>
                <a:lnTo>
                  <a:pt x="1291" y="1301"/>
                </a:lnTo>
                <a:lnTo>
                  <a:pt x="1190" y="1280"/>
                </a:lnTo>
                <a:lnTo>
                  <a:pt x="1142" y="1202"/>
                </a:lnTo>
                <a:lnTo>
                  <a:pt x="1088" y="1127"/>
                </a:lnTo>
                <a:lnTo>
                  <a:pt x="1028" y="1056"/>
                </a:lnTo>
                <a:lnTo>
                  <a:pt x="964" y="991"/>
                </a:lnTo>
                <a:lnTo>
                  <a:pt x="895" y="929"/>
                </a:lnTo>
                <a:lnTo>
                  <a:pt x="822" y="873"/>
                </a:lnTo>
                <a:lnTo>
                  <a:pt x="744" y="822"/>
                </a:lnTo>
                <a:lnTo>
                  <a:pt x="663" y="778"/>
                </a:lnTo>
                <a:lnTo>
                  <a:pt x="578" y="738"/>
                </a:lnTo>
                <a:lnTo>
                  <a:pt x="490" y="706"/>
                </a:lnTo>
                <a:lnTo>
                  <a:pt x="399" y="679"/>
                </a:lnTo>
                <a:lnTo>
                  <a:pt x="305" y="660"/>
                </a:lnTo>
                <a:lnTo>
                  <a:pt x="208" y="648"/>
                </a:lnTo>
                <a:lnTo>
                  <a:pt x="150" y="572"/>
                </a:lnTo>
                <a:lnTo>
                  <a:pt x="97" y="492"/>
                </a:lnTo>
                <a:lnTo>
                  <a:pt x="46" y="410"/>
                </a:lnTo>
                <a:lnTo>
                  <a:pt x="0" y="326"/>
                </a:lnTo>
                <a:lnTo>
                  <a:pt x="5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0BB5FAEA-148C-0141-812E-63E8CADF99D3}"/>
              </a:ext>
            </a:extLst>
          </p:cNvPr>
          <p:cNvSpPr>
            <a:spLocks/>
          </p:cNvSpPr>
          <p:nvPr/>
        </p:nvSpPr>
        <p:spPr bwMode="auto">
          <a:xfrm>
            <a:off x="4106568" y="2730849"/>
            <a:ext cx="842797" cy="2088819"/>
          </a:xfrm>
          <a:custGeom>
            <a:avLst/>
            <a:gdLst>
              <a:gd name="T0" fmla="*/ 171 w 742"/>
              <a:gd name="T1" fmla="*/ 0 h 1839"/>
              <a:gd name="T2" fmla="*/ 742 w 742"/>
              <a:gd name="T3" fmla="*/ 337 h 1839"/>
              <a:gd name="T4" fmla="*/ 704 w 742"/>
              <a:gd name="T5" fmla="*/ 415 h 1839"/>
              <a:gd name="T6" fmla="*/ 671 w 742"/>
              <a:gd name="T7" fmla="*/ 494 h 1839"/>
              <a:gd name="T8" fmla="*/ 643 w 742"/>
              <a:gd name="T9" fmla="*/ 578 h 1839"/>
              <a:gd name="T10" fmla="*/ 621 w 742"/>
              <a:gd name="T11" fmla="*/ 665 h 1839"/>
              <a:gd name="T12" fmla="*/ 606 w 742"/>
              <a:gd name="T13" fmla="*/ 754 h 1839"/>
              <a:gd name="T14" fmla="*/ 595 w 742"/>
              <a:gd name="T15" fmla="*/ 844 h 1839"/>
              <a:gd name="T16" fmla="*/ 592 w 742"/>
              <a:gd name="T17" fmla="*/ 936 h 1839"/>
              <a:gd name="T18" fmla="*/ 595 w 742"/>
              <a:gd name="T19" fmla="*/ 1025 h 1839"/>
              <a:gd name="T20" fmla="*/ 604 w 742"/>
              <a:gd name="T21" fmla="*/ 1112 h 1839"/>
              <a:gd name="T22" fmla="*/ 619 w 742"/>
              <a:gd name="T23" fmla="*/ 1197 h 1839"/>
              <a:gd name="T24" fmla="*/ 638 w 742"/>
              <a:gd name="T25" fmla="*/ 1280 h 1839"/>
              <a:gd name="T26" fmla="*/ 664 w 742"/>
              <a:gd name="T27" fmla="*/ 1360 h 1839"/>
              <a:gd name="T28" fmla="*/ 695 w 742"/>
              <a:gd name="T29" fmla="*/ 1438 h 1839"/>
              <a:gd name="T30" fmla="*/ 730 w 742"/>
              <a:gd name="T31" fmla="*/ 1513 h 1839"/>
              <a:gd name="T32" fmla="*/ 153 w 742"/>
              <a:gd name="T33" fmla="*/ 1839 h 1839"/>
              <a:gd name="T34" fmla="*/ 107 w 742"/>
              <a:gd name="T35" fmla="*/ 1742 h 1839"/>
              <a:gd name="T36" fmla="*/ 65 w 742"/>
              <a:gd name="T37" fmla="*/ 1643 h 1839"/>
              <a:gd name="T38" fmla="*/ 30 w 742"/>
              <a:gd name="T39" fmla="*/ 1540 h 1839"/>
              <a:gd name="T40" fmla="*/ 0 w 742"/>
              <a:gd name="T41" fmla="*/ 1436 h 1839"/>
              <a:gd name="T42" fmla="*/ 36 w 742"/>
              <a:gd name="T43" fmla="*/ 1348 h 1839"/>
              <a:gd name="T44" fmla="*/ 65 w 742"/>
              <a:gd name="T45" fmla="*/ 1256 h 1839"/>
              <a:gd name="T46" fmla="*/ 89 w 742"/>
              <a:gd name="T47" fmla="*/ 1163 h 1839"/>
              <a:gd name="T48" fmla="*/ 104 w 742"/>
              <a:gd name="T49" fmla="*/ 1069 h 1839"/>
              <a:gd name="T50" fmla="*/ 114 w 742"/>
              <a:gd name="T51" fmla="*/ 974 h 1839"/>
              <a:gd name="T52" fmla="*/ 115 w 742"/>
              <a:gd name="T53" fmla="*/ 878 h 1839"/>
              <a:gd name="T54" fmla="*/ 108 w 742"/>
              <a:gd name="T55" fmla="*/ 781 h 1839"/>
              <a:gd name="T56" fmla="*/ 95 w 742"/>
              <a:gd name="T57" fmla="*/ 686 h 1839"/>
              <a:gd name="T58" fmla="*/ 74 w 742"/>
              <a:gd name="T59" fmla="*/ 589 h 1839"/>
              <a:gd name="T60" fmla="*/ 46 w 742"/>
              <a:gd name="T61" fmla="*/ 494 h 1839"/>
              <a:gd name="T62" fmla="*/ 9 w 742"/>
              <a:gd name="T63" fmla="*/ 402 h 1839"/>
              <a:gd name="T64" fmla="*/ 42 w 742"/>
              <a:gd name="T65" fmla="*/ 297 h 1839"/>
              <a:gd name="T66" fmla="*/ 80 w 742"/>
              <a:gd name="T67" fmla="*/ 195 h 1839"/>
              <a:gd name="T68" fmla="*/ 123 w 742"/>
              <a:gd name="T69" fmla="*/ 95 h 1839"/>
              <a:gd name="T70" fmla="*/ 171 w 742"/>
              <a:gd name="T7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42" h="1839">
                <a:moveTo>
                  <a:pt x="171" y="0"/>
                </a:moveTo>
                <a:lnTo>
                  <a:pt x="742" y="337"/>
                </a:lnTo>
                <a:lnTo>
                  <a:pt x="704" y="415"/>
                </a:lnTo>
                <a:lnTo>
                  <a:pt x="671" y="494"/>
                </a:lnTo>
                <a:lnTo>
                  <a:pt x="643" y="578"/>
                </a:lnTo>
                <a:lnTo>
                  <a:pt x="621" y="665"/>
                </a:lnTo>
                <a:lnTo>
                  <a:pt x="606" y="754"/>
                </a:lnTo>
                <a:lnTo>
                  <a:pt x="595" y="844"/>
                </a:lnTo>
                <a:lnTo>
                  <a:pt x="592" y="936"/>
                </a:lnTo>
                <a:lnTo>
                  <a:pt x="595" y="1025"/>
                </a:lnTo>
                <a:lnTo>
                  <a:pt x="604" y="1112"/>
                </a:lnTo>
                <a:lnTo>
                  <a:pt x="619" y="1197"/>
                </a:lnTo>
                <a:lnTo>
                  <a:pt x="638" y="1280"/>
                </a:lnTo>
                <a:lnTo>
                  <a:pt x="664" y="1360"/>
                </a:lnTo>
                <a:lnTo>
                  <a:pt x="695" y="1438"/>
                </a:lnTo>
                <a:lnTo>
                  <a:pt x="730" y="1513"/>
                </a:lnTo>
                <a:lnTo>
                  <a:pt x="153" y="1839"/>
                </a:lnTo>
                <a:lnTo>
                  <a:pt x="107" y="1742"/>
                </a:lnTo>
                <a:lnTo>
                  <a:pt x="65" y="1643"/>
                </a:lnTo>
                <a:lnTo>
                  <a:pt x="30" y="1540"/>
                </a:lnTo>
                <a:lnTo>
                  <a:pt x="0" y="1436"/>
                </a:lnTo>
                <a:lnTo>
                  <a:pt x="36" y="1348"/>
                </a:lnTo>
                <a:lnTo>
                  <a:pt x="65" y="1256"/>
                </a:lnTo>
                <a:lnTo>
                  <a:pt x="89" y="1163"/>
                </a:lnTo>
                <a:lnTo>
                  <a:pt x="104" y="1069"/>
                </a:lnTo>
                <a:lnTo>
                  <a:pt x="114" y="974"/>
                </a:lnTo>
                <a:lnTo>
                  <a:pt x="115" y="878"/>
                </a:lnTo>
                <a:lnTo>
                  <a:pt x="108" y="781"/>
                </a:lnTo>
                <a:lnTo>
                  <a:pt x="95" y="686"/>
                </a:lnTo>
                <a:lnTo>
                  <a:pt x="74" y="589"/>
                </a:lnTo>
                <a:lnTo>
                  <a:pt x="46" y="494"/>
                </a:lnTo>
                <a:lnTo>
                  <a:pt x="9" y="402"/>
                </a:lnTo>
                <a:lnTo>
                  <a:pt x="42" y="297"/>
                </a:lnTo>
                <a:lnTo>
                  <a:pt x="80" y="195"/>
                </a:lnTo>
                <a:lnTo>
                  <a:pt x="123" y="9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203200" dist="50800" dir="2700000" algn="tl" rotWithShape="0">
              <a:prstClr val="black">
                <a:alpha val="8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B4E93DF-DE27-EF4C-947B-5CBE5DFBBFCA}"/>
              </a:ext>
            </a:extLst>
          </p:cNvPr>
          <p:cNvSpPr>
            <a:spLocks/>
          </p:cNvSpPr>
          <p:nvPr/>
        </p:nvSpPr>
        <p:spPr bwMode="auto">
          <a:xfrm>
            <a:off x="5559314" y="1345117"/>
            <a:ext cx="1083597" cy="1083596"/>
          </a:xfrm>
          <a:custGeom>
            <a:avLst/>
            <a:gdLst>
              <a:gd name="T0" fmla="*/ 478 w 954"/>
              <a:gd name="T1" fmla="*/ 0 h 954"/>
              <a:gd name="T2" fmla="*/ 537 w 954"/>
              <a:gd name="T3" fmla="*/ 3 h 954"/>
              <a:gd name="T4" fmla="*/ 596 w 954"/>
              <a:gd name="T5" fmla="*/ 14 h 954"/>
              <a:gd name="T6" fmla="*/ 651 w 954"/>
              <a:gd name="T7" fmla="*/ 31 h 954"/>
              <a:gd name="T8" fmla="*/ 702 w 954"/>
              <a:gd name="T9" fmla="*/ 55 h 954"/>
              <a:gd name="T10" fmla="*/ 750 w 954"/>
              <a:gd name="T11" fmla="*/ 85 h 954"/>
              <a:gd name="T12" fmla="*/ 795 w 954"/>
              <a:gd name="T13" fmla="*/ 120 h 954"/>
              <a:gd name="T14" fmla="*/ 834 w 954"/>
              <a:gd name="T15" fmla="*/ 159 h 954"/>
              <a:gd name="T16" fmla="*/ 869 w 954"/>
              <a:gd name="T17" fmla="*/ 204 h 954"/>
              <a:gd name="T18" fmla="*/ 899 w 954"/>
              <a:gd name="T19" fmla="*/ 252 h 954"/>
              <a:gd name="T20" fmla="*/ 923 w 954"/>
              <a:gd name="T21" fmla="*/ 305 h 954"/>
              <a:gd name="T22" fmla="*/ 940 w 954"/>
              <a:gd name="T23" fmla="*/ 360 h 954"/>
              <a:gd name="T24" fmla="*/ 952 w 954"/>
              <a:gd name="T25" fmla="*/ 417 h 954"/>
              <a:gd name="T26" fmla="*/ 954 w 954"/>
              <a:gd name="T27" fmla="*/ 476 h 954"/>
              <a:gd name="T28" fmla="*/ 952 w 954"/>
              <a:gd name="T29" fmla="*/ 536 h 954"/>
              <a:gd name="T30" fmla="*/ 940 w 954"/>
              <a:gd name="T31" fmla="*/ 594 h 954"/>
              <a:gd name="T32" fmla="*/ 923 w 954"/>
              <a:gd name="T33" fmla="*/ 649 h 954"/>
              <a:gd name="T34" fmla="*/ 899 w 954"/>
              <a:gd name="T35" fmla="*/ 701 h 954"/>
              <a:gd name="T36" fmla="*/ 869 w 954"/>
              <a:gd name="T37" fmla="*/ 750 h 954"/>
              <a:gd name="T38" fmla="*/ 834 w 954"/>
              <a:gd name="T39" fmla="*/ 794 h 954"/>
              <a:gd name="T40" fmla="*/ 795 w 954"/>
              <a:gd name="T41" fmla="*/ 833 h 954"/>
              <a:gd name="T42" fmla="*/ 750 w 954"/>
              <a:gd name="T43" fmla="*/ 869 h 954"/>
              <a:gd name="T44" fmla="*/ 702 w 954"/>
              <a:gd name="T45" fmla="*/ 898 h 954"/>
              <a:gd name="T46" fmla="*/ 651 w 954"/>
              <a:gd name="T47" fmla="*/ 922 h 954"/>
              <a:gd name="T48" fmla="*/ 596 w 954"/>
              <a:gd name="T49" fmla="*/ 939 h 954"/>
              <a:gd name="T50" fmla="*/ 537 w 954"/>
              <a:gd name="T51" fmla="*/ 950 h 954"/>
              <a:gd name="T52" fmla="*/ 478 w 954"/>
              <a:gd name="T53" fmla="*/ 954 h 954"/>
              <a:gd name="T54" fmla="*/ 418 w 954"/>
              <a:gd name="T55" fmla="*/ 950 h 954"/>
              <a:gd name="T56" fmla="*/ 360 w 954"/>
              <a:gd name="T57" fmla="*/ 939 h 954"/>
              <a:gd name="T58" fmla="*/ 305 w 954"/>
              <a:gd name="T59" fmla="*/ 922 h 954"/>
              <a:gd name="T60" fmla="*/ 253 w 954"/>
              <a:gd name="T61" fmla="*/ 898 h 954"/>
              <a:gd name="T62" fmla="*/ 204 w 954"/>
              <a:gd name="T63" fmla="*/ 869 h 954"/>
              <a:gd name="T64" fmla="*/ 161 w 954"/>
              <a:gd name="T65" fmla="*/ 833 h 954"/>
              <a:gd name="T66" fmla="*/ 121 w 954"/>
              <a:gd name="T67" fmla="*/ 794 h 954"/>
              <a:gd name="T68" fmla="*/ 85 w 954"/>
              <a:gd name="T69" fmla="*/ 750 h 954"/>
              <a:gd name="T70" fmla="*/ 57 w 954"/>
              <a:gd name="T71" fmla="*/ 701 h 954"/>
              <a:gd name="T72" fmla="*/ 33 w 954"/>
              <a:gd name="T73" fmla="*/ 649 h 954"/>
              <a:gd name="T74" fmla="*/ 15 w 954"/>
              <a:gd name="T75" fmla="*/ 594 h 954"/>
              <a:gd name="T76" fmla="*/ 4 w 954"/>
              <a:gd name="T77" fmla="*/ 536 h 954"/>
              <a:gd name="T78" fmla="*/ 0 w 954"/>
              <a:gd name="T79" fmla="*/ 476 h 954"/>
              <a:gd name="T80" fmla="*/ 4 w 954"/>
              <a:gd name="T81" fmla="*/ 417 h 954"/>
              <a:gd name="T82" fmla="*/ 15 w 954"/>
              <a:gd name="T83" fmla="*/ 360 h 954"/>
              <a:gd name="T84" fmla="*/ 33 w 954"/>
              <a:gd name="T85" fmla="*/ 305 h 954"/>
              <a:gd name="T86" fmla="*/ 57 w 954"/>
              <a:gd name="T87" fmla="*/ 252 h 954"/>
              <a:gd name="T88" fmla="*/ 85 w 954"/>
              <a:gd name="T89" fmla="*/ 204 h 954"/>
              <a:gd name="T90" fmla="*/ 121 w 954"/>
              <a:gd name="T91" fmla="*/ 159 h 954"/>
              <a:gd name="T92" fmla="*/ 161 w 954"/>
              <a:gd name="T93" fmla="*/ 120 h 954"/>
              <a:gd name="T94" fmla="*/ 204 w 954"/>
              <a:gd name="T95" fmla="*/ 85 h 954"/>
              <a:gd name="T96" fmla="*/ 253 w 954"/>
              <a:gd name="T97" fmla="*/ 55 h 954"/>
              <a:gd name="T98" fmla="*/ 305 w 954"/>
              <a:gd name="T99" fmla="*/ 31 h 954"/>
              <a:gd name="T100" fmla="*/ 360 w 954"/>
              <a:gd name="T101" fmla="*/ 14 h 954"/>
              <a:gd name="T102" fmla="*/ 418 w 954"/>
              <a:gd name="T103" fmla="*/ 3 h 954"/>
              <a:gd name="T104" fmla="*/ 478 w 954"/>
              <a:gd name="T10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54" h="954">
                <a:moveTo>
                  <a:pt x="478" y="0"/>
                </a:moveTo>
                <a:lnTo>
                  <a:pt x="537" y="3"/>
                </a:lnTo>
                <a:lnTo>
                  <a:pt x="596" y="14"/>
                </a:lnTo>
                <a:lnTo>
                  <a:pt x="651" y="31"/>
                </a:lnTo>
                <a:lnTo>
                  <a:pt x="702" y="55"/>
                </a:lnTo>
                <a:lnTo>
                  <a:pt x="750" y="85"/>
                </a:lnTo>
                <a:lnTo>
                  <a:pt x="795" y="120"/>
                </a:lnTo>
                <a:lnTo>
                  <a:pt x="834" y="159"/>
                </a:lnTo>
                <a:lnTo>
                  <a:pt x="869" y="204"/>
                </a:lnTo>
                <a:lnTo>
                  <a:pt x="899" y="252"/>
                </a:lnTo>
                <a:lnTo>
                  <a:pt x="923" y="305"/>
                </a:lnTo>
                <a:lnTo>
                  <a:pt x="940" y="360"/>
                </a:lnTo>
                <a:lnTo>
                  <a:pt x="952" y="417"/>
                </a:lnTo>
                <a:lnTo>
                  <a:pt x="954" y="476"/>
                </a:lnTo>
                <a:lnTo>
                  <a:pt x="952" y="536"/>
                </a:lnTo>
                <a:lnTo>
                  <a:pt x="940" y="594"/>
                </a:lnTo>
                <a:lnTo>
                  <a:pt x="923" y="649"/>
                </a:lnTo>
                <a:lnTo>
                  <a:pt x="899" y="701"/>
                </a:lnTo>
                <a:lnTo>
                  <a:pt x="869" y="750"/>
                </a:lnTo>
                <a:lnTo>
                  <a:pt x="834" y="794"/>
                </a:lnTo>
                <a:lnTo>
                  <a:pt x="795" y="833"/>
                </a:lnTo>
                <a:lnTo>
                  <a:pt x="750" y="869"/>
                </a:lnTo>
                <a:lnTo>
                  <a:pt x="702" y="898"/>
                </a:lnTo>
                <a:lnTo>
                  <a:pt x="651" y="922"/>
                </a:lnTo>
                <a:lnTo>
                  <a:pt x="596" y="939"/>
                </a:lnTo>
                <a:lnTo>
                  <a:pt x="537" y="950"/>
                </a:lnTo>
                <a:lnTo>
                  <a:pt x="478" y="954"/>
                </a:lnTo>
                <a:lnTo>
                  <a:pt x="418" y="950"/>
                </a:lnTo>
                <a:lnTo>
                  <a:pt x="360" y="939"/>
                </a:lnTo>
                <a:lnTo>
                  <a:pt x="305" y="922"/>
                </a:lnTo>
                <a:lnTo>
                  <a:pt x="253" y="898"/>
                </a:lnTo>
                <a:lnTo>
                  <a:pt x="204" y="869"/>
                </a:lnTo>
                <a:lnTo>
                  <a:pt x="161" y="833"/>
                </a:lnTo>
                <a:lnTo>
                  <a:pt x="121" y="794"/>
                </a:lnTo>
                <a:lnTo>
                  <a:pt x="85" y="750"/>
                </a:lnTo>
                <a:lnTo>
                  <a:pt x="57" y="701"/>
                </a:lnTo>
                <a:lnTo>
                  <a:pt x="33" y="649"/>
                </a:lnTo>
                <a:lnTo>
                  <a:pt x="15" y="594"/>
                </a:lnTo>
                <a:lnTo>
                  <a:pt x="4" y="536"/>
                </a:lnTo>
                <a:lnTo>
                  <a:pt x="0" y="476"/>
                </a:lnTo>
                <a:lnTo>
                  <a:pt x="4" y="417"/>
                </a:lnTo>
                <a:lnTo>
                  <a:pt x="15" y="360"/>
                </a:lnTo>
                <a:lnTo>
                  <a:pt x="33" y="305"/>
                </a:lnTo>
                <a:lnTo>
                  <a:pt x="57" y="252"/>
                </a:lnTo>
                <a:lnTo>
                  <a:pt x="85" y="204"/>
                </a:lnTo>
                <a:lnTo>
                  <a:pt x="121" y="159"/>
                </a:lnTo>
                <a:lnTo>
                  <a:pt x="161" y="120"/>
                </a:lnTo>
                <a:lnTo>
                  <a:pt x="204" y="85"/>
                </a:lnTo>
                <a:lnTo>
                  <a:pt x="253" y="55"/>
                </a:lnTo>
                <a:lnTo>
                  <a:pt x="305" y="31"/>
                </a:lnTo>
                <a:lnTo>
                  <a:pt x="360" y="14"/>
                </a:lnTo>
                <a:lnTo>
                  <a:pt x="418" y="3"/>
                </a:lnTo>
                <a:lnTo>
                  <a:pt x="478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7C04807-FF9D-0041-9A90-C47954DF4A2D}"/>
              </a:ext>
            </a:extLst>
          </p:cNvPr>
          <p:cNvSpPr>
            <a:spLocks/>
          </p:cNvSpPr>
          <p:nvPr/>
        </p:nvSpPr>
        <p:spPr bwMode="auto">
          <a:xfrm>
            <a:off x="3934555" y="2344268"/>
            <a:ext cx="1081325" cy="1084732"/>
          </a:xfrm>
          <a:custGeom>
            <a:avLst/>
            <a:gdLst>
              <a:gd name="T0" fmla="*/ 500 w 952"/>
              <a:gd name="T1" fmla="*/ 0 h 955"/>
              <a:gd name="T2" fmla="*/ 552 w 952"/>
              <a:gd name="T3" fmla="*/ 5 h 955"/>
              <a:gd name="T4" fmla="*/ 603 w 952"/>
              <a:gd name="T5" fmla="*/ 17 h 955"/>
              <a:gd name="T6" fmla="*/ 653 w 952"/>
              <a:gd name="T7" fmla="*/ 34 h 955"/>
              <a:gd name="T8" fmla="*/ 700 w 952"/>
              <a:gd name="T9" fmla="*/ 55 h 955"/>
              <a:gd name="T10" fmla="*/ 746 w 952"/>
              <a:gd name="T11" fmla="*/ 83 h 955"/>
              <a:gd name="T12" fmla="*/ 788 w 952"/>
              <a:gd name="T13" fmla="*/ 115 h 955"/>
              <a:gd name="T14" fmla="*/ 827 w 952"/>
              <a:gd name="T15" fmla="*/ 152 h 955"/>
              <a:gd name="T16" fmla="*/ 861 w 952"/>
              <a:gd name="T17" fmla="*/ 195 h 955"/>
              <a:gd name="T18" fmla="*/ 891 w 952"/>
              <a:gd name="T19" fmla="*/ 241 h 955"/>
              <a:gd name="T20" fmla="*/ 916 w 952"/>
              <a:gd name="T21" fmla="*/ 292 h 955"/>
              <a:gd name="T22" fmla="*/ 934 w 952"/>
              <a:gd name="T23" fmla="*/ 343 h 955"/>
              <a:gd name="T24" fmla="*/ 947 w 952"/>
              <a:gd name="T25" fmla="*/ 396 h 955"/>
              <a:gd name="T26" fmla="*/ 952 w 952"/>
              <a:gd name="T27" fmla="*/ 448 h 955"/>
              <a:gd name="T28" fmla="*/ 952 w 952"/>
              <a:gd name="T29" fmla="*/ 500 h 955"/>
              <a:gd name="T30" fmla="*/ 947 w 952"/>
              <a:gd name="T31" fmla="*/ 553 h 955"/>
              <a:gd name="T32" fmla="*/ 937 w 952"/>
              <a:gd name="T33" fmla="*/ 604 h 955"/>
              <a:gd name="T34" fmla="*/ 920 w 952"/>
              <a:gd name="T35" fmla="*/ 653 h 955"/>
              <a:gd name="T36" fmla="*/ 897 w 952"/>
              <a:gd name="T37" fmla="*/ 702 h 955"/>
              <a:gd name="T38" fmla="*/ 870 w 952"/>
              <a:gd name="T39" fmla="*/ 746 h 955"/>
              <a:gd name="T40" fmla="*/ 839 w 952"/>
              <a:gd name="T41" fmla="*/ 788 h 955"/>
              <a:gd name="T42" fmla="*/ 801 w 952"/>
              <a:gd name="T43" fmla="*/ 828 h 955"/>
              <a:gd name="T44" fmla="*/ 759 w 952"/>
              <a:gd name="T45" fmla="*/ 862 h 955"/>
              <a:gd name="T46" fmla="*/ 712 w 952"/>
              <a:gd name="T47" fmla="*/ 893 h 955"/>
              <a:gd name="T48" fmla="*/ 662 w 952"/>
              <a:gd name="T49" fmla="*/ 917 h 955"/>
              <a:gd name="T50" fmla="*/ 611 w 952"/>
              <a:gd name="T51" fmla="*/ 935 h 955"/>
              <a:gd name="T52" fmla="*/ 559 w 952"/>
              <a:gd name="T53" fmla="*/ 948 h 955"/>
              <a:gd name="T54" fmla="*/ 505 w 952"/>
              <a:gd name="T55" fmla="*/ 953 h 955"/>
              <a:gd name="T56" fmla="*/ 453 w 952"/>
              <a:gd name="T57" fmla="*/ 955 h 955"/>
              <a:gd name="T58" fmla="*/ 400 w 952"/>
              <a:gd name="T59" fmla="*/ 948 h 955"/>
              <a:gd name="T60" fmla="*/ 349 w 952"/>
              <a:gd name="T61" fmla="*/ 938 h 955"/>
              <a:gd name="T62" fmla="*/ 300 w 952"/>
              <a:gd name="T63" fmla="*/ 921 h 955"/>
              <a:gd name="T64" fmla="*/ 252 w 952"/>
              <a:gd name="T65" fmla="*/ 898 h 955"/>
              <a:gd name="T66" fmla="*/ 207 w 952"/>
              <a:gd name="T67" fmla="*/ 872 h 955"/>
              <a:gd name="T68" fmla="*/ 165 w 952"/>
              <a:gd name="T69" fmla="*/ 839 h 955"/>
              <a:gd name="T70" fmla="*/ 127 w 952"/>
              <a:gd name="T71" fmla="*/ 801 h 955"/>
              <a:gd name="T72" fmla="*/ 91 w 952"/>
              <a:gd name="T73" fmla="*/ 760 h 955"/>
              <a:gd name="T74" fmla="*/ 61 w 952"/>
              <a:gd name="T75" fmla="*/ 712 h 955"/>
              <a:gd name="T76" fmla="*/ 37 w 952"/>
              <a:gd name="T77" fmla="*/ 663 h 955"/>
              <a:gd name="T78" fmla="*/ 18 w 952"/>
              <a:gd name="T79" fmla="*/ 612 h 955"/>
              <a:gd name="T80" fmla="*/ 6 w 952"/>
              <a:gd name="T81" fmla="*/ 559 h 955"/>
              <a:gd name="T82" fmla="*/ 0 w 952"/>
              <a:gd name="T83" fmla="*/ 507 h 955"/>
              <a:gd name="T84" fmla="*/ 0 w 952"/>
              <a:gd name="T85" fmla="*/ 453 h 955"/>
              <a:gd name="T86" fmla="*/ 5 w 952"/>
              <a:gd name="T87" fmla="*/ 402 h 955"/>
              <a:gd name="T88" fmla="*/ 17 w 952"/>
              <a:gd name="T89" fmla="*/ 350 h 955"/>
              <a:gd name="T90" fmla="*/ 33 w 952"/>
              <a:gd name="T91" fmla="*/ 301 h 955"/>
              <a:gd name="T92" fmla="*/ 55 w 952"/>
              <a:gd name="T93" fmla="*/ 253 h 955"/>
              <a:gd name="T94" fmla="*/ 82 w 952"/>
              <a:gd name="T95" fmla="*/ 208 h 955"/>
              <a:gd name="T96" fmla="*/ 115 w 952"/>
              <a:gd name="T97" fmla="*/ 165 h 955"/>
              <a:gd name="T98" fmla="*/ 152 w 952"/>
              <a:gd name="T99" fmla="*/ 127 h 955"/>
              <a:gd name="T100" fmla="*/ 194 w 952"/>
              <a:gd name="T101" fmla="*/ 92 h 955"/>
              <a:gd name="T102" fmla="*/ 241 w 952"/>
              <a:gd name="T103" fmla="*/ 62 h 955"/>
              <a:gd name="T104" fmla="*/ 290 w 952"/>
              <a:gd name="T105" fmla="*/ 37 h 955"/>
              <a:gd name="T106" fmla="*/ 343 w 952"/>
              <a:gd name="T107" fmla="*/ 19 h 955"/>
              <a:gd name="T108" fmla="*/ 395 w 952"/>
              <a:gd name="T109" fmla="*/ 7 h 955"/>
              <a:gd name="T110" fmla="*/ 447 w 952"/>
              <a:gd name="T111" fmla="*/ 0 h 955"/>
              <a:gd name="T112" fmla="*/ 500 w 952"/>
              <a:gd name="T113" fmla="*/ 0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2" h="955">
                <a:moveTo>
                  <a:pt x="500" y="0"/>
                </a:moveTo>
                <a:lnTo>
                  <a:pt x="552" y="5"/>
                </a:lnTo>
                <a:lnTo>
                  <a:pt x="603" y="17"/>
                </a:lnTo>
                <a:lnTo>
                  <a:pt x="653" y="34"/>
                </a:lnTo>
                <a:lnTo>
                  <a:pt x="700" y="55"/>
                </a:lnTo>
                <a:lnTo>
                  <a:pt x="746" y="83"/>
                </a:lnTo>
                <a:lnTo>
                  <a:pt x="788" y="115"/>
                </a:lnTo>
                <a:lnTo>
                  <a:pt x="827" y="152"/>
                </a:lnTo>
                <a:lnTo>
                  <a:pt x="861" y="195"/>
                </a:lnTo>
                <a:lnTo>
                  <a:pt x="891" y="241"/>
                </a:lnTo>
                <a:lnTo>
                  <a:pt x="916" y="292"/>
                </a:lnTo>
                <a:lnTo>
                  <a:pt x="934" y="343"/>
                </a:lnTo>
                <a:lnTo>
                  <a:pt x="947" y="396"/>
                </a:lnTo>
                <a:lnTo>
                  <a:pt x="952" y="448"/>
                </a:lnTo>
                <a:lnTo>
                  <a:pt x="952" y="500"/>
                </a:lnTo>
                <a:lnTo>
                  <a:pt x="947" y="553"/>
                </a:lnTo>
                <a:lnTo>
                  <a:pt x="937" y="604"/>
                </a:lnTo>
                <a:lnTo>
                  <a:pt x="920" y="653"/>
                </a:lnTo>
                <a:lnTo>
                  <a:pt x="897" y="702"/>
                </a:lnTo>
                <a:lnTo>
                  <a:pt x="870" y="746"/>
                </a:lnTo>
                <a:lnTo>
                  <a:pt x="839" y="788"/>
                </a:lnTo>
                <a:lnTo>
                  <a:pt x="801" y="828"/>
                </a:lnTo>
                <a:lnTo>
                  <a:pt x="759" y="862"/>
                </a:lnTo>
                <a:lnTo>
                  <a:pt x="712" y="893"/>
                </a:lnTo>
                <a:lnTo>
                  <a:pt x="662" y="917"/>
                </a:lnTo>
                <a:lnTo>
                  <a:pt x="611" y="935"/>
                </a:lnTo>
                <a:lnTo>
                  <a:pt x="559" y="948"/>
                </a:lnTo>
                <a:lnTo>
                  <a:pt x="505" y="953"/>
                </a:lnTo>
                <a:lnTo>
                  <a:pt x="453" y="955"/>
                </a:lnTo>
                <a:lnTo>
                  <a:pt x="400" y="948"/>
                </a:lnTo>
                <a:lnTo>
                  <a:pt x="349" y="938"/>
                </a:lnTo>
                <a:lnTo>
                  <a:pt x="300" y="921"/>
                </a:lnTo>
                <a:lnTo>
                  <a:pt x="252" y="898"/>
                </a:lnTo>
                <a:lnTo>
                  <a:pt x="207" y="872"/>
                </a:lnTo>
                <a:lnTo>
                  <a:pt x="165" y="839"/>
                </a:lnTo>
                <a:lnTo>
                  <a:pt x="127" y="801"/>
                </a:lnTo>
                <a:lnTo>
                  <a:pt x="91" y="760"/>
                </a:lnTo>
                <a:lnTo>
                  <a:pt x="61" y="712"/>
                </a:lnTo>
                <a:lnTo>
                  <a:pt x="37" y="663"/>
                </a:lnTo>
                <a:lnTo>
                  <a:pt x="18" y="612"/>
                </a:lnTo>
                <a:lnTo>
                  <a:pt x="6" y="559"/>
                </a:lnTo>
                <a:lnTo>
                  <a:pt x="0" y="507"/>
                </a:lnTo>
                <a:lnTo>
                  <a:pt x="0" y="453"/>
                </a:lnTo>
                <a:lnTo>
                  <a:pt x="5" y="402"/>
                </a:lnTo>
                <a:lnTo>
                  <a:pt x="17" y="350"/>
                </a:lnTo>
                <a:lnTo>
                  <a:pt x="33" y="301"/>
                </a:lnTo>
                <a:lnTo>
                  <a:pt x="55" y="253"/>
                </a:lnTo>
                <a:lnTo>
                  <a:pt x="82" y="208"/>
                </a:lnTo>
                <a:lnTo>
                  <a:pt x="115" y="165"/>
                </a:lnTo>
                <a:lnTo>
                  <a:pt x="152" y="127"/>
                </a:lnTo>
                <a:lnTo>
                  <a:pt x="194" y="92"/>
                </a:lnTo>
                <a:lnTo>
                  <a:pt x="241" y="62"/>
                </a:lnTo>
                <a:lnTo>
                  <a:pt x="290" y="37"/>
                </a:lnTo>
                <a:lnTo>
                  <a:pt x="343" y="19"/>
                </a:lnTo>
                <a:lnTo>
                  <a:pt x="395" y="7"/>
                </a:lnTo>
                <a:lnTo>
                  <a:pt x="447" y="0"/>
                </a:lnTo>
                <a:lnTo>
                  <a:pt x="50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1F4796E1-1E11-044E-B7B7-BC29CC3A64F7}"/>
              </a:ext>
            </a:extLst>
          </p:cNvPr>
          <p:cNvSpPr>
            <a:spLocks/>
          </p:cNvSpPr>
          <p:nvPr/>
        </p:nvSpPr>
        <p:spPr bwMode="auto">
          <a:xfrm>
            <a:off x="7175622" y="4205174"/>
            <a:ext cx="1082461" cy="1084732"/>
          </a:xfrm>
          <a:custGeom>
            <a:avLst/>
            <a:gdLst>
              <a:gd name="T0" fmla="*/ 460 w 953"/>
              <a:gd name="T1" fmla="*/ 0 h 955"/>
              <a:gd name="T2" fmla="*/ 514 w 953"/>
              <a:gd name="T3" fmla="*/ 2 h 955"/>
              <a:gd name="T4" fmla="*/ 566 w 953"/>
              <a:gd name="T5" fmla="*/ 8 h 955"/>
              <a:gd name="T6" fmla="*/ 618 w 953"/>
              <a:gd name="T7" fmla="*/ 21 h 955"/>
              <a:gd name="T8" fmla="*/ 669 w 953"/>
              <a:gd name="T9" fmla="*/ 41 h 955"/>
              <a:gd name="T10" fmla="*/ 719 w 953"/>
              <a:gd name="T11" fmla="*/ 66 h 955"/>
              <a:gd name="T12" fmla="*/ 765 w 953"/>
              <a:gd name="T13" fmla="*/ 97 h 955"/>
              <a:gd name="T14" fmla="*/ 807 w 953"/>
              <a:gd name="T15" fmla="*/ 132 h 955"/>
              <a:gd name="T16" fmla="*/ 843 w 953"/>
              <a:gd name="T17" fmla="*/ 172 h 955"/>
              <a:gd name="T18" fmla="*/ 875 w 953"/>
              <a:gd name="T19" fmla="*/ 215 h 955"/>
              <a:gd name="T20" fmla="*/ 901 w 953"/>
              <a:gd name="T21" fmla="*/ 259 h 955"/>
              <a:gd name="T22" fmla="*/ 923 w 953"/>
              <a:gd name="T23" fmla="*/ 308 h 955"/>
              <a:gd name="T24" fmla="*/ 939 w 953"/>
              <a:gd name="T25" fmla="*/ 358 h 955"/>
              <a:gd name="T26" fmla="*/ 949 w 953"/>
              <a:gd name="T27" fmla="*/ 409 h 955"/>
              <a:gd name="T28" fmla="*/ 953 w 953"/>
              <a:gd name="T29" fmla="*/ 461 h 955"/>
              <a:gd name="T30" fmla="*/ 952 w 953"/>
              <a:gd name="T31" fmla="*/ 515 h 955"/>
              <a:gd name="T32" fmla="*/ 946 w 953"/>
              <a:gd name="T33" fmla="*/ 567 h 955"/>
              <a:gd name="T34" fmla="*/ 932 w 953"/>
              <a:gd name="T35" fmla="*/ 619 h 955"/>
              <a:gd name="T36" fmla="*/ 913 w 953"/>
              <a:gd name="T37" fmla="*/ 670 h 955"/>
              <a:gd name="T38" fmla="*/ 888 w 953"/>
              <a:gd name="T39" fmla="*/ 720 h 955"/>
              <a:gd name="T40" fmla="*/ 857 w 953"/>
              <a:gd name="T41" fmla="*/ 766 h 955"/>
              <a:gd name="T42" fmla="*/ 821 w 953"/>
              <a:gd name="T43" fmla="*/ 808 h 955"/>
              <a:gd name="T44" fmla="*/ 782 w 953"/>
              <a:gd name="T45" fmla="*/ 845 h 955"/>
              <a:gd name="T46" fmla="*/ 740 w 953"/>
              <a:gd name="T47" fmla="*/ 876 h 955"/>
              <a:gd name="T48" fmla="*/ 694 w 953"/>
              <a:gd name="T49" fmla="*/ 902 h 955"/>
              <a:gd name="T50" fmla="*/ 646 w 953"/>
              <a:gd name="T51" fmla="*/ 923 h 955"/>
              <a:gd name="T52" fmla="*/ 596 w 953"/>
              <a:gd name="T53" fmla="*/ 940 h 955"/>
              <a:gd name="T54" fmla="*/ 545 w 953"/>
              <a:gd name="T55" fmla="*/ 951 h 955"/>
              <a:gd name="T56" fmla="*/ 493 w 953"/>
              <a:gd name="T57" fmla="*/ 955 h 955"/>
              <a:gd name="T58" fmla="*/ 440 w 953"/>
              <a:gd name="T59" fmla="*/ 953 h 955"/>
              <a:gd name="T60" fmla="*/ 388 w 953"/>
              <a:gd name="T61" fmla="*/ 947 h 955"/>
              <a:gd name="T62" fmla="*/ 336 w 953"/>
              <a:gd name="T63" fmla="*/ 934 h 955"/>
              <a:gd name="T64" fmla="*/ 285 w 953"/>
              <a:gd name="T65" fmla="*/ 914 h 955"/>
              <a:gd name="T66" fmla="*/ 235 w 953"/>
              <a:gd name="T67" fmla="*/ 889 h 955"/>
              <a:gd name="T68" fmla="*/ 188 w 953"/>
              <a:gd name="T69" fmla="*/ 858 h 955"/>
              <a:gd name="T70" fmla="*/ 147 w 953"/>
              <a:gd name="T71" fmla="*/ 822 h 955"/>
              <a:gd name="T72" fmla="*/ 111 w 953"/>
              <a:gd name="T73" fmla="*/ 783 h 955"/>
              <a:gd name="T74" fmla="*/ 78 w 953"/>
              <a:gd name="T75" fmla="*/ 741 h 955"/>
              <a:gd name="T76" fmla="*/ 52 w 953"/>
              <a:gd name="T77" fmla="*/ 695 h 955"/>
              <a:gd name="T78" fmla="*/ 31 w 953"/>
              <a:gd name="T79" fmla="*/ 647 h 955"/>
              <a:gd name="T80" fmla="*/ 15 w 953"/>
              <a:gd name="T81" fmla="*/ 597 h 955"/>
              <a:gd name="T82" fmla="*/ 5 w 953"/>
              <a:gd name="T83" fmla="*/ 546 h 955"/>
              <a:gd name="T84" fmla="*/ 0 w 953"/>
              <a:gd name="T85" fmla="*/ 494 h 955"/>
              <a:gd name="T86" fmla="*/ 1 w 953"/>
              <a:gd name="T87" fmla="*/ 441 h 955"/>
              <a:gd name="T88" fmla="*/ 7 w 953"/>
              <a:gd name="T89" fmla="*/ 388 h 955"/>
              <a:gd name="T90" fmla="*/ 21 w 953"/>
              <a:gd name="T91" fmla="*/ 337 h 955"/>
              <a:gd name="T92" fmla="*/ 40 w 953"/>
              <a:gd name="T93" fmla="*/ 286 h 955"/>
              <a:gd name="T94" fmla="*/ 65 w 953"/>
              <a:gd name="T95" fmla="*/ 236 h 955"/>
              <a:gd name="T96" fmla="*/ 96 w 953"/>
              <a:gd name="T97" fmla="*/ 189 h 955"/>
              <a:gd name="T98" fmla="*/ 132 w 953"/>
              <a:gd name="T99" fmla="*/ 148 h 955"/>
              <a:gd name="T100" fmla="*/ 171 w 953"/>
              <a:gd name="T101" fmla="*/ 110 h 955"/>
              <a:gd name="T102" fmla="*/ 214 w 953"/>
              <a:gd name="T103" fmla="*/ 79 h 955"/>
              <a:gd name="T104" fmla="*/ 259 w 953"/>
              <a:gd name="T105" fmla="*/ 53 h 955"/>
              <a:gd name="T106" fmla="*/ 307 w 953"/>
              <a:gd name="T107" fmla="*/ 32 h 955"/>
              <a:gd name="T108" fmla="*/ 357 w 953"/>
              <a:gd name="T109" fmla="*/ 16 h 955"/>
              <a:gd name="T110" fmla="*/ 408 w 953"/>
              <a:gd name="T111" fmla="*/ 5 h 955"/>
              <a:gd name="T112" fmla="*/ 460 w 953"/>
              <a:gd name="T113" fmla="*/ 0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3" h="955">
                <a:moveTo>
                  <a:pt x="460" y="0"/>
                </a:moveTo>
                <a:lnTo>
                  <a:pt x="514" y="2"/>
                </a:lnTo>
                <a:lnTo>
                  <a:pt x="566" y="8"/>
                </a:lnTo>
                <a:lnTo>
                  <a:pt x="618" y="21"/>
                </a:lnTo>
                <a:lnTo>
                  <a:pt x="669" y="41"/>
                </a:lnTo>
                <a:lnTo>
                  <a:pt x="719" y="66"/>
                </a:lnTo>
                <a:lnTo>
                  <a:pt x="765" y="97"/>
                </a:lnTo>
                <a:lnTo>
                  <a:pt x="807" y="132"/>
                </a:lnTo>
                <a:lnTo>
                  <a:pt x="843" y="172"/>
                </a:lnTo>
                <a:lnTo>
                  <a:pt x="875" y="215"/>
                </a:lnTo>
                <a:lnTo>
                  <a:pt x="901" y="259"/>
                </a:lnTo>
                <a:lnTo>
                  <a:pt x="923" y="308"/>
                </a:lnTo>
                <a:lnTo>
                  <a:pt x="939" y="358"/>
                </a:lnTo>
                <a:lnTo>
                  <a:pt x="949" y="409"/>
                </a:lnTo>
                <a:lnTo>
                  <a:pt x="953" y="461"/>
                </a:lnTo>
                <a:lnTo>
                  <a:pt x="952" y="515"/>
                </a:lnTo>
                <a:lnTo>
                  <a:pt x="946" y="567"/>
                </a:lnTo>
                <a:lnTo>
                  <a:pt x="932" y="619"/>
                </a:lnTo>
                <a:lnTo>
                  <a:pt x="913" y="670"/>
                </a:lnTo>
                <a:lnTo>
                  <a:pt x="888" y="720"/>
                </a:lnTo>
                <a:lnTo>
                  <a:pt x="857" y="766"/>
                </a:lnTo>
                <a:lnTo>
                  <a:pt x="821" y="808"/>
                </a:lnTo>
                <a:lnTo>
                  <a:pt x="782" y="845"/>
                </a:lnTo>
                <a:lnTo>
                  <a:pt x="740" y="876"/>
                </a:lnTo>
                <a:lnTo>
                  <a:pt x="694" y="902"/>
                </a:lnTo>
                <a:lnTo>
                  <a:pt x="646" y="923"/>
                </a:lnTo>
                <a:lnTo>
                  <a:pt x="596" y="940"/>
                </a:lnTo>
                <a:lnTo>
                  <a:pt x="545" y="951"/>
                </a:lnTo>
                <a:lnTo>
                  <a:pt x="493" y="955"/>
                </a:lnTo>
                <a:lnTo>
                  <a:pt x="440" y="953"/>
                </a:lnTo>
                <a:lnTo>
                  <a:pt x="388" y="947"/>
                </a:lnTo>
                <a:lnTo>
                  <a:pt x="336" y="934"/>
                </a:lnTo>
                <a:lnTo>
                  <a:pt x="285" y="914"/>
                </a:lnTo>
                <a:lnTo>
                  <a:pt x="235" y="889"/>
                </a:lnTo>
                <a:lnTo>
                  <a:pt x="188" y="858"/>
                </a:lnTo>
                <a:lnTo>
                  <a:pt x="147" y="822"/>
                </a:lnTo>
                <a:lnTo>
                  <a:pt x="111" y="783"/>
                </a:lnTo>
                <a:lnTo>
                  <a:pt x="78" y="741"/>
                </a:lnTo>
                <a:lnTo>
                  <a:pt x="52" y="695"/>
                </a:lnTo>
                <a:lnTo>
                  <a:pt x="31" y="647"/>
                </a:lnTo>
                <a:lnTo>
                  <a:pt x="15" y="597"/>
                </a:lnTo>
                <a:lnTo>
                  <a:pt x="5" y="546"/>
                </a:lnTo>
                <a:lnTo>
                  <a:pt x="0" y="494"/>
                </a:lnTo>
                <a:lnTo>
                  <a:pt x="1" y="441"/>
                </a:lnTo>
                <a:lnTo>
                  <a:pt x="7" y="388"/>
                </a:lnTo>
                <a:lnTo>
                  <a:pt x="21" y="337"/>
                </a:lnTo>
                <a:lnTo>
                  <a:pt x="40" y="286"/>
                </a:lnTo>
                <a:lnTo>
                  <a:pt x="65" y="236"/>
                </a:lnTo>
                <a:lnTo>
                  <a:pt x="96" y="189"/>
                </a:lnTo>
                <a:lnTo>
                  <a:pt x="132" y="148"/>
                </a:lnTo>
                <a:lnTo>
                  <a:pt x="171" y="110"/>
                </a:lnTo>
                <a:lnTo>
                  <a:pt x="214" y="79"/>
                </a:lnTo>
                <a:lnTo>
                  <a:pt x="259" y="53"/>
                </a:lnTo>
                <a:lnTo>
                  <a:pt x="307" y="32"/>
                </a:lnTo>
                <a:lnTo>
                  <a:pt x="357" y="16"/>
                </a:lnTo>
                <a:lnTo>
                  <a:pt x="408" y="5"/>
                </a:lnTo>
                <a:lnTo>
                  <a:pt x="46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357E3F7E-DB7F-0D43-A177-2BB0F30D5691}"/>
              </a:ext>
            </a:extLst>
          </p:cNvPr>
          <p:cNvSpPr>
            <a:spLocks/>
          </p:cNvSpPr>
          <p:nvPr/>
        </p:nvSpPr>
        <p:spPr bwMode="auto">
          <a:xfrm>
            <a:off x="5522967" y="5160419"/>
            <a:ext cx="1082461" cy="1083596"/>
          </a:xfrm>
          <a:custGeom>
            <a:avLst/>
            <a:gdLst>
              <a:gd name="T0" fmla="*/ 482 w 953"/>
              <a:gd name="T1" fmla="*/ 0 h 954"/>
              <a:gd name="T2" fmla="*/ 543 w 953"/>
              <a:gd name="T3" fmla="*/ 4 h 954"/>
              <a:gd name="T4" fmla="*/ 600 w 953"/>
              <a:gd name="T5" fmla="*/ 15 h 954"/>
              <a:gd name="T6" fmla="*/ 654 w 953"/>
              <a:gd name="T7" fmla="*/ 34 h 954"/>
              <a:gd name="T8" fmla="*/ 706 w 953"/>
              <a:gd name="T9" fmla="*/ 59 h 954"/>
              <a:gd name="T10" fmla="*/ 753 w 953"/>
              <a:gd name="T11" fmla="*/ 89 h 954"/>
              <a:gd name="T12" fmla="*/ 798 w 953"/>
              <a:gd name="T13" fmla="*/ 124 h 954"/>
              <a:gd name="T14" fmla="*/ 837 w 953"/>
              <a:gd name="T15" fmla="*/ 165 h 954"/>
              <a:gd name="T16" fmla="*/ 871 w 953"/>
              <a:gd name="T17" fmla="*/ 209 h 954"/>
              <a:gd name="T18" fmla="*/ 900 w 953"/>
              <a:gd name="T19" fmla="*/ 258 h 954"/>
              <a:gd name="T20" fmla="*/ 923 w 953"/>
              <a:gd name="T21" fmla="*/ 310 h 954"/>
              <a:gd name="T22" fmla="*/ 940 w 953"/>
              <a:gd name="T23" fmla="*/ 365 h 954"/>
              <a:gd name="T24" fmla="*/ 951 w 953"/>
              <a:gd name="T25" fmla="*/ 423 h 954"/>
              <a:gd name="T26" fmla="*/ 953 w 953"/>
              <a:gd name="T27" fmla="*/ 483 h 954"/>
              <a:gd name="T28" fmla="*/ 950 w 953"/>
              <a:gd name="T29" fmla="*/ 543 h 954"/>
              <a:gd name="T30" fmla="*/ 938 w 953"/>
              <a:gd name="T31" fmla="*/ 599 h 954"/>
              <a:gd name="T32" fmla="*/ 919 w 953"/>
              <a:gd name="T33" fmla="*/ 654 h 954"/>
              <a:gd name="T34" fmla="*/ 895 w 953"/>
              <a:gd name="T35" fmla="*/ 707 h 954"/>
              <a:gd name="T36" fmla="*/ 864 w 953"/>
              <a:gd name="T37" fmla="*/ 754 h 954"/>
              <a:gd name="T38" fmla="*/ 829 w 953"/>
              <a:gd name="T39" fmla="*/ 798 h 954"/>
              <a:gd name="T40" fmla="*/ 789 w 953"/>
              <a:gd name="T41" fmla="*/ 837 h 954"/>
              <a:gd name="T42" fmla="*/ 744 w 953"/>
              <a:gd name="T43" fmla="*/ 872 h 954"/>
              <a:gd name="T44" fmla="*/ 696 w 953"/>
              <a:gd name="T45" fmla="*/ 900 h 954"/>
              <a:gd name="T46" fmla="*/ 643 w 953"/>
              <a:gd name="T47" fmla="*/ 924 h 954"/>
              <a:gd name="T48" fmla="*/ 588 w 953"/>
              <a:gd name="T49" fmla="*/ 941 h 954"/>
              <a:gd name="T50" fmla="*/ 531 w 953"/>
              <a:gd name="T51" fmla="*/ 951 h 954"/>
              <a:gd name="T52" fmla="*/ 471 w 953"/>
              <a:gd name="T53" fmla="*/ 954 h 954"/>
              <a:gd name="T54" fmla="*/ 410 w 953"/>
              <a:gd name="T55" fmla="*/ 950 h 954"/>
              <a:gd name="T56" fmla="*/ 353 w 953"/>
              <a:gd name="T57" fmla="*/ 938 h 954"/>
              <a:gd name="T58" fmla="*/ 298 w 953"/>
              <a:gd name="T59" fmla="*/ 920 h 954"/>
              <a:gd name="T60" fmla="*/ 247 w 953"/>
              <a:gd name="T61" fmla="*/ 895 h 954"/>
              <a:gd name="T62" fmla="*/ 199 w 953"/>
              <a:gd name="T63" fmla="*/ 865 h 954"/>
              <a:gd name="T64" fmla="*/ 155 w 953"/>
              <a:gd name="T65" fmla="*/ 830 h 954"/>
              <a:gd name="T66" fmla="*/ 116 w 953"/>
              <a:gd name="T67" fmla="*/ 789 h 954"/>
              <a:gd name="T68" fmla="*/ 82 w 953"/>
              <a:gd name="T69" fmla="*/ 745 h 954"/>
              <a:gd name="T70" fmla="*/ 52 w 953"/>
              <a:gd name="T71" fmla="*/ 696 h 954"/>
              <a:gd name="T72" fmla="*/ 30 w 953"/>
              <a:gd name="T73" fmla="*/ 644 h 954"/>
              <a:gd name="T74" fmla="*/ 13 w 953"/>
              <a:gd name="T75" fmla="*/ 589 h 954"/>
              <a:gd name="T76" fmla="*/ 2 w 953"/>
              <a:gd name="T77" fmla="*/ 531 h 954"/>
              <a:gd name="T78" fmla="*/ 0 w 953"/>
              <a:gd name="T79" fmla="*/ 471 h 954"/>
              <a:gd name="T80" fmla="*/ 4 w 953"/>
              <a:gd name="T81" fmla="*/ 411 h 954"/>
              <a:gd name="T82" fmla="*/ 15 w 953"/>
              <a:gd name="T83" fmla="*/ 353 h 954"/>
              <a:gd name="T84" fmla="*/ 34 w 953"/>
              <a:gd name="T85" fmla="*/ 298 h 954"/>
              <a:gd name="T86" fmla="*/ 59 w 953"/>
              <a:gd name="T87" fmla="*/ 247 h 954"/>
              <a:gd name="T88" fmla="*/ 89 w 953"/>
              <a:gd name="T89" fmla="*/ 199 h 954"/>
              <a:gd name="T90" fmla="*/ 124 w 953"/>
              <a:gd name="T91" fmla="*/ 155 h 954"/>
              <a:gd name="T92" fmla="*/ 165 w 953"/>
              <a:gd name="T93" fmla="*/ 116 h 954"/>
              <a:gd name="T94" fmla="*/ 209 w 953"/>
              <a:gd name="T95" fmla="*/ 81 h 954"/>
              <a:gd name="T96" fmla="*/ 257 w 953"/>
              <a:gd name="T97" fmla="*/ 52 h 954"/>
              <a:gd name="T98" fmla="*/ 310 w 953"/>
              <a:gd name="T99" fmla="*/ 30 h 954"/>
              <a:gd name="T100" fmla="*/ 365 w 953"/>
              <a:gd name="T101" fmla="*/ 13 h 954"/>
              <a:gd name="T102" fmla="*/ 422 w 953"/>
              <a:gd name="T103" fmla="*/ 2 h 954"/>
              <a:gd name="T104" fmla="*/ 482 w 953"/>
              <a:gd name="T10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53" h="954">
                <a:moveTo>
                  <a:pt x="482" y="0"/>
                </a:moveTo>
                <a:lnTo>
                  <a:pt x="543" y="4"/>
                </a:lnTo>
                <a:lnTo>
                  <a:pt x="600" y="15"/>
                </a:lnTo>
                <a:lnTo>
                  <a:pt x="654" y="34"/>
                </a:lnTo>
                <a:lnTo>
                  <a:pt x="706" y="59"/>
                </a:lnTo>
                <a:lnTo>
                  <a:pt x="753" y="89"/>
                </a:lnTo>
                <a:lnTo>
                  <a:pt x="798" y="124"/>
                </a:lnTo>
                <a:lnTo>
                  <a:pt x="837" y="165"/>
                </a:lnTo>
                <a:lnTo>
                  <a:pt x="871" y="209"/>
                </a:lnTo>
                <a:lnTo>
                  <a:pt x="900" y="258"/>
                </a:lnTo>
                <a:lnTo>
                  <a:pt x="923" y="310"/>
                </a:lnTo>
                <a:lnTo>
                  <a:pt x="940" y="365"/>
                </a:lnTo>
                <a:lnTo>
                  <a:pt x="951" y="423"/>
                </a:lnTo>
                <a:lnTo>
                  <a:pt x="953" y="483"/>
                </a:lnTo>
                <a:lnTo>
                  <a:pt x="950" y="543"/>
                </a:lnTo>
                <a:lnTo>
                  <a:pt x="938" y="599"/>
                </a:lnTo>
                <a:lnTo>
                  <a:pt x="919" y="654"/>
                </a:lnTo>
                <a:lnTo>
                  <a:pt x="895" y="707"/>
                </a:lnTo>
                <a:lnTo>
                  <a:pt x="864" y="754"/>
                </a:lnTo>
                <a:lnTo>
                  <a:pt x="829" y="798"/>
                </a:lnTo>
                <a:lnTo>
                  <a:pt x="789" y="837"/>
                </a:lnTo>
                <a:lnTo>
                  <a:pt x="744" y="872"/>
                </a:lnTo>
                <a:lnTo>
                  <a:pt x="696" y="900"/>
                </a:lnTo>
                <a:lnTo>
                  <a:pt x="643" y="924"/>
                </a:lnTo>
                <a:lnTo>
                  <a:pt x="588" y="941"/>
                </a:lnTo>
                <a:lnTo>
                  <a:pt x="531" y="951"/>
                </a:lnTo>
                <a:lnTo>
                  <a:pt x="471" y="954"/>
                </a:lnTo>
                <a:lnTo>
                  <a:pt x="410" y="950"/>
                </a:lnTo>
                <a:lnTo>
                  <a:pt x="353" y="938"/>
                </a:lnTo>
                <a:lnTo>
                  <a:pt x="298" y="920"/>
                </a:lnTo>
                <a:lnTo>
                  <a:pt x="247" y="895"/>
                </a:lnTo>
                <a:lnTo>
                  <a:pt x="199" y="865"/>
                </a:lnTo>
                <a:lnTo>
                  <a:pt x="155" y="830"/>
                </a:lnTo>
                <a:lnTo>
                  <a:pt x="116" y="789"/>
                </a:lnTo>
                <a:lnTo>
                  <a:pt x="82" y="745"/>
                </a:lnTo>
                <a:lnTo>
                  <a:pt x="52" y="696"/>
                </a:lnTo>
                <a:lnTo>
                  <a:pt x="30" y="644"/>
                </a:lnTo>
                <a:lnTo>
                  <a:pt x="13" y="589"/>
                </a:lnTo>
                <a:lnTo>
                  <a:pt x="2" y="531"/>
                </a:lnTo>
                <a:lnTo>
                  <a:pt x="0" y="471"/>
                </a:lnTo>
                <a:lnTo>
                  <a:pt x="4" y="411"/>
                </a:lnTo>
                <a:lnTo>
                  <a:pt x="15" y="353"/>
                </a:lnTo>
                <a:lnTo>
                  <a:pt x="34" y="298"/>
                </a:lnTo>
                <a:lnTo>
                  <a:pt x="59" y="247"/>
                </a:lnTo>
                <a:lnTo>
                  <a:pt x="89" y="199"/>
                </a:lnTo>
                <a:lnTo>
                  <a:pt x="124" y="155"/>
                </a:lnTo>
                <a:lnTo>
                  <a:pt x="165" y="116"/>
                </a:lnTo>
                <a:lnTo>
                  <a:pt x="209" y="81"/>
                </a:lnTo>
                <a:lnTo>
                  <a:pt x="257" y="52"/>
                </a:lnTo>
                <a:lnTo>
                  <a:pt x="310" y="30"/>
                </a:lnTo>
                <a:lnTo>
                  <a:pt x="365" y="13"/>
                </a:lnTo>
                <a:lnTo>
                  <a:pt x="422" y="2"/>
                </a:lnTo>
                <a:lnTo>
                  <a:pt x="48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440C37CA-CE2B-0548-B0B8-323739F57AD8}"/>
              </a:ext>
            </a:extLst>
          </p:cNvPr>
          <p:cNvSpPr>
            <a:spLocks/>
          </p:cNvSpPr>
          <p:nvPr/>
        </p:nvSpPr>
        <p:spPr bwMode="auto">
          <a:xfrm>
            <a:off x="3933919" y="4155197"/>
            <a:ext cx="1083597" cy="1083596"/>
          </a:xfrm>
          <a:custGeom>
            <a:avLst/>
            <a:gdLst>
              <a:gd name="T0" fmla="*/ 453 w 954"/>
              <a:gd name="T1" fmla="*/ 0 h 954"/>
              <a:gd name="T2" fmla="*/ 505 w 954"/>
              <a:gd name="T3" fmla="*/ 0 h 954"/>
              <a:gd name="T4" fmla="*/ 557 w 954"/>
              <a:gd name="T5" fmla="*/ 6 h 954"/>
              <a:gd name="T6" fmla="*/ 608 w 954"/>
              <a:gd name="T7" fmla="*/ 18 h 954"/>
              <a:gd name="T8" fmla="*/ 657 w 954"/>
              <a:gd name="T9" fmla="*/ 35 h 954"/>
              <a:gd name="T10" fmla="*/ 705 w 954"/>
              <a:gd name="T11" fmla="*/ 57 h 954"/>
              <a:gd name="T12" fmla="*/ 750 w 954"/>
              <a:gd name="T13" fmla="*/ 85 h 954"/>
              <a:gd name="T14" fmla="*/ 792 w 954"/>
              <a:gd name="T15" fmla="*/ 118 h 954"/>
              <a:gd name="T16" fmla="*/ 830 w 954"/>
              <a:gd name="T17" fmla="*/ 156 h 954"/>
              <a:gd name="T18" fmla="*/ 864 w 954"/>
              <a:gd name="T19" fmla="*/ 197 h 954"/>
              <a:gd name="T20" fmla="*/ 894 w 954"/>
              <a:gd name="T21" fmla="*/ 245 h 954"/>
              <a:gd name="T22" fmla="*/ 918 w 954"/>
              <a:gd name="T23" fmla="*/ 296 h 954"/>
              <a:gd name="T24" fmla="*/ 935 w 954"/>
              <a:gd name="T25" fmla="*/ 347 h 954"/>
              <a:gd name="T26" fmla="*/ 947 w 954"/>
              <a:gd name="T27" fmla="*/ 399 h 954"/>
              <a:gd name="T28" fmla="*/ 954 w 954"/>
              <a:gd name="T29" fmla="*/ 451 h 954"/>
              <a:gd name="T30" fmla="*/ 954 w 954"/>
              <a:gd name="T31" fmla="*/ 505 h 954"/>
              <a:gd name="T32" fmla="*/ 947 w 954"/>
              <a:gd name="T33" fmla="*/ 557 h 954"/>
              <a:gd name="T34" fmla="*/ 935 w 954"/>
              <a:gd name="T35" fmla="*/ 608 h 954"/>
              <a:gd name="T36" fmla="*/ 918 w 954"/>
              <a:gd name="T37" fmla="*/ 657 h 954"/>
              <a:gd name="T38" fmla="*/ 896 w 954"/>
              <a:gd name="T39" fmla="*/ 705 h 954"/>
              <a:gd name="T40" fmla="*/ 869 w 954"/>
              <a:gd name="T41" fmla="*/ 750 h 954"/>
              <a:gd name="T42" fmla="*/ 836 w 954"/>
              <a:gd name="T43" fmla="*/ 792 h 954"/>
              <a:gd name="T44" fmla="*/ 798 w 954"/>
              <a:gd name="T45" fmla="*/ 830 h 954"/>
              <a:gd name="T46" fmla="*/ 756 w 954"/>
              <a:gd name="T47" fmla="*/ 864 h 954"/>
              <a:gd name="T48" fmla="*/ 709 w 954"/>
              <a:gd name="T49" fmla="*/ 894 h 954"/>
              <a:gd name="T50" fmla="*/ 658 w 954"/>
              <a:gd name="T51" fmla="*/ 919 h 954"/>
              <a:gd name="T52" fmla="*/ 607 w 954"/>
              <a:gd name="T53" fmla="*/ 936 h 954"/>
              <a:gd name="T54" fmla="*/ 555 w 954"/>
              <a:gd name="T55" fmla="*/ 948 h 954"/>
              <a:gd name="T56" fmla="*/ 501 w 954"/>
              <a:gd name="T57" fmla="*/ 954 h 954"/>
              <a:gd name="T58" fmla="*/ 449 w 954"/>
              <a:gd name="T59" fmla="*/ 953 h 954"/>
              <a:gd name="T60" fmla="*/ 396 w 954"/>
              <a:gd name="T61" fmla="*/ 948 h 954"/>
              <a:gd name="T62" fmla="*/ 345 w 954"/>
              <a:gd name="T63" fmla="*/ 936 h 954"/>
              <a:gd name="T64" fmla="*/ 297 w 954"/>
              <a:gd name="T65" fmla="*/ 919 h 954"/>
              <a:gd name="T66" fmla="*/ 249 w 954"/>
              <a:gd name="T67" fmla="*/ 896 h 954"/>
              <a:gd name="T68" fmla="*/ 204 w 954"/>
              <a:gd name="T69" fmla="*/ 869 h 954"/>
              <a:gd name="T70" fmla="*/ 162 w 954"/>
              <a:gd name="T71" fmla="*/ 836 h 954"/>
              <a:gd name="T72" fmla="*/ 124 w 954"/>
              <a:gd name="T73" fmla="*/ 798 h 954"/>
              <a:gd name="T74" fmla="*/ 90 w 954"/>
              <a:gd name="T75" fmla="*/ 755 h 954"/>
              <a:gd name="T76" fmla="*/ 60 w 954"/>
              <a:gd name="T77" fmla="*/ 708 h 954"/>
              <a:gd name="T78" fmla="*/ 35 w 954"/>
              <a:gd name="T79" fmla="*/ 658 h 954"/>
              <a:gd name="T80" fmla="*/ 18 w 954"/>
              <a:gd name="T81" fmla="*/ 607 h 954"/>
              <a:gd name="T82" fmla="*/ 7 w 954"/>
              <a:gd name="T83" fmla="*/ 555 h 954"/>
              <a:gd name="T84" fmla="*/ 0 w 954"/>
              <a:gd name="T85" fmla="*/ 501 h 954"/>
              <a:gd name="T86" fmla="*/ 0 w 954"/>
              <a:gd name="T87" fmla="*/ 449 h 954"/>
              <a:gd name="T88" fmla="*/ 7 w 954"/>
              <a:gd name="T89" fmla="*/ 396 h 954"/>
              <a:gd name="T90" fmla="*/ 18 w 954"/>
              <a:gd name="T91" fmla="*/ 345 h 954"/>
              <a:gd name="T92" fmla="*/ 35 w 954"/>
              <a:gd name="T93" fmla="*/ 296 h 954"/>
              <a:gd name="T94" fmla="*/ 58 w 954"/>
              <a:gd name="T95" fmla="*/ 248 h 954"/>
              <a:gd name="T96" fmla="*/ 85 w 954"/>
              <a:gd name="T97" fmla="*/ 204 h 954"/>
              <a:gd name="T98" fmla="*/ 118 w 954"/>
              <a:gd name="T99" fmla="*/ 162 h 954"/>
              <a:gd name="T100" fmla="*/ 156 w 954"/>
              <a:gd name="T101" fmla="*/ 124 h 954"/>
              <a:gd name="T102" fmla="*/ 198 w 954"/>
              <a:gd name="T103" fmla="*/ 89 h 954"/>
              <a:gd name="T104" fmla="*/ 245 w 954"/>
              <a:gd name="T105" fmla="*/ 60 h 954"/>
              <a:gd name="T106" fmla="*/ 296 w 954"/>
              <a:gd name="T107" fmla="*/ 35 h 954"/>
              <a:gd name="T108" fmla="*/ 347 w 954"/>
              <a:gd name="T109" fmla="*/ 17 h 954"/>
              <a:gd name="T110" fmla="*/ 399 w 954"/>
              <a:gd name="T111" fmla="*/ 5 h 954"/>
              <a:gd name="T112" fmla="*/ 453 w 954"/>
              <a:gd name="T113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4" h="954">
                <a:moveTo>
                  <a:pt x="453" y="0"/>
                </a:moveTo>
                <a:lnTo>
                  <a:pt x="505" y="0"/>
                </a:lnTo>
                <a:lnTo>
                  <a:pt x="557" y="6"/>
                </a:lnTo>
                <a:lnTo>
                  <a:pt x="608" y="18"/>
                </a:lnTo>
                <a:lnTo>
                  <a:pt x="657" y="35"/>
                </a:lnTo>
                <a:lnTo>
                  <a:pt x="705" y="57"/>
                </a:lnTo>
                <a:lnTo>
                  <a:pt x="750" y="85"/>
                </a:lnTo>
                <a:lnTo>
                  <a:pt x="792" y="118"/>
                </a:lnTo>
                <a:lnTo>
                  <a:pt x="830" y="156"/>
                </a:lnTo>
                <a:lnTo>
                  <a:pt x="864" y="197"/>
                </a:lnTo>
                <a:lnTo>
                  <a:pt x="894" y="245"/>
                </a:lnTo>
                <a:lnTo>
                  <a:pt x="918" y="296"/>
                </a:lnTo>
                <a:lnTo>
                  <a:pt x="935" y="347"/>
                </a:lnTo>
                <a:lnTo>
                  <a:pt x="947" y="399"/>
                </a:lnTo>
                <a:lnTo>
                  <a:pt x="954" y="451"/>
                </a:lnTo>
                <a:lnTo>
                  <a:pt x="954" y="505"/>
                </a:lnTo>
                <a:lnTo>
                  <a:pt x="947" y="557"/>
                </a:lnTo>
                <a:lnTo>
                  <a:pt x="935" y="608"/>
                </a:lnTo>
                <a:lnTo>
                  <a:pt x="918" y="657"/>
                </a:lnTo>
                <a:lnTo>
                  <a:pt x="896" y="705"/>
                </a:lnTo>
                <a:lnTo>
                  <a:pt x="869" y="750"/>
                </a:lnTo>
                <a:lnTo>
                  <a:pt x="836" y="792"/>
                </a:lnTo>
                <a:lnTo>
                  <a:pt x="798" y="830"/>
                </a:lnTo>
                <a:lnTo>
                  <a:pt x="756" y="864"/>
                </a:lnTo>
                <a:lnTo>
                  <a:pt x="709" y="894"/>
                </a:lnTo>
                <a:lnTo>
                  <a:pt x="658" y="919"/>
                </a:lnTo>
                <a:lnTo>
                  <a:pt x="607" y="936"/>
                </a:lnTo>
                <a:lnTo>
                  <a:pt x="555" y="948"/>
                </a:lnTo>
                <a:lnTo>
                  <a:pt x="501" y="954"/>
                </a:lnTo>
                <a:lnTo>
                  <a:pt x="449" y="953"/>
                </a:lnTo>
                <a:lnTo>
                  <a:pt x="396" y="948"/>
                </a:lnTo>
                <a:lnTo>
                  <a:pt x="345" y="936"/>
                </a:lnTo>
                <a:lnTo>
                  <a:pt x="297" y="919"/>
                </a:lnTo>
                <a:lnTo>
                  <a:pt x="249" y="896"/>
                </a:lnTo>
                <a:lnTo>
                  <a:pt x="204" y="869"/>
                </a:lnTo>
                <a:lnTo>
                  <a:pt x="162" y="836"/>
                </a:lnTo>
                <a:lnTo>
                  <a:pt x="124" y="798"/>
                </a:lnTo>
                <a:lnTo>
                  <a:pt x="90" y="755"/>
                </a:lnTo>
                <a:lnTo>
                  <a:pt x="60" y="708"/>
                </a:lnTo>
                <a:lnTo>
                  <a:pt x="35" y="658"/>
                </a:lnTo>
                <a:lnTo>
                  <a:pt x="18" y="607"/>
                </a:lnTo>
                <a:lnTo>
                  <a:pt x="7" y="555"/>
                </a:lnTo>
                <a:lnTo>
                  <a:pt x="0" y="501"/>
                </a:lnTo>
                <a:lnTo>
                  <a:pt x="0" y="449"/>
                </a:lnTo>
                <a:lnTo>
                  <a:pt x="7" y="396"/>
                </a:lnTo>
                <a:lnTo>
                  <a:pt x="18" y="345"/>
                </a:lnTo>
                <a:lnTo>
                  <a:pt x="35" y="296"/>
                </a:lnTo>
                <a:lnTo>
                  <a:pt x="58" y="248"/>
                </a:lnTo>
                <a:lnTo>
                  <a:pt x="85" y="204"/>
                </a:lnTo>
                <a:lnTo>
                  <a:pt x="118" y="162"/>
                </a:lnTo>
                <a:lnTo>
                  <a:pt x="156" y="124"/>
                </a:lnTo>
                <a:lnTo>
                  <a:pt x="198" y="89"/>
                </a:lnTo>
                <a:lnTo>
                  <a:pt x="245" y="60"/>
                </a:lnTo>
                <a:lnTo>
                  <a:pt x="296" y="35"/>
                </a:lnTo>
                <a:lnTo>
                  <a:pt x="347" y="17"/>
                </a:lnTo>
                <a:lnTo>
                  <a:pt x="399" y="5"/>
                </a:lnTo>
                <a:lnTo>
                  <a:pt x="453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0601A7F8-4C47-B04C-967D-B1B0224FB6EC}"/>
              </a:ext>
            </a:extLst>
          </p:cNvPr>
          <p:cNvSpPr>
            <a:spLocks/>
          </p:cNvSpPr>
          <p:nvPr/>
        </p:nvSpPr>
        <p:spPr bwMode="auto">
          <a:xfrm>
            <a:off x="7176120" y="2345404"/>
            <a:ext cx="1082461" cy="1083596"/>
          </a:xfrm>
          <a:custGeom>
            <a:avLst/>
            <a:gdLst>
              <a:gd name="T0" fmla="*/ 460 w 953"/>
              <a:gd name="T1" fmla="*/ 0 h 954"/>
              <a:gd name="T2" fmla="*/ 513 w 953"/>
              <a:gd name="T3" fmla="*/ 0 h 954"/>
              <a:gd name="T4" fmla="*/ 565 w 953"/>
              <a:gd name="T5" fmla="*/ 8 h 954"/>
              <a:gd name="T6" fmla="*/ 617 w 953"/>
              <a:gd name="T7" fmla="*/ 21 h 954"/>
              <a:gd name="T8" fmla="*/ 668 w 953"/>
              <a:gd name="T9" fmla="*/ 39 h 954"/>
              <a:gd name="T10" fmla="*/ 718 w 953"/>
              <a:gd name="T11" fmla="*/ 64 h 954"/>
              <a:gd name="T12" fmla="*/ 764 w 953"/>
              <a:gd name="T13" fmla="*/ 95 h 954"/>
              <a:gd name="T14" fmla="*/ 806 w 953"/>
              <a:gd name="T15" fmla="*/ 131 h 954"/>
              <a:gd name="T16" fmla="*/ 842 w 953"/>
              <a:gd name="T17" fmla="*/ 170 h 954"/>
              <a:gd name="T18" fmla="*/ 875 w 953"/>
              <a:gd name="T19" fmla="*/ 212 h 954"/>
              <a:gd name="T20" fmla="*/ 901 w 953"/>
              <a:gd name="T21" fmla="*/ 258 h 954"/>
              <a:gd name="T22" fmla="*/ 922 w 953"/>
              <a:gd name="T23" fmla="*/ 306 h 954"/>
              <a:gd name="T24" fmla="*/ 939 w 953"/>
              <a:gd name="T25" fmla="*/ 356 h 954"/>
              <a:gd name="T26" fmla="*/ 950 w 953"/>
              <a:gd name="T27" fmla="*/ 407 h 954"/>
              <a:gd name="T28" fmla="*/ 953 w 953"/>
              <a:gd name="T29" fmla="*/ 459 h 954"/>
              <a:gd name="T30" fmla="*/ 953 w 953"/>
              <a:gd name="T31" fmla="*/ 512 h 954"/>
              <a:gd name="T32" fmla="*/ 946 w 953"/>
              <a:gd name="T33" fmla="*/ 564 h 954"/>
              <a:gd name="T34" fmla="*/ 933 w 953"/>
              <a:gd name="T35" fmla="*/ 616 h 954"/>
              <a:gd name="T36" fmla="*/ 914 w 953"/>
              <a:gd name="T37" fmla="*/ 667 h 954"/>
              <a:gd name="T38" fmla="*/ 888 w 953"/>
              <a:gd name="T39" fmla="*/ 717 h 954"/>
              <a:gd name="T40" fmla="*/ 858 w 953"/>
              <a:gd name="T41" fmla="*/ 764 h 954"/>
              <a:gd name="T42" fmla="*/ 823 w 953"/>
              <a:gd name="T43" fmla="*/ 806 h 954"/>
              <a:gd name="T44" fmla="*/ 783 w 953"/>
              <a:gd name="T45" fmla="*/ 843 h 954"/>
              <a:gd name="T46" fmla="*/ 740 w 953"/>
              <a:gd name="T47" fmla="*/ 874 h 954"/>
              <a:gd name="T48" fmla="*/ 696 w 953"/>
              <a:gd name="T49" fmla="*/ 900 h 954"/>
              <a:gd name="T50" fmla="*/ 647 w 953"/>
              <a:gd name="T51" fmla="*/ 923 h 954"/>
              <a:gd name="T52" fmla="*/ 598 w 953"/>
              <a:gd name="T53" fmla="*/ 938 h 954"/>
              <a:gd name="T54" fmla="*/ 547 w 953"/>
              <a:gd name="T55" fmla="*/ 949 h 954"/>
              <a:gd name="T56" fmla="*/ 494 w 953"/>
              <a:gd name="T57" fmla="*/ 954 h 954"/>
              <a:gd name="T58" fmla="*/ 442 w 953"/>
              <a:gd name="T59" fmla="*/ 953 h 954"/>
              <a:gd name="T60" fmla="*/ 388 w 953"/>
              <a:gd name="T61" fmla="*/ 946 h 954"/>
              <a:gd name="T62" fmla="*/ 337 w 953"/>
              <a:gd name="T63" fmla="*/ 933 h 954"/>
              <a:gd name="T64" fmla="*/ 285 w 953"/>
              <a:gd name="T65" fmla="*/ 913 h 954"/>
              <a:gd name="T66" fmla="*/ 236 w 953"/>
              <a:gd name="T67" fmla="*/ 889 h 954"/>
              <a:gd name="T68" fmla="*/ 189 w 953"/>
              <a:gd name="T69" fmla="*/ 857 h 954"/>
              <a:gd name="T70" fmla="*/ 147 w 953"/>
              <a:gd name="T71" fmla="*/ 822 h 954"/>
              <a:gd name="T72" fmla="*/ 111 w 953"/>
              <a:gd name="T73" fmla="*/ 783 h 954"/>
              <a:gd name="T74" fmla="*/ 79 w 953"/>
              <a:gd name="T75" fmla="*/ 741 h 954"/>
              <a:gd name="T76" fmla="*/ 53 w 953"/>
              <a:gd name="T77" fmla="*/ 695 h 954"/>
              <a:gd name="T78" fmla="*/ 31 w 953"/>
              <a:gd name="T79" fmla="*/ 648 h 954"/>
              <a:gd name="T80" fmla="*/ 15 w 953"/>
              <a:gd name="T81" fmla="*/ 597 h 954"/>
              <a:gd name="T82" fmla="*/ 5 w 953"/>
              <a:gd name="T83" fmla="*/ 546 h 954"/>
              <a:gd name="T84" fmla="*/ 0 w 953"/>
              <a:gd name="T85" fmla="*/ 493 h 954"/>
              <a:gd name="T86" fmla="*/ 1 w 953"/>
              <a:gd name="T87" fmla="*/ 441 h 954"/>
              <a:gd name="T88" fmla="*/ 7 w 953"/>
              <a:gd name="T89" fmla="*/ 388 h 954"/>
              <a:gd name="T90" fmla="*/ 21 w 953"/>
              <a:gd name="T91" fmla="*/ 336 h 954"/>
              <a:gd name="T92" fmla="*/ 40 w 953"/>
              <a:gd name="T93" fmla="*/ 285 h 954"/>
              <a:gd name="T94" fmla="*/ 65 w 953"/>
              <a:gd name="T95" fmla="*/ 235 h 954"/>
              <a:gd name="T96" fmla="*/ 96 w 953"/>
              <a:gd name="T97" fmla="*/ 188 h 954"/>
              <a:gd name="T98" fmla="*/ 132 w 953"/>
              <a:gd name="T99" fmla="*/ 148 h 954"/>
              <a:gd name="T100" fmla="*/ 171 w 953"/>
              <a:gd name="T101" fmla="*/ 111 h 954"/>
              <a:gd name="T102" fmla="*/ 213 w 953"/>
              <a:gd name="T103" fmla="*/ 78 h 954"/>
              <a:gd name="T104" fmla="*/ 259 w 953"/>
              <a:gd name="T105" fmla="*/ 52 h 954"/>
              <a:gd name="T106" fmla="*/ 306 w 953"/>
              <a:gd name="T107" fmla="*/ 31 h 954"/>
              <a:gd name="T108" fmla="*/ 356 w 953"/>
              <a:gd name="T109" fmla="*/ 14 h 954"/>
              <a:gd name="T110" fmla="*/ 408 w 953"/>
              <a:gd name="T111" fmla="*/ 4 h 954"/>
              <a:gd name="T112" fmla="*/ 460 w 953"/>
              <a:gd name="T113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3" h="954">
                <a:moveTo>
                  <a:pt x="460" y="0"/>
                </a:moveTo>
                <a:lnTo>
                  <a:pt x="513" y="0"/>
                </a:lnTo>
                <a:lnTo>
                  <a:pt x="565" y="8"/>
                </a:lnTo>
                <a:lnTo>
                  <a:pt x="617" y="21"/>
                </a:lnTo>
                <a:lnTo>
                  <a:pt x="668" y="39"/>
                </a:lnTo>
                <a:lnTo>
                  <a:pt x="718" y="64"/>
                </a:lnTo>
                <a:lnTo>
                  <a:pt x="764" y="95"/>
                </a:lnTo>
                <a:lnTo>
                  <a:pt x="806" y="131"/>
                </a:lnTo>
                <a:lnTo>
                  <a:pt x="842" y="170"/>
                </a:lnTo>
                <a:lnTo>
                  <a:pt x="875" y="212"/>
                </a:lnTo>
                <a:lnTo>
                  <a:pt x="901" y="258"/>
                </a:lnTo>
                <a:lnTo>
                  <a:pt x="922" y="306"/>
                </a:lnTo>
                <a:lnTo>
                  <a:pt x="939" y="356"/>
                </a:lnTo>
                <a:lnTo>
                  <a:pt x="950" y="407"/>
                </a:lnTo>
                <a:lnTo>
                  <a:pt x="953" y="459"/>
                </a:lnTo>
                <a:lnTo>
                  <a:pt x="953" y="512"/>
                </a:lnTo>
                <a:lnTo>
                  <a:pt x="946" y="564"/>
                </a:lnTo>
                <a:lnTo>
                  <a:pt x="933" y="616"/>
                </a:lnTo>
                <a:lnTo>
                  <a:pt x="914" y="667"/>
                </a:lnTo>
                <a:lnTo>
                  <a:pt x="888" y="717"/>
                </a:lnTo>
                <a:lnTo>
                  <a:pt x="858" y="764"/>
                </a:lnTo>
                <a:lnTo>
                  <a:pt x="823" y="806"/>
                </a:lnTo>
                <a:lnTo>
                  <a:pt x="783" y="843"/>
                </a:lnTo>
                <a:lnTo>
                  <a:pt x="740" y="874"/>
                </a:lnTo>
                <a:lnTo>
                  <a:pt x="696" y="900"/>
                </a:lnTo>
                <a:lnTo>
                  <a:pt x="647" y="923"/>
                </a:lnTo>
                <a:lnTo>
                  <a:pt x="598" y="938"/>
                </a:lnTo>
                <a:lnTo>
                  <a:pt x="547" y="949"/>
                </a:lnTo>
                <a:lnTo>
                  <a:pt x="494" y="954"/>
                </a:lnTo>
                <a:lnTo>
                  <a:pt x="442" y="953"/>
                </a:lnTo>
                <a:lnTo>
                  <a:pt x="388" y="946"/>
                </a:lnTo>
                <a:lnTo>
                  <a:pt x="337" y="933"/>
                </a:lnTo>
                <a:lnTo>
                  <a:pt x="285" y="913"/>
                </a:lnTo>
                <a:lnTo>
                  <a:pt x="236" y="889"/>
                </a:lnTo>
                <a:lnTo>
                  <a:pt x="189" y="857"/>
                </a:lnTo>
                <a:lnTo>
                  <a:pt x="147" y="822"/>
                </a:lnTo>
                <a:lnTo>
                  <a:pt x="111" y="783"/>
                </a:lnTo>
                <a:lnTo>
                  <a:pt x="79" y="741"/>
                </a:lnTo>
                <a:lnTo>
                  <a:pt x="53" y="695"/>
                </a:lnTo>
                <a:lnTo>
                  <a:pt x="31" y="648"/>
                </a:lnTo>
                <a:lnTo>
                  <a:pt x="15" y="597"/>
                </a:lnTo>
                <a:lnTo>
                  <a:pt x="5" y="546"/>
                </a:lnTo>
                <a:lnTo>
                  <a:pt x="0" y="493"/>
                </a:lnTo>
                <a:lnTo>
                  <a:pt x="1" y="441"/>
                </a:lnTo>
                <a:lnTo>
                  <a:pt x="7" y="388"/>
                </a:lnTo>
                <a:lnTo>
                  <a:pt x="21" y="336"/>
                </a:lnTo>
                <a:lnTo>
                  <a:pt x="40" y="285"/>
                </a:lnTo>
                <a:lnTo>
                  <a:pt x="65" y="235"/>
                </a:lnTo>
                <a:lnTo>
                  <a:pt x="96" y="188"/>
                </a:lnTo>
                <a:lnTo>
                  <a:pt x="132" y="148"/>
                </a:lnTo>
                <a:lnTo>
                  <a:pt x="171" y="111"/>
                </a:lnTo>
                <a:lnTo>
                  <a:pt x="213" y="78"/>
                </a:lnTo>
                <a:lnTo>
                  <a:pt x="259" y="52"/>
                </a:lnTo>
                <a:lnTo>
                  <a:pt x="306" y="31"/>
                </a:lnTo>
                <a:lnTo>
                  <a:pt x="356" y="14"/>
                </a:lnTo>
                <a:lnTo>
                  <a:pt x="408" y="4"/>
                </a:lnTo>
                <a:lnTo>
                  <a:pt x="46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28000"/>
                  <a:lumOff val="72000"/>
                </a:schemeClr>
              </a:gs>
              <a:gs pos="100000">
                <a:schemeClr val="bg1">
                  <a:lumMod val="88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>
            <a:outerShdw blurRad="1651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3893BF-41AA-DD43-AA64-6860078808D9}"/>
              </a:ext>
            </a:extLst>
          </p:cNvPr>
          <p:cNvSpPr txBox="1"/>
          <p:nvPr/>
        </p:nvSpPr>
        <p:spPr>
          <a:xfrm rot="19751965">
            <a:off x="5123682" y="22290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87FC00-E3CB-3B40-B477-6BB5E3954A29}"/>
              </a:ext>
            </a:extLst>
          </p:cNvPr>
          <p:cNvSpPr txBox="1"/>
          <p:nvPr/>
        </p:nvSpPr>
        <p:spPr>
          <a:xfrm rot="1873034">
            <a:off x="6714814" y="22350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534721-EF2C-0242-9CD4-F397AD7EC128}"/>
              </a:ext>
            </a:extLst>
          </p:cNvPr>
          <p:cNvSpPr txBox="1"/>
          <p:nvPr/>
        </p:nvSpPr>
        <p:spPr>
          <a:xfrm>
            <a:off x="7499545" y="365267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9E26CC-6810-9B40-991C-96330286D1C5}"/>
              </a:ext>
            </a:extLst>
          </p:cNvPr>
          <p:cNvSpPr txBox="1"/>
          <p:nvPr/>
        </p:nvSpPr>
        <p:spPr>
          <a:xfrm rot="19753082">
            <a:off x="6688247" y="50650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010D35-0E52-A044-BD4C-8B3C0D8C235D}"/>
              </a:ext>
            </a:extLst>
          </p:cNvPr>
          <p:cNvSpPr txBox="1"/>
          <p:nvPr/>
        </p:nvSpPr>
        <p:spPr>
          <a:xfrm rot="1867253">
            <a:off x="5078904" y="50504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8C433-0C68-674E-B677-6DB2B19E2971}"/>
              </a:ext>
            </a:extLst>
          </p:cNvPr>
          <p:cNvSpPr txBox="1"/>
          <p:nvPr/>
        </p:nvSpPr>
        <p:spPr>
          <a:xfrm>
            <a:off x="4296177" y="3623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A88A57E-DF3C-0C4A-AA2E-3BD41A5844C3}"/>
              </a:ext>
            </a:extLst>
          </p:cNvPr>
          <p:cNvCxnSpPr>
            <a:cxnSpLocks/>
          </p:cNvCxnSpPr>
          <p:nvPr/>
        </p:nvCxnSpPr>
        <p:spPr>
          <a:xfrm flipV="1">
            <a:off x="2560829" y="1684156"/>
            <a:ext cx="2857888" cy="44587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5E8C17B-B6B2-E741-B5E6-EE994299235D}"/>
              </a:ext>
            </a:extLst>
          </p:cNvPr>
          <p:cNvCxnSpPr/>
          <p:nvPr/>
        </p:nvCxnSpPr>
        <p:spPr>
          <a:xfrm flipV="1">
            <a:off x="8405360" y="2049994"/>
            <a:ext cx="622519" cy="606120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22F8E9C-5A17-EA41-9EAE-03B9839E71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1339" y="3884881"/>
            <a:ext cx="839431" cy="73467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CC130B2C-38BF-D844-8032-EFAF4D7E641A}"/>
              </a:ext>
            </a:extLst>
          </p:cNvPr>
          <p:cNvCxnSpPr>
            <a:cxnSpLocks/>
          </p:cNvCxnSpPr>
          <p:nvPr/>
        </p:nvCxnSpPr>
        <p:spPr>
          <a:xfrm flipV="1">
            <a:off x="6718257" y="5466611"/>
            <a:ext cx="2329451" cy="49093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5089890-DD2A-AF49-8016-5D334BA30F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2003" y="3166859"/>
            <a:ext cx="629210" cy="48843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5DEE8E9-95F1-774D-853E-3E2986F9B69B}"/>
              </a:ext>
            </a:extLst>
          </p:cNvPr>
          <p:cNvCxnSpPr/>
          <p:nvPr/>
        </p:nvCxnSpPr>
        <p:spPr>
          <a:xfrm flipV="1">
            <a:off x="3193866" y="5121633"/>
            <a:ext cx="762769" cy="363712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DDB7AB-1CC0-7245-A4AC-9DB8E28438E9}"/>
              </a:ext>
            </a:extLst>
          </p:cNvPr>
          <p:cNvGrpSpPr/>
          <p:nvPr/>
        </p:nvGrpSpPr>
        <p:grpSpPr>
          <a:xfrm>
            <a:off x="380561" y="1866312"/>
            <a:ext cx="2788824" cy="604043"/>
            <a:chOff x="852617" y="1672397"/>
            <a:chExt cx="2967568" cy="493375"/>
          </a:xfrm>
        </p:grpSpPr>
        <p:sp>
          <p:nvSpPr>
            <p:cNvPr id="110" name="TextBox 109">
              <a:hlinkClick r:id="rId3" action="ppaction://hlinkfile"/>
              <a:extLst>
                <a:ext uri="{FF2B5EF4-FFF2-40B4-BE49-F238E27FC236}">
                  <a16:creationId xmlns:a16="http://schemas.microsoft.com/office/drawing/2014/main" id="{E06D6F74-C049-E840-9572-4F0A5D52923E}"/>
                </a:ext>
              </a:extLst>
            </p:cNvPr>
            <p:cNvSpPr txBox="1"/>
            <p:nvPr/>
          </p:nvSpPr>
          <p:spPr>
            <a:xfrm>
              <a:off x="868346" y="1939522"/>
              <a:ext cx="2951839" cy="22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{{</a:t>
              </a:r>
              <a:r>
                <a:rPr lang="en-US" sz="1200" dirty="0" err="1"/>
                <a:t>val:dat_autotune.csv</a:t>
              </a:r>
              <a:r>
                <a:rPr lang="en-US" sz="1200" dirty="0"/>
                <a:t>[1,4]}}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08B95F8-0592-1244-A845-64306AA74620}"/>
                </a:ext>
              </a:extLst>
            </p:cNvPr>
            <p:cNvSpPr txBox="1"/>
            <p:nvPr/>
          </p:nvSpPr>
          <p:spPr>
            <a:xfrm>
              <a:off x="852617" y="1672397"/>
              <a:ext cx="2358135" cy="3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Summary Statistics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650542-BA5A-1E49-8D55-68AAFFDFC2C9}"/>
              </a:ext>
            </a:extLst>
          </p:cNvPr>
          <p:cNvGrpSpPr/>
          <p:nvPr/>
        </p:nvGrpSpPr>
        <p:grpSpPr>
          <a:xfrm>
            <a:off x="380561" y="3304995"/>
            <a:ext cx="2979101" cy="573678"/>
            <a:chOff x="822200" y="1648791"/>
            <a:chExt cx="2647028" cy="32213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21D0F4-3A0F-7B4D-BB5E-7ED8D2615F35}"/>
                </a:ext>
              </a:extLst>
            </p:cNvPr>
            <p:cNvSpPr txBox="1"/>
            <p:nvPr/>
          </p:nvSpPr>
          <p:spPr>
            <a:xfrm>
              <a:off x="822200" y="1815382"/>
              <a:ext cx="2647028" cy="15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{{</a:t>
              </a:r>
              <a:r>
                <a:rPr lang="en-US" sz="1200" dirty="0" err="1"/>
                <a:t>val:dat_autotune.csv</a:t>
              </a:r>
              <a:r>
                <a:rPr lang="en-US" sz="1200" dirty="0"/>
                <a:t>[2,4]}}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12270CD-178B-534C-A091-5828231D53F7}"/>
                </a:ext>
              </a:extLst>
            </p:cNvPr>
            <p:cNvSpPr txBox="1"/>
            <p:nvPr/>
          </p:nvSpPr>
          <p:spPr>
            <a:xfrm>
              <a:off x="829161" y="1648791"/>
              <a:ext cx="2185605" cy="190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Partitioning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151242A-56AD-EA46-B6EB-6E4FD6955FD0}"/>
              </a:ext>
            </a:extLst>
          </p:cNvPr>
          <p:cNvGrpSpPr/>
          <p:nvPr/>
        </p:nvGrpSpPr>
        <p:grpSpPr>
          <a:xfrm>
            <a:off x="328536" y="4892817"/>
            <a:ext cx="2886304" cy="587174"/>
            <a:chOff x="642967" y="1670154"/>
            <a:chExt cx="2528239" cy="58717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472C166-2486-7B4B-842D-305521F13968}"/>
                </a:ext>
              </a:extLst>
            </p:cNvPr>
            <p:cNvSpPr txBox="1"/>
            <p:nvPr/>
          </p:nvSpPr>
          <p:spPr>
            <a:xfrm>
              <a:off x="642967" y="1980329"/>
              <a:ext cx="2436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{{</a:t>
              </a:r>
              <a:r>
                <a:rPr lang="en-US" sz="1200" dirty="0" err="1"/>
                <a:t>val:dat_autotune.csv</a:t>
              </a:r>
              <a:r>
                <a:rPr lang="en-US" sz="1200" dirty="0"/>
                <a:t>[3,4]}}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F22D371-5721-8B44-8D8E-869B752BC5D8}"/>
                </a:ext>
              </a:extLst>
            </p:cNvPr>
            <p:cNvSpPr txBox="1"/>
            <p:nvPr/>
          </p:nvSpPr>
          <p:spPr>
            <a:xfrm>
              <a:off x="650563" y="1670154"/>
              <a:ext cx="25206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Secondary Index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F76672-95F7-5D45-A9C7-EF8605526139}"/>
              </a:ext>
            </a:extLst>
          </p:cNvPr>
          <p:cNvGrpSpPr/>
          <p:nvPr/>
        </p:nvGrpSpPr>
        <p:grpSpPr>
          <a:xfrm>
            <a:off x="9217822" y="1655505"/>
            <a:ext cx="2782834" cy="567025"/>
            <a:chOff x="812462" y="1646497"/>
            <a:chExt cx="2185605" cy="77231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1ABCC1-FABD-9149-9F37-1DA87AC9F060}"/>
                </a:ext>
              </a:extLst>
            </p:cNvPr>
            <p:cNvSpPr txBox="1"/>
            <p:nvPr/>
          </p:nvSpPr>
          <p:spPr>
            <a:xfrm>
              <a:off x="812462" y="2041527"/>
              <a:ext cx="2185605" cy="37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{{</a:t>
              </a:r>
              <a:r>
                <a:rPr lang="en-US" sz="1200" dirty="0" err="1"/>
                <a:t>val:dat_autotune.csv</a:t>
              </a:r>
              <a:r>
                <a:rPr lang="en-US" sz="1200" dirty="0"/>
                <a:t>[6,4]}}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A0735C2-6376-644B-A135-5C1B917EC83C}"/>
                </a:ext>
              </a:extLst>
            </p:cNvPr>
            <p:cNvSpPr txBox="1"/>
            <p:nvPr/>
          </p:nvSpPr>
          <p:spPr>
            <a:xfrm>
              <a:off x="812462" y="1646497"/>
              <a:ext cx="2185605" cy="46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Temporal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00620DE-716F-E747-B628-3F4132F468D4}"/>
              </a:ext>
            </a:extLst>
          </p:cNvPr>
          <p:cNvGrpSpPr/>
          <p:nvPr/>
        </p:nvGrpSpPr>
        <p:grpSpPr>
          <a:xfrm>
            <a:off x="9332453" y="3382605"/>
            <a:ext cx="2197178" cy="634567"/>
            <a:chOff x="812462" y="1739991"/>
            <a:chExt cx="2197178" cy="63456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A5C98CA-F1A7-CA4C-8E02-9C5E0CC3FA82}"/>
                </a:ext>
              </a:extLst>
            </p:cNvPr>
            <p:cNvSpPr txBox="1"/>
            <p:nvPr/>
          </p:nvSpPr>
          <p:spPr>
            <a:xfrm>
              <a:off x="824035" y="2097559"/>
              <a:ext cx="2185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{{</a:t>
              </a:r>
              <a:r>
                <a:rPr lang="en-US" sz="1200" dirty="0" err="1"/>
                <a:t>val:dat_autotune.csv</a:t>
              </a:r>
              <a:r>
                <a:rPr lang="en-US" sz="1200" dirty="0"/>
                <a:t>[5,4]}}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480B22-84D1-564B-80B7-D8BC0267AC05}"/>
                </a:ext>
              </a:extLst>
            </p:cNvPr>
            <p:cNvSpPr txBox="1"/>
            <p:nvPr/>
          </p:nvSpPr>
          <p:spPr>
            <a:xfrm>
              <a:off x="812462" y="1739991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Soft RI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4A6F91-D869-EF47-B981-385C48FBBC12}"/>
              </a:ext>
            </a:extLst>
          </p:cNvPr>
          <p:cNvGrpSpPr/>
          <p:nvPr/>
        </p:nvGrpSpPr>
        <p:grpSpPr>
          <a:xfrm>
            <a:off x="9241143" y="4988614"/>
            <a:ext cx="2211083" cy="610831"/>
            <a:chOff x="786984" y="1646497"/>
            <a:chExt cx="2211083" cy="61083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8AC1DAB-9FEC-E34C-AA41-422B0FBD2FCD}"/>
                </a:ext>
              </a:extLst>
            </p:cNvPr>
            <p:cNvSpPr txBox="1"/>
            <p:nvPr/>
          </p:nvSpPr>
          <p:spPr>
            <a:xfrm>
              <a:off x="786984" y="1980329"/>
              <a:ext cx="2185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{{</a:t>
              </a:r>
              <a:r>
                <a:rPr lang="en-US" sz="1200" dirty="0" err="1"/>
                <a:t>val:dat_autotune.csv</a:t>
              </a:r>
              <a:r>
                <a:rPr lang="en-US" sz="1200" dirty="0"/>
                <a:t>[4,4]}}</a:t>
              </a:r>
              <a:endParaRPr lang="en-IN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70078A-90A7-D547-B165-328287D2C831}"/>
                </a:ext>
              </a:extLst>
            </p:cNvPr>
            <p:cNvSpPr txBox="1"/>
            <p:nvPr/>
          </p:nvSpPr>
          <p:spPr>
            <a:xfrm>
              <a:off x="812462" y="1646497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Join Index Statistics</a:t>
              </a:r>
              <a:endParaRPr lang="en-IN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F949AEA-41AC-2C46-B089-6880CA2D68CE}"/>
              </a:ext>
            </a:extLst>
          </p:cNvPr>
          <p:cNvGrpSpPr/>
          <p:nvPr/>
        </p:nvGrpSpPr>
        <p:grpSpPr>
          <a:xfrm>
            <a:off x="4356133" y="2717466"/>
            <a:ext cx="283464" cy="283464"/>
            <a:chOff x="7713663" y="2154238"/>
            <a:chExt cx="833437" cy="827087"/>
          </a:xfrm>
          <a:solidFill>
            <a:schemeClr val="accent2"/>
          </a:solidFill>
        </p:grpSpPr>
        <p:sp>
          <p:nvSpPr>
            <p:cNvPr id="131" name="Freeform 159">
              <a:extLst>
                <a:ext uri="{FF2B5EF4-FFF2-40B4-BE49-F238E27FC236}">
                  <a16:creationId xmlns:a16="http://schemas.microsoft.com/office/drawing/2014/main" id="{EA2B8D91-EE2A-9A4F-95FA-EAC3AA68E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3663" y="2154238"/>
              <a:ext cx="833437" cy="827087"/>
            </a:xfrm>
            <a:custGeom>
              <a:avLst/>
              <a:gdLst>
                <a:gd name="T0" fmla="*/ 449 w 535"/>
                <a:gd name="T1" fmla="*/ 168 h 531"/>
                <a:gd name="T2" fmla="*/ 395 w 535"/>
                <a:gd name="T3" fmla="*/ 84 h 531"/>
                <a:gd name="T4" fmla="*/ 363 w 535"/>
                <a:gd name="T5" fmla="*/ 54 h 531"/>
                <a:gd name="T6" fmla="*/ 53 w 535"/>
                <a:gd name="T7" fmla="*/ 0 h 531"/>
                <a:gd name="T8" fmla="*/ 0 w 535"/>
                <a:gd name="T9" fmla="*/ 310 h 531"/>
                <a:gd name="T10" fmla="*/ 86 w 535"/>
                <a:gd name="T11" fmla="*/ 363 h 531"/>
                <a:gd name="T12" fmla="*/ 139 w 535"/>
                <a:gd name="T13" fmla="*/ 447 h 531"/>
                <a:gd name="T14" fmla="*/ 172 w 535"/>
                <a:gd name="T15" fmla="*/ 478 h 531"/>
                <a:gd name="T16" fmla="*/ 481 w 535"/>
                <a:gd name="T17" fmla="*/ 531 h 531"/>
                <a:gd name="T18" fmla="*/ 535 w 535"/>
                <a:gd name="T19" fmla="*/ 222 h 531"/>
                <a:gd name="T20" fmla="*/ 481 w 535"/>
                <a:gd name="T21" fmla="*/ 195 h 531"/>
                <a:gd name="T22" fmla="*/ 508 w 535"/>
                <a:gd name="T23" fmla="*/ 254 h 531"/>
                <a:gd name="T24" fmla="*/ 449 w 535"/>
                <a:gd name="T25" fmla="*/ 195 h 531"/>
                <a:gd name="T26" fmla="*/ 395 w 535"/>
                <a:gd name="T27" fmla="*/ 111 h 531"/>
                <a:gd name="T28" fmla="*/ 422 w 535"/>
                <a:gd name="T29" fmla="*/ 170 h 531"/>
                <a:gd name="T30" fmla="*/ 363 w 535"/>
                <a:gd name="T31" fmla="*/ 111 h 531"/>
                <a:gd name="T32" fmla="*/ 53 w 535"/>
                <a:gd name="T33" fmla="*/ 27 h 531"/>
                <a:gd name="T34" fmla="*/ 336 w 535"/>
                <a:gd name="T35" fmla="*/ 54 h 531"/>
                <a:gd name="T36" fmla="*/ 27 w 535"/>
                <a:gd name="T37" fmla="*/ 111 h 531"/>
                <a:gd name="T38" fmla="*/ 53 w 535"/>
                <a:gd name="T39" fmla="*/ 27 h 531"/>
                <a:gd name="T40" fmla="*/ 27 w 535"/>
                <a:gd name="T41" fmla="*/ 138 h 531"/>
                <a:gd name="T42" fmla="*/ 336 w 535"/>
                <a:gd name="T43" fmla="*/ 310 h 531"/>
                <a:gd name="T44" fmla="*/ 53 w 535"/>
                <a:gd name="T45" fmla="*/ 337 h 531"/>
                <a:gd name="T46" fmla="*/ 113 w 535"/>
                <a:gd name="T47" fmla="*/ 394 h 531"/>
                <a:gd name="T48" fmla="*/ 310 w 535"/>
                <a:gd name="T49" fmla="*/ 363 h 531"/>
                <a:gd name="T50" fmla="*/ 363 w 535"/>
                <a:gd name="T51" fmla="*/ 196 h 531"/>
                <a:gd name="T52" fmla="*/ 422 w 535"/>
                <a:gd name="T53" fmla="*/ 394 h 531"/>
                <a:gd name="T54" fmla="*/ 139 w 535"/>
                <a:gd name="T55" fmla="*/ 421 h 531"/>
                <a:gd name="T56" fmla="*/ 481 w 535"/>
                <a:gd name="T57" fmla="*/ 505 h 531"/>
                <a:gd name="T58" fmla="*/ 198 w 535"/>
                <a:gd name="T59" fmla="*/ 478 h 531"/>
                <a:gd name="T60" fmla="*/ 395 w 535"/>
                <a:gd name="T61" fmla="*/ 447 h 531"/>
                <a:gd name="T62" fmla="*/ 449 w 535"/>
                <a:gd name="T63" fmla="*/ 281 h 531"/>
                <a:gd name="T64" fmla="*/ 508 w 535"/>
                <a:gd name="T65" fmla="*/ 47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5" h="531">
                  <a:moveTo>
                    <a:pt x="481" y="168"/>
                  </a:moveTo>
                  <a:cubicBezTo>
                    <a:pt x="449" y="168"/>
                    <a:pt x="449" y="168"/>
                    <a:pt x="449" y="168"/>
                  </a:cubicBezTo>
                  <a:cubicBezTo>
                    <a:pt x="449" y="138"/>
                    <a:pt x="449" y="138"/>
                    <a:pt x="449" y="138"/>
                  </a:cubicBezTo>
                  <a:cubicBezTo>
                    <a:pt x="449" y="108"/>
                    <a:pt x="425" y="84"/>
                    <a:pt x="395" y="84"/>
                  </a:cubicBezTo>
                  <a:cubicBezTo>
                    <a:pt x="363" y="84"/>
                    <a:pt x="363" y="84"/>
                    <a:pt x="363" y="84"/>
                  </a:cubicBezTo>
                  <a:cubicBezTo>
                    <a:pt x="363" y="54"/>
                    <a:pt x="363" y="54"/>
                    <a:pt x="363" y="54"/>
                  </a:cubicBezTo>
                  <a:cubicBezTo>
                    <a:pt x="363" y="24"/>
                    <a:pt x="339" y="0"/>
                    <a:pt x="31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39"/>
                    <a:pt x="24" y="363"/>
                    <a:pt x="53" y="363"/>
                  </a:cubicBezTo>
                  <a:cubicBezTo>
                    <a:pt x="86" y="363"/>
                    <a:pt x="86" y="363"/>
                    <a:pt x="86" y="363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23"/>
                    <a:pt x="110" y="447"/>
                    <a:pt x="139" y="447"/>
                  </a:cubicBezTo>
                  <a:cubicBezTo>
                    <a:pt x="172" y="447"/>
                    <a:pt x="172" y="447"/>
                    <a:pt x="172" y="447"/>
                  </a:cubicBezTo>
                  <a:cubicBezTo>
                    <a:pt x="172" y="478"/>
                    <a:pt x="172" y="478"/>
                    <a:pt x="172" y="478"/>
                  </a:cubicBezTo>
                  <a:cubicBezTo>
                    <a:pt x="172" y="508"/>
                    <a:pt x="196" y="531"/>
                    <a:pt x="225" y="531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511" y="531"/>
                    <a:pt x="535" y="508"/>
                    <a:pt x="535" y="478"/>
                  </a:cubicBezTo>
                  <a:cubicBezTo>
                    <a:pt x="535" y="222"/>
                    <a:pt x="535" y="222"/>
                    <a:pt x="535" y="222"/>
                  </a:cubicBezTo>
                  <a:cubicBezTo>
                    <a:pt x="535" y="192"/>
                    <a:pt x="511" y="168"/>
                    <a:pt x="481" y="168"/>
                  </a:cubicBezTo>
                  <a:close/>
                  <a:moveTo>
                    <a:pt x="481" y="195"/>
                  </a:moveTo>
                  <a:cubicBezTo>
                    <a:pt x="496" y="195"/>
                    <a:pt x="508" y="207"/>
                    <a:pt x="508" y="222"/>
                  </a:cubicBezTo>
                  <a:cubicBezTo>
                    <a:pt x="508" y="254"/>
                    <a:pt x="508" y="254"/>
                    <a:pt x="508" y="254"/>
                  </a:cubicBezTo>
                  <a:cubicBezTo>
                    <a:pt x="449" y="254"/>
                    <a:pt x="449" y="254"/>
                    <a:pt x="449" y="254"/>
                  </a:cubicBezTo>
                  <a:cubicBezTo>
                    <a:pt x="449" y="195"/>
                    <a:pt x="449" y="195"/>
                    <a:pt x="449" y="195"/>
                  </a:cubicBezTo>
                  <a:lnTo>
                    <a:pt x="481" y="195"/>
                  </a:lnTo>
                  <a:close/>
                  <a:moveTo>
                    <a:pt x="395" y="111"/>
                  </a:moveTo>
                  <a:cubicBezTo>
                    <a:pt x="410" y="111"/>
                    <a:pt x="422" y="123"/>
                    <a:pt x="422" y="138"/>
                  </a:cubicBezTo>
                  <a:cubicBezTo>
                    <a:pt x="422" y="170"/>
                    <a:pt x="422" y="170"/>
                    <a:pt x="422" y="170"/>
                  </a:cubicBezTo>
                  <a:cubicBezTo>
                    <a:pt x="363" y="170"/>
                    <a:pt x="363" y="170"/>
                    <a:pt x="363" y="170"/>
                  </a:cubicBezTo>
                  <a:cubicBezTo>
                    <a:pt x="363" y="111"/>
                    <a:pt x="363" y="111"/>
                    <a:pt x="363" y="111"/>
                  </a:cubicBezTo>
                  <a:lnTo>
                    <a:pt x="395" y="111"/>
                  </a:lnTo>
                  <a:close/>
                  <a:moveTo>
                    <a:pt x="53" y="27"/>
                  </a:moveTo>
                  <a:cubicBezTo>
                    <a:pt x="310" y="27"/>
                    <a:pt x="310" y="27"/>
                    <a:pt x="310" y="27"/>
                  </a:cubicBezTo>
                  <a:cubicBezTo>
                    <a:pt x="324" y="27"/>
                    <a:pt x="336" y="39"/>
                    <a:pt x="336" y="54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39"/>
                    <a:pt x="39" y="27"/>
                    <a:pt x="53" y="27"/>
                  </a:cubicBezTo>
                  <a:close/>
                  <a:moveTo>
                    <a:pt x="27" y="310"/>
                  </a:moveTo>
                  <a:cubicBezTo>
                    <a:pt x="27" y="138"/>
                    <a:pt x="27" y="138"/>
                    <a:pt x="27" y="138"/>
                  </a:cubicBezTo>
                  <a:cubicBezTo>
                    <a:pt x="336" y="138"/>
                    <a:pt x="336" y="138"/>
                    <a:pt x="336" y="138"/>
                  </a:cubicBezTo>
                  <a:cubicBezTo>
                    <a:pt x="336" y="310"/>
                    <a:pt x="336" y="310"/>
                    <a:pt x="336" y="310"/>
                  </a:cubicBezTo>
                  <a:cubicBezTo>
                    <a:pt x="336" y="325"/>
                    <a:pt x="324" y="337"/>
                    <a:pt x="310" y="337"/>
                  </a:cubicBezTo>
                  <a:cubicBezTo>
                    <a:pt x="53" y="337"/>
                    <a:pt x="53" y="337"/>
                    <a:pt x="53" y="337"/>
                  </a:cubicBezTo>
                  <a:cubicBezTo>
                    <a:pt x="39" y="337"/>
                    <a:pt x="27" y="325"/>
                    <a:pt x="27" y="310"/>
                  </a:cubicBezTo>
                  <a:close/>
                  <a:moveTo>
                    <a:pt x="113" y="394"/>
                  </a:moveTo>
                  <a:cubicBezTo>
                    <a:pt x="113" y="363"/>
                    <a:pt x="113" y="363"/>
                    <a:pt x="113" y="363"/>
                  </a:cubicBezTo>
                  <a:cubicBezTo>
                    <a:pt x="310" y="363"/>
                    <a:pt x="310" y="363"/>
                    <a:pt x="310" y="363"/>
                  </a:cubicBezTo>
                  <a:cubicBezTo>
                    <a:pt x="339" y="363"/>
                    <a:pt x="363" y="339"/>
                    <a:pt x="363" y="310"/>
                  </a:cubicBezTo>
                  <a:cubicBezTo>
                    <a:pt x="363" y="196"/>
                    <a:pt x="363" y="196"/>
                    <a:pt x="363" y="196"/>
                  </a:cubicBezTo>
                  <a:cubicBezTo>
                    <a:pt x="422" y="196"/>
                    <a:pt x="422" y="196"/>
                    <a:pt x="422" y="196"/>
                  </a:cubicBezTo>
                  <a:cubicBezTo>
                    <a:pt x="422" y="394"/>
                    <a:pt x="422" y="394"/>
                    <a:pt x="422" y="394"/>
                  </a:cubicBezTo>
                  <a:cubicBezTo>
                    <a:pt x="422" y="409"/>
                    <a:pt x="410" y="421"/>
                    <a:pt x="395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25" y="421"/>
                    <a:pt x="113" y="409"/>
                    <a:pt x="113" y="394"/>
                  </a:cubicBezTo>
                  <a:close/>
                  <a:moveTo>
                    <a:pt x="481" y="505"/>
                  </a:moveTo>
                  <a:cubicBezTo>
                    <a:pt x="225" y="505"/>
                    <a:pt x="225" y="505"/>
                    <a:pt x="225" y="505"/>
                  </a:cubicBezTo>
                  <a:cubicBezTo>
                    <a:pt x="210" y="505"/>
                    <a:pt x="198" y="493"/>
                    <a:pt x="198" y="478"/>
                  </a:cubicBezTo>
                  <a:cubicBezTo>
                    <a:pt x="198" y="447"/>
                    <a:pt x="198" y="447"/>
                    <a:pt x="198" y="447"/>
                  </a:cubicBezTo>
                  <a:cubicBezTo>
                    <a:pt x="395" y="447"/>
                    <a:pt x="395" y="447"/>
                    <a:pt x="395" y="447"/>
                  </a:cubicBezTo>
                  <a:cubicBezTo>
                    <a:pt x="425" y="447"/>
                    <a:pt x="449" y="423"/>
                    <a:pt x="449" y="394"/>
                  </a:cubicBezTo>
                  <a:cubicBezTo>
                    <a:pt x="449" y="281"/>
                    <a:pt x="449" y="281"/>
                    <a:pt x="449" y="281"/>
                  </a:cubicBezTo>
                  <a:cubicBezTo>
                    <a:pt x="508" y="281"/>
                    <a:pt x="508" y="281"/>
                    <a:pt x="508" y="281"/>
                  </a:cubicBezTo>
                  <a:cubicBezTo>
                    <a:pt x="508" y="478"/>
                    <a:pt x="508" y="478"/>
                    <a:pt x="508" y="478"/>
                  </a:cubicBezTo>
                  <a:cubicBezTo>
                    <a:pt x="508" y="493"/>
                    <a:pt x="496" y="505"/>
                    <a:pt x="481" y="5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60">
              <a:extLst>
                <a:ext uri="{FF2B5EF4-FFF2-40B4-BE49-F238E27FC236}">
                  <a16:creationId xmlns:a16="http://schemas.microsoft.com/office/drawing/2014/main" id="{F24203D8-C852-054B-AE1D-39BC841D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5263" y="2230438"/>
              <a:ext cx="69850" cy="68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61">
              <a:extLst>
                <a:ext uri="{FF2B5EF4-FFF2-40B4-BE49-F238E27FC236}">
                  <a16:creationId xmlns:a16="http://schemas.microsoft.com/office/drawing/2014/main" id="{9D1CCC75-8A59-AC49-8A2C-A5D88999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2230438"/>
              <a:ext cx="68262" cy="68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62">
              <a:extLst>
                <a:ext uri="{FF2B5EF4-FFF2-40B4-BE49-F238E27FC236}">
                  <a16:creationId xmlns:a16="http://schemas.microsoft.com/office/drawing/2014/main" id="{7BB956C7-9400-904A-AD6E-110F84BD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475" y="2230438"/>
              <a:ext cx="69850" cy="68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35" name="Freeform 8">
            <a:extLst>
              <a:ext uri="{FF2B5EF4-FFF2-40B4-BE49-F238E27FC236}">
                <a16:creationId xmlns:a16="http://schemas.microsoft.com/office/drawing/2014/main" id="{5DBC9D46-C8E5-6249-8CD5-8F634B0698D5}"/>
              </a:ext>
            </a:extLst>
          </p:cNvPr>
          <p:cNvSpPr>
            <a:spLocks noEditPoints="1"/>
          </p:cNvSpPr>
          <p:nvPr/>
        </p:nvSpPr>
        <p:spPr bwMode="auto">
          <a:xfrm>
            <a:off x="7575120" y="4605808"/>
            <a:ext cx="283464" cy="283464"/>
          </a:xfrm>
          <a:custGeom>
            <a:avLst/>
            <a:gdLst>
              <a:gd name="T0" fmla="*/ 380 w 383"/>
              <a:gd name="T1" fmla="*/ 144 h 401"/>
              <a:gd name="T2" fmla="*/ 229 w 383"/>
              <a:gd name="T3" fmla="*/ 3 h 401"/>
              <a:gd name="T4" fmla="*/ 88 w 383"/>
              <a:gd name="T5" fmla="*/ 155 h 401"/>
              <a:gd name="T6" fmla="*/ 112 w 383"/>
              <a:gd name="T7" fmla="*/ 230 h 401"/>
              <a:gd name="T8" fmla="*/ 112 w 383"/>
              <a:gd name="T9" fmla="*/ 230 h 401"/>
              <a:gd name="T10" fmla="*/ 107 w 383"/>
              <a:gd name="T11" fmla="*/ 235 h 401"/>
              <a:gd name="T12" fmla="*/ 63 w 383"/>
              <a:gd name="T13" fmla="*/ 285 h 401"/>
              <a:gd name="T14" fmla="*/ 20 w 383"/>
              <a:gd name="T15" fmla="*/ 332 h 401"/>
              <a:gd name="T16" fmla="*/ 15 w 383"/>
              <a:gd name="T17" fmla="*/ 338 h 401"/>
              <a:gd name="T18" fmla="*/ 15 w 383"/>
              <a:gd name="T19" fmla="*/ 387 h 401"/>
              <a:gd name="T20" fmla="*/ 64 w 383"/>
              <a:gd name="T21" fmla="*/ 382 h 401"/>
              <a:gd name="T22" fmla="*/ 69 w 383"/>
              <a:gd name="T23" fmla="*/ 377 h 401"/>
              <a:gd name="T24" fmla="*/ 156 w 383"/>
              <a:gd name="T25" fmla="*/ 279 h 401"/>
              <a:gd name="T26" fmla="*/ 160 w 383"/>
              <a:gd name="T27" fmla="*/ 275 h 401"/>
              <a:gd name="T28" fmla="*/ 240 w 383"/>
              <a:gd name="T29" fmla="*/ 295 h 401"/>
              <a:gd name="T30" fmla="*/ 380 w 383"/>
              <a:gd name="T31" fmla="*/ 144 h 401"/>
              <a:gd name="T32" fmla="*/ 238 w 383"/>
              <a:gd name="T33" fmla="*/ 243 h 401"/>
              <a:gd name="T34" fmla="*/ 140 w 383"/>
              <a:gd name="T35" fmla="*/ 153 h 401"/>
              <a:gd name="T36" fmla="*/ 231 w 383"/>
              <a:gd name="T37" fmla="*/ 56 h 401"/>
              <a:gd name="T38" fmla="*/ 328 w 383"/>
              <a:gd name="T39" fmla="*/ 146 h 401"/>
              <a:gd name="T40" fmla="*/ 238 w 383"/>
              <a:gd name="T41" fmla="*/ 243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3" h="401">
                <a:moveTo>
                  <a:pt x="380" y="144"/>
                </a:moveTo>
                <a:cubicBezTo>
                  <a:pt x="377" y="63"/>
                  <a:pt x="309" y="0"/>
                  <a:pt x="229" y="3"/>
                </a:cubicBezTo>
                <a:cubicBezTo>
                  <a:pt x="148" y="6"/>
                  <a:pt x="85" y="74"/>
                  <a:pt x="88" y="155"/>
                </a:cubicBezTo>
                <a:cubicBezTo>
                  <a:pt x="89" y="182"/>
                  <a:pt x="98" y="208"/>
                  <a:pt x="112" y="230"/>
                </a:cubicBezTo>
                <a:cubicBezTo>
                  <a:pt x="112" y="230"/>
                  <a:pt x="112" y="230"/>
                  <a:pt x="112" y="230"/>
                </a:cubicBezTo>
                <a:cubicBezTo>
                  <a:pt x="107" y="235"/>
                  <a:pt x="107" y="235"/>
                  <a:pt x="107" y="235"/>
                </a:cubicBezTo>
                <a:cubicBezTo>
                  <a:pt x="63" y="285"/>
                  <a:pt x="63" y="285"/>
                  <a:pt x="63" y="285"/>
                </a:cubicBezTo>
                <a:cubicBezTo>
                  <a:pt x="20" y="332"/>
                  <a:pt x="20" y="332"/>
                  <a:pt x="20" y="332"/>
                </a:cubicBezTo>
                <a:cubicBezTo>
                  <a:pt x="15" y="338"/>
                  <a:pt x="15" y="338"/>
                  <a:pt x="15" y="338"/>
                </a:cubicBezTo>
                <a:cubicBezTo>
                  <a:pt x="0" y="354"/>
                  <a:pt x="0" y="374"/>
                  <a:pt x="15" y="387"/>
                </a:cubicBezTo>
                <a:cubicBezTo>
                  <a:pt x="29" y="401"/>
                  <a:pt x="49" y="398"/>
                  <a:pt x="64" y="382"/>
                </a:cubicBezTo>
                <a:cubicBezTo>
                  <a:pt x="69" y="377"/>
                  <a:pt x="69" y="377"/>
                  <a:pt x="69" y="377"/>
                </a:cubicBezTo>
                <a:cubicBezTo>
                  <a:pt x="156" y="279"/>
                  <a:pt x="156" y="279"/>
                  <a:pt x="156" y="279"/>
                </a:cubicBezTo>
                <a:cubicBezTo>
                  <a:pt x="160" y="275"/>
                  <a:pt x="160" y="275"/>
                  <a:pt x="160" y="275"/>
                </a:cubicBezTo>
                <a:cubicBezTo>
                  <a:pt x="183" y="289"/>
                  <a:pt x="211" y="296"/>
                  <a:pt x="240" y="295"/>
                </a:cubicBezTo>
                <a:cubicBezTo>
                  <a:pt x="320" y="292"/>
                  <a:pt x="383" y="224"/>
                  <a:pt x="380" y="144"/>
                </a:cubicBezTo>
                <a:close/>
                <a:moveTo>
                  <a:pt x="238" y="243"/>
                </a:moveTo>
                <a:cubicBezTo>
                  <a:pt x="186" y="245"/>
                  <a:pt x="142" y="205"/>
                  <a:pt x="140" y="153"/>
                </a:cubicBezTo>
                <a:cubicBezTo>
                  <a:pt x="139" y="101"/>
                  <a:pt x="179" y="57"/>
                  <a:pt x="231" y="56"/>
                </a:cubicBezTo>
                <a:cubicBezTo>
                  <a:pt x="282" y="54"/>
                  <a:pt x="326" y="94"/>
                  <a:pt x="328" y="146"/>
                </a:cubicBezTo>
                <a:cubicBezTo>
                  <a:pt x="330" y="198"/>
                  <a:pt x="289" y="241"/>
                  <a:pt x="238" y="2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84C10C5-1EE6-9643-B6AE-2058D77B8E41}"/>
              </a:ext>
            </a:extLst>
          </p:cNvPr>
          <p:cNvGrpSpPr/>
          <p:nvPr/>
        </p:nvGrpSpPr>
        <p:grpSpPr>
          <a:xfrm>
            <a:off x="4333985" y="4555263"/>
            <a:ext cx="283464" cy="283464"/>
            <a:chOff x="4219575" y="-66675"/>
            <a:chExt cx="2103438" cy="1589088"/>
          </a:xfrm>
          <a:solidFill>
            <a:schemeClr val="accent2"/>
          </a:solidFill>
        </p:grpSpPr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C444A82A-CCDB-884D-902D-08FC0B9D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374650"/>
              <a:ext cx="457200" cy="484188"/>
            </a:xfrm>
            <a:custGeom>
              <a:avLst/>
              <a:gdLst>
                <a:gd name="T0" fmla="*/ 21 w 122"/>
                <a:gd name="T1" fmla="*/ 61 h 129"/>
                <a:gd name="T2" fmla="*/ 61 w 122"/>
                <a:gd name="T3" fmla="*/ 21 h 129"/>
                <a:gd name="T4" fmla="*/ 101 w 122"/>
                <a:gd name="T5" fmla="*/ 61 h 129"/>
                <a:gd name="T6" fmla="*/ 101 w 122"/>
                <a:gd name="T7" fmla="*/ 129 h 129"/>
                <a:gd name="T8" fmla="*/ 122 w 122"/>
                <a:gd name="T9" fmla="*/ 129 h 129"/>
                <a:gd name="T10" fmla="*/ 122 w 122"/>
                <a:gd name="T11" fmla="*/ 61 h 129"/>
                <a:gd name="T12" fmla="*/ 61 w 122"/>
                <a:gd name="T13" fmla="*/ 0 h 129"/>
                <a:gd name="T14" fmla="*/ 0 w 122"/>
                <a:gd name="T15" fmla="*/ 61 h 129"/>
                <a:gd name="T16" fmla="*/ 0 w 122"/>
                <a:gd name="T17" fmla="*/ 129 h 129"/>
                <a:gd name="T18" fmla="*/ 21 w 122"/>
                <a:gd name="T19" fmla="*/ 129 h 129"/>
                <a:gd name="T20" fmla="*/ 21 w 122"/>
                <a:gd name="T21" fmla="*/ 6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29">
                  <a:moveTo>
                    <a:pt x="21" y="61"/>
                  </a:moveTo>
                  <a:cubicBezTo>
                    <a:pt x="21" y="39"/>
                    <a:pt x="39" y="21"/>
                    <a:pt x="61" y="21"/>
                  </a:cubicBezTo>
                  <a:cubicBezTo>
                    <a:pt x="83" y="21"/>
                    <a:pt x="101" y="39"/>
                    <a:pt x="101" y="6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28"/>
                    <a:pt x="95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1" y="129"/>
                    <a:pt x="21" y="129"/>
                    <a:pt x="21" y="129"/>
                  </a:cubicBezTo>
                  <a:lnTo>
                    <a:pt x="21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D2992308-1150-E044-96D0-B9A65B3DD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2200" y="900113"/>
              <a:ext cx="757238" cy="622300"/>
            </a:xfrm>
            <a:custGeom>
              <a:avLst/>
              <a:gdLst>
                <a:gd name="T0" fmla="*/ 0 w 202"/>
                <a:gd name="T1" fmla="*/ 30 h 166"/>
                <a:gd name="T2" fmla="*/ 0 w 202"/>
                <a:gd name="T3" fmla="*/ 136 h 166"/>
                <a:gd name="T4" fmla="*/ 30 w 202"/>
                <a:gd name="T5" fmla="*/ 166 h 166"/>
                <a:gd name="T6" fmla="*/ 172 w 202"/>
                <a:gd name="T7" fmla="*/ 166 h 166"/>
                <a:gd name="T8" fmla="*/ 202 w 202"/>
                <a:gd name="T9" fmla="*/ 136 h 166"/>
                <a:gd name="T10" fmla="*/ 202 w 202"/>
                <a:gd name="T11" fmla="*/ 30 h 166"/>
                <a:gd name="T12" fmla="*/ 172 w 202"/>
                <a:gd name="T13" fmla="*/ 0 h 166"/>
                <a:gd name="T14" fmla="*/ 30 w 202"/>
                <a:gd name="T15" fmla="*/ 0 h 166"/>
                <a:gd name="T16" fmla="*/ 0 w 202"/>
                <a:gd name="T17" fmla="*/ 30 h 166"/>
                <a:gd name="T18" fmla="*/ 101 w 202"/>
                <a:gd name="T19" fmla="*/ 35 h 166"/>
                <a:gd name="T20" fmla="*/ 123 w 202"/>
                <a:gd name="T21" fmla="*/ 57 h 166"/>
                <a:gd name="T22" fmla="*/ 110 w 202"/>
                <a:gd name="T23" fmla="*/ 76 h 166"/>
                <a:gd name="T24" fmla="*/ 110 w 202"/>
                <a:gd name="T25" fmla="*/ 118 h 166"/>
                <a:gd name="T26" fmla="*/ 103 w 202"/>
                <a:gd name="T27" fmla="*/ 126 h 166"/>
                <a:gd name="T28" fmla="*/ 99 w 202"/>
                <a:gd name="T29" fmla="*/ 126 h 166"/>
                <a:gd name="T30" fmla="*/ 92 w 202"/>
                <a:gd name="T31" fmla="*/ 118 h 166"/>
                <a:gd name="T32" fmla="*/ 92 w 202"/>
                <a:gd name="T33" fmla="*/ 76 h 166"/>
                <a:gd name="T34" fmla="*/ 79 w 202"/>
                <a:gd name="T35" fmla="*/ 57 h 166"/>
                <a:gd name="T36" fmla="*/ 101 w 202"/>
                <a:gd name="T37" fmla="*/ 3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166">
                  <a:moveTo>
                    <a:pt x="0" y="30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52"/>
                    <a:pt x="13" y="166"/>
                    <a:pt x="30" y="166"/>
                  </a:cubicBezTo>
                  <a:cubicBezTo>
                    <a:pt x="172" y="166"/>
                    <a:pt x="172" y="166"/>
                    <a:pt x="172" y="166"/>
                  </a:cubicBezTo>
                  <a:cubicBezTo>
                    <a:pt x="189" y="166"/>
                    <a:pt x="202" y="152"/>
                    <a:pt x="202" y="136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202" y="13"/>
                    <a:pt x="189" y="0"/>
                    <a:pt x="17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lose/>
                  <a:moveTo>
                    <a:pt x="101" y="35"/>
                  </a:moveTo>
                  <a:cubicBezTo>
                    <a:pt x="113" y="35"/>
                    <a:pt x="123" y="45"/>
                    <a:pt x="123" y="57"/>
                  </a:cubicBezTo>
                  <a:cubicBezTo>
                    <a:pt x="123" y="65"/>
                    <a:pt x="118" y="73"/>
                    <a:pt x="110" y="76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23"/>
                    <a:pt x="107" y="126"/>
                    <a:pt x="103" y="126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5" y="126"/>
                    <a:pt x="92" y="123"/>
                    <a:pt x="92" y="118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84" y="73"/>
                    <a:pt x="79" y="65"/>
                    <a:pt x="79" y="57"/>
                  </a:cubicBezTo>
                  <a:cubicBezTo>
                    <a:pt x="79" y="45"/>
                    <a:pt x="89" y="35"/>
                    <a:pt x="10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59">
              <a:extLst>
                <a:ext uri="{FF2B5EF4-FFF2-40B4-BE49-F238E27FC236}">
                  <a16:creationId xmlns:a16="http://schemas.microsoft.com/office/drawing/2014/main" id="{896F9CD9-85AD-6147-BFD6-9F8BBDFB75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9575" y="-66675"/>
              <a:ext cx="2103438" cy="1308100"/>
            </a:xfrm>
            <a:custGeom>
              <a:avLst/>
              <a:gdLst>
                <a:gd name="T0" fmla="*/ 43 w 561"/>
                <a:gd name="T1" fmla="*/ 45 h 349"/>
                <a:gd name="T2" fmla="*/ 281 w 561"/>
                <a:gd name="T3" fmla="*/ 186 h 349"/>
                <a:gd name="T4" fmla="*/ 518 w 561"/>
                <a:gd name="T5" fmla="*/ 45 h 349"/>
                <a:gd name="T6" fmla="*/ 475 w 561"/>
                <a:gd name="T7" fmla="*/ 26 h 349"/>
                <a:gd name="T8" fmla="*/ 86 w 561"/>
                <a:gd name="T9" fmla="*/ 26 h 349"/>
                <a:gd name="T10" fmla="*/ 43 w 561"/>
                <a:gd name="T11" fmla="*/ 45 h 349"/>
                <a:gd name="T12" fmla="*/ 410 w 561"/>
                <a:gd name="T13" fmla="*/ 323 h 349"/>
                <a:gd name="T14" fmla="*/ 475 w 561"/>
                <a:gd name="T15" fmla="*/ 323 h 349"/>
                <a:gd name="T16" fmla="*/ 509 w 561"/>
                <a:gd name="T17" fmla="*/ 312 h 349"/>
                <a:gd name="T18" fmla="*/ 506 w 561"/>
                <a:gd name="T19" fmla="*/ 310 h 349"/>
                <a:gd name="T20" fmla="*/ 392 w 561"/>
                <a:gd name="T21" fmla="*/ 196 h 349"/>
                <a:gd name="T22" fmla="*/ 392 w 561"/>
                <a:gd name="T23" fmla="*/ 178 h 349"/>
                <a:gd name="T24" fmla="*/ 410 w 561"/>
                <a:gd name="T25" fmla="*/ 178 h 349"/>
                <a:gd name="T26" fmla="*/ 525 w 561"/>
                <a:gd name="T27" fmla="*/ 292 h 349"/>
                <a:gd name="T28" fmla="*/ 526 w 561"/>
                <a:gd name="T29" fmla="*/ 294 h 349"/>
                <a:gd name="T30" fmla="*/ 535 w 561"/>
                <a:gd name="T31" fmla="*/ 263 h 349"/>
                <a:gd name="T32" fmla="*/ 535 w 561"/>
                <a:gd name="T33" fmla="*/ 86 h 349"/>
                <a:gd name="T34" fmla="*/ 532 w 561"/>
                <a:gd name="T35" fmla="*/ 67 h 349"/>
                <a:gd name="T36" fmla="*/ 281 w 561"/>
                <a:gd name="T37" fmla="*/ 216 h 349"/>
                <a:gd name="T38" fmla="*/ 29 w 561"/>
                <a:gd name="T39" fmla="*/ 67 h 349"/>
                <a:gd name="T40" fmla="*/ 26 w 561"/>
                <a:gd name="T41" fmla="*/ 86 h 349"/>
                <a:gd name="T42" fmla="*/ 26 w 561"/>
                <a:gd name="T43" fmla="*/ 263 h 349"/>
                <a:gd name="T44" fmla="*/ 35 w 561"/>
                <a:gd name="T45" fmla="*/ 294 h 349"/>
                <a:gd name="T46" fmla="*/ 36 w 561"/>
                <a:gd name="T47" fmla="*/ 292 h 349"/>
                <a:gd name="T48" fmla="*/ 151 w 561"/>
                <a:gd name="T49" fmla="*/ 178 h 349"/>
                <a:gd name="T50" fmla="*/ 169 w 561"/>
                <a:gd name="T51" fmla="*/ 178 h 349"/>
                <a:gd name="T52" fmla="*/ 169 w 561"/>
                <a:gd name="T53" fmla="*/ 196 h 349"/>
                <a:gd name="T54" fmla="*/ 55 w 561"/>
                <a:gd name="T55" fmla="*/ 310 h 349"/>
                <a:gd name="T56" fmla="*/ 52 w 561"/>
                <a:gd name="T57" fmla="*/ 312 h 349"/>
                <a:gd name="T58" fmla="*/ 86 w 561"/>
                <a:gd name="T59" fmla="*/ 323 h 349"/>
                <a:gd name="T60" fmla="*/ 151 w 561"/>
                <a:gd name="T61" fmla="*/ 323 h 349"/>
                <a:gd name="T62" fmla="*/ 152 w 561"/>
                <a:gd name="T63" fmla="*/ 349 h 349"/>
                <a:gd name="T64" fmla="*/ 86 w 561"/>
                <a:gd name="T65" fmla="*/ 349 h 349"/>
                <a:gd name="T66" fmla="*/ 0 w 561"/>
                <a:gd name="T67" fmla="*/ 263 h 349"/>
                <a:gd name="T68" fmla="*/ 0 w 561"/>
                <a:gd name="T69" fmla="*/ 86 h 349"/>
                <a:gd name="T70" fmla="*/ 86 w 561"/>
                <a:gd name="T71" fmla="*/ 0 h 349"/>
                <a:gd name="T72" fmla="*/ 475 w 561"/>
                <a:gd name="T73" fmla="*/ 0 h 349"/>
                <a:gd name="T74" fmla="*/ 561 w 561"/>
                <a:gd name="T75" fmla="*/ 86 h 349"/>
                <a:gd name="T76" fmla="*/ 561 w 561"/>
                <a:gd name="T77" fmla="*/ 263 h 349"/>
                <a:gd name="T78" fmla="*/ 475 w 561"/>
                <a:gd name="T79" fmla="*/ 349 h 349"/>
                <a:gd name="T80" fmla="*/ 411 w 561"/>
                <a:gd name="T81" fmla="*/ 349 h 349"/>
                <a:gd name="T82" fmla="*/ 410 w 561"/>
                <a:gd name="T83" fmla="*/ 32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1" h="349">
                  <a:moveTo>
                    <a:pt x="43" y="45"/>
                  </a:moveTo>
                  <a:cubicBezTo>
                    <a:pt x="281" y="186"/>
                    <a:pt x="281" y="186"/>
                    <a:pt x="281" y="186"/>
                  </a:cubicBezTo>
                  <a:cubicBezTo>
                    <a:pt x="518" y="45"/>
                    <a:pt x="518" y="45"/>
                    <a:pt x="518" y="45"/>
                  </a:cubicBezTo>
                  <a:cubicBezTo>
                    <a:pt x="507" y="33"/>
                    <a:pt x="492" y="26"/>
                    <a:pt x="475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69" y="26"/>
                    <a:pt x="54" y="33"/>
                    <a:pt x="43" y="45"/>
                  </a:cubicBezTo>
                  <a:close/>
                  <a:moveTo>
                    <a:pt x="410" y="323"/>
                  </a:moveTo>
                  <a:cubicBezTo>
                    <a:pt x="475" y="323"/>
                    <a:pt x="475" y="323"/>
                    <a:pt x="475" y="323"/>
                  </a:cubicBezTo>
                  <a:cubicBezTo>
                    <a:pt x="487" y="323"/>
                    <a:pt x="499" y="319"/>
                    <a:pt x="509" y="312"/>
                  </a:cubicBezTo>
                  <a:cubicBezTo>
                    <a:pt x="508" y="312"/>
                    <a:pt x="507" y="311"/>
                    <a:pt x="506" y="310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87" y="191"/>
                    <a:pt x="387" y="183"/>
                    <a:pt x="392" y="178"/>
                  </a:cubicBezTo>
                  <a:cubicBezTo>
                    <a:pt x="397" y="173"/>
                    <a:pt x="405" y="173"/>
                    <a:pt x="410" y="178"/>
                  </a:cubicBezTo>
                  <a:cubicBezTo>
                    <a:pt x="525" y="292"/>
                    <a:pt x="525" y="292"/>
                    <a:pt x="525" y="292"/>
                  </a:cubicBezTo>
                  <a:cubicBezTo>
                    <a:pt x="525" y="293"/>
                    <a:pt x="526" y="293"/>
                    <a:pt x="526" y="294"/>
                  </a:cubicBezTo>
                  <a:cubicBezTo>
                    <a:pt x="532" y="285"/>
                    <a:pt x="535" y="274"/>
                    <a:pt x="535" y="263"/>
                  </a:cubicBezTo>
                  <a:cubicBezTo>
                    <a:pt x="535" y="86"/>
                    <a:pt x="535" y="86"/>
                    <a:pt x="535" y="86"/>
                  </a:cubicBezTo>
                  <a:cubicBezTo>
                    <a:pt x="535" y="79"/>
                    <a:pt x="534" y="73"/>
                    <a:pt x="532" y="6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7" y="73"/>
                    <a:pt x="26" y="79"/>
                    <a:pt x="26" y="86"/>
                  </a:cubicBezTo>
                  <a:cubicBezTo>
                    <a:pt x="26" y="263"/>
                    <a:pt x="26" y="263"/>
                    <a:pt x="26" y="263"/>
                  </a:cubicBezTo>
                  <a:cubicBezTo>
                    <a:pt x="26" y="274"/>
                    <a:pt x="29" y="285"/>
                    <a:pt x="35" y="294"/>
                  </a:cubicBezTo>
                  <a:cubicBezTo>
                    <a:pt x="36" y="293"/>
                    <a:pt x="36" y="293"/>
                    <a:pt x="36" y="292"/>
                  </a:cubicBezTo>
                  <a:cubicBezTo>
                    <a:pt x="151" y="178"/>
                    <a:pt x="151" y="178"/>
                    <a:pt x="151" y="178"/>
                  </a:cubicBezTo>
                  <a:cubicBezTo>
                    <a:pt x="156" y="173"/>
                    <a:pt x="164" y="173"/>
                    <a:pt x="169" y="178"/>
                  </a:cubicBezTo>
                  <a:cubicBezTo>
                    <a:pt x="174" y="183"/>
                    <a:pt x="174" y="191"/>
                    <a:pt x="169" y="196"/>
                  </a:cubicBezTo>
                  <a:cubicBezTo>
                    <a:pt x="55" y="310"/>
                    <a:pt x="55" y="310"/>
                    <a:pt x="55" y="310"/>
                  </a:cubicBezTo>
                  <a:cubicBezTo>
                    <a:pt x="54" y="311"/>
                    <a:pt x="53" y="312"/>
                    <a:pt x="52" y="312"/>
                  </a:cubicBezTo>
                  <a:cubicBezTo>
                    <a:pt x="62" y="319"/>
                    <a:pt x="74" y="323"/>
                    <a:pt x="86" y="323"/>
                  </a:cubicBezTo>
                  <a:cubicBezTo>
                    <a:pt x="151" y="323"/>
                    <a:pt x="151" y="323"/>
                    <a:pt x="151" y="323"/>
                  </a:cubicBezTo>
                  <a:cubicBezTo>
                    <a:pt x="152" y="349"/>
                    <a:pt x="152" y="349"/>
                    <a:pt x="152" y="349"/>
                  </a:cubicBezTo>
                  <a:cubicBezTo>
                    <a:pt x="86" y="349"/>
                    <a:pt x="86" y="349"/>
                    <a:pt x="86" y="349"/>
                  </a:cubicBezTo>
                  <a:cubicBezTo>
                    <a:pt x="39" y="349"/>
                    <a:pt x="0" y="310"/>
                    <a:pt x="0" y="26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522" y="0"/>
                    <a:pt x="561" y="39"/>
                    <a:pt x="561" y="86"/>
                  </a:cubicBezTo>
                  <a:cubicBezTo>
                    <a:pt x="561" y="263"/>
                    <a:pt x="561" y="263"/>
                    <a:pt x="561" y="263"/>
                  </a:cubicBezTo>
                  <a:cubicBezTo>
                    <a:pt x="561" y="310"/>
                    <a:pt x="522" y="349"/>
                    <a:pt x="475" y="349"/>
                  </a:cubicBezTo>
                  <a:cubicBezTo>
                    <a:pt x="411" y="349"/>
                    <a:pt x="411" y="349"/>
                    <a:pt x="411" y="349"/>
                  </a:cubicBezTo>
                  <a:lnTo>
                    <a:pt x="410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40" name="Freeform 157">
            <a:extLst>
              <a:ext uri="{FF2B5EF4-FFF2-40B4-BE49-F238E27FC236}">
                <a16:creationId xmlns:a16="http://schemas.microsoft.com/office/drawing/2014/main" id="{55EE1611-9BE9-8547-9C76-05DA3C2644A2}"/>
              </a:ext>
            </a:extLst>
          </p:cNvPr>
          <p:cNvSpPr>
            <a:spLocks noEditPoints="1"/>
          </p:cNvSpPr>
          <p:nvPr/>
        </p:nvSpPr>
        <p:spPr bwMode="auto">
          <a:xfrm>
            <a:off x="5959380" y="1745183"/>
            <a:ext cx="283464" cy="283464"/>
          </a:xfrm>
          <a:custGeom>
            <a:avLst/>
            <a:gdLst>
              <a:gd name="T0" fmla="*/ 101 w 375"/>
              <a:gd name="T1" fmla="*/ 36 h 345"/>
              <a:gd name="T2" fmla="*/ 36 w 375"/>
              <a:gd name="T3" fmla="*/ 36 h 345"/>
              <a:gd name="T4" fmla="*/ 36 w 375"/>
              <a:gd name="T5" fmla="*/ 96 h 345"/>
              <a:gd name="T6" fmla="*/ 18 w 375"/>
              <a:gd name="T7" fmla="*/ 120 h 345"/>
              <a:gd name="T8" fmla="*/ 0 w 375"/>
              <a:gd name="T9" fmla="*/ 96 h 345"/>
              <a:gd name="T10" fmla="*/ 0 w 375"/>
              <a:gd name="T11" fmla="*/ 20 h 345"/>
              <a:gd name="T12" fmla="*/ 0 w 375"/>
              <a:gd name="T13" fmla="*/ 18 h 345"/>
              <a:gd name="T14" fmla="*/ 12 w 375"/>
              <a:gd name="T15" fmla="*/ 1 h 345"/>
              <a:gd name="T16" fmla="*/ 13 w 375"/>
              <a:gd name="T17" fmla="*/ 1 h 345"/>
              <a:gd name="T18" fmla="*/ 25 w 375"/>
              <a:gd name="T19" fmla="*/ 0 h 345"/>
              <a:gd name="T20" fmla="*/ 97 w 375"/>
              <a:gd name="T21" fmla="*/ 0 h 345"/>
              <a:gd name="T22" fmla="*/ 121 w 375"/>
              <a:gd name="T23" fmla="*/ 18 h 345"/>
              <a:gd name="T24" fmla="*/ 275 w 375"/>
              <a:gd name="T25" fmla="*/ 36 h 345"/>
              <a:gd name="T26" fmla="*/ 339 w 375"/>
              <a:gd name="T27" fmla="*/ 36 h 345"/>
              <a:gd name="T28" fmla="*/ 339 w 375"/>
              <a:gd name="T29" fmla="*/ 96 h 345"/>
              <a:gd name="T30" fmla="*/ 357 w 375"/>
              <a:gd name="T31" fmla="*/ 120 h 345"/>
              <a:gd name="T32" fmla="*/ 375 w 375"/>
              <a:gd name="T33" fmla="*/ 96 h 345"/>
              <a:gd name="T34" fmla="*/ 375 w 375"/>
              <a:gd name="T35" fmla="*/ 20 h 345"/>
              <a:gd name="T36" fmla="*/ 375 w 375"/>
              <a:gd name="T37" fmla="*/ 18 h 345"/>
              <a:gd name="T38" fmla="*/ 363 w 375"/>
              <a:gd name="T39" fmla="*/ 1 h 345"/>
              <a:gd name="T40" fmla="*/ 362 w 375"/>
              <a:gd name="T41" fmla="*/ 1 h 345"/>
              <a:gd name="T42" fmla="*/ 351 w 375"/>
              <a:gd name="T43" fmla="*/ 0 h 345"/>
              <a:gd name="T44" fmla="*/ 279 w 375"/>
              <a:gd name="T45" fmla="*/ 0 h 345"/>
              <a:gd name="T46" fmla="*/ 255 w 375"/>
              <a:gd name="T47" fmla="*/ 18 h 345"/>
              <a:gd name="T48" fmla="*/ 101 w 375"/>
              <a:gd name="T49" fmla="*/ 309 h 345"/>
              <a:gd name="T50" fmla="*/ 36 w 375"/>
              <a:gd name="T51" fmla="*/ 309 h 345"/>
              <a:gd name="T52" fmla="*/ 36 w 375"/>
              <a:gd name="T53" fmla="*/ 249 h 345"/>
              <a:gd name="T54" fmla="*/ 18 w 375"/>
              <a:gd name="T55" fmla="*/ 225 h 345"/>
              <a:gd name="T56" fmla="*/ 0 w 375"/>
              <a:gd name="T57" fmla="*/ 249 h 345"/>
              <a:gd name="T58" fmla="*/ 0 w 375"/>
              <a:gd name="T59" fmla="*/ 325 h 345"/>
              <a:gd name="T60" fmla="*/ 0 w 375"/>
              <a:gd name="T61" fmla="*/ 327 h 345"/>
              <a:gd name="T62" fmla="*/ 12 w 375"/>
              <a:gd name="T63" fmla="*/ 344 h 345"/>
              <a:gd name="T64" fmla="*/ 13 w 375"/>
              <a:gd name="T65" fmla="*/ 344 h 345"/>
              <a:gd name="T66" fmla="*/ 25 w 375"/>
              <a:gd name="T67" fmla="*/ 345 h 345"/>
              <a:gd name="T68" fmla="*/ 97 w 375"/>
              <a:gd name="T69" fmla="*/ 345 h 345"/>
              <a:gd name="T70" fmla="*/ 121 w 375"/>
              <a:gd name="T71" fmla="*/ 327 h 345"/>
              <a:gd name="T72" fmla="*/ 279 w 375"/>
              <a:gd name="T73" fmla="*/ 345 h 345"/>
              <a:gd name="T74" fmla="*/ 351 w 375"/>
              <a:gd name="T75" fmla="*/ 345 h 345"/>
              <a:gd name="T76" fmla="*/ 362 w 375"/>
              <a:gd name="T77" fmla="*/ 344 h 345"/>
              <a:gd name="T78" fmla="*/ 363 w 375"/>
              <a:gd name="T79" fmla="*/ 344 h 345"/>
              <a:gd name="T80" fmla="*/ 375 w 375"/>
              <a:gd name="T81" fmla="*/ 327 h 345"/>
              <a:gd name="T82" fmla="*/ 375 w 375"/>
              <a:gd name="T83" fmla="*/ 325 h 345"/>
              <a:gd name="T84" fmla="*/ 375 w 375"/>
              <a:gd name="T85" fmla="*/ 249 h 345"/>
              <a:gd name="T86" fmla="*/ 357 w 375"/>
              <a:gd name="T87" fmla="*/ 225 h 345"/>
              <a:gd name="T88" fmla="*/ 339 w 375"/>
              <a:gd name="T89" fmla="*/ 249 h 345"/>
              <a:gd name="T90" fmla="*/ 339 w 375"/>
              <a:gd name="T91" fmla="*/ 309 h 345"/>
              <a:gd name="T92" fmla="*/ 275 w 375"/>
              <a:gd name="T93" fmla="*/ 309 h 345"/>
              <a:gd name="T94" fmla="*/ 275 w 375"/>
              <a:gd name="T95" fmla="*/ 345 h 345"/>
              <a:gd name="T96" fmla="*/ 141 w 375"/>
              <a:gd name="T97" fmla="*/ 260 h 345"/>
              <a:gd name="T98" fmla="*/ 232 w 375"/>
              <a:gd name="T99" fmla="*/ 83 h 345"/>
              <a:gd name="T100" fmla="*/ 218 w 375"/>
              <a:gd name="T101" fmla="*/ 111 h 345"/>
              <a:gd name="T102" fmla="*/ 156 w 375"/>
              <a:gd name="T103" fmla="*/ 231 h 345"/>
              <a:gd name="T104" fmla="*/ 218 w 375"/>
              <a:gd name="T105" fmla="*/ 111 h 345"/>
              <a:gd name="T106" fmla="*/ 160 w 375"/>
              <a:gd name="T107" fmla="*/ 157 h 345"/>
              <a:gd name="T108" fmla="*/ 215 w 375"/>
              <a:gd name="T109" fmla="*/ 18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5" h="345">
                <a:moveTo>
                  <a:pt x="121" y="18"/>
                </a:moveTo>
                <a:cubicBezTo>
                  <a:pt x="121" y="29"/>
                  <a:pt x="113" y="36"/>
                  <a:pt x="101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112"/>
                  <a:pt x="29" y="120"/>
                  <a:pt x="18" y="120"/>
                </a:cubicBezTo>
                <a:cubicBezTo>
                  <a:pt x="7" y="120"/>
                  <a:pt x="0" y="112"/>
                  <a:pt x="0" y="10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4" y="4"/>
                  <a:pt x="11" y="2"/>
                </a:cubicBezTo>
                <a:cubicBezTo>
                  <a:pt x="11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5" y="0"/>
                  <a:pt x="18" y="0"/>
                  <a:pt x="2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3" y="0"/>
                  <a:pt x="121" y="7"/>
                  <a:pt x="121" y="18"/>
                </a:cubicBezTo>
                <a:close/>
                <a:moveTo>
                  <a:pt x="255" y="18"/>
                </a:moveTo>
                <a:cubicBezTo>
                  <a:pt x="255" y="29"/>
                  <a:pt x="263" y="36"/>
                  <a:pt x="275" y="36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339" y="36"/>
                  <a:pt x="339" y="36"/>
                  <a:pt x="339" y="36"/>
                </a:cubicBezTo>
                <a:cubicBezTo>
                  <a:pt x="339" y="59"/>
                  <a:pt x="339" y="59"/>
                  <a:pt x="339" y="59"/>
                </a:cubicBezTo>
                <a:cubicBezTo>
                  <a:pt x="339" y="96"/>
                  <a:pt x="339" y="96"/>
                  <a:pt x="339" y="96"/>
                </a:cubicBezTo>
                <a:cubicBezTo>
                  <a:pt x="339" y="100"/>
                  <a:pt x="339" y="100"/>
                  <a:pt x="339" y="100"/>
                </a:cubicBezTo>
                <a:cubicBezTo>
                  <a:pt x="339" y="112"/>
                  <a:pt x="346" y="120"/>
                  <a:pt x="357" y="120"/>
                </a:cubicBezTo>
                <a:cubicBezTo>
                  <a:pt x="368" y="120"/>
                  <a:pt x="375" y="112"/>
                  <a:pt x="375" y="100"/>
                </a:cubicBezTo>
                <a:cubicBezTo>
                  <a:pt x="375" y="96"/>
                  <a:pt x="375" y="96"/>
                  <a:pt x="375" y="96"/>
                </a:cubicBezTo>
                <a:cubicBezTo>
                  <a:pt x="375" y="24"/>
                  <a:pt x="375" y="24"/>
                  <a:pt x="375" y="24"/>
                </a:cubicBezTo>
                <a:cubicBezTo>
                  <a:pt x="375" y="20"/>
                  <a:pt x="375" y="20"/>
                  <a:pt x="375" y="20"/>
                </a:cubicBezTo>
                <a:cubicBezTo>
                  <a:pt x="375" y="20"/>
                  <a:pt x="375" y="19"/>
                  <a:pt x="375" y="18"/>
                </a:cubicBezTo>
                <a:cubicBezTo>
                  <a:pt x="375" y="18"/>
                  <a:pt x="375" y="18"/>
                  <a:pt x="375" y="18"/>
                </a:cubicBezTo>
                <a:cubicBezTo>
                  <a:pt x="375" y="10"/>
                  <a:pt x="371" y="4"/>
                  <a:pt x="365" y="2"/>
                </a:cubicBezTo>
                <a:cubicBezTo>
                  <a:pt x="364" y="1"/>
                  <a:pt x="364" y="1"/>
                  <a:pt x="363" y="1"/>
                </a:cubicBezTo>
                <a:cubicBezTo>
                  <a:pt x="363" y="1"/>
                  <a:pt x="363" y="1"/>
                  <a:pt x="363" y="1"/>
                </a:cubicBezTo>
                <a:cubicBezTo>
                  <a:pt x="363" y="1"/>
                  <a:pt x="363" y="1"/>
                  <a:pt x="362" y="1"/>
                </a:cubicBezTo>
                <a:cubicBezTo>
                  <a:pt x="360" y="0"/>
                  <a:pt x="358" y="0"/>
                  <a:pt x="355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63" y="0"/>
                  <a:pt x="255" y="7"/>
                  <a:pt x="255" y="18"/>
                </a:cubicBezTo>
                <a:close/>
                <a:moveTo>
                  <a:pt x="121" y="327"/>
                </a:moveTo>
                <a:cubicBezTo>
                  <a:pt x="121" y="316"/>
                  <a:pt x="113" y="309"/>
                  <a:pt x="101" y="309"/>
                </a:cubicBezTo>
                <a:cubicBezTo>
                  <a:pt x="97" y="309"/>
                  <a:pt x="97" y="309"/>
                  <a:pt x="97" y="309"/>
                </a:cubicBezTo>
                <a:cubicBezTo>
                  <a:pt x="36" y="309"/>
                  <a:pt x="36" y="309"/>
                  <a:pt x="36" y="309"/>
                </a:cubicBezTo>
                <a:cubicBezTo>
                  <a:pt x="36" y="286"/>
                  <a:pt x="36" y="286"/>
                  <a:pt x="36" y="286"/>
                </a:cubicBezTo>
                <a:cubicBezTo>
                  <a:pt x="36" y="249"/>
                  <a:pt x="36" y="249"/>
                  <a:pt x="36" y="249"/>
                </a:cubicBezTo>
                <a:cubicBezTo>
                  <a:pt x="36" y="245"/>
                  <a:pt x="36" y="245"/>
                  <a:pt x="36" y="245"/>
                </a:cubicBezTo>
                <a:cubicBezTo>
                  <a:pt x="36" y="233"/>
                  <a:pt x="29" y="225"/>
                  <a:pt x="18" y="225"/>
                </a:cubicBezTo>
                <a:cubicBezTo>
                  <a:pt x="7" y="225"/>
                  <a:pt x="0" y="233"/>
                  <a:pt x="0" y="24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25"/>
                  <a:pt x="0" y="326"/>
                  <a:pt x="0" y="327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5"/>
                  <a:pt x="4" y="341"/>
                  <a:pt x="11" y="344"/>
                </a:cubicBezTo>
                <a:cubicBezTo>
                  <a:pt x="11" y="344"/>
                  <a:pt x="12" y="344"/>
                  <a:pt x="12" y="344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13" y="344"/>
                  <a:pt x="13" y="344"/>
                  <a:pt x="13" y="344"/>
                </a:cubicBezTo>
                <a:cubicBezTo>
                  <a:pt x="15" y="345"/>
                  <a:pt x="18" y="345"/>
                  <a:pt x="21" y="345"/>
                </a:cubicBezTo>
                <a:cubicBezTo>
                  <a:pt x="25" y="345"/>
                  <a:pt x="25" y="345"/>
                  <a:pt x="25" y="345"/>
                </a:cubicBezTo>
                <a:cubicBezTo>
                  <a:pt x="60" y="345"/>
                  <a:pt x="60" y="345"/>
                  <a:pt x="60" y="345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101" y="345"/>
                  <a:pt x="101" y="345"/>
                  <a:pt x="101" y="345"/>
                </a:cubicBezTo>
                <a:cubicBezTo>
                  <a:pt x="113" y="345"/>
                  <a:pt x="121" y="338"/>
                  <a:pt x="121" y="327"/>
                </a:cubicBezTo>
                <a:close/>
                <a:moveTo>
                  <a:pt x="275" y="345"/>
                </a:moveTo>
                <a:cubicBezTo>
                  <a:pt x="279" y="345"/>
                  <a:pt x="279" y="345"/>
                  <a:pt x="279" y="345"/>
                </a:cubicBezTo>
                <a:cubicBezTo>
                  <a:pt x="316" y="345"/>
                  <a:pt x="316" y="345"/>
                  <a:pt x="316" y="345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8" y="345"/>
                  <a:pt x="360" y="345"/>
                  <a:pt x="362" y="344"/>
                </a:cubicBezTo>
                <a:cubicBezTo>
                  <a:pt x="363" y="344"/>
                  <a:pt x="363" y="344"/>
                  <a:pt x="363" y="344"/>
                </a:cubicBezTo>
                <a:cubicBezTo>
                  <a:pt x="363" y="344"/>
                  <a:pt x="363" y="344"/>
                  <a:pt x="363" y="344"/>
                </a:cubicBezTo>
                <a:cubicBezTo>
                  <a:pt x="364" y="344"/>
                  <a:pt x="364" y="344"/>
                  <a:pt x="365" y="344"/>
                </a:cubicBezTo>
                <a:cubicBezTo>
                  <a:pt x="371" y="341"/>
                  <a:pt x="375" y="335"/>
                  <a:pt x="375" y="327"/>
                </a:cubicBezTo>
                <a:cubicBezTo>
                  <a:pt x="375" y="327"/>
                  <a:pt x="375" y="327"/>
                  <a:pt x="375" y="327"/>
                </a:cubicBezTo>
                <a:cubicBezTo>
                  <a:pt x="375" y="326"/>
                  <a:pt x="375" y="325"/>
                  <a:pt x="375" y="325"/>
                </a:cubicBezTo>
                <a:cubicBezTo>
                  <a:pt x="375" y="321"/>
                  <a:pt x="375" y="321"/>
                  <a:pt x="375" y="321"/>
                </a:cubicBezTo>
                <a:cubicBezTo>
                  <a:pt x="375" y="249"/>
                  <a:pt x="375" y="249"/>
                  <a:pt x="375" y="249"/>
                </a:cubicBezTo>
                <a:cubicBezTo>
                  <a:pt x="375" y="245"/>
                  <a:pt x="375" y="245"/>
                  <a:pt x="375" y="245"/>
                </a:cubicBezTo>
                <a:cubicBezTo>
                  <a:pt x="375" y="233"/>
                  <a:pt x="368" y="225"/>
                  <a:pt x="357" y="225"/>
                </a:cubicBezTo>
                <a:cubicBezTo>
                  <a:pt x="346" y="225"/>
                  <a:pt x="339" y="233"/>
                  <a:pt x="339" y="245"/>
                </a:cubicBezTo>
                <a:cubicBezTo>
                  <a:pt x="339" y="249"/>
                  <a:pt x="339" y="249"/>
                  <a:pt x="339" y="249"/>
                </a:cubicBezTo>
                <a:cubicBezTo>
                  <a:pt x="339" y="286"/>
                  <a:pt x="339" y="286"/>
                  <a:pt x="339" y="286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279" y="309"/>
                  <a:pt x="279" y="309"/>
                  <a:pt x="279" y="309"/>
                </a:cubicBezTo>
                <a:cubicBezTo>
                  <a:pt x="275" y="309"/>
                  <a:pt x="275" y="309"/>
                  <a:pt x="275" y="309"/>
                </a:cubicBezTo>
                <a:cubicBezTo>
                  <a:pt x="263" y="309"/>
                  <a:pt x="255" y="316"/>
                  <a:pt x="255" y="327"/>
                </a:cubicBezTo>
                <a:cubicBezTo>
                  <a:pt x="255" y="338"/>
                  <a:pt x="263" y="345"/>
                  <a:pt x="275" y="345"/>
                </a:cubicBezTo>
                <a:close/>
                <a:moveTo>
                  <a:pt x="276" y="217"/>
                </a:moveTo>
                <a:cubicBezTo>
                  <a:pt x="251" y="266"/>
                  <a:pt x="190" y="285"/>
                  <a:pt x="141" y="260"/>
                </a:cubicBezTo>
                <a:cubicBezTo>
                  <a:pt x="92" y="235"/>
                  <a:pt x="73" y="175"/>
                  <a:pt x="98" y="126"/>
                </a:cubicBezTo>
                <a:cubicBezTo>
                  <a:pt x="124" y="76"/>
                  <a:pt x="183" y="58"/>
                  <a:pt x="232" y="83"/>
                </a:cubicBezTo>
                <a:cubicBezTo>
                  <a:pt x="281" y="108"/>
                  <a:pt x="302" y="167"/>
                  <a:pt x="276" y="217"/>
                </a:cubicBezTo>
                <a:close/>
                <a:moveTo>
                  <a:pt x="218" y="111"/>
                </a:moveTo>
                <a:cubicBezTo>
                  <a:pt x="184" y="94"/>
                  <a:pt x="144" y="106"/>
                  <a:pt x="127" y="140"/>
                </a:cubicBezTo>
                <a:cubicBezTo>
                  <a:pt x="110" y="174"/>
                  <a:pt x="123" y="214"/>
                  <a:pt x="156" y="231"/>
                </a:cubicBezTo>
                <a:cubicBezTo>
                  <a:pt x="189" y="249"/>
                  <a:pt x="230" y="236"/>
                  <a:pt x="248" y="202"/>
                </a:cubicBezTo>
                <a:cubicBezTo>
                  <a:pt x="265" y="168"/>
                  <a:pt x="251" y="128"/>
                  <a:pt x="218" y="111"/>
                </a:cubicBezTo>
                <a:close/>
                <a:moveTo>
                  <a:pt x="201" y="144"/>
                </a:moveTo>
                <a:cubicBezTo>
                  <a:pt x="186" y="136"/>
                  <a:pt x="168" y="142"/>
                  <a:pt x="160" y="157"/>
                </a:cubicBezTo>
                <a:cubicBezTo>
                  <a:pt x="152" y="173"/>
                  <a:pt x="158" y="191"/>
                  <a:pt x="173" y="199"/>
                </a:cubicBezTo>
                <a:cubicBezTo>
                  <a:pt x="188" y="207"/>
                  <a:pt x="207" y="201"/>
                  <a:pt x="215" y="186"/>
                </a:cubicBezTo>
                <a:cubicBezTo>
                  <a:pt x="223" y="170"/>
                  <a:pt x="216" y="152"/>
                  <a:pt x="201" y="1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1" name="Freeform 273">
            <a:extLst>
              <a:ext uri="{FF2B5EF4-FFF2-40B4-BE49-F238E27FC236}">
                <a16:creationId xmlns:a16="http://schemas.microsoft.com/office/drawing/2014/main" id="{59A28113-CC90-714A-ACE5-AB230FF5C6AB}"/>
              </a:ext>
            </a:extLst>
          </p:cNvPr>
          <p:cNvSpPr>
            <a:spLocks noEditPoints="1"/>
          </p:cNvSpPr>
          <p:nvPr/>
        </p:nvSpPr>
        <p:spPr bwMode="auto">
          <a:xfrm>
            <a:off x="7575688" y="2724849"/>
            <a:ext cx="283464" cy="283464"/>
          </a:xfrm>
          <a:custGeom>
            <a:avLst/>
            <a:gdLst>
              <a:gd name="T0" fmla="*/ 40 w 788"/>
              <a:gd name="T1" fmla="*/ 653 h 653"/>
              <a:gd name="T2" fmla="*/ 0 w 788"/>
              <a:gd name="T3" fmla="*/ 40 h 653"/>
              <a:gd name="T4" fmla="*/ 748 w 788"/>
              <a:gd name="T5" fmla="*/ 0 h 653"/>
              <a:gd name="T6" fmla="*/ 788 w 788"/>
              <a:gd name="T7" fmla="*/ 613 h 653"/>
              <a:gd name="T8" fmla="*/ 40 w 788"/>
              <a:gd name="T9" fmla="*/ 26 h 653"/>
              <a:gd name="T10" fmla="*/ 27 w 788"/>
              <a:gd name="T11" fmla="*/ 613 h 653"/>
              <a:gd name="T12" fmla="*/ 748 w 788"/>
              <a:gd name="T13" fmla="*/ 627 h 653"/>
              <a:gd name="T14" fmla="*/ 762 w 788"/>
              <a:gd name="T15" fmla="*/ 40 h 653"/>
              <a:gd name="T16" fmla="*/ 40 w 788"/>
              <a:gd name="T17" fmla="*/ 26 h 653"/>
              <a:gd name="T18" fmla="*/ 81 w 788"/>
              <a:gd name="T19" fmla="*/ 67 h 653"/>
              <a:gd name="T20" fmla="*/ 332 w 788"/>
              <a:gd name="T21" fmla="*/ 104 h 653"/>
              <a:gd name="T22" fmla="*/ 332 w 788"/>
              <a:gd name="T23" fmla="*/ 421 h 653"/>
              <a:gd name="T24" fmla="*/ 81 w 788"/>
              <a:gd name="T25" fmla="*/ 457 h 653"/>
              <a:gd name="T26" fmla="*/ 332 w 788"/>
              <a:gd name="T27" fmla="*/ 421 h 653"/>
              <a:gd name="T28" fmla="*/ 81 w 788"/>
              <a:gd name="T29" fmla="*/ 547 h 653"/>
              <a:gd name="T30" fmla="*/ 332 w 788"/>
              <a:gd name="T31" fmla="*/ 584 h 653"/>
              <a:gd name="T32" fmla="*/ 332 w 788"/>
              <a:gd name="T33" fmla="*/ 484 h 653"/>
              <a:gd name="T34" fmla="*/ 81 w 788"/>
              <a:gd name="T35" fmla="*/ 520 h 653"/>
              <a:gd name="T36" fmla="*/ 332 w 788"/>
              <a:gd name="T37" fmla="*/ 484 h 653"/>
              <a:gd name="T38" fmla="*/ 424 w 788"/>
              <a:gd name="T39" fmla="*/ 289 h 653"/>
              <a:gd name="T40" fmla="*/ 490 w 788"/>
              <a:gd name="T41" fmla="*/ 386 h 653"/>
              <a:gd name="T42" fmla="*/ 676 w 788"/>
              <a:gd name="T43" fmla="*/ 146 h 653"/>
              <a:gd name="T44" fmla="*/ 610 w 788"/>
              <a:gd name="T45" fmla="*/ 386 h 653"/>
              <a:gd name="T46" fmla="*/ 676 w 788"/>
              <a:gd name="T47" fmla="*/ 146 h 653"/>
              <a:gd name="T48" fmla="*/ 517 w 788"/>
              <a:gd name="T49" fmla="*/ 208 h 653"/>
              <a:gd name="T50" fmla="*/ 583 w 788"/>
              <a:gd name="T51" fmla="*/ 386 h 653"/>
              <a:gd name="T52" fmla="*/ 654 w 788"/>
              <a:gd name="T53" fmla="*/ 449 h 653"/>
              <a:gd name="T54" fmla="*/ 636 w 788"/>
              <a:gd name="T55" fmla="*/ 481 h 653"/>
              <a:gd name="T56" fmla="*/ 571 w 788"/>
              <a:gd name="T57" fmla="*/ 518 h 653"/>
              <a:gd name="T58" fmla="*/ 514 w 788"/>
              <a:gd name="T59" fmla="*/ 495 h 653"/>
              <a:gd name="T60" fmla="*/ 495 w 788"/>
              <a:gd name="T61" fmla="*/ 464 h 653"/>
              <a:gd name="T62" fmla="*/ 476 w 788"/>
              <a:gd name="T63" fmla="*/ 494 h 653"/>
              <a:gd name="T64" fmla="*/ 432 w 788"/>
              <a:gd name="T65" fmla="*/ 529 h 653"/>
              <a:gd name="T66" fmla="*/ 495 w 788"/>
              <a:gd name="T67" fmla="*/ 506 h 653"/>
              <a:gd name="T68" fmla="*/ 552 w 788"/>
              <a:gd name="T69" fmla="*/ 529 h 653"/>
              <a:gd name="T70" fmla="*/ 571 w 788"/>
              <a:gd name="T71" fmla="*/ 560 h 653"/>
              <a:gd name="T72" fmla="*/ 589 w 788"/>
              <a:gd name="T73" fmla="*/ 528 h 653"/>
              <a:gd name="T74" fmla="*/ 654 w 788"/>
              <a:gd name="T75" fmla="*/ 491 h 653"/>
              <a:gd name="T76" fmla="*/ 654 w 788"/>
              <a:gd name="T77" fmla="*/ 449 h 653"/>
              <a:gd name="T78" fmla="*/ 256 w 788"/>
              <a:gd name="T79" fmla="*/ 236 h 653"/>
              <a:gd name="T80" fmla="*/ 258 w 788"/>
              <a:gd name="T81" fmla="*/ 242 h 653"/>
              <a:gd name="T82" fmla="*/ 329 w 788"/>
              <a:gd name="T83" fmla="*/ 257 h 653"/>
              <a:gd name="T84" fmla="*/ 326 w 788"/>
              <a:gd name="T85" fmla="*/ 232 h 653"/>
              <a:gd name="T86" fmla="*/ 284 w 788"/>
              <a:gd name="T87" fmla="*/ 167 h 653"/>
              <a:gd name="T88" fmla="*/ 256 w 788"/>
              <a:gd name="T89" fmla="*/ 236 h 653"/>
              <a:gd name="T90" fmla="*/ 259 w 788"/>
              <a:gd name="T91" fmla="*/ 282 h 653"/>
              <a:gd name="T92" fmla="*/ 256 w 788"/>
              <a:gd name="T93" fmla="*/ 288 h 653"/>
              <a:gd name="T94" fmla="*/ 206 w 788"/>
              <a:gd name="T95" fmla="*/ 318 h 653"/>
              <a:gd name="T96" fmla="*/ 206 w 788"/>
              <a:gd name="T97" fmla="*/ 206 h 653"/>
              <a:gd name="T98" fmla="*/ 279 w 788"/>
              <a:gd name="T99" fmla="*/ 163 h 653"/>
              <a:gd name="T100" fmla="*/ 83 w 788"/>
              <a:gd name="T101" fmla="*/ 262 h 653"/>
              <a:gd name="T102" fmla="*/ 325 w 788"/>
              <a:gd name="T103" fmla="*/ 294 h 653"/>
              <a:gd name="T104" fmla="*/ 326 w 788"/>
              <a:gd name="T105" fmla="*/ 289 h 653"/>
              <a:gd name="T106" fmla="*/ 329 w 788"/>
              <a:gd name="T107" fmla="*/ 26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8" h="653">
                <a:moveTo>
                  <a:pt x="748" y="653"/>
                </a:moveTo>
                <a:cubicBezTo>
                  <a:pt x="40" y="653"/>
                  <a:pt x="40" y="653"/>
                  <a:pt x="40" y="653"/>
                </a:cubicBezTo>
                <a:cubicBezTo>
                  <a:pt x="18" y="653"/>
                  <a:pt x="0" y="636"/>
                  <a:pt x="0" y="61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748" y="0"/>
                  <a:pt x="748" y="0"/>
                  <a:pt x="748" y="0"/>
                </a:cubicBezTo>
                <a:cubicBezTo>
                  <a:pt x="771" y="0"/>
                  <a:pt x="788" y="18"/>
                  <a:pt x="788" y="40"/>
                </a:cubicBezTo>
                <a:cubicBezTo>
                  <a:pt x="788" y="613"/>
                  <a:pt x="788" y="613"/>
                  <a:pt x="788" y="613"/>
                </a:cubicBezTo>
                <a:cubicBezTo>
                  <a:pt x="788" y="636"/>
                  <a:pt x="771" y="653"/>
                  <a:pt x="748" y="653"/>
                </a:cubicBezTo>
                <a:close/>
                <a:moveTo>
                  <a:pt x="40" y="26"/>
                </a:moveTo>
                <a:cubicBezTo>
                  <a:pt x="33" y="26"/>
                  <a:pt x="27" y="32"/>
                  <a:pt x="27" y="40"/>
                </a:cubicBezTo>
                <a:cubicBezTo>
                  <a:pt x="27" y="613"/>
                  <a:pt x="27" y="613"/>
                  <a:pt x="27" y="613"/>
                </a:cubicBezTo>
                <a:cubicBezTo>
                  <a:pt x="27" y="621"/>
                  <a:pt x="33" y="627"/>
                  <a:pt x="40" y="627"/>
                </a:cubicBezTo>
                <a:cubicBezTo>
                  <a:pt x="748" y="627"/>
                  <a:pt x="748" y="627"/>
                  <a:pt x="748" y="627"/>
                </a:cubicBezTo>
                <a:cubicBezTo>
                  <a:pt x="756" y="627"/>
                  <a:pt x="762" y="621"/>
                  <a:pt x="762" y="613"/>
                </a:cubicBezTo>
                <a:cubicBezTo>
                  <a:pt x="762" y="40"/>
                  <a:pt x="762" y="40"/>
                  <a:pt x="762" y="40"/>
                </a:cubicBezTo>
                <a:cubicBezTo>
                  <a:pt x="762" y="32"/>
                  <a:pt x="756" y="26"/>
                  <a:pt x="748" y="26"/>
                </a:cubicBezTo>
                <a:lnTo>
                  <a:pt x="40" y="26"/>
                </a:lnTo>
                <a:close/>
                <a:moveTo>
                  <a:pt x="332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332" y="104"/>
                  <a:pt x="332" y="104"/>
                  <a:pt x="332" y="104"/>
                </a:cubicBezTo>
                <a:lnTo>
                  <a:pt x="332" y="67"/>
                </a:lnTo>
                <a:close/>
                <a:moveTo>
                  <a:pt x="332" y="421"/>
                </a:moveTo>
                <a:cubicBezTo>
                  <a:pt x="81" y="421"/>
                  <a:pt x="81" y="421"/>
                  <a:pt x="81" y="421"/>
                </a:cubicBezTo>
                <a:cubicBezTo>
                  <a:pt x="81" y="457"/>
                  <a:pt x="81" y="457"/>
                  <a:pt x="81" y="457"/>
                </a:cubicBezTo>
                <a:cubicBezTo>
                  <a:pt x="332" y="457"/>
                  <a:pt x="332" y="457"/>
                  <a:pt x="332" y="457"/>
                </a:cubicBezTo>
                <a:lnTo>
                  <a:pt x="332" y="421"/>
                </a:lnTo>
                <a:close/>
                <a:moveTo>
                  <a:pt x="332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584"/>
                  <a:pt x="81" y="584"/>
                  <a:pt x="81" y="584"/>
                </a:cubicBezTo>
                <a:cubicBezTo>
                  <a:pt x="332" y="584"/>
                  <a:pt x="332" y="584"/>
                  <a:pt x="332" y="584"/>
                </a:cubicBezTo>
                <a:lnTo>
                  <a:pt x="332" y="547"/>
                </a:lnTo>
                <a:close/>
                <a:moveTo>
                  <a:pt x="332" y="484"/>
                </a:moveTo>
                <a:cubicBezTo>
                  <a:pt x="81" y="484"/>
                  <a:pt x="81" y="484"/>
                  <a:pt x="81" y="484"/>
                </a:cubicBezTo>
                <a:cubicBezTo>
                  <a:pt x="81" y="520"/>
                  <a:pt x="81" y="520"/>
                  <a:pt x="81" y="520"/>
                </a:cubicBezTo>
                <a:cubicBezTo>
                  <a:pt x="332" y="520"/>
                  <a:pt x="332" y="520"/>
                  <a:pt x="332" y="520"/>
                </a:cubicBezTo>
                <a:lnTo>
                  <a:pt x="332" y="484"/>
                </a:lnTo>
                <a:close/>
                <a:moveTo>
                  <a:pt x="490" y="289"/>
                </a:moveTo>
                <a:cubicBezTo>
                  <a:pt x="424" y="289"/>
                  <a:pt x="424" y="289"/>
                  <a:pt x="424" y="289"/>
                </a:cubicBezTo>
                <a:cubicBezTo>
                  <a:pt x="424" y="386"/>
                  <a:pt x="424" y="386"/>
                  <a:pt x="424" y="386"/>
                </a:cubicBezTo>
                <a:cubicBezTo>
                  <a:pt x="490" y="386"/>
                  <a:pt x="490" y="386"/>
                  <a:pt x="490" y="386"/>
                </a:cubicBezTo>
                <a:lnTo>
                  <a:pt x="490" y="289"/>
                </a:lnTo>
                <a:close/>
                <a:moveTo>
                  <a:pt x="676" y="146"/>
                </a:moveTo>
                <a:cubicBezTo>
                  <a:pt x="610" y="146"/>
                  <a:pt x="610" y="146"/>
                  <a:pt x="610" y="146"/>
                </a:cubicBezTo>
                <a:cubicBezTo>
                  <a:pt x="610" y="386"/>
                  <a:pt x="610" y="386"/>
                  <a:pt x="610" y="386"/>
                </a:cubicBezTo>
                <a:cubicBezTo>
                  <a:pt x="676" y="386"/>
                  <a:pt x="676" y="386"/>
                  <a:pt x="676" y="386"/>
                </a:cubicBezTo>
                <a:lnTo>
                  <a:pt x="676" y="146"/>
                </a:lnTo>
                <a:close/>
                <a:moveTo>
                  <a:pt x="583" y="208"/>
                </a:moveTo>
                <a:cubicBezTo>
                  <a:pt x="517" y="208"/>
                  <a:pt x="517" y="208"/>
                  <a:pt x="517" y="208"/>
                </a:cubicBezTo>
                <a:cubicBezTo>
                  <a:pt x="517" y="386"/>
                  <a:pt x="517" y="386"/>
                  <a:pt x="517" y="386"/>
                </a:cubicBezTo>
                <a:cubicBezTo>
                  <a:pt x="583" y="386"/>
                  <a:pt x="583" y="386"/>
                  <a:pt x="583" y="386"/>
                </a:cubicBezTo>
                <a:lnTo>
                  <a:pt x="583" y="208"/>
                </a:lnTo>
                <a:close/>
                <a:moveTo>
                  <a:pt x="654" y="449"/>
                </a:moveTo>
                <a:cubicBezTo>
                  <a:pt x="642" y="449"/>
                  <a:pt x="633" y="458"/>
                  <a:pt x="633" y="470"/>
                </a:cubicBezTo>
                <a:cubicBezTo>
                  <a:pt x="633" y="474"/>
                  <a:pt x="634" y="478"/>
                  <a:pt x="636" y="481"/>
                </a:cubicBezTo>
                <a:cubicBezTo>
                  <a:pt x="585" y="523"/>
                  <a:pt x="585" y="523"/>
                  <a:pt x="585" y="523"/>
                </a:cubicBezTo>
                <a:cubicBezTo>
                  <a:pt x="581" y="520"/>
                  <a:pt x="576" y="518"/>
                  <a:pt x="571" y="518"/>
                </a:cubicBezTo>
                <a:cubicBezTo>
                  <a:pt x="565" y="518"/>
                  <a:pt x="560" y="520"/>
                  <a:pt x="556" y="524"/>
                </a:cubicBezTo>
                <a:cubicBezTo>
                  <a:pt x="514" y="495"/>
                  <a:pt x="514" y="495"/>
                  <a:pt x="514" y="495"/>
                </a:cubicBezTo>
                <a:cubicBezTo>
                  <a:pt x="515" y="492"/>
                  <a:pt x="516" y="489"/>
                  <a:pt x="516" y="485"/>
                </a:cubicBezTo>
                <a:cubicBezTo>
                  <a:pt x="516" y="474"/>
                  <a:pt x="507" y="464"/>
                  <a:pt x="495" y="464"/>
                </a:cubicBezTo>
                <a:cubicBezTo>
                  <a:pt x="484" y="464"/>
                  <a:pt x="474" y="474"/>
                  <a:pt x="474" y="485"/>
                </a:cubicBezTo>
                <a:cubicBezTo>
                  <a:pt x="474" y="488"/>
                  <a:pt x="475" y="491"/>
                  <a:pt x="476" y="494"/>
                </a:cubicBezTo>
                <a:cubicBezTo>
                  <a:pt x="429" y="523"/>
                  <a:pt x="429" y="523"/>
                  <a:pt x="429" y="523"/>
                </a:cubicBezTo>
                <a:cubicBezTo>
                  <a:pt x="432" y="529"/>
                  <a:pt x="432" y="529"/>
                  <a:pt x="432" y="529"/>
                </a:cubicBezTo>
                <a:cubicBezTo>
                  <a:pt x="479" y="499"/>
                  <a:pt x="479" y="499"/>
                  <a:pt x="479" y="499"/>
                </a:cubicBezTo>
                <a:cubicBezTo>
                  <a:pt x="483" y="504"/>
                  <a:pt x="489" y="506"/>
                  <a:pt x="495" y="506"/>
                </a:cubicBezTo>
                <a:cubicBezTo>
                  <a:pt x="501" y="506"/>
                  <a:pt x="506" y="504"/>
                  <a:pt x="510" y="500"/>
                </a:cubicBezTo>
                <a:cubicBezTo>
                  <a:pt x="552" y="529"/>
                  <a:pt x="552" y="529"/>
                  <a:pt x="552" y="529"/>
                </a:cubicBezTo>
                <a:cubicBezTo>
                  <a:pt x="551" y="532"/>
                  <a:pt x="550" y="535"/>
                  <a:pt x="550" y="539"/>
                </a:cubicBezTo>
                <a:cubicBezTo>
                  <a:pt x="550" y="550"/>
                  <a:pt x="559" y="560"/>
                  <a:pt x="571" y="560"/>
                </a:cubicBezTo>
                <a:cubicBezTo>
                  <a:pt x="583" y="560"/>
                  <a:pt x="592" y="550"/>
                  <a:pt x="592" y="539"/>
                </a:cubicBezTo>
                <a:cubicBezTo>
                  <a:pt x="592" y="535"/>
                  <a:pt x="591" y="531"/>
                  <a:pt x="589" y="528"/>
                </a:cubicBezTo>
                <a:cubicBezTo>
                  <a:pt x="640" y="486"/>
                  <a:pt x="640" y="486"/>
                  <a:pt x="640" y="486"/>
                </a:cubicBezTo>
                <a:cubicBezTo>
                  <a:pt x="644" y="489"/>
                  <a:pt x="649" y="491"/>
                  <a:pt x="654" y="491"/>
                </a:cubicBezTo>
                <a:cubicBezTo>
                  <a:pt x="665" y="491"/>
                  <a:pt x="675" y="482"/>
                  <a:pt x="675" y="470"/>
                </a:cubicBezTo>
                <a:cubicBezTo>
                  <a:pt x="675" y="458"/>
                  <a:pt x="665" y="449"/>
                  <a:pt x="654" y="449"/>
                </a:cubicBezTo>
                <a:close/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38"/>
                  <a:pt x="257" y="240"/>
                  <a:pt x="258" y="241"/>
                </a:cubicBezTo>
                <a:cubicBezTo>
                  <a:pt x="258" y="242"/>
                  <a:pt x="258" y="242"/>
                  <a:pt x="258" y="242"/>
                </a:cubicBezTo>
                <a:cubicBezTo>
                  <a:pt x="260" y="247"/>
                  <a:pt x="262" y="252"/>
                  <a:pt x="262" y="257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29" y="249"/>
                  <a:pt x="328" y="241"/>
                  <a:pt x="326" y="234"/>
                </a:cubicBezTo>
                <a:cubicBezTo>
                  <a:pt x="326" y="233"/>
                  <a:pt x="326" y="233"/>
                  <a:pt x="326" y="232"/>
                </a:cubicBezTo>
                <a:cubicBezTo>
                  <a:pt x="325" y="230"/>
                  <a:pt x="324" y="228"/>
                  <a:pt x="323" y="225"/>
                </a:cubicBezTo>
                <a:cubicBezTo>
                  <a:pt x="316" y="202"/>
                  <a:pt x="303" y="182"/>
                  <a:pt x="284" y="167"/>
                </a:cubicBezTo>
                <a:cubicBezTo>
                  <a:pt x="243" y="220"/>
                  <a:pt x="243" y="220"/>
                  <a:pt x="243" y="220"/>
                </a:cubicBezTo>
                <a:cubicBezTo>
                  <a:pt x="248" y="225"/>
                  <a:pt x="252" y="230"/>
                  <a:pt x="256" y="236"/>
                </a:cubicBezTo>
                <a:close/>
                <a:moveTo>
                  <a:pt x="262" y="263"/>
                </a:moveTo>
                <a:cubicBezTo>
                  <a:pt x="262" y="270"/>
                  <a:pt x="261" y="276"/>
                  <a:pt x="259" y="282"/>
                </a:cubicBezTo>
                <a:cubicBezTo>
                  <a:pt x="259" y="282"/>
                  <a:pt x="258" y="282"/>
                  <a:pt x="258" y="283"/>
                </a:cubicBezTo>
                <a:cubicBezTo>
                  <a:pt x="258" y="285"/>
                  <a:pt x="257" y="287"/>
                  <a:pt x="256" y="288"/>
                </a:cubicBezTo>
                <a:cubicBezTo>
                  <a:pt x="256" y="288"/>
                  <a:pt x="256" y="288"/>
                  <a:pt x="256" y="288"/>
                </a:cubicBezTo>
                <a:cubicBezTo>
                  <a:pt x="246" y="306"/>
                  <a:pt x="228" y="318"/>
                  <a:pt x="206" y="318"/>
                </a:cubicBezTo>
                <a:cubicBezTo>
                  <a:pt x="175" y="318"/>
                  <a:pt x="150" y="293"/>
                  <a:pt x="150" y="262"/>
                </a:cubicBezTo>
                <a:cubicBezTo>
                  <a:pt x="150" y="231"/>
                  <a:pt x="175" y="206"/>
                  <a:pt x="206" y="206"/>
                </a:cubicBezTo>
                <a:cubicBezTo>
                  <a:pt x="218" y="206"/>
                  <a:pt x="229" y="210"/>
                  <a:pt x="238" y="216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59" y="148"/>
                  <a:pt x="233" y="139"/>
                  <a:pt x="206" y="139"/>
                </a:cubicBezTo>
                <a:cubicBezTo>
                  <a:pt x="138" y="139"/>
                  <a:pt x="83" y="194"/>
                  <a:pt x="83" y="262"/>
                </a:cubicBezTo>
                <a:cubicBezTo>
                  <a:pt x="83" y="330"/>
                  <a:pt x="138" y="385"/>
                  <a:pt x="206" y="385"/>
                </a:cubicBezTo>
                <a:cubicBezTo>
                  <a:pt x="263" y="385"/>
                  <a:pt x="311" y="347"/>
                  <a:pt x="325" y="294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25" y="293"/>
                  <a:pt x="326" y="291"/>
                  <a:pt x="326" y="289"/>
                </a:cubicBezTo>
                <a:cubicBezTo>
                  <a:pt x="326" y="289"/>
                  <a:pt x="326" y="289"/>
                  <a:pt x="326" y="289"/>
                </a:cubicBezTo>
                <a:cubicBezTo>
                  <a:pt x="328" y="281"/>
                  <a:pt x="329" y="272"/>
                  <a:pt x="329" y="263"/>
                </a:cubicBezTo>
                <a:lnTo>
                  <a:pt x="262" y="2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8E3322E-D296-4449-B48F-152760738920}"/>
              </a:ext>
            </a:extLst>
          </p:cNvPr>
          <p:cNvGrpSpPr/>
          <p:nvPr/>
        </p:nvGrpSpPr>
        <p:grpSpPr>
          <a:xfrm>
            <a:off x="5781639" y="3473958"/>
            <a:ext cx="640080" cy="640080"/>
            <a:chOff x="1944688" y="622300"/>
            <a:chExt cx="990600" cy="804863"/>
          </a:xfrm>
          <a:solidFill>
            <a:schemeClr val="accent2"/>
          </a:solidFill>
        </p:grpSpPr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E64A1D6F-EFA3-EB45-9415-758A07293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5" y="763588"/>
              <a:ext cx="211138" cy="247650"/>
            </a:xfrm>
            <a:custGeom>
              <a:avLst/>
              <a:gdLst>
                <a:gd name="T0" fmla="*/ 37 w 213"/>
                <a:gd name="T1" fmla="*/ 224 h 250"/>
                <a:gd name="T2" fmla="*/ 61 w 213"/>
                <a:gd name="T3" fmla="*/ 250 h 250"/>
                <a:gd name="T4" fmla="*/ 152 w 213"/>
                <a:gd name="T5" fmla="*/ 250 h 250"/>
                <a:gd name="T6" fmla="*/ 176 w 213"/>
                <a:gd name="T7" fmla="*/ 224 h 250"/>
                <a:gd name="T8" fmla="*/ 182 w 213"/>
                <a:gd name="T9" fmla="*/ 181 h 250"/>
                <a:gd name="T10" fmla="*/ 213 w 213"/>
                <a:gd name="T11" fmla="*/ 106 h 250"/>
                <a:gd name="T12" fmla="*/ 107 w 213"/>
                <a:gd name="T13" fmla="*/ 0 h 250"/>
                <a:gd name="T14" fmla="*/ 0 w 213"/>
                <a:gd name="T15" fmla="*/ 106 h 250"/>
                <a:gd name="T16" fmla="*/ 31 w 213"/>
                <a:gd name="T17" fmla="*/ 181 h 250"/>
                <a:gd name="T18" fmla="*/ 37 w 213"/>
                <a:gd name="T19" fmla="*/ 224 h 250"/>
                <a:gd name="T20" fmla="*/ 150 w 213"/>
                <a:gd name="T21" fmla="*/ 101 h 250"/>
                <a:gd name="T22" fmla="*/ 181 w 213"/>
                <a:gd name="T23" fmla="*/ 132 h 250"/>
                <a:gd name="T24" fmla="*/ 150 w 213"/>
                <a:gd name="T25" fmla="*/ 163 h 250"/>
                <a:gd name="T26" fmla="*/ 119 w 213"/>
                <a:gd name="T27" fmla="*/ 132 h 250"/>
                <a:gd name="T28" fmla="*/ 150 w 213"/>
                <a:gd name="T29" fmla="*/ 101 h 250"/>
                <a:gd name="T30" fmla="*/ 63 w 213"/>
                <a:gd name="T31" fmla="*/ 101 h 250"/>
                <a:gd name="T32" fmla="*/ 94 w 213"/>
                <a:gd name="T33" fmla="*/ 132 h 250"/>
                <a:gd name="T34" fmla="*/ 63 w 213"/>
                <a:gd name="T35" fmla="*/ 163 h 250"/>
                <a:gd name="T36" fmla="*/ 32 w 213"/>
                <a:gd name="T37" fmla="*/ 132 h 250"/>
                <a:gd name="T38" fmla="*/ 63 w 213"/>
                <a:gd name="T39" fmla="*/ 10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50">
                  <a:moveTo>
                    <a:pt x="37" y="224"/>
                  </a:moveTo>
                  <a:cubicBezTo>
                    <a:pt x="38" y="239"/>
                    <a:pt x="49" y="250"/>
                    <a:pt x="61" y="250"/>
                  </a:cubicBezTo>
                  <a:cubicBezTo>
                    <a:pt x="152" y="250"/>
                    <a:pt x="152" y="250"/>
                    <a:pt x="152" y="250"/>
                  </a:cubicBezTo>
                  <a:cubicBezTo>
                    <a:pt x="164" y="250"/>
                    <a:pt x="175" y="239"/>
                    <a:pt x="176" y="224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201" y="161"/>
                    <a:pt x="213" y="135"/>
                    <a:pt x="213" y="106"/>
                  </a:cubicBezTo>
                  <a:cubicBezTo>
                    <a:pt x="213" y="48"/>
                    <a:pt x="165" y="0"/>
                    <a:pt x="107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35"/>
                    <a:pt x="12" y="161"/>
                    <a:pt x="31" y="181"/>
                  </a:cubicBezTo>
                  <a:lnTo>
                    <a:pt x="37" y="224"/>
                  </a:lnTo>
                  <a:close/>
                  <a:moveTo>
                    <a:pt x="150" y="101"/>
                  </a:moveTo>
                  <a:cubicBezTo>
                    <a:pt x="167" y="101"/>
                    <a:pt x="181" y="115"/>
                    <a:pt x="181" y="132"/>
                  </a:cubicBezTo>
                  <a:cubicBezTo>
                    <a:pt x="181" y="149"/>
                    <a:pt x="167" y="163"/>
                    <a:pt x="150" y="163"/>
                  </a:cubicBezTo>
                  <a:cubicBezTo>
                    <a:pt x="133" y="163"/>
                    <a:pt x="119" y="149"/>
                    <a:pt x="119" y="132"/>
                  </a:cubicBezTo>
                  <a:cubicBezTo>
                    <a:pt x="119" y="115"/>
                    <a:pt x="133" y="101"/>
                    <a:pt x="150" y="101"/>
                  </a:cubicBezTo>
                  <a:close/>
                  <a:moveTo>
                    <a:pt x="63" y="101"/>
                  </a:moveTo>
                  <a:cubicBezTo>
                    <a:pt x="80" y="101"/>
                    <a:pt x="94" y="115"/>
                    <a:pt x="94" y="132"/>
                  </a:cubicBezTo>
                  <a:cubicBezTo>
                    <a:pt x="94" y="149"/>
                    <a:pt x="80" y="163"/>
                    <a:pt x="63" y="163"/>
                  </a:cubicBezTo>
                  <a:cubicBezTo>
                    <a:pt x="46" y="163"/>
                    <a:pt x="32" y="149"/>
                    <a:pt x="32" y="132"/>
                  </a:cubicBezTo>
                  <a:cubicBezTo>
                    <a:pt x="32" y="115"/>
                    <a:pt x="46" y="101"/>
                    <a:pt x="63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E81AF086-419C-2148-B292-B708C001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288" y="984250"/>
              <a:ext cx="279400" cy="177800"/>
            </a:xfrm>
            <a:custGeom>
              <a:avLst/>
              <a:gdLst>
                <a:gd name="T0" fmla="*/ 278 w 283"/>
                <a:gd name="T1" fmla="*/ 11 h 180"/>
                <a:gd name="T2" fmla="*/ 255 w 283"/>
                <a:gd name="T3" fmla="*/ 4 h 180"/>
                <a:gd name="T4" fmla="*/ 142 w 283"/>
                <a:gd name="T5" fmla="*/ 70 h 180"/>
                <a:gd name="T6" fmla="*/ 28 w 283"/>
                <a:gd name="T7" fmla="*/ 4 h 180"/>
                <a:gd name="T8" fmla="*/ 5 w 283"/>
                <a:gd name="T9" fmla="*/ 11 h 180"/>
                <a:gd name="T10" fmla="*/ 11 w 283"/>
                <a:gd name="T11" fmla="*/ 34 h 180"/>
                <a:gd name="T12" fmla="*/ 107 w 283"/>
                <a:gd name="T13" fmla="*/ 90 h 180"/>
                <a:gd name="T14" fmla="*/ 11 w 283"/>
                <a:gd name="T15" fmla="*/ 145 h 180"/>
                <a:gd name="T16" fmla="*/ 5 w 283"/>
                <a:gd name="T17" fmla="*/ 169 h 180"/>
                <a:gd name="T18" fmla="*/ 28 w 283"/>
                <a:gd name="T19" fmla="*/ 175 h 180"/>
                <a:gd name="T20" fmla="*/ 142 w 283"/>
                <a:gd name="T21" fmla="*/ 109 h 180"/>
                <a:gd name="T22" fmla="*/ 255 w 283"/>
                <a:gd name="T23" fmla="*/ 175 h 180"/>
                <a:gd name="T24" fmla="*/ 278 w 283"/>
                <a:gd name="T25" fmla="*/ 169 h 180"/>
                <a:gd name="T26" fmla="*/ 272 w 283"/>
                <a:gd name="T27" fmla="*/ 145 h 180"/>
                <a:gd name="T28" fmla="*/ 176 w 283"/>
                <a:gd name="T29" fmla="*/ 90 h 180"/>
                <a:gd name="T30" fmla="*/ 272 w 283"/>
                <a:gd name="T31" fmla="*/ 34 h 180"/>
                <a:gd name="T32" fmla="*/ 278 w 283"/>
                <a:gd name="T33" fmla="*/ 1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3" h="180">
                  <a:moveTo>
                    <a:pt x="278" y="11"/>
                  </a:moveTo>
                  <a:cubicBezTo>
                    <a:pt x="274" y="2"/>
                    <a:pt x="263" y="0"/>
                    <a:pt x="255" y="4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0"/>
                    <a:pt x="9" y="2"/>
                    <a:pt x="5" y="11"/>
                  </a:cubicBezTo>
                  <a:cubicBezTo>
                    <a:pt x="0" y="19"/>
                    <a:pt x="3" y="29"/>
                    <a:pt x="11" y="34"/>
                  </a:cubicBezTo>
                  <a:cubicBezTo>
                    <a:pt x="107" y="90"/>
                    <a:pt x="107" y="90"/>
                    <a:pt x="107" y="90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3" y="150"/>
                    <a:pt x="0" y="160"/>
                    <a:pt x="5" y="169"/>
                  </a:cubicBezTo>
                  <a:cubicBezTo>
                    <a:pt x="9" y="177"/>
                    <a:pt x="20" y="180"/>
                    <a:pt x="28" y="175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255" y="175"/>
                    <a:pt x="255" y="175"/>
                    <a:pt x="255" y="175"/>
                  </a:cubicBezTo>
                  <a:cubicBezTo>
                    <a:pt x="263" y="180"/>
                    <a:pt x="274" y="177"/>
                    <a:pt x="278" y="169"/>
                  </a:cubicBezTo>
                  <a:cubicBezTo>
                    <a:pt x="283" y="160"/>
                    <a:pt x="280" y="150"/>
                    <a:pt x="272" y="145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80" y="29"/>
                    <a:pt x="283" y="19"/>
                    <a:pt x="27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1F7FB4E2-F36F-794D-B07C-859BEAFDE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688" y="1323975"/>
              <a:ext cx="990600" cy="103188"/>
            </a:xfrm>
            <a:custGeom>
              <a:avLst/>
              <a:gdLst>
                <a:gd name="T0" fmla="*/ 104 w 1001"/>
                <a:gd name="T1" fmla="*/ 104 h 104"/>
                <a:gd name="T2" fmla="*/ 898 w 1001"/>
                <a:gd name="T3" fmla="*/ 104 h 104"/>
                <a:gd name="T4" fmla="*/ 1001 w 1001"/>
                <a:gd name="T5" fmla="*/ 0 h 104"/>
                <a:gd name="T6" fmla="*/ 0 w 1001"/>
                <a:gd name="T7" fmla="*/ 0 h 104"/>
                <a:gd name="T8" fmla="*/ 104 w 1001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1" h="104">
                  <a:moveTo>
                    <a:pt x="104" y="104"/>
                  </a:moveTo>
                  <a:cubicBezTo>
                    <a:pt x="104" y="104"/>
                    <a:pt x="104" y="104"/>
                    <a:pt x="898" y="104"/>
                  </a:cubicBezTo>
                  <a:cubicBezTo>
                    <a:pt x="955" y="104"/>
                    <a:pt x="1001" y="57"/>
                    <a:pt x="10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47" y="104"/>
                    <a:pt x="10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7A23CA13-8A24-0746-B1D7-3B35EAD5B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622300"/>
              <a:ext cx="990600" cy="673100"/>
            </a:xfrm>
            <a:custGeom>
              <a:avLst/>
              <a:gdLst>
                <a:gd name="T0" fmla="*/ 897 w 1001"/>
                <a:gd name="T1" fmla="*/ 0 h 680"/>
                <a:gd name="T2" fmla="*/ 103 w 1001"/>
                <a:gd name="T3" fmla="*/ 0 h 680"/>
                <a:gd name="T4" fmla="*/ 0 w 1001"/>
                <a:gd name="T5" fmla="*/ 104 h 680"/>
                <a:gd name="T6" fmla="*/ 0 w 1001"/>
                <a:gd name="T7" fmla="*/ 577 h 680"/>
                <a:gd name="T8" fmla="*/ 103 w 1001"/>
                <a:gd name="T9" fmla="*/ 680 h 680"/>
                <a:gd name="T10" fmla="*/ 897 w 1001"/>
                <a:gd name="T11" fmla="*/ 680 h 680"/>
                <a:gd name="T12" fmla="*/ 1001 w 1001"/>
                <a:gd name="T13" fmla="*/ 577 h 680"/>
                <a:gd name="T14" fmla="*/ 1001 w 1001"/>
                <a:gd name="T15" fmla="*/ 104 h 680"/>
                <a:gd name="T16" fmla="*/ 897 w 1001"/>
                <a:gd name="T17" fmla="*/ 0 h 680"/>
                <a:gd name="T18" fmla="*/ 941 w 1001"/>
                <a:gd name="T19" fmla="*/ 582 h 680"/>
                <a:gd name="T20" fmla="*/ 894 w 1001"/>
                <a:gd name="T21" fmla="*/ 631 h 680"/>
                <a:gd name="T22" fmla="*/ 107 w 1001"/>
                <a:gd name="T23" fmla="*/ 631 h 680"/>
                <a:gd name="T24" fmla="*/ 60 w 1001"/>
                <a:gd name="T25" fmla="*/ 582 h 680"/>
                <a:gd name="T26" fmla="*/ 60 w 1001"/>
                <a:gd name="T27" fmla="*/ 98 h 680"/>
                <a:gd name="T28" fmla="*/ 107 w 1001"/>
                <a:gd name="T29" fmla="*/ 51 h 680"/>
                <a:gd name="T30" fmla="*/ 894 w 1001"/>
                <a:gd name="T31" fmla="*/ 51 h 680"/>
                <a:gd name="T32" fmla="*/ 941 w 1001"/>
                <a:gd name="T33" fmla="*/ 98 h 680"/>
                <a:gd name="T34" fmla="*/ 941 w 1001"/>
                <a:gd name="T35" fmla="*/ 58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1" h="680">
                  <a:moveTo>
                    <a:pt x="897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634"/>
                    <a:pt x="46" y="680"/>
                    <a:pt x="103" y="680"/>
                  </a:cubicBezTo>
                  <a:cubicBezTo>
                    <a:pt x="897" y="680"/>
                    <a:pt x="897" y="680"/>
                    <a:pt x="897" y="680"/>
                  </a:cubicBezTo>
                  <a:cubicBezTo>
                    <a:pt x="954" y="680"/>
                    <a:pt x="1001" y="634"/>
                    <a:pt x="1001" y="577"/>
                  </a:cubicBezTo>
                  <a:cubicBezTo>
                    <a:pt x="1001" y="104"/>
                    <a:pt x="1001" y="104"/>
                    <a:pt x="1001" y="104"/>
                  </a:cubicBezTo>
                  <a:cubicBezTo>
                    <a:pt x="1001" y="47"/>
                    <a:pt x="954" y="0"/>
                    <a:pt x="897" y="0"/>
                  </a:cubicBezTo>
                  <a:close/>
                  <a:moveTo>
                    <a:pt x="941" y="582"/>
                  </a:moveTo>
                  <a:cubicBezTo>
                    <a:pt x="941" y="610"/>
                    <a:pt x="920" y="631"/>
                    <a:pt x="894" y="631"/>
                  </a:cubicBezTo>
                  <a:cubicBezTo>
                    <a:pt x="107" y="631"/>
                    <a:pt x="107" y="631"/>
                    <a:pt x="107" y="631"/>
                  </a:cubicBezTo>
                  <a:cubicBezTo>
                    <a:pt x="81" y="631"/>
                    <a:pt x="60" y="610"/>
                    <a:pt x="60" y="582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72"/>
                    <a:pt x="81" y="51"/>
                    <a:pt x="107" y="51"/>
                  </a:cubicBezTo>
                  <a:cubicBezTo>
                    <a:pt x="894" y="51"/>
                    <a:pt x="894" y="51"/>
                    <a:pt x="894" y="51"/>
                  </a:cubicBezTo>
                  <a:cubicBezTo>
                    <a:pt x="920" y="51"/>
                    <a:pt x="941" y="72"/>
                    <a:pt x="941" y="98"/>
                  </a:cubicBezTo>
                  <a:lnTo>
                    <a:pt x="941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92874E0-C6E7-AA46-A446-754C3C64F34D}"/>
              </a:ext>
            </a:extLst>
          </p:cNvPr>
          <p:cNvGrpSpPr/>
          <p:nvPr/>
        </p:nvGrpSpPr>
        <p:grpSpPr>
          <a:xfrm>
            <a:off x="5922465" y="5560485"/>
            <a:ext cx="283464" cy="283464"/>
            <a:chOff x="5494338" y="-673101"/>
            <a:chExt cx="2117725" cy="1841502"/>
          </a:xfrm>
          <a:solidFill>
            <a:schemeClr val="accent2"/>
          </a:solidFill>
        </p:grpSpPr>
        <p:sp>
          <p:nvSpPr>
            <p:cNvPr id="148" name="Freeform 140">
              <a:extLst>
                <a:ext uri="{FF2B5EF4-FFF2-40B4-BE49-F238E27FC236}">
                  <a16:creationId xmlns:a16="http://schemas.microsoft.com/office/drawing/2014/main" id="{ECBE4794-42B6-E143-B1CB-30944ED0F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0138" y="-263525"/>
              <a:ext cx="1431925" cy="1431926"/>
            </a:xfrm>
            <a:custGeom>
              <a:avLst/>
              <a:gdLst>
                <a:gd name="T0" fmla="*/ 45 w 382"/>
                <a:gd name="T1" fmla="*/ 93 h 382"/>
                <a:gd name="T2" fmla="*/ 48 w 382"/>
                <a:gd name="T3" fmla="*/ 124 h 382"/>
                <a:gd name="T4" fmla="*/ 26 w 382"/>
                <a:gd name="T5" fmla="*/ 130 h 382"/>
                <a:gd name="T6" fmla="*/ 3 w 382"/>
                <a:gd name="T7" fmla="*/ 151 h 382"/>
                <a:gd name="T8" fmla="*/ 15 w 382"/>
                <a:gd name="T9" fmla="*/ 180 h 382"/>
                <a:gd name="T10" fmla="*/ 34 w 382"/>
                <a:gd name="T11" fmla="*/ 204 h 382"/>
                <a:gd name="T12" fmla="*/ 17 w 382"/>
                <a:gd name="T13" fmla="*/ 221 h 382"/>
                <a:gd name="T14" fmla="*/ 8 w 382"/>
                <a:gd name="T15" fmla="*/ 250 h 382"/>
                <a:gd name="T16" fmla="*/ 33 w 382"/>
                <a:gd name="T17" fmla="*/ 269 h 382"/>
                <a:gd name="T18" fmla="*/ 56 w 382"/>
                <a:gd name="T19" fmla="*/ 272 h 382"/>
                <a:gd name="T20" fmla="*/ 55 w 382"/>
                <a:gd name="T21" fmla="*/ 303 h 382"/>
                <a:gd name="T22" fmla="*/ 62 w 382"/>
                <a:gd name="T23" fmla="*/ 334 h 382"/>
                <a:gd name="T24" fmla="*/ 93 w 382"/>
                <a:gd name="T25" fmla="*/ 337 h 382"/>
                <a:gd name="T26" fmla="*/ 124 w 382"/>
                <a:gd name="T27" fmla="*/ 334 h 382"/>
                <a:gd name="T28" fmla="*/ 129 w 382"/>
                <a:gd name="T29" fmla="*/ 356 h 382"/>
                <a:gd name="T30" fmla="*/ 150 w 382"/>
                <a:gd name="T31" fmla="*/ 380 h 382"/>
                <a:gd name="T32" fmla="*/ 179 w 382"/>
                <a:gd name="T33" fmla="*/ 367 h 382"/>
                <a:gd name="T34" fmla="*/ 204 w 382"/>
                <a:gd name="T35" fmla="*/ 348 h 382"/>
                <a:gd name="T36" fmla="*/ 220 w 382"/>
                <a:gd name="T37" fmla="*/ 365 h 382"/>
                <a:gd name="T38" fmla="*/ 250 w 382"/>
                <a:gd name="T39" fmla="*/ 375 h 382"/>
                <a:gd name="T40" fmla="*/ 268 w 382"/>
                <a:gd name="T41" fmla="*/ 349 h 382"/>
                <a:gd name="T42" fmla="*/ 281 w 382"/>
                <a:gd name="T43" fmla="*/ 321 h 382"/>
                <a:gd name="T44" fmla="*/ 303 w 382"/>
                <a:gd name="T45" fmla="*/ 327 h 382"/>
                <a:gd name="T46" fmla="*/ 333 w 382"/>
                <a:gd name="T47" fmla="*/ 321 h 382"/>
                <a:gd name="T48" fmla="*/ 337 w 382"/>
                <a:gd name="T49" fmla="*/ 289 h 382"/>
                <a:gd name="T50" fmla="*/ 333 w 382"/>
                <a:gd name="T51" fmla="*/ 259 h 382"/>
                <a:gd name="T52" fmla="*/ 356 w 382"/>
                <a:gd name="T53" fmla="*/ 253 h 382"/>
                <a:gd name="T54" fmla="*/ 379 w 382"/>
                <a:gd name="T55" fmla="*/ 232 h 382"/>
                <a:gd name="T56" fmla="*/ 366 w 382"/>
                <a:gd name="T57" fmla="*/ 203 h 382"/>
                <a:gd name="T58" fmla="*/ 348 w 382"/>
                <a:gd name="T59" fmla="*/ 178 h 382"/>
                <a:gd name="T60" fmla="*/ 364 w 382"/>
                <a:gd name="T61" fmla="*/ 162 h 382"/>
                <a:gd name="T62" fmla="*/ 374 w 382"/>
                <a:gd name="T63" fmla="*/ 133 h 382"/>
                <a:gd name="T64" fmla="*/ 349 w 382"/>
                <a:gd name="T65" fmla="*/ 114 h 382"/>
                <a:gd name="T66" fmla="*/ 320 w 382"/>
                <a:gd name="T67" fmla="*/ 102 h 382"/>
                <a:gd name="T68" fmla="*/ 326 w 382"/>
                <a:gd name="T69" fmla="*/ 79 h 382"/>
                <a:gd name="T70" fmla="*/ 320 w 382"/>
                <a:gd name="T71" fmla="*/ 49 h 382"/>
                <a:gd name="T72" fmla="*/ 289 w 382"/>
                <a:gd name="T73" fmla="*/ 46 h 382"/>
                <a:gd name="T74" fmla="*/ 258 w 382"/>
                <a:gd name="T75" fmla="*/ 49 h 382"/>
                <a:gd name="T76" fmla="*/ 252 w 382"/>
                <a:gd name="T77" fmla="*/ 27 h 382"/>
                <a:gd name="T78" fmla="*/ 231 w 382"/>
                <a:gd name="T79" fmla="*/ 3 h 382"/>
                <a:gd name="T80" fmla="*/ 203 w 382"/>
                <a:gd name="T81" fmla="*/ 16 h 382"/>
                <a:gd name="T82" fmla="*/ 178 w 382"/>
                <a:gd name="T83" fmla="*/ 35 h 382"/>
                <a:gd name="T84" fmla="*/ 162 w 382"/>
                <a:gd name="T85" fmla="*/ 18 h 382"/>
                <a:gd name="T86" fmla="*/ 132 w 382"/>
                <a:gd name="T87" fmla="*/ 8 h 382"/>
                <a:gd name="T88" fmla="*/ 113 w 382"/>
                <a:gd name="T89" fmla="*/ 34 h 382"/>
                <a:gd name="T90" fmla="*/ 101 w 382"/>
                <a:gd name="T91" fmla="*/ 62 h 382"/>
                <a:gd name="T92" fmla="*/ 79 w 382"/>
                <a:gd name="T93" fmla="*/ 56 h 382"/>
                <a:gd name="T94" fmla="*/ 48 w 382"/>
                <a:gd name="T95" fmla="*/ 62 h 382"/>
                <a:gd name="T96" fmla="*/ 45 w 382"/>
                <a:gd name="T97" fmla="*/ 93 h 382"/>
                <a:gd name="T98" fmla="*/ 157 w 382"/>
                <a:gd name="T99" fmla="*/ 86 h 382"/>
                <a:gd name="T100" fmla="*/ 296 w 382"/>
                <a:gd name="T101" fmla="*/ 158 h 382"/>
                <a:gd name="T102" fmla="*/ 225 w 382"/>
                <a:gd name="T103" fmla="*/ 297 h 382"/>
                <a:gd name="T104" fmla="*/ 86 w 382"/>
                <a:gd name="T105" fmla="*/ 225 h 382"/>
                <a:gd name="T106" fmla="*/ 157 w 382"/>
                <a:gd name="T107" fmla="*/ 8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" h="382">
                  <a:moveTo>
                    <a:pt x="45" y="93"/>
                  </a:moveTo>
                  <a:cubicBezTo>
                    <a:pt x="52" y="100"/>
                    <a:pt x="51" y="119"/>
                    <a:pt x="48" y="124"/>
                  </a:cubicBezTo>
                  <a:cubicBezTo>
                    <a:pt x="46" y="130"/>
                    <a:pt x="36" y="132"/>
                    <a:pt x="26" y="130"/>
                  </a:cubicBezTo>
                  <a:cubicBezTo>
                    <a:pt x="16" y="128"/>
                    <a:pt x="6" y="137"/>
                    <a:pt x="3" y="151"/>
                  </a:cubicBezTo>
                  <a:cubicBezTo>
                    <a:pt x="0" y="165"/>
                    <a:pt x="5" y="177"/>
                    <a:pt x="15" y="180"/>
                  </a:cubicBezTo>
                  <a:cubicBezTo>
                    <a:pt x="25" y="182"/>
                    <a:pt x="33" y="199"/>
                    <a:pt x="34" y="204"/>
                  </a:cubicBezTo>
                  <a:cubicBezTo>
                    <a:pt x="34" y="210"/>
                    <a:pt x="27" y="218"/>
                    <a:pt x="17" y="221"/>
                  </a:cubicBezTo>
                  <a:cubicBezTo>
                    <a:pt x="8" y="224"/>
                    <a:pt x="3" y="237"/>
                    <a:pt x="8" y="250"/>
                  </a:cubicBezTo>
                  <a:cubicBezTo>
                    <a:pt x="12" y="264"/>
                    <a:pt x="23" y="272"/>
                    <a:pt x="33" y="269"/>
                  </a:cubicBezTo>
                  <a:cubicBezTo>
                    <a:pt x="43" y="266"/>
                    <a:pt x="53" y="267"/>
                    <a:pt x="56" y="272"/>
                  </a:cubicBezTo>
                  <a:cubicBezTo>
                    <a:pt x="59" y="277"/>
                    <a:pt x="62" y="296"/>
                    <a:pt x="55" y="303"/>
                  </a:cubicBezTo>
                  <a:cubicBezTo>
                    <a:pt x="48" y="311"/>
                    <a:pt x="51" y="325"/>
                    <a:pt x="62" y="334"/>
                  </a:cubicBezTo>
                  <a:cubicBezTo>
                    <a:pt x="72" y="343"/>
                    <a:pt x="86" y="345"/>
                    <a:pt x="93" y="337"/>
                  </a:cubicBezTo>
                  <a:cubicBezTo>
                    <a:pt x="100" y="330"/>
                    <a:pt x="118" y="331"/>
                    <a:pt x="124" y="334"/>
                  </a:cubicBezTo>
                  <a:cubicBezTo>
                    <a:pt x="129" y="336"/>
                    <a:pt x="132" y="346"/>
                    <a:pt x="129" y="356"/>
                  </a:cubicBezTo>
                  <a:cubicBezTo>
                    <a:pt x="127" y="366"/>
                    <a:pt x="137" y="377"/>
                    <a:pt x="150" y="380"/>
                  </a:cubicBezTo>
                  <a:cubicBezTo>
                    <a:pt x="164" y="382"/>
                    <a:pt x="177" y="377"/>
                    <a:pt x="179" y="367"/>
                  </a:cubicBezTo>
                  <a:cubicBezTo>
                    <a:pt x="181" y="357"/>
                    <a:pt x="198" y="349"/>
                    <a:pt x="204" y="348"/>
                  </a:cubicBezTo>
                  <a:cubicBezTo>
                    <a:pt x="210" y="348"/>
                    <a:pt x="217" y="355"/>
                    <a:pt x="220" y="365"/>
                  </a:cubicBezTo>
                  <a:cubicBezTo>
                    <a:pt x="223" y="374"/>
                    <a:pt x="236" y="379"/>
                    <a:pt x="250" y="375"/>
                  </a:cubicBezTo>
                  <a:cubicBezTo>
                    <a:pt x="263" y="370"/>
                    <a:pt x="271" y="359"/>
                    <a:pt x="268" y="349"/>
                  </a:cubicBezTo>
                  <a:cubicBezTo>
                    <a:pt x="265" y="340"/>
                    <a:pt x="276" y="324"/>
                    <a:pt x="281" y="321"/>
                  </a:cubicBezTo>
                  <a:cubicBezTo>
                    <a:pt x="285" y="317"/>
                    <a:pt x="295" y="320"/>
                    <a:pt x="303" y="327"/>
                  </a:cubicBezTo>
                  <a:cubicBezTo>
                    <a:pt x="310" y="334"/>
                    <a:pt x="324" y="331"/>
                    <a:pt x="333" y="321"/>
                  </a:cubicBezTo>
                  <a:cubicBezTo>
                    <a:pt x="343" y="310"/>
                    <a:pt x="344" y="296"/>
                    <a:pt x="337" y="289"/>
                  </a:cubicBezTo>
                  <a:cubicBezTo>
                    <a:pt x="329" y="283"/>
                    <a:pt x="331" y="264"/>
                    <a:pt x="333" y="259"/>
                  </a:cubicBezTo>
                  <a:cubicBezTo>
                    <a:pt x="336" y="253"/>
                    <a:pt x="346" y="251"/>
                    <a:pt x="356" y="253"/>
                  </a:cubicBezTo>
                  <a:cubicBezTo>
                    <a:pt x="365" y="255"/>
                    <a:pt x="376" y="246"/>
                    <a:pt x="379" y="232"/>
                  </a:cubicBezTo>
                  <a:cubicBezTo>
                    <a:pt x="382" y="218"/>
                    <a:pt x="376" y="205"/>
                    <a:pt x="366" y="203"/>
                  </a:cubicBezTo>
                  <a:cubicBezTo>
                    <a:pt x="356" y="201"/>
                    <a:pt x="348" y="184"/>
                    <a:pt x="348" y="178"/>
                  </a:cubicBezTo>
                  <a:cubicBezTo>
                    <a:pt x="347" y="173"/>
                    <a:pt x="355" y="165"/>
                    <a:pt x="364" y="162"/>
                  </a:cubicBezTo>
                  <a:cubicBezTo>
                    <a:pt x="374" y="159"/>
                    <a:pt x="378" y="146"/>
                    <a:pt x="374" y="133"/>
                  </a:cubicBezTo>
                  <a:cubicBezTo>
                    <a:pt x="370" y="119"/>
                    <a:pt x="358" y="111"/>
                    <a:pt x="349" y="114"/>
                  </a:cubicBezTo>
                  <a:cubicBezTo>
                    <a:pt x="339" y="117"/>
                    <a:pt x="324" y="106"/>
                    <a:pt x="320" y="102"/>
                  </a:cubicBezTo>
                  <a:cubicBezTo>
                    <a:pt x="317" y="97"/>
                    <a:pt x="320" y="87"/>
                    <a:pt x="326" y="79"/>
                  </a:cubicBezTo>
                  <a:cubicBezTo>
                    <a:pt x="333" y="72"/>
                    <a:pt x="330" y="58"/>
                    <a:pt x="320" y="49"/>
                  </a:cubicBezTo>
                  <a:cubicBezTo>
                    <a:pt x="310" y="39"/>
                    <a:pt x="296" y="38"/>
                    <a:pt x="289" y="46"/>
                  </a:cubicBezTo>
                  <a:cubicBezTo>
                    <a:pt x="282" y="53"/>
                    <a:pt x="263" y="51"/>
                    <a:pt x="258" y="49"/>
                  </a:cubicBezTo>
                  <a:cubicBezTo>
                    <a:pt x="253" y="47"/>
                    <a:pt x="250" y="37"/>
                    <a:pt x="252" y="27"/>
                  </a:cubicBezTo>
                  <a:cubicBezTo>
                    <a:pt x="254" y="17"/>
                    <a:pt x="245" y="6"/>
                    <a:pt x="231" y="3"/>
                  </a:cubicBezTo>
                  <a:cubicBezTo>
                    <a:pt x="218" y="0"/>
                    <a:pt x="205" y="6"/>
                    <a:pt x="203" y="16"/>
                  </a:cubicBezTo>
                  <a:cubicBezTo>
                    <a:pt x="201" y="26"/>
                    <a:pt x="184" y="34"/>
                    <a:pt x="178" y="35"/>
                  </a:cubicBezTo>
                  <a:cubicBezTo>
                    <a:pt x="172" y="35"/>
                    <a:pt x="165" y="28"/>
                    <a:pt x="162" y="18"/>
                  </a:cubicBezTo>
                  <a:cubicBezTo>
                    <a:pt x="159" y="8"/>
                    <a:pt x="145" y="4"/>
                    <a:pt x="132" y="8"/>
                  </a:cubicBezTo>
                  <a:cubicBezTo>
                    <a:pt x="119" y="13"/>
                    <a:pt x="110" y="24"/>
                    <a:pt x="113" y="34"/>
                  </a:cubicBezTo>
                  <a:cubicBezTo>
                    <a:pt x="117" y="43"/>
                    <a:pt x="106" y="59"/>
                    <a:pt x="101" y="62"/>
                  </a:cubicBezTo>
                  <a:cubicBezTo>
                    <a:pt x="96" y="65"/>
                    <a:pt x="86" y="63"/>
                    <a:pt x="79" y="56"/>
                  </a:cubicBezTo>
                  <a:cubicBezTo>
                    <a:pt x="71" y="49"/>
                    <a:pt x="58" y="52"/>
                    <a:pt x="48" y="62"/>
                  </a:cubicBezTo>
                  <a:cubicBezTo>
                    <a:pt x="39" y="73"/>
                    <a:pt x="37" y="87"/>
                    <a:pt x="45" y="93"/>
                  </a:cubicBezTo>
                  <a:close/>
                  <a:moveTo>
                    <a:pt x="157" y="86"/>
                  </a:moveTo>
                  <a:cubicBezTo>
                    <a:pt x="215" y="68"/>
                    <a:pt x="277" y="100"/>
                    <a:pt x="296" y="158"/>
                  </a:cubicBezTo>
                  <a:cubicBezTo>
                    <a:pt x="315" y="216"/>
                    <a:pt x="283" y="278"/>
                    <a:pt x="225" y="297"/>
                  </a:cubicBezTo>
                  <a:cubicBezTo>
                    <a:pt x="167" y="315"/>
                    <a:pt x="104" y="283"/>
                    <a:pt x="86" y="225"/>
                  </a:cubicBezTo>
                  <a:cubicBezTo>
                    <a:pt x="67" y="167"/>
                    <a:pt x="99" y="105"/>
                    <a:pt x="157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706A8014-4F3C-0346-A0B0-B44CACFFE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-673101"/>
              <a:ext cx="922337" cy="919163"/>
            </a:xfrm>
            <a:custGeom>
              <a:avLst/>
              <a:gdLst>
                <a:gd name="T0" fmla="*/ 29 w 246"/>
                <a:gd name="T1" fmla="*/ 59 h 245"/>
                <a:gd name="T2" fmla="*/ 32 w 246"/>
                <a:gd name="T3" fmla="*/ 79 h 245"/>
                <a:gd name="T4" fmla="*/ 17 w 246"/>
                <a:gd name="T5" fmla="*/ 83 h 245"/>
                <a:gd name="T6" fmla="*/ 2 w 246"/>
                <a:gd name="T7" fmla="*/ 96 h 245"/>
                <a:gd name="T8" fmla="*/ 10 w 246"/>
                <a:gd name="T9" fmla="*/ 115 h 245"/>
                <a:gd name="T10" fmla="*/ 22 w 246"/>
                <a:gd name="T11" fmla="*/ 131 h 245"/>
                <a:gd name="T12" fmla="*/ 12 w 246"/>
                <a:gd name="T13" fmla="*/ 141 h 245"/>
                <a:gd name="T14" fmla="*/ 5 w 246"/>
                <a:gd name="T15" fmla="*/ 160 h 245"/>
                <a:gd name="T16" fmla="*/ 22 w 246"/>
                <a:gd name="T17" fmla="*/ 172 h 245"/>
                <a:gd name="T18" fmla="*/ 36 w 246"/>
                <a:gd name="T19" fmla="*/ 175 h 245"/>
                <a:gd name="T20" fmla="*/ 36 w 246"/>
                <a:gd name="T21" fmla="*/ 195 h 245"/>
                <a:gd name="T22" fmla="*/ 40 w 246"/>
                <a:gd name="T23" fmla="*/ 214 h 245"/>
                <a:gd name="T24" fmla="*/ 60 w 246"/>
                <a:gd name="T25" fmla="*/ 216 h 245"/>
                <a:gd name="T26" fmla="*/ 80 w 246"/>
                <a:gd name="T27" fmla="*/ 214 h 245"/>
                <a:gd name="T28" fmla="*/ 84 w 246"/>
                <a:gd name="T29" fmla="*/ 229 h 245"/>
                <a:gd name="T30" fmla="*/ 97 w 246"/>
                <a:gd name="T31" fmla="*/ 244 h 245"/>
                <a:gd name="T32" fmla="*/ 116 w 246"/>
                <a:gd name="T33" fmla="*/ 235 h 245"/>
                <a:gd name="T34" fmla="*/ 132 w 246"/>
                <a:gd name="T35" fmla="*/ 223 h 245"/>
                <a:gd name="T36" fmla="*/ 142 w 246"/>
                <a:gd name="T37" fmla="*/ 234 h 245"/>
                <a:gd name="T38" fmla="*/ 161 w 246"/>
                <a:gd name="T39" fmla="*/ 240 h 245"/>
                <a:gd name="T40" fmla="*/ 173 w 246"/>
                <a:gd name="T41" fmla="*/ 224 h 245"/>
                <a:gd name="T42" fmla="*/ 181 w 246"/>
                <a:gd name="T43" fmla="*/ 206 h 245"/>
                <a:gd name="T44" fmla="*/ 195 w 246"/>
                <a:gd name="T45" fmla="*/ 210 h 245"/>
                <a:gd name="T46" fmla="*/ 215 w 246"/>
                <a:gd name="T47" fmla="*/ 206 h 245"/>
                <a:gd name="T48" fmla="*/ 217 w 246"/>
                <a:gd name="T49" fmla="*/ 186 h 245"/>
                <a:gd name="T50" fmla="*/ 215 w 246"/>
                <a:gd name="T51" fmla="*/ 166 h 245"/>
                <a:gd name="T52" fmla="*/ 229 w 246"/>
                <a:gd name="T53" fmla="*/ 162 h 245"/>
                <a:gd name="T54" fmla="*/ 244 w 246"/>
                <a:gd name="T55" fmla="*/ 149 h 245"/>
                <a:gd name="T56" fmla="*/ 236 w 246"/>
                <a:gd name="T57" fmla="*/ 130 h 245"/>
                <a:gd name="T58" fmla="*/ 224 w 246"/>
                <a:gd name="T59" fmla="*/ 114 h 245"/>
                <a:gd name="T60" fmla="*/ 235 w 246"/>
                <a:gd name="T61" fmla="*/ 104 h 245"/>
                <a:gd name="T62" fmla="*/ 241 w 246"/>
                <a:gd name="T63" fmla="*/ 85 h 245"/>
                <a:gd name="T64" fmla="*/ 225 w 246"/>
                <a:gd name="T65" fmla="*/ 73 h 245"/>
                <a:gd name="T66" fmla="*/ 206 w 246"/>
                <a:gd name="T67" fmla="*/ 65 h 245"/>
                <a:gd name="T68" fmla="*/ 210 w 246"/>
                <a:gd name="T69" fmla="*/ 51 h 245"/>
                <a:gd name="T70" fmla="*/ 206 w 246"/>
                <a:gd name="T71" fmla="*/ 31 h 245"/>
                <a:gd name="T72" fmla="*/ 186 w 246"/>
                <a:gd name="T73" fmla="*/ 29 h 245"/>
                <a:gd name="T74" fmla="*/ 166 w 246"/>
                <a:gd name="T75" fmla="*/ 31 h 245"/>
                <a:gd name="T76" fmla="*/ 163 w 246"/>
                <a:gd name="T77" fmla="*/ 17 h 245"/>
                <a:gd name="T78" fmla="*/ 149 w 246"/>
                <a:gd name="T79" fmla="*/ 2 h 245"/>
                <a:gd name="T80" fmla="*/ 131 w 246"/>
                <a:gd name="T81" fmla="*/ 10 h 245"/>
                <a:gd name="T82" fmla="*/ 115 w 246"/>
                <a:gd name="T83" fmla="*/ 22 h 245"/>
                <a:gd name="T84" fmla="*/ 104 w 246"/>
                <a:gd name="T85" fmla="*/ 11 h 245"/>
                <a:gd name="T86" fmla="*/ 85 w 246"/>
                <a:gd name="T87" fmla="*/ 5 h 245"/>
                <a:gd name="T88" fmla="*/ 73 w 246"/>
                <a:gd name="T89" fmla="*/ 21 h 245"/>
                <a:gd name="T90" fmla="*/ 65 w 246"/>
                <a:gd name="T91" fmla="*/ 39 h 245"/>
                <a:gd name="T92" fmla="*/ 51 w 246"/>
                <a:gd name="T93" fmla="*/ 35 h 245"/>
                <a:gd name="T94" fmla="*/ 31 w 246"/>
                <a:gd name="T95" fmla="*/ 39 h 245"/>
                <a:gd name="T96" fmla="*/ 29 w 246"/>
                <a:gd name="T97" fmla="*/ 59 h 245"/>
                <a:gd name="T98" fmla="*/ 101 w 246"/>
                <a:gd name="T99" fmla="*/ 55 h 245"/>
                <a:gd name="T100" fmla="*/ 191 w 246"/>
                <a:gd name="T101" fmla="*/ 101 h 245"/>
                <a:gd name="T102" fmla="*/ 145 w 246"/>
                <a:gd name="T103" fmla="*/ 190 h 245"/>
                <a:gd name="T104" fmla="*/ 56 w 246"/>
                <a:gd name="T105" fmla="*/ 144 h 245"/>
                <a:gd name="T106" fmla="*/ 101 w 246"/>
                <a:gd name="T107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6" h="245">
                  <a:moveTo>
                    <a:pt x="29" y="59"/>
                  </a:moveTo>
                  <a:cubicBezTo>
                    <a:pt x="34" y="64"/>
                    <a:pt x="33" y="76"/>
                    <a:pt x="32" y="79"/>
                  </a:cubicBezTo>
                  <a:cubicBezTo>
                    <a:pt x="30" y="83"/>
                    <a:pt x="24" y="84"/>
                    <a:pt x="17" y="83"/>
                  </a:cubicBezTo>
                  <a:cubicBezTo>
                    <a:pt x="11" y="82"/>
                    <a:pt x="4" y="88"/>
                    <a:pt x="2" y="96"/>
                  </a:cubicBezTo>
                  <a:cubicBezTo>
                    <a:pt x="0" y="105"/>
                    <a:pt x="4" y="113"/>
                    <a:pt x="10" y="115"/>
                  </a:cubicBezTo>
                  <a:cubicBezTo>
                    <a:pt x="17" y="116"/>
                    <a:pt x="22" y="127"/>
                    <a:pt x="22" y="131"/>
                  </a:cubicBezTo>
                  <a:cubicBezTo>
                    <a:pt x="23" y="135"/>
                    <a:pt x="18" y="139"/>
                    <a:pt x="12" y="141"/>
                  </a:cubicBezTo>
                  <a:cubicBezTo>
                    <a:pt x="6" y="143"/>
                    <a:pt x="3" y="152"/>
                    <a:pt x="5" y="160"/>
                  </a:cubicBezTo>
                  <a:cubicBezTo>
                    <a:pt x="8" y="169"/>
                    <a:pt x="15" y="174"/>
                    <a:pt x="22" y="172"/>
                  </a:cubicBezTo>
                  <a:cubicBezTo>
                    <a:pt x="28" y="170"/>
                    <a:pt x="35" y="171"/>
                    <a:pt x="36" y="175"/>
                  </a:cubicBezTo>
                  <a:cubicBezTo>
                    <a:pt x="38" y="178"/>
                    <a:pt x="40" y="190"/>
                    <a:pt x="36" y="195"/>
                  </a:cubicBezTo>
                  <a:cubicBezTo>
                    <a:pt x="32" y="199"/>
                    <a:pt x="34" y="208"/>
                    <a:pt x="40" y="214"/>
                  </a:cubicBezTo>
                  <a:cubicBezTo>
                    <a:pt x="47" y="220"/>
                    <a:pt x="56" y="221"/>
                    <a:pt x="60" y="216"/>
                  </a:cubicBezTo>
                  <a:cubicBezTo>
                    <a:pt x="65" y="212"/>
                    <a:pt x="77" y="213"/>
                    <a:pt x="80" y="214"/>
                  </a:cubicBezTo>
                  <a:cubicBezTo>
                    <a:pt x="83" y="216"/>
                    <a:pt x="85" y="222"/>
                    <a:pt x="84" y="229"/>
                  </a:cubicBezTo>
                  <a:cubicBezTo>
                    <a:pt x="82" y="235"/>
                    <a:pt x="88" y="242"/>
                    <a:pt x="97" y="244"/>
                  </a:cubicBezTo>
                  <a:cubicBezTo>
                    <a:pt x="106" y="245"/>
                    <a:pt x="114" y="242"/>
                    <a:pt x="116" y="235"/>
                  </a:cubicBezTo>
                  <a:cubicBezTo>
                    <a:pt x="117" y="229"/>
                    <a:pt x="128" y="224"/>
                    <a:pt x="132" y="223"/>
                  </a:cubicBezTo>
                  <a:cubicBezTo>
                    <a:pt x="135" y="223"/>
                    <a:pt x="140" y="228"/>
                    <a:pt x="142" y="234"/>
                  </a:cubicBezTo>
                  <a:cubicBezTo>
                    <a:pt x="144" y="240"/>
                    <a:pt x="153" y="243"/>
                    <a:pt x="161" y="240"/>
                  </a:cubicBezTo>
                  <a:cubicBezTo>
                    <a:pt x="170" y="238"/>
                    <a:pt x="175" y="230"/>
                    <a:pt x="173" y="224"/>
                  </a:cubicBezTo>
                  <a:cubicBezTo>
                    <a:pt x="171" y="218"/>
                    <a:pt x="178" y="208"/>
                    <a:pt x="181" y="206"/>
                  </a:cubicBezTo>
                  <a:cubicBezTo>
                    <a:pt x="184" y="204"/>
                    <a:pt x="190" y="205"/>
                    <a:pt x="195" y="210"/>
                  </a:cubicBezTo>
                  <a:cubicBezTo>
                    <a:pt x="200" y="214"/>
                    <a:pt x="209" y="212"/>
                    <a:pt x="215" y="206"/>
                  </a:cubicBezTo>
                  <a:cubicBezTo>
                    <a:pt x="221" y="199"/>
                    <a:pt x="222" y="190"/>
                    <a:pt x="217" y="186"/>
                  </a:cubicBezTo>
                  <a:cubicBezTo>
                    <a:pt x="212" y="181"/>
                    <a:pt x="213" y="169"/>
                    <a:pt x="215" y="166"/>
                  </a:cubicBezTo>
                  <a:cubicBezTo>
                    <a:pt x="216" y="162"/>
                    <a:pt x="223" y="161"/>
                    <a:pt x="229" y="162"/>
                  </a:cubicBezTo>
                  <a:cubicBezTo>
                    <a:pt x="236" y="163"/>
                    <a:pt x="242" y="157"/>
                    <a:pt x="244" y="149"/>
                  </a:cubicBezTo>
                  <a:cubicBezTo>
                    <a:pt x="246" y="140"/>
                    <a:pt x="242" y="132"/>
                    <a:pt x="236" y="130"/>
                  </a:cubicBezTo>
                  <a:cubicBezTo>
                    <a:pt x="230" y="129"/>
                    <a:pt x="225" y="118"/>
                    <a:pt x="224" y="114"/>
                  </a:cubicBezTo>
                  <a:cubicBezTo>
                    <a:pt x="224" y="110"/>
                    <a:pt x="229" y="106"/>
                    <a:pt x="235" y="104"/>
                  </a:cubicBezTo>
                  <a:cubicBezTo>
                    <a:pt x="241" y="102"/>
                    <a:pt x="244" y="93"/>
                    <a:pt x="241" y="85"/>
                  </a:cubicBezTo>
                  <a:cubicBezTo>
                    <a:pt x="238" y="76"/>
                    <a:pt x="231" y="71"/>
                    <a:pt x="225" y="73"/>
                  </a:cubicBezTo>
                  <a:cubicBezTo>
                    <a:pt x="219" y="75"/>
                    <a:pt x="209" y="68"/>
                    <a:pt x="206" y="65"/>
                  </a:cubicBezTo>
                  <a:cubicBezTo>
                    <a:pt x="204" y="62"/>
                    <a:pt x="206" y="55"/>
                    <a:pt x="210" y="51"/>
                  </a:cubicBezTo>
                  <a:cubicBezTo>
                    <a:pt x="215" y="46"/>
                    <a:pt x="213" y="37"/>
                    <a:pt x="206" y="31"/>
                  </a:cubicBezTo>
                  <a:cubicBezTo>
                    <a:pt x="200" y="25"/>
                    <a:pt x="191" y="24"/>
                    <a:pt x="186" y="29"/>
                  </a:cubicBezTo>
                  <a:cubicBezTo>
                    <a:pt x="182" y="33"/>
                    <a:pt x="170" y="33"/>
                    <a:pt x="166" y="31"/>
                  </a:cubicBezTo>
                  <a:cubicBezTo>
                    <a:pt x="163" y="29"/>
                    <a:pt x="161" y="23"/>
                    <a:pt x="163" y="17"/>
                  </a:cubicBezTo>
                  <a:cubicBezTo>
                    <a:pt x="164" y="10"/>
                    <a:pt x="158" y="3"/>
                    <a:pt x="149" y="2"/>
                  </a:cubicBezTo>
                  <a:cubicBezTo>
                    <a:pt x="141" y="0"/>
                    <a:pt x="132" y="3"/>
                    <a:pt x="131" y="10"/>
                  </a:cubicBezTo>
                  <a:cubicBezTo>
                    <a:pt x="130" y="16"/>
                    <a:pt x="119" y="21"/>
                    <a:pt x="115" y="22"/>
                  </a:cubicBezTo>
                  <a:cubicBezTo>
                    <a:pt x="111" y="22"/>
                    <a:pt x="106" y="17"/>
                    <a:pt x="104" y="11"/>
                  </a:cubicBezTo>
                  <a:cubicBezTo>
                    <a:pt x="102" y="5"/>
                    <a:pt x="94" y="2"/>
                    <a:pt x="85" y="5"/>
                  </a:cubicBezTo>
                  <a:cubicBezTo>
                    <a:pt x="77" y="7"/>
                    <a:pt x="71" y="15"/>
                    <a:pt x="73" y="21"/>
                  </a:cubicBezTo>
                  <a:cubicBezTo>
                    <a:pt x="75" y="27"/>
                    <a:pt x="68" y="37"/>
                    <a:pt x="65" y="39"/>
                  </a:cubicBezTo>
                  <a:cubicBezTo>
                    <a:pt x="62" y="41"/>
                    <a:pt x="56" y="40"/>
                    <a:pt x="51" y="35"/>
                  </a:cubicBezTo>
                  <a:cubicBezTo>
                    <a:pt x="46" y="31"/>
                    <a:pt x="38" y="33"/>
                    <a:pt x="31" y="39"/>
                  </a:cubicBezTo>
                  <a:cubicBezTo>
                    <a:pt x="25" y="46"/>
                    <a:pt x="25" y="55"/>
                    <a:pt x="29" y="59"/>
                  </a:cubicBezTo>
                  <a:close/>
                  <a:moveTo>
                    <a:pt x="101" y="55"/>
                  </a:moveTo>
                  <a:cubicBezTo>
                    <a:pt x="139" y="43"/>
                    <a:pt x="179" y="63"/>
                    <a:pt x="191" y="101"/>
                  </a:cubicBezTo>
                  <a:cubicBezTo>
                    <a:pt x="203" y="138"/>
                    <a:pt x="182" y="178"/>
                    <a:pt x="145" y="190"/>
                  </a:cubicBezTo>
                  <a:cubicBezTo>
                    <a:pt x="108" y="202"/>
                    <a:pt x="68" y="182"/>
                    <a:pt x="56" y="144"/>
                  </a:cubicBezTo>
                  <a:cubicBezTo>
                    <a:pt x="44" y="107"/>
                    <a:pt x="64" y="67"/>
                    <a:pt x="10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E4C4A7B2-A49B-564A-B9E8-56CEA2EE4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0688" y="242887"/>
              <a:ext cx="709612" cy="708025"/>
            </a:xfrm>
            <a:custGeom>
              <a:avLst/>
              <a:gdLst>
                <a:gd name="T0" fmla="*/ 22 w 189"/>
                <a:gd name="T1" fmla="*/ 46 h 189"/>
                <a:gd name="T2" fmla="*/ 24 w 189"/>
                <a:gd name="T3" fmla="*/ 61 h 189"/>
                <a:gd name="T4" fmla="*/ 13 w 189"/>
                <a:gd name="T5" fmla="*/ 64 h 189"/>
                <a:gd name="T6" fmla="*/ 1 w 189"/>
                <a:gd name="T7" fmla="*/ 75 h 189"/>
                <a:gd name="T8" fmla="*/ 7 w 189"/>
                <a:gd name="T9" fmla="*/ 89 h 189"/>
                <a:gd name="T10" fmla="*/ 17 w 189"/>
                <a:gd name="T11" fmla="*/ 101 h 189"/>
                <a:gd name="T12" fmla="*/ 8 w 189"/>
                <a:gd name="T13" fmla="*/ 109 h 189"/>
                <a:gd name="T14" fmla="*/ 4 w 189"/>
                <a:gd name="T15" fmla="*/ 124 h 189"/>
                <a:gd name="T16" fmla="*/ 16 w 189"/>
                <a:gd name="T17" fmla="*/ 133 h 189"/>
                <a:gd name="T18" fmla="*/ 27 w 189"/>
                <a:gd name="T19" fmla="*/ 135 h 189"/>
                <a:gd name="T20" fmla="*/ 27 w 189"/>
                <a:gd name="T21" fmla="*/ 150 h 189"/>
                <a:gd name="T22" fmla="*/ 30 w 189"/>
                <a:gd name="T23" fmla="*/ 165 h 189"/>
                <a:gd name="T24" fmla="*/ 46 w 189"/>
                <a:gd name="T25" fmla="*/ 167 h 189"/>
                <a:gd name="T26" fmla="*/ 61 w 189"/>
                <a:gd name="T27" fmla="*/ 165 h 189"/>
                <a:gd name="T28" fmla="*/ 64 w 189"/>
                <a:gd name="T29" fmla="*/ 176 h 189"/>
                <a:gd name="T30" fmla="*/ 74 w 189"/>
                <a:gd name="T31" fmla="*/ 188 h 189"/>
                <a:gd name="T32" fmla="*/ 88 w 189"/>
                <a:gd name="T33" fmla="*/ 181 h 189"/>
                <a:gd name="T34" fmla="*/ 101 w 189"/>
                <a:gd name="T35" fmla="*/ 172 h 189"/>
                <a:gd name="T36" fmla="*/ 109 w 189"/>
                <a:gd name="T37" fmla="*/ 180 h 189"/>
                <a:gd name="T38" fmla="*/ 123 w 189"/>
                <a:gd name="T39" fmla="*/ 185 h 189"/>
                <a:gd name="T40" fmla="*/ 132 w 189"/>
                <a:gd name="T41" fmla="*/ 173 h 189"/>
                <a:gd name="T42" fmla="*/ 139 w 189"/>
                <a:gd name="T43" fmla="*/ 159 h 189"/>
                <a:gd name="T44" fmla="*/ 150 w 189"/>
                <a:gd name="T45" fmla="*/ 162 h 189"/>
                <a:gd name="T46" fmla="*/ 165 w 189"/>
                <a:gd name="T47" fmla="*/ 159 h 189"/>
                <a:gd name="T48" fmla="*/ 166 w 189"/>
                <a:gd name="T49" fmla="*/ 143 h 189"/>
                <a:gd name="T50" fmla="*/ 165 w 189"/>
                <a:gd name="T51" fmla="*/ 128 h 189"/>
                <a:gd name="T52" fmla="*/ 176 w 189"/>
                <a:gd name="T53" fmla="*/ 125 h 189"/>
                <a:gd name="T54" fmla="*/ 187 w 189"/>
                <a:gd name="T55" fmla="*/ 115 h 189"/>
                <a:gd name="T56" fmla="*/ 181 w 189"/>
                <a:gd name="T57" fmla="*/ 101 h 189"/>
                <a:gd name="T58" fmla="*/ 172 w 189"/>
                <a:gd name="T59" fmla="*/ 88 h 189"/>
                <a:gd name="T60" fmla="*/ 180 w 189"/>
                <a:gd name="T61" fmla="*/ 80 h 189"/>
                <a:gd name="T62" fmla="*/ 185 w 189"/>
                <a:gd name="T63" fmla="*/ 66 h 189"/>
                <a:gd name="T64" fmla="*/ 172 w 189"/>
                <a:gd name="T65" fmla="*/ 56 h 189"/>
                <a:gd name="T66" fmla="*/ 158 w 189"/>
                <a:gd name="T67" fmla="*/ 50 h 189"/>
                <a:gd name="T68" fmla="*/ 161 w 189"/>
                <a:gd name="T69" fmla="*/ 39 h 189"/>
                <a:gd name="T70" fmla="*/ 158 w 189"/>
                <a:gd name="T71" fmla="*/ 24 h 189"/>
                <a:gd name="T72" fmla="*/ 143 w 189"/>
                <a:gd name="T73" fmla="*/ 23 h 189"/>
                <a:gd name="T74" fmla="*/ 127 w 189"/>
                <a:gd name="T75" fmla="*/ 24 h 189"/>
                <a:gd name="T76" fmla="*/ 125 w 189"/>
                <a:gd name="T77" fmla="*/ 13 h 189"/>
                <a:gd name="T78" fmla="*/ 114 w 189"/>
                <a:gd name="T79" fmla="*/ 2 h 189"/>
                <a:gd name="T80" fmla="*/ 100 w 189"/>
                <a:gd name="T81" fmla="*/ 8 h 189"/>
                <a:gd name="T82" fmla="*/ 88 w 189"/>
                <a:gd name="T83" fmla="*/ 17 h 189"/>
                <a:gd name="T84" fmla="*/ 80 w 189"/>
                <a:gd name="T85" fmla="*/ 9 h 189"/>
                <a:gd name="T86" fmla="*/ 65 w 189"/>
                <a:gd name="T87" fmla="*/ 4 h 189"/>
                <a:gd name="T88" fmla="*/ 56 w 189"/>
                <a:gd name="T89" fmla="*/ 17 h 189"/>
                <a:gd name="T90" fmla="*/ 50 w 189"/>
                <a:gd name="T91" fmla="*/ 31 h 189"/>
                <a:gd name="T92" fmla="*/ 39 w 189"/>
                <a:gd name="T93" fmla="*/ 28 h 189"/>
                <a:gd name="T94" fmla="*/ 24 w 189"/>
                <a:gd name="T95" fmla="*/ 31 h 189"/>
                <a:gd name="T96" fmla="*/ 22 w 189"/>
                <a:gd name="T97" fmla="*/ 46 h 189"/>
                <a:gd name="T98" fmla="*/ 77 w 189"/>
                <a:gd name="T99" fmla="*/ 43 h 189"/>
                <a:gd name="T100" fmla="*/ 146 w 189"/>
                <a:gd name="T101" fmla="*/ 78 h 189"/>
                <a:gd name="T102" fmla="*/ 111 w 189"/>
                <a:gd name="T103" fmla="*/ 147 h 189"/>
                <a:gd name="T104" fmla="*/ 42 w 189"/>
                <a:gd name="T105" fmla="*/ 111 h 189"/>
                <a:gd name="T106" fmla="*/ 77 w 189"/>
                <a:gd name="T107" fmla="*/ 4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" h="189">
                  <a:moveTo>
                    <a:pt x="22" y="46"/>
                  </a:moveTo>
                  <a:cubicBezTo>
                    <a:pt x="26" y="50"/>
                    <a:pt x="25" y="59"/>
                    <a:pt x="24" y="61"/>
                  </a:cubicBezTo>
                  <a:cubicBezTo>
                    <a:pt x="23" y="64"/>
                    <a:pt x="18" y="65"/>
                    <a:pt x="13" y="64"/>
                  </a:cubicBezTo>
                  <a:cubicBezTo>
                    <a:pt x="8" y="63"/>
                    <a:pt x="3" y="68"/>
                    <a:pt x="1" y="75"/>
                  </a:cubicBezTo>
                  <a:cubicBezTo>
                    <a:pt x="0" y="81"/>
                    <a:pt x="3" y="88"/>
                    <a:pt x="7" y="89"/>
                  </a:cubicBezTo>
                  <a:cubicBezTo>
                    <a:pt x="12" y="90"/>
                    <a:pt x="16" y="98"/>
                    <a:pt x="17" y="101"/>
                  </a:cubicBezTo>
                  <a:cubicBezTo>
                    <a:pt x="17" y="104"/>
                    <a:pt x="13" y="108"/>
                    <a:pt x="8" y="109"/>
                  </a:cubicBezTo>
                  <a:cubicBezTo>
                    <a:pt x="4" y="111"/>
                    <a:pt x="2" y="117"/>
                    <a:pt x="4" y="124"/>
                  </a:cubicBezTo>
                  <a:cubicBezTo>
                    <a:pt x="6" y="130"/>
                    <a:pt x="11" y="134"/>
                    <a:pt x="16" y="133"/>
                  </a:cubicBezTo>
                  <a:cubicBezTo>
                    <a:pt x="21" y="131"/>
                    <a:pt x="26" y="132"/>
                    <a:pt x="27" y="135"/>
                  </a:cubicBezTo>
                  <a:cubicBezTo>
                    <a:pt x="29" y="137"/>
                    <a:pt x="31" y="146"/>
                    <a:pt x="27" y="150"/>
                  </a:cubicBezTo>
                  <a:cubicBezTo>
                    <a:pt x="24" y="154"/>
                    <a:pt x="25" y="161"/>
                    <a:pt x="30" y="165"/>
                  </a:cubicBezTo>
                  <a:cubicBezTo>
                    <a:pt x="35" y="170"/>
                    <a:pt x="42" y="171"/>
                    <a:pt x="46" y="167"/>
                  </a:cubicBezTo>
                  <a:cubicBezTo>
                    <a:pt x="49" y="163"/>
                    <a:pt x="58" y="164"/>
                    <a:pt x="61" y="165"/>
                  </a:cubicBezTo>
                  <a:cubicBezTo>
                    <a:pt x="64" y="166"/>
                    <a:pt x="65" y="171"/>
                    <a:pt x="64" y="176"/>
                  </a:cubicBezTo>
                  <a:cubicBezTo>
                    <a:pt x="63" y="181"/>
                    <a:pt x="67" y="186"/>
                    <a:pt x="74" y="188"/>
                  </a:cubicBezTo>
                  <a:cubicBezTo>
                    <a:pt x="81" y="189"/>
                    <a:pt x="87" y="186"/>
                    <a:pt x="88" y="181"/>
                  </a:cubicBezTo>
                  <a:cubicBezTo>
                    <a:pt x="89" y="177"/>
                    <a:pt x="98" y="173"/>
                    <a:pt x="101" y="172"/>
                  </a:cubicBezTo>
                  <a:cubicBezTo>
                    <a:pt x="103" y="172"/>
                    <a:pt x="107" y="176"/>
                    <a:pt x="109" y="180"/>
                  </a:cubicBezTo>
                  <a:cubicBezTo>
                    <a:pt x="110" y="185"/>
                    <a:pt x="117" y="187"/>
                    <a:pt x="123" y="185"/>
                  </a:cubicBezTo>
                  <a:cubicBezTo>
                    <a:pt x="130" y="183"/>
                    <a:pt x="134" y="178"/>
                    <a:pt x="132" y="173"/>
                  </a:cubicBezTo>
                  <a:cubicBezTo>
                    <a:pt x="131" y="168"/>
                    <a:pt x="136" y="160"/>
                    <a:pt x="139" y="159"/>
                  </a:cubicBezTo>
                  <a:cubicBezTo>
                    <a:pt x="141" y="157"/>
                    <a:pt x="146" y="158"/>
                    <a:pt x="150" y="162"/>
                  </a:cubicBezTo>
                  <a:cubicBezTo>
                    <a:pt x="153" y="165"/>
                    <a:pt x="160" y="164"/>
                    <a:pt x="165" y="159"/>
                  </a:cubicBezTo>
                  <a:cubicBezTo>
                    <a:pt x="169" y="153"/>
                    <a:pt x="170" y="147"/>
                    <a:pt x="166" y="143"/>
                  </a:cubicBezTo>
                  <a:cubicBezTo>
                    <a:pt x="163" y="140"/>
                    <a:pt x="163" y="131"/>
                    <a:pt x="165" y="128"/>
                  </a:cubicBezTo>
                  <a:cubicBezTo>
                    <a:pt x="166" y="125"/>
                    <a:pt x="171" y="124"/>
                    <a:pt x="176" y="125"/>
                  </a:cubicBezTo>
                  <a:cubicBezTo>
                    <a:pt x="181" y="126"/>
                    <a:pt x="186" y="121"/>
                    <a:pt x="187" y="115"/>
                  </a:cubicBezTo>
                  <a:cubicBezTo>
                    <a:pt x="189" y="108"/>
                    <a:pt x="186" y="102"/>
                    <a:pt x="181" y="101"/>
                  </a:cubicBezTo>
                  <a:cubicBezTo>
                    <a:pt x="176" y="100"/>
                    <a:pt x="172" y="91"/>
                    <a:pt x="172" y="88"/>
                  </a:cubicBezTo>
                  <a:cubicBezTo>
                    <a:pt x="171" y="85"/>
                    <a:pt x="175" y="82"/>
                    <a:pt x="180" y="80"/>
                  </a:cubicBezTo>
                  <a:cubicBezTo>
                    <a:pt x="185" y="79"/>
                    <a:pt x="187" y="72"/>
                    <a:pt x="185" y="66"/>
                  </a:cubicBezTo>
                  <a:cubicBezTo>
                    <a:pt x="183" y="59"/>
                    <a:pt x="177" y="55"/>
                    <a:pt x="172" y="56"/>
                  </a:cubicBezTo>
                  <a:cubicBezTo>
                    <a:pt x="167" y="58"/>
                    <a:pt x="160" y="53"/>
                    <a:pt x="158" y="50"/>
                  </a:cubicBezTo>
                  <a:cubicBezTo>
                    <a:pt x="156" y="48"/>
                    <a:pt x="158" y="43"/>
                    <a:pt x="161" y="39"/>
                  </a:cubicBezTo>
                  <a:cubicBezTo>
                    <a:pt x="165" y="36"/>
                    <a:pt x="163" y="29"/>
                    <a:pt x="158" y="24"/>
                  </a:cubicBezTo>
                  <a:cubicBezTo>
                    <a:pt x="153" y="20"/>
                    <a:pt x="146" y="19"/>
                    <a:pt x="143" y="23"/>
                  </a:cubicBezTo>
                  <a:cubicBezTo>
                    <a:pt x="139" y="26"/>
                    <a:pt x="130" y="26"/>
                    <a:pt x="127" y="24"/>
                  </a:cubicBezTo>
                  <a:cubicBezTo>
                    <a:pt x="125" y="23"/>
                    <a:pt x="123" y="18"/>
                    <a:pt x="125" y="13"/>
                  </a:cubicBezTo>
                  <a:cubicBezTo>
                    <a:pt x="126" y="8"/>
                    <a:pt x="121" y="3"/>
                    <a:pt x="114" y="2"/>
                  </a:cubicBezTo>
                  <a:cubicBezTo>
                    <a:pt x="107" y="0"/>
                    <a:pt x="101" y="3"/>
                    <a:pt x="100" y="8"/>
                  </a:cubicBezTo>
                  <a:cubicBezTo>
                    <a:pt x="99" y="13"/>
                    <a:pt x="91" y="17"/>
                    <a:pt x="88" y="17"/>
                  </a:cubicBezTo>
                  <a:cubicBezTo>
                    <a:pt x="85" y="17"/>
                    <a:pt x="81" y="14"/>
                    <a:pt x="80" y="9"/>
                  </a:cubicBezTo>
                  <a:cubicBezTo>
                    <a:pt x="78" y="4"/>
                    <a:pt x="72" y="2"/>
                    <a:pt x="65" y="4"/>
                  </a:cubicBezTo>
                  <a:cubicBezTo>
                    <a:pt x="59" y="6"/>
                    <a:pt x="54" y="12"/>
                    <a:pt x="56" y="17"/>
                  </a:cubicBezTo>
                  <a:cubicBezTo>
                    <a:pt x="57" y="21"/>
                    <a:pt x="52" y="29"/>
                    <a:pt x="50" y="31"/>
                  </a:cubicBezTo>
                  <a:cubicBezTo>
                    <a:pt x="47" y="32"/>
                    <a:pt x="43" y="31"/>
                    <a:pt x="39" y="28"/>
                  </a:cubicBezTo>
                  <a:cubicBezTo>
                    <a:pt x="35" y="24"/>
                    <a:pt x="28" y="26"/>
                    <a:pt x="24" y="31"/>
                  </a:cubicBezTo>
                  <a:cubicBezTo>
                    <a:pt x="19" y="36"/>
                    <a:pt x="18" y="43"/>
                    <a:pt x="22" y="46"/>
                  </a:cubicBezTo>
                  <a:close/>
                  <a:moveTo>
                    <a:pt x="77" y="43"/>
                  </a:moveTo>
                  <a:cubicBezTo>
                    <a:pt x="106" y="33"/>
                    <a:pt x="137" y="49"/>
                    <a:pt x="146" y="78"/>
                  </a:cubicBezTo>
                  <a:cubicBezTo>
                    <a:pt x="155" y="107"/>
                    <a:pt x="140" y="137"/>
                    <a:pt x="111" y="147"/>
                  </a:cubicBezTo>
                  <a:cubicBezTo>
                    <a:pt x="82" y="156"/>
                    <a:pt x="51" y="140"/>
                    <a:pt x="42" y="111"/>
                  </a:cubicBezTo>
                  <a:cubicBezTo>
                    <a:pt x="33" y="83"/>
                    <a:pt x="49" y="52"/>
                    <a:pt x="7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9098" cy="4610100"/>
          </a:xfrm>
        </p:spPr>
        <p:txBody>
          <a:bodyPr/>
          <a:lstStyle/>
          <a:p>
            <a:pPr>
              <a:buClr>
                <a:srgbClr val="F3753F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Contact Your Local </a:t>
            </a:r>
            <a:r>
              <a:rPr lang="en-US" dirty="0"/>
              <a:t>Sales Team or Customer Success Manager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to Inquire about an Exploratory Engagement</a:t>
            </a:r>
          </a:p>
          <a:p>
            <a:pPr lvl="1">
              <a:buClr>
                <a:srgbClr val="F3753F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Live demo blah blah</a:t>
            </a:r>
          </a:p>
          <a:p>
            <a:pPr>
              <a:buClr>
                <a:srgbClr val="F3753F"/>
              </a:buClr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Answers and Next Steps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C68D3D-3C63-4C01-8D0B-BC390ECD074E}"/>
              </a:ext>
            </a:extLst>
          </p:cNvPr>
          <p:cNvSpPr txBox="1">
            <a:spLocks/>
          </p:cNvSpPr>
          <p:nvPr/>
        </p:nvSpPr>
        <p:spPr>
          <a:xfrm>
            <a:off x="3787882" y="6420720"/>
            <a:ext cx="4114800" cy="2215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defRPr lang="en-US"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TERADATA – CUSTOMER CONFIDENTIAL
Use pursuant to Customer and Company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52c904b-7eb6-4543-8a61-6a2e2ec6e3f6"/>
</p:tagLst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1_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718" id="{23CA8521-1A41-7542-8E3D-8E7D9F7384E9}" vid="{37ECD779-5383-8244-B334-4B06EBE3696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302</TotalTime>
  <Words>794</Words>
  <Application>Microsoft Office PowerPoint</Application>
  <PresentationFormat>Widescreen</PresentationFormat>
  <Paragraphs>87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Regular</vt:lpstr>
      <vt:lpstr>Calibri</vt:lpstr>
      <vt:lpstr>Century Gothic</vt:lpstr>
      <vt:lpstr>Courier New</vt:lpstr>
      <vt:lpstr>System Font Regular</vt:lpstr>
      <vt:lpstr>Theme1</vt:lpstr>
      <vt:lpstr>1_Theme1</vt:lpstr>
      <vt:lpstr>PowerPoint Presentation</vt:lpstr>
      <vt:lpstr>Teradata Consulting Vantage AutoTune Offering</vt:lpstr>
      <vt:lpstr>Performance Impacts of Missing Basic Statistics</vt:lpstr>
      <vt:lpstr>Customer Best Practices Statistics Analysis </vt:lpstr>
      <vt:lpstr>Questions Answers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Stephen</dc:creator>
  <cp:lastModifiedBy>Roth, David W</cp:lastModifiedBy>
  <cp:revision>40</cp:revision>
  <dcterms:created xsi:type="dcterms:W3CDTF">2020-08-03T17:24:02Z</dcterms:created>
  <dcterms:modified xsi:type="dcterms:W3CDTF">2020-10-15T15:36:01Z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