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9"/>
  </p:notesMasterIdLst>
  <p:sldIdLst>
    <p:sldId id="256" r:id="rId6"/>
    <p:sldId id="2139117316" r:id="rId7"/>
    <p:sldId id="277" r:id="rId8"/>
    <p:sldId id="278" r:id="rId9"/>
    <p:sldId id="2139117324" r:id="rId10"/>
    <p:sldId id="2139117325" r:id="rId11"/>
    <p:sldId id="2139117326" r:id="rId12"/>
    <p:sldId id="2139117320" r:id="rId13"/>
    <p:sldId id="2139117323" r:id="rId14"/>
    <p:sldId id="2139117327" r:id="rId15"/>
    <p:sldId id="311" r:id="rId16"/>
    <p:sldId id="213911732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6"/>
    <p:restoredTop sz="91209" autoAdjust="0"/>
  </p:normalViewPr>
  <p:slideViewPr>
    <p:cSldViewPr snapToGrid="0">
      <p:cViewPr varScale="1">
        <p:scale>
          <a:sx n="81" d="100"/>
          <a:sy n="81" d="100"/>
        </p:scale>
        <p:origin x="208" y="25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Migration Analysis:</a:t>
            </a:r>
          </a:p>
          <a:p>
            <a:r>
              <a:rPr lang="en-US" dirty="0"/>
              <a:t>{{</a:t>
            </a:r>
            <a:r>
              <a:rPr lang="en-US" dirty="0" err="1"/>
              <a:t>val:account.csv</a:t>
            </a:r>
            <a:r>
              <a:rPr lang="en-US" dirty="0"/>
              <a:t>[1:1]}}</a:t>
            </a:r>
          </a:p>
          <a:p>
            <a:r>
              <a:rPr lang="en-US" sz="2800" dirty="0"/>
              <a:t>  System: {{</a:t>
            </a:r>
            <a:r>
              <a:rPr lang="en-US" sz="2800" dirty="0" err="1"/>
              <a:t>val:account.csv</a:t>
            </a:r>
            <a:r>
              <a:rPr lang="en-US" sz="2800" dirty="0"/>
              <a:t>[1:2]}}</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3112298"/>
            <a:ext cx="3491669" cy="2260918"/>
            <a:chOff x="698895" y="1658403"/>
            <a:chExt cx="2736759" cy="2260918"/>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193899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[1:3]}}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Partitioning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6B767D"/>
                  </a:solidFill>
                  <a:effectLst/>
                  <a:uLnTx/>
                  <a:uFillTx/>
                  <a:latin typeface="Arial" panose="020B0604020202020204" pitchFamily="34" charset="0"/>
                  <a:ea typeface="+mn-ea"/>
                  <a:cs typeface="Arial" panose="020B0604020202020204" pitchFamily="34" charset="0"/>
                </a:rPr>
                <a:t>val:dat_snowflake_special_data_types.csv</a:t>
              </a:r>
              <a:r>
                <a:rPr kumimoji="0" lang="en-US" sz="1200" b="0" i="0" u="none" strike="noStrike" kern="1200" cap="none" spc="0" normalizeH="0" baseline="0" noProof="0" dirty="0">
                  <a:ln>
                    <a:noFill/>
                  </a:ln>
                  <a:solidFill>
                    <a:srgbClr val="6B767D"/>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Geospatial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614864327"/>
              </p:ext>
            </p:extLst>
          </p:nvPr>
        </p:nvGraphicFramePr>
        <p:xfrm>
          <a:off x="1056789" y="2057401"/>
          <a:ext cx="4217738" cy="51524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162</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53</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1.454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solidFill>
                            <a:schemeClr val="tx1">
                              <a:lumMod val="75000"/>
                            </a:schemeClr>
                          </a:solidFill>
                          <a:effectLst/>
                        </a:rPr>
                        <a:t>1028.227</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531.095</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2174669350"/>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768851178"/>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1787948">
                  <a:extLst>
                    <a:ext uri="{9D8B030D-6E8A-4147-A177-3AD203B41FA5}">
                      <a16:colId xmlns:a16="http://schemas.microsoft.com/office/drawing/2014/main" val="3407009080"/>
                    </a:ext>
                  </a:extLst>
                </a:gridCol>
                <a:gridCol w="3747619">
                  <a:extLst>
                    <a:ext uri="{9D8B030D-6E8A-4147-A177-3AD203B41FA5}">
                      <a16:colId xmlns:a16="http://schemas.microsoft.com/office/drawing/2014/main" val="901635371"/>
                    </a:ext>
                  </a:extLst>
                </a:gridCol>
                <a:gridCol w="1090950">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907043465"/>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l"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472</TotalTime>
  <Words>1697</Words>
  <Application>Microsoft Macintosh PowerPoint</Application>
  <PresentationFormat>Widescreen</PresentationFormat>
  <Paragraphs>408</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Helvetica</vt:lpstr>
      <vt:lpstr>Microsoft Sans Serif</vt:lpstr>
      <vt:lpstr>System Font Regular</vt:lpstr>
      <vt:lpstr>Theme1</vt:lpstr>
      <vt:lpstr>1_Theme1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Gaps in Snowflake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Hilton, Stephen</cp:lastModifiedBy>
  <cp:revision>40</cp:revision>
  <dcterms:created xsi:type="dcterms:W3CDTF">2020-06-30T16:14:18Z</dcterms:created>
  <dcterms:modified xsi:type="dcterms:W3CDTF">2020-10-14T18:22:35Z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