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22"/>
  </p:notesMasterIdLst>
  <p:sldIdLst>
    <p:sldId id="256" r:id="rId5"/>
    <p:sldId id="2139117316" r:id="rId6"/>
    <p:sldId id="277" r:id="rId7"/>
    <p:sldId id="278" r:id="rId8"/>
    <p:sldId id="2139117317" r:id="rId9"/>
    <p:sldId id="2139117318" r:id="rId10"/>
    <p:sldId id="2139117319" r:id="rId11"/>
    <p:sldId id="2139117320" r:id="rId12"/>
    <p:sldId id="2139117323" r:id="rId13"/>
    <p:sldId id="310" r:id="rId14"/>
    <p:sldId id="311" r:id="rId15"/>
    <p:sldId id="2139117322" r:id="rId16"/>
    <p:sldId id="2139119264" r:id="rId17"/>
    <p:sldId id="2139119266" r:id="rId18"/>
    <p:sldId id="1118" r:id="rId19"/>
    <p:sldId id="276" r:id="rId20"/>
    <p:sldId id="213911863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4938B-8DF9-44B1-94B4-484B07C626A3}" vWet="2" dt="2020-09-18T16:53:44.929"/>
    <p1510:client id="{C59362F8-CA9F-744A-0A13-BE1B6D8DCBFB}" v="8" dt="2020-09-18T16:49:09.858"/>
    <p1510:client id="{EBC9FE9B-B479-4EA5-BD9B-8C9BB22BE5EF}" v="30" dt="2020-09-18T18:40:55.83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39" autoAdjust="0"/>
  </p:normalViewPr>
  <p:slideViewPr>
    <p:cSldViewPr snapToGrid="0">
      <p:cViewPr>
        <p:scale>
          <a:sx n="80" d="100"/>
          <a:sy n="80" d="100"/>
        </p:scale>
        <p:origin x="372" y="4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older, Brett" userId="S::brett.scholder@teradata.com::2e5fb1f2-0c89-4b8b-b006-6a95baab2afc" providerId="AD" clId="Web-{C59362F8-CA9F-744A-0A13-BE1B6D8DCBFB}"/>
    <pc:docChg chg="modSld">
      <pc:chgData name="Scholder, Brett" userId="S::brett.scholder@teradata.com::2e5fb1f2-0c89-4b8b-b006-6a95baab2afc" providerId="AD" clId="Web-{C59362F8-CA9F-744A-0A13-BE1B6D8DCBFB}" dt="2020-09-18T16:49:09.202" v="6" actId="20577"/>
      <pc:docMkLst>
        <pc:docMk/>
      </pc:docMkLst>
      <pc:sldChg chg="modSp">
        <pc:chgData name="Scholder, Brett" userId="S::brett.scholder@teradata.com::2e5fb1f2-0c89-4b8b-b006-6a95baab2afc" providerId="AD" clId="Web-{C59362F8-CA9F-744A-0A13-BE1B6D8DCBFB}" dt="2020-09-18T16:49:07.483" v="4" actId="20577"/>
        <pc:sldMkLst>
          <pc:docMk/>
          <pc:sldMk cId="699558730" sldId="311"/>
        </pc:sldMkLst>
        <pc:spChg chg="mod">
          <ac:chgData name="Scholder, Brett" userId="S::brett.scholder@teradata.com::2e5fb1f2-0c89-4b8b-b006-6a95baab2afc" providerId="AD" clId="Web-{C59362F8-CA9F-744A-0A13-BE1B6D8DCBFB}" dt="2020-09-18T16:49:07.483" v="4" actId="20577"/>
          <ac:spMkLst>
            <pc:docMk/>
            <pc:sldMk cId="699558730" sldId="311"/>
            <ac:spMk id="116" creationId="{0472C166-2486-7B4B-842D-305521F13968}"/>
          </ac:spMkLst>
        </pc:spChg>
      </pc:sldChg>
    </pc:docChg>
  </pc:docChgLst>
  <pc:docChgLst>
    <pc:chgData name="Sluis, Thomas" userId="9675a3fb-c4b0-4015-88c0-cc801f72592f" providerId="ADAL" clId="{EBC9FE9B-B479-4EA5-BD9B-8C9BB22BE5EF}"/>
    <pc:docChg chg="undo redo custSel mod addSld delSld modSld sldOrd">
      <pc:chgData name="Sluis, Thomas" userId="9675a3fb-c4b0-4015-88c0-cc801f72592f" providerId="ADAL" clId="{EBC9FE9B-B479-4EA5-BD9B-8C9BB22BE5EF}" dt="2020-09-18T19:29:44.664" v="359" actId="20577"/>
      <pc:docMkLst>
        <pc:docMk/>
      </pc:docMkLst>
      <pc:sldChg chg="modSp">
        <pc:chgData name="Sluis, Thomas" userId="9675a3fb-c4b0-4015-88c0-cc801f72592f" providerId="ADAL" clId="{EBC9FE9B-B479-4EA5-BD9B-8C9BB22BE5EF}" dt="2020-09-18T19:29:44.664" v="359" actId="20577"/>
        <pc:sldMkLst>
          <pc:docMk/>
          <pc:sldMk cId="728498834" sldId="256"/>
        </pc:sldMkLst>
        <pc:spChg chg="mod">
          <ac:chgData name="Sluis, Thomas" userId="9675a3fb-c4b0-4015-88c0-cc801f72592f" providerId="ADAL" clId="{EBC9FE9B-B479-4EA5-BD9B-8C9BB22BE5EF}" dt="2020-09-18T19:29:42.186" v="354" actId="20577"/>
          <ac:spMkLst>
            <pc:docMk/>
            <pc:sldMk cId="728498834" sldId="256"/>
            <ac:spMk id="16" creationId="{462EAF12-727C-BA44-B72E-151774AC1204}"/>
          </ac:spMkLst>
        </pc:spChg>
        <pc:spChg chg="mod">
          <ac:chgData name="Sluis, Thomas" userId="9675a3fb-c4b0-4015-88c0-cc801f72592f" providerId="ADAL" clId="{EBC9FE9B-B479-4EA5-BD9B-8C9BB22BE5EF}" dt="2020-09-18T19:29:44.664" v="359" actId="20577"/>
          <ac:spMkLst>
            <pc:docMk/>
            <pc:sldMk cId="728498834" sldId="256"/>
            <ac:spMk id="17" creationId="{D264EEBE-8E68-5E4B-AF2C-D85570DF05A1}"/>
          </ac:spMkLst>
        </pc:spChg>
      </pc:sldChg>
      <pc:sldChg chg="ord">
        <pc:chgData name="Sluis, Thomas" userId="9675a3fb-c4b0-4015-88c0-cc801f72592f" providerId="ADAL" clId="{EBC9FE9B-B479-4EA5-BD9B-8C9BB22BE5EF}" dt="2020-09-18T16:52:00.933" v="173"/>
        <pc:sldMkLst>
          <pc:docMk/>
          <pc:sldMk cId="2799307937" sldId="276"/>
        </pc:sldMkLst>
      </pc:sldChg>
      <pc:sldChg chg="delSp">
        <pc:chgData name="Sluis, Thomas" userId="9675a3fb-c4b0-4015-88c0-cc801f72592f" providerId="ADAL" clId="{EBC9FE9B-B479-4EA5-BD9B-8C9BB22BE5EF}" dt="2020-09-18T18:41:29.281" v="228" actId="478"/>
        <pc:sldMkLst>
          <pc:docMk/>
          <pc:sldMk cId="1694548289" sldId="277"/>
        </pc:sldMkLst>
        <pc:spChg chg="del">
          <ac:chgData name="Sluis, Thomas" userId="9675a3fb-c4b0-4015-88c0-cc801f72592f" providerId="ADAL" clId="{EBC9FE9B-B479-4EA5-BD9B-8C9BB22BE5EF}" dt="2020-09-18T18:41:29.281" v="228" actId="478"/>
          <ac:spMkLst>
            <pc:docMk/>
            <pc:sldMk cId="1694548289" sldId="277"/>
            <ac:spMk id="6" creationId="{C14C50F6-7450-4FD5-84B6-65B24CCDA902}"/>
          </ac:spMkLst>
        </pc:spChg>
      </pc:sldChg>
      <pc:sldChg chg="addSp delSp modSp ord">
        <pc:chgData name="Sluis, Thomas" userId="9675a3fb-c4b0-4015-88c0-cc801f72592f" providerId="ADAL" clId="{EBC9FE9B-B479-4EA5-BD9B-8C9BB22BE5EF}" dt="2020-09-18T18:46:23.750" v="257" actId="20577"/>
        <pc:sldMkLst>
          <pc:docMk/>
          <pc:sldMk cId="3470943423" sldId="310"/>
        </pc:sldMkLst>
        <pc:spChg chg="mod">
          <ac:chgData name="Sluis, Thomas" userId="9675a3fb-c4b0-4015-88c0-cc801f72592f" providerId="ADAL" clId="{EBC9FE9B-B479-4EA5-BD9B-8C9BB22BE5EF}" dt="2020-09-18T18:46:23.750" v="257" actId="20577"/>
          <ac:spMkLst>
            <pc:docMk/>
            <pc:sldMk cId="3470943423" sldId="310"/>
            <ac:spMk id="2" creationId="{3FFC50CA-1E4B-544D-89AB-A796AD8C01E8}"/>
          </ac:spMkLst>
        </pc:spChg>
        <pc:picChg chg="add del mod">
          <ac:chgData name="Sluis, Thomas" userId="9675a3fb-c4b0-4015-88c0-cc801f72592f" providerId="ADAL" clId="{EBC9FE9B-B479-4EA5-BD9B-8C9BB22BE5EF}" dt="2020-09-18T18:19:19.348" v="202"/>
          <ac:picMkLst>
            <pc:docMk/>
            <pc:sldMk cId="3470943423" sldId="310"/>
            <ac:picMk id="4" creationId="{08936959-4FEB-4FCB-AF84-E5A317CBDD00}"/>
          </ac:picMkLst>
        </pc:picChg>
      </pc:sldChg>
      <pc:sldChg chg="addSp modSp ord">
        <pc:chgData name="Sluis, Thomas" userId="9675a3fb-c4b0-4015-88c0-cc801f72592f" providerId="ADAL" clId="{EBC9FE9B-B479-4EA5-BD9B-8C9BB22BE5EF}" dt="2020-09-18T18:42:03.477" v="231" actId="1076"/>
        <pc:sldMkLst>
          <pc:docMk/>
          <pc:sldMk cId="699558730" sldId="311"/>
        </pc:sldMkLst>
        <pc:grpChg chg="add mod">
          <ac:chgData name="Sluis, Thomas" userId="9675a3fb-c4b0-4015-88c0-cc801f72592f" providerId="ADAL" clId="{EBC9FE9B-B479-4EA5-BD9B-8C9BB22BE5EF}" dt="2020-09-18T18:40:54.216" v="225" actId="571"/>
          <ac:grpSpMkLst>
            <pc:docMk/>
            <pc:sldMk cId="699558730" sldId="311"/>
            <ac:grpSpMk id="75" creationId="{1A21BCB9-3A83-445B-B33C-2D94D088F331}"/>
          </ac:grpSpMkLst>
        </pc:grpChg>
        <pc:picChg chg="add mod">
          <ac:chgData name="Sluis, Thomas" userId="9675a3fb-c4b0-4015-88c0-cc801f72592f" providerId="ADAL" clId="{EBC9FE9B-B479-4EA5-BD9B-8C9BB22BE5EF}" dt="2020-09-18T18:31:24.476" v="216" actId="14100"/>
          <ac:picMkLst>
            <pc:docMk/>
            <pc:sldMk cId="699558730" sldId="311"/>
            <ac:picMk id="4" creationId="{C1BADF21-53B1-4D4D-9249-899C9A8B67D9}"/>
          </ac:picMkLst>
        </pc:picChg>
        <pc:picChg chg="add mod">
          <ac:chgData name="Sluis, Thomas" userId="9675a3fb-c4b0-4015-88c0-cc801f72592f" providerId="ADAL" clId="{EBC9FE9B-B479-4EA5-BD9B-8C9BB22BE5EF}" dt="2020-09-18T18:20:04.026" v="208" actId="1076"/>
          <ac:picMkLst>
            <pc:docMk/>
            <pc:sldMk cId="699558730" sldId="311"/>
            <ac:picMk id="69" creationId="{B139FDB9-C55C-4694-9D6B-54EF31C6A327}"/>
          </ac:picMkLst>
        </pc:picChg>
        <pc:picChg chg="add mod">
          <ac:chgData name="Sluis, Thomas" userId="9675a3fb-c4b0-4015-88c0-cc801f72592f" providerId="ADAL" clId="{EBC9FE9B-B479-4EA5-BD9B-8C9BB22BE5EF}" dt="2020-09-18T18:34:00.744" v="219" actId="1076"/>
          <ac:picMkLst>
            <pc:docMk/>
            <pc:sldMk cId="699558730" sldId="311"/>
            <ac:picMk id="72" creationId="{B62086D0-B207-4064-A8A7-7987C4822168}"/>
          </ac:picMkLst>
        </pc:picChg>
        <pc:picChg chg="add mod">
          <ac:chgData name="Sluis, Thomas" userId="9675a3fb-c4b0-4015-88c0-cc801f72592f" providerId="ADAL" clId="{EBC9FE9B-B479-4EA5-BD9B-8C9BB22BE5EF}" dt="2020-09-18T18:40:27.958" v="222" actId="1076"/>
          <ac:picMkLst>
            <pc:docMk/>
            <pc:sldMk cId="699558730" sldId="311"/>
            <ac:picMk id="73" creationId="{53FD68D0-66AE-46DE-95D7-14CF89400215}"/>
          </ac:picMkLst>
        </pc:picChg>
        <pc:picChg chg="add mod">
          <ac:chgData name="Sluis, Thomas" userId="9675a3fb-c4b0-4015-88c0-cc801f72592f" providerId="ADAL" clId="{EBC9FE9B-B479-4EA5-BD9B-8C9BB22BE5EF}" dt="2020-09-18T18:40:46.676" v="224" actId="1076"/>
          <ac:picMkLst>
            <pc:docMk/>
            <pc:sldMk cId="699558730" sldId="311"/>
            <ac:picMk id="74" creationId="{625676B5-F9F4-42AD-BBB1-2F586ABBDF5A}"/>
          </ac:picMkLst>
        </pc:picChg>
        <pc:picChg chg="add mod">
          <ac:chgData name="Sluis, Thomas" userId="9675a3fb-c4b0-4015-88c0-cc801f72592f" providerId="ADAL" clId="{EBC9FE9B-B479-4EA5-BD9B-8C9BB22BE5EF}" dt="2020-09-18T18:42:03.477" v="231" actId="1076"/>
          <ac:picMkLst>
            <pc:docMk/>
            <pc:sldMk cId="699558730" sldId="311"/>
            <ac:picMk id="78" creationId="{BDD21493-4AEA-45EC-84CF-630B9EB6E455}"/>
          </ac:picMkLst>
        </pc:picChg>
      </pc:sldChg>
      <pc:sldChg chg="del">
        <pc:chgData name="Sluis, Thomas" userId="9675a3fb-c4b0-4015-88c0-cc801f72592f" providerId="ADAL" clId="{EBC9FE9B-B479-4EA5-BD9B-8C9BB22BE5EF}" dt="2020-09-18T16:36:25.937" v="146" actId="2696"/>
        <pc:sldMkLst>
          <pc:docMk/>
          <pc:sldMk cId="496705018" sldId="677"/>
        </pc:sldMkLst>
      </pc:sldChg>
      <pc:sldChg chg="modSp add">
        <pc:chgData name="Sluis, Thomas" userId="9675a3fb-c4b0-4015-88c0-cc801f72592f" providerId="ADAL" clId="{EBC9FE9B-B479-4EA5-BD9B-8C9BB22BE5EF}" dt="2020-09-18T16:35:12.426" v="116" actId="1076"/>
        <pc:sldMkLst>
          <pc:docMk/>
          <pc:sldMk cId="1706425810" sldId="1118"/>
        </pc:sldMkLst>
        <pc:spChg chg="mod">
          <ac:chgData name="Sluis, Thomas" userId="9675a3fb-c4b0-4015-88c0-cc801f72592f" providerId="ADAL" clId="{EBC9FE9B-B479-4EA5-BD9B-8C9BB22BE5EF}" dt="2020-09-18T16:22:23.433" v="86" actId="20577"/>
          <ac:spMkLst>
            <pc:docMk/>
            <pc:sldMk cId="1706425810" sldId="1118"/>
            <ac:spMk id="3" creationId="{D6E66955-34F9-4204-B02C-41A0DFE44F0D}"/>
          </ac:spMkLst>
        </pc:spChg>
        <pc:spChg chg="mod">
          <ac:chgData name="Sluis, Thomas" userId="9675a3fb-c4b0-4015-88c0-cc801f72592f" providerId="ADAL" clId="{EBC9FE9B-B479-4EA5-BD9B-8C9BB22BE5EF}" dt="2020-09-18T16:35:12.426" v="116" actId="1076"/>
          <ac:spMkLst>
            <pc:docMk/>
            <pc:sldMk cId="1706425810" sldId="1118"/>
            <ac:spMk id="4" creationId="{71EAC6B7-63F0-4B0C-AADC-500F1E9EEDF6}"/>
          </ac:spMkLst>
        </pc:spChg>
      </pc:sldChg>
      <pc:sldChg chg="modNotesTx">
        <pc:chgData name="Sluis, Thomas" userId="9675a3fb-c4b0-4015-88c0-cc801f72592f" providerId="ADAL" clId="{EBC9FE9B-B479-4EA5-BD9B-8C9BB22BE5EF}" dt="2020-09-18T16:37:56.812" v="170" actId="20577"/>
        <pc:sldMkLst>
          <pc:docMk/>
          <pc:sldMk cId="3308179271" sldId="2139117317"/>
        </pc:sldMkLst>
      </pc:sldChg>
      <pc:sldChg chg="delSp">
        <pc:chgData name="Sluis, Thomas" userId="9675a3fb-c4b0-4015-88c0-cc801f72592f" providerId="ADAL" clId="{EBC9FE9B-B479-4EA5-BD9B-8C9BB22BE5EF}" dt="2020-09-18T18:41:44.793" v="230" actId="478"/>
        <pc:sldMkLst>
          <pc:docMk/>
          <pc:sldMk cId="3455209237" sldId="2139117322"/>
        </pc:sldMkLst>
        <pc:spChg chg="del">
          <ac:chgData name="Sluis, Thomas" userId="9675a3fb-c4b0-4015-88c0-cc801f72592f" providerId="ADAL" clId="{EBC9FE9B-B479-4EA5-BD9B-8C9BB22BE5EF}" dt="2020-09-18T18:41:44.793" v="230" actId="478"/>
          <ac:spMkLst>
            <pc:docMk/>
            <pc:sldMk cId="3455209237" sldId="2139117322"/>
            <ac:spMk id="4" creationId="{78448A84-DE05-4939-9FC0-0253740F0960}"/>
          </ac:spMkLst>
        </pc:spChg>
      </pc:sldChg>
      <pc:sldChg chg="delSp">
        <pc:chgData name="Sluis, Thomas" userId="9675a3fb-c4b0-4015-88c0-cc801f72592f" providerId="ADAL" clId="{EBC9FE9B-B479-4EA5-BD9B-8C9BB22BE5EF}" dt="2020-09-18T18:41:36.554" v="229" actId="478"/>
        <pc:sldMkLst>
          <pc:docMk/>
          <pc:sldMk cId="1972164400" sldId="2139117323"/>
        </pc:sldMkLst>
        <pc:spChg chg="del">
          <ac:chgData name="Sluis, Thomas" userId="9675a3fb-c4b0-4015-88c0-cc801f72592f" providerId="ADAL" clId="{EBC9FE9B-B479-4EA5-BD9B-8C9BB22BE5EF}" dt="2020-09-18T18:41:36.554" v="229" actId="478"/>
          <ac:spMkLst>
            <pc:docMk/>
            <pc:sldMk cId="1972164400" sldId="2139117323"/>
            <ac:spMk id="18" creationId="{7ECC5530-22B1-4217-98AE-C24347741764}"/>
          </ac:spMkLst>
        </pc:spChg>
      </pc:sldChg>
      <pc:sldChg chg="addSp delSp modSp add del">
        <pc:chgData name="Sluis, Thomas" userId="9675a3fb-c4b0-4015-88c0-cc801f72592f" providerId="ADAL" clId="{EBC9FE9B-B479-4EA5-BD9B-8C9BB22BE5EF}" dt="2020-09-18T16:36:21.702" v="145" actId="2696"/>
        <pc:sldMkLst>
          <pc:docMk/>
          <pc:sldMk cId="358222305" sldId="2139117324"/>
        </pc:sldMkLst>
        <pc:spChg chg="mod">
          <ac:chgData name="Sluis, Thomas" userId="9675a3fb-c4b0-4015-88c0-cc801f72592f" providerId="ADAL" clId="{EBC9FE9B-B479-4EA5-BD9B-8C9BB22BE5EF}" dt="2020-09-18T15:29:06.604" v="15" actId="20577"/>
          <ac:spMkLst>
            <pc:docMk/>
            <pc:sldMk cId="358222305" sldId="2139117324"/>
            <ac:spMk id="3" creationId="{8A52FF41-F665-40F7-926B-E5F6BAEB4640}"/>
          </ac:spMkLst>
        </pc:spChg>
        <pc:spChg chg="add del">
          <ac:chgData name="Sluis, Thomas" userId="9675a3fb-c4b0-4015-88c0-cc801f72592f" providerId="ADAL" clId="{EBC9FE9B-B479-4EA5-BD9B-8C9BB22BE5EF}" dt="2020-09-18T16:01:33.101" v="17"/>
          <ac:spMkLst>
            <pc:docMk/>
            <pc:sldMk cId="358222305" sldId="2139117324"/>
            <ac:spMk id="6" creationId="{29813E0D-D572-457E-8A07-46F9B172196F}"/>
          </ac:spMkLst>
        </pc:spChg>
      </pc:sldChg>
      <pc:sldChg chg="addSp delSp modSp">
        <pc:chgData name="Sluis, Thomas" userId="9675a3fb-c4b0-4015-88c0-cc801f72592f" providerId="ADAL" clId="{EBC9FE9B-B479-4EA5-BD9B-8C9BB22BE5EF}" dt="2020-09-18T18:40:10.496" v="220" actId="313"/>
        <pc:sldMkLst>
          <pc:docMk/>
          <pc:sldMk cId="3051988783" sldId="2139119264"/>
        </pc:sldMkLst>
        <pc:spChg chg="mod">
          <ac:chgData name="Sluis, Thomas" userId="9675a3fb-c4b0-4015-88c0-cc801f72592f" providerId="ADAL" clId="{EBC9FE9B-B479-4EA5-BD9B-8C9BB22BE5EF}" dt="2020-09-18T18:40:10.496" v="220" actId="313"/>
          <ac:spMkLst>
            <pc:docMk/>
            <pc:sldMk cId="3051988783" sldId="2139119264"/>
            <ac:spMk id="16" creationId="{8498DAA0-AE42-4F5A-ACB1-58C3727EBD00}"/>
          </ac:spMkLst>
        </pc:spChg>
        <pc:picChg chg="add del">
          <ac:chgData name="Sluis, Thomas" userId="9675a3fb-c4b0-4015-88c0-cc801f72592f" providerId="ADAL" clId="{EBC9FE9B-B479-4EA5-BD9B-8C9BB22BE5EF}" dt="2020-09-18T16:18:11.607" v="19"/>
          <ac:picMkLst>
            <pc:docMk/>
            <pc:sldMk cId="3051988783" sldId="2139119264"/>
            <ac:picMk id="2050" creationId="{03FF52F6-0997-409E-88C6-81A1B4735D65}"/>
          </ac:picMkLst>
        </pc:picChg>
        <pc:picChg chg="del">
          <ac:chgData name="Sluis, Thomas" userId="9675a3fb-c4b0-4015-88c0-cc801f72592f" providerId="ADAL" clId="{EBC9FE9B-B479-4EA5-BD9B-8C9BB22BE5EF}" dt="2020-09-18T16:18:18.732" v="20"/>
          <ac:picMkLst>
            <pc:docMk/>
            <pc:sldMk cId="3051988783" sldId="2139119264"/>
            <ac:picMk id="2052" creationId="{0C52EE80-6883-4D55-9592-78C4CC8FC33C}"/>
          </ac:picMkLst>
        </pc:picChg>
      </pc:sldChg>
      <pc:sldChg chg="addSp delSp modSp add del mod modClrScheme chgLayout">
        <pc:chgData name="Sluis, Thomas" userId="9675a3fb-c4b0-4015-88c0-cc801f72592f" providerId="ADAL" clId="{EBC9FE9B-B479-4EA5-BD9B-8C9BB22BE5EF}" dt="2020-09-18T16:21:32.950" v="26" actId="2696"/>
        <pc:sldMkLst>
          <pc:docMk/>
          <pc:sldMk cId="4134864914" sldId="2139119265"/>
        </pc:sldMkLst>
        <pc:spChg chg="del">
          <ac:chgData name="Sluis, Thomas" userId="9675a3fb-c4b0-4015-88c0-cc801f72592f" providerId="ADAL" clId="{EBC9FE9B-B479-4EA5-BD9B-8C9BB22BE5EF}" dt="2020-09-18T16:20:30.112" v="23" actId="26606"/>
          <ac:spMkLst>
            <pc:docMk/>
            <pc:sldMk cId="4134864914" sldId="2139119265"/>
            <ac:spMk id="2" creationId="{3BC6D10E-AD14-42AD-933C-1DE76EDDBE72}"/>
          </ac:spMkLst>
        </pc:spChg>
        <pc:spChg chg="mod ord">
          <ac:chgData name="Sluis, Thomas" userId="9675a3fb-c4b0-4015-88c0-cc801f72592f" providerId="ADAL" clId="{EBC9FE9B-B479-4EA5-BD9B-8C9BB22BE5EF}" dt="2020-09-18T16:20:30.112" v="23" actId="26606"/>
          <ac:spMkLst>
            <pc:docMk/>
            <pc:sldMk cId="4134864914" sldId="2139119265"/>
            <ac:spMk id="3" creationId="{4DF783E1-1543-4ED4-AFC0-34C8A073A04D}"/>
          </ac:spMkLst>
        </pc:spChg>
        <pc:spChg chg="add mod">
          <ac:chgData name="Sluis, Thomas" userId="9675a3fb-c4b0-4015-88c0-cc801f72592f" providerId="ADAL" clId="{EBC9FE9B-B479-4EA5-BD9B-8C9BB22BE5EF}" dt="2020-09-18T16:20:30.112" v="23" actId="26606"/>
          <ac:spMkLst>
            <pc:docMk/>
            <pc:sldMk cId="4134864914" sldId="2139119265"/>
            <ac:spMk id="71" creationId="{0F34A795-517C-4DD1-A6E4-B4F44D137973}"/>
          </ac:spMkLst>
        </pc:spChg>
        <pc:picChg chg="add del mod">
          <ac:chgData name="Sluis, Thomas" userId="9675a3fb-c4b0-4015-88c0-cc801f72592f" providerId="ADAL" clId="{EBC9FE9B-B479-4EA5-BD9B-8C9BB22BE5EF}" dt="2020-09-18T16:20:35.688" v="24" actId="478"/>
          <ac:picMkLst>
            <pc:docMk/>
            <pc:sldMk cId="4134864914" sldId="2139119265"/>
            <ac:picMk id="3074" creationId="{2D091D5C-69AA-42B8-A323-311461C53C15}"/>
          </ac:picMkLst>
        </pc:picChg>
      </pc:sldChg>
      <pc:sldChg chg="modSp add ord">
        <pc:chgData name="Sluis, Thomas" userId="9675a3fb-c4b0-4015-88c0-cc801f72592f" providerId="ADAL" clId="{EBC9FE9B-B479-4EA5-BD9B-8C9BB22BE5EF}" dt="2020-09-18T16:36:07.297" v="144" actId="1076"/>
        <pc:sldMkLst>
          <pc:docMk/>
          <pc:sldMk cId="350825979" sldId="2139119266"/>
        </pc:sldMkLst>
        <pc:spChg chg="mod">
          <ac:chgData name="Sluis, Thomas" userId="9675a3fb-c4b0-4015-88c0-cc801f72592f" providerId="ADAL" clId="{EBC9FE9B-B479-4EA5-BD9B-8C9BB22BE5EF}" dt="2020-09-18T16:36:07.297" v="144" actId="1076"/>
          <ac:spMkLst>
            <pc:docMk/>
            <pc:sldMk cId="350825979" sldId="2139119266"/>
            <ac:spMk id="7" creationId="{81B9197C-D0D5-451E-A4BD-BC463E6FD33F}"/>
          </ac:spMkLst>
        </pc:spChg>
        <pc:graphicFrameChg chg="mod">
          <ac:chgData name="Sluis, Thomas" userId="9675a3fb-c4b0-4015-88c0-cc801f72592f" providerId="ADAL" clId="{EBC9FE9B-B479-4EA5-BD9B-8C9BB22BE5EF}" dt="2020-09-18T16:35:37.007" v="119" actId="20577"/>
          <ac:graphicFrameMkLst>
            <pc:docMk/>
            <pc:sldMk cId="350825979" sldId="2139119266"/>
            <ac:graphicFrameMk id="11" creationId="{E8638A00-426F-4C4F-9A86-901EE98FCD31}"/>
          </ac:graphicFrameMkLst>
        </pc:graphicFrameChg>
      </pc:sldChg>
      <pc:sldMasterChg chg="delSldLayout">
        <pc:chgData name="Sluis, Thomas" userId="9675a3fb-c4b0-4015-88c0-cc801f72592f" providerId="ADAL" clId="{EBC9FE9B-B479-4EA5-BD9B-8C9BB22BE5EF}" dt="2020-09-18T16:36:25.938" v="147" actId="2696"/>
        <pc:sldMasterMkLst>
          <pc:docMk/>
          <pc:sldMasterMk cId="950533664" sldId="2147483765"/>
        </pc:sldMasterMkLst>
        <pc:sldLayoutChg chg="del">
          <pc:chgData name="Sluis, Thomas" userId="9675a3fb-c4b0-4015-88c0-cc801f72592f" providerId="ADAL" clId="{EBC9FE9B-B479-4EA5-BD9B-8C9BB22BE5EF}" dt="2020-09-18T16:36:25.938" v="147" actId="2696"/>
          <pc:sldLayoutMkLst>
            <pc:docMk/>
            <pc:sldMasterMk cId="950533664" sldId="2147483765"/>
            <pc:sldLayoutMk cId="2768746316" sldId="214748379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Transfer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Transfer'!$B$1</c:f>
              <c:strCache>
                <c:ptCount val="1"/>
                <c:pt idx="0">
                  <c:v>Inbound</c:v>
                </c:pt>
              </c:strCache>
            </c:strRef>
          </c:tx>
          <c:spPr>
            <a:ln w="28575" cap="rnd">
              <a:solidFill>
                <a:schemeClr val="accent1"/>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Transfer'!$B$2:$B$91</c:f>
              <c:numCache>
                <c:formatCode>#,##0.00</c:formatCode>
                <c:ptCount val="90"/>
                <c:pt idx="0">
                  <c:v>2100850333</c:v>
                </c:pt>
                <c:pt idx="1">
                  <c:v>2193744799</c:v>
                </c:pt>
                <c:pt idx="2">
                  <c:v>1951695875</c:v>
                </c:pt>
                <c:pt idx="3">
                  <c:v>2088871137</c:v>
                </c:pt>
                <c:pt idx="4">
                  <c:v>1606330028</c:v>
                </c:pt>
                <c:pt idx="5">
                  <c:v>1533999642</c:v>
                </c:pt>
                <c:pt idx="6">
                  <c:v>2415774876</c:v>
                </c:pt>
                <c:pt idx="7">
                  <c:v>2043080393</c:v>
                </c:pt>
                <c:pt idx="8">
                  <c:v>2094012938</c:v>
                </c:pt>
                <c:pt idx="9">
                  <c:v>1930256239</c:v>
                </c:pt>
                <c:pt idx="10">
                  <c:v>1912512645</c:v>
                </c:pt>
                <c:pt idx="11">
                  <c:v>2087724465</c:v>
                </c:pt>
                <c:pt idx="12">
                  <c:v>1697376989</c:v>
                </c:pt>
                <c:pt idx="13">
                  <c:v>1763422311</c:v>
                </c:pt>
                <c:pt idx="14">
                  <c:v>2017285291</c:v>
                </c:pt>
                <c:pt idx="15">
                  <c:v>2094709579</c:v>
                </c:pt>
                <c:pt idx="16">
                  <c:v>1984845016</c:v>
                </c:pt>
                <c:pt idx="17">
                  <c:v>2781735144</c:v>
                </c:pt>
                <c:pt idx="18">
                  <c:v>2331204667</c:v>
                </c:pt>
                <c:pt idx="19">
                  <c:v>1603743097</c:v>
                </c:pt>
                <c:pt idx="20">
                  <c:v>1625850917</c:v>
                </c:pt>
                <c:pt idx="21">
                  <c:v>2143955425</c:v>
                </c:pt>
                <c:pt idx="22">
                  <c:v>2276851847</c:v>
                </c:pt>
                <c:pt idx="23">
                  <c:v>2324205549</c:v>
                </c:pt>
                <c:pt idx="24">
                  <c:v>1971694286</c:v>
                </c:pt>
                <c:pt idx="25">
                  <c:v>1702389003</c:v>
                </c:pt>
                <c:pt idx="26">
                  <c:v>1724982834</c:v>
                </c:pt>
                <c:pt idx="27">
                  <c:v>1902745720</c:v>
                </c:pt>
                <c:pt idx="28">
                  <c:v>2181263469</c:v>
                </c:pt>
                <c:pt idx="29">
                  <c:v>2139427456</c:v>
                </c:pt>
                <c:pt idx="30">
                  <c:v>2052484213</c:v>
                </c:pt>
                <c:pt idx="31">
                  <c:v>2176598234</c:v>
                </c:pt>
                <c:pt idx="32">
                  <c:v>2059601715</c:v>
                </c:pt>
                <c:pt idx="33">
                  <c:v>2027764447</c:v>
                </c:pt>
                <c:pt idx="34">
                  <c:v>1778850769</c:v>
                </c:pt>
                <c:pt idx="35">
                  <c:v>2011479445</c:v>
                </c:pt>
                <c:pt idx="36">
                  <c:v>2053085963</c:v>
                </c:pt>
                <c:pt idx="37">
                  <c:v>2180303629</c:v>
                </c:pt>
                <c:pt idx="38">
                  <c:v>1986863339</c:v>
                </c:pt>
                <c:pt idx="39">
                  <c:v>2231779810</c:v>
                </c:pt>
                <c:pt idx="40">
                  <c:v>1635385966</c:v>
                </c:pt>
                <c:pt idx="41">
                  <c:v>2028652863</c:v>
                </c:pt>
                <c:pt idx="42">
                  <c:v>2099881673</c:v>
                </c:pt>
                <c:pt idx="43">
                  <c:v>2077571282</c:v>
                </c:pt>
                <c:pt idx="44">
                  <c:v>2024214041</c:v>
                </c:pt>
                <c:pt idx="45">
                  <c:v>2068578189</c:v>
                </c:pt>
                <c:pt idx="46">
                  <c:v>2034249395</c:v>
                </c:pt>
                <c:pt idx="47">
                  <c:v>1430510897</c:v>
                </c:pt>
                <c:pt idx="48">
                  <c:v>1927532065</c:v>
                </c:pt>
                <c:pt idx="49">
                  <c:v>2264713364</c:v>
                </c:pt>
                <c:pt idx="50">
                  <c:v>2125710819</c:v>
                </c:pt>
                <c:pt idx="51">
                  <c:v>1998850082</c:v>
                </c:pt>
                <c:pt idx="52">
                  <c:v>1975948578</c:v>
                </c:pt>
                <c:pt idx="53">
                  <c:v>2269788027</c:v>
                </c:pt>
                <c:pt idx="54">
                  <c:v>1766147844</c:v>
                </c:pt>
                <c:pt idx="55">
                  <c:v>2052802316</c:v>
                </c:pt>
                <c:pt idx="56">
                  <c:v>2201275704</c:v>
                </c:pt>
                <c:pt idx="57">
                  <c:v>2156345398</c:v>
                </c:pt>
                <c:pt idx="58">
                  <c:v>2121415198</c:v>
                </c:pt>
                <c:pt idx="59">
                  <c:v>2118363817</c:v>
                </c:pt>
                <c:pt idx="60">
                  <c:v>2302211579</c:v>
                </c:pt>
                <c:pt idx="61">
                  <c:v>1753866105</c:v>
                </c:pt>
                <c:pt idx="62">
                  <c:v>1720772336</c:v>
                </c:pt>
                <c:pt idx="63">
                  <c:v>2072520179</c:v>
                </c:pt>
                <c:pt idx="64">
                  <c:v>2210365255</c:v>
                </c:pt>
                <c:pt idx="65">
                  <c:v>2128728128</c:v>
                </c:pt>
                <c:pt idx="66">
                  <c:v>2091647244</c:v>
                </c:pt>
                <c:pt idx="67">
                  <c:v>2188968231</c:v>
                </c:pt>
                <c:pt idx="68">
                  <c:v>1708346575</c:v>
                </c:pt>
                <c:pt idx="69">
                  <c:v>1708019876</c:v>
                </c:pt>
                <c:pt idx="70">
                  <c:v>2121585930</c:v>
                </c:pt>
                <c:pt idx="71">
                  <c:v>2473769982</c:v>
                </c:pt>
                <c:pt idx="72">
                  <c:v>1974241669</c:v>
                </c:pt>
                <c:pt idx="73">
                  <c:v>2052354833</c:v>
                </c:pt>
                <c:pt idx="74">
                  <c:v>2302823380</c:v>
                </c:pt>
                <c:pt idx="75">
                  <c:v>1829475210</c:v>
                </c:pt>
                <c:pt idx="76">
                  <c:v>1721056728</c:v>
                </c:pt>
                <c:pt idx="77">
                  <c:v>2176747198</c:v>
                </c:pt>
                <c:pt idx="78">
                  <c:v>2158823743</c:v>
                </c:pt>
                <c:pt idx="79">
                  <c:v>2167523650</c:v>
                </c:pt>
                <c:pt idx="80">
                  <c:v>2103382023</c:v>
                </c:pt>
                <c:pt idx="81">
                  <c:v>2321392446</c:v>
                </c:pt>
                <c:pt idx="82">
                  <c:v>1842661464</c:v>
                </c:pt>
                <c:pt idx="83">
                  <c:v>1760409860</c:v>
                </c:pt>
                <c:pt idx="84">
                  <c:v>2359005536</c:v>
                </c:pt>
                <c:pt idx="85">
                  <c:v>2222962553</c:v>
                </c:pt>
                <c:pt idx="86">
                  <c:v>2238596019</c:v>
                </c:pt>
                <c:pt idx="87">
                  <c:v>2217392354</c:v>
                </c:pt>
                <c:pt idx="88">
                  <c:v>2435061682</c:v>
                </c:pt>
                <c:pt idx="89">
                  <c:v>1810161765</c:v>
                </c:pt>
              </c:numCache>
            </c:numRef>
          </c:val>
          <c:smooth val="0"/>
          <c:extLst>
            <c:ext xmlns:c16="http://schemas.microsoft.com/office/drawing/2014/chart" uri="{C3380CC4-5D6E-409C-BE32-E72D297353CC}">
              <c16:uniqueId val="{00000000-BD87-4E13-94F7-D1D685204AAB}"/>
            </c:ext>
          </c:extLst>
        </c:ser>
        <c:ser>
          <c:idx val="1"/>
          <c:order val="1"/>
          <c:tx>
            <c:strRef>
              <c:f>'Data Transfer'!$C$1</c:f>
              <c:strCache>
                <c:ptCount val="1"/>
                <c:pt idx="0">
                  <c:v>Outbound</c:v>
                </c:pt>
              </c:strCache>
            </c:strRef>
          </c:tx>
          <c:spPr>
            <a:ln w="28575" cap="rnd">
              <a:solidFill>
                <a:schemeClr val="accent2"/>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Transfer'!$C$2:$C$91</c:f>
              <c:numCache>
                <c:formatCode>#,##0.00</c:formatCode>
                <c:ptCount val="90"/>
                <c:pt idx="0">
                  <c:v>43905983548</c:v>
                </c:pt>
                <c:pt idx="1">
                  <c:v>67837954062</c:v>
                </c:pt>
                <c:pt idx="2">
                  <c:v>51792184906</c:v>
                </c:pt>
                <c:pt idx="3">
                  <c:v>47663022037</c:v>
                </c:pt>
                <c:pt idx="4">
                  <c:v>24670808208</c:v>
                </c:pt>
                <c:pt idx="5">
                  <c:v>1248043131</c:v>
                </c:pt>
                <c:pt idx="6">
                  <c:v>8761362152</c:v>
                </c:pt>
                <c:pt idx="7">
                  <c:v>33225334707</c:v>
                </c:pt>
                <c:pt idx="8">
                  <c:v>30715546545</c:v>
                </c:pt>
                <c:pt idx="9">
                  <c:v>29260467268</c:v>
                </c:pt>
                <c:pt idx="10">
                  <c:v>29259233133</c:v>
                </c:pt>
                <c:pt idx="11">
                  <c:v>26720158533</c:v>
                </c:pt>
                <c:pt idx="12">
                  <c:v>24452426361</c:v>
                </c:pt>
                <c:pt idx="13">
                  <c:v>30597742741</c:v>
                </c:pt>
                <c:pt idx="14">
                  <c:v>30639713221</c:v>
                </c:pt>
                <c:pt idx="15">
                  <c:v>32802031449</c:v>
                </c:pt>
                <c:pt idx="16">
                  <c:v>30639480727</c:v>
                </c:pt>
                <c:pt idx="17">
                  <c:v>31153933473</c:v>
                </c:pt>
                <c:pt idx="18">
                  <c:v>26863165377</c:v>
                </c:pt>
                <c:pt idx="19">
                  <c:v>25442122129</c:v>
                </c:pt>
                <c:pt idx="20">
                  <c:v>28816422026</c:v>
                </c:pt>
                <c:pt idx="21">
                  <c:v>30276453331</c:v>
                </c:pt>
                <c:pt idx="22">
                  <c:v>31535200015</c:v>
                </c:pt>
                <c:pt idx="23">
                  <c:v>30953122216</c:v>
                </c:pt>
                <c:pt idx="24">
                  <c:v>27242819093</c:v>
                </c:pt>
                <c:pt idx="25">
                  <c:v>21912675471</c:v>
                </c:pt>
                <c:pt idx="26">
                  <c:v>26067146531</c:v>
                </c:pt>
                <c:pt idx="27">
                  <c:v>29301699403</c:v>
                </c:pt>
                <c:pt idx="28">
                  <c:v>29803349162</c:v>
                </c:pt>
                <c:pt idx="29">
                  <c:v>36433474125</c:v>
                </c:pt>
                <c:pt idx="30">
                  <c:v>33679686117</c:v>
                </c:pt>
                <c:pt idx="31">
                  <c:v>40030003155</c:v>
                </c:pt>
                <c:pt idx="32">
                  <c:v>39478124909</c:v>
                </c:pt>
                <c:pt idx="33">
                  <c:v>28540686412</c:v>
                </c:pt>
                <c:pt idx="34">
                  <c:v>30177805555</c:v>
                </c:pt>
                <c:pt idx="35">
                  <c:v>31592029312</c:v>
                </c:pt>
                <c:pt idx="36">
                  <c:v>31151989454</c:v>
                </c:pt>
                <c:pt idx="37">
                  <c:v>31813078340</c:v>
                </c:pt>
                <c:pt idx="38">
                  <c:v>32585062960</c:v>
                </c:pt>
                <c:pt idx="39">
                  <c:v>30349782490</c:v>
                </c:pt>
                <c:pt idx="40">
                  <c:v>26953558920</c:v>
                </c:pt>
                <c:pt idx="41">
                  <c:v>29380412082</c:v>
                </c:pt>
                <c:pt idx="42">
                  <c:v>32814881442</c:v>
                </c:pt>
                <c:pt idx="43">
                  <c:v>31461988181</c:v>
                </c:pt>
                <c:pt idx="44">
                  <c:v>31581638273</c:v>
                </c:pt>
                <c:pt idx="45">
                  <c:v>32240803217</c:v>
                </c:pt>
                <c:pt idx="46">
                  <c:v>28870874741</c:v>
                </c:pt>
                <c:pt idx="47">
                  <c:v>10679256781</c:v>
                </c:pt>
                <c:pt idx="48">
                  <c:v>41900325545</c:v>
                </c:pt>
                <c:pt idx="49">
                  <c:v>31451313047</c:v>
                </c:pt>
                <c:pt idx="50">
                  <c:v>31546538607</c:v>
                </c:pt>
                <c:pt idx="51">
                  <c:v>31926024259</c:v>
                </c:pt>
                <c:pt idx="52">
                  <c:v>31055819073</c:v>
                </c:pt>
                <c:pt idx="53">
                  <c:v>27826902380</c:v>
                </c:pt>
                <c:pt idx="54">
                  <c:v>27799704280</c:v>
                </c:pt>
                <c:pt idx="55">
                  <c:v>30506760028</c:v>
                </c:pt>
                <c:pt idx="56">
                  <c:v>34481090194</c:v>
                </c:pt>
                <c:pt idx="57">
                  <c:v>35105643868</c:v>
                </c:pt>
                <c:pt idx="58">
                  <c:v>32395824121</c:v>
                </c:pt>
                <c:pt idx="59">
                  <c:v>33318812174</c:v>
                </c:pt>
                <c:pt idx="60">
                  <c:v>28465772354</c:v>
                </c:pt>
                <c:pt idx="61">
                  <c:v>34974318355</c:v>
                </c:pt>
                <c:pt idx="62">
                  <c:v>33281186967</c:v>
                </c:pt>
                <c:pt idx="63">
                  <c:v>39074748455</c:v>
                </c:pt>
                <c:pt idx="64">
                  <c:v>41854332107</c:v>
                </c:pt>
                <c:pt idx="65">
                  <c:v>31178587840</c:v>
                </c:pt>
                <c:pt idx="66">
                  <c:v>32064900035</c:v>
                </c:pt>
                <c:pt idx="67">
                  <c:v>29353192223</c:v>
                </c:pt>
                <c:pt idx="68">
                  <c:v>26779122831</c:v>
                </c:pt>
                <c:pt idx="69">
                  <c:v>30595720272</c:v>
                </c:pt>
                <c:pt idx="70">
                  <c:v>35586729779</c:v>
                </c:pt>
                <c:pt idx="71">
                  <c:v>29979625046</c:v>
                </c:pt>
                <c:pt idx="72">
                  <c:v>31351314299</c:v>
                </c:pt>
                <c:pt idx="73">
                  <c:v>30414475101</c:v>
                </c:pt>
                <c:pt idx="74">
                  <c:v>26567871648</c:v>
                </c:pt>
                <c:pt idx="75">
                  <c:v>26273684256</c:v>
                </c:pt>
                <c:pt idx="76">
                  <c:v>29174498875</c:v>
                </c:pt>
                <c:pt idx="77">
                  <c:v>30504341833</c:v>
                </c:pt>
                <c:pt idx="78">
                  <c:v>28890448020</c:v>
                </c:pt>
                <c:pt idx="79">
                  <c:v>31638818234</c:v>
                </c:pt>
                <c:pt idx="80">
                  <c:v>30649922919</c:v>
                </c:pt>
                <c:pt idx="81">
                  <c:v>25296448832</c:v>
                </c:pt>
                <c:pt idx="82">
                  <c:v>30132297653</c:v>
                </c:pt>
                <c:pt idx="83">
                  <c:v>33247307469</c:v>
                </c:pt>
                <c:pt idx="84">
                  <c:v>34743297663</c:v>
                </c:pt>
                <c:pt idx="85">
                  <c:v>35488323639</c:v>
                </c:pt>
                <c:pt idx="86">
                  <c:v>33467058177</c:v>
                </c:pt>
                <c:pt idx="87">
                  <c:v>37983769392</c:v>
                </c:pt>
                <c:pt idx="88">
                  <c:v>32293727672</c:v>
                </c:pt>
                <c:pt idx="89">
                  <c:v>29050239369</c:v>
                </c:pt>
              </c:numCache>
            </c:numRef>
          </c:val>
          <c:smooth val="0"/>
          <c:extLst>
            <c:ext xmlns:c16="http://schemas.microsoft.com/office/drawing/2014/chart" uri="{C3380CC4-5D6E-409C-BE32-E72D297353CC}">
              <c16:uniqueId val="{00000001-BD87-4E13-94F7-D1D685204AAB}"/>
            </c:ext>
          </c:extLst>
        </c:ser>
        <c:dLbls>
          <c:showLegendKey val="0"/>
          <c:showVal val="0"/>
          <c:showCatName val="0"/>
          <c:showSerName val="0"/>
          <c:showPercent val="0"/>
          <c:showBubbleSize val="0"/>
        </c:dLbls>
        <c:smooth val="0"/>
        <c:axId val="432813672"/>
        <c:axId val="432810064"/>
      </c:lineChart>
      <c:dateAx>
        <c:axId val="432813672"/>
        <c:scaling>
          <c:orientation val="minMax"/>
        </c:scaling>
        <c:delete val="0"/>
        <c:axPos val="b"/>
        <c:numFmt formatCode="[$-409]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0064"/>
        <c:crosses val="autoZero"/>
        <c:auto val="1"/>
        <c:lblOffset val="100"/>
        <c:baseTimeUnit val="days"/>
      </c:dateAx>
      <c:valAx>
        <c:axId val="4328100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3672"/>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[SCH12_Details.xlsx]Query Volume!PivotTable2</c:name>
    <c:fmtId val="6"/>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0042222982991E-2"/>
          <c:y val="3.3639143730886847E-2"/>
          <c:w val="0.73328987409182544"/>
          <c:h val="0.79834790146644519"/>
        </c:manualLayout>
      </c:layout>
      <c:lineChart>
        <c:grouping val="standard"/>
        <c:varyColors val="0"/>
        <c:ser>
          <c:idx val="0"/>
          <c:order val="0"/>
          <c:tx>
            <c:strRef>
              <c:f>'Query Volume'!$L$1</c:f>
              <c:strCache>
                <c:ptCount val="1"/>
                <c:pt idx="0">
                  <c:v>Sum of Total Queries</c:v>
                </c:pt>
              </c:strCache>
            </c:strRef>
          </c:tx>
          <c:spPr>
            <a:ln w="28575" cap="rnd">
              <a:solidFill>
                <a:schemeClr val="accent1"/>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Volume'!$L$2:$L$368</c:f>
              <c:numCache>
                <c:formatCode>#,##0</c:formatCode>
                <c:ptCount val="366"/>
                <c:pt idx="0">
                  <c:v>3847981</c:v>
                </c:pt>
                <c:pt idx="1">
                  <c:v>5092570</c:v>
                </c:pt>
                <c:pt idx="2">
                  <c:v>7827162</c:v>
                </c:pt>
                <c:pt idx="3">
                  <c:v>8574261</c:v>
                </c:pt>
                <c:pt idx="4">
                  <c:v>6540047</c:v>
                </c:pt>
                <c:pt idx="5">
                  <c:v>5652766</c:v>
                </c:pt>
                <c:pt idx="6">
                  <c:v>418389</c:v>
                </c:pt>
                <c:pt idx="7">
                  <c:v>4043833</c:v>
                </c:pt>
                <c:pt idx="8">
                  <c:v>5215380</c:v>
                </c:pt>
                <c:pt idx="9">
                  <c:v>7655895</c:v>
                </c:pt>
                <c:pt idx="10">
                  <c:v>7155992</c:v>
                </c:pt>
                <c:pt idx="11">
                  <c:v>6902904</c:v>
                </c:pt>
                <c:pt idx="12">
                  <c:v>6483109</c:v>
                </c:pt>
                <c:pt idx="13">
                  <c:v>5516604</c:v>
                </c:pt>
                <c:pt idx="14">
                  <c:v>4639806</c:v>
                </c:pt>
                <c:pt idx="15">
                  <c:v>5582755</c:v>
                </c:pt>
                <c:pt idx="16">
                  <c:v>6605386</c:v>
                </c:pt>
                <c:pt idx="17">
                  <c:v>7581489</c:v>
                </c:pt>
                <c:pt idx="18">
                  <c:v>6810492</c:v>
                </c:pt>
                <c:pt idx="19">
                  <c:v>7537010</c:v>
                </c:pt>
                <c:pt idx="20">
                  <c:v>5751432</c:v>
                </c:pt>
                <c:pt idx="21">
                  <c:v>3770262</c:v>
                </c:pt>
                <c:pt idx="22">
                  <c:v>6165113</c:v>
                </c:pt>
                <c:pt idx="23">
                  <c:v>8768284</c:v>
                </c:pt>
                <c:pt idx="24">
                  <c:v>7880119</c:v>
                </c:pt>
                <c:pt idx="25">
                  <c:v>8289561</c:v>
                </c:pt>
                <c:pt idx="26">
                  <c:v>13326450</c:v>
                </c:pt>
                <c:pt idx="27">
                  <c:v>6224735</c:v>
                </c:pt>
                <c:pt idx="28">
                  <c:v>4460053</c:v>
                </c:pt>
                <c:pt idx="29">
                  <c:v>8178982</c:v>
                </c:pt>
                <c:pt idx="30">
                  <c:v>9264854</c:v>
                </c:pt>
                <c:pt idx="31">
                  <c:v>13788133</c:v>
                </c:pt>
                <c:pt idx="32">
                  <c:v>6926052</c:v>
                </c:pt>
                <c:pt idx="33">
                  <c:v>7353417</c:v>
                </c:pt>
                <c:pt idx="34">
                  <c:v>5803443</c:v>
                </c:pt>
                <c:pt idx="35">
                  <c:v>4119548</c:v>
                </c:pt>
                <c:pt idx="36">
                  <c:v>7794814</c:v>
                </c:pt>
                <c:pt idx="37">
                  <c:v>9174665</c:v>
                </c:pt>
                <c:pt idx="38">
                  <c:v>7003783</c:v>
                </c:pt>
                <c:pt idx="39">
                  <c:v>6967160</c:v>
                </c:pt>
                <c:pt idx="40">
                  <c:v>6430801</c:v>
                </c:pt>
                <c:pt idx="41">
                  <c:v>5606927</c:v>
                </c:pt>
                <c:pt idx="42">
                  <c:v>4975586</c:v>
                </c:pt>
                <c:pt idx="43">
                  <c:v>5506076</c:v>
                </c:pt>
                <c:pt idx="44">
                  <c:v>6708930</c:v>
                </c:pt>
                <c:pt idx="45">
                  <c:v>6969177</c:v>
                </c:pt>
                <c:pt idx="46">
                  <c:v>7061034</c:v>
                </c:pt>
                <c:pt idx="47">
                  <c:v>7461257</c:v>
                </c:pt>
                <c:pt idx="48">
                  <c:v>6029847</c:v>
                </c:pt>
                <c:pt idx="49">
                  <c:v>3762474</c:v>
                </c:pt>
                <c:pt idx="50">
                  <c:v>5264375</c:v>
                </c:pt>
                <c:pt idx="51">
                  <c:v>6752694</c:v>
                </c:pt>
                <c:pt idx="52">
                  <c:v>7227896</c:v>
                </c:pt>
                <c:pt idx="53">
                  <c:v>6794685</c:v>
                </c:pt>
                <c:pt idx="54">
                  <c:v>8764984</c:v>
                </c:pt>
                <c:pt idx="55">
                  <c:v>6391012</c:v>
                </c:pt>
                <c:pt idx="56">
                  <c:v>4546827</c:v>
                </c:pt>
                <c:pt idx="57">
                  <c:v>6540237</c:v>
                </c:pt>
                <c:pt idx="58">
                  <c:v>8932684</c:v>
                </c:pt>
                <c:pt idx="59">
                  <c:v>7451494</c:v>
                </c:pt>
                <c:pt idx="60">
                  <c:v>8153310</c:v>
                </c:pt>
                <c:pt idx="61">
                  <c:v>8506801</c:v>
                </c:pt>
                <c:pt idx="62">
                  <c:v>6387887</c:v>
                </c:pt>
                <c:pt idx="63">
                  <c:v>4481841</c:v>
                </c:pt>
                <c:pt idx="64">
                  <c:v>5135217</c:v>
                </c:pt>
                <c:pt idx="65">
                  <c:v>16360078</c:v>
                </c:pt>
                <c:pt idx="66">
                  <c:v>10377370</c:v>
                </c:pt>
                <c:pt idx="67">
                  <c:v>7434451</c:v>
                </c:pt>
                <c:pt idx="68">
                  <c:v>8653067</c:v>
                </c:pt>
                <c:pt idx="69">
                  <c:v>6286119</c:v>
                </c:pt>
                <c:pt idx="70">
                  <c:v>4135171</c:v>
                </c:pt>
                <c:pt idx="71">
                  <c:v>5357763</c:v>
                </c:pt>
                <c:pt idx="72">
                  <c:v>7478831</c:v>
                </c:pt>
                <c:pt idx="73">
                  <c:v>6959898</c:v>
                </c:pt>
                <c:pt idx="74">
                  <c:v>7199662</c:v>
                </c:pt>
                <c:pt idx="75">
                  <c:v>6951201</c:v>
                </c:pt>
                <c:pt idx="76">
                  <c:v>6223374</c:v>
                </c:pt>
                <c:pt idx="77">
                  <c:v>4115743</c:v>
                </c:pt>
                <c:pt idx="78">
                  <c:v>5893128</c:v>
                </c:pt>
                <c:pt idx="79">
                  <c:v>7136254</c:v>
                </c:pt>
                <c:pt idx="80">
                  <c:v>7357941</c:v>
                </c:pt>
                <c:pt idx="81">
                  <c:v>6077319</c:v>
                </c:pt>
                <c:pt idx="82">
                  <c:v>4942331</c:v>
                </c:pt>
                <c:pt idx="83">
                  <c:v>5661009</c:v>
                </c:pt>
                <c:pt idx="84">
                  <c:v>4290461</c:v>
                </c:pt>
                <c:pt idx="85">
                  <c:v>6303239</c:v>
                </c:pt>
                <c:pt idx="86">
                  <c:v>8524212</c:v>
                </c:pt>
                <c:pt idx="87">
                  <c:v>8464983</c:v>
                </c:pt>
                <c:pt idx="88">
                  <c:v>7482592</c:v>
                </c:pt>
                <c:pt idx="89">
                  <c:v>8102377</c:v>
                </c:pt>
                <c:pt idx="90">
                  <c:v>6108605</c:v>
                </c:pt>
                <c:pt idx="91">
                  <c:v>4349609</c:v>
                </c:pt>
                <c:pt idx="92">
                  <c:v>7824730</c:v>
                </c:pt>
                <c:pt idx="93">
                  <c:v>7162143</c:v>
                </c:pt>
                <c:pt idx="94">
                  <c:v>7118957</c:v>
                </c:pt>
                <c:pt idx="95">
                  <c:v>7024446</c:v>
                </c:pt>
                <c:pt idx="96">
                  <c:v>7150780</c:v>
                </c:pt>
                <c:pt idx="97">
                  <c:v>6147463</c:v>
                </c:pt>
                <c:pt idx="98">
                  <c:v>4376202</c:v>
                </c:pt>
                <c:pt idx="99">
                  <c:v>5563311</c:v>
                </c:pt>
                <c:pt idx="100">
                  <c:v>7422217</c:v>
                </c:pt>
                <c:pt idx="101">
                  <c:v>8766969</c:v>
                </c:pt>
                <c:pt idx="102">
                  <c:v>7492379</c:v>
                </c:pt>
                <c:pt idx="103">
                  <c:v>7402754</c:v>
                </c:pt>
                <c:pt idx="104">
                  <c:v>12894958</c:v>
                </c:pt>
                <c:pt idx="105">
                  <c:v>4868220</c:v>
                </c:pt>
                <c:pt idx="106">
                  <c:v>6022318</c:v>
                </c:pt>
                <c:pt idx="107">
                  <c:v>7652215</c:v>
                </c:pt>
                <c:pt idx="108">
                  <c:v>6497957</c:v>
                </c:pt>
                <c:pt idx="109">
                  <c:v>5979070</c:v>
                </c:pt>
                <c:pt idx="110">
                  <c:v>7688203</c:v>
                </c:pt>
                <c:pt idx="111">
                  <c:v>7551087</c:v>
                </c:pt>
                <c:pt idx="112">
                  <c:v>4959111</c:v>
                </c:pt>
                <c:pt idx="113">
                  <c:v>6057870</c:v>
                </c:pt>
                <c:pt idx="114">
                  <c:v>8667703</c:v>
                </c:pt>
                <c:pt idx="115">
                  <c:v>7521504</c:v>
                </c:pt>
                <c:pt idx="116">
                  <c:v>9781635</c:v>
                </c:pt>
                <c:pt idx="117">
                  <c:v>11209629</c:v>
                </c:pt>
                <c:pt idx="118">
                  <c:v>7713658</c:v>
                </c:pt>
                <c:pt idx="119">
                  <c:v>6314044</c:v>
                </c:pt>
                <c:pt idx="120">
                  <c:v>7392335</c:v>
                </c:pt>
                <c:pt idx="121">
                  <c:v>9867660</c:v>
                </c:pt>
                <c:pt idx="122">
                  <c:v>9039970</c:v>
                </c:pt>
                <c:pt idx="123">
                  <c:v>9639936</c:v>
                </c:pt>
                <c:pt idx="124">
                  <c:v>8060125</c:v>
                </c:pt>
                <c:pt idx="125">
                  <c:v>6533859</c:v>
                </c:pt>
                <c:pt idx="126">
                  <c:v>5050413</c:v>
                </c:pt>
                <c:pt idx="127">
                  <c:v>6745870</c:v>
                </c:pt>
                <c:pt idx="128">
                  <c:v>7911947</c:v>
                </c:pt>
                <c:pt idx="129">
                  <c:v>7980199</c:v>
                </c:pt>
                <c:pt idx="130">
                  <c:v>8109216</c:v>
                </c:pt>
                <c:pt idx="131">
                  <c:v>9140200</c:v>
                </c:pt>
                <c:pt idx="132">
                  <c:v>6854386</c:v>
                </c:pt>
                <c:pt idx="133">
                  <c:v>4868624</c:v>
                </c:pt>
                <c:pt idx="134">
                  <c:v>4553326</c:v>
                </c:pt>
                <c:pt idx="135">
                  <c:v>6104209</c:v>
                </c:pt>
                <c:pt idx="136">
                  <c:v>8045234</c:v>
                </c:pt>
                <c:pt idx="137">
                  <c:v>8109390</c:v>
                </c:pt>
                <c:pt idx="138">
                  <c:v>6753735</c:v>
                </c:pt>
                <c:pt idx="139">
                  <c:v>7126224</c:v>
                </c:pt>
                <c:pt idx="140">
                  <c:v>4629827</c:v>
                </c:pt>
                <c:pt idx="141">
                  <c:v>6038319</c:v>
                </c:pt>
                <c:pt idx="142">
                  <c:v>7697909</c:v>
                </c:pt>
                <c:pt idx="143">
                  <c:v>7487612</c:v>
                </c:pt>
                <c:pt idx="144">
                  <c:v>7304153</c:v>
                </c:pt>
                <c:pt idx="145">
                  <c:v>7319150</c:v>
                </c:pt>
                <c:pt idx="146">
                  <c:v>6871301</c:v>
                </c:pt>
                <c:pt idx="147">
                  <c:v>5375439</c:v>
                </c:pt>
                <c:pt idx="148">
                  <c:v>6547955</c:v>
                </c:pt>
                <c:pt idx="149">
                  <c:v>8841625</c:v>
                </c:pt>
                <c:pt idx="150">
                  <c:v>8970596</c:v>
                </c:pt>
                <c:pt idx="151">
                  <c:v>8433050</c:v>
                </c:pt>
                <c:pt idx="152">
                  <c:v>8253589</c:v>
                </c:pt>
                <c:pt idx="153">
                  <c:v>7016758</c:v>
                </c:pt>
                <c:pt idx="154">
                  <c:v>4715233</c:v>
                </c:pt>
                <c:pt idx="155">
                  <c:v>8434421</c:v>
                </c:pt>
                <c:pt idx="156">
                  <c:v>10001289</c:v>
                </c:pt>
                <c:pt idx="157">
                  <c:v>9612003</c:v>
                </c:pt>
                <c:pt idx="158">
                  <c:v>14427297</c:v>
                </c:pt>
                <c:pt idx="159">
                  <c:v>8303594</c:v>
                </c:pt>
                <c:pt idx="160">
                  <c:v>7270085</c:v>
                </c:pt>
                <c:pt idx="161">
                  <c:v>5335975</c:v>
                </c:pt>
                <c:pt idx="162">
                  <c:v>4990525</c:v>
                </c:pt>
                <c:pt idx="163">
                  <c:v>6315465</c:v>
                </c:pt>
                <c:pt idx="164">
                  <c:v>8061626</c:v>
                </c:pt>
                <c:pt idx="165">
                  <c:v>10086360</c:v>
                </c:pt>
                <c:pt idx="166">
                  <c:v>8014322</c:v>
                </c:pt>
                <c:pt idx="167">
                  <c:v>6979980</c:v>
                </c:pt>
                <c:pt idx="168">
                  <c:v>4798031</c:v>
                </c:pt>
                <c:pt idx="169">
                  <c:v>7048267</c:v>
                </c:pt>
                <c:pt idx="170">
                  <c:v>8512386</c:v>
                </c:pt>
                <c:pt idx="171">
                  <c:v>8012071</c:v>
                </c:pt>
                <c:pt idx="172">
                  <c:v>8772105</c:v>
                </c:pt>
                <c:pt idx="173">
                  <c:v>8694715</c:v>
                </c:pt>
                <c:pt idx="174">
                  <c:v>7923362</c:v>
                </c:pt>
                <c:pt idx="175">
                  <c:v>7941987</c:v>
                </c:pt>
                <c:pt idx="176">
                  <c:v>7941937</c:v>
                </c:pt>
                <c:pt idx="177">
                  <c:v>9593200</c:v>
                </c:pt>
                <c:pt idx="178">
                  <c:v>10003303</c:v>
                </c:pt>
                <c:pt idx="179">
                  <c:v>10008167</c:v>
                </c:pt>
                <c:pt idx="180">
                  <c:v>9501692</c:v>
                </c:pt>
                <c:pt idx="181">
                  <c:v>7585278</c:v>
                </c:pt>
                <c:pt idx="182">
                  <c:v>5105791</c:v>
                </c:pt>
                <c:pt idx="183">
                  <c:v>9040350</c:v>
                </c:pt>
                <c:pt idx="184">
                  <c:v>10675003</c:v>
                </c:pt>
                <c:pt idx="185">
                  <c:v>9733471</c:v>
                </c:pt>
                <c:pt idx="186">
                  <c:v>10017208</c:v>
                </c:pt>
                <c:pt idx="187">
                  <c:v>10529150</c:v>
                </c:pt>
                <c:pt idx="188">
                  <c:v>8509878</c:v>
                </c:pt>
                <c:pt idx="189">
                  <c:v>5596451</c:v>
                </c:pt>
                <c:pt idx="190">
                  <c:v>8482658</c:v>
                </c:pt>
                <c:pt idx="191">
                  <c:v>10480153</c:v>
                </c:pt>
                <c:pt idx="192">
                  <c:v>9457432</c:v>
                </c:pt>
                <c:pt idx="193">
                  <c:v>10344255</c:v>
                </c:pt>
                <c:pt idx="194">
                  <c:v>9705604</c:v>
                </c:pt>
                <c:pt idx="195">
                  <c:v>7594911</c:v>
                </c:pt>
                <c:pt idx="196">
                  <c:v>5424538</c:v>
                </c:pt>
                <c:pt idx="197">
                  <c:v>8440697</c:v>
                </c:pt>
                <c:pt idx="198">
                  <c:v>8922418</c:v>
                </c:pt>
                <c:pt idx="199">
                  <c:v>9453168</c:v>
                </c:pt>
                <c:pt idx="200">
                  <c:v>9241317</c:v>
                </c:pt>
                <c:pt idx="201">
                  <c:v>9132899</c:v>
                </c:pt>
                <c:pt idx="202">
                  <c:v>7223455</c:v>
                </c:pt>
                <c:pt idx="203">
                  <c:v>6023401</c:v>
                </c:pt>
                <c:pt idx="204">
                  <c:v>10037144</c:v>
                </c:pt>
                <c:pt idx="205">
                  <c:v>8704441</c:v>
                </c:pt>
                <c:pt idx="206">
                  <c:v>11587682</c:v>
                </c:pt>
                <c:pt idx="207">
                  <c:v>9759506</c:v>
                </c:pt>
                <c:pt idx="208">
                  <c:v>18714149</c:v>
                </c:pt>
                <c:pt idx="209">
                  <c:v>13135252</c:v>
                </c:pt>
                <c:pt idx="210">
                  <c:v>5782729</c:v>
                </c:pt>
                <c:pt idx="211">
                  <c:v>7958081</c:v>
                </c:pt>
                <c:pt idx="212">
                  <c:v>10289734</c:v>
                </c:pt>
                <c:pt idx="213">
                  <c:v>10290748</c:v>
                </c:pt>
                <c:pt idx="214">
                  <c:v>8363540</c:v>
                </c:pt>
                <c:pt idx="215">
                  <c:v>7695095</c:v>
                </c:pt>
                <c:pt idx="216">
                  <c:v>6329335</c:v>
                </c:pt>
                <c:pt idx="217">
                  <c:v>6026327</c:v>
                </c:pt>
                <c:pt idx="218">
                  <c:v>7964395</c:v>
                </c:pt>
                <c:pt idx="219">
                  <c:v>9264772</c:v>
                </c:pt>
                <c:pt idx="220">
                  <c:v>8607027</c:v>
                </c:pt>
                <c:pt idx="221">
                  <c:v>8733353</c:v>
                </c:pt>
                <c:pt idx="222">
                  <c:v>10616442</c:v>
                </c:pt>
                <c:pt idx="223">
                  <c:v>8176209</c:v>
                </c:pt>
                <c:pt idx="224">
                  <c:v>5234613</c:v>
                </c:pt>
                <c:pt idx="225">
                  <c:v>6554638</c:v>
                </c:pt>
                <c:pt idx="226">
                  <c:v>8927323</c:v>
                </c:pt>
                <c:pt idx="227">
                  <c:v>8748705</c:v>
                </c:pt>
                <c:pt idx="228">
                  <c:v>8408207</c:v>
                </c:pt>
                <c:pt idx="229">
                  <c:v>8041730</c:v>
                </c:pt>
                <c:pt idx="230">
                  <c:v>7076985</c:v>
                </c:pt>
                <c:pt idx="231">
                  <c:v>7293663</c:v>
                </c:pt>
                <c:pt idx="232">
                  <c:v>6081889</c:v>
                </c:pt>
                <c:pt idx="233">
                  <c:v>8170751</c:v>
                </c:pt>
                <c:pt idx="234">
                  <c:v>8046313</c:v>
                </c:pt>
                <c:pt idx="235">
                  <c:v>8347787</c:v>
                </c:pt>
                <c:pt idx="236">
                  <c:v>13672033</c:v>
                </c:pt>
                <c:pt idx="237">
                  <c:v>8044884</c:v>
                </c:pt>
                <c:pt idx="238">
                  <c:v>5472356</c:v>
                </c:pt>
                <c:pt idx="239">
                  <c:v>6388992</c:v>
                </c:pt>
                <c:pt idx="240">
                  <c:v>8930017</c:v>
                </c:pt>
                <c:pt idx="241">
                  <c:v>8590878</c:v>
                </c:pt>
                <c:pt idx="242">
                  <c:v>8498482</c:v>
                </c:pt>
                <c:pt idx="243">
                  <c:v>8710631</c:v>
                </c:pt>
                <c:pt idx="244">
                  <c:v>9348592</c:v>
                </c:pt>
                <c:pt idx="245">
                  <c:v>27875509</c:v>
                </c:pt>
                <c:pt idx="246">
                  <c:v>8739704</c:v>
                </c:pt>
                <c:pt idx="247">
                  <c:v>16090188</c:v>
                </c:pt>
                <c:pt idx="248">
                  <c:v>9661759</c:v>
                </c:pt>
                <c:pt idx="249">
                  <c:v>9082583</c:v>
                </c:pt>
                <c:pt idx="250">
                  <c:v>9396771</c:v>
                </c:pt>
                <c:pt idx="251">
                  <c:v>8056547</c:v>
                </c:pt>
                <c:pt idx="252">
                  <c:v>6614404</c:v>
                </c:pt>
                <c:pt idx="253">
                  <c:v>11028905</c:v>
                </c:pt>
                <c:pt idx="254">
                  <c:v>17471749</c:v>
                </c:pt>
                <c:pt idx="255">
                  <c:v>7856158</c:v>
                </c:pt>
                <c:pt idx="256">
                  <c:v>8200197</c:v>
                </c:pt>
                <c:pt idx="257">
                  <c:v>8126025</c:v>
                </c:pt>
                <c:pt idx="258">
                  <c:v>7527422</c:v>
                </c:pt>
                <c:pt idx="259">
                  <c:v>5572851</c:v>
                </c:pt>
                <c:pt idx="260">
                  <c:v>6542691</c:v>
                </c:pt>
                <c:pt idx="261">
                  <c:v>9171892</c:v>
                </c:pt>
                <c:pt idx="262">
                  <c:v>9525735</c:v>
                </c:pt>
                <c:pt idx="263">
                  <c:v>9473590</c:v>
                </c:pt>
                <c:pt idx="264">
                  <c:v>8287217</c:v>
                </c:pt>
                <c:pt idx="265">
                  <c:v>7482073</c:v>
                </c:pt>
                <c:pt idx="266">
                  <c:v>5071438</c:v>
                </c:pt>
                <c:pt idx="267">
                  <c:v>12484027</c:v>
                </c:pt>
                <c:pt idx="268">
                  <c:v>9752834</c:v>
                </c:pt>
                <c:pt idx="269">
                  <c:v>10101279</c:v>
                </c:pt>
                <c:pt idx="270">
                  <c:v>9416699</c:v>
                </c:pt>
                <c:pt idx="271">
                  <c:v>8764281</c:v>
                </c:pt>
                <c:pt idx="272">
                  <c:v>7216863</c:v>
                </c:pt>
                <c:pt idx="273">
                  <c:v>5632776</c:v>
                </c:pt>
                <c:pt idx="274">
                  <c:v>9141115</c:v>
                </c:pt>
                <c:pt idx="275">
                  <c:v>8666277</c:v>
                </c:pt>
                <c:pt idx="276">
                  <c:v>8791788</c:v>
                </c:pt>
                <c:pt idx="277">
                  <c:v>8097407</c:v>
                </c:pt>
                <c:pt idx="278">
                  <c:v>9757985</c:v>
                </c:pt>
                <c:pt idx="279">
                  <c:v>6235602</c:v>
                </c:pt>
                <c:pt idx="280">
                  <c:v>3146033</c:v>
                </c:pt>
                <c:pt idx="281">
                  <c:v>6839715</c:v>
                </c:pt>
                <c:pt idx="282">
                  <c:v>9146944</c:v>
                </c:pt>
                <c:pt idx="283">
                  <c:v>8484052</c:v>
                </c:pt>
                <c:pt idx="284">
                  <c:v>9591099</c:v>
                </c:pt>
                <c:pt idx="285">
                  <c:v>8380339</c:v>
                </c:pt>
                <c:pt idx="286">
                  <c:v>7446717</c:v>
                </c:pt>
                <c:pt idx="287">
                  <c:v>4822202</c:v>
                </c:pt>
                <c:pt idx="288">
                  <c:v>6448713</c:v>
                </c:pt>
                <c:pt idx="289">
                  <c:v>8606665</c:v>
                </c:pt>
                <c:pt idx="290">
                  <c:v>8637550</c:v>
                </c:pt>
                <c:pt idx="291">
                  <c:v>8736216</c:v>
                </c:pt>
                <c:pt idx="292">
                  <c:v>7714455</c:v>
                </c:pt>
                <c:pt idx="293">
                  <c:v>6618063</c:v>
                </c:pt>
                <c:pt idx="294">
                  <c:v>4698457</c:v>
                </c:pt>
                <c:pt idx="295">
                  <c:v>6091964</c:v>
                </c:pt>
                <c:pt idx="296">
                  <c:v>10164163</c:v>
                </c:pt>
                <c:pt idx="297">
                  <c:v>10661824</c:v>
                </c:pt>
                <c:pt idx="298">
                  <c:v>9571170</c:v>
                </c:pt>
                <c:pt idx="299">
                  <c:v>8375027</c:v>
                </c:pt>
                <c:pt idx="300">
                  <c:v>4621807</c:v>
                </c:pt>
                <c:pt idx="301">
                  <c:v>4880359</c:v>
                </c:pt>
                <c:pt idx="302">
                  <c:v>6595032</c:v>
                </c:pt>
                <c:pt idx="303">
                  <c:v>8994347</c:v>
                </c:pt>
                <c:pt idx="304">
                  <c:v>8264701</c:v>
                </c:pt>
                <c:pt idx="305">
                  <c:v>9934285</c:v>
                </c:pt>
                <c:pt idx="306">
                  <c:v>9614767</c:v>
                </c:pt>
                <c:pt idx="307">
                  <c:v>6576282</c:v>
                </c:pt>
                <c:pt idx="308">
                  <c:v>5162902</c:v>
                </c:pt>
                <c:pt idx="309">
                  <c:v>5918224</c:v>
                </c:pt>
                <c:pt idx="310">
                  <c:v>8288888</c:v>
                </c:pt>
                <c:pt idx="311">
                  <c:v>7559023</c:v>
                </c:pt>
                <c:pt idx="312">
                  <c:v>9782900</c:v>
                </c:pt>
                <c:pt idx="313">
                  <c:v>8099269</c:v>
                </c:pt>
                <c:pt idx="314">
                  <c:v>6633852</c:v>
                </c:pt>
                <c:pt idx="315">
                  <c:v>4401975</c:v>
                </c:pt>
                <c:pt idx="316">
                  <c:v>7266276</c:v>
                </c:pt>
                <c:pt idx="317">
                  <c:v>11310383</c:v>
                </c:pt>
                <c:pt idx="318">
                  <c:v>19389625</c:v>
                </c:pt>
                <c:pt idx="319">
                  <c:v>8713117</c:v>
                </c:pt>
                <c:pt idx="320">
                  <c:v>8826581</c:v>
                </c:pt>
                <c:pt idx="321">
                  <c:v>7949998</c:v>
                </c:pt>
                <c:pt idx="322">
                  <c:v>4183900</c:v>
                </c:pt>
                <c:pt idx="323">
                  <c:v>6576442</c:v>
                </c:pt>
                <c:pt idx="324">
                  <c:v>9485652</c:v>
                </c:pt>
                <c:pt idx="325">
                  <c:v>8722028</c:v>
                </c:pt>
                <c:pt idx="326">
                  <c:v>8079000</c:v>
                </c:pt>
                <c:pt idx="327">
                  <c:v>17293150</c:v>
                </c:pt>
                <c:pt idx="328">
                  <c:v>6613614</c:v>
                </c:pt>
                <c:pt idx="329">
                  <c:v>4633028</c:v>
                </c:pt>
                <c:pt idx="330">
                  <c:v>5982913</c:v>
                </c:pt>
                <c:pt idx="331">
                  <c:v>8952643</c:v>
                </c:pt>
                <c:pt idx="332">
                  <c:v>8600528</c:v>
                </c:pt>
                <c:pt idx="333">
                  <c:v>8547181</c:v>
                </c:pt>
                <c:pt idx="334">
                  <c:v>8903871</c:v>
                </c:pt>
                <c:pt idx="335">
                  <c:v>6897976</c:v>
                </c:pt>
                <c:pt idx="336">
                  <c:v>5388099</c:v>
                </c:pt>
                <c:pt idx="337">
                  <c:v>6147881</c:v>
                </c:pt>
                <c:pt idx="338">
                  <c:v>9574467</c:v>
                </c:pt>
                <c:pt idx="339">
                  <c:v>8117897</c:v>
                </c:pt>
                <c:pt idx="340">
                  <c:v>10722749</c:v>
                </c:pt>
                <c:pt idx="341">
                  <c:v>8177180</c:v>
                </c:pt>
                <c:pt idx="342">
                  <c:v>6635557</c:v>
                </c:pt>
                <c:pt idx="343">
                  <c:v>4663713</c:v>
                </c:pt>
                <c:pt idx="344">
                  <c:v>7436252</c:v>
                </c:pt>
                <c:pt idx="345">
                  <c:v>10075634</c:v>
                </c:pt>
                <c:pt idx="346">
                  <c:v>8234282</c:v>
                </c:pt>
                <c:pt idx="347">
                  <c:v>8023621</c:v>
                </c:pt>
                <c:pt idx="348">
                  <c:v>7708950</c:v>
                </c:pt>
                <c:pt idx="349">
                  <c:v>7872527</c:v>
                </c:pt>
                <c:pt idx="350">
                  <c:v>5064241</c:v>
                </c:pt>
                <c:pt idx="351">
                  <c:v>7828647</c:v>
                </c:pt>
                <c:pt idx="352">
                  <c:v>8345769</c:v>
                </c:pt>
                <c:pt idx="353">
                  <c:v>7879295</c:v>
                </c:pt>
                <c:pt idx="354">
                  <c:v>11787412</c:v>
                </c:pt>
                <c:pt idx="355">
                  <c:v>10509025</c:v>
                </c:pt>
                <c:pt idx="356">
                  <c:v>6438797</c:v>
                </c:pt>
                <c:pt idx="357">
                  <c:v>5152391</c:v>
                </c:pt>
                <c:pt idx="358">
                  <c:v>6065958</c:v>
                </c:pt>
                <c:pt idx="359">
                  <c:v>9235357</c:v>
                </c:pt>
                <c:pt idx="360">
                  <c:v>10705926</c:v>
                </c:pt>
                <c:pt idx="361">
                  <c:v>9682200</c:v>
                </c:pt>
                <c:pt idx="362">
                  <c:v>8514472</c:v>
                </c:pt>
                <c:pt idx="363">
                  <c:v>7340435</c:v>
                </c:pt>
                <c:pt idx="364">
                  <c:v>4852450</c:v>
                </c:pt>
                <c:pt idx="365">
                  <c:v>95224</c:v>
                </c:pt>
              </c:numCache>
            </c:numRef>
          </c:val>
          <c:smooth val="0"/>
          <c:extLst>
            <c:ext xmlns:c16="http://schemas.microsoft.com/office/drawing/2014/chart" uri="{C3380CC4-5D6E-409C-BE32-E72D297353CC}">
              <c16:uniqueId val="{00000000-8689-4398-937D-3731E6E0F982}"/>
            </c:ext>
          </c:extLst>
        </c:ser>
        <c:ser>
          <c:idx val="1"/>
          <c:order val="1"/>
          <c:tx>
            <c:strRef>
              <c:f>'Query Volume'!$M$1</c:f>
              <c:strCache>
                <c:ptCount val="1"/>
                <c:pt idx="0">
                  <c:v>Sum of Sub-Second Queries</c:v>
                </c:pt>
              </c:strCache>
            </c:strRef>
          </c:tx>
          <c:spPr>
            <a:ln w="28575" cap="rnd">
              <a:solidFill>
                <a:schemeClr val="accent2"/>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Volume'!$M$2:$M$368</c:f>
              <c:numCache>
                <c:formatCode>General</c:formatCode>
                <c:ptCount val="366"/>
                <c:pt idx="0">
                  <c:v>3816659</c:v>
                </c:pt>
                <c:pt idx="1">
                  <c:v>4986043</c:v>
                </c:pt>
                <c:pt idx="2">
                  <c:v>7633983</c:v>
                </c:pt>
                <c:pt idx="3">
                  <c:v>8439048</c:v>
                </c:pt>
                <c:pt idx="4">
                  <c:v>6441272</c:v>
                </c:pt>
                <c:pt idx="5">
                  <c:v>5573587</c:v>
                </c:pt>
                <c:pt idx="6">
                  <c:v>415481</c:v>
                </c:pt>
                <c:pt idx="7">
                  <c:v>4033143</c:v>
                </c:pt>
                <c:pt idx="8">
                  <c:v>5110253</c:v>
                </c:pt>
                <c:pt idx="9">
                  <c:v>7565926</c:v>
                </c:pt>
                <c:pt idx="10">
                  <c:v>7045577</c:v>
                </c:pt>
                <c:pt idx="11">
                  <c:v>6789783</c:v>
                </c:pt>
                <c:pt idx="12">
                  <c:v>6377488</c:v>
                </c:pt>
                <c:pt idx="13">
                  <c:v>5468911</c:v>
                </c:pt>
                <c:pt idx="14">
                  <c:v>4593839</c:v>
                </c:pt>
                <c:pt idx="15">
                  <c:v>5512241</c:v>
                </c:pt>
                <c:pt idx="16">
                  <c:v>6516998</c:v>
                </c:pt>
                <c:pt idx="17">
                  <c:v>7476474</c:v>
                </c:pt>
                <c:pt idx="18">
                  <c:v>6693010</c:v>
                </c:pt>
                <c:pt idx="19">
                  <c:v>7421066</c:v>
                </c:pt>
                <c:pt idx="20">
                  <c:v>5712625</c:v>
                </c:pt>
                <c:pt idx="21">
                  <c:v>3747746</c:v>
                </c:pt>
                <c:pt idx="22">
                  <c:v>6069751</c:v>
                </c:pt>
                <c:pt idx="23">
                  <c:v>8617737</c:v>
                </c:pt>
                <c:pt idx="24">
                  <c:v>7729864</c:v>
                </c:pt>
                <c:pt idx="25">
                  <c:v>8183776</c:v>
                </c:pt>
                <c:pt idx="26">
                  <c:v>13223228</c:v>
                </c:pt>
                <c:pt idx="27">
                  <c:v>6169872</c:v>
                </c:pt>
                <c:pt idx="28">
                  <c:v>4431214</c:v>
                </c:pt>
                <c:pt idx="29">
                  <c:v>8050006</c:v>
                </c:pt>
                <c:pt idx="30">
                  <c:v>9119391</c:v>
                </c:pt>
                <c:pt idx="31">
                  <c:v>13678515</c:v>
                </c:pt>
                <c:pt idx="32">
                  <c:v>6834145</c:v>
                </c:pt>
                <c:pt idx="33">
                  <c:v>7259141</c:v>
                </c:pt>
                <c:pt idx="34">
                  <c:v>5744725</c:v>
                </c:pt>
                <c:pt idx="35">
                  <c:v>4047139</c:v>
                </c:pt>
                <c:pt idx="36">
                  <c:v>7707393</c:v>
                </c:pt>
                <c:pt idx="37">
                  <c:v>9077984</c:v>
                </c:pt>
                <c:pt idx="38">
                  <c:v>6908656</c:v>
                </c:pt>
                <c:pt idx="39">
                  <c:v>6873916</c:v>
                </c:pt>
                <c:pt idx="40">
                  <c:v>6344378</c:v>
                </c:pt>
                <c:pt idx="41">
                  <c:v>5567893</c:v>
                </c:pt>
                <c:pt idx="42">
                  <c:v>4927675</c:v>
                </c:pt>
                <c:pt idx="43">
                  <c:v>5430266</c:v>
                </c:pt>
                <c:pt idx="44">
                  <c:v>6600848</c:v>
                </c:pt>
                <c:pt idx="45">
                  <c:v>6875028</c:v>
                </c:pt>
                <c:pt idx="46">
                  <c:v>6938992</c:v>
                </c:pt>
                <c:pt idx="47">
                  <c:v>7349488</c:v>
                </c:pt>
                <c:pt idx="48">
                  <c:v>5959730</c:v>
                </c:pt>
                <c:pt idx="49">
                  <c:v>3667663</c:v>
                </c:pt>
                <c:pt idx="50">
                  <c:v>5204285</c:v>
                </c:pt>
                <c:pt idx="51">
                  <c:v>6661909</c:v>
                </c:pt>
                <c:pt idx="52">
                  <c:v>7110249</c:v>
                </c:pt>
                <c:pt idx="53">
                  <c:v>6679421</c:v>
                </c:pt>
                <c:pt idx="54">
                  <c:v>8653282</c:v>
                </c:pt>
                <c:pt idx="55">
                  <c:v>6341163</c:v>
                </c:pt>
                <c:pt idx="56">
                  <c:v>4505412</c:v>
                </c:pt>
                <c:pt idx="57">
                  <c:v>6419111</c:v>
                </c:pt>
                <c:pt idx="58">
                  <c:v>8776076</c:v>
                </c:pt>
                <c:pt idx="59">
                  <c:v>7308987</c:v>
                </c:pt>
                <c:pt idx="60">
                  <c:v>8000465</c:v>
                </c:pt>
                <c:pt idx="61">
                  <c:v>8374787</c:v>
                </c:pt>
                <c:pt idx="62">
                  <c:v>6345103</c:v>
                </c:pt>
                <c:pt idx="63">
                  <c:v>4436867</c:v>
                </c:pt>
                <c:pt idx="64">
                  <c:v>5022168</c:v>
                </c:pt>
                <c:pt idx="65">
                  <c:v>16214614</c:v>
                </c:pt>
                <c:pt idx="66">
                  <c:v>10207404</c:v>
                </c:pt>
                <c:pt idx="67">
                  <c:v>7297212</c:v>
                </c:pt>
                <c:pt idx="68">
                  <c:v>8509579</c:v>
                </c:pt>
                <c:pt idx="69">
                  <c:v>6240905</c:v>
                </c:pt>
                <c:pt idx="70">
                  <c:v>4118646</c:v>
                </c:pt>
                <c:pt idx="71">
                  <c:v>5283467</c:v>
                </c:pt>
                <c:pt idx="72">
                  <c:v>7355540</c:v>
                </c:pt>
                <c:pt idx="73">
                  <c:v>6840090</c:v>
                </c:pt>
                <c:pt idx="74">
                  <c:v>7093123</c:v>
                </c:pt>
                <c:pt idx="75">
                  <c:v>6814808</c:v>
                </c:pt>
                <c:pt idx="76">
                  <c:v>6171311</c:v>
                </c:pt>
                <c:pt idx="77">
                  <c:v>4071749</c:v>
                </c:pt>
                <c:pt idx="78">
                  <c:v>5762800</c:v>
                </c:pt>
                <c:pt idx="79">
                  <c:v>7010732</c:v>
                </c:pt>
                <c:pt idx="80">
                  <c:v>7263131</c:v>
                </c:pt>
                <c:pt idx="81">
                  <c:v>6013195</c:v>
                </c:pt>
                <c:pt idx="82">
                  <c:v>4846623</c:v>
                </c:pt>
                <c:pt idx="83">
                  <c:v>5620794</c:v>
                </c:pt>
                <c:pt idx="84">
                  <c:v>4256836</c:v>
                </c:pt>
                <c:pt idx="85">
                  <c:v>6200681</c:v>
                </c:pt>
                <c:pt idx="86">
                  <c:v>8324841</c:v>
                </c:pt>
                <c:pt idx="87">
                  <c:v>8338140</c:v>
                </c:pt>
                <c:pt idx="88">
                  <c:v>7306820</c:v>
                </c:pt>
                <c:pt idx="89">
                  <c:v>7966217</c:v>
                </c:pt>
                <c:pt idx="90">
                  <c:v>6046113</c:v>
                </c:pt>
                <c:pt idx="91">
                  <c:v>4324854</c:v>
                </c:pt>
                <c:pt idx="92">
                  <c:v>7724565</c:v>
                </c:pt>
                <c:pt idx="93">
                  <c:v>6974242</c:v>
                </c:pt>
                <c:pt idx="94">
                  <c:v>6986230</c:v>
                </c:pt>
                <c:pt idx="95">
                  <c:v>6896226</c:v>
                </c:pt>
                <c:pt idx="96">
                  <c:v>7020520</c:v>
                </c:pt>
                <c:pt idx="97">
                  <c:v>6076709</c:v>
                </c:pt>
                <c:pt idx="98">
                  <c:v>4320727</c:v>
                </c:pt>
                <c:pt idx="99">
                  <c:v>5459312</c:v>
                </c:pt>
                <c:pt idx="100">
                  <c:v>7327647</c:v>
                </c:pt>
                <c:pt idx="101">
                  <c:v>8637078</c:v>
                </c:pt>
                <c:pt idx="102">
                  <c:v>7348297</c:v>
                </c:pt>
                <c:pt idx="103">
                  <c:v>7232373</c:v>
                </c:pt>
                <c:pt idx="104">
                  <c:v>12840651</c:v>
                </c:pt>
                <c:pt idx="105">
                  <c:v>4832434</c:v>
                </c:pt>
                <c:pt idx="106">
                  <c:v>5925792</c:v>
                </c:pt>
                <c:pt idx="107">
                  <c:v>7526689</c:v>
                </c:pt>
                <c:pt idx="108">
                  <c:v>6449768</c:v>
                </c:pt>
                <c:pt idx="109">
                  <c:v>5906701</c:v>
                </c:pt>
                <c:pt idx="110">
                  <c:v>7580926</c:v>
                </c:pt>
                <c:pt idx="111">
                  <c:v>7507125</c:v>
                </c:pt>
                <c:pt idx="112">
                  <c:v>4929734</c:v>
                </c:pt>
                <c:pt idx="113">
                  <c:v>5965762</c:v>
                </c:pt>
                <c:pt idx="114">
                  <c:v>8567092</c:v>
                </c:pt>
                <c:pt idx="115">
                  <c:v>7471952</c:v>
                </c:pt>
                <c:pt idx="116">
                  <c:v>9628541</c:v>
                </c:pt>
                <c:pt idx="117">
                  <c:v>11050521</c:v>
                </c:pt>
                <c:pt idx="118">
                  <c:v>7652561</c:v>
                </c:pt>
                <c:pt idx="119">
                  <c:v>6250523</c:v>
                </c:pt>
                <c:pt idx="120">
                  <c:v>7270819</c:v>
                </c:pt>
                <c:pt idx="121">
                  <c:v>9662891</c:v>
                </c:pt>
                <c:pt idx="122">
                  <c:v>8845880</c:v>
                </c:pt>
                <c:pt idx="123">
                  <c:v>9490565</c:v>
                </c:pt>
                <c:pt idx="124">
                  <c:v>7832694</c:v>
                </c:pt>
                <c:pt idx="125">
                  <c:v>6380242</c:v>
                </c:pt>
                <c:pt idx="126">
                  <c:v>5005896</c:v>
                </c:pt>
                <c:pt idx="127">
                  <c:v>6642746</c:v>
                </c:pt>
                <c:pt idx="128">
                  <c:v>7786905</c:v>
                </c:pt>
                <c:pt idx="129">
                  <c:v>7864957</c:v>
                </c:pt>
                <c:pt idx="130">
                  <c:v>7992925</c:v>
                </c:pt>
                <c:pt idx="131">
                  <c:v>9044361</c:v>
                </c:pt>
                <c:pt idx="132">
                  <c:v>6794224</c:v>
                </c:pt>
                <c:pt idx="133">
                  <c:v>4839063</c:v>
                </c:pt>
                <c:pt idx="134">
                  <c:v>4521830</c:v>
                </c:pt>
                <c:pt idx="135">
                  <c:v>5994993</c:v>
                </c:pt>
                <c:pt idx="136">
                  <c:v>7908412</c:v>
                </c:pt>
                <c:pt idx="137">
                  <c:v>7968558</c:v>
                </c:pt>
                <c:pt idx="138">
                  <c:v>6639294</c:v>
                </c:pt>
                <c:pt idx="139">
                  <c:v>7043027</c:v>
                </c:pt>
                <c:pt idx="140">
                  <c:v>4565781</c:v>
                </c:pt>
                <c:pt idx="141">
                  <c:v>5920643</c:v>
                </c:pt>
                <c:pt idx="142">
                  <c:v>7560149</c:v>
                </c:pt>
                <c:pt idx="143">
                  <c:v>7341675</c:v>
                </c:pt>
                <c:pt idx="144">
                  <c:v>7161889</c:v>
                </c:pt>
                <c:pt idx="145">
                  <c:v>7195432</c:v>
                </c:pt>
                <c:pt idx="146">
                  <c:v>6809881</c:v>
                </c:pt>
                <c:pt idx="147">
                  <c:v>5330462</c:v>
                </c:pt>
                <c:pt idx="148">
                  <c:v>6452067</c:v>
                </c:pt>
                <c:pt idx="149">
                  <c:v>8671541</c:v>
                </c:pt>
                <c:pt idx="150">
                  <c:v>8804448</c:v>
                </c:pt>
                <c:pt idx="151">
                  <c:v>8270202</c:v>
                </c:pt>
                <c:pt idx="152">
                  <c:v>8132260</c:v>
                </c:pt>
                <c:pt idx="153">
                  <c:v>6957144</c:v>
                </c:pt>
                <c:pt idx="154">
                  <c:v>4662344</c:v>
                </c:pt>
                <c:pt idx="155">
                  <c:v>8340919</c:v>
                </c:pt>
                <c:pt idx="156">
                  <c:v>9826388</c:v>
                </c:pt>
                <c:pt idx="157">
                  <c:v>9363316</c:v>
                </c:pt>
                <c:pt idx="158">
                  <c:v>14257443</c:v>
                </c:pt>
                <c:pt idx="159">
                  <c:v>8202103</c:v>
                </c:pt>
                <c:pt idx="160">
                  <c:v>7206812</c:v>
                </c:pt>
                <c:pt idx="161">
                  <c:v>5227025</c:v>
                </c:pt>
                <c:pt idx="162">
                  <c:v>4969001</c:v>
                </c:pt>
                <c:pt idx="163">
                  <c:v>6230275</c:v>
                </c:pt>
                <c:pt idx="164">
                  <c:v>7933140</c:v>
                </c:pt>
                <c:pt idx="165">
                  <c:v>9979953</c:v>
                </c:pt>
                <c:pt idx="166">
                  <c:v>7909049</c:v>
                </c:pt>
                <c:pt idx="167">
                  <c:v>6930213</c:v>
                </c:pt>
                <c:pt idx="168">
                  <c:v>4769559</c:v>
                </c:pt>
                <c:pt idx="169">
                  <c:v>6962888</c:v>
                </c:pt>
                <c:pt idx="170">
                  <c:v>8409294</c:v>
                </c:pt>
                <c:pt idx="171">
                  <c:v>7853926</c:v>
                </c:pt>
                <c:pt idx="172">
                  <c:v>8618508</c:v>
                </c:pt>
                <c:pt idx="173">
                  <c:v>8573990</c:v>
                </c:pt>
                <c:pt idx="174">
                  <c:v>7877736</c:v>
                </c:pt>
                <c:pt idx="175">
                  <c:v>7882841</c:v>
                </c:pt>
                <c:pt idx="176">
                  <c:v>7833474</c:v>
                </c:pt>
                <c:pt idx="177">
                  <c:v>9405370</c:v>
                </c:pt>
                <c:pt idx="178">
                  <c:v>9820831</c:v>
                </c:pt>
                <c:pt idx="179">
                  <c:v>9828073</c:v>
                </c:pt>
                <c:pt idx="180">
                  <c:v>9323304</c:v>
                </c:pt>
                <c:pt idx="181">
                  <c:v>7510295</c:v>
                </c:pt>
                <c:pt idx="182">
                  <c:v>5064413</c:v>
                </c:pt>
                <c:pt idx="183">
                  <c:v>8934218</c:v>
                </c:pt>
                <c:pt idx="184">
                  <c:v>10509902</c:v>
                </c:pt>
                <c:pt idx="185">
                  <c:v>9560167</c:v>
                </c:pt>
                <c:pt idx="186">
                  <c:v>9885895</c:v>
                </c:pt>
                <c:pt idx="187">
                  <c:v>10384972</c:v>
                </c:pt>
                <c:pt idx="188">
                  <c:v>8453262</c:v>
                </c:pt>
                <c:pt idx="189">
                  <c:v>5556333</c:v>
                </c:pt>
                <c:pt idx="190">
                  <c:v>8374504</c:v>
                </c:pt>
                <c:pt idx="191">
                  <c:v>10327969</c:v>
                </c:pt>
                <c:pt idx="192">
                  <c:v>9326982</c:v>
                </c:pt>
                <c:pt idx="193">
                  <c:v>10218076</c:v>
                </c:pt>
                <c:pt idx="194">
                  <c:v>9626942</c:v>
                </c:pt>
                <c:pt idx="195">
                  <c:v>7541345</c:v>
                </c:pt>
                <c:pt idx="196">
                  <c:v>5372443</c:v>
                </c:pt>
                <c:pt idx="197">
                  <c:v>8374367</c:v>
                </c:pt>
                <c:pt idx="198">
                  <c:v>8835463</c:v>
                </c:pt>
                <c:pt idx="199">
                  <c:v>9346262</c:v>
                </c:pt>
                <c:pt idx="200">
                  <c:v>9155678</c:v>
                </c:pt>
                <c:pt idx="201">
                  <c:v>9042910</c:v>
                </c:pt>
                <c:pt idx="202">
                  <c:v>7181769</c:v>
                </c:pt>
                <c:pt idx="203">
                  <c:v>5971968</c:v>
                </c:pt>
                <c:pt idx="204">
                  <c:v>9963989</c:v>
                </c:pt>
                <c:pt idx="205">
                  <c:v>8610405</c:v>
                </c:pt>
                <c:pt idx="206">
                  <c:v>11488272</c:v>
                </c:pt>
                <c:pt idx="207">
                  <c:v>9611498</c:v>
                </c:pt>
                <c:pt idx="208">
                  <c:v>18580793</c:v>
                </c:pt>
                <c:pt idx="209">
                  <c:v>13060975</c:v>
                </c:pt>
                <c:pt idx="210">
                  <c:v>5634178</c:v>
                </c:pt>
                <c:pt idx="211">
                  <c:v>7798725</c:v>
                </c:pt>
                <c:pt idx="212">
                  <c:v>10104014</c:v>
                </c:pt>
                <c:pt idx="213">
                  <c:v>10134362</c:v>
                </c:pt>
                <c:pt idx="214">
                  <c:v>8184632</c:v>
                </c:pt>
                <c:pt idx="215">
                  <c:v>7596003</c:v>
                </c:pt>
                <c:pt idx="216">
                  <c:v>6202340</c:v>
                </c:pt>
                <c:pt idx="217">
                  <c:v>5869513</c:v>
                </c:pt>
                <c:pt idx="218">
                  <c:v>7845148</c:v>
                </c:pt>
                <c:pt idx="219">
                  <c:v>9139269</c:v>
                </c:pt>
                <c:pt idx="220">
                  <c:v>8472892</c:v>
                </c:pt>
                <c:pt idx="221">
                  <c:v>8546652</c:v>
                </c:pt>
                <c:pt idx="222">
                  <c:v>10483247</c:v>
                </c:pt>
                <c:pt idx="223">
                  <c:v>8077736</c:v>
                </c:pt>
                <c:pt idx="224">
                  <c:v>5116136</c:v>
                </c:pt>
                <c:pt idx="225">
                  <c:v>6441201</c:v>
                </c:pt>
                <c:pt idx="226">
                  <c:v>8779965</c:v>
                </c:pt>
                <c:pt idx="227">
                  <c:v>8616229</c:v>
                </c:pt>
                <c:pt idx="228">
                  <c:v>8245509</c:v>
                </c:pt>
                <c:pt idx="229">
                  <c:v>7877407</c:v>
                </c:pt>
                <c:pt idx="230">
                  <c:v>6944059</c:v>
                </c:pt>
                <c:pt idx="231">
                  <c:v>7056555</c:v>
                </c:pt>
                <c:pt idx="232">
                  <c:v>5960656</c:v>
                </c:pt>
                <c:pt idx="233">
                  <c:v>8017011</c:v>
                </c:pt>
                <c:pt idx="234">
                  <c:v>7883990</c:v>
                </c:pt>
                <c:pt idx="235">
                  <c:v>8171308</c:v>
                </c:pt>
                <c:pt idx="236">
                  <c:v>13450855</c:v>
                </c:pt>
                <c:pt idx="237">
                  <c:v>7857567</c:v>
                </c:pt>
                <c:pt idx="238">
                  <c:v>5300805</c:v>
                </c:pt>
                <c:pt idx="239">
                  <c:v>6242338</c:v>
                </c:pt>
                <c:pt idx="240">
                  <c:v>8763690</c:v>
                </c:pt>
                <c:pt idx="241">
                  <c:v>8387590</c:v>
                </c:pt>
                <c:pt idx="242">
                  <c:v>8319229</c:v>
                </c:pt>
                <c:pt idx="243">
                  <c:v>8568624</c:v>
                </c:pt>
                <c:pt idx="244">
                  <c:v>9229499</c:v>
                </c:pt>
                <c:pt idx="245">
                  <c:v>27688362</c:v>
                </c:pt>
                <c:pt idx="246">
                  <c:v>8549764</c:v>
                </c:pt>
                <c:pt idx="247">
                  <c:v>15886929</c:v>
                </c:pt>
                <c:pt idx="248">
                  <c:v>9454650</c:v>
                </c:pt>
                <c:pt idx="249">
                  <c:v>8914909</c:v>
                </c:pt>
                <c:pt idx="250">
                  <c:v>9250794</c:v>
                </c:pt>
                <c:pt idx="251">
                  <c:v>7981227</c:v>
                </c:pt>
                <c:pt idx="252">
                  <c:v>6558896</c:v>
                </c:pt>
                <c:pt idx="253">
                  <c:v>10918393</c:v>
                </c:pt>
                <c:pt idx="254">
                  <c:v>17334113</c:v>
                </c:pt>
                <c:pt idx="255">
                  <c:v>7689895</c:v>
                </c:pt>
                <c:pt idx="256">
                  <c:v>8063507</c:v>
                </c:pt>
                <c:pt idx="257">
                  <c:v>8001104</c:v>
                </c:pt>
                <c:pt idx="258">
                  <c:v>7448185</c:v>
                </c:pt>
                <c:pt idx="259">
                  <c:v>5518547</c:v>
                </c:pt>
                <c:pt idx="260">
                  <c:v>6518706</c:v>
                </c:pt>
                <c:pt idx="261">
                  <c:v>9078232</c:v>
                </c:pt>
                <c:pt idx="262">
                  <c:v>9268957</c:v>
                </c:pt>
                <c:pt idx="263">
                  <c:v>9328376</c:v>
                </c:pt>
                <c:pt idx="264">
                  <c:v>8156565</c:v>
                </c:pt>
                <c:pt idx="265">
                  <c:v>7392249</c:v>
                </c:pt>
                <c:pt idx="266">
                  <c:v>4988769</c:v>
                </c:pt>
                <c:pt idx="267">
                  <c:v>12277297</c:v>
                </c:pt>
                <c:pt idx="268">
                  <c:v>9569763</c:v>
                </c:pt>
                <c:pt idx="269">
                  <c:v>9944076</c:v>
                </c:pt>
                <c:pt idx="270">
                  <c:v>9241026</c:v>
                </c:pt>
                <c:pt idx="271">
                  <c:v>8584631</c:v>
                </c:pt>
                <c:pt idx="272">
                  <c:v>7141197</c:v>
                </c:pt>
                <c:pt idx="273">
                  <c:v>5550965</c:v>
                </c:pt>
                <c:pt idx="274">
                  <c:v>9048072</c:v>
                </c:pt>
                <c:pt idx="275">
                  <c:v>8446205</c:v>
                </c:pt>
                <c:pt idx="276">
                  <c:v>8608696</c:v>
                </c:pt>
                <c:pt idx="277">
                  <c:v>7891944</c:v>
                </c:pt>
                <c:pt idx="278">
                  <c:v>9619499</c:v>
                </c:pt>
                <c:pt idx="279">
                  <c:v>6190848</c:v>
                </c:pt>
                <c:pt idx="280">
                  <c:v>3131555</c:v>
                </c:pt>
                <c:pt idx="281">
                  <c:v>6759734</c:v>
                </c:pt>
                <c:pt idx="282">
                  <c:v>9053961</c:v>
                </c:pt>
                <c:pt idx="283">
                  <c:v>8350226</c:v>
                </c:pt>
                <c:pt idx="284">
                  <c:v>9478843</c:v>
                </c:pt>
                <c:pt idx="285">
                  <c:v>8255601</c:v>
                </c:pt>
                <c:pt idx="286">
                  <c:v>7346338</c:v>
                </c:pt>
                <c:pt idx="287">
                  <c:v>4768125</c:v>
                </c:pt>
                <c:pt idx="288">
                  <c:v>6357719</c:v>
                </c:pt>
                <c:pt idx="289">
                  <c:v>8521410</c:v>
                </c:pt>
                <c:pt idx="290">
                  <c:v>8555532</c:v>
                </c:pt>
                <c:pt idx="291">
                  <c:v>8661258</c:v>
                </c:pt>
                <c:pt idx="292">
                  <c:v>7643113</c:v>
                </c:pt>
                <c:pt idx="293">
                  <c:v>6552108</c:v>
                </c:pt>
                <c:pt idx="294">
                  <c:v>4667688</c:v>
                </c:pt>
                <c:pt idx="295">
                  <c:v>6024283</c:v>
                </c:pt>
                <c:pt idx="296">
                  <c:v>10069542</c:v>
                </c:pt>
                <c:pt idx="297">
                  <c:v>10577044</c:v>
                </c:pt>
                <c:pt idx="298">
                  <c:v>9475048</c:v>
                </c:pt>
                <c:pt idx="299">
                  <c:v>8343909</c:v>
                </c:pt>
                <c:pt idx="300">
                  <c:v>4587943</c:v>
                </c:pt>
                <c:pt idx="301">
                  <c:v>4848194</c:v>
                </c:pt>
                <c:pt idx="302">
                  <c:v>6534826</c:v>
                </c:pt>
                <c:pt idx="303">
                  <c:v>8877489</c:v>
                </c:pt>
                <c:pt idx="304">
                  <c:v>8150206</c:v>
                </c:pt>
                <c:pt idx="305">
                  <c:v>9850244</c:v>
                </c:pt>
                <c:pt idx="306">
                  <c:v>9519826</c:v>
                </c:pt>
                <c:pt idx="307">
                  <c:v>6520141</c:v>
                </c:pt>
                <c:pt idx="308">
                  <c:v>5135162</c:v>
                </c:pt>
                <c:pt idx="309">
                  <c:v>5846826</c:v>
                </c:pt>
                <c:pt idx="310">
                  <c:v>8186643</c:v>
                </c:pt>
                <c:pt idx="311">
                  <c:v>7469620</c:v>
                </c:pt>
                <c:pt idx="312">
                  <c:v>9695364</c:v>
                </c:pt>
                <c:pt idx="313">
                  <c:v>8026082</c:v>
                </c:pt>
                <c:pt idx="314">
                  <c:v>6579890</c:v>
                </c:pt>
                <c:pt idx="315">
                  <c:v>4380196</c:v>
                </c:pt>
                <c:pt idx="316">
                  <c:v>7186201</c:v>
                </c:pt>
                <c:pt idx="317">
                  <c:v>11197627</c:v>
                </c:pt>
                <c:pt idx="318">
                  <c:v>19297682</c:v>
                </c:pt>
                <c:pt idx="319">
                  <c:v>8623755</c:v>
                </c:pt>
                <c:pt idx="320">
                  <c:v>8738760</c:v>
                </c:pt>
                <c:pt idx="321">
                  <c:v>7904841</c:v>
                </c:pt>
                <c:pt idx="322">
                  <c:v>4114773</c:v>
                </c:pt>
                <c:pt idx="323">
                  <c:v>6495826</c:v>
                </c:pt>
                <c:pt idx="324">
                  <c:v>9417109</c:v>
                </c:pt>
                <c:pt idx="325">
                  <c:v>8627389</c:v>
                </c:pt>
                <c:pt idx="326">
                  <c:v>8018174</c:v>
                </c:pt>
                <c:pt idx="327">
                  <c:v>17230933</c:v>
                </c:pt>
                <c:pt idx="328">
                  <c:v>6554072</c:v>
                </c:pt>
                <c:pt idx="329">
                  <c:v>4596832</c:v>
                </c:pt>
                <c:pt idx="330">
                  <c:v>5908476</c:v>
                </c:pt>
                <c:pt idx="331">
                  <c:v>8859909</c:v>
                </c:pt>
                <c:pt idx="332">
                  <c:v>8486440</c:v>
                </c:pt>
                <c:pt idx="333">
                  <c:v>8440069</c:v>
                </c:pt>
                <c:pt idx="334">
                  <c:v>8802666</c:v>
                </c:pt>
                <c:pt idx="335">
                  <c:v>6769777</c:v>
                </c:pt>
                <c:pt idx="336">
                  <c:v>5161402</c:v>
                </c:pt>
                <c:pt idx="337">
                  <c:v>6070737</c:v>
                </c:pt>
                <c:pt idx="338">
                  <c:v>9481632</c:v>
                </c:pt>
                <c:pt idx="339">
                  <c:v>8040555</c:v>
                </c:pt>
                <c:pt idx="340">
                  <c:v>10645265</c:v>
                </c:pt>
                <c:pt idx="341">
                  <c:v>8095536</c:v>
                </c:pt>
                <c:pt idx="342">
                  <c:v>6586043</c:v>
                </c:pt>
                <c:pt idx="343">
                  <c:v>4612558</c:v>
                </c:pt>
                <c:pt idx="344">
                  <c:v>7365976</c:v>
                </c:pt>
                <c:pt idx="345">
                  <c:v>9996113</c:v>
                </c:pt>
                <c:pt idx="346">
                  <c:v>8142821</c:v>
                </c:pt>
                <c:pt idx="347">
                  <c:v>7927013</c:v>
                </c:pt>
                <c:pt idx="348">
                  <c:v>7634448</c:v>
                </c:pt>
                <c:pt idx="349">
                  <c:v>7791838</c:v>
                </c:pt>
                <c:pt idx="350">
                  <c:v>4987201</c:v>
                </c:pt>
                <c:pt idx="351">
                  <c:v>7743672</c:v>
                </c:pt>
                <c:pt idx="352">
                  <c:v>8250688</c:v>
                </c:pt>
                <c:pt idx="353">
                  <c:v>7798482</c:v>
                </c:pt>
                <c:pt idx="354">
                  <c:v>11678459</c:v>
                </c:pt>
                <c:pt idx="355">
                  <c:v>10407903</c:v>
                </c:pt>
                <c:pt idx="356">
                  <c:v>6389142</c:v>
                </c:pt>
                <c:pt idx="357">
                  <c:v>5109322</c:v>
                </c:pt>
                <c:pt idx="358">
                  <c:v>5994314</c:v>
                </c:pt>
                <c:pt idx="359">
                  <c:v>9142852</c:v>
                </c:pt>
                <c:pt idx="360">
                  <c:v>10579289</c:v>
                </c:pt>
                <c:pt idx="361">
                  <c:v>9585424</c:v>
                </c:pt>
                <c:pt idx="362">
                  <c:v>8442391</c:v>
                </c:pt>
                <c:pt idx="363">
                  <c:v>7280867</c:v>
                </c:pt>
                <c:pt idx="364">
                  <c:v>4826223</c:v>
                </c:pt>
                <c:pt idx="365">
                  <c:v>95118</c:v>
                </c:pt>
              </c:numCache>
            </c:numRef>
          </c:val>
          <c:smooth val="0"/>
          <c:extLst>
            <c:ext xmlns:c16="http://schemas.microsoft.com/office/drawing/2014/chart" uri="{C3380CC4-5D6E-409C-BE32-E72D297353CC}">
              <c16:uniqueId val="{00000001-8689-4398-937D-3731E6E0F982}"/>
            </c:ext>
          </c:extLst>
        </c:ser>
        <c:dLbls>
          <c:showLegendKey val="0"/>
          <c:showVal val="0"/>
          <c:showCatName val="0"/>
          <c:showSerName val="0"/>
          <c:showPercent val="0"/>
          <c:showBubbleSize val="0"/>
        </c:dLbls>
        <c:smooth val="0"/>
        <c:axId val="321700944"/>
        <c:axId val="321697664"/>
      </c:lineChart>
      <c:catAx>
        <c:axId val="32170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697664"/>
        <c:crosses val="autoZero"/>
        <c:auto val="1"/>
        <c:lblAlgn val="ctr"/>
        <c:lblOffset val="100"/>
        <c:noMultiLvlLbl val="0"/>
      </c:catAx>
      <c:valAx>
        <c:axId val="321697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70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[SCH12_Details.xlsx]Sheet29!PivotTable4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 Tables with more than 1500</a:t>
            </a:r>
            <a:r>
              <a:rPr lang="en-US" baseline="0" dirty="0"/>
              <a:t> INSERTS/DELETES/UPDATES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Sheet29!$L$1</c:f>
              <c:strCache>
                <c:ptCount val="1"/>
                <c:pt idx="0">
                  <c:v>Total</c:v>
                </c:pt>
              </c:strCache>
            </c:strRef>
          </c:tx>
          <c:spPr>
            <a:ln w="28575" cap="rnd">
              <a:solidFill>
                <a:schemeClr val="accent1"/>
              </a:solidFill>
              <a:round/>
            </a:ln>
            <a:effectLst/>
          </c:spPr>
          <c:marker>
            <c:symbol val="none"/>
          </c:marker>
          <c:cat>
            <c:strRef>
              <c:f>Sheet29!$K$2:$K$32</c:f>
              <c:strCache>
                <c:ptCount val="30"/>
                <c:pt idx="0">
                  <c:v>8-Aug-20</c:v>
                </c:pt>
                <c:pt idx="1">
                  <c:v>9-Aug-20</c:v>
                </c:pt>
                <c:pt idx="2">
                  <c:v>10-Aug-20</c:v>
                </c:pt>
                <c:pt idx="3">
                  <c:v>11-Aug-20</c:v>
                </c:pt>
                <c:pt idx="4">
                  <c:v>12-Aug-20</c:v>
                </c:pt>
                <c:pt idx="5">
                  <c:v>13-Aug-20</c:v>
                </c:pt>
                <c:pt idx="6">
                  <c:v>14-Aug-20</c:v>
                </c:pt>
                <c:pt idx="7">
                  <c:v>15-Aug-20</c:v>
                </c:pt>
                <c:pt idx="8">
                  <c:v>16-Aug-20</c:v>
                </c:pt>
                <c:pt idx="9">
                  <c:v>17-Aug-20</c:v>
                </c:pt>
                <c:pt idx="10">
                  <c:v>18-Aug-20</c:v>
                </c:pt>
                <c:pt idx="11">
                  <c:v>19-Aug-20</c:v>
                </c:pt>
                <c:pt idx="12">
                  <c:v>20-Aug-20</c:v>
                </c:pt>
                <c:pt idx="13">
                  <c:v>21-Aug-20</c:v>
                </c:pt>
                <c:pt idx="14">
                  <c:v>22-Aug-20</c:v>
                </c:pt>
                <c:pt idx="15">
                  <c:v>23-Aug-20</c:v>
                </c:pt>
                <c:pt idx="16">
                  <c:v>24-Aug-20</c:v>
                </c:pt>
                <c:pt idx="17">
                  <c:v>25-Aug-20</c:v>
                </c:pt>
                <c:pt idx="18">
                  <c:v>26-Aug-20</c:v>
                </c:pt>
                <c:pt idx="19">
                  <c:v>27-Aug-20</c:v>
                </c:pt>
                <c:pt idx="20">
                  <c:v>28-Aug-20</c:v>
                </c:pt>
                <c:pt idx="21">
                  <c:v>29-Aug-20</c:v>
                </c:pt>
                <c:pt idx="22">
                  <c:v>30-Aug-20</c:v>
                </c:pt>
                <c:pt idx="23">
                  <c:v>31-Aug-20</c:v>
                </c:pt>
                <c:pt idx="24">
                  <c:v>1-Sep-20</c:v>
                </c:pt>
                <c:pt idx="25">
                  <c:v>2-Sep-20</c:v>
                </c:pt>
                <c:pt idx="26">
                  <c:v>3-Sep-20</c:v>
                </c:pt>
                <c:pt idx="27">
                  <c:v>4-Sep-20</c:v>
                </c:pt>
                <c:pt idx="28">
                  <c:v>5-Sep-20</c:v>
                </c:pt>
                <c:pt idx="29">
                  <c:v>6-Sep-20</c:v>
                </c:pt>
              </c:strCache>
            </c:strRef>
          </c:cat>
          <c:val>
            <c:numRef>
              <c:f>Sheet29!$L$2:$L$32</c:f>
              <c:numCache>
                <c:formatCode>General</c:formatCode>
                <c:ptCount val="30"/>
                <c:pt idx="0">
                  <c:v>216</c:v>
                </c:pt>
                <c:pt idx="1">
                  <c:v>135</c:v>
                </c:pt>
                <c:pt idx="2">
                  <c:v>186</c:v>
                </c:pt>
                <c:pt idx="3">
                  <c:v>266</c:v>
                </c:pt>
                <c:pt idx="4">
                  <c:v>265</c:v>
                </c:pt>
                <c:pt idx="5">
                  <c:v>253</c:v>
                </c:pt>
                <c:pt idx="6">
                  <c:v>254</c:v>
                </c:pt>
                <c:pt idx="7">
                  <c:v>210</c:v>
                </c:pt>
                <c:pt idx="8">
                  <c:v>145</c:v>
                </c:pt>
                <c:pt idx="9">
                  <c:v>192</c:v>
                </c:pt>
                <c:pt idx="10">
                  <c:v>256</c:v>
                </c:pt>
                <c:pt idx="11">
                  <c:v>276</c:v>
                </c:pt>
                <c:pt idx="12">
                  <c:v>257</c:v>
                </c:pt>
                <c:pt idx="13">
                  <c:v>243</c:v>
                </c:pt>
                <c:pt idx="14">
                  <c:v>220</c:v>
                </c:pt>
                <c:pt idx="15">
                  <c:v>137</c:v>
                </c:pt>
                <c:pt idx="16">
                  <c:v>199</c:v>
                </c:pt>
                <c:pt idx="17">
                  <c:v>263</c:v>
                </c:pt>
                <c:pt idx="18">
                  <c:v>260</c:v>
                </c:pt>
                <c:pt idx="19">
                  <c:v>255</c:v>
                </c:pt>
                <c:pt idx="20">
                  <c:v>253</c:v>
                </c:pt>
                <c:pt idx="21">
                  <c:v>210</c:v>
                </c:pt>
                <c:pt idx="22">
                  <c:v>157</c:v>
                </c:pt>
                <c:pt idx="23">
                  <c:v>199</c:v>
                </c:pt>
                <c:pt idx="24">
                  <c:v>270</c:v>
                </c:pt>
                <c:pt idx="25">
                  <c:v>288</c:v>
                </c:pt>
                <c:pt idx="26">
                  <c:v>276</c:v>
                </c:pt>
                <c:pt idx="27">
                  <c:v>256</c:v>
                </c:pt>
                <c:pt idx="28">
                  <c:v>222</c:v>
                </c:pt>
                <c:pt idx="29">
                  <c:v>141</c:v>
                </c:pt>
              </c:numCache>
            </c:numRef>
          </c:val>
          <c:smooth val="0"/>
          <c:extLst>
            <c:ext xmlns:c16="http://schemas.microsoft.com/office/drawing/2014/chart" uri="{C3380CC4-5D6E-409C-BE32-E72D297353CC}">
              <c16:uniqueId val="{00000003-D2F8-425C-BD3E-9C57E5DF7B80}"/>
            </c:ext>
          </c:extLst>
        </c:ser>
        <c:dLbls>
          <c:showLegendKey val="0"/>
          <c:showVal val="0"/>
          <c:showCatName val="0"/>
          <c:showSerName val="0"/>
          <c:showPercent val="0"/>
          <c:showBubbleSize val="0"/>
        </c:dLbls>
        <c:smooth val="0"/>
        <c:axId val="437256824"/>
        <c:axId val="437374200"/>
      </c:lineChart>
      <c:catAx>
        <c:axId val="437256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374200"/>
        <c:crosses val="autoZero"/>
        <c:auto val="1"/>
        <c:lblAlgn val="ctr"/>
        <c:lblOffset val="100"/>
        <c:noMultiLvlLbl val="0"/>
      </c:catAx>
      <c:valAx>
        <c:axId val="437374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256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[Mar-18 thru Feb-19 Utilization.txt]Sheet1!PivotTable1</c:name>
    <c:fmtId val="6"/>
  </c:pivotSource>
  <c:chart>
    <c:title>
      <c:tx>
        <c:rich>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r>
              <a:rPr lang="en-US">
                <a:solidFill>
                  <a:srgbClr val="16A3CC"/>
                </a:solidFill>
              </a:rPr>
              <a:t>CPU by ELT/Application</a:t>
            </a:r>
          </a:p>
          <a:p>
            <a:pPr>
              <a:defRPr>
                <a:solidFill>
                  <a:srgbClr val="16A3CC"/>
                </a:solidFill>
              </a:defRPr>
            </a:pPr>
            <a:r>
              <a:rPr lang="en-US">
                <a:solidFill>
                  <a:srgbClr val="16A3CC"/>
                </a:solidFill>
              </a:rPr>
              <a:t>Last 12 Months Core Hours</a:t>
            </a:r>
          </a:p>
        </c:rich>
      </c:tx>
      <c:layout>
        <c:manualLayout>
          <c:xMode val="edge"/>
          <c:yMode val="edge"/>
          <c:x val="0.30642090835549995"/>
          <c:y val="7.227060735972745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lumMod val="80000"/>
            </a:schemeClr>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6">
              <a:lumMod val="80000"/>
              <a:lumOff val="20000"/>
            </a:schemeClr>
          </a:solidFill>
          <a:ln>
            <a:noFill/>
          </a:ln>
          <a:effectLst/>
        </c:spPr>
        <c:dLbl>
          <c:idx val="0"/>
          <c:layout>
            <c:manualLayout>
              <c:x val="-0.28390522875816998"/>
              <c:y val="-6.52920962199313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80000"/>
              <a:lumOff val="20000"/>
            </a:schemeClr>
          </a:solidFill>
          <a:ln>
            <a:noFill/>
          </a:ln>
          <a:effectLst/>
        </c:spPr>
        <c:dLbl>
          <c:idx val="0"/>
          <c:layout>
            <c:manualLayout>
              <c:x val="-0.25326797385620919"/>
              <c:y val="3.436426116838456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3">
              <a:lumMod val="80000"/>
              <a:lumOff val="20000"/>
            </a:schemeClr>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7"/>
        <c:spPr>
          <a:solidFill>
            <a:schemeClr val="accent4">
              <a:lumMod val="80000"/>
              <a:lumOff val="20000"/>
            </a:schemeClr>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lumMod val="80000"/>
              <a:lumOff val="20000"/>
            </a:schemeClr>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lumMod val="80000"/>
              <a:lumOff val="20000"/>
            </a:schemeClr>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4">
              <a:lumMod val="60000"/>
            </a:schemeClr>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5">
              <a:lumMod val="60000"/>
            </a:schemeClr>
          </a:solidFill>
          <a:ln>
            <a:noFill/>
          </a:ln>
          <a:effectLst/>
        </c:spPr>
        <c:dLbl>
          <c:idx val="0"/>
          <c:layout>
            <c:manualLayout>
              <c:x val="0.27777777777777762"/>
              <c:y val="-0.140893470790378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3">
              <a:lumMod val="60000"/>
            </a:schemeClr>
          </a:solidFill>
          <a:ln>
            <a:noFill/>
          </a:ln>
          <a:effectLst/>
        </c:spPr>
        <c:dLbl>
          <c:idx val="0"/>
          <c:layout>
            <c:manualLayout>
              <c:x val="0.28594771241830064"/>
              <c:y val="-8.9347079037800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lumMod val="60000"/>
            </a:schemeClr>
          </a:solidFill>
          <a:ln>
            <a:noFill/>
          </a:ln>
          <a:effectLst/>
        </c:spPr>
        <c:dLbl>
          <c:idx val="0"/>
          <c:layout>
            <c:manualLayout>
              <c:x val="0.2716503267973856"/>
              <c:y val="-8.5910652920962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60000"/>
            </a:schemeClr>
          </a:solidFill>
          <a:ln>
            <a:noFill/>
          </a:ln>
          <a:effectLst/>
        </c:spPr>
        <c:dLbl>
          <c:idx val="0"/>
          <c:layout>
            <c:manualLayout>
              <c:x val="0.25122549019607843"/>
              <c:y val="-4.81099656357387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dLbl>
          <c:idx val="0"/>
          <c:layout>
            <c:manualLayout>
              <c:x val="0.28390522875816976"/>
              <c:y val="-8.24742268041236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dLbl>
          <c:idx val="0"/>
          <c:layout>
            <c:manualLayout>
              <c:x val="0.27369281045751637"/>
              <c:y val="-5.49828178694158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4"/>
          </a:solidFill>
          <a:ln>
            <a:noFill/>
          </a:ln>
          <a:effectLst/>
        </c:spPr>
        <c:dLbl>
          <c:idx val="0"/>
          <c:layout>
            <c:manualLayout>
              <c:x val="0.22263071895424835"/>
              <c:y val="-5.841924398625435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3"/>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6">
              <a:lumMod val="60000"/>
            </a:schemeClr>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4043652771943141"/>
          <c:y val="0.26243771197770943"/>
          <c:w val="0.51034131332506716"/>
          <c:h val="0.59155007145167693"/>
        </c:manualLayout>
      </c:layout>
      <c:doughnutChart>
        <c:varyColors val="1"/>
        <c:ser>
          <c:idx val="0"/>
          <c:order val="0"/>
          <c:tx>
            <c:strRef>
              <c:f>Sheet1!$B$1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F8C6-413A-87A5-C8CF6A543F0C}"/>
              </c:ext>
            </c:extLst>
          </c:dPt>
          <c:dPt>
            <c:idx val="1"/>
            <c:bubble3D val="0"/>
            <c:spPr>
              <a:solidFill>
                <a:schemeClr val="accent2"/>
              </a:solidFill>
              <a:ln>
                <a:noFill/>
              </a:ln>
              <a:effectLst/>
            </c:spPr>
            <c:extLst>
              <c:ext xmlns:c16="http://schemas.microsoft.com/office/drawing/2014/chart" uri="{C3380CC4-5D6E-409C-BE32-E72D297353CC}">
                <c16:uniqueId val="{00000003-F8C6-413A-87A5-C8CF6A543F0C}"/>
              </c:ext>
            </c:extLst>
          </c:dPt>
          <c:dPt>
            <c:idx val="2"/>
            <c:bubble3D val="0"/>
            <c:spPr>
              <a:solidFill>
                <a:schemeClr val="accent3"/>
              </a:solidFill>
              <a:ln>
                <a:noFill/>
              </a:ln>
              <a:effectLst/>
            </c:spPr>
            <c:extLst>
              <c:ext xmlns:c16="http://schemas.microsoft.com/office/drawing/2014/chart" uri="{C3380CC4-5D6E-409C-BE32-E72D297353CC}">
                <c16:uniqueId val="{00000005-F8C6-413A-87A5-C8CF6A543F0C}"/>
              </c:ext>
            </c:extLst>
          </c:dPt>
          <c:dPt>
            <c:idx val="3"/>
            <c:bubble3D val="0"/>
            <c:spPr>
              <a:solidFill>
                <a:schemeClr val="accent4"/>
              </a:solidFill>
              <a:ln>
                <a:noFill/>
              </a:ln>
              <a:effectLst/>
            </c:spPr>
            <c:extLst>
              <c:ext xmlns:c16="http://schemas.microsoft.com/office/drawing/2014/chart" uri="{C3380CC4-5D6E-409C-BE32-E72D297353CC}">
                <c16:uniqueId val="{00000007-F8C6-413A-87A5-C8CF6A543F0C}"/>
              </c:ext>
            </c:extLst>
          </c:dPt>
          <c:dPt>
            <c:idx val="4"/>
            <c:bubble3D val="0"/>
            <c:spPr>
              <a:solidFill>
                <a:schemeClr val="accent5"/>
              </a:solidFill>
              <a:ln>
                <a:noFill/>
              </a:ln>
              <a:effectLst/>
            </c:spPr>
            <c:extLst>
              <c:ext xmlns:c16="http://schemas.microsoft.com/office/drawing/2014/chart" uri="{C3380CC4-5D6E-409C-BE32-E72D297353CC}">
                <c16:uniqueId val="{00000009-F8C6-413A-87A5-C8CF6A543F0C}"/>
              </c:ext>
            </c:extLst>
          </c:dPt>
          <c:dPt>
            <c:idx val="5"/>
            <c:bubble3D val="0"/>
            <c:spPr>
              <a:solidFill>
                <a:schemeClr val="accent6"/>
              </a:solidFill>
              <a:ln>
                <a:noFill/>
              </a:ln>
              <a:effectLst/>
            </c:spPr>
            <c:extLst>
              <c:ext xmlns:c16="http://schemas.microsoft.com/office/drawing/2014/chart" uri="{C3380CC4-5D6E-409C-BE32-E72D297353CC}">
                <c16:uniqueId val="{0000000B-F8C6-413A-87A5-C8CF6A543F0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F8C6-413A-87A5-C8CF6A543F0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F8C6-413A-87A5-C8CF6A543F0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F8C6-413A-87A5-C8CF6A543F0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F8C6-413A-87A5-C8CF6A543F0C}"/>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F8C6-413A-87A5-C8CF6A543F0C}"/>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F8C6-413A-87A5-C8CF6A543F0C}"/>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F8C6-413A-87A5-C8CF6A543F0C}"/>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F8C6-413A-87A5-C8CF6A543F0C}"/>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F8C6-413A-87A5-C8CF6A543F0C}"/>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F8C6-413A-87A5-C8CF6A543F0C}"/>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F8C6-413A-87A5-C8CF6A543F0C}"/>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F8C6-413A-87A5-C8CF6A543F0C}"/>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F8C6-413A-87A5-C8CF6A543F0C}"/>
              </c:ext>
            </c:extLst>
          </c:dPt>
          <c:dLbls>
            <c:dLbl>
              <c:idx val="0"/>
              <c:layout>
                <c:manualLayout>
                  <c:x val="8.4923856254172717E-2"/>
                  <c:y val="-0.131420516663186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C6-413A-87A5-C8CF6A543F0C}"/>
                </c:ext>
              </c:extLst>
            </c:dLbl>
            <c:dLbl>
              <c:idx val="1"/>
              <c:layout>
                <c:manualLayout>
                  <c:x val="0.21801521108650096"/>
                  <c:y val="-0.16140483414612175"/>
                </c:manualLayout>
              </c:layout>
              <c:tx>
                <c:rich>
                  <a:bodyPr/>
                  <a:lstStyle/>
                  <a:p>
                    <a:r>
                      <a:rPr lang="en-US" baseline="0"/>
                      <a:t>APPLICATION EDWard Load </a:t>
                    </a:r>
                  </a:p>
                  <a:p>
                    <a:fld id="{6DD785D4-C750-4409-8130-3D8D1768374A}" type="PERCENTAGE">
                      <a:rPr lang="en-US" baseline="0" smtClean="0"/>
                      <a:pPr/>
                      <a:t>[PERCENTAGE]</a:t>
                    </a:fld>
                    <a:endParaRPr lang="en-US"/>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8C6-413A-87A5-C8CF6A543F0C}"/>
                </c:ext>
              </c:extLst>
            </c:dLbl>
            <c:dLbl>
              <c:idx val="2"/>
              <c:layout>
                <c:manualLayout>
                  <c:x val="0.19779110720177459"/>
                  <c:y val="-8.38574487861403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8C6-413A-87A5-C8CF6A543F0C}"/>
                </c:ext>
              </c:extLst>
            </c:dLbl>
            <c:dLbl>
              <c:idx val="3"/>
              <c:delete val="1"/>
              <c:extLst>
                <c:ext xmlns:c15="http://schemas.microsoft.com/office/drawing/2012/chart" uri="{CE6537A1-D6FC-4f65-9D91-7224C49458BB}"/>
                <c:ext xmlns:c16="http://schemas.microsoft.com/office/drawing/2014/chart" uri="{C3380CC4-5D6E-409C-BE32-E72D297353CC}">
                  <c16:uniqueId val="{00000007-F8C6-413A-87A5-C8CF6A543F0C}"/>
                </c:ext>
              </c:extLst>
            </c:dLbl>
            <c:dLbl>
              <c:idx val="4"/>
              <c:delete val="1"/>
              <c:extLst>
                <c:ext xmlns:c15="http://schemas.microsoft.com/office/drawing/2012/chart" uri="{CE6537A1-D6FC-4f65-9D91-7224C49458BB}"/>
                <c:ext xmlns:c16="http://schemas.microsoft.com/office/drawing/2014/chart" uri="{C3380CC4-5D6E-409C-BE32-E72D297353CC}">
                  <c16:uniqueId val="{00000009-F8C6-413A-87A5-C8CF6A543F0C}"/>
                </c:ext>
              </c:extLst>
            </c:dLbl>
            <c:dLbl>
              <c:idx val="5"/>
              <c:delete val="1"/>
              <c:extLst>
                <c:ext xmlns:c15="http://schemas.microsoft.com/office/drawing/2012/chart" uri="{CE6537A1-D6FC-4f65-9D91-7224C49458BB}"/>
                <c:ext xmlns:c16="http://schemas.microsoft.com/office/drawing/2014/chart" uri="{C3380CC4-5D6E-409C-BE32-E72D297353CC}">
                  <c16:uniqueId val="{0000000B-F8C6-413A-87A5-C8CF6A543F0C}"/>
                </c:ext>
              </c:extLst>
            </c:dLbl>
            <c:dLbl>
              <c:idx val="6"/>
              <c:delete val="1"/>
              <c:extLst>
                <c:ext xmlns:c15="http://schemas.microsoft.com/office/drawing/2012/chart" uri="{CE6537A1-D6FC-4f65-9D91-7224C49458BB}"/>
                <c:ext xmlns:c16="http://schemas.microsoft.com/office/drawing/2014/chart" uri="{C3380CC4-5D6E-409C-BE32-E72D297353CC}">
                  <c16:uniqueId val="{0000000D-F8C6-413A-87A5-C8CF6A543F0C}"/>
                </c:ext>
              </c:extLst>
            </c:dLbl>
            <c:dLbl>
              <c:idx val="7"/>
              <c:delete val="1"/>
              <c:extLst>
                <c:ext xmlns:c15="http://schemas.microsoft.com/office/drawing/2012/chart" uri="{CE6537A1-D6FC-4f65-9D91-7224C49458BB}"/>
                <c:ext xmlns:c16="http://schemas.microsoft.com/office/drawing/2014/chart" uri="{C3380CC4-5D6E-409C-BE32-E72D297353CC}">
                  <c16:uniqueId val="{0000000F-F8C6-413A-87A5-C8CF6A543F0C}"/>
                </c:ext>
              </c:extLst>
            </c:dLbl>
            <c:dLbl>
              <c:idx val="8"/>
              <c:delete val="1"/>
              <c:extLst>
                <c:ext xmlns:c15="http://schemas.microsoft.com/office/drawing/2012/chart" uri="{CE6537A1-D6FC-4f65-9D91-7224C49458BB}"/>
                <c:ext xmlns:c16="http://schemas.microsoft.com/office/drawing/2014/chart" uri="{C3380CC4-5D6E-409C-BE32-E72D297353CC}">
                  <c16:uniqueId val="{00000011-F8C6-413A-87A5-C8CF6A543F0C}"/>
                </c:ext>
              </c:extLst>
            </c:dLbl>
            <c:dLbl>
              <c:idx val="9"/>
              <c:layout>
                <c:manualLayout>
                  <c:x val="0.20924675801796647"/>
                  <c:y val="-4.546087355305235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F8C6-413A-87A5-C8CF6A543F0C}"/>
                </c:ext>
              </c:extLst>
            </c:dLbl>
            <c:dLbl>
              <c:idx val="10"/>
              <c:delete val="1"/>
              <c:extLst>
                <c:ext xmlns:c15="http://schemas.microsoft.com/office/drawing/2012/chart" uri="{CE6537A1-D6FC-4f65-9D91-7224C49458BB}"/>
                <c:ext xmlns:c16="http://schemas.microsoft.com/office/drawing/2014/chart" uri="{C3380CC4-5D6E-409C-BE32-E72D297353CC}">
                  <c16:uniqueId val="{00000015-F8C6-413A-87A5-C8CF6A543F0C}"/>
                </c:ext>
              </c:extLst>
            </c:dLbl>
            <c:dLbl>
              <c:idx val="11"/>
              <c:layout>
                <c:manualLayout>
                  <c:x val="0.17272319425751459"/>
                  <c:y val="7.280291211648465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F8C6-413A-87A5-C8CF6A543F0C}"/>
                </c:ext>
              </c:extLst>
            </c:dLbl>
            <c:dLbl>
              <c:idx val="12"/>
              <c:layout>
                <c:manualLayout>
                  <c:x val="0.18787281468685862"/>
                  <c:y val="0.1212934186658805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F8C6-413A-87A5-C8CF6A543F0C}"/>
                </c:ext>
              </c:extLst>
            </c:dLbl>
            <c:dLbl>
              <c:idx val="13"/>
              <c:layout>
                <c:manualLayout>
                  <c:x val="5.2573980069449598E-2"/>
                  <c:y val="0.131420516663186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F8C6-413A-87A5-C8CF6A543F0C}"/>
                </c:ext>
              </c:extLst>
            </c:dLbl>
            <c:dLbl>
              <c:idx val="14"/>
              <c:layout>
                <c:manualLayout>
                  <c:x val="-0.13513386533278227"/>
                  <c:y val="0.12705664132077094"/>
                </c:manualLayout>
              </c:layout>
              <c:tx>
                <c:rich>
                  <a:bodyPr/>
                  <a:lstStyle/>
                  <a:p>
                    <a:r>
                      <a:rPr lang="en-US" baseline="0"/>
                      <a:t>USER EVP
Govt Business </a:t>
                    </a:r>
                    <a:fld id="{D2BB3C6A-CA58-4F32-BBFE-06544574A06A}"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F8C6-413A-87A5-C8CF6A543F0C}"/>
                </c:ext>
              </c:extLst>
            </c:dLbl>
            <c:dLbl>
              <c:idx val="15"/>
              <c:layout>
                <c:manualLayout>
                  <c:x val="-0.15727118901523585"/>
                  <c:y val="-6.218752687115454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F8C6-413A-87A5-C8CF6A543F0C}"/>
                </c:ext>
              </c:extLst>
            </c:dLbl>
            <c:dLbl>
              <c:idx val="16"/>
              <c:delete val="1"/>
              <c:extLst>
                <c:ext xmlns:c15="http://schemas.microsoft.com/office/drawing/2012/chart" uri="{CE6537A1-D6FC-4f65-9D91-7224C49458BB}"/>
                <c:ext xmlns:c16="http://schemas.microsoft.com/office/drawing/2014/chart" uri="{C3380CC4-5D6E-409C-BE32-E72D297353CC}">
                  <c16:uniqueId val="{00000021-F8C6-413A-87A5-C8CF6A543F0C}"/>
                </c:ext>
              </c:extLst>
            </c:dLbl>
            <c:dLbl>
              <c:idx val="17"/>
              <c:delete val="1"/>
              <c:extLst>
                <c:ext xmlns:c15="http://schemas.microsoft.com/office/drawing/2012/chart" uri="{CE6537A1-D6FC-4f65-9D91-7224C49458BB}"/>
                <c:ext xmlns:c16="http://schemas.microsoft.com/office/drawing/2014/chart" uri="{C3380CC4-5D6E-409C-BE32-E72D297353CC}">
                  <c16:uniqueId val="{00000023-F8C6-413A-87A5-C8CF6A543F0C}"/>
                </c:ext>
              </c:extLst>
            </c:dLbl>
            <c:dLbl>
              <c:idx val="18"/>
              <c:layout>
                <c:manualLayout>
                  <c:x val="-0.13203018196076774"/>
                  <c:y val="-0.14553068736922706"/>
                </c:manualLayout>
              </c:layout>
              <c:tx>
                <c:rich>
                  <a:bodyPr/>
                  <a:lstStyle/>
                  <a:p>
                    <a:fld id="{462A8B63-D632-4EC7-97B6-01B65D5374D1}" type="CATEGORYNAME">
                      <a:rPr lang="en-US"/>
                      <a:pPr/>
                      <a:t>[CATEGORY NAME]</a:t>
                    </a:fld>
                    <a:r>
                      <a:rPr lang="en-US"/>
                      <a:t>usiness</a:t>
                    </a:r>
                    <a:r>
                      <a:rPr lang="en-US" baseline="0"/>
                      <a:t>
</a:t>
                    </a:r>
                    <a:fld id="{421D3E30-1DF1-47DC-8989-1AB7F2100F9C}"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5-F8C6-413A-87A5-C8CF6A543F0C}"/>
                </c:ext>
              </c:extLst>
            </c:dLbl>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Sheet1!$A$2:$A$25</c:f>
              <c:multiLvlStrCache>
                <c:ptCount val="19"/>
                <c:lvl>
                  <c:pt idx="1">
                    <c:v>EDWard Load</c:v>
                  </c:pt>
                </c:lvl>
                <c:lvl>
                  <c:pt idx="0">
                    <c:v>Applications (EDM, CII, RFR, Trend, PIMS, Prov Insights, SSD)</c:v>
                  </c:pt>
                  <c:pt idx="1">
                    <c:v>EDWard Load</c:v>
                  </c:pt>
                  <c:pt idx="2">
                    <c:v>Client Informational Insights (CII)</c:v>
                  </c:pt>
                  <c:pt idx="3">
                    <c:v>Clinical Informatics Solution (CIS)</c:v>
                  </c:pt>
                  <c:pt idx="4">
                    <c:v>Cost of Care (COC)</c:v>
                  </c:pt>
                  <c:pt idx="5">
                    <c:v>Data Exchange</c:v>
                  </c:pt>
                  <c:pt idx="6">
                    <c:v>DBA/Monitoring/Stats</c:v>
                  </c:pt>
                  <c:pt idx="7">
                    <c:v>Other</c:v>
                  </c:pt>
                  <c:pt idx="8">
                    <c:v>Provider Analytic Data Layer (PADL)</c:v>
                  </c:pt>
                  <c:pt idx="9">
                    <c:v>Restated Financial Reporting (RFR)</c:v>
                  </c:pt>
                  <c:pt idx="10">
                    <c:v>State Sponsored Business (SSB)</c:v>
                  </c:pt>
                  <c:pt idx="12">
                    <c:v>Diversified Business Group Adm</c:v>
                  </c:pt>
                  <c:pt idx="13">
                    <c:v>EVP &amp; Chief Administrative Off</c:v>
                  </c:pt>
                  <c:pt idx="14">
                    <c:v>EVP GBD</c:v>
                  </c:pt>
                  <c:pt idx="15">
                    <c:v>EVP-CFO</c:v>
                  </c:pt>
                  <c:pt idx="16">
                    <c:v>HR Executive Management</c:v>
                  </c:pt>
                  <c:pt idx="17">
                    <c:v>Other</c:v>
                  </c:pt>
                  <c:pt idx="18">
                    <c:v>President &amp; CEO - Commercial B</c:v>
                  </c:pt>
                </c:lvl>
                <c:lvl>
                  <c:pt idx="0">
                    <c:v>APPLICATION</c:v>
                  </c:pt>
                  <c:pt idx="2">
                    <c:v>BI PORTAL</c:v>
                  </c:pt>
                  <c:pt idx="11">
                    <c:v>DB ADMIN</c:v>
                  </c:pt>
                  <c:pt idx="12">
                    <c:v>USER</c:v>
                  </c:pt>
                </c:lvl>
              </c:multiLvlStrCache>
            </c:multiLvlStrRef>
          </c:cat>
          <c:val>
            <c:numRef>
              <c:f>Sheet1!$B$2:$B$25</c:f>
              <c:numCache>
                <c:formatCode>General</c:formatCode>
                <c:ptCount val="19"/>
                <c:pt idx="0">
                  <c:v>1279691805.036001</c:v>
                </c:pt>
                <c:pt idx="1">
                  <c:v>710653048.74797404</c:v>
                </c:pt>
                <c:pt idx="2">
                  <c:v>746394311.07999599</c:v>
                </c:pt>
                <c:pt idx="3">
                  <c:v>2070913.6839999999</c:v>
                </c:pt>
                <c:pt idx="4">
                  <c:v>8527623.2520000096</c:v>
                </c:pt>
                <c:pt idx="5">
                  <c:v>7197.9359999999997</c:v>
                </c:pt>
                <c:pt idx="6">
                  <c:v>234.32400000000001</c:v>
                </c:pt>
                <c:pt idx="7">
                  <c:v>39325237.267999992</c:v>
                </c:pt>
                <c:pt idx="8">
                  <c:v>1838.144</c:v>
                </c:pt>
                <c:pt idx="9">
                  <c:v>267613327.05599999</c:v>
                </c:pt>
                <c:pt idx="10">
                  <c:v>4490837.0279999897</c:v>
                </c:pt>
                <c:pt idx="11">
                  <c:v>270005638.59200019</c:v>
                </c:pt>
                <c:pt idx="12">
                  <c:v>1035989170.488</c:v>
                </c:pt>
                <c:pt idx="13">
                  <c:v>2058765638.3959999</c:v>
                </c:pt>
                <c:pt idx="14">
                  <c:v>572585993.80000031</c:v>
                </c:pt>
                <c:pt idx="15">
                  <c:v>4182159827.2199993</c:v>
                </c:pt>
                <c:pt idx="16">
                  <c:v>210823.4</c:v>
                </c:pt>
                <c:pt idx="17">
                  <c:v>1164271.7919999899</c:v>
                </c:pt>
                <c:pt idx="18">
                  <c:v>382329688.6960001</c:v>
                </c:pt>
              </c:numCache>
            </c:numRef>
          </c:val>
          <c:extLst>
            <c:ext xmlns:c16="http://schemas.microsoft.com/office/drawing/2014/chart" uri="{C3380CC4-5D6E-409C-BE32-E72D297353CC}">
              <c16:uniqueId val="{00000026-F8C6-413A-87A5-C8CF6A543F0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2"/>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83832-2A2E-8D4D-B2AF-DF2AF63BE4E6}" type="doc">
      <dgm:prSet loTypeId="urn:microsoft.com/office/officeart/2005/8/layout/vList2" loCatId="cycle" qsTypeId="urn:microsoft.com/office/officeart/2005/8/quickstyle/simple2" qsCatId="simple" csTypeId="urn:microsoft.com/office/officeart/2005/8/colors/accent1_2" csCatId="accent1" phldr="1"/>
      <dgm:spPr/>
      <dgm:t>
        <a:bodyPr/>
        <a:lstStyle/>
        <a:p>
          <a:endParaRPr lang="en-US"/>
        </a:p>
      </dgm:t>
    </dgm:pt>
    <dgm:pt modelId="{359BF620-700C-D742-8D34-0A7A585F33D9}">
      <dgm:prSet/>
      <dgm:spPr>
        <a:ln>
          <a:noFill/>
        </a:ln>
      </dgm:spPr>
      <dgm:t>
        <a:bodyPr/>
        <a:lstStyle/>
        <a:p>
          <a:r>
            <a:rPr lang="en-US" b="1" dirty="0"/>
            <a:t>PROD2 (Primary EDW) Facts*:</a:t>
          </a:r>
          <a:endParaRPr lang="en-US" dirty="0"/>
        </a:p>
      </dgm:t>
    </dgm:pt>
    <dgm:pt modelId="{90DD531B-B7A9-5B4A-83FC-0BB636278695}" type="parTrans" cxnId="{0328F8F0-E3AF-D742-A072-3371E325C4AB}">
      <dgm:prSet/>
      <dgm:spPr/>
      <dgm:t>
        <a:bodyPr/>
        <a:lstStyle/>
        <a:p>
          <a:endParaRPr lang="en-US"/>
        </a:p>
      </dgm:t>
    </dgm:pt>
    <dgm:pt modelId="{53FB9596-418D-C544-9D43-5226CFE2B729}" type="sibTrans" cxnId="{0328F8F0-E3AF-D742-A072-3371E325C4AB}">
      <dgm:prSet/>
      <dgm:spPr/>
      <dgm:t>
        <a:bodyPr/>
        <a:lstStyle/>
        <a:p>
          <a:endParaRPr lang="en-US"/>
        </a:p>
      </dgm:t>
    </dgm:pt>
    <dgm:pt modelId="{268ECE53-678A-7E4D-B743-69351A03CB04}">
      <dgm:prSet/>
      <dgm:spPr/>
      <dgm:t>
        <a:bodyPr/>
        <a:lstStyle/>
        <a:p>
          <a:pPr>
            <a:buClr>
              <a:schemeClr val="bg1">
                <a:lumMod val="50000"/>
              </a:schemeClr>
            </a:buClr>
            <a:buSzPct val="100000"/>
            <a:buFont typeface="Helvetica" pitchFamily="2" charset="0"/>
            <a:buChar char="‣"/>
          </a:pPr>
          <a:r>
            <a:rPr lang="en-US" b="1">
              <a:solidFill>
                <a:schemeClr val="accent2"/>
              </a:solidFill>
            </a:rPr>
            <a:t>81 Applications on same platform</a:t>
          </a:r>
          <a:endParaRPr lang="en-US">
            <a:solidFill>
              <a:schemeClr val="accent2"/>
            </a:solidFill>
          </a:endParaRPr>
        </a:p>
      </dgm:t>
    </dgm:pt>
    <dgm:pt modelId="{44627F2C-B9AE-B246-978A-08114DF8DA67}" type="parTrans" cxnId="{0D7C5523-4690-D54D-B97F-754C91460461}">
      <dgm:prSet/>
      <dgm:spPr/>
      <dgm:t>
        <a:bodyPr/>
        <a:lstStyle/>
        <a:p>
          <a:endParaRPr lang="en-US"/>
        </a:p>
      </dgm:t>
    </dgm:pt>
    <dgm:pt modelId="{F1802380-8CB9-9245-8ED3-12FBD6DAAB5E}" type="sibTrans" cxnId="{0D7C5523-4690-D54D-B97F-754C91460461}">
      <dgm:prSet/>
      <dgm:spPr/>
      <dgm:t>
        <a:bodyPr/>
        <a:lstStyle/>
        <a:p>
          <a:endParaRPr lang="en-US"/>
        </a:p>
      </dgm:t>
    </dgm:pt>
    <dgm:pt modelId="{66DC9022-97FF-C34D-BF5A-AB735B785B2A}">
      <dgm:prSet/>
      <dgm:spPr/>
      <dgm:t>
        <a:bodyPr/>
        <a:lstStyle/>
        <a:p>
          <a:pPr>
            <a:buClr>
              <a:schemeClr val="bg1">
                <a:lumMod val="50000"/>
              </a:schemeClr>
            </a:buClr>
            <a:buSzPct val="100000"/>
            <a:buFont typeface="Helvetica" pitchFamily="2" charset="0"/>
            <a:buChar char="‣"/>
          </a:pPr>
          <a:r>
            <a:rPr lang="en-US" b="1">
              <a:solidFill>
                <a:schemeClr val="accent2"/>
              </a:solidFill>
            </a:rPr>
            <a:t>6,763 Active Users, Business &amp; Applications</a:t>
          </a:r>
          <a:endParaRPr lang="en-US">
            <a:solidFill>
              <a:schemeClr val="accent2"/>
            </a:solidFill>
          </a:endParaRPr>
        </a:p>
      </dgm:t>
    </dgm:pt>
    <dgm:pt modelId="{AB1BEA87-EB48-B04A-B1E4-5AB41802D8E0}" type="parTrans" cxnId="{09E1191A-AE7C-E145-9995-94D4A537D5DF}">
      <dgm:prSet/>
      <dgm:spPr/>
      <dgm:t>
        <a:bodyPr/>
        <a:lstStyle/>
        <a:p>
          <a:endParaRPr lang="en-US"/>
        </a:p>
      </dgm:t>
    </dgm:pt>
    <dgm:pt modelId="{CEC63317-8FA0-8347-9F9C-9DD90FD35FB0}" type="sibTrans" cxnId="{09E1191A-AE7C-E145-9995-94D4A537D5DF}">
      <dgm:prSet/>
      <dgm:spPr/>
      <dgm:t>
        <a:bodyPr/>
        <a:lstStyle/>
        <a:p>
          <a:endParaRPr lang="en-US"/>
        </a:p>
      </dgm:t>
    </dgm:pt>
    <dgm:pt modelId="{8D27A8A9-8E1F-4244-85D7-7497BC09FF3A}">
      <dgm:prSet/>
      <dgm:spPr/>
      <dgm:t>
        <a:bodyPr/>
        <a:lstStyle/>
        <a:p>
          <a:pPr>
            <a:buClr>
              <a:schemeClr val="bg1">
                <a:lumMod val="50000"/>
              </a:schemeClr>
            </a:buClr>
            <a:buSzPct val="100000"/>
            <a:buFont typeface="Helvetica" pitchFamily="2" charset="0"/>
            <a:buChar char="‣"/>
          </a:pPr>
          <a:r>
            <a:rPr lang="en-US" b="1">
              <a:solidFill>
                <a:schemeClr val="accent2"/>
              </a:solidFill>
            </a:rPr>
            <a:t>5,160 Active Named Business Users</a:t>
          </a:r>
          <a:endParaRPr lang="en-US">
            <a:solidFill>
              <a:schemeClr val="accent2"/>
            </a:solidFill>
          </a:endParaRPr>
        </a:p>
      </dgm:t>
    </dgm:pt>
    <dgm:pt modelId="{D21B2A5C-9B9C-8740-89D4-9B4AEA4C335A}" type="parTrans" cxnId="{4EE6450F-012C-F74E-9C4C-09C3171D9778}">
      <dgm:prSet/>
      <dgm:spPr/>
      <dgm:t>
        <a:bodyPr/>
        <a:lstStyle/>
        <a:p>
          <a:endParaRPr lang="en-US"/>
        </a:p>
      </dgm:t>
    </dgm:pt>
    <dgm:pt modelId="{5B81D0F2-05D1-4E46-BFAA-3ED54264C631}" type="sibTrans" cxnId="{4EE6450F-012C-F74E-9C4C-09C3171D9778}">
      <dgm:prSet/>
      <dgm:spPr/>
      <dgm:t>
        <a:bodyPr/>
        <a:lstStyle/>
        <a:p>
          <a:endParaRPr lang="en-US"/>
        </a:p>
      </dgm:t>
    </dgm:pt>
    <dgm:pt modelId="{DC31ED8B-5DF5-C54A-ACF5-8EEA4ABE701A}">
      <dgm:prSet/>
      <dgm:spPr/>
      <dgm:t>
        <a:bodyPr/>
        <a:lstStyle/>
        <a:p>
          <a:pPr>
            <a:buClr>
              <a:schemeClr val="bg1">
                <a:lumMod val="50000"/>
              </a:schemeClr>
            </a:buClr>
            <a:buSzPct val="100000"/>
            <a:buFont typeface="Helvetica" pitchFamily="2" charset="0"/>
            <a:buChar char="‣"/>
          </a:pPr>
          <a:r>
            <a:rPr lang="en-US" b="1">
              <a:solidFill>
                <a:schemeClr val="accent2"/>
              </a:solidFill>
            </a:rPr>
            <a:t>178M Average Queries per Month</a:t>
          </a:r>
          <a:endParaRPr lang="en-US">
            <a:solidFill>
              <a:schemeClr val="accent2"/>
            </a:solidFill>
          </a:endParaRPr>
        </a:p>
      </dgm:t>
    </dgm:pt>
    <dgm:pt modelId="{BCAF7C08-978E-5F42-8EE1-DB4106F8BC73}" type="parTrans" cxnId="{C1A2038A-8998-2745-9761-E0F36CADF49E}">
      <dgm:prSet/>
      <dgm:spPr/>
      <dgm:t>
        <a:bodyPr/>
        <a:lstStyle/>
        <a:p>
          <a:endParaRPr lang="en-US"/>
        </a:p>
      </dgm:t>
    </dgm:pt>
    <dgm:pt modelId="{E014A789-1454-1F47-8C00-D635A4211A9F}" type="sibTrans" cxnId="{C1A2038A-8998-2745-9761-E0F36CADF49E}">
      <dgm:prSet/>
      <dgm:spPr/>
      <dgm:t>
        <a:bodyPr/>
        <a:lstStyle/>
        <a:p>
          <a:endParaRPr lang="en-US"/>
        </a:p>
      </dgm:t>
    </dgm:pt>
    <dgm:pt modelId="{4157F9FE-415F-B441-B287-675986575F09}">
      <dgm:prSet/>
      <dgm:spPr/>
      <dgm:t>
        <a:bodyPr/>
        <a:lstStyle/>
        <a:p>
          <a:pPr>
            <a:buClr>
              <a:schemeClr val="bg1">
                <a:lumMod val="50000"/>
              </a:schemeClr>
            </a:buClr>
            <a:buSzPct val="100000"/>
            <a:buFont typeface="Helvetica" pitchFamily="2" charset="0"/>
            <a:buChar char="‣"/>
          </a:pPr>
          <a:r>
            <a:rPr lang="en-US" b="1">
              <a:solidFill>
                <a:schemeClr val="accent2"/>
              </a:solidFill>
            </a:rPr>
            <a:t>0.88 Seconds Average Response Time</a:t>
          </a:r>
          <a:endParaRPr lang="en-US">
            <a:solidFill>
              <a:schemeClr val="accent2"/>
            </a:solidFill>
          </a:endParaRPr>
        </a:p>
      </dgm:t>
    </dgm:pt>
    <dgm:pt modelId="{695515F8-E738-AB40-946C-6C784A9F7C1A}" type="parTrans" cxnId="{2DA5967E-99E8-DC4F-914C-278A72C4176F}">
      <dgm:prSet/>
      <dgm:spPr/>
      <dgm:t>
        <a:bodyPr/>
        <a:lstStyle/>
        <a:p>
          <a:endParaRPr lang="en-US"/>
        </a:p>
      </dgm:t>
    </dgm:pt>
    <dgm:pt modelId="{2AD330B0-7E4D-754A-A15F-6B8486B90339}" type="sibTrans" cxnId="{2DA5967E-99E8-DC4F-914C-278A72C4176F}">
      <dgm:prSet/>
      <dgm:spPr/>
      <dgm:t>
        <a:bodyPr/>
        <a:lstStyle/>
        <a:p>
          <a:endParaRPr lang="en-US"/>
        </a:p>
      </dgm:t>
    </dgm:pt>
    <dgm:pt modelId="{C4C9BE97-DAA9-3548-97BA-6F29A76A2B0A}">
      <dgm:prSet/>
      <dgm:spPr/>
      <dgm:t>
        <a:bodyPr/>
        <a:lstStyle/>
        <a:p>
          <a:pPr>
            <a:buClr>
              <a:schemeClr val="bg1">
                <a:lumMod val="50000"/>
              </a:schemeClr>
            </a:buClr>
            <a:buSzPct val="100000"/>
            <a:buFont typeface="Helvetica" pitchFamily="2" charset="0"/>
            <a:buChar char="‣"/>
          </a:pPr>
          <a:r>
            <a:rPr lang="en-US" b="1">
              <a:solidFill>
                <a:schemeClr val="accent2"/>
              </a:solidFill>
            </a:rPr>
            <a:t>71% Business User </a:t>
          </a:r>
          <a:r>
            <a:rPr lang="en-US" b="1" err="1">
              <a:solidFill>
                <a:schemeClr val="accent2"/>
              </a:solidFill>
            </a:rPr>
            <a:t>Adhoc</a:t>
          </a:r>
          <a:endParaRPr lang="en-US">
            <a:solidFill>
              <a:schemeClr val="accent2"/>
            </a:solidFill>
          </a:endParaRPr>
        </a:p>
      </dgm:t>
    </dgm:pt>
    <dgm:pt modelId="{38370E18-855E-7E40-A642-ECD3663DBC71}" type="parTrans" cxnId="{DE6EE0DD-0655-AB45-81FD-4E75C449585E}">
      <dgm:prSet/>
      <dgm:spPr/>
      <dgm:t>
        <a:bodyPr/>
        <a:lstStyle/>
        <a:p>
          <a:endParaRPr lang="en-US"/>
        </a:p>
      </dgm:t>
    </dgm:pt>
    <dgm:pt modelId="{E7F142B1-F66A-514C-94B3-60B4727D5FF8}" type="sibTrans" cxnId="{DE6EE0DD-0655-AB45-81FD-4E75C449585E}">
      <dgm:prSet/>
      <dgm:spPr/>
      <dgm:t>
        <a:bodyPr/>
        <a:lstStyle/>
        <a:p>
          <a:endParaRPr lang="en-US"/>
        </a:p>
      </dgm:t>
    </dgm:pt>
    <dgm:pt modelId="{65780D2B-2010-4B13-B43A-09EFB3D88153}">
      <dgm:prSet/>
      <dgm:spPr/>
      <dgm:t>
        <a:bodyPr/>
        <a:lstStyle/>
        <a:p>
          <a:pPr>
            <a:buClr>
              <a:schemeClr val="bg1">
                <a:lumMod val="50000"/>
              </a:schemeClr>
            </a:buClr>
            <a:buSzPct val="100000"/>
            <a:buFont typeface="Helvetica" pitchFamily="2" charset="0"/>
            <a:buChar char="‣"/>
          </a:pPr>
          <a:r>
            <a:rPr lang="en-US" b="1">
              <a:solidFill>
                <a:schemeClr val="tx2"/>
              </a:solidFill>
            </a:rPr>
            <a:t>227 Concurrent Queries on Average</a:t>
          </a:r>
        </a:p>
      </dgm:t>
    </dgm:pt>
    <dgm:pt modelId="{392A6BA0-6D91-4F7F-B538-83BCE0E1A9E8}" type="parTrans" cxnId="{93E9F4A5-C9B3-477C-BC3F-FBE3E11E2C37}">
      <dgm:prSet/>
      <dgm:spPr/>
      <dgm:t>
        <a:bodyPr/>
        <a:lstStyle/>
        <a:p>
          <a:endParaRPr lang="en-US"/>
        </a:p>
      </dgm:t>
    </dgm:pt>
    <dgm:pt modelId="{805317B9-84C7-4B38-A48C-09E05AA57BE1}" type="sibTrans" cxnId="{93E9F4A5-C9B3-477C-BC3F-FBE3E11E2C37}">
      <dgm:prSet/>
      <dgm:spPr/>
      <dgm:t>
        <a:bodyPr/>
        <a:lstStyle/>
        <a:p>
          <a:endParaRPr lang="en-US"/>
        </a:p>
      </dgm:t>
    </dgm:pt>
    <dgm:pt modelId="{4D01E444-84A5-4FE4-9265-19124C4C3B65}">
      <dgm:prSet/>
      <dgm:spPr/>
      <dgm:t>
        <a:bodyPr/>
        <a:lstStyle/>
        <a:p>
          <a:pPr>
            <a:buClr>
              <a:schemeClr val="bg1">
                <a:lumMod val="50000"/>
              </a:schemeClr>
            </a:buClr>
            <a:buSzPct val="100000"/>
            <a:buFont typeface="Helvetica" pitchFamily="2" charset="0"/>
            <a:buChar char="‣"/>
          </a:pPr>
          <a:r>
            <a:rPr lang="en-US" b="1" dirty="0">
              <a:solidFill>
                <a:schemeClr val="tx2"/>
              </a:solidFill>
            </a:rPr>
            <a:t>$0.0026970 Cost per Query</a:t>
          </a:r>
        </a:p>
      </dgm:t>
    </dgm:pt>
    <dgm:pt modelId="{0E99F545-C394-4E84-85A5-E330C16FF19C}" type="parTrans" cxnId="{54FE765F-F370-4683-B448-01CBB12D3D05}">
      <dgm:prSet/>
      <dgm:spPr/>
      <dgm:t>
        <a:bodyPr/>
        <a:lstStyle/>
        <a:p>
          <a:endParaRPr lang="en-US"/>
        </a:p>
      </dgm:t>
    </dgm:pt>
    <dgm:pt modelId="{6ACDFF5E-19EE-4315-9DC9-65A04C4E9732}" type="sibTrans" cxnId="{54FE765F-F370-4683-B448-01CBB12D3D05}">
      <dgm:prSet/>
      <dgm:spPr/>
      <dgm:t>
        <a:bodyPr/>
        <a:lstStyle/>
        <a:p>
          <a:endParaRPr lang="en-US"/>
        </a:p>
      </dgm:t>
    </dgm:pt>
    <dgm:pt modelId="{22290283-09EE-46CC-980C-FE52B1A920C7}">
      <dgm:prSet/>
      <dgm:spPr/>
      <dgm:t>
        <a:bodyPr/>
        <a:lstStyle/>
        <a:p>
          <a:pPr>
            <a:buClr>
              <a:schemeClr val="bg1">
                <a:lumMod val="50000"/>
              </a:schemeClr>
            </a:buClr>
            <a:buSzPct val="100000"/>
            <a:buFont typeface="Helvetica" pitchFamily="2" charset="0"/>
            <a:buChar char="‣"/>
          </a:pPr>
          <a:r>
            <a:rPr lang="en-US" b="1">
              <a:solidFill>
                <a:schemeClr val="tx2"/>
              </a:solidFill>
            </a:rPr>
            <a:t>99.99% Availability</a:t>
          </a:r>
          <a:endParaRPr lang="en-US">
            <a:solidFill>
              <a:schemeClr val="tx2"/>
            </a:solidFill>
          </a:endParaRPr>
        </a:p>
      </dgm:t>
    </dgm:pt>
    <dgm:pt modelId="{0A62EFFC-6CCD-45EF-8E0C-C952343121B4}" type="parTrans" cxnId="{C1C70AB2-ADA7-446A-976E-D45CCB923C2F}">
      <dgm:prSet/>
      <dgm:spPr/>
      <dgm:t>
        <a:bodyPr/>
        <a:lstStyle/>
        <a:p>
          <a:endParaRPr lang="en-US"/>
        </a:p>
      </dgm:t>
    </dgm:pt>
    <dgm:pt modelId="{F76C5937-C9E3-495D-A11F-0F161D965A06}" type="sibTrans" cxnId="{C1C70AB2-ADA7-446A-976E-D45CCB923C2F}">
      <dgm:prSet/>
      <dgm:spPr/>
      <dgm:t>
        <a:bodyPr/>
        <a:lstStyle/>
        <a:p>
          <a:endParaRPr lang="en-US"/>
        </a:p>
      </dgm:t>
    </dgm:pt>
    <dgm:pt modelId="{7AE437B5-7937-40C2-91AF-50E2E8B596B7}">
      <dgm:prSet/>
      <dgm:spPr/>
      <dgm:t>
        <a:bodyPr/>
        <a:lstStyle/>
        <a:p>
          <a:pPr>
            <a:buClr>
              <a:schemeClr val="bg1">
                <a:lumMod val="50000"/>
              </a:schemeClr>
            </a:buClr>
            <a:buSzPct val="100000"/>
            <a:buFont typeface="Helvetica" pitchFamily="2" charset="0"/>
            <a:buChar char="‣"/>
          </a:pPr>
          <a:r>
            <a:rPr lang="en-US" b="1">
              <a:solidFill>
                <a:schemeClr val="accent2"/>
              </a:solidFill>
            </a:rPr>
            <a:t>8M Average Queries per Day</a:t>
          </a:r>
        </a:p>
      </dgm:t>
    </dgm:pt>
    <dgm:pt modelId="{A36A91EB-BAD5-4378-A948-84AB8749BAE5}" type="parTrans" cxnId="{849F3818-EEED-4B82-A9DC-06A51F6E5F48}">
      <dgm:prSet/>
      <dgm:spPr/>
      <dgm:t>
        <a:bodyPr/>
        <a:lstStyle/>
        <a:p>
          <a:endParaRPr lang="en-US"/>
        </a:p>
      </dgm:t>
    </dgm:pt>
    <dgm:pt modelId="{8F7B2490-6414-4C90-A7A8-1B0701466F34}" type="sibTrans" cxnId="{849F3818-EEED-4B82-A9DC-06A51F6E5F48}">
      <dgm:prSet/>
      <dgm:spPr/>
      <dgm:t>
        <a:bodyPr/>
        <a:lstStyle/>
        <a:p>
          <a:endParaRPr lang="en-US"/>
        </a:p>
      </dgm:t>
    </dgm:pt>
    <dgm:pt modelId="{525893CF-5807-4ADA-9890-667CC4A15484}">
      <dgm:prSet/>
      <dgm:spPr/>
      <dgm:t>
        <a:bodyPr/>
        <a:lstStyle/>
        <a:p>
          <a:pPr>
            <a:buClr>
              <a:schemeClr val="bg1">
                <a:lumMod val="50000"/>
              </a:schemeClr>
            </a:buClr>
            <a:buSzPct val="100000"/>
            <a:buFont typeface="Helvetica" pitchFamily="2" charset="0"/>
            <a:buChar char="‣"/>
          </a:pPr>
          <a:r>
            <a:rPr lang="en-US" b="1">
              <a:solidFill>
                <a:schemeClr val="tx2"/>
              </a:solidFill>
            </a:rPr>
            <a:t>Utilization Breakdown</a:t>
          </a:r>
        </a:p>
      </dgm:t>
    </dgm:pt>
    <dgm:pt modelId="{BD58090D-DC2B-4222-904C-1A45CCE8F125}" type="parTrans" cxnId="{4F77BC25-E472-48E0-B26B-C8997DE26D5D}">
      <dgm:prSet/>
      <dgm:spPr/>
      <dgm:t>
        <a:bodyPr/>
        <a:lstStyle/>
        <a:p>
          <a:endParaRPr lang="en-US"/>
        </a:p>
      </dgm:t>
    </dgm:pt>
    <dgm:pt modelId="{DF9A207E-E8EC-43FD-9C2C-4CFF3986AB75}" type="sibTrans" cxnId="{4F77BC25-E472-48E0-B26B-C8997DE26D5D}">
      <dgm:prSet/>
      <dgm:spPr/>
      <dgm:t>
        <a:bodyPr/>
        <a:lstStyle/>
        <a:p>
          <a:endParaRPr lang="en-US"/>
        </a:p>
      </dgm:t>
    </dgm:pt>
    <dgm:pt modelId="{74D30D45-ECC9-4A50-8BFC-6746BEB2712B}">
      <dgm:prSet/>
      <dgm:spPr/>
      <dgm:t>
        <a:bodyPr/>
        <a:lstStyle/>
        <a:p>
          <a:pPr>
            <a:buClr>
              <a:schemeClr val="bg1">
                <a:lumMod val="50000"/>
              </a:schemeClr>
            </a:buClr>
            <a:buSzPct val="100000"/>
            <a:buFont typeface="Helvetica" pitchFamily="2" charset="0"/>
            <a:buChar char="‣"/>
          </a:pPr>
          <a:r>
            <a:rPr lang="en-US" b="1" dirty="0">
              <a:solidFill>
                <a:schemeClr val="accent2"/>
              </a:solidFill>
            </a:rPr>
            <a:t>9% Business Application BI Access</a:t>
          </a:r>
          <a:endParaRPr lang="en-US" dirty="0">
            <a:solidFill>
              <a:schemeClr val="accent2"/>
            </a:solidFill>
          </a:endParaRPr>
        </a:p>
      </dgm:t>
    </dgm:pt>
    <dgm:pt modelId="{7DEF9BD9-0220-4744-9D8E-7F5B37458A32}" type="parTrans" cxnId="{C73E5BA4-F732-4CE1-A569-D5590C35AA7B}">
      <dgm:prSet/>
      <dgm:spPr/>
      <dgm:t>
        <a:bodyPr/>
        <a:lstStyle/>
        <a:p>
          <a:endParaRPr lang="en-US"/>
        </a:p>
      </dgm:t>
    </dgm:pt>
    <dgm:pt modelId="{D1E6D13D-231A-4950-A313-0DC4485DEE55}" type="sibTrans" cxnId="{C73E5BA4-F732-4CE1-A569-D5590C35AA7B}">
      <dgm:prSet/>
      <dgm:spPr/>
      <dgm:t>
        <a:bodyPr/>
        <a:lstStyle/>
        <a:p>
          <a:endParaRPr lang="en-US"/>
        </a:p>
      </dgm:t>
    </dgm:pt>
    <dgm:pt modelId="{CE8D1375-4C79-42E5-8128-B81754E2BDBE}">
      <dgm:prSet/>
      <dgm:spPr/>
      <dgm:t>
        <a:bodyPr/>
        <a:lstStyle/>
        <a:p>
          <a:pPr>
            <a:buClr>
              <a:schemeClr val="bg1">
                <a:lumMod val="50000"/>
              </a:schemeClr>
            </a:buClr>
            <a:buSzPct val="100000"/>
            <a:buFont typeface="Helvetica" pitchFamily="2" charset="0"/>
            <a:buChar char="‣"/>
          </a:pPr>
          <a:r>
            <a:rPr lang="en-US" b="1">
              <a:solidFill>
                <a:schemeClr val="accent2"/>
              </a:solidFill>
            </a:rPr>
            <a:t>Only 6% ETL during core hours</a:t>
          </a:r>
          <a:endParaRPr lang="en-US">
            <a:solidFill>
              <a:schemeClr val="accent2"/>
            </a:solidFill>
          </a:endParaRPr>
        </a:p>
      </dgm:t>
    </dgm:pt>
    <dgm:pt modelId="{2BBC9C54-C688-4183-BB5D-0C7E53DE6627}" type="parTrans" cxnId="{30015EAD-E59B-44FC-BF40-217D3C5F4C9F}">
      <dgm:prSet/>
      <dgm:spPr/>
      <dgm:t>
        <a:bodyPr/>
        <a:lstStyle/>
        <a:p>
          <a:endParaRPr lang="en-US"/>
        </a:p>
      </dgm:t>
    </dgm:pt>
    <dgm:pt modelId="{C7E8577E-1977-4506-9636-189DC7757A95}" type="sibTrans" cxnId="{30015EAD-E59B-44FC-BF40-217D3C5F4C9F}">
      <dgm:prSet/>
      <dgm:spPr/>
      <dgm:t>
        <a:bodyPr/>
        <a:lstStyle/>
        <a:p>
          <a:endParaRPr lang="en-US"/>
        </a:p>
      </dgm:t>
    </dgm:pt>
    <dgm:pt modelId="{D856F345-27D3-4BA4-998C-CB5CCFF83270}">
      <dgm:prSet/>
      <dgm:spPr/>
      <dgm:t>
        <a:bodyPr/>
        <a:lstStyle/>
        <a:p>
          <a:pPr>
            <a:buClr>
              <a:schemeClr val="bg1">
                <a:lumMod val="50000"/>
              </a:schemeClr>
            </a:buClr>
            <a:buSzPct val="100000"/>
            <a:buFont typeface="Helvetica" pitchFamily="2" charset="0"/>
            <a:buChar char="‣"/>
          </a:pPr>
          <a:r>
            <a:rPr lang="en-US" b="1">
              <a:solidFill>
                <a:schemeClr val="accent2"/>
              </a:solidFill>
            </a:rPr>
            <a:t>11% Business Application Analytic ETL</a:t>
          </a:r>
        </a:p>
      </dgm:t>
    </dgm:pt>
    <dgm:pt modelId="{90E8C5CD-865F-4CE2-BF30-25B4B28153EF}" type="parTrans" cxnId="{1FFBD591-32D0-4ADE-8C19-F0E9BF519854}">
      <dgm:prSet/>
      <dgm:spPr/>
      <dgm:t>
        <a:bodyPr/>
        <a:lstStyle/>
        <a:p>
          <a:endParaRPr lang="en-US"/>
        </a:p>
      </dgm:t>
    </dgm:pt>
    <dgm:pt modelId="{2ED4B512-9CAD-421E-835A-BE46ECCE2739}" type="sibTrans" cxnId="{1FFBD591-32D0-4ADE-8C19-F0E9BF519854}">
      <dgm:prSet/>
      <dgm:spPr/>
      <dgm:t>
        <a:bodyPr/>
        <a:lstStyle/>
        <a:p>
          <a:endParaRPr lang="en-US"/>
        </a:p>
      </dgm:t>
    </dgm:pt>
    <dgm:pt modelId="{5D10AAC5-36B9-47B1-B984-0F7D598BB8A7}">
      <dgm:prSet/>
      <dgm:spPr/>
      <dgm:t>
        <a:bodyPr/>
        <a:lstStyle/>
        <a:p>
          <a:pPr>
            <a:buClr>
              <a:schemeClr val="bg1">
                <a:lumMod val="50000"/>
              </a:schemeClr>
            </a:buClr>
            <a:buSzPct val="100000"/>
            <a:buFont typeface="Helvetica" pitchFamily="2" charset="0"/>
            <a:buChar char="‣"/>
          </a:pPr>
          <a:r>
            <a:rPr lang="en-US" b="1">
              <a:solidFill>
                <a:schemeClr val="accent2"/>
              </a:solidFill>
            </a:rPr>
            <a:t>3% DB Admin</a:t>
          </a:r>
          <a:endParaRPr lang="en-US">
            <a:solidFill>
              <a:schemeClr val="accent2"/>
            </a:solidFill>
          </a:endParaRPr>
        </a:p>
      </dgm:t>
    </dgm:pt>
    <dgm:pt modelId="{771F959C-A3A9-42C8-87FA-DAD70DDE7A18}" type="parTrans" cxnId="{C285F837-FD02-4071-9547-5BB888226B89}">
      <dgm:prSet/>
      <dgm:spPr/>
      <dgm:t>
        <a:bodyPr/>
        <a:lstStyle/>
        <a:p>
          <a:endParaRPr lang="en-US"/>
        </a:p>
      </dgm:t>
    </dgm:pt>
    <dgm:pt modelId="{F762FCED-4859-4525-90A2-059BFB77605D}" type="sibTrans" cxnId="{C285F837-FD02-4071-9547-5BB888226B89}">
      <dgm:prSet/>
      <dgm:spPr/>
      <dgm:t>
        <a:bodyPr/>
        <a:lstStyle/>
        <a:p>
          <a:endParaRPr lang="en-US"/>
        </a:p>
      </dgm:t>
    </dgm:pt>
    <dgm:pt modelId="{1F9D9A93-DCB8-CE49-AF80-12AA3162DD6E}" type="pres">
      <dgm:prSet presAssocID="{EAA83832-2A2E-8D4D-B2AF-DF2AF63BE4E6}" presName="linear" presStyleCnt="0">
        <dgm:presLayoutVars>
          <dgm:animLvl val="lvl"/>
          <dgm:resizeHandles val="exact"/>
        </dgm:presLayoutVars>
      </dgm:prSet>
      <dgm:spPr/>
    </dgm:pt>
    <dgm:pt modelId="{6AB1FDD2-80CB-7246-9F48-154FD019FF27}" type="pres">
      <dgm:prSet presAssocID="{359BF620-700C-D742-8D34-0A7A585F33D9}" presName="parentText" presStyleLbl="node1" presStyleIdx="0" presStyleCnt="1" custScaleY="116933" custLinFactNeighborX="2387" custLinFactNeighborY="-437">
        <dgm:presLayoutVars>
          <dgm:chMax val="0"/>
          <dgm:bulletEnabled val="1"/>
        </dgm:presLayoutVars>
      </dgm:prSet>
      <dgm:spPr/>
    </dgm:pt>
    <dgm:pt modelId="{57238ACA-CBD8-0E45-8A40-143F1CED3252}" type="pres">
      <dgm:prSet presAssocID="{359BF620-700C-D742-8D34-0A7A585F33D9}" presName="childText" presStyleLbl="revTx" presStyleIdx="0" presStyleCnt="1">
        <dgm:presLayoutVars>
          <dgm:bulletEnabled val="1"/>
        </dgm:presLayoutVars>
      </dgm:prSet>
      <dgm:spPr/>
    </dgm:pt>
  </dgm:ptLst>
  <dgm:cxnLst>
    <dgm:cxn modelId="{4EE6450F-012C-F74E-9C4C-09C3171D9778}" srcId="{359BF620-700C-D742-8D34-0A7A585F33D9}" destId="{8D27A8A9-8E1F-4244-85D7-7497BC09FF3A}" srcOrd="2" destOrd="0" parTransId="{D21B2A5C-9B9C-8740-89D4-9B4AEA4C335A}" sibTransId="{5B81D0F2-05D1-4E46-BFAA-3ED54264C631}"/>
    <dgm:cxn modelId="{849F3818-EEED-4B82-A9DC-06A51F6E5F48}" srcId="{359BF620-700C-D742-8D34-0A7A585F33D9}" destId="{7AE437B5-7937-40C2-91AF-50E2E8B596B7}" srcOrd="4" destOrd="0" parTransId="{A36A91EB-BAD5-4378-A948-84AB8749BAE5}" sibTransId="{8F7B2490-6414-4C90-A7A8-1B0701466F34}"/>
    <dgm:cxn modelId="{09E1191A-AE7C-E145-9995-94D4A537D5DF}" srcId="{359BF620-700C-D742-8D34-0A7A585F33D9}" destId="{66DC9022-97FF-C34D-BF5A-AB735B785B2A}" srcOrd="1" destOrd="0" parTransId="{AB1BEA87-EB48-B04A-B1E4-5AB41802D8E0}" sibTransId="{CEC63317-8FA0-8347-9F9C-9DD90FD35FB0}"/>
    <dgm:cxn modelId="{0D7C5523-4690-D54D-B97F-754C91460461}" srcId="{359BF620-700C-D742-8D34-0A7A585F33D9}" destId="{268ECE53-678A-7E4D-B743-69351A03CB04}" srcOrd="0" destOrd="0" parTransId="{44627F2C-B9AE-B246-978A-08114DF8DA67}" sibTransId="{F1802380-8CB9-9245-8ED3-12FBD6DAAB5E}"/>
    <dgm:cxn modelId="{4F77BC25-E472-48E0-B26B-C8997DE26D5D}" srcId="{359BF620-700C-D742-8D34-0A7A585F33D9}" destId="{525893CF-5807-4ADA-9890-667CC4A15484}" srcOrd="9" destOrd="0" parTransId="{BD58090D-DC2B-4222-904C-1A45CCE8F125}" sibTransId="{DF9A207E-E8EC-43FD-9C2C-4CFF3986AB75}"/>
    <dgm:cxn modelId="{EE14B226-DB00-42A2-B810-500D20C7A76A}" type="presOf" srcId="{5D10AAC5-36B9-47B1-B984-0F7D598BB8A7}" destId="{57238ACA-CBD8-0E45-8A40-143F1CED3252}" srcOrd="0" destOrd="14" presId="urn:microsoft.com/office/officeart/2005/8/layout/vList2"/>
    <dgm:cxn modelId="{7520BC34-7A16-B44D-9526-237CD96B6593}" type="presOf" srcId="{66DC9022-97FF-C34D-BF5A-AB735B785B2A}" destId="{57238ACA-CBD8-0E45-8A40-143F1CED3252}" srcOrd="0" destOrd="1" presId="urn:microsoft.com/office/officeart/2005/8/layout/vList2"/>
    <dgm:cxn modelId="{C285F837-FD02-4071-9547-5BB888226B89}" srcId="{525893CF-5807-4ADA-9890-667CC4A15484}" destId="{5D10AAC5-36B9-47B1-B984-0F7D598BB8A7}" srcOrd="4" destOrd="0" parTransId="{771F959C-A3A9-42C8-87FA-DAD70DDE7A18}" sibTransId="{F762FCED-4859-4525-90A2-059BFB77605D}"/>
    <dgm:cxn modelId="{37B0CC5D-2628-457D-993C-59304FF4ABDF}" type="presOf" srcId="{4D01E444-84A5-4FE4-9265-19124C4C3B65}" destId="{57238ACA-CBD8-0E45-8A40-143F1CED3252}" srcOrd="0" destOrd="7" presId="urn:microsoft.com/office/officeart/2005/8/layout/vList2"/>
    <dgm:cxn modelId="{54FE765F-F370-4683-B448-01CBB12D3D05}" srcId="{359BF620-700C-D742-8D34-0A7A585F33D9}" destId="{4D01E444-84A5-4FE4-9265-19124C4C3B65}" srcOrd="7" destOrd="0" parTransId="{0E99F545-C394-4E84-85A5-E330C16FF19C}" sibTransId="{6ACDFF5E-19EE-4315-9DC9-65A04C4E9732}"/>
    <dgm:cxn modelId="{83453061-3B89-A04F-8514-ABB69636B0D3}" type="presOf" srcId="{DC31ED8B-5DF5-C54A-ACF5-8EEA4ABE701A}" destId="{57238ACA-CBD8-0E45-8A40-143F1CED3252}" srcOrd="0" destOrd="3" presId="urn:microsoft.com/office/officeart/2005/8/layout/vList2"/>
    <dgm:cxn modelId="{5773C161-406B-4DDA-A436-C20E59E629A0}" type="presOf" srcId="{7AE437B5-7937-40C2-91AF-50E2E8B596B7}" destId="{57238ACA-CBD8-0E45-8A40-143F1CED3252}" srcOrd="0" destOrd="4" presId="urn:microsoft.com/office/officeart/2005/8/layout/vList2"/>
    <dgm:cxn modelId="{2B1E414F-33CE-DF42-9772-979EF0CA6ED7}" type="presOf" srcId="{268ECE53-678A-7E4D-B743-69351A03CB04}" destId="{57238ACA-CBD8-0E45-8A40-143F1CED3252}" srcOrd="0" destOrd="0" presId="urn:microsoft.com/office/officeart/2005/8/layout/vList2"/>
    <dgm:cxn modelId="{2DA5967E-99E8-DC4F-914C-278A72C4176F}" srcId="{359BF620-700C-D742-8D34-0A7A585F33D9}" destId="{4157F9FE-415F-B441-B287-675986575F09}" srcOrd="6" destOrd="0" parTransId="{695515F8-E738-AB40-946C-6C784A9F7C1A}" sibTransId="{2AD330B0-7E4D-754A-A15F-6B8486B90339}"/>
    <dgm:cxn modelId="{E750917F-5DA7-4F41-A6C0-17A8FB7051AA}" type="presOf" srcId="{65780D2B-2010-4B13-B43A-09EFB3D88153}" destId="{57238ACA-CBD8-0E45-8A40-143F1CED3252}" srcOrd="0" destOrd="5" presId="urn:microsoft.com/office/officeart/2005/8/layout/vList2"/>
    <dgm:cxn modelId="{C1A2038A-8998-2745-9761-E0F36CADF49E}" srcId="{359BF620-700C-D742-8D34-0A7A585F33D9}" destId="{DC31ED8B-5DF5-C54A-ACF5-8EEA4ABE701A}" srcOrd="3" destOrd="0" parTransId="{BCAF7C08-978E-5F42-8EE1-DB4106F8BC73}" sibTransId="{E014A789-1454-1F47-8C00-D635A4211A9F}"/>
    <dgm:cxn modelId="{1FFBD591-32D0-4ADE-8C19-F0E9BF519854}" srcId="{525893CF-5807-4ADA-9890-667CC4A15484}" destId="{D856F345-27D3-4BA4-998C-CB5CCFF83270}" srcOrd="2" destOrd="0" parTransId="{90E8C5CD-865F-4CE2-BF30-25B4B28153EF}" sibTransId="{2ED4B512-9CAD-421E-835A-BE46ECCE2739}"/>
    <dgm:cxn modelId="{B27ECA92-5CAD-EE4C-881A-2597A362DC8D}" type="presOf" srcId="{359BF620-700C-D742-8D34-0A7A585F33D9}" destId="{6AB1FDD2-80CB-7246-9F48-154FD019FF27}" srcOrd="0" destOrd="0" presId="urn:microsoft.com/office/officeart/2005/8/layout/vList2"/>
    <dgm:cxn modelId="{29C6FE92-B1A9-2049-99D9-AB9E5277FFE2}" type="presOf" srcId="{8D27A8A9-8E1F-4244-85D7-7497BC09FF3A}" destId="{57238ACA-CBD8-0E45-8A40-143F1CED3252}" srcOrd="0" destOrd="2" presId="urn:microsoft.com/office/officeart/2005/8/layout/vList2"/>
    <dgm:cxn modelId="{B15F2EA4-3E85-8042-9778-23FF07380B49}" type="presOf" srcId="{C4C9BE97-DAA9-3548-97BA-6F29A76A2B0A}" destId="{57238ACA-CBD8-0E45-8A40-143F1CED3252}" srcOrd="0" destOrd="10" presId="urn:microsoft.com/office/officeart/2005/8/layout/vList2"/>
    <dgm:cxn modelId="{C73E5BA4-F732-4CE1-A569-D5590C35AA7B}" srcId="{525893CF-5807-4ADA-9890-667CC4A15484}" destId="{74D30D45-ECC9-4A50-8BFC-6746BEB2712B}" srcOrd="1" destOrd="0" parTransId="{7DEF9BD9-0220-4744-9D8E-7F5B37458A32}" sibTransId="{D1E6D13D-231A-4950-A313-0DC4485DEE55}"/>
    <dgm:cxn modelId="{93E9F4A5-C9B3-477C-BC3F-FBE3E11E2C37}" srcId="{359BF620-700C-D742-8D34-0A7A585F33D9}" destId="{65780D2B-2010-4B13-B43A-09EFB3D88153}" srcOrd="5" destOrd="0" parTransId="{392A6BA0-6D91-4F7F-B538-83BCE0E1A9E8}" sibTransId="{805317B9-84C7-4B38-A48C-09E05AA57BE1}"/>
    <dgm:cxn modelId="{30015EAD-E59B-44FC-BF40-217D3C5F4C9F}" srcId="{525893CF-5807-4ADA-9890-667CC4A15484}" destId="{CE8D1375-4C79-42E5-8128-B81754E2BDBE}" srcOrd="3" destOrd="0" parTransId="{2BBC9C54-C688-4183-BB5D-0C7E53DE6627}" sibTransId="{C7E8577E-1977-4506-9636-189DC7757A95}"/>
    <dgm:cxn modelId="{82EBDCB0-402B-3A4B-8D59-A6C2618EEE7F}" type="presOf" srcId="{EAA83832-2A2E-8D4D-B2AF-DF2AF63BE4E6}" destId="{1F9D9A93-DCB8-CE49-AF80-12AA3162DD6E}" srcOrd="0" destOrd="0" presId="urn:microsoft.com/office/officeart/2005/8/layout/vList2"/>
    <dgm:cxn modelId="{C1C70AB2-ADA7-446A-976E-D45CCB923C2F}" srcId="{359BF620-700C-D742-8D34-0A7A585F33D9}" destId="{22290283-09EE-46CC-980C-FE52B1A920C7}" srcOrd="8" destOrd="0" parTransId="{0A62EFFC-6CCD-45EF-8E0C-C952343121B4}" sibTransId="{F76C5937-C9E3-495D-A11F-0F161D965A06}"/>
    <dgm:cxn modelId="{675CD5BF-45FC-4008-A3F2-89FCDFAD37DC}" type="presOf" srcId="{D856F345-27D3-4BA4-998C-CB5CCFF83270}" destId="{57238ACA-CBD8-0E45-8A40-143F1CED3252}" srcOrd="0" destOrd="12" presId="urn:microsoft.com/office/officeart/2005/8/layout/vList2"/>
    <dgm:cxn modelId="{1065B6CB-067A-8A4F-B93B-16BC2512C05C}" type="presOf" srcId="{4157F9FE-415F-B441-B287-675986575F09}" destId="{57238ACA-CBD8-0E45-8A40-143F1CED3252}" srcOrd="0" destOrd="6" presId="urn:microsoft.com/office/officeart/2005/8/layout/vList2"/>
    <dgm:cxn modelId="{B85100D6-6477-4494-BAAA-352B5B6E67E4}" type="presOf" srcId="{CE8D1375-4C79-42E5-8128-B81754E2BDBE}" destId="{57238ACA-CBD8-0E45-8A40-143F1CED3252}" srcOrd="0" destOrd="13" presId="urn:microsoft.com/office/officeart/2005/8/layout/vList2"/>
    <dgm:cxn modelId="{DE6EE0DD-0655-AB45-81FD-4E75C449585E}" srcId="{525893CF-5807-4ADA-9890-667CC4A15484}" destId="{C4C9BE97-DAA9-3548-97BA-6F29A76A2B0A}" srcOrd="0" destOrd="0" parTransId="{38370E18-855E-7E40-A642-ECD3663DBC71}" sibTransId="{E7F142B1-F66A-514C-94B3-60B4727D5FF8}"/>
    <dgm:cxn modelId="{B720F2E1-9510-4AF8-A365-7A0C2CA761D1}" type="presOf" srcId="{74D30D45-ECC9-4A50-8BFC-6746BEB2712B}" destId="{57238ACA-CBD8-0E45-8A40-143F1CED3252}" srcOrd="0" destOrd="11" presId="urn:microsoft.com/office/officeart/2005/8/layout/vList2"/>
    <dgm:cxn modelId="{A7A208EC-0DA2-43BE-AC43-61326B12AA25}" type="presOf" srcId="{525893CF-5807-4ADA-9890-667CC4A15484}" destId="{57238ACA-CBD8-0E45-8A40-143F1CED3252}" srcOrd="0" destOrd="9" presId="urn:microsoft.com/office/officeart/2005/8/layout/vList2"/>
    <dgm:cxn modelId="{0328F8F0-E3AF-D742-A072-3371E325C4AB}" srcId="{EAA83832-2A2E-8D4D-B2AF-DF2AF63BE4E6}" destId="{359BF620-700C-D742-8D34-0A7A585F33D9}" srcOrd="0" destOrd="0" parTransId="{90DD531B-B7A9-5B4A-83FC-0BB636278695}" sibTransId="{53FB9596-418D-C544-9D43-5226CFE2B729}"/>
    <dgm:cxn modelId="{B1A13CF5-E6DF-4BEC-938E-4AEAB7921A02}" type="presOf" srcId="{22290283-09EE-46CC-980C-FE52B1A920C7}" destId="{57238ACA-CBD8-0E45-8A40-143F1CED3252}" srcOrd="0" destOrd="8" presId="urn:microsoft.com/office/officeart/2005/8/layout/vList2"/>
    <dgm:cxn modelId="{FCAD91F6-5E9E-BD4A-9419-30E8753CFFCA}" type="presParOf" srcId="{1F9D9A93-DCB8-CE49-AF80-12AA3162DD6E}" destId="{6AB1FDD2-80CB-7246-9F48-154FD019FF27}" srcOrd="0" destOrd="0" presId="urn:microsoft.com/office/officeart/2005/8/layout/vList2"/>
    <dgm:cxn modelId="{7EBC76F9-253B-0447-BEC1-772076E7F390}" type="presParOf" srcId="{1F9D9A93-DCB8-CE49-AF80-12AA3162DD6E}" destId="{57238ACA-CBD8-0E45-8A40-143F1CED325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9F8286-6C28-2A43-BF06-FFFDF88D2F6F}" type="doc">
      <dgm:prSet loTypeId="urn:microsoft.com/office/officeart/2005/8/layout/pyramid1" loCatId="" qsTypeId="urn:microsoft.com/office/officeart/2005/8/quickstyle/3d2" qsCatId="3D" csTypeId="urn:microsoft.com/office/officeart/2005/8/colors/accent1_2" csCatId="accent1" phldr="1"/>
      <dgm:spPr/>
    </dgm:pt>
    <dgm:pt modelId="{037268E4-382A-C141-B14A-DDC09D9B4C01}">
      <dgm:prSet phldrT="[Text]" custT="1"/>
      <dgm:spPr>
        <a:solidFill>
          <a:schemeClr val="accent3">
            <a:lumMod val="50000"/>
          </a:schemeClr>
        </a:solidFill>
      </dgm:spPr>
      <dgm:t>
        <a:bodyPr/>
        <a:lstStyle/>
        <a:p>
          <a:pPr>
            <a:spcAft>
              <a:spcPts val="0"/>
            </a:spcAft>
          </a:pPr>
          <a:endParaRPr lang="en-US" sz="2400"/>
        </a:p>
        <a:p>
          <a:pPr>
            <a:spcAft>
              <a:spcPts val="0"/>
            </a:spcAft>
          </a:pPr>
          <a:r>
            <a:rPr lang="en-US" sz="2400">
              <a:solidFill>
                <a:schemeClr val="bg1"/>
              </a:solidFill>
            </a:rPr>
            <a:t>Core </a:t>
          </a:r>
        </a:p>
        <a:p>
          <a:pPr>
            <a:spcAft>
              <a:spcPts val="0"/>
            </a:spcAft>
          </a:pPr>
          <a:r>
            <a:rPr lang="en-US" sz="2400">
              <a:solidFill>
                <a:schemeClr val="bg1"/>
              </a:solidFill>
            </a:rPr>
            <a:t>Usage</a:t>
          </a:r>
        </a:p>
      </dgm:t>
    </dgm:pt>
    <dgm:pt modelId="{366E28E2-6A12-9945-A3C8-E558212DAB0E}" type="parTrans" cxnId="{7A00A377-EC64-F142-9945-002EC48EF3D7}">
      <dgm:prSet/>
      <dgm:spPr/>
      <dgm:t>
        <a:bodyPr/>
        <a:lstStyle/>
        <a:p>
          <a:endParaRPr lang="en-US"/>
        </a:p>
      </dgm:t>
    </dgm:pt>
    <dgm:pt modelId="{5724F1F5-7DD1-2A4C-9E80-161486532B60}" type="sibTrans" cxnId="{7A00A377-EC64-F142-9945-002EC48EF3D7}">
      <dgm:prSet/>
      <dgm:spPr/>
      <dgm:t>
        <a:bodyPr/>
        <a:lstStyle/>
        <a:p>
          <a:endParaRPr lang="en-US"/>
        </a:p>
      </dgm:t>
    </dgm:pt>
    <dgm:pt modelId="{1FBB84A2-9124-C74D-AB13-2BFF396FD0CD}">
      <dgm:prSet phldrT="[Text]" custT="1"/>
      <dgm:spPr>
        <a:ln>
          <a:solidFill>
            <a:schemeClr val="accent1">
              <a:lumMod val="75000"/>
            </a:schemeClr>
          </a:solidFill>
        </a:ln>
      </dgm:spPr>
      <dgm:t>
        <a:bodyPr/>
        <a:lstStyle/>
        <a:p>
          <a:r>
            <a:rPr lang="en-US" sz="2400">
              <a:solidFill>
                <a:srgbClr val="394851"/>
              </a:solidFill>
            </a:rPr>
            <a:t>Core Database Consumption</a:t>
          </a:r>
        </a:p>
      </dgm:t>
    </dgm:pt>
    <dgm:pt modelId="{CD4D29E7-C56A-8B42-9D18-066E57251AD8}" type="parTrans" cxnId="{7EF08D7D-806C-154F-AD09-04A18F8C4C49}">
      <dgm:prSet/>
      <dgm:spPr/>
      <dgm:t>
        <a:bodyPr/>
        <a:lstStyle/>
        <a:p>
          <a:endParaRPr lang="en-US"/>
        </a:p>
      </dgm:t>
    </dgm:pt>
    <dgm:pt modelId="{2106F6D7-9011-A64A-BC90-C8CDF502B46F}" type="sibTrans" cxnId="{7EF08D7D-806C-154F-AD09-04A18F8C4C49}">
      <dgm:prSet/>
      <dgm:spPr/>
      <dgm:t>
        <a:bodyPr/>
        <a:lstStyle/>
        <a:p>
          <a:endParaRPr lang="en-US"/>
        </a:p>
      </dgm:t>
    </dgm:pt>
    <dgm:pt modelId="{6E4B667E-3E4E-E445-AFD9-49C5CBF187FB}">
      <dgm:prSet phldrT="[Text]" custT="1"/>
      <dgm:spPr>
        <a:solidFill>
          <a:schemeClr val="accent5">
            <a:lumMod val="75000"/>
          </a:schemeClr>
        </a:solidFill>
      </dgm:spPr>
      <dgm:t>
        <a:bodyPr/>
        <a:lstStyle/>
        <a:p>
          <a:r>
            <a:rPr lang="en-US" sz="2400">
              <a:solidFill>
                <a:srgbClr val="394851"/>
              </a:solidFill>
            </a:rPr>
            <a:t>Core Consumption</a:t>
          </a:r>
        </a:p>
      </dgm:t>
    </dgm:pt>
    <dgm:pt modelId="{ACACB4C7-0A0F-7740-8A5D-4D9F6B039DED}" type="parTrans" cxnId="{9EC23E00-DDE4-EA45-A38C-F9458E1FC694}">
      <dgm:prSet/>
      <dgm:spPr/>
      <dgm:t>
        <a:bodyPr/>
        <a:lstStyle/>
        <a:p>
          <a:endParaRPr lang="en-US"/>
        </a:p>
      </dgm:t>
    </dgm:pt>
    <dgm:pt modelId="{FF879BC2-D86F-FC4E-8F23-8D4DB18A0557}" type="sibTrans" cxnId="{9EC23E00-DDE4-EA45-A38C-F9458E1FC694}">
      <dgm:prSet/>
      <dgm:spPr/>
      <dgm:t>
        <a:bodyPr/>
        <a:lstStyle/>
        <a:p>
          <a:endParaRPr lang="en-US"/>
        </a:p>
      </dgm:t>
    </dgm:pt>
    <dgm:pt modelId="{AC6192EF-3E71-4243-945A-5F98DE7F8B29}" type="pres">
      <dgm:prSet presAssocID="{0F9F8286-6C28-2A43-BF06-FFFDF88D2F6F}" presName="Name0" presStyleCnt="0">
        <dgm:presLayoutVars>
          <dgm:dir/>
          <dgm:animLvl val="lvl"/>
          <dgm:resizeHandles val="exact"/>
        </dgm:presLayoutVars>
      </dgm:prSet>
      <dgm:spPr/>
    </dgm:pt>
    <dgm:pt modelId="{57937555-BA08-D241-A22B-F14E96EB07B4}" type="pres">
      <dgm:prSet presAssocID="{037268E4-382A-C141-B14A-DDC09D9B4C01}" presName="Name8" presStyleCnt="0"/>
      <dgm:spPr/>
    </dgm:pt>
    <dgm:pt modelId="{9DA1D637-0FDD-BF46-9DF3-50054C23C5E1}" type="pres">
      <dgm:prSet presAssocID="{037268E4-382A-C141-B14A-DDC09D9B4C01}" presName="level" presStyleLbl="node1" presStyleIdx="0" presStyleCnt="3">
        <dgm:presLayoutVars>
          <dgm:chMax val="1"/>
          <dgm:bulletEnabled val="1"/>
        </dgm:presLayoutVars>
      </dgm:prSet>
      <dgm:spPr/>
    </dgm:pt>
    <dgm:pt modelId="{97B8CC89-A5A1-4A4E-AAF5-9003D36F95E4}" type="pres">
      <dgm:prSet presAssocID="{037268E4-382A-C141-B14A-DDC09D9B4C01}" presName="levelTx" presStyleLbl="revTx" presStyleIdx="0" presStyleCnt="0">
        <dgm:presLayoutVars>
          <dgm:chMax val="1"/>
          <dgm:bulletEnabled val="1"/>
        </dgm:presLayoutVars>
      </dgm:prSet>
      <dgm:spPr/>
    </dgm:pt>
    <dgm:pt modelId="{80E4A6C1-0C35-AE46-8A12-A7DFE66D77D6}" type="pres">
      <dgm:prSet presAssocID="{1FBB84A2-9124-C74D-AB13-2BFF396FD0CD}" presName="Name8" presStyleCnt="0"/>
      <dgm:spPr/>
    </dgm:pt>
    <dgm:pt modelId="{2B70672B-6392-F444-893B-A9015208DB78}" type="pres">
      <dgm:prSet presAssocID="{1FBB84A2-9124-C74D-AB13-2BFF396FD0CD}" presName="level" presStyleLbl="node1" presStyleIdx="1" presStyleCnt="3">
        <dgm:presLayoutVars>
          <dgm:chMax val="1"/>
          <dgm:bulletEnabled val="1"/>
        </dgm:presLayoutVars>
      </dgm:prSet>
      <dgm:spPr/>
    </dgm:pt>
    <dgm:pt modelId="{8FE6245B-2289-1E4D-8078-E3BE0BC25D2E}" type="pres">
      <dgm:prSet presAssocID="{1FBB84A2-9124-C74D-AB13-2BFF396FD0CD}" presName="levelTx" presStyleLbl="revTx" presStyleIdx="0" presStyleCnt="0">
        <dgm:presLayoutVars>
          <dgm:chMax val="1"/>
          <dgm:bulletEnabled val="1"/>
        </dgm:presLayoutVars>
      </dgm:prSet>
      <dgm:spPr/>
    </dgm:pt>
    <dgm:pt modelId="{C31BCE7A-6C60-DB41-A686-B2A6D3582F69}" type="pres">
      <dgm:prSet presAssocID="{6E4B667E-3E4E-E445-AFD9-49C5CBF187FB}" presName="Name8" presStyleCnt="0"/>
      <dgm:spPr/>
    </dgm:pt>
    <dgm:pt modelId="{53C98A8D-48E0-054E-8B6F-4486492CC05E}" type="pres">
      <dgm:prSet presAssocID="{6E4B667E-3E4E-E445-AFD9-49C5CBF187FB}" presName="level" presStyleLbl="node1" presStyleIdx="2" presStyleCnt="3">
        <dgm:presLayoutVars>
          <dgm:chMax val="1"/>
          <dgm:bulletEnabled val="1"/>
        </dgm:presLayoutVars>
      </dgm:prSet>
      <dgm:spPr/>
    </dgm:pt>
    <dgm:pt modelId="{236DFE38-135E-1B45-84EA-BF7A5E46393A}" type="pres">
      <dgm:prSet presAssocID="{6E4B667E-3E4E-E445-AFD9-49C5CBF187FB}" presName="levelTx" presStyleLbl="revTx" presStyleIdx="0" presStyleCnt="0">
        <dgm:presLayoutVars>
          <dgm:chMax val="1"/>
          <dgm:bulletEnabled val="1"/>
        </dgm:presLayoutVars>
      </dgm:prSet>
      <dgm:spPr/>
    </dgm:pt>
  </dgm:ptLst>
  <dgm:cxnLst>
    <dgm:cxn modelId="{9EC23E00-DDE4-EA45-A38C-F9458E1FC694}" srcId="{0F9F8286-6C28-2A43-BF06-FFFDF88D2F6F}" destId="{6E4B667E-3E4E-E445-AFD9-49C5CBF187FB}" srcOrd="2" destOrd="0" parTransId="{ACACB4C7-0A0F-7740-8A5D-4D9F6B039DED}" sibTransId="{FF879BC2-D86F-FC4E-8F23-8D4DB18A0557}"/>
    <dgm:cxn modelId="{1AEF8D08-CDE7-E14E-9ABF-AC5E12070AE6}" type="presOf" srcId="{1FBB84A2-9124-C74D-AB13-2BFF396FD0CD}" destId="{2B70672B-6392-F444-893B-A9015208DB78}" srcOrd="0" destOrd="0" presId="urn:microsoft.com/office/officeart/2005/8/layout/pyramid1"/>
    <dgm:cxn modelId="{52415940-250D-7A42-B932-4E4BFB1329F8}" type="presOf" srcId="{1FBB84A2-9124-C74D-AB13-2BFF396FD0CD}" destId="{8FE6245B-2289-1E4D-8078-E3BE0BC25D2E}" srcOrd="1" destOrd="0" presId="urn:microsoft.com/office/officeart/2005/8/layout/pyramid1"/>
    <dgm:cxn modelId="{C00BAE72-035E-4D4E-86FE-EBCF5E24BB5C}" type="presOf" srcId="{0F9F8286-6C28-2A43-BF06-FFFDF88D2F6F}" destId="{AC6192EF-3E71-4243-945A-5F98DE7F8B29}" srcOrd="0" destOrd="0" presId="urn:microsoft.com/office/officeart/2005/8/layout/pyramid1"/>
    <dgm:cxn modelId="{7A00A377-EC64-F142-9945-002EC48EF3D7}" srcId="{0F9F8286-6C28-2A43-BF06-FFFDF88D2F6F}" destId="{037268E4-382A-C141-B14A-DDC09D9B4C01}" srcOrd="0" destOrd="0" parTransId="{366E28E2-6A12-9945-A3C8-E558212DAB0E}" sibTransId="{5724F1F5-7DD1-2A4C-9E80-161486532B60}"/>
    <dgm:cxn modelId="{7EF08D7D-806C-154F-AD09-04A18F8C4C49}" srcId="{0F9F8286-6C28-2A43-BF06-FFFDF88D2F6F}" destId="{1FBB84A2-9124-C74D-AB13-2BFF396FD0CD}" srcOrd="1" destOrd="0" parTransId="{CD4D29E7-C56A-8B42-9D18-066E57251AD8}" sibTransId="{2106F6D7-9011-A64A-BC90-C8CDF502B46F}"/>
    <dgm:cxn modelId="{CCB7BAC4-5516-4242-8A09-6011146E98CD}" type="presOf" srcId="{6E4B667E-3E4E-E445-AFD9-49C5CBF187FB}" destId="{236DFE38-135E-1B45-84EA-BF7A5E46393A}" srcOrd="1" destOrd="0" presId="urn:microsoft.com/office/officeart/2005/8/layout/pyramid1"/>
    <dgm:cxn modelId="{DBDC72D1-5489-C949-89FF-793ED7527DAB}" type="presOf" srcId="{037268E4-382A-C141-B14A-DDC09D9B4C01}" destId="{9DA1D637-0FDD-BF46-9DF3-50054C23C5E1}" srcOrd="0" destOrd="0" presId="urn:microsoft.com/office/officeart/2005/8/layout/pyramid1"/>
    <dgm:cxn modelId="{31F5E3D5-92EB-094A-99A4-7889878E9A75}" type="presOf" srcId="{6E4B667E-3E4E-E445-AFD9-49C5CBF187FB}" destId="{53C98A8D-48E0-054E-8B6F-4486492CC05E}" srcOrd="0" destOrd="0" presId="urn:microsoft.com/office/officeart/2005/8/layout/pyramid1"/>
    <dgm:cxn modelId="{539E07E7-99E9-9B4D-B93C-58E402375F0F}" type="presOf" srcId="{037268E4-382A-C141-B14A-DDC09D9B4C01}" destId="{97B8CC89-A5A1-4A4E-AAF5-9003D36F95E4}" srcOrd="1" destOrd="0" presId="urn:microsoft.com/office/officeart/2005/8/layout/pyramid1"/>
    <dgm:cxn modelId="{24AF67BE-D670-9B4D-BC81-7B95EA1CA38E}" type="presParOf" srcId="{AC6192EF-3E71-4243-945A-5F98DE7F8B29}" destId="{57937555-BA08-D241-A22B-F14E96EB07B4}" srcOrd="0" destOrd="0" presId="urn:microsoft.com/office/officeart/2005/8/layout/pyramid1"/>
    <dgm:cxn modelId="{A571F694-5EC8-7C42-9980-B95F484BE904}" type="presParOf" srcId="{57937555-BA08-D241-A22B-F14E96EB07B4}" destId="{9DA1D637-0FDD-BF46-9DF3-50054C23C5E1}" srcOrd="0" destOrd="0" presId="urn:microsoft.com/office/officeart/2005/8/layout/pyramid1"/>
    <dgm:cxn modelId="{4A30DF8F-C092-724C-8BD5-5B912EB10220}" type="presParOf" srcId="{57937555-BA08-D241-A22B-F14E96EB07B4}" destId="{97B8CC89-A5A1-4A4E-AAF5-9003D36F95E4}" srcOrd="1" destOrd="0" presId="urn:microsoft.com/office/officeart/2005/8/layout/pyramid1"/>
    <dgm:cxn modelId="{24CBC7E8-04AA-2A4D-9760-0097E092C3FF}" type="presParOf" srcId="{AC6192EF-3E71-4243-945A-5F98DE7F8B29}" destId="{80E4A6C1-0C35-AE46-8A12-A7DFE66D77D6}" srcOrd="1" destOrd="0" presId="urn:microsoft.com/office/officeart/2005/8/layout/pyramid1"/>
    <dgm:cxn modelId="{D66BBDA5-0BCE-BD42-A0FE-BC1A73B7F2EF}" type="presParOf" srcId="{80E4A6C1-0C35-AE46-8A12-A7DFE66D77D6}" destId="{2B70672B-6392-F444-893B-A9015208DB78}" srcOrd="0" destOrd="0" presId="urn:microsoft.com/office/officeart/2005/8/layout/pyramid1"/>
    <dgm:cxn modelId="{28A582A9-7089-524B-9020-0C545CA55A24}" type="presParOf" srcId="{80E4A6C1-0C35-AE46-8A12-A7DFE66D77D6}" destId="{8FE6245B-2289-1E4D-8078-E3BE0BC25D2E}" srcOrd="1" destOrd="0" presId="urn:microsoft.com/office/officeart/2005/8/layout/pyramid1"/>
    <dgm:cxn modelId="{127ADF89-28CD-F44A-8CF7-F06535026962}" type="presParOf" srcId="{AC6192EF-3E71-4243-945A-5F98DE7F8B29}" destId="{C31BCE7A-6C60-DB41-A686-B2A6D3582F69}" srcOrd="2" destOrd="0" presId="urn:microsoft.com/office/officeart/2005/8/layout/pyramid1"/>
    <dgm:cxn modelId="{C6A1CC03-8BC3-9B49-A17D-C419077807FD}" type="presParOf" srcId="{C31BCE7A-6C60-DB41-A686-B2A6D3582F69}" destId="{53C98A8D-48E0-054E-8B6F-4486492CC05E}" srcOrd="0" destOrd="0" presId="urn:microsoft.com/office/officeart/2005/8/layout/pyramid1"/>
    <dgm:cxn modelId="{70430701-109B-8348-AEF2-8B5A1C97971C}" type="presParOf" srcId="{C31BCE7A-6C60-DB41-A686-B2A6D3582F69}" destId="{236DFE38-135E-1B45-84EA-BF7A5E46393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1FDD2-80CB-7246-9F48-154FD019FF27}">
      <dsp:nvSpPr>
        <dsp:cNvPr id="0" name=""/>
        <dsp:cNvSpPr/>
      </dsp:nvSpPr>
      <dsp:spPr>
        <a:xfrm>
          <a:off x="0" y="76249"/>
          <a:ext cx="4885516" cy="574608"/>
        </a:xfrm>
        <a:prstGeom prst="roundRect">
          <a:avLst/>
        </a:prstGeom>
        <a:solidFill>
          <a:schemeClr val="accen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PROD2 (Primary EDW) Facts*:</a:t>
          </a:r>
          <a:endParaRPr lang="en-US" sz="2100" kern="1200" dirty="0"/>
        </a:p>
      </dsp:txBody>
      <dsp:txXfrm>
        <a:off x="28050" y="104299"/>
        <a:ext cx="4829416" cy="518508"/>
      </dsp:txXfrm>
    </dsp:sp>
    <dsp:sp modelId="{57238ACA-CBD8-0E45-8A40-143F1CED3252}">
      <dsp:nvSpPr>
        <dsp:cNvPr id="0" name=""/>
        <dsp:cNvSpPr/>
      </dsp:nvSpPr>
      <dsp:spPr>
        <a:xfrm>
          <a:off x="0" y="667954"/>
          <a:ext cx="4885516" cy="391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15" tIns="26670" rIns="149352" bIns="26670" numCol="1" spcCol="1270" anchor="t" anchorCtr="0">
          <a:noAutofit/>
        </a:bodyPr>
        <a:lstStyle/>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81 Applications on same platform</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6,763 Active Users, Business &amp; Applications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5,160 Active Named Business Users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178M Average Queries per Month</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8M Average Queries per Day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227 Concurrent Queries on Average</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0.88 Seconds Average Response Time</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tx2"/>
              </a:solidFill>
            </a:rPr>
            <a:t>$0.0026970 Cost per Query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99.99% Availability</a:t>
          </a:r>
          <a:endParaRPr lang="en-US" sz="1600" kern="1200">
            <a:solidFill>
              <a:schemeClr val="tx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Utilization Breakdown</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71% Business User </a:t>
          </a:r>
          <a:r>
            <a:rPr lang="en-US" sz="1600" b="1" kern="1200" err="1">
              <a:solidFill>
                <a:schemeClr val="accent2"/>
              </a:solidFill>
            </a:rPr>
            <a:t>Adhoc</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accent2"/>
              </a:solidFill>
            </a:rPr>
            <a:t>9% Business Application BI Access</a:t>
          </a:r>
          <a:endParaRPr lang="en-US" sz="1600" kern="1200" dirty="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11% Business Application Analytic ETL</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Only 6% ETL during core hours</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3% DB Admin</a:t>
          </a:r>
          <a:endParaRPr lang="en-US" sz="1600" kern="1200">
            <a:solidFill>
              <a:schemeClr val="accent2"/>
            </a:solidFill>
          </a:endParaRPr>
        </a:p>
      </dsp:txBody>
      <dsp:txXfrm>
        <a:off x="0" y="667954"/>
        <a:ext cx="4885516" cy="3912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1D637-0FDD-BF46-9DF3-50054C23C5E1}">
      <dsp:nvSpPr>
        <dsp:cNvPr id="0" name=""/>
        <dsp:cNvSpPr/>
      </dsp:nvSpPr>
      <dsp:spPr>
        <a:xfrm>
          <a:off x="2330994" y="0"/>
          <a:ext cx="2330994" cy="1602376"/>
        </a:xfrm>
        <a:prstGeom prst="trapezoid">
          <a:avLst>
            <a:gd name="adj" fmla="val 72736"/>
          </a:avLst>
        </a:prstGeom>
        <a:solidFill>
          <a:schemeClr val="accent3">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ts val="0"/>
            </a:spcAft>
            <a:buNone/>
          </a:pPr>
          <a:endParaRPr lang="en-US" sz="2400" kern="1200"/>
        </a:p>
        <a:p>
          <a:pPr marL="0" lvl="0" indent="0" algn="ctr" defTabSz="1066800">
            <a:lnSpc>
              <a:spcPct val="90000"/>
            </a:lnSpc>
            <a:spcBef>
              <a:spcPct val="0"/>
            </a:spcBef>
            <a:spcAft>
              <a:spcPts val="0"/>
            </a:spcAft>
            <a:buNone/>
          </a:pPr>
          <a:r>
            <a:rPr lang="en-US" sz="2400" kern="1200">
              <a:solidFill>
                <a:schemeClr val="bg1"/>
              </a:solidFill>
            </a:rPr>
            <a:t>Core </a:t>
          </a:r>
        </a:p>
        <a:p>
          <a:pPr marL="0" lvl="0" indent="0" algn="ctr" defTabSz="1066800">
            <a:lnSpc>
              <a:spcPct val="90000"/>
            </a:lnSpc>
            <a:spcBef>
              <a:spcPct val="0"/>
            </a:spcBef>
            <a:spcAft>
              <a:spcPts val="0"/>
            </a:spcAft>
            <a:buNone/>
          </a:pPr>
          <a:r>
            <a:rPr lang="en-US" sz="2400" kern="1200">
              <a:solidFill>
                <a:schemeClr val="bg1"/>
              </a:solidFill>
            </a:rPr>
            <a:t>Usage</a:t>
          </a:r>
        </a:p>
      </dsp:txBody>
      <dsp:txXfrm>
        <a:off x="2330994" y="0"/>
        <a:ext cx="2330994" cy="1602376"/>
      </dsp:txXfrm>
    </dsp:sp>
    <dsp:sp modelId="{2B70672B-6392-F444-893B-A9015208DB78}">
      <dsp:nvSpPr>
        <dsp:cNvPr id="0" name=""/>
        <dsp:cNvSpPr/>
      </dsp:nvSpPr>
      <dsp:spPr>
        <a:xfrm>
          <a:off x="1165497" y="1602376"/>
          <a:ext cx="4661988" cy="1602376"/>
        </a:xfrm>
        <a:prstGeom prst="trapezoid">
          <a:avLst>
            <a:gd name="adj" fmla="val 7273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lumMod val="75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Database Consumption</a:t>
          </a:r>
        </a:p>
      </dsp:txBody>
      <dsp:txXfrm>
        <a:off x="1981345" y="1602376"/>
        <a:ext cx="3030292" cy="1602376"/>
      </dsp:txXfrm>
    </dsp:sp>
    <dsp:sp modelId="{53C98A8D-48E0-054E-8B6F-4486492CC05E}">
      <dsp:nvSpPr>
        <dsp:cNvPr id="0" name=""/>
        <dsp:cNvSpPr/>
      </dsp:nvSpPr>
      <dsp:spPr>
        <a:xfrm>
          <a:off x="0" y="3204753"/>
          <a:ext cx="6992983" cy="1602376"/>
        </a:xfrm>
        <a:prstGeom prst="trapezoid">
          <a:avLst>
            <a:gd name="adj" fmla="val 72736"/>
          </a:avLst>
        </a:prstGeom>
        <a:solidFill>
          <a:schemeClr val="accent5">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Consumption</a:t>
          </a:r>
        </a:p>
      </dsp:txBody>
      <dsp:txXfrm>
        <a:off x="1223772" y="3204753"/>
        <a:ext cx="4545438" cy="1602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95715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23074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13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D8D8D8"/>
                </a:solidFill>
                <a:effectLst/>
                <a:uLnTx/>
                <a:uFillTx/>
                <a:latin typeface="Century Gothic"/>
                <a:ea typeface="+mn-ea"/>
                <a:cs typeface="+mn-cs"/>
              </a:rPr>
              <a:t>© 2014 Teradata</a:t>
            </a:r>
          </a:p>
        </p:txBody>
      </p:sp>
    </p:spTree>
    <p:extLst>
      <p:ext uri="{BB962C8B-B14F-4D97-AF65-F5344CB8AC3E}">
        <p14:creationId xmlns:p14="http://schemas.microsoft.com/office/powerpoint/2010/main" val="16552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4.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Schwab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a:xfrm>
            <a:off x="5070677" y="3739584"/>
            <a:ext cx="6511723" cy="1269714"/>
          </a:xfrm>
        </p:spPr>
        <p:txBody>
          <a:bodyPr/>
          <a:lstStyle/>
          <a:p>
            <a:r>
              <a:rPr lang="en-US" dirty="0"/>
              <a:t>Teradata Workload Analysis</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Thomas Sluis</a:t>
            </a:r>
          </a:p>
          <a:p>
            <a:r>
              <a:rPr lang="en-US" dirty="0"/>
              <a:t>Senior Solution Engineer</a:t>
            </a:r>
          </a:p>
          <a:p>
            <a:r>
              <a:rPr lang="en-US"/>
              <a:t>September 18, </a:t>
            </a:r>
            <a:r>
              <a:rPr lang="en-US" dirty="0"/>
              <a:t>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Requirements For A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8"/>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09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lIns="91440" tIns="45720" rIns="91440" bIns="45720" rtlCol="0" anchor="t">
              <a:spAutoFit/>
            </a:bodyPr>
            <a:lstStyle/>
            <a:p>
              <a:r>
                <a:rPr lang="en-IN" sz="1200" dirty="0">
                  <a:solidFill>
                    <a:schemeClr val="tx2"/>
                  </a:solidFill>
                  <a:latin typeface="Arial"/>
                  <a:cs typeface="Arial"/>
                </a:rPr>
                <a:t>All the constraints handled by the database would need to be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a:solidFill>
                    <a:schemeClr val="tx2"/>
                  </a:solidFill>
                  <a:latin typeface="Arial" pitchFamily="34" charset="0"/>
                  <a:cs typeface="Arial" pitchFamily="34" charset="0"/>
                </a:rPr>
                <a:t>Constraints</a:t>
              </a:r>
              <a:endParaRPr lang="en-IN" sz="1600" b="1">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7"/>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9" name="Picture 68" descr="A picture containing drawing&#10;&#10;Description automatically generated">
            <a:extLst>
              <a:ext uri="{FF2B5EF4-FFF2-40B4-BE49-F238E27FC236}">
                <a16:creationId xmlns:a16="http://schemas.microsoft.com/office/drawing/2014/main" id="{B139FDB9-C55C-4694-9D6B-54EF31C6A327}"/>
              </a:ext>
            </a:extLst>
          </p:cNvPr>
          <p:cNvPicPr>
            <a:picLocks noChangeAspect="1"/>
          </p:cNvPicPr>
          <p:nvPr/>
        </p:nvPicPr>
        <p:blipFill>
          <a:blip r:embed="rId3"/>
          <a:stretch>
            <a:fillRect/>
          </a:stretch>
        </p:blipFill>
        <p:spPr>
          <a:xfrm flipH="1">
            <a:off x="88951" y="5555731"/>
            <a:ext cx="569194" cy="455356"/>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1BADF21-53B1-4D4D-9249-899C9A8B67D9}"/>
              </a:ext>
            </a:extLst>
          </p:cNvPr>
          <p:cNvPicPr>
            <a:picLocks noChangeAspect="1"/>
          </p:cNvPicPr>
          <p:nvPr/>
        </p:nvPicPr>
        <p:blipFill>
          <a:blip r:embed="rId4"/>
          <a:stretch>
            <a:fillRect/>
          </a:stretch>
        </p:blipFill>
        <p:spPr>
          <a:xfrm>
            <a:off x="282512" y="1924900"/>
            <a:ext cx="371020" cy="371020"/>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B62086D0-B207-4064-A8A7-7987C4822168}"/>
              </a:ext>
            </a:extLst>
          </p:cNvPr>
          <p:cNvPicPr>
            <a:picLocks noChangeAspect="1"/>
          </p:cNvPicPr>
          <p:nvPr/>
        </p:nvPicPr>
        <p:blipFill>
          <a:blip r:embed="rId3"/>
          <a:stretch>
            <a:fillRect/>
          </a:stretch>
        </p:blipFill>
        <p:spPr>
          <a:xfrm flipH="1">
            <a:off x="11353675" y="1597102"/>
            <a:ext cx="569194" cy="455356"/>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53FD68D0-66AE-46DE-95D7-14CF89400215}"/>
              </a:ext>
            </a:extLst>
          </p:cNvPr>
          <p:cNvPicPr>
            <a:picLocks noChangeAspect="1"/>
          </p:cNvPicPr>
          <p:nvPr/>
        </p:nvPicPr>
        <p:blipFill>
          <a:blip r:embed="rId4"/>
          <a:stretch>
            <a:fillRect/>
          </a:stretch>
        </p:blipFill>
        <p:spPr>
          <a:xfrm>
            <a:off x="11241238" y="4703762"/>
            <a:ext cx="371020" cy="371020"/>
          </a:xfrm>
          <a:prstGeom prst="rect">
            <a:avLst/>
          </a:prstGeom>
        </p:spPr>
      </p:pic>
      <p:pic>
        <p:nvPicPr>
          <p:cNvPr id="74" name="Picture 73" descr="A picture containing drawing&#10;&#10;Description automatically generated">
            <a:extLst>
              <a:ext uri="{FF2B5EF4-FFF2-40B4-BE49-F238E27FC236}">
                <a16:creationId xmlns:a16="http://schemas.microsoft.com/office/drawing/2014/main" id="{625676B5-F9F4-42AD-BBB1-2F586ABBDF5A}"/>
              </a:ext>
            </a:extLst>
          </p:cNvPr>
          <p:cNvPicPr>
            <a:picLocks noChangeAspect="1"/>
          </p:cNvPicPr>
          <p:nvPr/>
        </p:nvPicPr>
        <p:blipFill>
          <a:blip r:embed="rId3"/>
          <a:stretch>
            <a:fillRect/>
          </a:stretch>
        </p:blipFill>
        <p:spPr>
          <a:xfrm flipH="1">
            <a:off x="11612258" y="3147445"/>
            <a:ext cx="569194" cy="455356"/>
          </a:xfrm>
          <a:prstGeom prst="rect">
            <a:avLst/>
          </a:prstGeom>
        </p:spPr>
      </p:pic>
      <p:grpSp>
        <p:nvGrpSpPr>
          <p:cNvPr id="75" name="Group 74">
            <a:extLst>
              <a:ext uri="{FF2B5EF4-FFF2-40B4-BE49-F238E27FC236}">
                <a16:creationId xmlns:a16="http://schemas.microsoft.com/office/drawing/2014/main" id="{1A21BCB9-3A83-445B-B33C-2D94D088F331}"/>
              </a:ext>
            </a:extLst>
          </p:cNvPr>
          <p:cNvGrpSpPr/>
          <p:nvPr/>
        </p:nvGrpSpPr>
        <p:grpSpPr>
          <a:xfrm>
            <a:off x="293855" y="3162462"/>
            <a:ext cx="3152766" cy="1534161"/>
            <a:chOff x="812462" y="1646497"/>
            <a:chExt cx="2647028" cy="1534161"/>
          </a:xfrm>
        </p:grpSpPr>
        <p:sp>
          <p:nvSpPr>
            <p:cNvPr id="76" name="TextBox 75">
              <a:extLst>
                <a:ext uri="{FF2B5EF4-FFF2-40B4-BE49-F238E27FC236}">
                  <a16:creationId xmlns:a16="http://schemas.microsoft.com/office/drawing/2014/main" id="{4C77AA7E-D435-435D-A60C-FBC4766913AE}"/>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77" name="TextBox 76">
              <a:extLst>
                <a:ext uri="{FF2B5EF4-FFF2-40B4-BE49-F238E27FC236}">
                  <a16:creationId xmlns:a16="http://schemas.microsoft.com/office/drawing/2014/main" id="{6682091A-959E-4A3E-916F-98A90E98B7F2}"/>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pic>
        <p:nvPicPr>
          <p:cNvPr id="78" name="Picture 77" descr="A picture containing drawing&#10;&#10;Description automatically generated">
            <a:extLst>
              <a:ext uri="{FF2B5EF4-FFF2-40B4-BE49-F238E27FC236}">
                <a16:creationId xmlns:a16="http://schemas.microsoft.com/office/drawing/2014/main" id="{BDD21493-4AEA-45EC-84CF-630B9EB6E455}"/>
              </a:ext>
            </a:extLst>
          </p:cNvPr>
          <p:cNvPicPr>
            <a:picLocks noChangeAspect="1"/>
          </p:cNvPicPr>
          <p:nvPr/>
        </p:nvPicPr>
        <p:blipFill>
          <a:blip r:embed="rId4"/>
          <a:stretch>
            <a:fillRect/>
          </a:stretch>
        </p:blipFill>
        <p:spPr>
          <a:xfrm>
            <a:off x="40194" y="3746225"/>
            <a:ext cx="371020" cy="371020"/>
          </a:xfrm>
          <a:prstGeom prst="rect">
            <a:avLst/>
          </a:prstGeom>
        </p:spPr>
      </p:pic>
    </p:spTree>
    <p:extLst>
      <p:ext uri="{BB962C8B-B14F-4D97-AF65-F5344CB8AC3E}">
        <p14:creationId xmlns:p14="http://schemas.microsoft.com/office/powerpoint/2010/main" val="69955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Schwab system has:</a:t>
            </a:r>
          </a:p>
          <a:p>
            <a:pPr lvl="1"/>
            <a:r>
              <a:rPr lang="en-US" dirty="0"/>
              <a:t>Complex workload involving multiple joins running at scale (8.3M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21330F-56D3-4002-BB2A-481A3EAD05F7}"/>
              </a:ext>
            </a:extLst>
          </p:cNvPr>
          <p:cNvGraphicFramePr>
            <a:graphicFrameLocks noGrp="1"/>
          </p:cNvGraphicFramePr>
          <p:nvPr/>
        </p:nvGraphicFramePr>
        <p:xfrm>
          <a:off x="375669" y="924339"/>
          <a:ext cx="6710931" cy="5890984"/>
        </p:xfrm>
        <a:graphic>
          <a:graphicData uri="http://schemas.openxmlformats.org/drawingml/2006/table">
            <a:tbl>
              <a:tblPr firstRow="1">
                <a:tableStyleId>{3B4B98B0-60AC-42C2-AFA5-B58CD77FA1E5}</a:tableStyleId>
              </a:tblPr>
              <a:tblGrid>
                <a:gridCol w="1283456">
                  <a:extLst>
                    <a:ext uri="{9D8B030D-6E8A-4147-A177-3AD203B41FA5}">
                      <a16:colId xmlns:a16="http://schemas.microsoft.com/office/drawing/2014/main" val="4086830830"/>
                    </a:ext>
                  </a:extLst>
                </a:gridCol>
                <a:gridCol w="5427475">
                  <a:extLst>
                    <a:ext uri="{9D8B030D-6E8A-4147-A177-3AD203B41FA5}">
                      <a16:colId xmlns:a16="http://schemas.microsoft.com/office/drawing/2014/main" val="1524199415"/>
                    </a:ext>
                  </a:extLst>
                </a:gridCol>
              </a:tblGrid>
              <a:tr h="256167">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3803463429"/>
                  </a:ext>
                </a:extLst>
              </a:tr>
              <a:tr h="33150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chemeClr val="bg1"/>
                          </a:solidFill>
                          <a:latin typeface="Calibri" panose="020F0502020204030204" pitchFamily="34" charset="0"/>
                          <a:ea typeface="+mn-ea"/>
                          <a:cs typeface="Calibri" panose="020F0502020204030204" pitchFamily="34" charset="0"/>
                        </a:rPr>
                        <a:t>Vantage Health Check</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2924412612"/>
                  </a:ext>
                </a:extLst>
              </a:tr>
              <a:tr h="587260">
                <a:tc>
                  <a:txBody>
                    <a:bodyPr/>
                    <a:lstStyle/>
                    <a:p>
                      <a:r>
                        <a:rPr lang="en-AU" sz="1200" b="1" kern="1200">
                          <a:solidFill>
                            <a:schemeClr val="tx1"/>
                          </a:solidFill>
                          <a:latin typeface="+mn-lt"/>
                          <a:ea typeface="+mn-ea"/>
                          <a:cs typeface="+mn-cs"/>
                        </a:rPr>
                        <a:t>What is it?</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200" b="1" kern="1200">
                          <a:solidFill>
                            <a:schemeClr val="tx1"/>
                          </a:solidFill>
                          <a:latin typeface="+mn-lt"/>
                          <a:ea typeface="+mn-ea"/>
                          <a:cs typeface="+mn-cs"/>
                        </a:rPr>
                        <a:t>Vantage Health Check is a routine service Teradata provides for customers to help them understand their usage of the Vantage platform.</a:t>
                      </a:r>
                    </a:p>
                  </a:txBody>
                  <a:tcPr marT="45735" marB="45735">
                    <a:solidFill>
                      <a:schemeClr val="bg2">
                        <a:lumMod val="20000"/>
                        <a:lumOff val="80000"/>
                      </a:schemeClr>
                    </a:solidFill>
                  </a:tcPr>
                </a:tc>
                <a:extLst>
                  <a:ext uri="{0D108BD9-81ED-4DB2-BD59-A6C34878D82A}">
                    <a16:rowId xmlns:a16="http://schemas.microsoft.com/office/drawing/2014/main" val="2437117178"/>
                  </a:ext>
                </a:extLst>
              </a:tr>
              <a:tr h="1536852">
                <a:tc>
                  <a:txBody>
                    <a:bodyPr/>
                    <a:lstStyle/>
                    <a:p>
                      <a:r>
                        <a:rPr lang="en-AU" sz="1200" b="1" kern="1200">
                          <a:solidFill>
                            <a:schemeClr val="tx1"/>
                          </a:solidFill>
                          <a:latin typeface="+mn-lt"/>
                          <a:ea typeface="+mn-ea"/>
                          <a:cs typeface="+mn-cs"/>
                        </a:rPr>
                        <a:t>What do I get?</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A report detailing the usage of the Vantage Platform along the dimensions of:</a:t>
                      </a:r>
                    </a:p>
                    <a:p>
                      <a:pPr marL="628650" lvl="1" indent="-171450">
                        <a:buFont typeface="Arial" panose="020B0604020202020204" pitchFamily="34" charset="0"/>
                        <a:buChar char="•"/>
                      </a:pPr>
                      <a:r>
                        <a:rPr lang="en-US" sz="1200" b="0" kern="1200" dirty="0">
                          <a:effectLst/>
                        </a:rPr>
                        <a:t>Resource usage (Compute &amp; Storage)</a:t>
                      </a:r>
                    </a:p>
                    <a:p>
                      <a:pPr marL="628650" lvl="1" indent="-171450">
                        <a:buFont typeface="Arial" panose="020B0604020202020204" pitchFamily="34" charset="0"/>
                        <a:buChar char="•"/>
                      </a:pPr>
                      <a:r>
                        <a:rPr lang="en-US" sz="1200" b="0" kern="1200" dirty="0">
                          <a:effectLst/>
                        </a:rPr>
                        <a:t>Workload Profile</a:t>
                      </a:r>
                    </a:p>
                    <a:p>
                      <a:pPr marL="628650" lvl="1" indent="-171450">
                        <a:buFont typeface="Arial" panose="020B0604020202020204" pitchFamily="34" charset="0"/>
                        <a:buChar char="•"/>
                      </a:pPr>
                      <a:r>
                        <a:rPr lang="en-US" sz="1200" b="0" kern="1200" dirty="0">
                          <a:effectLst/>
                        </a:rPr>
                        <a:t>Data Affinity</a:t>
                      </a:r>
                    </a:p>
                    <a:p>
                      <a:pPr marL="628650" lvl="1" indent="-171450">
                        <a:buFont typeface="Arial" panose="020B0604020202020204" pitchFamily="34" charset="0"/>
                        <a:buChar char="•"/>
                      </a:pPr>
                      <a:r>
                        <a:rPr lang="en-US" sz="1200" b="0" kern="1200" dirty="0">
                          <a:effectLst/>
                        </a:rPr>
                        <a:t>Feature Usage (if on Teradata 16+)</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User Profile (optional)</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Data Usage Profile (optional)</a:t>
                      </a:r>
                      <a:endParaRPr lang="en-US" sz="1200" b="1"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0" kern="1200" dirty="0">
                        <a:effectLst/>
                      </a:endParaRPr>
                    </a:p>
                  </a:txBody>
                  <a:tcPr marT="45735" marB="45735">
                    <a:solidFill>
                      <a:schemeClr val="bg2">
                        <a:lumMod val="20000"/>
                        <a:lumOff val="80000"/>
                      </a:schemeClr>
                    </a:solidFill>
                  </a:tcPr>
                </a:tc>
                <a:extLst>
                  <a:ext uri="{0D108BD9-81ED-4DB2-BD59-A6C34878D82A}">
                    <a16:rowId xmlns:a16="http://schemas.microsoft.com/office/drawing/2014/main" val="245454751"/>
                  </a:ext>
                </a:extLst>
              </a:tr>
              <a:tr h="1898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effectLst/>
                        </a:rPr>
                        <a:t>What do I need?</a:t>
                      </a:r>
                    </a:p>
                    <a:p>
                      <a:endParaRPr lang="en-AU" sz="1200" b="1" kern="1200">
                        <a:solidFill>
                          <a:schemeClr val="tx1"/>
                        </a:solidFill>
                        <a:latin typeface="+mn-lt"/>
                        <a:ea typeface="+mn-ea"/>
                        <a:cs typeface="+mn-cs"/>
                      </a:endParaRP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a:effectLst/>
                        </a:rPr>
                        <a:t>The health check requires the following data:</a:t>
                      </a:r>
                    </a:p>
                    <a:p>
                      <a:pPr marL="628650" lvl="1" indent="-171450">
                        <a:buFont typeface="Arial" panose="020B0604020202020204" pitchFamily="34" charset="0"/>
                        <a:buChar char="•"/>
                      </a:pPr>
                      <a:r>
                        <a:rPr lang="en-US" sz="1200" b="0" kern="1200">
                          <a:effectLst/>
                        </a:rPr>
                        <a:t>ResUsage and Database Query Log (DBQL)</a:t>
                      </a:r>
                    </a:p>
                    <a:p>
                      <a:pPr marL="628650" lvl="1" indent="-171450">
                        <a:buFont typeface="Arial" panose="020B0604020202020204" pitchFamily="34" charset="0"/>
                        <a:buChar char="•"/>
                      </a:pPr>
                      <a:r>
                        <a:rPr lang="en-US" sz="1200" b="0" kern="1200">
                          <a:effectLst/>
                        </a:rPr>
                        <a:t>DBQL Object logging (for Data Affinity)</a:t>
                      </a:r>
                    </a:p>
                    <a:p>
                      <a:pPr marL="628650" lvl="1" indent="-171450">
                        <a:buFont typeface="Arial" panose="020B0604020202020204" pitchFamily="34" charset="0"/>
                        <a:buChar char="•"/>
                      </a:pPr>
                      <a:r>
                        <a:rPr lang="en-US" sz="1200" b="0" kern="1200">
                          <a:effectLst/>
                        </a:rPr>
                        <a:t>Feature logging (for Feature Usage)</a:t>
                      </a:r>
                    </a:p>
                    <a:p>
                      <a:pPr marL="628650" lvl="1" indent="-171450">
                        <a:buFont typeface="Arial" panose="020B0604020202020204" pitchFamily="34" charset="0"/>
                        <a:buChar char="•"/>
                      </a:pPr>
                      <a:r>
                        <a:rPr lang="en-US" sz="1200" b="0" kern="1200">
                          <a:effectLst/>
                        </a:rPr>
                        <a:t>User group mapping (optional, requires customer input) </a:t>
                      </a:r>
                    </a:p>
                    <a:p>
                      <a:pPr marL="628650" lvl="1" indent="-171450">
                        <a:buFont typeface="Arial" panose="020B0604020202020204" pitchFamily="34" charset="0"/>
                        <a:buChar char="•"/>
                      </a:pPr>
                      <a:r>
                        <a:rPr lang="en-US" sz="1200" b="0" kern="1200">
                          <a:effectLst/>
                        </a:rPr>
                        <a:t>Data subject area mapping (optional, requires customer input)</a:t>
                      </a:r>
                    </a:p>
                    <a:p>
                      <a:pPr marL="628650" lvl="1" indent="-171450">
                        <a:buFont typeface="Arial" panose="020B0604020202020204" pitchFamily="34" charset="0"/>
                        <a:buChar char="•"/>
                      </a:pPr>
                      <a:endParaRPr lang="en-US" sz="1200" b="0" kern="1200">
                        <a:effectLst/>
                      </a:endParaRPr>
                    </a:p>
                    <a:p>
                      <a:pPr marL="0" lvl="0" indent="0">
                        <a:buFont typeface="Arial" panose="020B0604020202020204" pitchFamily="34" charset="0"/>
                        <a:buNone/>
                      </a:pPr>
                      <a:r>
                        <a:rPr lang="en-US" sz="1200" b="0" kern="1200">
                          <a:effectLst/>
                        </a:rPr>
                        <a:t>SQL will be supplied to the DBA for execution and extraction of the results for visualization</a:t>
                      </a:r>
                    </a:p>
                    <a:p>
                      <a:pPr marL="0" lvl="0" indent="0">
                        <a:buFont typeface="Arial" panose="020B0604020202020204" pitchFamily="34" charset="0"/>
                        <a:buNone/>
                      </a:pPr>
                      <a:endParaRPr lang="en-US" sz="1200" b="1" kern="120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2743031175"/>
                  </a:ext>
                </a:extLst>
              </a:tr>
              <a:tr h="1234524">
                <a:tc>
                  <a:txBody>
                    <a:bodyPr/>
                    <a:lstStyle/>
                    <a:p>
                      <a:r>
                        <a:rPr lang="en-AU" sz="1200" b="1" kern="1200">
                          <a:solidFill>
                            <a:schemeClr val="tx1"/>
                          </a:solidFill>
                          <a:latin typeface="+mn-lt"/>
                          <a:ea typeface="+mn-ea"/>
                          <a:cs typeface="+mn-cs"/>
                        </a:rPr>
                        <a:t>How long does it take?</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Teradata will take 1 week to complete the analysis and produce the report.</a:t>
                      </a:r>
                    </a:p>
                    <a:p>
                      <a:pPr marL="0" indent="0">
                        <a:buFont typeface="Arial" panose="020B0604020202020204" pitchFamily="34" charset="0"/>
                        <a:buNone/>
                      </a:pPr>
                      <a:endParaRPr lang="en-US" sz="1200" b="0" kern="1200" dirty="0">
                        <a:effectLst/>
                      </a:endParaRPr>
                    </a:p>
                    <a:p>
                      <a:pPr marL="0" indent="0">
                        <a:buFont typeface="Arial" panose="020B0604020202020204" pitchFamily="34" charset="0"/>
                        <a:buNone/>
                      </a:pPr>
                      <a:r>
                        <a:rPr lang="en-US" sz="1200" b="0" kern="1200" dirty="0">
                          <a:effectLst/>
                        </a:rPr>
                        <a:t>There is no charge for the Initial Baseline service.</a:t>
                      </a:r>
                    </a:p>
                    <a:p>
                      <a:pPr marL="0" lvl="0" indent="0">
                        <a:buFont typeface="Arial" panose="020B0604020202020204" pitchFamily="34" charset="0"/>
                        <a:buNone/>
                      </a:pPr>
                      <a:endParaRPr lang="en-US" sz="1200" b="1" kern="1200" dirty="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3282192285"/>
                  </a:ext>
                </a:extLst>
              </a:tr>
            </a:tbl>
          </a:graphicData>
        </a:graphic>
      </p:graphicFrame>
      <p:graphicFrame>
        <p:nvGraphicFramePr>
          <p:cNvPr id="7" name="Table 6"/>
          <p:cNvGraphicFramePr>
            <a:graphicFrameLocks noGrp="1"/>
          </p:cNvGraphicFramePr>
          <p:nvPr/>
        </p:nvGraphicFramePr>
        <p:xfrm>
          <a:off x="7317125" y="924339"/>
          <a:ext cx="4499206" cy="1600320"/>
        </p:xfrm>
        <a:graphic>
          <a:graphicData uri="http://schemas.openxmlformats.org/drawingml/2006/table">
            <a:tbl>
              <a:tblPr firstRow="1">
                <a:tableStyleId>{3B4B98B0-60AC-42C2-AFA5-B58CD77FA1E5}</a:tableStyleId>
              </a:tblPr>
              <a:tblGrid>
                <a:gridCol w="1439249">
                  <a:extLst>
                    <a:ext uri="{9D8B030D-6E8A-4147-A177-3AD203B41FA5}">
                      <a16:colId xmlns:a16="http://schemas.microsoft.com/office/drawing/2014/main" val="20000"/>
                    </a:ext>
                  </a:extLst>
                </a:gridCol>
                <a:gridCol w="3059957">
                  <a:extLst>
                    <a:ext uri="{9D8B030D-6E8A-4147-A177-3AD203B41FA5}">
                      <a16:colId xmlns:a16="http://schemas.microsoft.com/office/drawing/2014/main" val="20001"/>
                    </a:ext>
                  </a:extLst>
                </a:gridCol>
              </a:tblGrid>
              <a:tr h="150373">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10000"/>
                  </a:ext>
                </a:extLst>
              </a:tr>
              <a:tr h="25261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a:solidFill>
                            <a:schemeClr val="bg1"/>
                          </a:solidFill>
                          <a:latin typeface="Calibri" panose="020F0502020204030204" pitchFamily="34" charset="0"/>
                          <a:ea typeface="+mn-ea"/>
                          <a:cs typeface="Calibri" panose="020F0502020204030204" pitchFamily="34" charset="0"/>
                        </a:rPr>
                        <a:t>Potentially Sensitive Data</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10001"/>
                  </a:ext>
                </a:extLst>
              </a:tr>
              <a:tr h="442241">
                <a:tc>
                  <a:txBody>
                    <a:bodyPr/>
                    <a:lstStyle/>
                    <a:p>
                      <a:pPr marL="0" indent="0">
                        <a:buFont typeface="Arial" pitchFamily="34" charset="0"/>
                        <a:buNone/>
                      </a:pPr>
                      <a:r>
                        <a:rPr lang="en-US" sz="1100" b="1">
                          <a:solidFill>
                            <a:schemeClr val="tx1"/>
                          </a:solidFill>
                        </a:rPr>
                        <a:t>What is extracted?</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100" b="0" kern="1200">
                          <a:effectLst/>
                        </a:rPr>
                        <a:t>Username</a:t>
                      </a:r>
                    </a:p>
                    <a:p>
                      <a:pPr marL="0" indent="0" algn="l">
                        <a:buFont typeface="Arial" panose="020B0604020202020204" pitchFamily="34" charset="0"/>
                        <a:buNone/>
                      </a:pPr>
                      <a:r>
                        <a:rPr lang="en-US" sz="1100" b="0" kern="1200">
                          <a:effectLst/>
                        </a:rPr>
                        <a:t>Database name</a:t>
                      </a:r>
                    </a:p>
                    <a:p>
                      <a:pPr marL="0" indent="0" algn="l">
                        <a:buFont typeface="Arial" panose="020B0604020202020204" pitchFamily="34" charset="0"/>
                        <a:buNone/>
                      </a:pPr>
                      <a:r>
                        <a:rPr lang="en-US" sz="1100" b="0" kern="1200">
                          <a:effectLst/>
                        </a:rPr>
                        <a:t>Table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b="0" i="0" kern="1200">
                          <a:solidFill>
                            <a:schemeClr val="tx1"/>
                          </a:solidFill>
                          <a:effectLst/>
                          <a:latin typeface="+mn-lt"/>
                          <a:ea typeface="+mn-ea"/>
                          <a:cs typeface="+mn-cs"/>
                        </a:rPr>
                        <a:t>CPU, IO and Diskspace metrics</a:t>
                      </a:r>
                    </a:p>
                  </a:txBody>
                  <a:tcPr marT="45735" marB="45735">
                    <a:solidFill>
                      <a:schemeClr val="bg2">
                        <a:lumMod val="20000"/>
                        <a:lumOff val="80000"/>
                      </a:schemeClr>
                    </a:solidFill>
                  </a:tcPr>
                </a:tc>
                <a:extLst>
                  <a:ext uri="{0D108BD9-81ED-4DB2-BD59-A6C34878D82A}">
                    <a16:rowId xmlns:a16="http://schemas.microsoft.com/office/drawing/2014/main" val="10005"/>
                  </a:ext>
                </a:extLst>
              </a:tr>
              <a:tr h="150373">
                <a:tc>
                  <a:txBody>
                    <a:bodyPr/>
                    <a:lstStyle/>
                    <a:p>
                      <a:pPr marL="0" indent="0">
                        <a:buFont typeface="Arial" pitchFamily="34" charset="0"/>
                        <a:buNone/>
                      </a:pPr>
                      <a:endParaRPr lang="en-US" sz="1100" b="1">
                        <a:solidFill>
                          <a:schemeClr val="tx1"/>
                        </a:solidFill>
                      </a:endParaRPr>
                    </a:p>
                  </a:txBody>
                  <a:tcPr marT="45735" marB="45735">
                    <a:solidFill>
                      <a:schemeClr val="bg2">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baseline="0">
                        <a:solidFill>
                          <a:schemeClr val="tx1"/>
                        </a:solidFill>
                      </a:endParaRPr>
                    </a:p>
                  </a:txBody>
                  <a:tcPr marT="45735" marB="45735">
                    <a:solidFill>
                      <a:schemeClr val="bg2">
                        <a:lumMod val="20000"/>
                        <a:lumOff val="80000"/>
                      </a:schemeClr>
                    </a:solidFill>
                  </a:tcPr>
                </a:tc>
                <a:extLst>
                  <a:ext uri="{0D108BD9-81ED-4DB2-BD59-A6C34878D82A}">
                    <a16:rowId xmlns:a16="http://schemas.microsoft.com/office/drawing/2014/main" val="10006"/>
                  </a:ext>
                </a:extLst>
              </a:tr>
            </a:tbl>
          </a:graphicData>
        </a:graphic>
      </p:graphicFrame>
      <p:sp>
        <p:nvSpPr>
          <p:cNvPr id="16" name="TextBox 15">
            <a:extLst>
              <a:ext uri="{FF2B5EF4-FFF2-40B4-BE49-F238E27FC236}">
                <a16:creationId xmlns:a16="http://schemas.microsoft.com/office/drawing/2014/main" id="{8498DAA0-AE42-4F5A-ACB1-58C3727EBD00}"/>
              </a:ext>
            </a:extLst>
          </p:cNvPr>
          <p:cNvSpPr txBox="1"/>
          <p:nvPr/>
        </p:nvSpPr>
        <p:spPr>
          <a:xfrm>
            <a:off x="375669" y="345363"/>
            <a:ext cx="6241965" cy="584775"/>
          </a:xfrm>
          <a:prstGeom prst="rect">
            <a:avLst/>
          </a:prstGeom>
          <a:noFill/>
        </p:spPr>
        <p:txBody>
          <a:bodyPr wrap="none" rtlCol="0">
            <a:spAutoFit/>
          </a:bodyPr>
          <a:lstStyle/>
          <a:p>
            <a:pPr defTabSz="1218810"/>
            <a:r>
              <a:rPr lang="en-AU" sz="3200" b="1" dirty="0">
                <a:solidFill>
                  <a:schemeClr val="accent1"/>
                </a:solidFill>
                <a:latin typeface="+mj-lt"/>
                <a:cs typeface="Calibri" panose="020F0502020204030204" pitchFamily="34" charset="0"/>
              </a:rPr>
              <a:t>Vantage Workload Assessment</a:t>
            </a:r>
          </a:p>
        </p:txBody>
      </p:sp>
      <p:pic>
        <p:nvPicPr>
          <p:cNvPr id="9" name="Picture 8">
            <a:extLst>
              <a:ext uri="{FF2B5EF4-FFF2-40B4-BE49-F238E27FC236}">
                <a16:creationId xmlns:a16="http://schemas.microsoft.com/office/drawing/2014/main" id="{81D57292-EAA8-4D27-904A-5A20B85DE260}"/>
              </a:ext>
            </a:extLst>
          </p:cNvPr>
          <p:cNvPicPr>
            <a:picLocks noChangeAspect="1"/>
          </p:cNvPicPr>
          <p:nvPr/>
        </p:nvPicPr>
        <p:blipFill>
          <a:blip r:embed="rId4"/>
          <a:stretch>
            <a:fillRect/>
          </a:stretch>
        </p:blipFill>
        <p:spPr>
          <a:xfrm>
            <a:off x="9534946" y="5036673"/>
            <a:ext cx="2281385" cy="1256784"/>
          </a:xfrm>
          <a:prstGeom prst="rect">
            <a:avLst/>
          </a:prstGeom>
        </p:spPr>
      </p:pic>
      <p:pic>
        <p:nvPicPr>
          <p:cNvPr id="11" name="Picture 10">
            <a:extLst>
              <a:ext uri="{FF2B5EF4-FFF2-40B4-BE49-F238E27FC236}">
                <a16:creationId xmlns:a16="http://schemas.microsoft.com/office/drawing/2014/main" id="{4BDB59D3-04B5-4301-9732-E93C76A2C13D}"/>
              </a:ext>
            </a:extLst>
          </p:cNvPr>
          <p:cNvPicPr>
            <a:picLocks noChangeAspect="1"/>
          </p:cNvPicPr>
          <p:nvPr/>
        </p:nvPicPr>
        <p:blipFill>
          <a:blip r:embed="rId5"/>
          <a:stretch>
            <a:fillRect/>
          </a:stretch>
        </p:blipFill>
        <p:spPr>
          <a:xfrm>
            <a:off x="7220426" y="4994126"/>
            <a:ext cx="2281385" cy="1269700"/>
          </a:xfrm>
          <a:prstGeom prst="rect">
            <a:avLst/>
          </a:prstGeom>
        </p:spPr>
      </p:pic>
      <p:pic>
        <p:nvPicPr>
          <p:cNvPr id="12" name="Picture 11">
            <a:extLst>
              <a:ext uri="{FF2B5EF4-FFF2-40B4-BE49-F238E27FC236}">
                <a16:creationId xmlns:a16="http://schemas.microsoft.com/office/drawing/2014/main" id="{3C436E40-0741-4DF9-BE16-7EB3271C118E}"/>
              </a:ext>
            </a:extLst>
          </p:cNvPr>
          <p:cNvPicPr>
            <a:picLocks noChangeAspect="1"/>
          </p:cNvPicPr>
          <p:nvPr/>
        </p:nvPicPr>
        <p:blipFill>
          <a:blip r:embed="rId6"/>
          <a:stretch>
            <a:fillRect/>
          </a:stretch>
        </p:blipFill>
        <p:spPr>
          <a:xfrm>
            <a:off x="7271566" y="2636030"/>
            <a:ext cx="2226079" cy="2259366"/>
          </a:xfrm>
          <a:prstGeom prst="rect">
            <a:avLst/>
          </a:prstGeom>
        </p:spPr>
      </p:pic>
      <p:pic>
        <p:nvPicPr>
          <p:cNvPr id="10" name="Picture 9">
            <a:extLst>
              <a:ext uri="{FF2B5EF4-FFF2-40B4-BE49-F238E27FC236}">
                <a16:creationId xmlns:a16="http://schemas.microsoft.com/office/drawing/2014/main" id="{1C511F54-E0DD-4E0D-9D57-499A79E7F51B}"/>
              </a:ext>
            </a:extLst>
          </p:cNvPr>
          <p:cNvPicPr>
            <a:picLocks noChangeAspect="1"/>
          </p:cNvPicPr>
          <p:nvPr/>
        </p:nvPicPr>
        <p:blipFill>
          <a:blip r:embed="rId7"/>
          <a:stretch>
            <a:fillRect/>
          </a:stretch>
        </p:blipFill>
        <p:spPr>
          <a:xfrm>
            <a:off x="9418133" y="2592839"/>
            <a:ext cx="2398198" cy="2302557"/>
          </a:xfrm>
          <a:prstGeom prst="rect">
            <a:avLst/>
          </a:prstGeom>
        </p:spPr>
      </p:pic>
      <p:sp>
        <p:nvSpPr>
          <p:cNvPr id="13" name="TextBox 12">
            <a:extLst>
              <a:ext uri="{FF2B5EF4-FFF2-40B4-BE49-F238E27FC236}">
                <a16:creationId xmlns:a16="http://schemas.microsoft.com/office/drawing/2014/main" id="{7F017F90-4513-4FC4-92A6-46673E30ECC3}"/>
              </a:ext>
            </a:extLst>
          </p:cNvPr>
          <p:cNvSpPr txBox="1"/>
          <p:nvPr/>
        </p:nvSpPr>
        <p:spPr>
          <a:xfrm>
            <a:off x="509531" y="6512637"/>
            <a:ext cx="1751069" cy="261610"/>
          </a:xfrm>
          <a:prstGeom prst="rect">
            <a:avLst/>
          </a:prstGeom>
          <a:noFill/>
        </p:spPr>
        <p:txBody>
          <a:bodyPr wrap="squar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bg1">
                    <a:lumMod val="65000"/>
                  </a:schemeClr>
                </a:solidFill>
              </a:rPr>
              <a:t>©2020 Teradata</a:t>
            </a:r>
          </a:p>
        </p:txBody>
      </p:sp>
    </p:spTree>
    <p:custDataLst>
      <p:tags r:id="rId1"/>
    </p:custDataLst>
    <p:extLst>
      <p:ext uri="{BB962C8B-B14F-4D97-AF65-F5344CB8AC3E}">
        <p14:creationId xmlns:p14="http://schemas.microsoft.com/office/powerpoint/2010/main" val="305198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
            <a:extLst>
              <a:ext uri="{FF2B5EF4-FFF2-40B4-BE49-F238E27FC236}">
                <a16:creationId xmlns:a16="http://schemas.microsoft.com/office/drawing/2014/main" id="{E8638A00-426F-4C4F-9A86-901EE98FCD31}"/>
              </a:ext>
            </a:extLst>
          </p:cNvPr>
          <p:cNvGraphicFramePr>
            <a:graphicFrameLocks/>
          </p:cNvGraphicFramePr>
          <p:nvPr>
            <p:extLst>
              <p:ext uri="{D42A27DB-BD31-4B8C-83A1-F6EECF244321}">
                <p14:modId xmlns:p14="http://schemas.microsoft.com/office/powerpoint/2010/main" val="2179344290"/>
              </p:ext>
            </p:extLst>
          </p:nvPr>
        </p:nvGraphicFramePr>
        <p:xfrm>
          <a:off x="6653704" y="1422193"/>
          <a:ext cx="4885516" cy="467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D93D45E-D390-1344-9699-791C60744C27}"/>
              </a:ext>
            </a:extLst>
          </p:cNvPr>
          <p:cNvSpPr/>
          <p:nvPr/>
        </p:nvSpPr>
        <p:spPr>
          <a:xfrm>
            <a:off x="587482" y="234724"/>
            <a:ext cx="4378122" cy="954107"/>
          </a:xfrm>
          <a:prstGeom prst="rect">
            <a:avLst/>
          </a:prstGeom>
          <a:noFill/>
        </p:spPr>
        <p:txBody>
          <a:bodyPr wrap="none" lIns="91440" tIns="45720" rIns="91440" bIns="45720">
            <a:spAutoFit/>
          </a:bodyPr>
          <a:lstStyle/>
          <a:p>
            <a:r>
              <a:rPr lang="en-US" sz="3200" b="1" cap="none" spc="0">
                <a:ln w="0"/>
                <a:solidFill>
                  <a:schemeClr val="accent1"/>
                </a:solidFill>
              </a:rPr>
              <a:t>EDW Utilization Stats</a:t>
            </a:r>
          </a:p>
          <a:p>
            <a:r>
              <a:rPr lang="en-US" sz="2400" b="1">
                <a:ln w="0"/>
                <a:solidFill>
                  <a:schemeClr val="accent1"/>
                </a:solidFill>
              </a:rPr>
              <a:t>March 2018 – February 2019</a:t>
            </a:r>
            <a:r>
              <a:rPr lang="en-US" sz="2400" b="1" cap="none" spc="0">
                <a:ln w="0"/>
                <a:solidFill>
                  <a:schemeClr val="accent1"/>
                </a:solidFill>
              </a:rPr>
              <a:t> </a:t>
            </a:r>
          </a:p>
        </p:txBody>
      </p:sp>
      <p:sp>
        <p:nvSpPr>
          <p:cNvPr id="7" name="TextBox 6">
            <a:extLst>
              <a:ext uri="{FF2B5EF4-FFF2-40B4-BE49-F238E27FC236}">
                <a16:creationId xmlns:a16="http://schemas.microsoft.com/office/drawing/2014/main" id="{81B9197C-D0D5-451E-A4BD-BC463E6FD33F}"/>
              </a:ext>
            </a:extLst>
          </p:cNvPr>
          <p:cNvSpPr txBox="1"/>
          <p:nvPr/>
        </p:nvSpPr>
        <p:spPr>
          <a:xfrm>
            <a:off x="3717299" y="6397895"/>
            <a:ext cx="6465231" cy="307777"/>
          </a:xfrm>
          <a:prstGeom prst="rect">
            <a:avLst/>
          </a:prstGeom>
          <a:noFill/>
        </p:spPr>
        <p:txBody>
          <a:bodyPr wrap="none" rtlCol="0">
            <a:spAutoFit/>
          </a:bodyPr>
          <a:lstStyle/>
          <a:p>
            <a:r>
              <a:rPr lang="en-US" sz="1400" dirty="0"/>
              <a:t>* Only includes statistics on PROD2, one of 10 systems at large healthcare firm</a:t>
            </a:r>
          </a:p>
        </p:txBody>
      </p:sp>
      <p:graphicFrame>
        <p:nvGraphicFramePr>
          <p:cNvPr id="12" name="Chart 11">
            <a:extLst>
              <a:ext uri="{FF2B5EF4-FFF2-40B4-BE49-F238E27FC236}">
                <a16:creationId xmlns:a16="http://schemas.microsoft.com/office/drawing/2014/main" id="{31C17E5F-E2E4-4A12-8215-932B0E64C7BD}"/>
              </a:ext>
            </a:extLst>
          </p:cNvPr>
          <p:cNvGraphicFramePr>
            <a:graphicFrameLocks/>
          </p:cNvGraphicFramePr>
          <p:nvPr/>
        </p:nvGraphicFramePr>
        <p:xfrm>
          <a:off x="117070" y="1422193"/>
          <a:ext cx="5839171" cy="50898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82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EAC6B7-63F0-4B0C-AADC-500F1E9EEDF6}"/>
              </a:ext>
            </a:extLst>
          </p:cNvPr>
          <p:cNvSpPr>
            <a:spLocks noGrp="1"/>
          </p:cNvSpPr>
          <p:nvPr>
            <p:ph sz="quarter" idx="15"/>
          </p:nvPr>
        </p:nvSpPr>
        <p:spPr>
          <a:xfrm>
            <a:off x="587482" y="1022132"/>
            <a:ext cx="4716145" cy="5505994"/>
          </a:xfrm>
        </p:spPr>
        <p:txBody>
          <a:bodyPr vert="horz" lIns="91440" tIns="45720" rIns="91440" bIns="45720" rtlCol="0" anchor="t">
            <a:noAutofit/>
          </a:bodyPr>
          <a:lstStyle/>
          <a:p>
            <a:r>
              <a:rPr lang="en-US" sz="1800" dirty="0">
                <a:cs typeface="Arial"/>
              </a:rPr>
              <a:t>Core Consumption</a:t>
            </a:r>
          </a:p>
          <a:p>
            <a:pPr marL="354012" lvl="1" indent="0">
              <a:buNone/>
            </a:pPr>
            <a:r>
              <a:rPr lang="en-US" sz="1600" dirty="0">
                <a:cs typeface="Arial"/>
              </a:rPr>
              <a:t>2-3 Weeks Engagement</a:t>
            </a:r>
          </a:p>
          <a:p>
            <a:pPr lvl="1"/>
            <a:r>
              <a:rPr lang="en-US" sz="1600" b="1" dirty="0"/>
              <a:t>Automated Consumption Acquisition</a:t>
            </a:r>
            <a:r>
              <a:rPr lang="en-US" dirty="0"/>
              <a:t>  </a:t>
            </a:r>
          </a:p>
          <a:p>
            <a:pPr lvl="1"/>
            <a:r>
              <a:rPr lang="en-US" sz="1600" dirty="0">
                <a:cs typeface="Arial"/>
              </a:rPr>
              <a:t>Understand platform usage patterns</a:t>
            </a:r>
          </a:p>
          <a:p>
            <a:pPr lvl="2"/>
            <a:r>
              <a:rPr lang="en-US" sz="1400" dirty="0">
                <a:cs typeface="Arial"/>
              </a:rPr>
              <a:t>CPU</a:t>
            </a:r>
          </a:p>
          <a:p>
            <a:pPr lvl="2"/>
            <a:r>
              <a:rPr lang="en-US" sz="1400" dirty="0">
                <a:cs typeface="Arial"/>
              </a:rPr>
              <a:t>IO</a:t>
            </a:r>
          </a:p>
          <a:p>
            <a:pPr lvl="1"/>
            <a:r>
              <a:rPr lang="en-US" sz="1800" dirty="0">
                <a:cs typeface="Arial"/>
              </a:rPr>
              <a:t>Based on SAR reports</a:t>
            </a:r>
          </a:p>
          <a:p>
            <a:r>
              <a:rPr lang="en-US" sz="2000" dirty="0">
                <a:cs typeface="Arial"/>
              </a:rPr>
              <a:t>Core Database Consumption</a:t>
            </a:r>
          </a:p>
          <a:p>
            <a:pPr lvl="1"/>
            <a:r>
              <a:rPr lang="en-US" sz="1800" dirty="0">
                <a:cs typeface="Arial"/>
              </a:rPr>
              <a:t>Overall system usage</a:t>
            </a:r>
          </a:p>
          <a:p>
            <a:pPr lvl="1"/>
            <a:r>
              <a:rPr lang="en-US" sz="1800" dirty="0">
                <a:cs typeface="Arial"/>
              </a:rPr>
              <a:t>Provides breakdown of user groups</a:t>
            </a:r>
          </a:p>
          <a:p>
            <a:pPr lvl="1"/>
            <a:r>
              <a:rPr lang="en-US" sz="1800" dirty="0">
                <a:cs typeface="Arial"/>
              </a:rPr>
              <a:t>Backlog reporting</a:t>
            </a:r>
          </a:p>
          <a:p>
            <a:pPr lvl="1"/>
            <a:r>
              <a:rPr lang="en-US" sz="1800" dirty="0">
                <a:cs typeface="Arial"/>
              </a:rPr>
              <a:t>Heatmaps</a:t>
            </a:r>
          </a:p>
          <a:p>
            <a:pPr lvl="1"/>
            <a:r>
              <a:rPr lang="en-US" sz="1800" dirty="0">
                <a:cs typeface="Arial"/>
              </a:rPr>
              <a:t>Based on </a:t>
            </a:r>
            <a:r>
              <a:rPr lang="en-US" sz="1800" dirty="0" err="1">
                <a:cs typeface="Arial"/>
              </a:rPr>
              <a:t>resusage</a:t>
            </a:r>
            <a:endParaRPr lang="en-US" sz="1800" dirty="0">
              <a:cs typeface="Arial"/>
            </a:endParaRPr>
          </a:p>
          <a:p>
            <a:r>
              <a:rPr lang="en-US" sz="2000" dirty="0">
                <a:cs typeface="Arial"/>
              </a:rPr>
              <a:t>Core Usage</a:t>
            </a:r>
          </a:p>
          <a:p>
            <a:pPr lvl="1"/>
            <a:r>
              <a:rPr lang="en-US" sz="1800" dirty="0">
                <a:cs typeface="Arial"/>
              </a:rPr>
              <a:t>Maps subject areas to business groups</a:t>
            </a:r>
          </a:p>
          <a:p>
            <a:pPr lvl="1"/>
            <a:r>
              <a:rPr lang="en-US" sz="1800" dirty="0">
                <a:cs typeface="Arial"/>
              </a:rPr>
              <a:t>Based on DBQL</a:t>
            </a:r>
          </a:p>
          <a:p>
            <a:pPr lvl="1"/>
            <a:endParaRPr lang="en-US" sz="1800" dirty="0">
              <a:cs typeface="Arial"/>
            </a:endParaRPr>
          </a:p>
          <a:p>
            <a:endParaRPr lang="en-US" sz="1600" dirty="0"/>
          </a:p>
          <a:p>
            <a:endParaRPr lang="en-US" sz="1800" dirty="0"/>
          </a:p>
          <a:p>
            <a:endParaRPr lang="en-US" sz="1800" dirty="0"/>
          </a:p>
          <a:p>
            <a:endParaRPr lang="en-US" sz="1800" dirty="0"/>
          </a:p>
          <a:p>
            <a:endParaRPr lang="en-US" dirty="0"/>
          </a:p>
        </p:txBody>
      </p:sp>
      <p:sp>
        <p:nvSpPr>
          <p:cNvPr id="3" name="Title 2">
            <a:extLst>
              <a:ext uri="{FF2B5EF4-FFF2-40B4-BE49-F238E27FC236}">
                <a16:creationId xmlns:a16="http://schemas.microsoft.com/office/drawing/2014/main" id="{D6E66955-34F9-4204-B02C-41A0DFE44F0D}"/>
              </a:ext>
            </a:extLst>
          </p:cNvPr>
          <p:cNvSpPr>
            <a:spLocks noGrp="1"/>
          </p:cNvSpPr>
          <p:nvPr>
            <p:ph type="title"/>
          </p:nvPr>
        </p:nvSpPr>
        <p:spPr/>
        <p:txBody>
          <a:bodyPr/>
          <a:lstStyle/>
          <a:p>
            <a:r>
              <a:rPr lang="en-US" dirty="0">
                <a:latin typeface="Arial"/>
                <a:cs typeface="Arial"/>
              </a:rPr>
              <a:t>Business Usage Decoded (Who &amp; What Data)</a:t>
            </a:r>
            <a:endParaRPr lang="en-US" dirty="0"/>
          </a:p>
        </p:txBody>
      </p:sp>
      <p:graphicFrame>
        <p:nvGraphicFramePr>
          <p:cNvPr id="2" name="Diagram 1">
            <a:extLst>
              <a:ext uri="{FF2B5EF4-FFF2-40B4-BE49-F238E27FC236}">
                <a16:creationId xmlns:a16="http://schemas.microsoft.com/office/drawing/2014/main" id="{60F04250-3851-8840-80F5-37E7FE2D98BB}"/>
              </a:ext>
            </a:extLst>
          </p:cNvPr>
          <p:cNvGraphicFramePr/>
          <p:nvPr/>
        </p:nvGraphicFramePr>
        <p:xfrm>
          <a:off x="5081451" y="1267097"/>
          <a:ext cx="6992983" cy="480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4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descr="/*{{values:birthday.csv}}*/">
            <a:extLst>
              <a:ext uri="{FF2B5EF4-FFF2-40B4-BE49-F238E27FC236}">
                <a16:creationId xmlns:a16="http://schemas.microsoft.com/office/drawing/2014/main" id="{F97D998F-66F4-C946-B466-CDDEBACD4777}"/>
              </a:ext>
            </a:extLst>
          </p:cNvPr>
          <p:cNvSpPr>
            <a:spLocks noGrp="1"/>
          </p:cNvSpPr>
          <p:nvPr>
            <p:ph sz="quarter" idx="15"/>
          </p:nvPr>
        </p:nvSpPr>
        <p:spPr>
          <a:xfrm>
            <a:off x="693180" y="1507067"/>
            <a:ext cx="10409902" cy="546868"/>
          </a:xfrm>
        </p:spPr>
        <p:txBody>
          <a:bodyPr/>
          <a:lstStyle/>
          <a:p>
            <a:pPr marL="0" indent="0">
              <a:buNone/>
            </a:pPr>
            <a:r>
              <a:rPr lang="en-US" dirty="0"/>
              <a:t>If my birthday is, this is how I stack-up:</a:t>
            </a:r>
          </a:p>
        </p:txBody>
      </p:sp>
      <p:sp>
        <p:nvSpPr>
          <p:cNvPr id="3" name="Title 2">
            <a:extLst>
              <a:ext uri="{FF2B5EF4-FFF2-40B4-BE49-F238E27FC236}">
                <a16:creationId xmlns:a16="http://schemas.microsoft.com/office/drawing/2014/main" id="{D1271FB2-6A94-6049-ADA9-8120440C550F}"/>
              </a:ext>
            </a:extLst>
          </p:cNvPr>
          <p:cNvSpPr>
            <a:spLocks noGrp="1"/>
          </p:cNvSpPr>
          <p:nvPr>
            <p:ph type="title"/>
          </p:nvPr>
        </p:nvSpPr>
        <p:spPr/>
        <p:txBody>
          <a:bodyPr/>
          <a:lstStyle/>
          <a:p>
            <a:r>
              <a:rPr lang="en-US" dirty="0"/>
              <a:t>My Comparative Age</a:t>
            </a:r>
          </a:p>
        </p:txBody>
      </p:sp>
      <p:graphicFrame>
        <p:nvGraphicFramePr>
          <p:cNvPr id="5" name="Table 4">
            <a:extLst>
              <a:ext uri="{FF2B5EF4-FFF2-40B4-BE49-F238E27FC236}">
                <a16:creationId xmlns:a16="http://schemas.microsoft.com/office/drawing/2014/main" id="{9898225C-05F6-6C47-9E31-48638201E7C5}"/>
              </a:ext>
            </a:extLst>
          </p:cNvPr>
          <p:cNvGraphicFramePr>
            <a:graphicFrameLocks noGrp="1"/>
          </p:cNvGraphicFramePr>
          <p:nvPr>
            <p:extLst>
              <p:ext uri="{D42A27DB-BD31-4B8C-83A1-F6EECF244321}">
                <p14:modId xmlns:p14="http://schemas.microsoft.com/office/powerpoint/2010/main" val="245986490"/>
              </p:ext>
            </p:extLst>
          </p:nvPr>
        </p:nvGraphicFramePr>
        <p:xfrm>
          <a:off x="1497610" y="2053935"/>
          <a:ext cx="7263380" cy="3606800"/>
        </p:xfrm>
        <a:graphic>
          <a:graphicData uri="http://schemas.openxmlformats.org/drawingml/2006/table">
            <a:tbl>
              <a:tblPr firstRow="1" bandRow="1">
                <a:tableStyleId>{5C22544A-7EE6-4342-B048-85BDC9FD1C3A}</a:tableStyleId>
              </a:tblPr>
              <a:tblGrid>
                <a:gridCol w="2483547">
                  <a:extLst>
                    <a:ext uri="{9D8B030D-6E8A-4147-A177-3AD203B41FA5}">
                      <a16:colId xmlns:a16="http://schemas.microsoft.com/office/drawing/2014/main" val="2458528294"/>
                    </a:ext>
                  </a:extLst>
                </a:gridCol>
                <a:gridCol w="2847155">
                  <a:extLst>
                    <a:ext uri="{9D8B030D-6E8A-4147-A177-3AD203B41FA5}">
                      <a16:colId xmlns:a16="http://schemas.microsoft.com/office/drawing/2014/main" val="4269693628"/>
                    </a:ext>
                  </a:extLst>
                </a:gridCol>
                <a:gridCol w="1316882">
                  <a:extLst>
                    <a:ext uri="{9D8B030D-6E8A-4147-A177-3AD203B41FA5}">
                      <a16:colId xmlns:a16="http://schemas.microsoft.com/office/drawing/2014/main" val="2810796978"/>
                    </a:ext>
                  </a:extLst>
                </a:gridCol>
                <a:gridCol w="615796">
                  <a:extLst>
                    <a:ext uri="{9D8B030D-6E8A-4147-A177-3AD203B41FA5}">
                      <a16:colId xmlns:a16="http://schemas.microsoft.com/office/drawing/2014/main" val="28579924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col:dat_join_frequency.csv</a:t>
                      </a:r>
                      <a:r>
                        <a:rPr lang="en-US" sz="1800" b="0" i="0" u="none" strike="noStrike" dirty="0">
                          <a:solidFill>
                            <a:srgbClr val="000000"/>
                          </a:solidFill>
                          <a:effectLst/>
                          <a:latin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col:dat_join_frequency.csv</a:t>
                      </a:r>
                      <a:r>
                        <a:rPr lang="en-US" sz="1800" b="0" i="0" u="none" strike="noStrike" dirty="0">
                          <a:solidFill>
                            <a:srgbClr val="000000"/>
                          </a:solidFill>
                          <a:effectLst/>
                          <a:latin typeface="Calibri" panose="020F0502020204030204" pitchFamily="34" charset="0"/>
                        </a:rPr>
                        <a:t>[3]}}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2758497"/>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20645569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6993210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6745827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9751178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95286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9540441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982347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0424271"/>
                  </a:ext>
                </a:extLst>
              </a:tr>
            </a:tbl>
          </a:graphicData>
        </a:graphic>
      </p:graphicFrame>
    </p:spTree>
    <p:extLst>
      <p:ext uri="{BB962C8B-B14F-4D97-AF65-F5344CB8AC3E}">
        <p14:creationId xmlns:p14="http://schemas.microsoft.com/office/powerpoint/2010/main" val="262768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Schwab</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val:dat_apps_total.csv</a:t>
            </a:r>
            <a:r>
              <a:rPr lang="en-US" sz="1400" b="1" dirty="0">
                <a:solidFill>
                  <a:schemeClr val="accent2"/>
                </a:solidFill>
              </a:rPr>
              <a:t>[1:2]}} Applications connecting to the system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N/A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[1:7]}} Queries per second</a:t>
            </a:r>
          </a:p>
          <a:p>
            <a:pPr lvl="1">
              <a:buClr>
                <a:schemeClr val="bg1">
                  <a:lumMod val="50000"/>
                </a:schemeClr>
              </a:buClr>
              <a:buSzPct val="100000"/>
              <a:buFont typeface="Helvetica" pitchFamily="2" charset="0"/>
              <a:buChar char="‣"/>
            </a:pPr>
            <a:r>
              <a:rPr lang="en-US" sz="1400" b="1" dirty="0">
                <a:solidFill>
                  <a:schemeClr val="tx2"/>
                </a:solidFill>
              </a:rPr>
              <a:t>156 Concurrent Queries (Peak)</a:t>
            </a:r>
          </a:p>
          <a:p>
            <a:pPr lvl="1">
              <a:buClr>
                <a:schemeClr val="bg1">
                  <a:lumMod val="50000"/>
                </a:schemeClr>
              </a:buClr>
              <a:buSzPct val="100000"/>
              <a:buFont typeface="Helvetica" pitchFamily="2" charset="0"/>
              <a:buChar char="‣"/>
            </a:pPr>
            <a:r>
              <a:rPr lang="en-US" sz="1400" b="1" dirty="0">
                <a:solidFill>
                  <a:schemeClr val="accent2"/>
                </a:solidFill>
              </a:rPr>
              <a:t>0.148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4" name="Content Placeholder 3">
            <a:extLst>
              <a:ext uri="{FF2B5EF4-FFF2-40B4-BE49-F238E27FC236}">
                <a16:creationId xmlns:a16="http://schemas.microsoft.com/office/drawing/2014/main" id="{A3BA04C4-4352-40DB-BF5F-DC3F6568FE99}"/>
              </a:ext>
            </a:extLst>
          </p:cNvPr>
          <p:cNvGraphicFramePr>
            <a:graphicFrameLocks noGrp="1"/>
          </p:cNvGraphicFramePr>
          <p:nvPr>
            <p:ph sz="quarter" idx="16"/>
            <p:extLst>
              <p:ext uri="{D42A27DB-BD31-4B8C-83A1-F6EECF244321}">
                <p14:modId xmlns:p14="http://schemas.microsoft.com/office/powerpoint/2010/main" val="3810512245"/>
              </p:ext>
            </p:extLst>
          </p:nvPr>
        </p:nvGraphicFramePr>
        <p:xfrm>
          <a:off x="1056789" y="2057401"/>
          <a:ext cx="4068146" cy="7375260"/>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934134365"/>
                    </a:ext>
                  </a:extLst>
                </a:gridCol>
                <a:gridCol w="1082120">
                  <a:extLst>
                    <a:ext uri="{9D8B030D-6E8A-4147-A177-3AD203B41FA5}">
                      <a16:colId xmlns:a16="http://schemas.microsoft.com/office/drawing/2014/main" val="2014299493"/>
                    </a:ext>
                  </a:extLst>
                </a:gridCol>
              </a:tblGrid>
              <a:tr h="197757">
                <a:tc>
                  <a:txBody>
                    <a:bodyPr/>
                    <a:lstStyle/>
                    <a:p>
                      <a:pPr algn="l" fontAlgn="ctr"/>
                      <a:r>
                        <a:rPr lang="en-US" sz="1200" u="none" strike="noStrike" dirty="0" err="1">
                          <a:solidFill>
                            <a:schemeClr val="bg1"/>
                          </a:solidFill>
                          <a:effectLst/>
                        </a:rPr>
                        <a:t>Users_Total</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val:users_active.csv</a:t>
                      </a:r>
                      <a:r>
                        <a:rPr lang="en-US" sz="1200" u="none" strike="noStrike" dirty="0">
                          <a:solidFill>
                            <a:schemeClr val="bg1"/>
                          </a:solidFill>
                          <a:effectLst/>
                        </a:rPr>
                        <a:t>[1:3]}}</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41656237"/>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1995076105"/>
                  </a:ext>
                </a:extLst>
              </a:tr>
              <a:tr h="197757">
                <a:tc>
                  <a:txBody>
                    <a:bodyPr/>
                    <a:lstStyle/>
                    <a:p>
                      <a:pPr algn="l" fontAlgn="b"/>
                      <a:r>
                        <a:rPr lang="en-US" sz="1200" u="none" strike="noStrike" dirty="0" err="1">
                          <a:solidFill>
                            <a:schemeClr val="bg1"/>
                          </a:solidFill>
                          <a:effectLst/>
                        </a:rPr>
                        <a:t>ObjectCount_Tables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val:dat_objectkind_count-total.csv</a:t>
                      </a:r>
                      <a:r>
                        <a:rPr lang="en-US" sz="1200" u="none" strike="noStrike" dirty="0">
                          <a:solidFill>
                            <a:schemeClr val="bg1"/>
                          </a:solidFill>
                          <a:effectLst/>
                        </a:rPr>
                        <a:t>[1:3]}}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773538842"/>
                  </a:ext>
                </a:extLst>
              </a:tr>
              <a:tr h="197757">
                <a:tc>
                  <a:txBody>
                    <a:bodyPr/>
                    <a:lstStyle/>
                    <a:p>
                      <a:pPr algn="l" fontAlgn="b"/>
                      <a:r>
                        <a:rPr lang="en-US" sz="1200" u="none" strike="noStrike" dirty="0" err="1">
                          <a:solidFill>
                            <a:schemeClr val="bg1"/>
                          </a:solidFill>
                          <a:effectLst/>
                        </a:rPr>
                        <a:t>ObjectCount_Views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val:dat_objectkind_count-total.csv</a:t>
                      </a:r>
                      <a:r>
                        <a:rPr lang="en-US" sz="1200" u="none" strike="noStrike" dirty="0">
                          <a:solidFill>
                            <a:schemeClr val="bg1"/>
                          </a:solidFill>
                          <a:effectLst/>
                        </a:rPr>
                        <a:t>[1:4]}}</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458113117"/>
                  </a:ext>
                </a:extLst>
              </a:tr>
              <a:tr h="197757">
                <a:tc>
                  <a:txBody>
                    <a:bodyPr/>
                    <a:lstStyle/>
                    <a:p>
                      <a:pPr algn="l" fontAlgn="b"/>
                      <a:r>
                        <a:rPr lang="en-US" sz="1200" u="none" strike="noStrike" dirty="0" err="1">
                          <a:solidFill>
                            <a:schemeClr val="bg1"/>
                          </a:solidFill>
                          <a:effectLst/>
                        </a:rPr>
                        <a:t>ObjectCount_Indices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val:dat_objectkind_count-total.csv</a:t>
                      </a:r>
                      <a:r>
                        <a:rPr lang="en-US" sz="1200" u="none" strike="noStrike" dirty="0">
                          <a:solidFill>
                            <a:schemeClr val="bg1"/>
                          </a:solidFill>
                          <a:effectLst/>
                        </a:rPr>
                        <a:t>[1:5]}}</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874225021"/>
                  </a:ext>
                </a:extLst>
              </a:tr>
              <a:tr h="197757">
                <a:tc>
                  <a:txBody>
                    <a:bodyPr/>
                    <a:lstStyle/>
                    <a:p>
                      <a:pPr algn="l" fontAlgn="b"/>
                      <a:r>
                        <a:rPr lang="en-US" sz="1200" u="none" strike="noStrike" dirty="0" err="1">
                          <a:solidFill>
                            <a:schemeClr val="bg1"/>
                          </a:solidFill>
                          <a:effectLst/>
                        </a:rPr>
                        <a:t>ObjectCount_Program</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N/A</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619410164"/>
                  </a:ext>
                </a:extLst>
              </a:tr>
              <a:tr h="197757">
                <a:tc>
                  <a:txBody>
                    <a:bodyPr/>
                    <a:lstStyle/>
                    <a:p>
                      <a:pPr algn="l" fontAlgn="b"/>
                      <a:r>
                        <a:rPr lang="en-US" sz="1200" u="none" strike="noStrike" dirty="0" err="1">
                          <a:solidFill>
                            <a:schemeClr val="bg1"/>
                          </a:solidFill>
                          <a:effectLst/>
                        </a:rPr>
                        <a:t>ObjectCount_Other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val:dat_objectkind_count-total.csv</a:t>
                      </a:r>
                      <a:r>
                        <a:rPr lang="en-US" sz="1200" u="none" strike="noStrike" dirty="0">
                          <a:solidFill>
                            <a:schemeClr val="bg1"/>
                          </a:solidFill>
                          <a:effectLst/>
                        </a:rPr>
                        <a:t>[1:9]}}</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96186557"/>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4143496451"/>
                  </a:ext>
                </a:extLst>
              </a:tr>
              <a:tr h="197757">
                <a:tc>
                  <a:txBody>
                    <a:bodyPr/>
                    <a:lstStyle/>
                    <a:p>
                      <a:pPr algn="l" fontAlgn="b"/>
                      <a:r>
                        <a:rPr lang="en-US" sz="1200" u="none" strike="noStrike" dirty="0" err="1">
                          <a:solidFill>
                            <a:schemeClr val="bg1"/>
                          </a:solidFill>
                          <a:effectLst/>
                        </a:rPr>
                        <a:t>Query_Day_Count</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[1:2]}}</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76030482"/>
                  </a:ext>
                </a:extLst>
              </a:tr>
              <a:tr h="197757">
                <a:tc>
                  <a:txBody>
                    <a:bodyPr/>
                    <a:lstStyle/>
                    <a:p>
                      <a:pPr algn="l" fontAlgn="b"/>
                      <a:r>
                        <a:rPr lang="en-US" sz="1200" u="none" strike="noStrike" dirty="0" err="1">
                          <a:solidFill>
                            <a:schemeClr val="bg1"/>
                          </a:solidFill>
                          <a:effectLst/>
                        </a:rPr>
                        <a:t>Query_Total_Count</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60115993"/>
                  </a:ext>
                </a:extLst>
              </a:tr>
              <a:tr h="272609">
                <a:tc>
                  <a:txBody>
                    <a:bodyPr/>
                    <a:lstStyle/>
                    <a:p>
                      <a:pPr algn="l" fontAlgn="b"/>
                      <a:r>
                        <a:rPr lang="en-US" sz="1200" u="none" strike="noStrike" dirty="0" err="1">
                          <a:solidFill>
                            <a:schemeClr val="bg1"/>
                          </a:solidFill>
                          <a:effectLst/>
                        </a:rPr>
                        <a:t>Query_per_Day</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[1:4]}}</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803265671"/>
                  </a:ext>
                </a:extLst>
              </a:tr>
              <a:tr h="197757">
                <a:tc>
                  <a:txBody>
                    <a:bodyPr/>
                    <a:lstStyle/>
                    <a:p>
                      <a:pPr algn="l" fontAlgn="b"/>
                      <a:r>
                        <a:rPr lang="en-US" sz="1200" u="none" strike="noStrike" dirty="0" err="1">
                          <a:solidFill>
                            <a:schemeClr val="bg1"/>
                          </a:solidFill>
                          <a:effectLst/>
                        </a:rPr>
                        <a:t>Query_per_Sec</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[1:7]}}</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19442225"/>
                  </a:ext>
                </a:extLst>
              </a:tr>
              <a:tr h="197757">
                <a:tc>
                  <a:txBody>
                    <a:bodyPr/>
                    <a:lstStyle/>
                    <a:p>
                      <a:pPr algn="l" fontAlgn="b"/>
                      <a:r>
                        <a:rPr lang="en-US" sz="1200" u="none" strike="noStrike" dirty="0" err="1">
                          <a:solidFill>
                            <a:schemeClr val="bg1"/>
                          </a:solidFill>
                          <a:effectLst/>
                        </a:rPr>
                        <a:t>Query_per_Year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[1:8]}}</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9201701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12475472"/>
                  </a:ext>
                </a:extLst>
              </a:tr>
              <a:tr h="197757">
                <a:tc>
                  <a:txBody>
                    <a:bodyPr/>
                    <a:lstStyle/>
                    <a:p>
                      <a:pPr algn="l" fontAlgn="b"/>
                      <a:r>
                        <a:rPr lang="en-US" sz="1200" u="none" strike="noStrike" dirty="0" err="1">
                          <a:solidFill>
                            <a:schemeClr val="bg1"/>
                          </a:solidFill>
                          <a:effectLst/>
                        </a:rPr>
                        <a:t>Concurrency_Max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156</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191426492"/>
                  </a:ext>
                </a:extLst>
              </a:tr>
              <a:tr h="197757">
                <a:tc>
                  <a:txBody>
                    <a:bodyPr/>
                    <a:lstStyle/>
                    <a:p>
                      <a:pPr algn="l" fontAlgn="b"/>
                      <a:r>
                        <a:rPr lang="en-US" sz="1200" u="none" strike="noStrike" dirty="0" err="1">
                          <a:solidFill>
                            <a:schemeClr val="bg1"/>
                          </a:solidFill>
                          <a:effectLst/>
                        </a:rPr>
                        <a:t>Concurrency_Avg</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23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223318128"/>
                  </a:ext>
                </a:extLst>
              </a:tr>
              <a:tr h="197757">
                <a:tc>
                  <a:txBody>
                    <a:bodyPr/>
                    <a:lstStyle/>
                    <a:p>
                      <a:pPr algn="l" fontAlgn="b"/>
                      <a:r>
                        <a:rPr lang="en-US" sz="1200" u="none" strike="noStrike">
                          <a:solidFill>
                            <a:schemeClr val="bg1"/>
                          </a:solidFill>
                          <a:effectLst/>
                        </a:rPr>
                        <a:t>Query_Runtime_Avg</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0.148</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37309821"/>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755394345"/>
                  </a:ext>
                </a:extLst>
              </a:tr>
              <a:tr h="197757">
                <a:tc>
                  <a:txBody>
                    <a:bodyPr/>
                    <a:lstStyle/>
                    <a:p>
                      <a:pPr algn="l" fontAlgn="b"/>
                      <a:r>
                        <a:rPr lang="en-US" sz="1200" u="none" strike="noStrike" dirty="0" err="1">
                          <a:solidFill>
                            <a:schemeClr val="bg1"/>
                          </a:solidFill>
                          <a:effectLst/>
                        </a:rPr>
                        <a:t>DiskSpaceTB_Max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576</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20905550"/>
                  </a:ext>
                </a:extLst>
              </a:tr>
              <a:tr h="197757">
                <a:tc>
                  <a:txBody>
                    <a:bodyPr/>
                    <a:lstStyle/>
                    <a:p>
                      <a:pPr algn="l" fontAlgn="b"/>
                      <a:r>
                        <a:rPr lang="en-US" sz="1200" u="none" strike="noStrike" dirty="0" err="1">
                          <a:solidFill>
                            <a:schemeClr val="bg1"/>
                          </a:solidFill>
                          <a:effectLst/>
                        </a:rPr>
                        <a:t>DiskSpaceTB_Used</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300</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886872749"/>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Daily Data Transfers</a:t>
            </a:r>
          </a:p>
        </p:txBody>
      </p:sp>
      <p:graphicFrame>
        <p:nvGraphicFramePr>
          <p:cNvPr id="8" name="Content Placeholder 7">
            <a:extLst>
              <a:ext uri="{FF2B5EF4-FFF2-40B4-BE49-F238E27FC236}">
                <a16:creationId xmlns:a16="http://schemas.microsoft.com/office/drawing/2014/main" id="{0643EBF8-0B20-459B-920C-12C182AD1563}"/>
              </a:ext>
            </a:extLst>
          </p:cNvPr>
          <p:cNvGraphicFramePr>
            <a:graphicFrameLocks noGrp="1"/>
          </p:cNvGraphicFramePr>
          <p:nvPr>
            <p:ph sz="quarter" idx="16"/>
            <p:extLst>
              <p:ext uri="{D42A27DB-BD31-4B8C-83A1-F6EECF244321}">
                <p14:modId xmlns:p14="http://schemas.microsoft.com/office/powerpoint/2010/main" val="1229195305"/>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4" name="Text Placeholder 3">
            <a:extLst>
              <a:ext uri="{FF2B5EF4-FFF2-40B4-BE49-F238E27FC236}">
                <a16:creationId xmlns:a16="http://schemas.microsoft.com/office/drawing/2014/main" id="{95F4B8A1-290E-455E-8E02-9E4B429D7EA1}"/>
              </a:ext>
            </a:extLst>
          </p:cNvPr>
          <p:cNvSpPr>
            <a:spLocks noGrp="1"/>
          </p:cNvSpPr>
          <p:nvPr>
            <p:ph type="body" sz="quarter" idx="11"/>
          </p:nvPr>
        </p:nvSpPr>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[1:7]}} queries per second. </a:t>
            </a:r>
          </a:p>
          <a:p>
            <a:r>
              <a:rPr lang="en-US" sz="2400" dirty="0"/>
              <a:t>{{</a:t>
            </a:r>
            <a:r>
              <a:rPr lang="en-US" sz="2400" dirty="0" err="1"/>
              <a:t>val:dat_query_counts.csv</a:t>
            </a:r>
            <a:r>
              <a:rPr lang="en-US" sz="2400" dirty="0"/>
              <a:t>[1:11]}}% of the queries are sub-second</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10" name="Content Placeholder 9">
            <a:extLst>
              <a:ext uri="{FF2B5EF4-FFF2-40B4-BE49-F238E27FC236}">
                <a16:creationId xmlns:a16="http://schemas.microsoft.com/office/drawing/2014/main" id="{F8B4CD81-3B02-40B2-B727-560E06E2036C}"/>
              </a:ext>
            </a:extLst>
          </p:cNvPr>
          <p:cNvGraphicFramePr>
            <a:graphicFrameLocks noGrp="1"/>
          </p:cNvGraphicFramePr>
          <p:nvPr>
            <p:ph sz="quarter" idx="16"/>
            <p:extLst>
              <p:ext uri="{D42A27DB-BD31-4B8C-83A1-F6EECF244321}">
                <p14:modId xmlns:p14="http://schemas.microsoft.com/office/powerpoint/2010/main" val="16888597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2068830"/>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876103180"/>
              </p:ext>
            </p:extLst>
          </p:nvPr>
        </p:nvGraphicFramePr>
        <p:xfrm>
          <a:off x="695140" y="2451420"/>
          <a:ext cx="4482916" cy="3314204"/>
        </p:xfrm>
        <a:graphic>
          <a:graphicData uri="http://schemas.openxmlformats.org/drawingml/2006/table">
            <a:tbl>
              <a:tblPr firstRow="1" lastRow="1" bandRow="1">
                <a:tableStyleId>{9DCAF9ED-07DC-4A11-8D7F-57B35C25682E}</a:tableStyleId>
              </a:tblPr>
              <a:tblGrid>
                <a:gridCol w="1787983">
                  <a:extLst>
                    <a:ext uri="{9D8B030D-6E8A-4147-A177-3AD203B41FA5}">
                      <a16:colId xmlns:a16="http://schemas.microsoft.com/office/drawing/2014/main" val="68029268"/>
                    </a:ext>
                  </a:extLst>
                </a:gridCol>
                <a:gridCol w="2694933">
                  <a:extLst>
                    <a:ext uri="{9D8B030D-6E8A-4147-A177-3AD203B41FA5}">
                      <a16:colId xmlns:a16="http://schemas.microsoft.com/office/drawing/2014/main" val="63298111"/>
                    </a:ext>
                  </a:extLst>
                </a:gridCol>
              </a:tblGrid>
              <a:tr h="348051">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b"/>
                </a:tc>
                <a:extLst>
                  <a:ext uri="{0D108BD9-81ED-4DB2-BD59-A6C34878D82A}">
                    <a16:rowId xmlns:a16="http://schemas.microsoft.com/office/drawing/2014/main" val="924049930"/>
                  </a:ext>
                </a:extLst>
              </a:tr>
              <a:tr h="407506">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45666622"/>
                  </a:ext>
                </a:extLst>
              </a:tr>
              <a:tr h="407506">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35094609"/>
                  </a:ext>
                </a:extLst>
              </a:tr>
              <a:tr h="432923">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84689066"/>
                  </a:ext>
                </a:extLst>
              </a:tr>
              <a:tr h="407506">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70912378"/>
                  </a:ext>
                </a:extLst>
              </a:tr>
              <a:tr h="407506">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6577659"/>
                  </a:ext>
                </a:extLst>
              </a:tr>
              <a:tr h="407506">
                <a:tc>
                  <a:txBody>
                    <a:bodyPr/>
                    <a:lstStyle/>
                    <a:p>
                      <a:pPr algn="l"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64472081"/>
                  </a:ext>
                </a:extLst>
              </a:tr>
              <a:tr h="407506">
                <a:tc>
                  <a:txBody>
                    <a:bodyPr/>
                    <a:lstStyle/>
                    <a:p>
                      <a:pPr algn="l" fontAlgn="b"/>
                      <a:r>
                        <a:rPr lang="en-US" sz="1400" b="0" i="0" u="none" strike="noStrike" baseline="0">
                          <a:effectLst/>
                          <a:latin typeface="Arial" panose="020B0604020202020204" pitchFamily="34" charset="0"/>
                        </a:rPr>
                        <a:t>Grand Total</a:t>
                      </a:r>
                      <a:endParaRPr lang="en-US" sz="1400" b="0" i="0" u="none" strike="noStrike" baseline="0">
                        <a:solidFill>
                          <a:srgbClr val="000000"/>
                        </a:solidFill>
                        <a:effectLst/>
                        <a:latin typeface="Arial" panose="020B0604020202020204" pitchFamily="34" charset="0"/>
                      </a:endParaRPr>
                    </a:p>
                  </a:txBody>
                  <a:tcPr marL="9525" marR="9525" marT="9525" marB="0" anchor="b"/>
                </a:tc>
                <a:tc>
                  <a:txBody>
                    <a:bodyPr/>
                    <a:lstStyle/>
                    <a:p>
                      <a:pPr algn="r" fontAlgn="b"/>
                      <a:r>
                        <a:rPr lang="en-US" sz="1400" b="0" i="0" u="none" strike="noStrike" baseline="0" dirty="0">
                          <a:effectLst/>
                          <a:latin typeface="Arial" panose="020B0604020202020204" pitchFamily="34" charset="0"/>
                        </a:rPr>
                        <a:t>467,989,502</a:t>
                      </a:r>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3268171393"/>
              </p:ext>
            </p:extLst>
          </p:nvPr>
        </p:nvGraphicFramePr>
        <p:xfrm>
          <a:off x="6187906" y="2440787"/>
          <a:ext cx="3423925" cy="3543302"/>
        </p:xfrm>
        <a:graphic>
          <a:graphicData uri="http://schemas.openxmlformats.org/drawingml/2006/table">
            <a:tbl>
              <a:tblPr firstRow="1" bandRow="1">
                <a:tableStyleId>{9DCAF9ED-07DC-4A11-8D7F-57B35C25682E}</a:tableStyleId>
              </a:tblPr>
              <a:tblGrid>
                <a:gridCol w="1703693">
                  <a:extLst>
                    <a:ext uri="{9D8B030D-6E8A-4147-A177-3AD203B41FA5}">
                      <a16:colId xmlns:a16="http://schemas.microsoft.com/office/drawing/2014/main" val="894632397"/>
                    </a:ext>
                  </a:extLst>
                </a:gridCol>
                <a:gridCol w="1720232">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[2]}}</a:t>
                      </a:r>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[3]}}</a:t>
                      </a:r>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633807870"/>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832618914"/>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518447890"/>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2978214518"/>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566631517"/>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186838839"/>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974414685"/>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2613042565"/>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957583957"/>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1297275048"/>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1038872364"/>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845756394"/>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1375813694"/>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4190852277"/>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418689556"/>
                  </a:ext>
                </a:extLst>
              </a:tr>
              <a:tr h="210269">
                <a:tc>
                  <a:txBody>
                    <a:bodyPr/>
                    <a:lstStyle/>
                    <a:p>
                      <a:pPr algn="l"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r" fontAlgn="b"/>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330817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a:t>BigQuery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3518082691"/>
              </p:ext>
            </p:extLst>
          </p:nvPr>
        </p:nvGraphicFramePr>
        <p:xfrm>
          <a:off x="3276261" y="2057405"/>
          <a:ext cx="5137828" cy="4260559"/>
        </p:xfrm>
        <a:graphic>
          <a:graphicData uri="http://schemas.openxmlformats.org/drawingml/2006/table">
            <a:tbl>
              <a:tblPr firstRow="1" bandRow="1">
                <a:tableStyleId>{9DCAF9ED-07DC-4A11-8D7F-57B35C25682E}</a:tableStyleId>
              </a:tblPr>
              <a:tblGrid>
                <a:gridCol w="2061059">
                  <a:extLst>
                    <a:ext uri="{9D8B030D-6E8A-4147-A177-3AD203B41FA5}">
                      <a16:colId xmlns:a16="http://schemas.microsoft.com/office/drawing/2014/main" val="3418245233"/>
                    </a:ext>
                  </a:extLst>
                </a:gridCol>
                <a:gridCol w="767845">
                  <a:extLst>
                    <a:ext uri="{9D8B030D-6E8A-4147-A177-3AD203B41FA5}">
                      <a16:colId xmlns:a16="http://schemas.microsoft.com/office/drawing/2014/main" val="251619454"/>
                    </a:ext>
                  </a:extLst>
                </a:gridCol>
                <a:gridCol w="1056124">
                  <a:extLst>
                    <a:ext uri="{9D8B030D-6E8A-4147-A177-3AD203B41FA5}">
                      <a16:colId xmlns:a16="http://schemas.microsoft.com/office/drawing/2014/main" val="2411404014"/>
                    </a:ext>
                  </a:extLst>
                </a:gridCol>
                <a:gridCol w="1252800">
                  <a:extLst>
                    <a:ext uri="{9D8B030D-6E8A-4147-A177-3AD203B41FA5}">
                      <a16:colId xmlns:a16="http://schemas.microsoft.com/office/drawing/2014/main" val="2576463153"/>
                    </a:ext>
                  </a:extLst>
                </a:gridCol>
              </a:tblGrid>
              <a:tr h="161906">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[2]}}</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[3]}}</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[4]}}</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[5]}}</a:t>
                      </a:r>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4109462000"/>
                  </a:ext>
                </a:extLst>
              </a:tr>
              <a:tr h="161906">
                <a:tc>
                  <a:txBody>
                    <a:bodyPr/>
                    <a:lstStyle/>
                    <a:p>
                      <a:pPr algn="l" fontAlgn="b"/>
                      <a:endParaRPr lang="nl-NL"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439068710"/>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719374551"/>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4269685137"/>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2925254101"/>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4159095667"/>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083075953"/>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2580328149"/>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829417248"/>
                  </a:ext>
                </a:extLst>
              </a:tr>
              <a:tr h="161906">
                <a:tc>
                  <a:txBody>
                    <a:bodyPr/>
                    <a:lstStyle/>
                    <a:p>
                      <a:pPr algn="l" fontAlgn="b"/>
                      <a:endParaRPr lang="nl-NL"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427455378"/>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885094831"/>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960242355"/>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2597746133"/>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950486106"/>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434633533"/>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560884124"/>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233978741"/>
                  </a:ext>
                </a:extLst>
              </a:tr>
              <a:tr h="161906">
                <a:tc>
                  <a:txBody>
                    <a:bodyPr/>
                    <a:lstStyle/>
                    <a:p>
                      <a:pPr algn="l" fontAlgn="b"/>
                      <a:endParaRPr lang="nl-NL"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423667607"/>
                  </a:ext>
                </a:extLst>
              </a:tr>
              <a:tr h="16286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49191709"/>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282137215"/>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890613943"/>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3587613599"/>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816412958"/>
                  </a:ext>
                </a:extLst>
              </a:tr>
              <a:tr h="161906">
                <a:tc>
                  <a:txBody>
                    <a:bodyPr/>
                    <a:lstStyle/>
                    <a:p>
                      <a:pPr algn="l"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tc>
                  <a:txBody>
                    <a:bodyPr/>
                    <a:lstStyle/>
                    <a:p>
                      <a:pPr algn="r" fontAlgn="b"/>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12202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432695298"/>
              </p:ext>
            </p:extLst>
          </p:nvPr>
        </p:nvGraphicFramePr>
        <p:xfrm>
          <a:off x="3227650" y="1689362"/>
          <a:ext cx="5544210" cy="5084430"/>
        </p:xfrm>
        <a:graphic>
          <a:graphicData uri="http://schemas.openxmlformats.org/drawingml/2006/table">
            <a:tbl>
              <a:tblPr firstRow="1" bandRow="1">
                <a:tableStyleId>{9DCAF9ED-07DC-4A11-8D7F-57B35C25682E}</a:tableStyleId>
              </a:tblPr>
              <a:tblGrid>
                <a:gridCol w="1358875">
                  <a:extLst>
                    <a:ext uri="{9D8B030D-6E8A-4147-A177-3AD203B41FA5}">
                      <a16:colId xmlns:a16="http://schemas.microsoft.com/office/drawing/2014/main" val="3407009080"/>
                    </a:ext>
                  </a:extLst>
                </a:gridCol>
                <a:gridCol w="3047652">
                  <a:extLst>
                    <a:ext uri="{9D8B030D-6E8A-4147-A177-3AD203B41FA5}">
                      <a16:colId xmlns:a16="http://schemas.microsoft.com/office/drawing/2014/main" val="901635371"/>
                    </a:ext>
                  </a:extLst>
                </a:gridCol>
                <a:gridCol w="1137683">
                  <a:extLst>
                    <a:ext uri="{9D8B030D-6E8A-4147-A177-3AD203B41FA5}">
                      <a16:colId xmlns:a16="http://schemas.microsoft.com/office/drawing/2014/main" val="65890034"/>
                    </a:ext>
                  </a:extLst>
                </a:gridCol>
              </a:tblGrid>
              <a:tr h="464121">
                <a:tc>
                  <a:txBody>
                    <a:bodyPr/>
                    <a:lstStyle/>
                    <a:p>
                      <a:pPr algn="l" fontAlgn="b"/>
                      <a:r>
                        <a:rPr lang="en-US" sz="1000" u="none" strike="noStrike" dirty="0">
                          <a:effectLst/>
                        </a:rPr>
                        <a:t>{{col:dat_tables_size10g_list.csv[2]}}</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{{col:dat_tables_size10g_list.csv[3]}}</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{{col:dat_tables_size10g_list.csv[4]}}</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6031596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5268717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378500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1245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20504655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118315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648639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0691330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0686988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29821985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4418051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8573611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05255521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289566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8394968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5730053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068236909"/>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1502184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96728789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9187653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09426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5001551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3189608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773116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031284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96397113"/>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4521660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460877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7688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225 Tables break the BigQuery limits daily</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ED0ACFB5-9175-455C-A62D-9F63FEC97A64}"/>
              </a:ext>
            </a:extLst>
          </p:cNvPr>
          <p:cNvGraphicFramePr>
            <a:graphicFrameLocks noGrp="1"/>
          </p:cNvGraphicFramePr>
          <p:nvPr>
            <p:ph sz="quarter" idx="16"/>
            <p:extLst>
              <p:ext uri="{D42A27DB-BD31-4B8C-83A1-F6EECF244321}">
                <p14:modId xmlns:p14="http://schemas.microsoft.com/office/powerpoint/2010/main" val="3413229650"/>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4"/>
          </p:nvPr>
        </p:nvSpPr>
        <p:spPr/>
        <p:txBody>
          <a:bodyPr/>
          <a:lstStyle/>
          <a:p>
            <a:r>
              <a:rPr lang="en-US"/>
              <a:t>©2020 Teradata</a:t>
            </a:r>
          </a:p>
        </p:txBody>
      </p:sp>
      <p:graphicFrame>
        <p:nvGraphicFramePr>
          <p:cNvPr id="16" name="Content Placeholder 15">
            <a:extLst>
              <a:ext uri="{FF2B5EF4-FFF2-40B4-BE49-F238E27FC236}">
                <a16:creationId xmlns:a16="http://schemas.microsoft.com/office/drawing/2014/main" id="{081C0963-D40A-4E2E-9D3F-76451DA73640}"/>
              </a:ext>
            </a:extLst>
          </p:cNvPr>
          <p:cNvGraphicFramePr>
            <a:graphicFrameLocks noGrp="1"/>
          </p:cNvGraphicFramePr>
          <p:nvPr>
            <p:ph sz="quarter" idx="16"/>
            <p:extLst>
              <p:ext uri="{D42A27DB-BD31-4B8C-83A1-F6EECF244321}">
                <p14:modId xmlns:p14="http://schemas.microsoft.com/office/powerpoint/2010/main" val="2376274823"/>
              </p:ext>
            </p:extLst>
          </p:nvPr>
        </p:nvGraphicFramePr>
        <p:xfrm>
          <a:off x="587375" y="2057400"/>
          <a:ext cx="5007891" cy="4152915"/>
        </p:xfrm>
        <a:graphic>
          <a:graphicData uri="http://schemas.openxmlformats.org/drawingml/2006/table">
            <a:tbl>
              <a:tblPr firstRow="1" bandRow="1">
                <a:tableStyleId>{9DCAF9ED-07DC-4A11-8D7F-57B35C25682E}</a:tableStyleId>
              </a:tblPr>
              <a:tblGrid>
                <a:gridCol w="2083576">
                  <a:extLst>
                    <a:ext uri="{9D8B030D-6E8A-4147-A177-3AD203B41FA5}">
                      <a16:colId xmlns:a16="http://schemas.microsoft.com/office/drawing/2014/main" val="914823780"/>
                    </a:ext>
                  </a:extLst>
                </a:gridCol>
                <a:gridCol w="2924315">
                  <a:extLst>
                    <a:ext uri="{9D8B030D-6E8A-4147-A177-3AD203B41FA5}">
                      <a16:colId xmlns:a16="http://schemas.microsoft.com/office/drawing/2014/main" val="2984540134"/>
                    </a:ext>
                  </a:extLst>
                </a:gridCol>
              </a:tblGrid>
              <a:tr h="133965">
                <a:tc>
                  <a:txBody>
                    <a:bodyPr/>
                    <a:lstStyle/>
                    <a:p>
                      <a:pPr algn="l" fontAlgn="b"/>
                      <a:r>
                        <a:rPr lang="en-US" sz="800" u="none" strike="noStrike" dirty="0">
                          <a:effectLst/>
                        </a:rPr>
                        <a:t>Row Labels</a:t>
                      </a:r>
                      <a:endParaRPr lang="en-US" sz="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dirty="0">
                          <a:effectLst/>
                        </a:rPr>
                        <a:t>Average of </a:t>
                      </a:r>
                      <a:r>
                        <a:rPr lang="en-US" sz="800" u="none" strike="noStrike" dirty="0" err="1">
                          <a:effectLst/>
                        </a:rPr>
                        <a:t>StatementCountPerTable</a:t>
                      </a:r>
                      <a:endParaRPr lang="en-US"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3004483"/>
                  </a:ext>
                </a:extLst>
              </a:tr>
              <a:tr h="133965">
                <a:tc>
                  <a:txBody>
                    <a:bodyPr/>
                    <a:lstStyle/>
                    <a:p>
                      <a:pPr algn="l" fontAlgn="b"/>
                      <a:r>
                        <a:rPr lang="en-US" sz="800" u="none" strike="noStrike" dirty="0">
                          <a:effectLst/>
                        </a:rPr>
                        <a:t>ACTIMIZE_DEV_DATA</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623,941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01228657"/>
                  </a:ext>
                </a:extLst>
              </a:tr>
              <a:tr h="133965">
                <a:tc>
                  <a:txBody>
                    <a:bodyPr/>
                    <a:lstStyle/>
                    <a:p>
                      <a:pPr algn="l" fontAlgn="b"/>
                      <a:r>
                        <a:rPr lang="en-US" sz="800" u="none" strike="noStrike">
                          <a:effectLst/>
                        </a:rPr>
                        <a:t>IDW_PRSTNT_STAGE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479,955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2160989"/>
                  </a:ext>
                </a:extLst>
              </a:tr>
              <a:tr h="133965">
                <a:tc>
                  <a:txBody>
                    <a:bodyPr/>
                    <a:lstStyle/>
                    <a:p>
                      <a:pPr algn="l" fontAlgn="b"/>
                      <a:r>
                        <a:rPr lang="en-US" sz="800" u="none" strike="noStrike">
                          <a:effectLst/>
                        </a:rPr>
                        <a:t>RETL_DEV_DATA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335,842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51201363"/>
                  </a:ext>
                </a:extLst>
              </a:tr>
              <a:tr h="133965">
                <a:tc>
                  <a:txBody>
                    <a:bodyPr/>
                    <a:lstStyle/>
                    <a:p>
                      <a:pPr algn="l" fontAlgn="b"/>
                      <a:r>
                        <a:rPr lang="en-US" sz="800" u="none" strike="noStrike">
                          <a:effectLst/>
                        </a:rPr>
                        <a:t>IDWSCRSDM_DEV</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258,038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63256045"/>
                  </a:ext>
                </a:extLst>
              </a:tr>
              <a:tr h="133965">
                <a:tc>
                  <a:txBody>
                    <a:bodyPr/>
                    <a:lstStyle/>
                    <a:p>
                      <a:pPr algn="l" fontAlgn="b"/>
                      <a:r>
                        <a:rPr lang="en-US" sz="800" u="none" strike="noStrike">
                          <a:effectLst/>
                        </a:rPr>
                        <a:t>IDW_ADMIN</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239,695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1840663"/>
                  </a:ext>
                </a:extLst>
              </a:tr>
              <a:tr h="133965">
                <a:tc>
                  <a:txBody>
                    <a:bodyPr/>
                    <a:lstStyle/>
                    <a:p>
                      <a:pPr algn="l" fontAlgn="b"/>
                      <a:r>
                        <a:rPr lang="en-US" sz="800" u="none" strike="noStrike">
                          <a:effectLst/>
                        </a:rPr>
                        <a:t>ACTIMIZE_UAT_DATA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145,833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92124512"/>
                  </a:ext>
                </a:extLst>
              </a:tr>
              <a:tr h="133965">
                <a:tc>
                  <a:txBody>
                    <a:bodyPr/>
                    <a:lstStyle/>
                    <a:p>
                      <a:pPr algn="l" fontAlgn="b"/>
                      <a:r>
                        <a:rPr lang="en-US" sz="800" u="none" strike="noStrike">
                          <a:effectLst/>
                        </a:rPr>
                        <a:t>CSIMBI_DATA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120,792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2720676"/>
                  </a:ext>
                </a:extLst>
              </a:tr>
              <a:tr h="133965">
                <a:tc>
                  <a:txBody>
                    <a:bodyPr/>
                    <a:lstStyle/>
                    <a:p>
                      <a:pPr algn="l" fontAlgn="b"/>
                      <a:r>
                        <a:rPr lang="en-US" sz="800" u="none" strike="noStrike">
                          <a:effectLst/>
                        </a:rPr>
                        <a:t>MKTG_EFF_SB</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98,837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0920206"/>
                  </a:ext>
                </a:extLst>
              </a:tr>
              <a:tr h="133965">
                <a:tc>
                  <a:txBody>
                    <a:bodyPr/>
                    <a:lstStyle/>
                    <a:p>
                      <a:pPr algn="l" fontAlgn="b"/>
                      <a:r>
                        <a:rPr lang="en-US" sz="800" u="none" strike="noStrike">
                          <a:effectLst/>
                        </a:rPr>
                        <a:t>CSIMBI_DEV_DATA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92,339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04251035"/>
                  </a:ext>
                </a:extLst>
              </a:tr>
              <a:tr h="133965">
                <a:tc>
                  <a:txBody>
                    <a:bodyPr/>
                    <a:lstStyle/>
                    <a:p>
                      <a:pPr algn="l" fontAlgn="b"/>
                      <a:r>
                        <a:rPr lang="en-US" sz="800" u="none" strike="noStrike">
                          <a:effectLst/>
                        </a:rPr>
                        <a:t>APP_DATA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84,315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9642350"/>
                  </a:ext>
                </a:extLst>
              </a:tr>
              <a:tr h="133965">
                <a:tc>
                  <a:txBody>
                    <a:bodyPr/>
                    <a:lstStyle/>
                    <a:p>
                      <a:pPr algn="l" fontAlgn="b"/>
                      <a:r>
                        <a:rPr lang="en-US" sz="800" u="none" strike="noStrike">
                          <a:effectLst/>
                        </a:rPr>
                        <a:t>IDW_UAT_DATA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72,460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4600902"/>
                  </a:ext>
                </a:extLst>
              </a:tr>
              <a:tr h="133965">
                <a:tc>
                  <a:txBody>
                    <a:bodyPr/>
                    <a:lstStyle/>
                    <a:p>
                      <a:pPr algn="l" fontAlgn="b"/>
                      <a:r>
                        <a:rPr lang="en-US" sz="800" u="none" strike="noStrike">
                          <a:effectLst/>
                        </a:rPr>
                        <a:t>OSI_UAT_STAGE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54,600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1572514"/>
                  </a:ext>
                </a:extLst>
              </a:tr>
              <a:tr h="133965">
                <a:tc>
                  <a:txBody>
                    <a:bodyPr/>
                    <a:lstStyle/>
                    <a:p>
                      <a:pPr algn="l" fontAlgn="b"/>
                      <a:r>
                        <a:rPr lang="en-US" sz="800" u="none" strike="noStrike">
                          <a:effectLst/>
                        </a:rPr>
                        <a:t>CAP_DATA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48,796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47424515"/>
                  </a:ext>
                </a:extLst>
              </a:tr>
              <a:tr h="133965">
                <a:tc>
                  <a:txBody>
                    <a:bodyPr/>
                    <a:lstStyle/>
                    <a:p>
                      <a:pPr algn="l" fontAlgn="b"/>
                      <a:r>
                        <a:rPr lang="en-US" sz="800" u="none" strike="noStrike">
                          <a:effectLst/>
                        </a:rPr>
                        <a:t>ACTIMIZE_DATA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41,166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96856545"/>
                  </a:ext>
                </a:extLst>
              </a:tr>
              <a:tr h="133965">
                <a:tc>
                  <a:txBody>
                    <a:bodyPr/>
                    <a:lstStyle/>
                    <a:p>
                      <a:pPr algn="l" fontAlgn="b"/>
                      <a:r>
                        <a:rPr lang="en-US" sz="800" u="none" strike="noStrike">
                          <a:effectLst/>
                        </a:rPr>
                        <a:t>QA_PAS_DATA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36,803</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401792"/>
                  </a:ext>
                </a:extLst>
              </a:tr>
              <a:tr h="133965">
                <a:tc>
                  <a:txBody>
                    <a:bodyPr/>
                    <a:lstStyle/>
                    <a:p>
                      <a:pPr algn="l" fontAlgn="b"/>
                      <a:r>
                        <a:rPr lang="en-US" sz="800" u="none" strike="noStrike">
                          <a:effectLst/>
                        </a:rPr>
                        <a:t>BANK_UAT_RPT_STAGE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36,056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0150472"/>
                  </a:ext>
                </a:extLst>
              </a:tr>
              <a:tr h="133965">
                <a:tc>
                  <a:txBody>
                    <a:bodyPr/>
                    <a:lstStyle/>
                    <a:p>
                      <a:pPr algn="l" fontAlgn="b"/>
                      <a:r>
                        <a:rPr lang="en-US" sz="800" u="none" strike="noStrike">
                          <a:effectLst/>
                        </a:rPr>
                        <a:t>COMPL_DEV_DATA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33,956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5858362"/>
                  </a:ext>
                </a:extLst>
              </a:tr>
              <a:tr h="133965">
                <a:tc>
                  <a:txBody>
                    <a:bodyPr/>
                    <a:lstStyle/>
                    <a:p>
                      <a:pPr algn="l" fontAlgn="b"/>
                      <a:r>
                        <a:rPr lang="en-US" sz="800" u="none" strike="noStrike">
                          <a:effectLst/>
                        </a:rPr>
                        <a:t>IDW_DATA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33,146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2434706"/>
                  </a:ext>
                </a:extLst>
              </a:tr>
              <a:tr h="133965">
                <a:tc>
                  <a:txBody>
                    <a:bodyPr/>
                    <a:lstStyle/>
                    <a:p>
                      <a:pPr algn="l" fontAlgn="b"/>
                      <a:r>
                        <a:rPr lang="en-US" sz="800" u="none" strike="noStrike">
                          <a:effectLst/>
                        </a:rPr>
                        <a:t>DM_CONTROL</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27,239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069694"/>
                  </a:ext>
                </a:extLst>
              </a:tr>
              <a:tr h="133965">
                <a:tc>
                  <a:txBody>
                    <a:bodyPr/>
                    <a:lstStyle/>
                    <a:p>
                      <a:pPr algn="l" fontAlgn="b"/>
                      <a:r>
                        <a:rPr lang="en-US" sz="800" u="none" strike="noStrike">
                          <a:effectLst/>
                        </a:rPr>
                        <a:t>TDStats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22,461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06728895"/>
                  </a:ext>
                </a:extLst>
              </a:tr>
              <a:tr h="133965">
                <a:tc>
                  <a:txBody>
                    <a:bodyPr/>
                    <a:lstStyle/>
                    <a:p>
                      <a:pPr algn="l" fontAlgn="b"/>
                      <a:r>
                        <a:rPr lang="en-US" sz="800" u="none" strike="noStrike">
                          <a:effectLst/>
                        </a:rPr>
                        <a:t>CRS_BETA_STAGE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21,718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34412161"/>
                  </a:ext>
                </a:extLst>
              </a:tr>
              <a:tr h="133965">
                <a:tc>
                  <a:txBody>
                    <a:bodyPr/>
                    <a:lstStyle/>
                    <a:p>
                      <a:pPr algn="l" fontAlgn="b"/>
                      <a:r>
                        <a:rPr lang="en-US" sz="800" u="none" strike="noStrike">
                          <a:effectLst/>
                        </a:rPr>
                        <a:t>BANKMIS_PROD</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21,477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5648269"/>
                  </a:ext>
                </a:extLst>
              </a:tr>
              <a:tr h="133965">
                <a:tc>
                  <a:txBody>
                    <a:bodyPr/>
                    <a:lstStyle/>
                    <a:p>
                      <a:pPr algn="l" fontAlgn="b"/>
                      <a:r>
                        <a:rPr lang="en-US" sz="800" u="none" strike="noStrike">
                          <a:effectLst/>
                        </a:rPr>
                        <a:t>IDW_RPT_DATA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18,694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6250932"/>
                  </a:ext>
                </a:extLst>
              </a:tr>
              <a:tr h="133965">
                <a:tc>
                  <a:txBody>
                    <a:bodyPr/>
                    <a:lstStyle/>
                    <a:p>
                      <a:pPr algn="l" fontAlgn="b"/>
                      <a:r>
                        <a:rPr lang="en-US" sz="800" u="none" strike="noStrike">
                          <a:effectLst/>
                        </a:rPr>
                        <a:t>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16,248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8875391"/>
                  </a:ext>
                </a:extLst>
              </a:tr>
              <a:tr h="133965">
                <a:tc>
                  <a:txBody>
                    <a:bodyPr/>
                    <a:lstStyle/>
                    <a:p>
                      <a:pPr algn="l" fontAlgn="b"/>
                      <a:r>
                        <a:rPr lang="en-US" sz="800" u="none" strike="noStrike">
                          <a:effectLst/>
                        </a:rPr>
                        <a:t>IDW_DBA_DWA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14,043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12869750"/>
                  </a:ext>
                </a:extLst>
              </a:tr>
              <a:tr h="133965">
                <a:tc>
                  <a:txBody>
                    <a:bodyPr/>
                    <a:lstStyle/>
                    <a:p>
                      <a:pPr algn="l" fontAlgn="b"/>
                      <a:r>
                        <a:rPr lang="en-US" sz="800" u="none" strike="noStrike">
                          <a:effectLst/>
                        </a:rPr>
                        <a:t>IDW_STAGE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13,621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311679"/>
                  </a:ext>
                </a:extLst>
              </a:tr>
              <a:tr h="133965">
                <a:tc>
                  <a:txBody>
                    <a:bodyPr/>
                    <a:lstStyle/>
                    <a:p>
                      <a:pPr algn="l" fontAlgn="b"/>
                      <a:r>
                        <a:rPr lang="en-US" sz="800" u="none" strike="noStrike">
                          <a:effectLst/>
                        </a:rPr>
                        <a:t>PSFT_EXPN_STAGE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13,295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18801487"/>
                  </a:ext>
                </a:extLst>
              </a:tr>
              <a:tr h="133965">
                <a:tc>
                  <a:txBody>
                    <a:bodyPr/>
                    <a:lstStyle/>
                    <a:p>
                      <a:pPr algn="l" fontAlgn="b"/>
                      <a:r>
                        <a:rPr lang="en-US" sz="800" u="none" strike="noStrike">
                          <a:effectLst/>
                        </a:rPr>
                        <a:t>IDW_UAT_STAGE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12,934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96528773"/>
                  </a:ext>
                </a:extLst>
              </a:tr>
              <a:tr h="133965">
                <a:tc>
                  <a:txBody>
                    <a:bodyPr/>
                    <a:lstStyle/>
                    <a:p>
                      <a:pPr algn="l" fontAlgn="b"/>
                      <a:r>
                        <a:rPr lang="en-US" sz="800" u="none" strike="noStrike">
                          <a:effectLst/>
                        </a:rPr>
                        <a:t>IDW_SPARKS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11,202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12388632"/>
                  </a:ext>
                </a:extLst>
              </a:tr>
              <a:tr h="133965">
                <a:tc>
                  <a:txBody>
                    <a:bodyPr/>
                    <a:lstStyle/>
                    <a:p>
                      <a:pPr algn="l" fontAlgn="b"/>
                      <a:r>
                        <a:rPr lang="en-US" sz="800" u="none" strike="noStrike">
                          <a:effectLst/>
                        </a:rPr>
                        <a:t>LCR_DEV_DATA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10,989</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5112340"/>
                  </a:ext>
                </a:extLst>
              </a:tr>
            </a:tbl>
          </a:graphicData>
        </a:graphic>
      </p:graphicFrame>
      <p:graphicFrame>
        <p:nvGraphicFramePr>
          <p:cNvPr id="17" name="Content Placeholder 16">
            <a:extLst>
              <a:ext uri="{FF2B5EF4-FFF2-40B4-BE49-F238E27FC236}">
                <a16:creationId xmlns:a16="http://schemas.microsoft.com/office/drawing/2014/main" id="{F80B868B-A564-448C-9776-6658A01F97F1}"/>
              </a:ext>
            </a:extLst>
          </p:cNvPr>
          <p:cNvGraphicFramePr>
            <a:graphicFrameLocks noGrp="1"/>
          </p:cNvGraphicFramePr>
          <p:nvPr>
            <p:ph sz="quarter" idx="17"/>
            <p:extLst>
              <p:ext uri="{D42A27DB-BD31-4B8C-83A1-F6EECF244321}">
                <p14:modId xmlns:p14="http://schemas.microsoft.com/office/powerpoint/2010/main" val="3105548985"/>
              </p:ext>
            </p:extLst>
          </p:nvPr>
        </p:nvGraphicFramePr>
        <p:xfrm>
          <a:off x="6096000" y="2057400"/>
          <a:ext cx="5006417" cy="4296090"/>
        </p:xfrm>
        <a:graphic>
          <a:graphicData uri="http://schemas.openxmlformats.org/drawingml/2006/table">
            <a:tbl>
              <a:tblPr firstRow="1" bandRow="1">
                <a:tableStyleId>{9DCAF9ED-07DC-4A11-8D7F-57B35C25682E}</a:tableStyleId>
              </a:tblPr>
              <a:tblGrid>
                <a:gridCol w="2082962">
                  <a:extLst>
                    <a:ext uri="{9D8B030D-6E8A-4147-A177-3AD203B41FA5}">
                      <a16:colId xmlns:a16="http://schemas.microsoft.com/office/drawing/2014/main" val="182242850"/>
                    </a:ext>
                  </a:extLst>
                </a:gridCol>
                <a:gridCol w="2923455">
                  <a:extLst>
                    <a:ext uri="{9D8B030D-6E8A-4147-A177-3AD203B41FA5}">
                      <a16:colId xmlns:a16="http://schemas.microsoft.com/office/drawing/2014/main" val="1470693548"/>
                    </a:ext>
                  </a:extLst>
                </a:gridCol>
              </a:tblGrid>
              <a:tr h="143203">
                <a:tc>
                  <a:txBody>
                    <a:bodyPr/>
                    <a:lstStyle/>
                    <a:p>
                      <a:pPr algn="l" fontAlgn="b"/>
                      <a:r>
                        <a:rPr lang="en-US" sz="800" b="1" i="0" u="none" strike="noStrike" dirty="0">
                          <a:solidFill>
                            <a:schemeClr val="bg1"/>
                          </a:solidFill>
                          <a:effectLst/>
                          <a:latin typeface="Calibri" panose="020F0502020204030204" pitchFamily="34" charset="0"/>
                        </a:rPr>
                        <a:t>Database Name</a:t>
                      </a:r>
                    </a:p>
                  </a:txBody>
                  <a:tcPr marL="10122" marR="10122" marT="7160" marB="0" anchor="b"/>
                </a:tc>
                <a:tc>
                  <a:txBody>
                    <a:bodyPr/>
                    <a:lstStyle/>
                    <a:p>
                      <a:pPr algn="r" fontAlgn="b"/>
                      <a:r>
                        <a:rPr lang="en-US" sz="800" u="none" strike="noStrike" dirty="0">
                          <a:effectLst/>
                        </a:rPr>
                        <a:t>Average of </a:t>
                      </a:r>
                      <a:r>
                        <a:rPr lang="en-US" sz="800" u="none" strike="noStrike" dirty="0" err="1">
                          <a:effectLst/>
                        </a:rPr>
                        <a:t>StatementCountPerTable</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4639063"/>
                  </a:ext>
                </a:extLst>
              </a:tr>
              <a:tr h="143203">
                <a:tc>
                  <a:txBody>
                    <a:bodyPr/>
                    <a:lstStyle/>
                    <a:p>
                      <a:pPr algn="l" fontAlgn="b"/>
                      <a:r>
                        <a:rPr lang="en-US" sz="800" u="none" strike="noStrike" dirty="0">
                          <a:effectLst/>
                        </a:rPr>
                        <a:t>BANK_RPT_DATA</a:t>
                      </a:r>
                      <a:endParaRPr lang="en-US" sz="800" b="0" i="0" u="none" strike="noStrike" dirty="0">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10,832</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7399933"/>
                  </a:ext>
                </a:extLst>
              </a:tr>
              <a:tr h="143203">
                <a:tc>
                  <a:txBody>
                    <a:bodyPr/>
                    <a:lstStyle/>
                    <a:p>
                      <a:pPr algn="l" fontAlgn="b"/>
                      <a:r>
                        <a:rPr lang="en-US" sz="800" u="none" strike="noStrike">
                          <a:effectLst/>
                        </a:rPr>
                        <a:t>FT_DATA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10,350</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71429501"/>
                  </a:ext>
                </a:extLst>
              </a:tr>
              <a:tr h="143203">
                <a:tc>
                  <a:txBody>
                    <a:bodyPr/>
                    <a:lstStyle/>
                    <a:p>
                      <a:pPr algn="l" fontAlgn="b"/>
                      <a:r>
                        <a:rPr lang="en-US" sz="800" u="none" strike="noStrike">
                          <a:effectLst/>
                        </a:rPr>
                        <a:t>IDW_RPT_STAGE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9,365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185199598"/>
                  </a:ext>
                </a:extLst>
              </a:tr>
              <a:tr h="143203">
                <a:tc>
                  <a:txBody>
                    <a:bodyPr/>
                    <a:lstStyle/>
                    <a:p>
                      <a:pPr algn="l" fontAlgn="b"/>
                      <a:r>
                        <a:rPr lang="en-US" sz="800" u="none" strike="noStrike">
                          <a:effectLst/>
                        </a:rPr>
                        <a:t>TRSRY_TECH_DWA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8,372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868085671"/>
                  </a:ext>
                </a:extLst>
              </a:tr>
              <a:tr h="143203">
                <a:tc>
                  <a:txBody>
                    <a:bodyPr/>
                    <a:lstStyle/>
                    <a:p>
                      <a:pPr algn="l" fontAlgn="b"/>
                      <a:r>
                        <a:rPr lang="en-US" sz="800" u="none" strike="noStrike">
                          <a:effectLst/>
                        </a:rPr>
                        <a:t>BANK_UAT_RPT_DATA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8,251</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892215936"/>
                  </a:ext>
                </a:extLst>
              </a:tr>
              <a:tr h="143203">
                <a:tc>
                  <a:txBody>
                    <a:bodyPr/>
                    <a:lstStyle/>
                    <a:p>
                      <a:pPr algn="l" fontAlgn="b"/>
                      <a:r>
                        <a:rPr lang="en-US" sz="800" u="none" strike="noStrike">
                          <a:effectLst/>
                        </a:rPr>
                        <a:t>OSI_STAGE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7,253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43386821"/>
                  </a:ext>
                </a:extLst>
              </a:tr>
              <a:tr h="143203">
                <a:tc>
                  <a:txBody>
                    <a:bodyPr/>
                    <a:lstStyle/>
                    <a:p>
                      <a:pPr algn="l" fontAlgn="b"/>
                      <a:r>
                        <a:rPr lang="en-US" sz="800" u="none" strike="noStrike">
                          <a:effectLst/>
                        </a:rPr>
                        <a:t>OSI_UAT_DATA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7,242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42174330"/>
                  </a:ext>
                </a:extLst>
              </a:tr>
              <a:tr h="143203">
                <a:tc>
                  <a:txBody>
                    <a:bodyPr/>
                    <a:lstStyle/>
                    <a:p>
                      <a:pPr algn="l" fontAlgn="b"/>
                      <a:r>
                        <a:rPr lang="en-US" sz="800" u="none" strike="noStrike">
                          <a:effectLst/>
                        </a:rPr>
                        <a:t>SB_INTL_BUSN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7,186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95017030"/>
                  </a:ext>
                </a:extLst>
              </a:tr>
              <a:tr h="143203">
                <a:tc>
                  <a:txBody>
                    <a:bodyPr/>
                    <a:lstStyle/>
                    <a:p>
                      <a:pPr algn="l" fontAlgn="b"/>
                      <a:r>
                        <a:rPr lang="en-US" sz="800" u="none" strike="noStrike">
                          <a:effectLst/>
                        </a:rPr>
                        <a:t>IDW_ITEM_DATA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5,824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093872655"/>
                  </a:ext>
                </a:extLst>
              </a:tr>
              <a:tr h="143203">
                <a:tc>
                  <a:txBody>
                    <a:bodyPr/>
                    <a:lstStyle/>
                    <a:p>
                      <a:pPr algn="l" fontAlgn="b"/>
                      <a:r>
                        <a:rPr lang="en-US" sz="800" u="none" strike="noStrike">
                          <a:effectLst/>
                        </a:rPr>
                        <a:t>MIS_APPS_DEV_STAGE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5,205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41870013"/>
                  </a:ext>
                </a:extLst>
              </a:tr>
              <a:tr h="143203">
                <a:tc>
                  <a:txBody>
                    <a:bodyPr/>
                    <a:lstStyle/>
                    <a:p>
                      <a:pPr algn="l" fontAlgn="b"/>
                      <a:r>
                        <a:rPr lang="en-US" sz="800" u="none" strike="noStrike">
                          <a:effectLst/>
                        </a:rPr>
                        <a:t>SB_TGCA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4,434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153628376"/>
                  </a:ext>
                </a:extLst>
              </a:tr>
              <a:tr h="143203">
                <a:tc>
                  <a:txBody>
                    <a:bodyPr/>
                    <a:lstStyle/>
                    <a:p>
                      <a:pPr algn="l" fontAlgn="b"/>
                      <a:r>
                        <a:rPr lang="en-US" sz="800" u="none" strike="noStrike">
                          <a:effectLst/>
                        </a:rPr>
                        <a:t>AIL_ANLY_DWA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4,336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2492124"/>
                  </a:ext>
                </a:extLst>
              </a:tr>
              <a:tr h="143203">
                <a:tc>
                  <a:txBody>
                    <a:bodyPr/>
                    <a:lstStyle/>
                    <a:p>
                      <a:pPr algn="l" fontAlgn="b"/>
                      <a:r>
                        <a:rPr lang="en-US" sz="800" u="none" strike="noStrike">
                          <a:effectLst/>
                        </a:rPr>
                        <a:t>SysAdmin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3,423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60784588"/>
                  </a:ext>
                </a:extLst>
              </a:tr>
              <a:tr h="143203">
                <a:tc>
                  <a:txBody>
                    <a:bodyPr/>
                    <a:lstStyle/>
                    <a:p>
                      <a:pPr algn="l" fontAlgn="b"/>
                      <a:r>
                        <a:rPr lang="en-US" sz="800" u="none" strike="noStrike">
                          <a:effectLst/>
                        </a:rPr>
                        <a:t>OSI_DATA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3,138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30159115"/>
                  </a:ext>
                </a:extLst>
              </a:tr>
              <a:tr h="143203">
                <a:tc>
                  <a:txBody>
                    <a:bodyPr/>
                    <a:lstStyle/>
                    <a:p>
                      <a:pPr algn="l" fontAlgn="b"/>
                      <a:r>
                        <a:rPr lang="en-US" sz="800" u="none" strike="noStrike">
                          <a:effectLst/>
                        </a:rPr>
                        <a:t>IDW_ACQ_DATA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027415256"/>
                  </a:ext>
                </a:extLst>
              </a:tr>
              <a:tr h="143203">
                <a:tc>
                  <a:txBody>
                    <a:bodyPr/>
                    <a:lstStyle/>
                    <a:p>
                      <a:pPr algn="l" fontAlgn="b"/>
                      <a:r>
                        <a:rPr lang="en-US" sz="800" u="none" strike="noStrike">
                          <a:effectLst/>
                        </a:rPr>
                        <a:t>LCR_QA_DATA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2,822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691987900"/>
                  </a:ext>
                </a:extLst>
              </a:tr>
              <a:tr h="143203">
                <a:tc>
                  <a:txBody>
                    <a:bodyPr/>
                    <a:lstStyle/>
                    <a:p>
                      <a:pPr algn="l" fontAlgn="b"/>
                      <a:r>
                        <a:rPr lang="en-US" sz="800" u="none" strike="noStrike">
                          <a:effectLst/>
                        </a:rPr>
                        <a:t>UNICA_PROD_APPDATA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2,819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57509094"/>
                  </a:ext>
                </a:extLst>
              </a:tr>
              <a:tr h="143203">
                <a:tc>
                  <a:txBody>
                    <a:bodyPr/>
                    <a:lstStyle/>
                    <a:p>
                      <a:pPr algn="l" fontAlgn="b"/>
                      <a:r>
                        <a:rPr lang="en-US" sz="800" u="none" strike="noStrike">
                          <a:effectLst/>
                        </a:rPr>
                        <a:t>MIS_APPS_PROD_STAGE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2,709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37639934"/>
                  </a:ext>
                </a:extLst>
              </a:tr>
              <a:tr h="143203">
                <a:tc>
                  <a:txBody>
                    <a:bodyPr/>
                    <a:lstStyle/>
                    <a:p>
                      <a:pPr algn="l" fontAlgn="b"/>
                      <a:r>
                        <a:rPr lang="en-US" sz="800" u="none" strike="noStrike">
                          <a:effectLst/>
                        </a:rPr>
                        <a:t>IDW_DMG</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49020975"/>
                  </a:ext>
                </a:extLst>
              </a:tr>
              <a:tr h="143203">
                <a:tc>
                  <a:txBody>
                    <a:bodyPr/>
                    <a:lstStyle/>
                    <a:p>
                      <a:pPr algn="l" fontAlgn="b"/>
                      <a:r>
                        <a:rPr lang="en-US" sz="800" u="none" strike="noStrike">
                          <a:effectLst/>
                        </a:rPr>
                        <a:t>EBS_DATA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2,648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35330706"/>
                  </a:ext>
                </a:extLst>
              </a:tr>
              <a:tr h="143203">
                <a:tc>
                  <a:txBody>
                    <a:bodyPr/>
                    <a:lstStyle/>
                    <a:p>
                      <a:pPr algn="l" fontAlgn="b"/>
                      <a:r>
                        <a:rPr lang="en-US" sz="800" u="none" strike="noStrike">
                          <a:effectLst/>
                        </a:rPr>
                        <a:t>IDWSIDM_DEV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62333709"/>
                  </a:ext>
                </a:extLst>
              </a:tr>
              <a:tr h="143203">
                <a:tc>
                  <a:txBody>
                    <a:bodyPr/>
                    <a:lstStyle/>
                    <a:p>
                      <a:pPr algn="l" fontAlgn="b"/>
                      <a:r>
                        <a:rPr lang="en-US" sz="800" u="none" strike="noStrike">
                          <a:effectLst/>
                        </a:rPr>
                        <a:t>IDWOPSDM_DEV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568721487"/>
                  </a:ext>
                </a:extLst>
              </a:tr>
              <a:tr h="143203">
                <a:tc>
                  <a:txBody>
                    <a:bodyPr/>
                    <a:lstStyle/>
                    <a:p>
                      <a:pPr algn="l" fontAlgn="b"/>
                      <a:r>
                        <a:rPr lang="en-US" sz="800" u="none" strike="noStrike">
                          <a:effectLst/>
                        </a:rPr>
                        <a:t>BRCH_INCTV_PROD_DATA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76744744"/>
                  </a:ext>
                </a:extLst>
              </a:tr>
              <a:tr h="143203">
                <a:tc>
                  <a:txBody>
                    <a:bodyPr/>
                    <a:lstStyle/>
                    <a:p>
                      <a:pPr algn="l" fontAlgn="b"/>
                      <a:r>
                        <a:rPr lang="en-US" sz="800" u="none" strike="noStrike">
                          <a:effectLst/>
                        </a:rPr>
                        <a:t>BANK_RPT_STAGE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2,428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097024253"/>
                  </a:ext>
                </a:extLst>
              </a:tr>
              <a:tr h="143203">
                <a:tc>
                  <a:txBody>
                    <a:bodyPr/>
                    <a:lstStyle/>
                    <a:p>
                      <a:pPr algn="l" fontAlgn="b"/>
                      <a:r>
                        <a:rPr lang="en-US" sz="800" u="none" strike="noStrike">
                          <a:effectLst/>
                        </a:rPr>
                        <a:t>LCR_UAT_DATA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9248620"/>
                  </a:ext>
                </a:extLst>
              </a:tr>
              <a:tr h="143203">
                <a:tc>
                  <a:txBody>
                    <a:bodyPr/>
                    <a:lstStyle/>
                    <a:p>
                      <a:pPr algn="l" fontAlgn="b"/>
                      <a:r>
                        <a:rPr lang="en-US" sz="800" u="none" strike="noStrike">
                          <a:effectLst/>
                        </a:rPr>
                        <a:t>BRCH_INCTV_DEV_DATA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316871"/>
                  </a:ext>
                </a:extLst>
              </a:tr>
              <a:tr h="143203">
                <a:tc>
                  <a:txBody>
                    <a:bodyPr/>
                    <a:lstStyle/>
                    <a:p>
                      <a:pPr algn="l" fontAlgn="b"/>
                      <a:r>
                        <a:rPr lang="en-US" sz="800" u="none" strike="noStrike">
                          <a:effectLst/>
                        </a:rPr>
                        <a:t>IDW_HC_DATA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491150182"/>
                  </a:ext>
                </a:extLst>
              </a:tr>
              <a:tr h="143203">
                <a:tc>
                  <a:txBody>
                    <a:bodyPr/>
                    <a:lstStyle/>
                    <a:p>
                      <a:pPr algn="l" fontAlgn="b"/>
                      <a:r>
                        <a:rPr lang="en-US" sz="800" u="none" strike="noStrike">
                          <a:effectLst/>
                        </a:rPr>
                        <a:t>SLR_MRT_PROD_DATA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1,723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807938648"/>
                  </a:ext>
                </a:extLst>
              </a:tr>
              <a:tr h="143203">
                <a:tc>
                  <a:txBody>
                    <a:bodyPr/>
                    <a:lstStyle/>
                    <a:p>
                      <a:pPr algn="l" fontAlgn="b"/>
                      <a:r>
                        <a:rPr lang="en-US" sz="800" u="none" strike="noStrike">
                          <a:effectLst/>
                        </a:rPr>
                        <a:t>IDWSIDM_PROD</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1,673</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44993171"/>
                  </a:ext>
                </a:extLst>
              </a:tr>
            </a:tbl>
          </a:graphicData>
        </a:graphic>
      </p:graphicFrame>
    </p:spTree>
    <p:extLst>
      <p:ext uri="{BB962C8B-B14F-4D97-AF65-F5344CB8AC3E}">
        <p14:creationId xmlns:p14="http://schemas.microsoft.com/office/powerpoint/2010/main" val="1972164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752c904b-7eb6-4543-8a61-6a2e2ec6e3f6"/>
</p:tagLst>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54FC51B72F5844B6C97BB24A45871A" ma:contentTypeVersion="15" ma:contentTypeDescription="Create a new document." ma:contentTypeScope="" ma:versionID="e7a0526a6a4c9492e24007fc7e976a4f">
  <xsd:schema xmlns:xsd="http://www.w3.org/2001/XMLSchema" xmlns:xs="http://www.w3.org/2001/XMLSchema" xmlns:p="http://schemas.microsoft.com/office/2006/metadata/properties" xmlns:ns1="http://schemas.microsoft.com/sharepoint/v3" xmlns:ns3="7f5219eb-cab4-4968-8967-c9e008ce2ea7" xmlns:ns4="6e8f1a24-8727-4632-b9f6-a5041eaf66a8" targetNamespace="http://schemas.microsoft.com/office/2006/metadata/properties" ma:root="true" ma:fieldsID="2f8b4abc2de55ccc42b05ae008f2098a" ns1:_="" ns3:_="" ns4:_="">
    <xsd:import namespace="http://schemas.microsoft.com/sharepoint/v3"/>
    <xsd:import namespace="7f5219eb-cab4-4968-8967-c9e008ce2ea7"/>
    <xsd:import namespace="6e8f1a24-8727-4632-b9f6-a5041eaf66a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5219eb-cab4-4968-8967-c9e008ce2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8f1a24-8727-4632-b9f6-a5041eaf66a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AD310C-B7C1-4DCE-99F7-40CAABB0E815}">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36940EA-E06A-4E99-9405-0BC1A4652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f5219eb-cab4-4968-8967-c9e008ce2ea7"/>
    <ds:schemaRef ds:uri="6e8f1a24-8727-4632-b9f6-a5041eaf66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F9D9AD-6A6F-4E80-B40B-AD3273D50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336</TotalTime>
  <Words>2007</Words>
  <Application>Microsoft Office PowerPoint</Application>
  <PresentationFormat>Widescreen</PresentationFormat>
  <Paragraphs>374</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Helvetica</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Requirements For A Successful Migration </vt:lpstr>
      <vt:lpstr>Business Impacts of Gaps</vt:lpstr>
      <vt:lpstr>Conclusions</vt:lpstr>
      <vt:lpstr>PowerPoint Presentation</vt:lpstr>
      <vt:lpstr>PowerPoint Presentation</vt:lpstr>
      <vt:lpstr>Business Usage Decoded (Who &amp; What Data)</vt:lpstr>
      <vt:lpstr>PowerPoint Presentation</vt:lpstr>
      <vt:lpstr>My Comparative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Sluis, Thomas</dc:creator>
  <cp:lastModifiedBy>Mascaros, Jose</cp:lastModifiedBy>
  <cp:revision>27</cp:revision>
  <dcterms:created xsi:type="dcterms:W3CDTF">2020-09-18T16:20:30Z</dcterms:created>
  <dcterms:modified xsi:type="dcterms:W3CDTF">2020-10-08T21:40:46Z</dcterms:modified>
</cp:coreProperties>
</file>