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2" r:id="rId2"/>
    <p:sldId id="279" r:id="rId3"/>
    <p:sldId id="337" r:id="rId4"/>
    <p:sldId id="2142532959" r:id="rId5"/>
    <p:sldId id="2142532960" r:id="rId6"/>
    <p:sldId id="2142532956" r:id="rId7"/>
    <p:sldId id="2142532961" r:id="rId8"/>
    <p:sldId id="2142532962" r:id="rId9"/>
    <p:sldId id="2142532957" r:id="rId10"/>
    <p:sldId id="2142532963" r:id="rId11"/>
    <p:sldId id="2147483644" r:id="rId12"/>
    <p:sldId id="2142532964" r:id="rId13"/>
    <p:sldId id="2147483643" r:id="rId14"/>
    <p:sldId id="2142532958" r:id="rId15"/>
    <p:sldId id="2142532965" r:id="rId16"/>
    <p:sldId id="2142532966" r:id="rId17"/>
    <p:sldId id="302" r:id="rId18"/>
  </p:sldIdLst>
  <p:sldSz cx="12192000" cy="6858000"/>
  <p:notesSz cx="6858000" cy="9144000"/>
  <p:embeddedFontLst>
    <p:embeddedFont>
      <p:font typeface="Inter" panose="02000503000000020004" pitchFamily="2" charset="0"/>
      <p:regular r:id="rId21"/>
      <p:bold r:id="rId22"/>
    </p:embeddedFont>
    <p:embeddedFont>
      <p:font typeface="Inter Light" panose="02000503000000020004" pitchFamily="2" charset="0"/>
      <p:regular r:id="rId23"/>
    </p:embeddedFont>
    <p:embeddedFont>
      <p:font typeface="Inter SemiBold" panose="02000503000000020004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D3F186D6-FFA7-5D49-8506-D019222D40ED}">
          <p14:sldIdLst>
            <p14:sldId id="312"/>
            <p14:sldId id="279"/>
          </p14:sldIdLst>
        </p14:section>
        <p14:section name="Activity Count" id="{C5CDFAF2-2561-46F3-868D-1CC80A999C51}">
          <p14:sldIdLst>
            <p14:sldId id="337"/>
            <p14:sldId id="2142532959"/>
            <p14:sldId id="2142532960"/>
          </p14:sldIdLst>
        </p14:section>
        <p14:section name="Disk Space" id="{281184AD-5154-478D-B351-4B9814674487}">
          <p14:sldIdLst>
            <p14:sldId id="2142532956"/>
            <p14:sldId id="2142532961"/>
            <p14:sldId id="2142532962"/>
          </p14:sldIdLst>
        </p14:section>
        <p14:section name="CPU" id="{9BAA1995-3F7B-4F53-BB5C-B637F370BFE8}">
          <p14:sldIdLst>
            <p14:sldId id="2142532957"/>
            <p14:sldId id="2142532963"/>
            <p14:sldId id="2147483644"/>
            <p14:sldId id="2142532964"/>
            <p14:sldId id="2147483643"/>
          </p14:sldIdLst>
        </p14:section>
        <p14:section name="IO" id="{9E231CCD-1148-4A17-955B-D1C065FBB23B}">
          <p14:sldIdLst>
            <p14:sldId id="2142532958"/>
            <p14:sldId id="2142532965"/>
            <p14:sldId id="2142532966"/>
          </p14:sldIdLst>
        </p14:section>
        <p14:section name="Teradata" id="{D6A75D8A-4E0C-4652-98BD-564DC00DBB9E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DAFF"/>
    <a:srgbClr val="04CE7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 autoAdjust="0"/>
    <p:restoredTop sz="88520" autoAdjust="0"/>
  </p:normalViewPr>
  <p:slideViewPr>
    <p:cSldViewPr snapToGrid="0">
      <p:cViewPr varScale="1">
        <p:scale>
          <a:sx n="83" d="100"/>
          <a:sy n="83" d="100"/>
        </p:scale>
        <p:origin x="2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ir, Hassan" userId="72b44764-6718-4eb5-979c-fc4e67a1d4a7" providerId="ADAL" clId="{C63D52CF-18E6-48F3-8229-1D00FF5E9F7F}"/>
    <pc:docChg chg="undo custSel addSld delSld modSld sldOrd addSection delSection modSection">
      <pc:chgData name="Munir, Hassan" userId="72b44764-6718-4eb5-979c-fc4e67a1d4a7" providerId="ADAL" clId="{C63D52CF-18E6-48F3-8229-1D00FF5E9F7F}" dt="2024-06-27T09:49:13.071" v="704" actId="17851"/>
      <pc:docMkLst>
        <pc:docMk/>
      </pc:docMkLst>
      <pc:sldChg chg="modSp mod">
        <pc:chgData name="Munir, Hassan" userId="72b44764-6718-4eb5-979c-fc4e67a1d4a7" providerId="ADAL" clId="{C63D52CF-18E6-48F3-8229-1D00FF5E9F7F}" dt="2024-06-27T08:25:52.177" v="147" actId="20577"/>
        <pc:sldMkLst>
          <pc:docMk/>
          <pc:sldMk cId="3466431079" sldId="279"/>
        </pc:sldMkLst>
      </pc:sldChg>
      <pc:sldChg chg="del">
        <pc:chgData name="Munir, Hassan" userId="72b44764-6718-4eb5-979c-fc4e67a1d4a7" providerId="ADAL" clId="{C63D52CF-18E6-48F3-8229-1D00FF5E9F7F}" dt="2024-06-27T09:49:10.048" v="703" actId="47"/>
        <pc:sldMkLst>
          <pc:docMk/>
          <pc:sldMk cId="386407875" sldId="285"/>
        </pc:sldMkLst>
      </pc:sldChg>
      <pc:sldChg chg="del">
        <pc:chgData name="Munir, Hassan" userId="72b44764-6718-4eb5-979c-fc4e67a1d4a7" providerId="ADAL" clId="{C63D52CF-18E6-48F3-8229-1D00FF5E9F7F}" dt="2024-06-27T08:26:27.985" v="148" actId="47"/>
        <pc:sldMkLst>
          <pc:docMk/>
          <pc:sldMk cId="2927727152" sldId="335"/>
        </pc:sldMkLst>
      </pc:sldChg>
      <pc:sldChg chg="modSp mod">
        <pc:chgData name="Munir, Hassan" userId="72b44764-6718-4eb5-979c-fc4e67a1d4a7" providerId="ADAL" clId="{C63D52CF-18E6-48F3-8229-1D00FF5E9F7F}" dt="2024-06-27T08:28:16.350" v="162" actId="20577"/>
        <pc:sldMkLst>
          <pc:docMk/>
          <pc:sldMk cId="1447831917" sldId="33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85477039" sldId="33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562899921" sldId="213912238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065300150" sldId="213912238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977435591" sldId="213912238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448945366" sldId="213912238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229339147" sldId="213912239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362612137" sldId="213912239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467254349" sldId="213912239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68286975" sldId="2139122395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62132156" sldId="214253290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09793651" sldId="2142532909"/>
        </pc:sldMkLst>
      </pc:sldChg>
      <pc:sldChg chg="addSp delSp del mod">
        <pc:chgData name="Munir, Hassan" userId="72b44764-6718-4eb5-979c-fc4e67a1d4a7" providerId="ADAL" clId="{C63D52CF-18E6-48F3-8229-1D00FF5E9F7F}" dt="2024-06-27T09:43:45.087" v="636" actId="47"/>
        <pc:sldMkLst>
          <pc:docMk/>
          <pc:sldMk cId="2726327299" sldId="214253291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815425124" sldId="2142532916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368545411" sldId="214253291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627687572" sldId="214253292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814431214" sldId="2142532921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70713545" sldId="214253292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904187547" sldId="214253292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4201473196" sldId="2142532924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617302634" sldId="2142532925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1176482397" sldId="214253292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018048374" sldId="214253292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4073498327" sldId="2142532930"/>
        </pc:sldMkLst>
      </pc:sldChg>
      <pc:sldChg chg="del ord">
        <pc:chgData name="Munir, Hassan" userId="72b44764-6718-4eb5-979c-fc4e67a1d4a7" providerId="ADAL" clId="{C63D52CF-18E6-48F3-8229-1D00FF5E9F7F}" dt="2024-06-27T09:42:56.549" v="634" actId="47"/>
        <pc:sldMkLst>
          <pc:docMk/>
          <pc:sldMk cId="1100068645" sldId="2142532931"/>
        </pc:sldMkLst>
      </pc:sldChg>
      <pc:sldChg chg="del">
        <pc:chgData name="Munir, Hassan" userId="72b44764-6718-4eb5-979c-fc4e67a1d4a7" providerId="ADAL" clId="{C63D52CF-18E6-48F3-8229-1D00FF5E9F7F}" dt="2024-06-27T09:42:58.547" v="635" actId="47"/>
        <pc:sldMkLst>
          <pc:docMk/>
          <pc:sldMk cId="3035509284" sldId="214253293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581641127" sldId="2142532934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233577589" sldId="214253293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4143341146" sldId="214253293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726275349" sldId="2142532940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043494489" sldId="214253294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273827513" sldId="2142532945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603556841" sldId="2142532946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796662790" sldId="2142532947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502465053" sldId="2142532948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72987517" sldId="2142532949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405903487" sldId="2142532950"/>
        </pc:sldMkLst>
      </pc:sldChg>
      <pc:sldChg chg="del">
        <pc:chgData name="Munir, Hassan" userId="72b44764-6718-4eb5-979c-fc4e67a1d4a7" providerId="ADAL" clId="{C63D52CF-18E6-48F3-8229-1D00FF5E9F7F}" dt="2024-06-27T09:49:06.938" v="702" actId="47"/>
        <pc:sldMkLst>
          <pc:docMk/>
          <pc:sldMk cId="2920393016" sldId="2142532951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456837537" sldId="2142532952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4521720" sldId="2142532953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3258381732" sldId="2142532954"/>
        </pc:sldMkLst>
      </pc:sldChg>
      <pc:sldChg chg="del">
        <pc:chgData name="Munir, Hassan" userId="72b44764-6718-4eb5-979c-fc4e67a1d4a7" providerId="ADAL" clId="{C63D52CF-18E6-48F3-8229-1D00FF5E9F7F}" dt="2024-06-27T09:43:45.087" v="636" actId="47"/>
        <pc:sldMkLst>
          <pc:docMk/>
          <pc:sldMk cId="2548378594" sldId="2142532955"/>
        </pc:sldMkLst>
      </pc:sldChg>
      <pc:sldChg chg="modSp add mod">
        <pc:chgData name="Munir, Hassan" userId="72b44764-6718-4eb5-979c-fc4e67a1d4a7" providerId="ADAL" clId="{C63D52CF-18E6-48F3-8229-1D00FF5E9F7F}" dt="2024-06-27T08:29:13.102" v="181" actId="20577"/>
        <pc:sldMkLst>
          <pc:docMk/>
          <pc:sldMk cId="3985308118" sldId="2142532956"/>
        </pc:sldMkLst>
      </pc:sldChg>
      <pc:sldChg chg="modSp add mod">
        <pc:chgData name="Munir, Hassan" userId="72b44764-6718-4eb5-979c-fc4e67a1d4a7" providerId="ADAL" clId="{C63D52CF-18E6-48F3-8229-1D00FF5E9F7F}" dt="2024-06-27T08:29:21.456" v="190" actId="20577"/>
        <pc:sldMkLst>
          <pc:docMk/>
          <pc:sldMk cId="1561491267" sldId="2142532957"/>
        </pc:sldMkLst>
      </pc:sldChg>
      <pc:sldChg chg="modSp add mod">
        <pc:chgData name="Munir, Hassan" userId="72b44764-6718-4eb5-979c-fc4e67a1d4a7" providerId="ADAL" clId="{C63D52CF-18E6-48F3-8229-1D00FF5E9F7F}" dt="2024-06-27T08:29:31.371" v="197" actId="20577"/>
        <pc:sldMkLst>
          <pc:docMk/>
          <pc:sldMk cId="1122977376" sldId="2142532958"/>
        </pc:sldMkLst>
      </pc:sldChg>
      <pc:sldChg chg="addSp delSp modSp add mod">
        <pc:chgData name="Munir, Hassan" userId="72b44764-6718-4eb5-979c-fc4e67a1d4a7" providerId="ADAL" clId="{C63D52CF-18E6-48F3-8229-1D00FF5E9F7F}" dt="2024-06-27T09:24:52.917" v="469" actId="1076"/>
        <pc:sldMkLst>
          <pc:docMk/>
          <pc:sldMk cId="840630454" sldId="2142532959"/>
        </pc:sldMkLst>
      </pc:sldChg>
      <pc:sldChg chg="modSp add mod">
        <pc:chgData name="Munir, Hassan" userId="72b44764-6718-4eb5-979c-fc4e67a1d4a7" providerId="ADAL" clId="{C63D52CF-18E6-48F3-8229-1D00FF5E9F7F}" dt="2024-06-27T09:27:33.532" v="480"/>
        <pc:sldMkLst>
          <pc:docMk/>
          <pc:sldMk cId="4119546744" sldId="2142532960"/>
        </pc:sldMkLst>
      </pc:sldChg>
      <pc:sldChg chg="modSp add mod">
        <pc:chgData name="Munir, Hassan" userId="72b44764-6718-4eb5-979c-fc4e67a1d4a7" providerId="ADAL" clId="{C63D52CF-18E6-48F3-8229-1D00FF5E9F7F}" dt="2024-06-27T09:30:09.314" v="487" actId="1076"/>
        <pc:sldMkLst>
          <pc:docMk/>
          <pc:sldMk cId="1784479315" sldId="2142532961"/>
        </pc:sldMkLst>
      </pc:sldChg>
      <pc:sldChg chg="add del">
        <pc:chgData name="Munir, Hassan" userId="72b44764-6718-4eb5-979c-fc4e67a1d4a7" providerId="ADAL" clId="{C63D52CF-18E6-48F3-8229-1D00FF5E9F7F}" dt="2024-06-27T09:31:04.043" v="488" actId="47"/>
        <pc:sldMkLst>
          <pc:docMk/>
          <pc:sldMk cId="709050177" sldId="2142532962"/>
        </pc:sldMkLst>
      </pc:sldChg>
      <pc:sldChg chg="modSp add mod">
        <pc:chgData name="Munir, Hassan" userId="72b44764-6718-4eb5-979c-fc4e67a1d4a7" providerId="ADAL" clId="{C63D52CF-18E6-48F3-8229-1D00FF5E9F7F}" dt="2024-06-27T09:32:31.867" v="523" actId="1076"/>
        <pc:sldMkLst>
          <pc:docMk/>
          <pc:sldMk cId="2243563852" sldId="2142532962"/>
        </pc:sldMkLst>
      </pc:sldChg>
      <pc:sldChg chg="addSp delSp modSp add mod">
        <pc:chgData name="Munir, Hassan" userId="72b44764-6718-4eb5-979c-fc4e67a1d4a7" providerId="ADAL" clId="{C63D52CF-18E6-48F3-8229-1D00FF5E9F7F}" dt="2024-06-27T09:40:59.890" v="579"/>
        <pc:sldMkLst>
          <pc:docMk/>
          <pc:sldMk cId="96529050" sldId="2142532963"/>
        </pc:sldMkLst>
      </pc:sldChg>
      <pc:sldChg chg="delSp modSp add mod">
        <pc:chgData name="Munir, Hassan" userId="72b44764-6718-4eb5-979c-fc4e67a1d4a7" providerId="ADAL" clId="{C63D52CF-18E6-48F3-8229-1D00FF5E9F7F}" dt="2024-06-27T09:47:16.665" v="691" actId="20577"/>
        <pc:sldMkLst>
          <pc:docMk/>
          <pc:sldMk cId="2195720891" sldId="2142532964"/>
        </pc:sldMkLst>
      </pc:sldChg>
      <pc:sldChg chg="modSp add mod">
        <pc:chgData name="Munir, Hassan" userId="72b44764-6718-4eb5-979c-fc4e67a1d4a7" providerId="ADAL" clId="{C63D52CF-18E6-48F3-8229-1D00FF5E9F7F}" dt="2024-06-27T09:46:48.390" v="669" actId="1076"/>
        <pc:sldMkLst>
          <pc:docMk/>
          <pc:sldMk cId="2157961457" sldId="2142532965"/>
        </pc:sldMkLst>
      </pc:sldChg>
      <pc:sldChg chg="modSp add mod">
        <pc:chgData name="Munir, Hassan" userId="72b44764-6718-4eb5-979c-fc4e67a1d4a7" providerId="ADAL" clId="{C63D52CF-18E6-48F3-8229-1D00FF5E9F7F}" dt="2024-06-27T09:47:10.034" v="684" actId="20577"/>
        <pc:sldMkLst>
          <pc:docMk/>
          <pc:sldMk cId="507085740" sldId="2142532966"/>
        </pc:sldMkLst>
      </pc:sldChg>
      <pc:sldMasterChg chg="delSldLayout">
        <pc:chgData name="Munir, Hassan" userId="72b44764-6718-4eb5-979c-fc4e67a1d4a7" providerId="ADAL" clId="{C63D52CF-18E6-48F3-8229-1D00FF5E9F7F}" dt="2024-06-27T09:43:45.087" v="636" actId="47"/>
        <pc:sldMasterMkLst>
          <pc:docMk/>
          <pc:sldMasterMk cId="1840651985" sldId="2147483648"/>
        </pc:sldMasterMkLst>
        <pc:sldLayoutChg chg="del">
          <pc:chgData name="Munir, Hassan" userId="72b44764-6718-4eb5-979c-fc4e67a1d4a7" providerId="ADAL" clId="{C63D52CF-18E6-48F3-8229-1D00FF5E9F7F}" dt="2024-06-27T09:43:45.087" v="636" actId="47"/>
          <pc:sldLayoutMkLst>
            <pc:docMk/>
            <pc:sldMasterMk cId="1840651985" sldId="2147483648"/>
            <pc:sldLayoutMk cId="3086252126" sldId="2147483714"/>
          </pc:sldLayoutMkLst>
        </pc:sldLayoutChg>
        <pc:sldLayoutChg chg="del">
          <pc:chgData name="Munir, Hassan" userId="72b44764-6718-4eb5-979c-fc4e67a1d4a7" providerId="ADAL" clId="{C63D52CF-18E6-48F3-8229-1D00FF5E9F7F}" dt="2024-06-27T09:43:45.087" v="636" actId="47"/>
          <pc:sldLayoutMkLst>
            <pc:docMk/>
            <pc:sldMasterMk cId="1840651985" sldId="2147483648"/>
            <pc:sldLayoutMk cId="2777531739" sldId="2147483715"/>
          </pc:sldLayoutMkLst>
        </pc:sldLayoutChg>
        <pc:sldLayoutChg chg="del">
          <pc:chgData name="Munir, Hassan" userId="72b44764-6718-4eb5-979c-fc4e67a1d4a7" providerId="ADAL" clId="{C63D52CF-18E6-48F3-8229-1D00FF5E9F7F}" dt="2024-06-27T09:43:45.087" v="636" actId="47"/>
          <pc:sldLayoutMkLst>
            <pc:docMk/>
            <pc:sldMasterMk cId="1840651985" sldId="2147483648"/>
            <pc:sldLayoutMk cId="7103891" sldId="2147483717"/>
          </pc:sldLayoutMkLst>
        </pc:sldLayoutChg>
        <pc:sldLayoutChg chg="del">
          <pc:chgData name="Munir, Hassan" userId="72b44764-6718-4eb5-979c-fc4e67a1d4a7" providerId="ADAL" clId="{C63D52CF-18E6-48F3-8229-1D00FF5E9F7F}" dt="2024-06-27T09:42:58.547" v="635" actId="47"/>
          <pc:sldLayoutMkLst>
            <pc:docMk/>
            <pc:sldMasterMk cId="1840651985" sldId="2147483648"/>
            <pc:sldLayoutMk cId="3355336719" sldId="2147483719"/>
          </pc:sldLayoutMkLst>
        </pc:sldLayoutChg>
        <pc:sldLayoutChg chg="del">
          <pc:chgData name="Munir, Hassan" userId="72b44764-6718-4eb5-979c-fc4e67a1d4a7" providerId="ADAL" clId="{C63D52CF-18E6-48F3-8229-1D00FF5E9F7F}" dt="2024-06-27T09:42:56.549" v="634" actId="47"/>
          <pc:sldLayoutMkLst>
            <pc:docMk/>
            <pc:sldMasterMk cId="1840651985" sldId="2147483648"/>
            <pc:sldLayoutMk cId="2810949318" sldId="2147483720"/>
          </pc:sldLayoutMkLst>
        </pc:sldLayoutChg>
      </pc:sldMasterChg>
    </pc:docChg>
  </pc:docChgLst>
  <pc:docChgLst>
    <pc:chgData name="Munir, Hassan" userId="72b44764-6718-4eb5-979c-fc4e67a1d4a7" providerId="ADAL" clId="{70D282DB-D3CD-4B48-AB57-217D54FE7229}"/>
    <pc:docChg chg="undo custSel modSld">
      <pc:chgData name="Munir, Hassan" userId="72b44764-6718-4eb5-979c-fc4e67a1d4a7" providerId="ADAL" clId="{70D282DB-D3CD-4B48-AB57-217D54FE7229}" dt="2024-10-03T11:38:37.039" v="15" actId="203"/>
      <pc:docMkLst>
        <pc:docMk/>
      </pc:docMkLst>
      <pc:sldChg chg="modSp mod">
        <pc:chgData name="Munir, Hassan" userId="72b44764-6718-4eb5-979c-fc4e67a1d4a7" providerId="ADAL" clId="{70D282DB-D3CD-4B48-AB57-217D54FE7229}" dt="2024-10-03T11:37:00.560" v="7" actId="203"/>
        <pc:sldMkLst>
          <pc:docMk/>
          <pc:sldMk cId="840630454" sldId="2142532959"/>
        </pc:sldMkLst>
      </pc:sldChg>
      <pc:sldChg chg="modSp mod">
        <pc:chgData name="Munir, Hassan" userId="72b44764-6718-4eb5-979c-fc4e67a1d4a7" providerId="ADAL" clId="{70D282DB-D3CD-4B48-AB57-217D54FE7229}" dt="2024-10-03T11:37:36.973" v="9" actId="203"/>
        <pc:sldMkLst>
          <pc:docMk/>
          <pc:sldMk cId="4119546744" sldId="2142532960"/>
        </pc:sldMkLst>
      </pc:sldChg>
      <pc:sldChg chg="modSp mod">
        <pc:chgData name="Munir, Hassan" userId="72b44764-6718-4eb5-979c-fc4e67a1d4a7" providerId="ADAL" clId="{70D282DB-D3CD-4B48-AB57-217D54FE7229}" dt="2024-10-03T11:38:24.418" v="13" actId="203"/>
        <pc:sldMkLst>
          <pc:docMk/>
          <pc:sldMk cId="1784479315" sldId="2142532961"/>
        </pc:sldMkLst>
      </pc:sldChg>
      <pc:sldChg chg="modSp mod">
        <pc:chgData name="Munir, Hassan" userId="72b44764-6718-4eb5-979c-fc4e67a1d4a7" providerId="ADAL" clId="{70D282DB-D3CD-4B48-AB57-217D54FE7229}" dt="2024-10-03T11:38:37.039" v="15" actId="203"/>
        <pc:sldMkLst>
          <pc:docMk/>
          <pc:sldMk cId="2243563852" sldId="2142532962"/>
        </pc:sldMkLst>
      </pc:sldChg>
    </pc:docChg>
  </pc:docChgLst>
  <pc:docChgLst>
    <pc:chgData name="Munir, Hassan" userId="72b44764-6718-4eb5-979c-fc4e67a1d4a7" providerId="ADAL" clId="{F90DD41F-CB6C-45B3-81D7-AA78D2369A69}"/>
    <pc:docChg chg="custSel modSld">
      <pc:chgData name="Munir, Hassan" userId="72b44764-6718-4eb5-979c-fc4e67a1d4a7" providerId="ADAL" clId="{F90DD41F-CB6C-45B3-81D7-AA78D2369A69}" dt="2025-05-12T16:59:05.061" v="0" actId="478"/>
      <pc:docMkLst>
        <pc:docMk/>
      </pc:docMkLst>
      <pc:sldChg chg="delSp mod">
        <pc:chgData name="Munir, Hassan" userId="72b44764-6718-4eb5-979c-fc4e67a1d4a7" providerId="ADAL" clId="{F90DD41F-CB6C-45B3-81D7-AA78D2369A69}" dt="2025-05-12T16:59:05.061" v="0" actId="478"/>
        <pc:sldMkLst>
          <pc:docMk/>
          <pc:sldMk cId="3514927063" sldId="312"/>
        </pc:sldMkLst>
        <pc:grpChg chg="del">
          <ac:chgData name="Munir, Hassan" userId="72b44764-6718-4eb5-979c-fc4e67a1d4a7" providerId="ADAL" clId="{F90DD41F-CB6C-45B3-81D7-AA78D2369A69}" dt="2025-05-12T16:59:05.061" v="0" actId="478"/>
          <ac:grpSpMkLst>
            <pc:docMk/>
            <pc:sldMk cId="3514927063" sldId="312"/>
            <ac:grpSpMk id="11" creationId="{9E713A27-2149-FD75-0C4C-2D3A2A83167F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940BE6-822E-64E4-1B8E-DA7E8F6DD8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189AF-1ECF-6BAB-FF9F-5123FC35C2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B54DF-B86B-46FB-8D6A-C2382CF829E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B6D8A-B76E-1FE3-CBCB-324306462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1A8C5-7999-5B2D-A25A-BAC3F6E003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28F0-F7E2-4432-9CF2-3F469E9D2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21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39379-ACCC-A94F-B10E-ED7DE222C28C}" type="datetimeFigureOut">
              <a:rPr lang="en-US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B422-1C33-CB43-B2F9-92730F80FF20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5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">
            <a:extLst>
              <a:ext uri="{FF2B5EF4-FFF2-40B4-BE49-F238E27FC236}">
                <a16:creationId xmlns:a16="http://schemas.microsoft.com/office/drawing/2014/main" id="{3E78A975-D9E4-6041-AA60-E8C7B6D1C5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25" y="214222"/>
            <a:ext cx="6121948" cy="6643777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E9B987B8-285B-5041-A418-9686A7AD8B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943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39390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16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5522976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2D5405-67A0-AD4D-A4B8-BA2CE7E55A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10300" y="2438400"/>
            <a:ext cx="55245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282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91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3602736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7362" y="2438400"/>
            <a:ext cx="360000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E883C-1876-9340-88E3-67B75D362D5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31175" y="2438400"/>
            <a:ext cx="360362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30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2707" userDrawn="1">
          <p15:clr>
            <a:srgbClr val="FBAE40"/>
          </p15:clr>
        </p15:guide>
        <p15:guide id="5" pos="512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2651760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1CC4E4-8B4D-FF44-8B8B-C41860B786F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36924" y="2438400"/>
            <a:ext cx="2647315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FCB5A8-8D5E-8D44-A724-08344A21D5F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0300" y="2438400"/>
            <a:ext cx="2649220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1E9A39-BF26-6444-9BA2-3061D16FEB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86850" y="2438400"/>
            <a:ext cx="2647950" cy="3505200"/>
          </a:xfrm>
        </p:spPr>
        <p:txBody>
          <a:bodyPr/>
          <a:lstStyle>
            <a:lvl1pPr>
              <a:spcAft>
                <a:spcPts val="800"/>
              </a:spcAft>
              <a:defRPr sz="1800"/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6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7691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  <p15:guide id="6" pos="57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-1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38400"/>
            <a:ext cx="744537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E883C-1876-9340-88E3-67B75D362D5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31175" y="2438400"/>
            <a:ext cx="3603625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372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5" pos="512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-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3602736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7362" y="2438400"/>
            <a:ext cx="7437438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696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270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317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E98C1-843F-DE90-5967-75A554A0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96BE7-6152-F277-5551-119903D3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16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051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">
            <a:extLst>
              <a:ext uri="{FF2B5EF4-FFF2-40B4-BE49-F238E27FC236}">
                <a16:creationId xmlns:a16="http://schemas.microsoft.com/office/drawing/2014/main" id="{1DD06E22-8F8E-6F49-91FB-6A22C2BB93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1"/>
            <a:ext cx="12192000" cy="6858000"/>
          </a:xfrm>
          <a:prstGeom prst="rect">
            <a:avLst/>
          </a:prstGeom>
        </p:spPr>
      </p:pic>
      <p:sp>
        <p:nvSpPr>
          <p:cNvPr id="14" name="Thrive Graphic ">
            <a:extLst>
              <a:ext uri="{FF2B5EF4-FFF2-40B4-BE49-F238E27FC236}">
                <a16:creationId xmlns:a16="http://schemas.microsoft.com/office/drawing/2014/main" id="{4255D18E-1050-9F4C-8214-959B55FEBA06}"/>
              </a:ext>
            </a:extLst>
          </p:cNvPr>
          <p:cNvSpPr/>
          <p:nvPr userDrawn="1"/>
        </p:nvSpPr>
        <p:spPr>
          <a:xfrm>
            <a:off x="0" y="1028700"/>
            <a:ext cx="9382578" cy="5829300"/>
          </a:xfrm>
          <a:custGeom>
            <a:avLst/>
            <a:gdLst>
              <a:gd name="connsiteX0" fmla="*/ 0 w 9382578"/>
              <a:gd name="connsiteY0" fmla="*/ 0 h 5829300"/>
              <a:gd name="connsiteX1" fmla="*/ 6467928 w 9382578"/>
              <a:gd name="connsiteY1" fmla="*/ 0 h 5829300"/>
              <a:gd name="connsiteX2" fmla="*/ 6568225 w 9382578"/>
              <a:gd name="connsiteY2" fmla="*/ 0 h 5829300"/>
              <a:gd name="connsiteX3" fmla="*/ 6568225 w 9382578"/>
              <a:gd name="connsiteY3" fmla="*/ 2536 h 5829300"/>
              <a:gd name="connsiteX4" fmla="*/ 6617916 w 9382578"/>
              <a:gd name="connsiteY4" fmla="*/ 3793 h 5829300"/>
              <a:gd name="connsiteX5" fmla="*/ 9382578 w 9382578"/>
              <a:gd name="connsiteY5" fmla="*/ 2914650 h 5829300"/>
              <a:gd name="connsiteX6" fmla="*/ 6617916 w 9382578"/>
              <a:gd name="connsiteY6" fmla="*/ 5825508 h 5829300"/>
              <a:gd name="connsiteX7" fmla="*/ 6568225 w 9382578"/>
              <a:gd name="connsiteY7" fmla="*/ 5826764 h 5829300"/>
              <a:gd name="connsiteX8" fmla="*/ 6568225 w 9382578"/>
              <a:gd name="connsiteY8" fmla="*/ 5829300 h 5829300"/>
              <a:gd name="connsiteX9" fmla="*/ 6467928 w 9382578"/>
              <a:gd name="connsiteY9" fmla="*/ 5829300 h 5829300"/>
              <a:gd name="connsiteX10" fmla="*/ 0 w 9382578"/>
              <a:gd name="connsiteY10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82578" h="5829300">
                <a:moveTo>
                  <a:pt x="0" y="0"/>
                </a:moveTo>
                <a:lnTo>
                  <a:pt x="6467928" y="0"/>
                </a:lnTo>
                <a:lnTo>
                  <a:pt x="6568225" y="0"/>
                </a:lnTo>
                <a:lnTo>
                  <a:pt x="6568225" y="2536"/>
                </a:lnTo>
                <a:lnTo>
                  <a:pt x="6617916" y="3793"/>
                </a:lnTo>
                <a:cubicBezTo>
                  <a:pt x="8157929" y="81856"/>
                  <a:pt x="9382578" y="1355237"/>
                  <a:pt x="9382578" y="2914650"/>
                </a:cubicBezTo>
                <a:cubicBezTo>
                  <a:pt x="9382578" y="4474064"/>
                  <a:pt x="8157929" y="5747444"/>
                  <a:pt x="6617916" y="5825508"/>
                </a:cubicBezTo>
                <a:lnTo>
                  <a:pt x="6568225" y="5826764"/>
                </a:lnTo>
                <a:lnTo>
                  <a:pt x="6568225" y="5829300"/>
                </a:lnTo>
                <a:lnTo>
                  <a:pt x="6467928" y="5829300"/>
                </a:lnTo>
                <a:lnTo>
                  <a:pt x="0" y="5829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785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">
            <a:extLst>
              <a:ext uri="{FF2B5EF4-FFF2-40B4-BE49-F238E27FC236}">
                <a16:creationId xmlns:a16="http://schemas.microsoft.com/office/drawing/2014/main" id="{4373D2C2-60ED-7E43-A7C3-9D90356E22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14" y="209305"/>
            <a:ext cx="6126480" cy="6648695"/>
          </a:xfrm>
          <a:prstGeom prst="rect">
            <a:avLst/>
          </a:prstGeom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B21EE6D7-2358-804C-B0B8-CE0ABF368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CE55F7B1-D281-5C48-BE07-26F5DCA33A3A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943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98129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97177028-EC0C-E347-99BF-345A1F49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"/>
            <a:ext cx="12192000" cy="6858000"/>
          </a:xfrm>
          <a:prstGeom prst="rect">
            <a:avLst/>
          </a:prstGeom>
        </p:spPr>
      </p:pic>
      <p:sp>
        <p:nvSpPr>
          <p:cNvPr id="14" name="Thrive Graphic ">
            <a:extLst>
              <a:ext uri="{FF2B5EF4-FFF2-40B4-BE49-F238E27FC236}">
                <a16:creationId xmlns:a16="http://schemas.microsoft.com/office/drawing/2014/main" id="{4255D18E-1050-9F4C-8214-959B55FEBA06}"/>
              </a:ext>
            </a:extLst>
          </p:cNvPr>
          <p:cNvSpPr/>
          <p:nvPr userDrawn="1"/>
        </p:nvSpPr>
        <p:spPr>
          <a:xfrm>
            <a:off x="0" y="1028700"/>
            <a:ext cx="9382578" cy="5829300"/>
          </a:xfrm>
          <a:custGeom>
            <a:avLst/>
            <a:gdLst>
              <a:gd name="connsiteX0" fmla="*/ 0 w 9382578"/>
              <a:gd name="connsiteY0" fmla="*/ 0 h 5829300"/>
              <a:gd name="connsiteX1" fmla="*/ 6467928 w 9382578"/>
              <a:gd name="connsiteY1" fmla="*/ 0 h 5829300"/>
              <a:gd name="connsiteX2" fmla="*/ 6568225 w 9382578"/>
              <a:gd name="connsiteY2" fmla="*/ 0 h 5829300"/>
              <a:gd name="connsiteX3" fmla="*/ 6568225 w 9382578"/>
              <a:gd name="connsiteY3" fmla="*/ 2536 h 5829300"/>
              <a:gd name="connsiteX4" fmla="*/ 6617916 w 9382578"/>
              <a:gd name="connsiteY4" fmla="*/ 3793 h 5829300"/>
              <a:gd name="connsiteX5" fmla="*/ 9382578 w 9382578"/>
              <a:gd name="connsiteY5" fmla="*/ 2914650 h 5829300"/>
              <a:gd name="connsiteX6" fmla="*/ 6617916 w 9382578"/>
              <a:gd name="connsiteY6" fmla="*/ 5825508 h 5829300"/>
              <a:gd name="connsiteX7" fmla="*/ 6568225 w 9382578"/>
              <a:gd name="connsiteY7" fmla="*/ 5826764 h 5829300"/>
              <a:gd name="connsiteX8" fmla="*/ 6568225 w 9382578"/>
              <a:gd name="connsiteY8" fmla="*/ 5829300 h 5829300"/>
              <a:gd name="connsiteX9" fmla="*/ 6467928 w 9382578"/>
              <a:gd name="connsiteY9" fmla="*/ 5829300 h 5829300"/>
              <a:gd name="connsiteX10" fmla="*/ 0 w 9382578"/>
              <a:gd name="connsiteY10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82578" h="5829300">
                <a:moveTo>
                  <a:pt x="0" y="0"/>
                </a:moveTo>
                <a:lnTo>
                  <a:pt x="6467928" y="0"/>
                </a:lnTo>
                <a:lnTo>
                  <a:pt x="6568225" y="0"/>
                </a:lnTo>
                <a:lnTo>
                  <a:pt x="6568225" y="2536"/>
                </a:lnTo>
                <a:lnTo>
                  <a:pt x="6617916" y="3793"/>
                </a:lnTo>
                <a:cubicBezTo>
                  <a:pt x="8157929" y="81856"/>
                  <a:pt x="9382578" y="1355237"/>
                  <a:pt x="9382578" y="2914650"/>
                </a:cubicBezTo>
                <a:cubicBezTo>
                  <a:pt x="9382578" y="4474064"/>
                  <a:pt x="8157929" y="5747444"/>
                  <a:pt x="6617916" y="5825508"/>
                </a:cubicBezTo>
                <a:lnTo>
                  <a:pt x="6568225" y="5826764"/>
                </a:lnTo>
                <a:lnTo>
                  <a:pt x="6568225" y="5829300"/>
                </a:lnTo>
                <a:lnTo>
                  <a:pt x="6467928" y="5829300"/>
                </a:lnTo>
                <a:lnTo>
                  <a:pt x="0" y="5829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255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hrive Graphic">
            <a:extLst>
              <a:ext uri="{FF2B5EF4-FFF2-40B4-BE49-F238E27FC236}">
                <a16:creationId xmlns:a16="http://schemas.microsoft.com/office/drawing/2014/main" id="{E1F63B42-0D22-8E40-915C-0A49F423A783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E1C59-E258-794F-9CB0-0AB8B92668CB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010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">
            <a:extLst>
              <a:ext uri="{FF2B5EF4-FFF2-40B4-BE49-F238E27FC236}">
                <a16:creationId xmlns:a16="http://schemas.microsoft.com/office/drawing/2014/main" id="{1DD06E22-8F8E-6F49-91FB-6A22C2BB93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hrive Graphic">
            <a:extLst>
              <a:ext uri="{FF2B5EF4-FFF2-40B4-BE49-F238E27FC236}">
                <a16:creationId xmlns:a16="http://schemas.microsoft.com/office/drawing/2014/main" id="{F71C0FC7-7931-054F-84D3-8BE1CC005B86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E1C59-E258-794F-9CB0-0AB8B92668CB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0910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97177028-EC0C-E347-99BF-345A1F49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hrive Graphic">
            <a:extLst>
              <a:ext uri="{FF2B5EF4-FFF2-40B4-BE49-F238E27FC236}">
                <a16:creationId xmlns:a16="http://schemas.microsoft.com/office/drawing/2014/main" id="{E7BCFBB9-51AF-6643-BD24-EFB26F46D3F8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7DFDA-51D2-354F-8CEE-F1EF514786C3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346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hrive Graphic">
            <a:extLst>
              <a:ext uri="{FF2B5EF4-FFF2-40B4-BE49-F238E27FC236}">
                <a16:creationId xmlns:a16="http://schemas.microsoft.com/office/drawing/2014/main" id="{E7BCFBB9-51AF-6643-BD24-EFB26F46D3F8}"/>
              </a:ext>
            </a:extLst>
          </p:cNvPr>
          <p:cNvSpPr/>
          <p:nvPr userDrawn="1"/>
        </p:nvSpPr>
        <p:spPr>
          <a:xfrm>
            <a:off x="1" y="0"/>
            <a:ext cx="10363077" cy="6858000"/>
          </a:xfrm>
          <a:custGeom>
            <a:avLst/>
            <a:gdLst>
              <a:gd name="connsiteX0" fmla="*/ 0 w 10363077"/>
              <a:gd name="connsiteY0" fmla="*/ 0 h 6858000"/>
              <a:gd name="connsiteX1" fmla="*/ 6934077 w 10363077"/>
              <a:gd name="connsiteY1" fmla="*/ 0 h 6858000"/>
              <a:gd name="connsiteX2" fmla="*/ 7052074 w 10363077"/>
              <a:gd name="connsiteY2" fmla="*/ 0 h 6858000"/>
              <a:gd name="connsiteX3" fmla="*/ 7052074 w 10363077"/>
              <a:gd name="connsiteY3" fmla="*/ 2984 h 6858000"/>
              <a:gd name="connsiteX4" fmla="*/ 7110534 w 10363077"/>
              <a:gd name="connsiteY4" fmla="*/ 4462 h 6858000"/>
              <a:gd name="connsiteX5" fmla="*/ 10363077 w 10363077"/>
              <a:gd name="connsiteY5" fmla="*/ 3429000 h 6858000"/>
              <a:gd name="connsiteX6" fmla="*/ 7110534 w 10363077"/>
              <a:gd name="connsiteY6" fmla="*/ 6853539 h 6858000"/>
              <a:gd name="connsiteX7" fmla="*/ 7052074 w 10363077"/>
              <a:gd name="connsiteY7" fmla="*/ 6855017 h 6858000"/>
              <a:gd name="connsiteX8" fmla="*/ 7052074 w 10363077"/>
              <a:gd name="connsiteY8" fmla="*/ 6858000 h 6858000"/>
              <a:gd name="connsiteX9" fmla="*/ 6934077 w 10363077"/>
              <a:gd name="connsiteY9" fmla="*/ 6858000 h 6858000"/>
              <a:gd name="connsiteX10" fmla="*/ 0 w 10363077"/>
              <a:gd name="connsiteY10" fmla="*/ 6858000 h 6858000"/>
              <a:gd name="connsiteX11" fmla="*/ 0 w 10363077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63077" h="6858000">
                <a:moveTo>
                  <a:pt x="0" y="0"/>
                </a:moveTo>
                <a:lnTo>
                  <a:pt x="6934077" y="0"/>
                </a:lnTo>
                <a:lnTo>
                  <a:pt x="7052074" y="0"/>
                </a:lnTo>
                <a:lnTo>
                  <a:pt x="7052074" y="2984"/>
                </a:lnTo>
                <a:lnTo>
                  <a:pt x="7110534" y="4462"/>
                </a:lnTo>
                <a:cubicBezTo>
                  <a:pt x="8922313" y="96301"/>
                  <a:pt x="10363077" y="1594397"/>
                  <a:pt x="10363077" y="3429000"/>
                </a:cubicBezTo>
                <a:cubicBezTo>
                  <a:pt x="10363077" y="5263605"/>
                  <a:pt x="8922313" y="6761699"/>
                  <a:pt x="7110534" y="6853539"/>
                </a:cubicBezTo>
                <a:lnTo>
                  <a:pt x="7052074" y="6855017"/>
                </a:lnTo>
                <a:lnTo>
                  <a:pt x="7052074" y="6858000"/>
                </a:lnTo>
                <a:lnTo>
                  <a:pt x="693407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315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7DFDA-51D2-354F-8CEE-F1EF514786C3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2862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FF2B5EF4-FFF2-40B4-BE49-F238E27FC236}">
                <a16:creationId xmlns:a16="http://schemas.microsoft.com/office/drawing/2014/main" id="{95B33452-B753-4847-AFFD-EB80EE67789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9552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7B44C3-B81B-1748-8142-3F68F78EF526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253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9552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91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9 Ink-Sa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Logo">
            <a:extLst>
              <a:ext uri="{FF2B5EF4-FFF2-40B4-BE49-F238E27FC236}">
                <a16:creationId xmlns:a16="http://schemas.microsoft.com/office/drawing/2014/main" id="{FD637ACE-F8F6-744F-BF9A-6AF44AA906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9A3-D8D4-787A-6D94-D68697B0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40F4-BB7F-E473-76C3-7A3F00E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50F666B8-AE33-CC4F-9FCB-DDEDBA8E5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79552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>
            <a:lvl1pPr marL="0" indent="0">
              <a:spcAft>
                <a:spcPts val="80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872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B1B5F96B-3AB6-BD46-8483-736A5B16B0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hrive Graphic">
            <a:extLst>
              <a:ext uri="{FF2B5EF4-FFF2-40B4-BE49-F238E27FC236}">
                <a16:creationId xmlns:a16="http://schemas.microsoft.com/office/drawing/2014/main" id="{6825D9C4-C0DB-A944-85D9-5DFDB1D34DF9}"/>
              </a:ext>
            </a:extLst>
          </p:cNvPr>
          <p:cNvSpPr/>
          <p:nvPr userDrawn="1"/>
        </p:nvSpPr>
        <p:spPr>
          <a:xfrm>
            <a:off x="0" y="0"/>
            <a:ext cx="9634648" cy="6858000"/>
          </a:xfrm>
          <a:custGeom>
            <a:avLst/>
            <a:gdLst>
              <a:gd name="connsiteX0" fmla="*/ 0 w 9634648"/>
              <a:gd name="connsiteY0" fmla="*/ 0 h 6858000"/>
              <a:gd name="connsiteX1" fmla="*/ 6208684 w 9634648"/>
              <a:gd name="connsiteY1" fmla="*/ 0 h 6858000"/>
              <a:gd name="connsiteX2" fmla="*/ 6326576 w 9634648"/>
              <a:gd name="connsiteY2" fmla="*/ 0 h 6858000"/>
              <a:gd name="connsiteX3" fmla="*/ 6326576 w 9634648"/>
              <a:gd name="connsiteY3" fmla="*/ 2984 h 6858000"/>
              <a:gd name="connsiteX4" fmla="*/ 6384984 w 9634648"/>
              <a:gd name="connsiteY4" fmla="*/ 4462 h 6858000"/>
              <a:gd name="connsiteX5" fmla="*/ 9634648 w 9634648"/>
              <a:gd name="connsiteY5" fmla="*/ 3429000 h 6858000"/>
              <a:gd name="connsiteX6" fmla="*/ 6384984 w 9634648"/>
              <a:gd name="connsiteY6" fmla="*/ 6853539 h 6858000"/>
              <a:gd name="connsiteX7" fmla="*/ 6326576 w 9634648"/>
              <a:gd name="connsiteY7" fmla="*/ 6855017 h 6858000"/>
              <a:gd name="connsiteX8" fmla="*/ 6326576 w 9634648"/>
              <a:gd name="connsiteY8" fmla="*/ 6858000 h 6858000"/>
              <a:gd name="connsiteX9" fmla="*/ 6208684 w 9634648"/>
              <a:gd name="connsiteY9" fmla="*/ 6858000 h 6858000"/>
              <a:gd name="connsiteX10" fmla="*/ 0 w 9634648"/>
              <a:gd name="connsiteY10" fmla="*/ 6858000 h 6858000"/>
              <a:gd name="connsiteX11" fmla="*/ 0 w 9634648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34648" h="6858000">
                <a:moveTo>
                  <a:pt x="0" y="0"/>
                </a:moveTo>
                <a:lnTo>
                  <a:pt x="6208684" y="0"/>
                </a:lnTo>
                <a:lnTo>
                  <a:pt x="6326576" y="0"/>
                </a:lnTo>
                <a:lnTo>
                  <a:pt x="6326576" y="2984"/>
                </a:lnTo>
                <a:lnTo>
                  <a:pt x="6384984" y="4462"/>
                </a:lnTo>
                <a:cubicBezTo>
                  <a:pt x="8195160" y="96301"/>
                  <a:pt x="9634648" y="1594397"/>
                  <a:pt x="9634648" y="3429000"/>
                </a:cubicBezTo>
                <a:cubicBezTo>
                  <a:pt x="9634648" y="5263605"/>
                  <a:pt x="8195160" y="6761699"/>
                  <a:pt x="6384984" y="6853539"/>
                </a:cubicBezTo>
                <a:lnTo>
                  <a:pt x="6326576" y="6855017"/>
                </a:lnTo>
                <a:lnTo>
                  <a:pt x="6326576" y="6858000"/>
                </a:lnTo>
                <a:lnTo>
                  <a:pt x="6208684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58368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4CC3BC-1300-4E44-AFB9-7802027ACCB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3247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AC426F-C752-2048-96A9-7917DEA1BB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775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396D53-E38B-2E46-AF4B-6EE035E0DCA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19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98AFCC-687C-664D-8B82-3388505C9CB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3247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5B425C-DFEC-B24E-81E8-935B9AFCCB8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0775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28" name="Logo">
            <a:extLst>
              <a:ext uri="{FF2B5EF4-FFF2-40B4-BE49-F238E27FC236}">
                <a16:creationId xmlns:a16="http://schemas.microsoft.com/office/drawing/2014/main" id="{17491D78-0FFD-B442-8059-31DEAF559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DDDE9E-5920-B943-8B4E-ECD67EA24B7F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1500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4CC3BC-1300-4E44-AFB9-7802027ACCB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3247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EAC426F-C752-2048-96A9-7917DEA1BB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7759" y="17526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49E73E-2AF7-0348-AB96-84D73F85CDE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86850" y="1752600"/>
            <a:ext cx="264795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D396D53-E38B-2E46-AF4B-6EE035E0DCAC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19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898AFCC-687C-664D-8B82-3388505C9CB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3247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5B425C-DFEC-B24E-81E8-935B9AFCCB8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07759" y="3429000"/>
            <a:ext cx="265176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D940363-E143-3A43-A2DE-DA774B0DF21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9086850" y="3429000"/>
            <a:ext cx="2647950" cy="1371600"/>
          </a:xfrm>
        </p:spPr>
        <p:txBody>
          <a:bodyPr/>
          <a:lstStyle>
            <a:lvl1pPr>
              <a:spcAft>
                <a:spcPts val="400"/>
              </a:spcAft>
              <a:defRPr sz="1800" b="0" i="0">
                <a:solidFill>
                  <a:schemeClr val="tx1"/>
                </a:solidFill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spcAft>
                <a:spcPts val="400"/>
              </a:spcAft>
              <a:buNone/>
              <a:defRPr sz="1600" b="0">
                <a:solidFill>
                  <a:schemeClr val="tx1"/>
                </a:solidFill>
              </a:defRPr>
            </a:lvl2pPr>
            <a:lvl3pPr marL="0" indent="0">
              <a:spcAft>
                <a:spcPts val="400"/>
              </a:spcAft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spcAft>
                <a:spcPts val="400"/>
              </a:spcAft>
              <a:buNone/>
              <a:defRPr sz="1000" b="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  <a:lvl6pPr marL="9144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6pPr>
            <a:lvl7pPr marL="18288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7pPr>
            <a:lvl8pPr marL="274320" indent="-91440">
              <a:spcAft>
                <a:spcPts val="200"/>
              </a:spcAft>
              <a:defRPr sz="12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8610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  <p15:guide id="6" pos="57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">
            <a:extLst>
              <a:ext uri="{FF2B5EF4-FFF2-40B4-BE49-F238E27FC236}">
                <a16:creationId xmlns:a16="http://schemas.microsoft.com/office/drawing/2014/main" id="{D027DA4B-BB50-5B44-AAC8-29A80E8F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E9B987B8-285B-5041-A418-9686A7AD8B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2E1003F7-D320-D84C-8648-5474103055AE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8542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66928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1535253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40A0D82-461B-E54B-9189-CFAEE99C25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1752600"/>
            <a:ext cx="1371600" cy="1600200"/>
          </a:xfrm>
          <a:noFill/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9E6DB29-927F-2944-8437-C2244235DF2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97363" y="1752600"/>
            <a:ext cx="1371600" cy="1600200"/>
          </a:xfrm>
          <a:noFill/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EE8E76B-76B8-7146-B8D3-52D6637531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1175" y="1752600"/>
            <a:ext cx="1371600" cy="1600200"/>
          </a:xfrm>
          <a:noFill/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06FAC1-EDBA-0048-80DF-50F1C8E4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30706"/>
            <a:ext cx="3602736" cy="2312894"/>
          </a:xfrm>
        </p:spPr>
        <p:txBody>
          <a:bodyPr/>
          <a:lstStyle>
            <a:lvl1pPr>
              <a:spcAft>
                <a:spcPts val="800"/>
              </a:spcAft>
              <a:defRPr sz="16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4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34985FE-79AD-5742-B9D2-00A4AE2CF29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4632" y="3630706"/>
            <a:ext cx="3602736" cy="2312894"/>
          </a:xfrm>
        </p:spPr>
        <p:txBody>
          <a:bodyPr/>
          <a:lstStyle>
            <a:lvl1pPr>
              <a:spcAft>
                <a:spcPts val="800"/>
              </a:spcAft>
              <a:defRPr sz="16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4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FEA213B-A804-EB49-B44C-3AB2199109CF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132064" y="3630706"/>
            <a:ext cx="3602736" cy="2312894"/>
          </a:xfrm>
        </p:spPr>
        <p:txBody>
          <a:bodyPr/>
          <a:lstStyle>
            <a:lvl1pPr>
              <a:spcAft>
                <a:spcPts val="800"/>
              </a:spcAft>
              <a:defRPr sz="16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109728" indent="-109728">
              <a:spcAft>
                <a:spcPts val="400"/>
              </a:spcAft>
              <a:defRPr sz="1400"/>
            </a:lvl2pPr>
            <a:lvl3pPr marL="219456" indent="-109728">
              <a:spcAft>
                <a:spcPts val="400"/>
              </a:spcAft>
              <a:defRPr sz="1400"/>
            </a:lvl3pPr>
            <a:lvl4pPr marL="329184" indent="-109728">
              <a:spcAft>
                <a:spcPts val="400"/>
              </a:spcAft>
              <a:defRPr sz="1400"/>
            </a:lvl4pPr>
            <a:lvl5pPr>
              <a:spcAft>
                <a:spcPts val="600"/>
              </a:spcAft>
              <a:defRPr sz="1400"/>
            </a:lvl5pPr>
            <a:lvl6pPr marL="91440" indent="-91440">
              <a:spcAft>
                <a:spcPts val="200"/>
              </a:spcAft>
              <a:defRPr sz="1200"/>
            </a:lvl6pPr>
            <a:lvl7pPr marL="182880" indent="-91440">
              <a:spcAft>
                <a:spcPts val="200"/>
              </a:spcAft>
              <a:defRPr sz="1200"/>
            </a:lvl7pPr>
            <a:lvl8pPr marL="274320" indent="-91440">
              <a:spcAft>
                <a:spcPts val="200"/>
              </a:spcAft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3827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2707" userDrawn="1">
          <p15:clr>
            <a:srgbClr val="FBAE40"/>
          </p15:clr>
        </p15:guide>
        <p15:guide id="5" pos="512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1B74FCF-9B30-9F48-8DD1-890FFF253A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720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403E45C-B304-2443-9005-D5021190F79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33375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612DF03A-89FC-0741-823D-DF7B23871D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030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7">
            <a:extLst>
              <a:ext uri="{FF2B5EF4-FFF2-40B4-BE49-F238E27FC236}">
                <a16:creationId xmlns:a16="http://schemas.microsoft.com/office/drawing/2014/main" id="{31669BB4-D2F0-F745-A2EB-3A642B2DCC2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86850" y="1752599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57FFF7-9D6A-4F49-99C3-5E6DE4E16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70078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46CD1BD-2AE3-B14F-BAC1-192A25CB9D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606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758961D3-B37C-8146-BC5F-AA6DBCDFC16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5134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13A5C6D-A904-5147-A595-DBC94D7A9D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26624" y="1752600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0E2D1B-BED7-2842-B31C-459A388153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720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0CA81593-D432-8141-A769-CEF3DE0EB4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3375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86629A84-6CF0-B743-82FC-7D91153943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1030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33128BF1-DB58-8D40-8F40-06513B4DC92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86850" y="3132418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Picture Placeholder 7">
            <a:extLst>
              <a:ext uri="{FF2B5EF4-FFF2-40B4-BE49-F238E27FC236}">
                <a16:creationId xmlns:a16="http://schemas.microsoft.com/office/drawing/2014/main" id="{50F78DE1-F202-5D47-BC77-3D87C5E7595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5720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16DF8498-9603-374A-BD3D-3D8ED3688F8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3375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7">
            <a:extLst>
              <a:ext uri="{FF2B5EF4-FFF2-40B4-BE49-F238E27FC236}">
                <a16:creationId xmlns:a16="http://schemas.microsoft.com/office/drawing/2014/main" id="{0512A737-29F4-F047-8706-FD416E3B44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1030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6C3919F5-68FB-9645-981F-911B4761C5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086850" y="4030381"/>
            <a:ext cx="1008529" cy="1188720"/>
          </a:xfrm>
          <a:noFill/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BFB552EA-68D5-9C4E-84AF-1C45736025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70078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7301CD87-76A1-C040-9A0C-2B465D32A7B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606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32B9C53B-81EB-A748-8D62-11E10A4C368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45134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E73DF7C-BD9F-854D-99C4-EF0F911018A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326624" y="4030382"/>
            <a:ext cx="1408176" cy="1188720"/>
          </a:xfrm>
        </p:spPr>
        <p:txBody>
          <a:bodyPr/>
          <a:lstStyle>
            <a:lvl1pPr>
              <a:spcAft>
                <a:spcPts val="200"/>
              </a:spcAft>
              <a:defRPr sz="1200" b="0" i="0">
                <a:latin typeface="Inter SemiBold" panose="02000503000000020004" pitchFamily="2" charset="0"/>
                <a:ea typeface="Inter SemiBold" panose="02000503000000020004" pitchFamily="2" charset="0"/>
              </a:defRPr>
            </a:lvl1pPr>
            <a:lvl2pPr marL="0" indent="0">
              <a:buNone/>
              <a:defRPr sz="1200" i="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AFFF2737-337F-C94C-8CCD-EDBBBF90CC9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720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88EAB263-BD40-724A-A7AA-42191BC143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33375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FADB9B56-C8C2-D848-89F7-CADBC54BF4A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1030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80FC0408-4D63-7C42-A9B1-E9812ACFC3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86850" y="5410200"/>
            <a:ext cx="2651760" cy="640080"/>
          </a:xfrm>
        </p:spPr>
        <p:txBody>
          <a:bodyPr/>
          <a:lstStyle>
            <a:lvl1pPr>
              <a:spcAft>
                <a:spcPts val="200"/>
              </a:spcAft>
              <a:defRPr sz="1050"/>
            </a:lvl1pPr>
            <a:lvl2pPr marL="91440" indent="-91440">
              <a:spcAft>
                <a:spcPts val="200"/>
              </a:spcAft>
              <a:defRPr sz="10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7800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912" userDrawn="1">
          <p15:clr>
            <a:srgbClr val="FBAE40"/>
          </p15:clr>
        </p15:guide>
        <p15:guide id="5" pos="2102" userDrawn="1">
          <p15:clr>
            <a:srgbClr val="FBAE40"/>
          </p15:clr>
        </p15:guide>
        <p15:guide id="6" pos="572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9D6DA-954B-1B42-9E01-790184B814BA}"/>
              </a:ext>
            </a:extLst>
          </p:cNvPr>
          <p:cNvSpPr/>
          <p:nvPr userDrawn="1"/>
        </p:nvSpPr>
        <p:spPr>
          <a:xfrm>
            <a:off x="0" y="0"/>
            <a:ext cx="5029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28ACF708-566E-C246-9A0D-BD420C83F1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3434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340087" cy="1409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38400"/>
            <a:ext cx="4340087" cy="3505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257800" y="1028700"/>
            <a:ext cx="6477000" cy="491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CFE5C-15A2-8449-899A-8B2C49FB6603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4807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31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09D6DA-954B-1B42-9E01-790184B814BA}"/>
              </a:ext>
            </a:extLst>
          </p:cNvPr>
          <p:cNvSpPr/>
          <p:nvPr userDrawn="1"/>
        </p:nvSpPr>
        <p:spPr>
          <a:xfrm>
            <a:off x="5029201" y="0"/>
            <a:ext cx="7162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3434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340087" cy="1409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438400"/>
            <a:ext cx="4340087" cy="3505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37C84-62A8-1240-B0A4-BCD3A29B20A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257800" y="1028700"/>
            <a:ext cx="6477000" cy="49149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590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31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FB51609D-079B-744D-9914-CAA56A3A3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02306B9D-59D8-854B-BEE8-759ECE12CF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26" y="6140450"/>
            <a:ext cx="1060701" cy="37610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[Optional eyebrow or section title]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9F526-BF97-8C44-8ADF-28371EBDC298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ED9E6-EB1C-E73A-696D-363D0EDB63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71550"/>
            <a:ext cx="11277600" cy="4905376"/>
          </a:xfrm>
        </p:spPr>
        <p:txBody>
          <a:bodyPr/>
          <a:lstStyle>
            <a:lvl1pPr>
              <a:lnSpc>
                <a:spcPct val="90000"/>
              </a:lnSpc>
              <a:spcAft>
                <a:spcPts val="1400"/>
              </a:spcAft>
              <a:defRPr sz="3600">
                <a:solidFill>
                  <a:schemeClr val="bg1"/>
                </a:solidFill>
              </a:defRPr>
            </a:lvl1pPr>
            <a:lvl2pPr marL="0" indent="0">
              <a:spcAft>
                <a:spcPts val="1400"/>
              </a:spcAft>
              <a:buNone/>
              <a:defRPr sz="3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274320" indent="0">
              <a:buNone/>
              <a:defRPr/>
            </a:lvl4pPr>
            <a:lvl5pPr>
              <a:spcAft>
                <a:spcPts val="600"/>
              </a:spcAft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—Third level</a:t>
            </a:r>
          </a:p>
          <a:p>
            <a:pPr lvl="2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301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5ACBF0"/>
          </p15:clr>
        </p15:guide>
        <p15:guide id="3" orient="horz" pos="3744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ackground">
            <a:extLst>
              <a:ext uri="{FF2B5EF4-FFF2-40B4-BE49-F238E27FC236}">
                <a16:creationId xmlns:a16="http://schemas.microsoft.com/office/drawing/2014/main" id="{35E8F714-7DBE-2749-B7B4-B1B3975363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02306B9D-59D8-854B-BEE8-759ECE12CF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26" y="6140450"/>
            <a:ext cx="1060701" cy="37610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8D448-20FF-C249-9C63-7D75BBF51067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F3D15C-A571-80E9-C4E0-FD7928423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71550"/>
            <a:ext cx="11277600" cy="4905376"/>
          </a:xfrm>
        </p:spPr>
        <p:txBody>
          <a:bodyPr/>
          <a:lstStyle>
            <a:lvl1pPr>
              <a:lnSpc>
                <a:spcPct val="90000"/>
              </a:lnSpc>
              <a:spcAft>
                <a:spcPts val="1400"/>
              </a:spcAft>
              <a:defRPr sz="3600">
                <a:solidFill>
                  <a:schemeClr val="bg1"/>
                </a:solidFill>
              </a:defRPr>
            </a:lvl1pPr>
            <a:lvl2pPr marL="0" indent="0">
              <a:spcAft>
                <a:spcPts val="1400"/>
              </a:spcAft>
              <a:buNone/>
              <a:defRPr sz="3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>
                <a:solidFill>
                  <a:schemeClr val="bg1"/>
                </a:solidFill>
              </a:defRPr>
            </a:lvl3pPr>
            <a:lvl4pPr marL="274320" indent="0">
              <a:buNone/>
              <a:defRPr/>
            </a:lvl4pPr>
            <a:lvl5pPr>
              <a:spcAft>
                <a:spcPts val="600"/>
              </a:spcAft>
              <a:defRPr sz="14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—Third level</a:t>
            </a:r>
          </a:p>
          <a:p>
            <a:pPr lvl="2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6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3 Ink-Sa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BDE5-C7DB-349E-37A6-8DE6D6C6D3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971550"/>
            <a:ext cx="11277600" cy="4905376"/>
          </a:xfrm>
        </p:spPr>
        <p:txBody>
          <a:bodyPr/>
          <a:lstStyle>
            <a:lvl1pPr>
              <a:lnSpc>
                <a:spcPct val="90000"/>
              </a:lnSpc>
              <a:spcAft>
                <a:spcPts val="1400"/>
              </a:spcAft>
              <a:defRPr sz="3600">
                <a:solidFill>
                  <a:schemeClr val="tx1"/>
                </a:solidFill>
              </a:defRPr>
            </a:lvl1pPr>
            <a:lvl2pPr marL="0" indent="0">
              <a:spcAft>
                <a:spcPts val="1400"/>
              </a:spcAft>
              <a:buNone/>
              <a:defRPr sz="3600">
                <a:solidFill>
                  <a:schemeClr val="tx1"/>
                </a:solidFill>
              </a:defRPr>
            </a:lvl2pPr>
            <a:lvl3pPr marL="0" indent="0"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</a:defRPr>
            </a:lvl3pPr>
            <a:lvl4pPr marL="274320" indent="0">
              <a:buNone/>
              <a:defRPr/>
            </a:lvl4pPr>
            <a:lvl5pPr>
              <a:spcAft>
                <a:spcPts val="600"/>
              </a:spcAft>
              <a:defRPr sz="14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—Third level</a:t>
            </a:r>
          </a:p>
          <a:p>
            <a:pPr lvl="2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039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iv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C5F9323-B3A1-7744-B1A3-CDCD563AAF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419100"/>
            <a:ext cx="6553200" cy="55245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White shape mask must sit on top of picture.</a:t>
            </a:r>
            <a:br>
              <a:rPr lang="en-US" dirty="0"/>
            </a:br>
            <a:r>
              <a:rPr lang="en-US" dirty="0"/>
              <a:t>Footer and slide number must sit on top of mask.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3653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5" orient="horz" pos="26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iv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C5F9323-B3A1-7744-B1A3-CDCD563AAF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19100"/>
            <a:ext cx="6553200" cy="55245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White shape mask must sit on top of picture.</a:t>
            </a:r>
            <a:br>
              <a:rPr lang="en-US" dirty="0"/>
            </a:br>
            <a:r>
              <a:rPr lang="en-US" dirty="0"/>
              <a:t>Logo and copyright must sit on top of mask.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0" y="266700"/>
            <a:ext cx="4876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028700"/>
            <a:ext cx="4876800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2438400"/>
            <a:ext cx="48768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124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5" orient="horz" pos="264" userDrawn="1">
          <p15:clr>
            <a:srgbClr val="FBAE40"/>
          </p15:clr>
        </p15:guide>
        <p15:guide id="6" pos="432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D07E77-0411-FC4A-9401-3228CD8735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67400" y="419100"/>
            <a:ext cx="6324600" cy="5524500"/>
          </a:xfrm>
          <a:solidFill>
            <a:srgbClr val="A6A6A6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22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696" userDrawn="1">
          <p15:clr>
            <a:srgbClr val="FBAE40"/>
          </p15:clr>
        </p15:guide>
        <p15:guide id="5" orient="horz" pos="2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>
            <a:extLst>
              <a:ext uri="{FF2B5EF4-FFF2-40B4-BE49-F238E27FC236}">
                <a16:creationId xmlns:a16="http://schemas.microsoft.com/office/drawing/2014/main" id="{C18DF2D9-8DB2-C549-808A-795EE47210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B21EE6D7-2358-804C-B0B8-CE0ABF368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2335F0AE-35E3-3D43-BDE0-31F539CB56B2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66928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763143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04229F-7C96-E144-9EC5-5BA3CB57DF6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7401" y="0"/>
            <a:ext cx="6324600" cy="68580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Footer and slide number must sit on top of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244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04229F-7C96-E144-9EC5-5BA3CB57DF6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7401" y="3426246"/>
            <a:ext cx="6324600" cy="3431754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Footer and slide number must sit on top of picture.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1E4F876-109F-C746-8262-163A57AC0A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67400" y="0"/>
            <a:ext cx="6324600" cy="3431754"/>
          </a:xfrm>
          <a:solidFill>
            <a:srgbClr val="888888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4946904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4946904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0022-8C04-0485-6253-5ADE6BE1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4946904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2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-1/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8D999-6D09-B548-801F-63CFC74090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752600"/>
            <a:ext cx="5638800" cy="4191000"/>
          </a:xfrm>
          <a:solidFill>
            <a:srgbClr val="A6A6A6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8E7EE35-D742-524A-B18B-1F699A726F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752600"/>
            <a:ext cx="5638800" cy="4191000"/>
          </a:xfrm>
          <a:solidFill>
            <a:srgbClr val="888888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6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orient="horz" pos="374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8D999-6D09-B548-801F-63CFC74090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1752600"/>
            <a:ext cx="11277600" cy="4191000"/>
          </a:xfrm>
          <a:solidFill>
            <a:srgbClr val="A6A6A6"/>
          </a:solidFill>
        </p:spPr>
        <p:txBody>
          <a:bodyPr/>
          <a:lstStyle>
            <a:lvl1pPr>
              <a:defRPr sz="1600" b="1">
                <a:solidFill>
                  <a:srgbClr val="E1E1E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29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8D999-6D09-B548-801F-63CFC740902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picture.</a:t>
            </a:r>
            <a:br>
              <a:rPr lang="en-US" dirty="0"/>
            </a:br>
            <a:r>
              <a:rPr lang="en-US" dirty="0"/>
              <a:t>Eyebrow, title, logo, copyright, footer and slide number must sit on top of picture.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295FE9FB-224D-4A47-ADD8-17E2B1461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726" y="6140450"/>
            <a:ext cx="1060701" cy="376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C18F0B-6718-DE42-B513-8000883024A4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58633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104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gn-of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">
            <a:extLst>
              <a:ext uri="{FF2B5EF4-FFF2-40B4-BE49-F238E27FC236}">
                <a16:creationId xmlns:a16="http://schemas.microsoft.com/office/drawing/2014/main" id="{55E79B8E-60AF-5A47-A76F-04EFD108A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Logo">
            <a:extLst>
              <a:ext uri="{FF2B5EF4-FFF2-40B4-BE49-F238E27FC236}">
                <a16:creationId xmlns:a16="http://schemas.microsoft.com/office/drawing/2014/main" id="{AA79CFCC-33AC-0949-B51B-B82B9F80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914400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52800"/>
            <a:ext cx="7955280" cy="151311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E400C-BA34-5E49-9FE5-A80D3832F6BE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>
                <a:solidFill>
                  <a:schemeClr val="bg1"/>
                </a:solidFill>
              </a:rPr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3430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112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gn-off 2 Ink-Sa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1BE907B-31F9-8441-9957-FCD2A28333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9978F-36EB-107E-C758-3D4A7256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914400"/>
          </a:xfrm>
        </p:spPr>
        <p:txBody>
          <a:bodyPr anchor="t" anchorCtr="0"/>
          <a:lstStyle>
            <a:lvl1pPr>
              <a:lnSpc>
                <a:spcPct val="90000"/>
              </a:lnSpc>
              <a:defRPr sz="4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2DFD-9413-E065-D768-962B706B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52800"/>
            <a:ext cx="7955280" cy="15131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52998-C4DA-B44A-A9D0-02D8DAEBA0BF}"/>
              </a:ext>
            </a:extLst>
          </p:cNvPr>
          <p:cNvSpPr txBox="1"/>
          <p:nvPr userDrawn="1"/>
        </p:nvSpPr>
        <p:spPr>
          <a:xfrm>
            <a:off x="1737360" y="6286500"/>
            <a:ext cx="2194560" cy="3657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5745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36" userDrawn="1">
          <p15:clr>
            <a:srgbClr val="FBAE40"/>
          </p15:clr>
        </p15:guide>
        <p15:guide id="2" orient="horz" pos="2112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34EFF524-236A-5540-900C-A063FD5FA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87" y="2695720"/>
            <a:ext cx="4325018" cy="15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1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2 Ink-Sa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34EFF524-236A-5540-900C-A063FD5FAF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87" y="2695720"/>
            <a:ext cx="4325018" cy="15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82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50244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">
            <a:extLst>
              <a:ext uri="{FF2B5EF4-FFF2-40B4-BE49-F238E27FC236}">
                <a16:creationId xmlns:a16="http://schemas.microsoft.com/office/drawing/2014/main" id="{DCEE08B8-98A2-6041-8ED3-C67B4A3756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53" y="1"/>
            <a:ext cx="5638800" cy="6858000"/>
          </a:xfrm>
          <a:prstGeom prst="rect">
            <a:avLst/>
          </a:prstGeom>
        </p:spPr>
      </p:pic>
      <p:pic>
        <p:nvPicPr>
          <p:cNvPr id="11" name="Logo">
            <a:extLst>
              <a:ext uri="{FF2B5EF4-FFF2-40B4-BE49-F238E27FC236}">
                <a16:creationId xmlns:a16="http://schemas.microsoft.com/office/drawing/2014/main" id="{B21EE6D7-2358-804C-B0B8-CE0ABF3682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A9EC951A-35E5-134F-B201-57C4BB12D59B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64008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095501"/>
            <a:ext cx="5943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3657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559188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6081A83-1FE8-E246-B362-5906D64143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A6A6A6"/>
          </a:solidFill>
        </p:spPr>
        <p:txBody>
          <a:bodyPr/>
          <a:lstStyle>
            <a:lvl1pPr algn="ctr">
              <a:defRPr sz="1600" b="1">
                <a:solidFill>
                  <a:srgbClr val="E1E1E1"/>
                </a:solidFill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Select this picture placeholder, </a:t>
            </a:r>
            <a:br>
              <a:rPr lang="en-US" dirty="0"/>
            </a:br>
            <a:r>
              <a:rPr lang="en-US" dirty="0"/>
              <a:t>then go to Insert tab &gt; Pictures to add picture.</a:t>
            </a:r>
            <a:br>
              <a:rPr lang="en-US" dirty="0"/>
            </a:br>
            <a:r>
              <a:rPr lang="en-US" dirty="0"/>
              <a:t>Date, title, subtitle, logo and footer must sit on top of picture.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141FFC39-2928-CA48-8709-BDF1EF263D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41" y="5926796"/>
            <a:ext cx="1946270" cy="690115"/>
          </a:xfrm>
          <a:prstGeom prst="rect">
            <a:avLst/>
          </a:prstGeom>
        </p:spPr>
      </p:pic>
      <p:sp>
        <p:nvSpPr>
          <p:cNvPr id="8" name="Copyright">
            <a:extLst>
              <a:ext uri="{FF2B5EF4-FFF2-40B4-BE49-F238E27FC236}">
                <a16:creationId xmlns:a16="http://schemas.microsoft.com/office/drawing/2014/main" id="{5C3B9F17-1AB3-A64F-B165-6C83BAD13AC6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95501"/>
            <a:ext cx="8229600" cy="1943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038600"/>
            <a:ext cx="8229600" cy="1905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120475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25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F908098F-1E23-7048-8F41-75E5158D0F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AD1DA9DB-956D-A643-A5A0-324AAA43577C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5029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95501"/>
            <a:ext cx="8229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2660722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8 Ink-Sa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FFDCB7D5-4250-F147-B722-235B61817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5926796"/>
            <a:ext cx="1946275" cy="690115"/>
          </a:xfrm>
          <a:prstGeom prst="rect">
            <a:avLst/>
          </a:prstGeom>
        </p:spPr>
      </p:pic>
      <p:sp>
        <p:nvSpPr>
          <p:cNvPr id="7" name="Copyright">
            <a:extLst>
              <a:ext uri="{FF2B5EF4-FFF2-40B4-BE49-F238E27FC236}">
                <a16:creationId xmlns:a16="http://schemas.microsoft.com/office/drawing/2014/main" id="{C6FE68ED-BCA3-1F41-BB1B-DA6009CC06AA}"/>
              </a:ext>
            </a:extLst>
          </p:cNvPr>
          <p:cNvSpPr txBox="1"/>
          <p:nvPr userDrawn="1"/>
        </p:nvSpPr>
        <p:spPr>
          <a:xfrm>
            <a:off x="2398542" y="6144311"/>
            <a:ext cx="219456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spcAft>
                <a:spcPts val="800"/>
              </a:spcAft>
            </a:pPr>
            <a:r>
              <a:rPr lang="en-US" sz="900"/>
              <a:t>© 2023 Teradata. All rights reserved.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D8A34C-33ED-3C4E-9FB3-60F4241B2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95728" y="6286500"/>
            <a:ext cx="2057400" cy="36575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9" name="Eyebrow">
            <a:extLst>
              <a:ext uri="{FF2B5EF4-FFF2-40B4-BE49-F238E27FC236}">
                <a16:creationId xmlns:a16="http://schemas.microsoft.com/office/drawing/2014/main" id="{7B22E43A-F46B-EB4B-BFD6-CE1FD0D48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50292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[Optional date]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ACD-10A4-B21F-C438-06E76F6B8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95501"/>
            <a:ext cx="8229600" cy="2705099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000" spc="-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11D4-8E30-D5EF-254D-4B48779F24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800600"/>
            <a:ext cx="8229600" cy="1143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[Optional subtitle or presenter name]</a:t>
            </a:r>
          </a:p>
        </p:txBody>
      </p:sp>
    </p:spTree>
    <p:extLst>
      <p:ext uri="{BB962C8B-B14F-4D97-AF65-F5344CB8AC3E}">
        <p14:creationId xmlns:p14="http://schemas.microsoft.com/office/powerpoint/2010/main" val="313673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30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3ABD-F99D-BEDD-9ACE-8DECFA0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20200" y="6286500"/>
            <a:ext cx="2057400" cy="365759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4C36-C68F-FD43-FB16-A8D1A7DF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yebrow">
            <a:extLst>
              <a:ext uri="{FF2B5EF4-FFF2-40B4-BE49-F238E27FC236}">
                <a16:creationId xmlns:a16="http://schemas.microsoft.com/office/drawing/2014/main" id="{05BBFDE4-B16B-D04B-A166-DEF0C45AE8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66700"/>
            <a:ext cx="11277600" cy="228600"/>
          </a:xfrm>
        </p:spPr>
        <p:txBody>
          <a:bodyPr/>
          <a:lstStyle>
            <a:lvl1pPr>
              <a:spcAft>
                <a:spcPts val="0"/>
              </a:spcAft>
              <a:defRPr sz="11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[</a:t>
            </a:r>
            <a:r>
              <a:rPr lang="en-US" dirty="0"/>
              <a:t>Optional eyebrow or section title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56456-1DBD-BB1B-3E46-C67644F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8382000" cy="1409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61D8D1-F10E-8A4D-83FE-BCC274C274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438400"/>
            <a:ext cx="83820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35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orient="horz" pos="1536" userDrawn="1">
          <p15:clr>
            <a:srgbClr val="FBAE40"/>
          </p15:clr>
        </p15:guide>
        <p15:guide id="3" orient="horz" pos="3744" userDrawn="1">
          <p15:clr>
            <a:srgbClr val="FBAE40"/>
          </p15:clr>
        </p15:guide>
        <p15:guide id="4" pos="55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ogo">
            <a:extLst>
              <a:ext uri="{FF2B5EF4-FFF2-40B4-BE49-F238E27FC236}">
                <a16:creationId xmlns:a16="http://schemas.microsoft.com/office/drawing/2014/main" id="{D1BA8847-ACB7-244F-8DB7-73C92157B312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6140450"/>
            <a:ext cx="1060704" cy="3761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FDF4-B8AE-FB21-F96B-EB46EAF11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286500"/>
            <a:ext cx="457200" cy="3657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85F5B2-48F7-4F18-A961-C29AAE44E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54135-788A-351A-C4C5-FF0944C3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8700"/>
            <a:ext cx="11277600" cy="1409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E50ED-D8AD-D237-09F7-E36D127DA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11277600" cy="35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65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5" r:id="rId3"/>
    <p:sldLayoutId id="2147483706" r:id="rId4"/>
    <p:sldLayoutId id="2147483707" r:id="rId5"/>
    <p:sldLayoutId id="2147483673" r:id="rId6"/>
    <p:sldLayoutId id="2147483696" r:id="rId7"/>
    <p:sldLayoutId id="2147483674" r:id="rId8"/>
    <p:sldLayoutId id="2147483660" r:id="rId9"/>
    <p:sldLayoutId id="214748365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55" r:id="rId17"/>
    <p:sldLayoutId id="2147483671" r:id="rId18"/>
    <p:sldLayoutId id="2147483651" r:id="rId19"/>
    <p:sldLayoutId id="2147483676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677" r:id="rId27"/>
    <p:sldLayoutId id="2147483679" r:id="rId28"/>
    <p:sldLayoutId id="2147483678" r:id="rId29"/>
    <p:sldLayoutId id="2147483703" r:id="rId30"/>
    <p:sldLayoutId id="2147483704" r:id="rId31"/>
    <p:sldLayoutId id="2147483680" r:id="rId32"/>
    <p:sldLayoutId id="2147483681" r:id="rId33"/>
    <p:sldLayoutId id="2147483687" r:id="rId34"/>
    <p:sldLayoutId id="2147483688" r:id="rId35"/>
    <p:sldLayoutId id="2147483693" r:id="rId36"/>
    <p:sldLayoutId id="2147483682" r:id="rId37"/>
    <p:sldLayoutId id="2147483702" r:id="rId38"/>
    <p:sldLayoutId id="2147483684" r:id="rId39"/>
    <p:sldLayoutId id="2147483685" r:id="rId40"/>
    <p:sldLayoutId id="2147483686" r:id="rId41"/>
    <p:sldLayoutId id="2147483691" r:id="rId42"/>
    <p:sldLayoutId id="2147483690" r:id="rId43"/>
    <p:sldLayoutId id="2147483698" r:id="rId44"/>
    <p:sldLayoutId id="2147483692" r:id="rId45"/>
    <p:sldLayoutId id="2147483694" r:id="rId46"/>
    <p:sldLayoutId id="2147483689" r:id="rId47"/>
    <p:sldLayoutId id="2147483695" r:id="rId48"/>
    <p:sldLayoutId id="2147483718" r:id="rId4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spc="-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" indent="-10972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" indent="-10972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" indent="-109728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7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D7F3CE-5B5C-C544-9F6C-2C45FFC5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13011"/>
            <a:ext cx="5943600" cy="2705099"/>
          </a:xfrm>
        </p:spPr>
        <p:txBody>
          <a:bodyPr/>
          <a:lstStyle/>
          <a:p>
            <a:r>
              <a:rPr lang="en-US" sz="5400" dirty="0"/>
              <a:t>Teradata</a:t>
            </a:r>
            <a:br>
              <a:rPr lang="en-US" sz="5400" dirty="0"/>
            </a:br>
            <a:r>
              <a:rPr lang="en-US" sz="5400" dirty="0"/>
              <a:t>Vantage Health </a:t>
            </a:r>
            <a:r>
              <a:rPr lang="en-US" sz="5400"/>
              <a:t>Check Trends</a:t>
            </a:r>
            <a:endParaRPr lang="en-US" sz="5400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86B3275-7F97-B24E-89D0-F9189753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92439"/>
            <a:ext cx="11734800" cy="1899139"/>
          </a:xfrm>
        </p:spPr>
        <p:txBody>
          <a:bodyPr/>
          <a:lstStyle/>
          <a:p>
            <a:r>
              <a:rPr lang="en-US" sz="1600" dirty="0">
                <a:solidFill>
                  <a:srgbClr val="FFFFFF"/>
                </a:solidFill>
              </a:rPr>
              <a:t>{{</a:t>
            </a:r>
            <a:r>
              <a:rPr lang="en-US" sz="1600" dirty="0" err="1">
                <a:solidFill>
                  <a:srgbClr val="FFFFFF"/>
                </a:solidFill>
              </a:rPr>
              <a:t>val:vhc</a:t>
            </a:r>
            <a:r>
              <a:rPr lang="en-US" sz="1600" dirty="0">
                <a:solidFill>
                  <a:srgbClr val="FFFFFF"/>
                </a:solidFill>
              </a:rPr>
              <a:t>--intro.csv[1:Customer_Name]}}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For Platform: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--intro.csv[1:1]}}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Built on: 	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--intro.csv[1:FullDate]}}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For Dates: 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--intro.csv[1:StartDate]}} thru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--intro.csv[1:EndDate]}}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By: 	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--intro.csv[1:Your_Name]}}</a:t>
            </a:r>
          </a:p>
          <a:p>
            <a:r>
              <a:rPr lang="en-US" sz="1400" dirty="0">
                <a:solidFill>
                  <a:srgbClr val="FFFFFF"/>
                </a:solidFill>
              </a:rPr>
              <a:t>	  {{</a:t>
            </a:r>
            <a:r>
              <a:rPr lang="en-US" sz="1400" dirty="0" err="1">
                <a:solidFill>
                  <a:srgbClr val="FFFFFF"/>
                </a:solidFill>
              </a:rPr>
              <a:t>val:vhc</a:t>
            </a:r>
            <a:r>
              <a:rPr lang="en-US" sz="1400" dirty="0">
                <a:solidFill>
                  <a:srgbClr val="FFFFFF"/>
                </a:solidFill>
              </a:rPr>
              <a:t>--intro.csv[1:Your_Title]}}</a:t>
            </a:r>
          </a:p>
          <a:p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2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Average CPU Usage Comparison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3ECB-A08C-B548-5F19-BDD9AE12B9F1}"/>
              </a:ext>
            </a:extLst>
          </p:cNvPr>
          <p:cNvSpPr>
            <a:spLocks/>
          </p:cNvSpPr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system_quarterly_cpu_summary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E6BEF-6676-9F08-87D7-C699893146D6}"/>
              </a:ext>
            </a:extLst>
          </p:cNvPr>
          <p:cNvSpPr/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F1C87-822B-F587-131C-34C149E28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C457-5050-40FB-CFBF-C4715CE9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Peak CPU Usage Comparison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45C96E-F9D8-45CC-8BA9-57EA9859074A}"/>
              </a:ext>
            </a:extLst>
          </p:cNvPr>
          <p:cNvSpPr>
            <a:spLocks/>
          </p:cNvSpPr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system_monthly_peak_cpu_summary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B7311F-C9DC-73EB-B90F-EDA24CF6C373}"/>
              </a:ext>
            </a:extLst>
          </p:cNvPr>
          <p:cNvSpPr/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F2E35-B6BA-B511-3C9E-C4231B4893ED}"/>
              </a:ext>
            </a:extLst>
          </p:cNvPr>
          <p:cNvSpPr>
            <a:spLocks/>
          </p:cNvSpPr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system_quarterly_peak_cpu_summary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3BB1C-E648-48D9-CCFD-DEB95792D6D9}"/>
              </a:ext>
            </a:extLst>
          </p:cNvPr>
          <p:cNvSpPr/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lang="en-US" b="0" dirty="0">
                <a:solidFill>
                  <a:srgbClr val="00233C"/>
                </a:solidFill>
                <a:latin typeface="Inter Light"/>
              </a:rPr>
              <a:t>Monthly CPU Usage Heatmap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1730481" y="1314720"/>
            <a:ext cx="8229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system_monthly_cpu_heatmap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1730481" y="1314719"/>
            <a:ext cx="8229600" cy="4571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8B85E-5624-215A-4102-10613F92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24F6-6D6F-888A-8EB4-451AAE29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lang="en-US" b="0" dirty="0">
                <a:solidFill>
                  <a:srgbClr val="00233C"/>
                </a:solidFill>
                <a:latin typeface="Inter Light"/>
              </a:rPr>
              <a:t>Monthly Peak CPU Usage Heatmap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F5E87-F20C-BC2B-AF80-7D1E0F0C9A4D}"/>
              </a:ext>
            </a:extLst>
          </p:cNvPr>
          <p:cNvSpPr>
            <a:spLocks/>
          </p:cNvSpPr>
          <p:nvPr/>
        </p:nvSpPr>
        <p:spPr>
          <a:xfrm>
            <a:off x="1730481" y="1314720"/>
            <a:ext cx="8229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>
                <a:solidFill>
                  <a:schemeClr val="tx1"/>
                </a:solidFill>
              </a:rPr>
              <a:t>vhc--system_monthly_peak_cpu_heatmap.png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8A802-3DD0-7788-7263-D95AB6F4781F}"/>
              </a:ext>
            </a:extLst>
          </p:cNvPr>
          <p:cNvSpPr/>
          <p:nvPr/>
        </p:nvSpPr>
        <p:spPr>
          <a:xfrm>
            <a:off x="1730481" y="1314721"/>
            <a:ext cx="8229600" cy="4571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1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IO Busy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11229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Average IO Busy Comparison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system_monthly_io_summary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587481" y="1943100"/>
            <a:ext cx="59436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23ECB-A08C-B548-5F19-BDD9AE12B9F1}"/>
              </a:ext>
            </a:extLst>
          </p:cNvPr>
          <p:cNvSpPr>
            <a:spLocks/>
          </p:cNvSpPr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system_quarterly_io_summary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DE6BEF-6676-9F08-87D7-C699893146D6}"/>
              </a:ext>
            </a:extLst>
          </p:cNvPr>
          <p:cNvSpPr/>
          <p:nvPr/>
        </p:nvSpPr>
        <p:spPr>
          <a:xfrm>
            <a:off x="7032519" y="1943100"/>
            <a:ext cx="4572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6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lang="en-US" b="0" dirty="0">
                <a:solidFill>
                  <a:srgbClr val="00233C"/>
                </a:solidFill>
                <a:latin typeface="Inter Light"/>
              </a:rPr>
              <a:t>Monthly IO Busy Heatmap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1730481" y="1314720"/>
            <a:ext cx="82296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system_monthly_io_heatmap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1730481" y="1314720"/>
            <a:ext cx="8229600" cy="45719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8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04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94816-31D6-844C-9B7A-3F49DB1C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5F5B2-48F7-4F18-A961-C29AAE44EB5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C8984F-56C0-B743-8089-52737B5D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 Vantage Health Check (VHC) Trends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10D2-416E-6347-AE09-E7A5D1D3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7568718" cy="3505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Month over Month &amp; Quarter over Quarter Trend of following key Metrics</a:t>
            </a:r>
          </a:p>
          <a:p>
            <a:pPr marL="480060" lvl="1" indent="-342900"/>
            <a:r>
              <a:rPr lang="en-US" dirty="0"/>
              <a:t>Activity Count</a:t>
            </a:r>
          </a:p>
          <a:p>
            <a:pPr marL="480060" lvl="1" indent="-342900"/>
            <a:r>
              <a:rPr lang="en-US" dirty="0"/>
              <a:t>Disk Space</a:t>
            </a:r>
          </a:p>
          <a:p>
            <a:pPr marL="480060" lvl="1" indent="-342900"/>
            <a:r>
              <a:rPr lang="en-US" dirty="0"/>
              <a:t>CPU Usage</a:t>
            </a:r>
          </a:p>
          <a:p>
            <a:pPr marL="480060" lvl="1" indent="-342900"/>
            <a:r>
              <a:rPr lang="en-US" dirty="0"/>
              <a:t>IO Busy</a:t>
            </a:r>
          </a:p>
        </p:txBody>
      </p:sp>
      <p:pic>
        <p:nvPicPr>
          <p:cNvPr id="8" name="Picture 2" descr="White Lighthouse On The Cliff by Narvikk">
            <a:extLst>
              <a:ext uri="{FF2B5EF4-FFF2-40B4-BE49-F238E27FC236}">
                <a16:creationId xmlns:a16="http://schemas.microsoft.com/office/drawing/2014/main" id="{04878979-C5E5-41A5-B010-D4CAC313397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r="13975"/>
          <a:stretch>
            <a:fillRect/>
          </a:stretch>
        </p:blipFill>
        <p:spPr bwMode="auto">
          <a:xfrm flipH="1">
            <a:off x="8331198" y="205740"/>
            <a:ext cx="3529013" cy="62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3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Activity Count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144783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Month Over Month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466657"/>
              </p:ext>
            </p:extLst>
          </p:nvPr>
        </p:nvGraphicFramePr>
        <p:xfrm>
          <a:off x="587481" y="1059386"/>
          <a:ext cx="10972800" cy="28431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281269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407110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  <a:gridCol w="1185169">
                  <a:extLst>
                    <a:ext uri="{9D8B030D-6E8A-4147-A177-3AD203B41FA5}">
                      <a16:colId xmlns:a16="http://schemas.microsoft.com/office/drawing/2014/main" val="3032678099"/>
                    </a:ext>
                  </a:extLst>
                </a:gridCol>
                <a:gridCol w="1380478">
                  <a:extLst>
                    <a:ext uri="{9D8B030D-6E8A-4147-A177-3AD203B41FA5}">
                      <a16:colId xmlns:a16="http://schemas.microsoft.com/office/drawing/2014/main" val="2017728927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2397619892"/>
                    </a:ext>
                  </a:extLst>
                </a:gridCol>
                <a:gridCol w="1562470">
                  <a:extLst>
                    <a:ext uri="{9D8B030D-6E8A-4147-A177-3AD203B41FA5}">
                      <a16:colId xmlns:a16="http://schemas.microsoft.com/office/drawing/2014/main" val="2331473046"/>
                    </a:ext>
                  </a:extLst>
                </a:gridCol>
                <a:gridCol w="1497442">
                  <a:extLst>
                    <a:ext uri="{9D8B030D-6E8A-4147-A177-3AD203B41FA5}">
                      <a16:colId xmlns:a16="http://schemas.microsoft.com/office/drawing/2014/main" val="2411404014"/>
                    </a:ext>
                  </a:extLst>
                </a:gridCol>
              </a:tblGrid>
              <a:tr h="226558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 err="1"/>
                        <a:t>Month_Year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 err="1"/>
                        <a:t>LogDayCnt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Statements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Queries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Stmts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Day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Qry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Day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Stmts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Month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Qry</a:t>
                      </a: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Per Month (M)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--activity_counts_monthly_summary.csv[3]}}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--activity_counts_monthly_summary.csv[5]}}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--activity_counts_monthly_summary.csv[7]}}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--activity_counts_monthly_summary.csv[8]}}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--activity_counts_monthly_summary.csv[9]}}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--activity_counts_monthly_summary.csv</a:t>
                      </a:r>
                      <a:r>
                        <a:rPr lang="en-GB" sz="900" b="0" kern="120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[11]}}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685137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25410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7874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3667607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641841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9170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275708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986600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18288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36576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4080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2438400" y="3585239"/>
            <a:ext cx="73152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>
                <a:solidFill>
                  <a:schemeClr val="tx1"/>
                </a:solidFill>
              </a:rPr>
              <a:t>pic:</a:t>
            </a:r>
            <a:r>
              <a:rPr lang="en-GB">
                <a:solidFill>
                  <a:schemeClr val="tx1"/>
                </a:solidFill>
              </a:rPr>
              <a:t>vhc--activity_counts_monthly_summary</a:t>
            </a:r>
            <a:r>
              <a:rPr lang="en-US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2438400" y="3584448"/>
            <a:ext cx="7315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3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Quarter Over Quarter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141101"/>
              </p:ext>
            </p:extLst>
          </p:nvPr>
        </p:nvGraphicFramePr>
        <p:xfrm>
          <a:off x="587481" y="2649930"/>
          <a:ext cx="4968257" cy="155580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78447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567908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721902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Quarter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Statements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Total Queries (M)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--activity_counts_quarterly_summary.csv[1]}}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--activity_counts_quarterly_summary.csv[2]}}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--activity_counts_quarterly_summary.csv[4]}}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232398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232398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232398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6851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6238559" y="1759054"/>
            <a:ext cx="54864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activity_counts_quarterly_summary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6238559" y="1759054"/>
            <a:ext cx="54864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Disk Space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398530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Month Over Month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602250"/>
              </p:ext>
            </p:extLst>
          </p:nvPr>
        </p:nvGraphicFramePr>
        <p:xfrm>
          <a:off x="2644881" y="1060704"/>
          <a:ext cx="6400800" cy="270700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73802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563568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717135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  <a:gridCol w="1446295">
                  <a:extLst>
                    <a:ext uri="{9D8B030D-6E8A-4147-A177-3AD203B41FA5}">
                      <a16:colId xmlns:a16="http://schemas.microsoft.com/office/drawing/2014/main" val="3032678099"/>
                    </a:ext>
                  </a:extLst>
                </a:gridCol>
              </a:tblGrid>
              <a:tr h="226558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 err="1"/>
                        <a:t>Month_Year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Max Available Space (TB)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Used Space (TB)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Filled Percent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--diskspace_monthly_Summary.csv[4]}}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--diskspace_monthly_Summary.csv[6]}}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685137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25410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97874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3667607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191709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530827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472914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020688"/>
                  </a:ext>
                </a:extLst>
              </a:tr>
              <a:tr h="175447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9556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2438400" y="3584448"/>
            <a:ext cx="7315200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diskspace_monthly_Summary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2438400" y="3584448"/>
            <a:ext cx="7315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7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2E89-40CB-8744-99E6-5215A63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1" y="381740"/>
            <a:ext cx="10515600" cy="538176"/>
          </a:xfrm>
        </p:spPr>
        <p:txBody>
          <a:bodyPr/>
          <a:lstStyle/>
          <a:p>
            <a:r>
              <a:rPr kumimoji="0" lang="en-US" sz="2800" b="0" i="0" u="none" strike="noStrike" kern="1200" cap="none" spc="-30" normalizeH="0" baseline="0" noProof="0" dirty="0">
                <a:ln>
                  <a:noFill/>
                </a:ln>
                <a:solidFill>
                  <a:srgbClr val="00233C"/>
                </a:solidFill>
                <a:effectLst/>
                <a:uLnTx/>
                <a:uFillTx/>
                <a:latin typeface="Inter Light"/>
                <a:ea typeface="+mj-ea"/>
                <a:cs typeface="+mj-cs"/>
              </a:rPr>
              <a:t>Quarter Over Quarter Comparison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13391DA-ECD0-9947-A231-3700ADE07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043678"/>
              </p:ext>
            </p:extLst>
          </p:nvPr>
        </p:nvGraphicFramePr>
        <p:xfrm>
          <a:off x="2644881" y="1534940"/>
          <a:ext cx="6400800" cy="130653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73802">
                  <a:extLst>
                    <a:ext uri="{9D8B030D-6E8A-4147-A177-3AD203B41FA5}">
                      <a16:colId xmlns:a16="http://schemas.microsoft.com/office/drawing/2014/main" val="3418245233"/>
                    </a:ext>
                  </a:extLst>
                </a:gridCol>
                <a:gridCol w="1563568">
                  <a:extLst>
                    <a:ext uri="{9D8B030D-6E8A-4147-A177-3AD203B41FA5}">
                      <a16:colId xmlns:a16="http://schemas.microsoft.com/office/drawing/2014/main" val="251619454"/>
                    </a:ext>
                  </a:extLst>
                </a:gridCol>
                <a:gridCol w="1717135">
                  <a:extLst>
                    <a:ext uri="{9D8B030D-6E8A-4147-A177-3AD203B41FA5}">
                      <a16:colId xmlns:a16="http://schemas.microsoft.com/office/drawing/2014/main" val="2839257950"/>
                    </a:ext>
                  </a:extLst>
                </a:gridCol>
                <a:gridCol w="1446295">
                  <a:extLst>
                    <a:ext uri="{9D8B030D-6E8A-4147-A177-3AD203B41FA5}">
                      <a16:colId xmlns:a16="http://schemas.microsoft.com/office/drawing/2014/main" val="3032678099"/>
                    </a:ext>
                  </a:extLst>
                </a:gridCol>
              </a:tblGrid>
              <a:tr h="226558"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Quarter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dirty="0"/>
                        <a:t>Max Available Space (TB)</a:t>
                      </a:r>
                      <a:endParaRPr lang="en-US" sz="900" b="1" i="0" u="none" strike="noStrike" baseline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Used Space (TB)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defRPr sz="800">
                          <a:solidFill>
                            <a:schemeClr val="bg1"/>
                          </a:solidFill>
                          <a:latin typeface="+mn-lt"/>
                        </a:defRPr>
                      </a:pPr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Filled Percent</a:t>
                      </a:r>
                    </a:p>
                  </a:txBody>
                  <a:tcPr marL="90000" marR="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33635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--diskspace_quarterly_Summary.csv[1]}}</a:t>
                      </a:r>
                      <a:endParaRPr lang="en-US"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--diskspace_quarterly_Summary.csv[2]}}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--diskspace_quarterly_Summary.csv[4]}}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GB" sz="900" b="0" kern="1200" dirty="0" err="1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col:vhc</a:t>
                      </a:r>
                      <a:r>
                        <a:rPr lang="en-GB" sz="900" b="0" kern="1200" dirty="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--diskspace_quarterly_Summary.</a:t>
                      </a:r>
                      <a:r>
                        <a:rPr lang="en-GB" sz="900" b="0" kern="1200">
                          <a:solidFill>
                            <a:srgbClr val="6B767D"/>
                          </a:solidFill>
                          <a:latin typeface="+mn-lt"/>
                          <a:ea typeface="+mn-ea"/>
                          <a:cs typeface="+mn-cs"/>
                        </a:rPr>
                        <a:t>csv[6]}}</a:t>
                      </a:r>
                      <a:endParaRPr sz="900" b="0" kern="1200" dirty="0">
                        <a:solidFill>
                          <a:srgbClr val="6B767D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946200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68710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9374551"/>
                  </a:ext>
                </a:extLst>
              </a:tr>
              <a:tr h="174413">
                <a:tc>
                  <a:txBody>
                    <a:bodyPr/>
                    <a:lstStyle/>
                    <a:p>
                      <a:pPr algn="ct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000" marR="7200" marT="8095" marB="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>
                        <a:defRPr sz="900">
                          <a:solidFill>
                            <a:srgbClr val="6B767D"/>
                          </a:solidFill>
                          <a:latin typeface="+mn-lt"/>
                        </a:defRPr>
                      </a:pPr>
                      <a:endParaRPr sz="900" b="0" dirty="0"/>
                    </a:p>
                  </a:txBody>
                  <a:tcPr marL="90000" marR="457200" marT="8095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24797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F8CC3F5-6364-EEFF-0413-05C9879F2037}"/>
              </a:ext>
            </a:extLst>
          </p:cNvPr>
          <p:cNvSpPr>
            <a:spLocks/>
          </p:cNvSpPr>
          <p:nvPr/>
        </p:nvSpPr>
        <p:spPr>
          <a:xfrm>
            <a:off x="2438400" y="3065520"/>
            <a:ext cx="7315200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{{pic:</a:t>
            </a:r>
            <a:r>
              <a:rPr lang="en-GB" dirty="0" err="1">
                <a:solidFill>
                  <a:schemeClr val="tx1"/>
                </a:solidFill>
              </a:rPr>
              <a:t>vhc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 err="1">
                <a:solidFill>
                  <a:schemeClr val="tx1"/>
                </a:solidFill>
              </a:rPr>
              <a:t>diskspace_quarterly_Summary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chemeClr val="tx1"/>
                </a:solidFill>
              </a:rPr>
              <a:t>png</a:t>
            </a:r>
            <a:r>
              <a:rPr lang="en-US" dirty="0">
                <a:solidFill>
                  <a:schemeClr val="tx1"/>
                </a:solidFill>
              </a:rPr>
              <a:t>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64DF2-22E2-9F88-BDE0-343B36310EB7}"/>
              </a:ext>
            </a:extLst>
          </p:cNvPr>
          <p:cNvSpPr/>
          <p:nvPr/>
        </p:nvSpPr>
        <p:spPr>
          <a:xfrm>
            <a:off x="2438400" y="3065520"/>
            <a:ext cx="7315200" cy="3200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6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6D6BC-BAB1-694F-940D-6411506F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86500"/>
            <a:ext cx="457200" cy="365760"/>
          </a:xfrm>
        </p:spPr>
        <p:txBody>
          <a:bodyPr/>
          <a:lstStyle/>
          <a:p>
            <a:fld id="{0885F5B2-48F7-4F18-A961-C29AAE44EB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C2C39E-3C73-8A4F-96B5-C9857505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8400"/>
            <a:ext cx="7955280" cy="1600199"/>
          </a:xfrm>
        </p:spPr>
        <p:txBody>
          <a:bodyPr/>
          <a:lstStyle/>
          <a:p>
            <a:r>
              <a:rPr lang="en-US" dirty="0"/>
              <a:t>CPU Usage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9288B1-A9AF-1A44-8753-EFA7AB07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038601"/>
            <a:ext cx="7955280" cy="1013459"/>
          </a:xfrm>
        </p:spPr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val:vhc</a:t>
            </a:r>
            <a:r>
              <a:rPr lang="en-US" dirty="0"/>
              <a:t>--intro.csv[1:1]}}</a:t>
            </a:r>
          </a:p>
        </p:txBody>
      </p:sp>
    </p:spTree>
    <p:extLst>
      <p:ext uri="{BB962C8B-B14F-4D97-AF65-F5344CB8AC3E}">
        <p14:creationId xmlns:p14="http://schemas.microsoft.com/office/powerpoint/2010/main" val="1561491267"/>
      </p:ext>
    </p:extLst>
  </p:cSld>
  <p:clrMapOvr>
    <a:masterClrMapping/>
  </p:clrMapOvr>
</p:sld>
</file>

<file path=ppt/theme/theme1.xml><?xml version="1.0" encoding="utf-8"?>
<a:theme xmlns:a="http://schemas.openxmlformats.org/drawingml/2006/main" name="Teradata">
  <a:themeElements>
    <a:clrScheme name="Teradata">
      <a:dk1>
        <a:srgbClr val="00233C"/>
      </a:dk1>
      <a:lt1>
        <a:srgbClr val="FFFFFF"/>
      </a:lt1>
      <a:dk2>
        <a:srgbClr val="FF5F02"/>
      </a:dk2>
      <a:lt2>
        <a:srgbClr val="CCD3D8"/>
      </a:lt2>
      <a:accent1>
        <a:srgbClr val="3053F3"/>
      </a:accent1>
      <a:accent2>
        <a:srgbClr val="667B8A"/>
      </a:accent2>
      <a:accent3>
        <a:srgbClr val="C3B7F1"/>
      </a:accent3>
      <a:accent4>
        <a:srgbClr val="99A7B1"/>
      </a:accent4>
      <a:accent5>
        <a:srgbClr val="04CE7E"/>
      </a:accent5>
      <a:accent6>
        <a:srgbClr val="334F63"/>
      </a:accent6>
      <a:hlink>
        <a:srgbClr val="00233C"/>
      </a:hlink>
      <a:folHlink>
        <a:srgbClr val="00233C"/>
      </a:folHlink>
    </a:clrScheme>
    <a:fontScheme name="Teradata revised">
      <a:majorFont>
        <a:latin typeface="Inter Light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/>
      <a:lstStyle>
        <a:defPPr algn="l">
          <a:spcAft>
            <a:spcPts val="800"/>
          </a:spcAft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Aft>
            <a:spcPts val="800"/>
          </a:spcAft>
          <a:defRPr/>
        </a:defPPr>
      </a:lstStyle>
    </a:txDef>
  </a:objectDefaults>
  <a:extraClrSchemeLst/>
  <a:custClrLst>
    <a:custClr name="383838">
      <a:srgbClr val="383838"/>
    </a:custClr>
    <a:custClr name="565656">
      <a:srgbClr val="565656"/>
    </a:custClr>
    <a:custClr name="6c6c6c">
      <a:srgbClr val="6C6C6C"/>
    </a:custClr>
    <a:custClr name="888888">
      <a:srgbClr val="888888"/>
    </a:custClr>
    <a:custClr name="a6a6a6">
      <a:srgbClr val="A6A6A6"/>
    </a:custClr>
    <a:custClr name="c4c4c4">
      <a:srgbClr val="C4C4C4"/>
    </a:custClr>
    <a:custClr name="e1e1e1">
      <a:srgbClr val="E1E1E1"/>
    </a:custClr>
    <a:custClr name="f3f3f3">
      <a:srgbClr val="F3F3F3"/>
    </a:custClr>
  </a:custClrLst>
  <a:extLst>
    <a:ext uri="{05A4C25C-085E-4340-85A3-A5531E510DB2}">
      <thm15:themeFamily xmlns:thm15="http://schemas.microsoft.com/office/thememl/2012/main" name="ter_ppt_template_230801.potx" id="{68641B98-514F-1D41-8D6D-B3CE0A1E7DF3}" vid="{E11A36CB-027A-6941-85E2-1427F5390006}"/>
    </a:ext>
  </a:extLst>
</a:theme>
</file>

<file path=ppt/theme/theme2.xml><?xml version="1.0" encoding="utf-8"?>
<a:theme xmlns:a="http://schemas.openxmlformats.org/drawingml/2006/main" name="Office Theme">
  <a:themeElements>
    <a:clrScheme name="Teradata">
      <a:dk1>
        <a:srgbClr val="00233C"/>
      </a:dk1>
      <a:lt1>
        <a:srgbClr val="FFFFFF"/>
      </a:lt1>
      <a:dk2>
        <a:srgbClr val="FF5F02"/>
      </a:dk2>
      <a:lt2>
        <a:srgbClr val="CCD3D8"/>
      </a:lt2>
      <a:accent1>
        <a:srgbClr val="3053F3"/>
      </a:accent1>
      <a:accent2>
        <a:srgbClr val="667B8A"/>
      </a:accent2>
      <a:accent3>
        <a:srgbClr val="C3B7F1"/>
      </a:accent3>
      <a:accent4>
        <a:srgbClr val="99A7B1"/>
      </a:accent4>
      <a:accent5>
        <a:srgbClr val="04CE7E"/>
      </a:accent5>
      <a:accent6>
        <a:srgbClr val="334F63"/>
      </a:accent6>
      <a:hlink>
        <a:srgbClr val="00233C"/>
      </a:hlink>
      <a:folHlink>
        <a:srgbClr val="00233C"/>
      </a:folHlink>
    </a:clrScheme>
    <a:fontScheme name="Teradata revised">
      <a:majorFont>
        <a:latin typeface="Inter Light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radata">
      <a:dk1>
        <a:srgbClr val="00233C"/>
      </a:dk1>
      <a:lt1>
        <a:srgbClr val="FFFFFF"/>
      </a:lt1>
      <a:dk2>
        <a:srgbClr val="FF5F02"/>
      </a:dk2>
      <a:lt2>
        <a:srgbClr val="CCD3D8"/>
      </a:lt2>
      <a:accent1>
        <a:srgbClr val="3053F3"/>
      </a:accent1>
      <a:accent2>
        <a:srgbClr val="667B8A"/>
      </a:accent2>
      <a:accent3>
        <a:srgbClr val="C3B7F1"/>
      </a:accent3>
      <a:accent4>
        <a:srgbClr val="99A7B1"/>
      </a:accent4>
      <a:accent5>
        <a:srgbClr val="04CE7E"/>
      </a:accent5>
      <a:accent6>
        <a:srgbClr val="334F63"/>
      </a:accent6>
      <a:hlink>
        <a:srgbClr val="00233C"/>
      </a:hlink>
      <a:folHlink>
        <a:srgbClr val="00233C"/>
      </a:folHlink>
    </a:clrScheme>
    <a:fontScheme name="Teradata revised">
      <a:majorFont>
        <a:latin typeface="Inter Light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Teradata</Template>
  <TotalTime>977</TotalTime>
  <Words>833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Inter</vt:lpstr>
      <vt:lpstr>Inter Light</vt:lpstr>
      <vt:lpstr>Inter SemiBold</vt:lpstr>
      <vt:lpstr>Teradata</vt:lpstr>
      <vt:lpstr>Teradata Vantage Health Check Trends</vt:lpstr>
      <vt:lpstr>Agenda: Vantage Health Check (VHC) Trends</vt:lpstr>
      <vt:lpstr>Activity Count</vt:lpstr>
      <vt:lpstr>Month Over Month Comparison</vt:lpstr>
      <vt:lpstr>Quarter Over Quarter Comparison</vt:lpstr>
      <vt:lpstr>Disk Space</vt:lpstr>
      <vt:lpstr>Month Over Month Comparison</vt:lpstr>
      <vt:lpstr>Quarter Over Quarter Comparison</vt:lpstr>
      <vt:lpstr>CPU Usage</vt:lpstr>
      <vt:lpstr>Average CPU Usage Comparison</vt:lpstr>
      <vt:lpstr>Peak CPU Usage Comparison</vt:lpstr>
      <vt:lpstr>Monthly CPU Usage Heatmap</vt:lpstr>
      <vt:lpstr>Monthly Peak CPU Usage Heatmap</vt:lpstr>
      <vt:lpstr>IO Busy</vt:lpstr>
      <vt:lpstr>Average IO Busy Comparison</vt:lpstr>
      <vt:lpstr>Monthly IO Busy Heatmap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begin: Inter typeface test</dc:title>
  <dc:subject/>
  <dc:creator>Tonnu, Chanel</dc:creator>
  <cp:keywords/>
  <dc:description/>
  <cp:lastModifiedBy>Munir, Hassan</cp:lastModifiedBy>
  <cp:revision>135</cp:revision>
  <dcterms:created xsi:type="dcterms:W3CDTF">2023-09-29T21:44:38Z</dcterms:created>
  <dcterms:modified xsi:type="dcterms:W3CDTF">2025-05-12T16:59:06Z</dcterms:modified>
  <cp:category/>
</cp:coreProperties>
</file>