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5.xml" ContentType="application/vnd.openxmlformats-officedocument.presentationml.notesSlide+xml"/>
  <Override PartName="/ppt/tags/tag11.xml" ContentType="application/vnd.openxmlformats-officedocument.presentationml.tags+xml"/>
  <Override PartName="/ppt/notesSlides/notesSlide6.xml" ContentType="application/vnd.openxmlformats-officedocument.presentationml.notesSlide+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notesSlides/notesSlide8.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tags/tag15.xml" ContentType="application/vnd.openxmlformats-officedocument.presentationml.tags+xml"/>
  <Override PartName="/ppt/notesSlides/notesSlide10.xml" ContentType="application/vnd.openxmlformats-officedocument.presentationml.notesSlide+xml"/>
  <Override PartName="/ppt/tags/tag16.xml" ContentType="application/vnd.openxmlformats-officedocument.presentationml.tags+xml"/>
  <Override PartName="/ppt/notesSlides/notesSlide11.xml" ContentType="application/vnd.openxmlformats-officedocument.presentationml.notesSlide+xml"/>
  <Override PartName="/ppt/tags/tag17.xml" ContentType="application/vnd.openxmlformats-officedocument.presentationml.tags+xml"/>
  <Override PartName="/ppt/notesSlides/notesSlide12.xml" ContentType="application/vnd.openxmlformats-officedocument.presentationml.notesSlide+xml"/>
  <Override PartName="/ppt/tags/tag18.xml" ContentType="application/vnd.openxmlformats-officedocument.presentationml.tags+xml"/>
  <Override PartName="/ppt/notesSlides/notesSlide13.xml" ContentType="application/vnd.openxmlformats-officedocument.presentationml.notesSlide+xml"/>
  <Override PartName="/ppt/tags/tag19.xml" ContentType="application/vnd.openxmlformats-officedocument.presentationml.tags+xml"/>
  <Override PartName="/ppt/notesSlides/notesSlide14.xml" ContentType="application/vnd.openxmlformats-officedocument.presentationml.notesSlide+xml"/>
  <Override PartName="/ppt/tags/tag20.xml" ContentType="application/vnd.openxmlformats-officedocument.presentationml.tags+xml"/>
  <Override PartName="/ppt/notesSlides/notesSlide15.xml" ContentType="application/vnd.openxmlformats-officedocument.presentationml.notesSlide+xml"/>
  <Override PartName="/ppt/tags/tag21.xml" ContentType="application/vnd.openxmlformats-officedocument.presentationml.tags+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65" r:id="rId4"/>
  </p:sldMasterIdLst>
  <p:notesMasterIdLst>
    <p:notesMasterId r:id="rId44"/>
  </p:notesMasterIdLst>
  <p:handoutMasterIdLst>
    <p:handoutMasterId r:id="rId45"/>
  </p:handoutMasterIdLst>
  <p:sldIdLst>
    <p:sldId id="256" r:id="rId5"/>
    <p:sldId id="286" r:id="rId6"/>
    <p:sldId id="2142532903" r:id="rId7"/>
    <p:sldId id="2142532917" r:id="rId8"/>
    <p:sldId id="2142532933" r:id="rId9"/>
    <p:sldId id="2142532904" r:id="rId10"/>
    <p:sldId id="2139122384" r:id="rId11"/>
    <p:sldId id="2139122386" r:id="rId12"/>
    <p:sldId id="2142532909" r:id="rId13"/>
    <p:sldId id="2142532910" r:id="rId14"/>
    <p:sldId id="2142532913" r:id="rId15"/>
    <p:sldId id="2142532915" r:id="rId16"/>
    <p:sldId id="2142532916" r:id="rId17"/>
    <p:sldId id="2142532907" r:id="rId18"/>
    <p:sldId id="2142532902" r:id="rId19"/>
    <p:sldId id="2139122388" r:id="rId20"/>
    <p:sldId id="2139122387" r:id="rId21"/>
    <p:sldId id="2139122382" r:id="rId22"/>
    <p:sldId id="2142532920" r:id="rId23"/>
    <p:sldId id="2142532921" r:id="rId24"/>
    <p:sldId id="2142532922" r:id="rId25"/>
    <p:sldId id="2139122390" r:id="rId26"/>
    <p:sldId id="2142532908" r:id="rId27"/>
    <p:sldId id="2142532919" r:id="rId28"/>
    <p:sldId id="2142532923" r:id="rId29"/>
    <p:sldId id="2142532924" r:id="rId30"/>
    <p:sldId id="2142532925" r:id="rId31"/>
    <p:sldId id="2142532927" r:id="rId32"/>
    <p:sldId id="2142532928" r:id="rId33"/>
    <p:sldId id="2142532918" r:id="rId34"/>
    <p:sldId id="2139122392" r:id="rId35"/>
    <p:sldId id="2139122389" r:id="rId36"/>
    <p:sldId id="2139122393" r:id="rId37"/>
    <p:sldId id="2139122395" r:id="rId38"/>
    <p:sldId id="2142532929" r:id="rId39"/>
    <p:sldId id="2142532930" r:id="rId40"/>
    <p:sldId id="2142532932" r:id="rId41"/>
    <p:sldId id="2142532931" r:id="rId42"/>
    <p:sldId id="27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3674823-7878-4643-99DA-BA30C1B15040}">
          <p14:sldIdLst>
            <p14:sldId id="256"/>
            <p14:sldId id="286"/>
          </p14:sldIdLst>
        </p14:section>
        <p14:section name="Overview &amp; On-a-Page" id="{164421DE-A372-2C47-8141-698ADED48F2B}">
          <p14:sldIdLst>
            <p14:sldId id="2142532903"/>
            <p14:sldId id="2142532917"/>
            <p14:sldId id="2142532933"/>
          </p14:sldIdLst>
        </p14:section>
        <p14:section name="System Health" id="{AF743681-CE26-514B-9525-94F8B8D7FFB2}">
          <p14:sldIdLst>
            <p14:sldId id="2142532904"/>
            <p14:sldId id="2139122384"/>
            <p14:sldId id="2139122386"/>
            <p14:sldId id="2142532909"/>
            <p14:sldId id="2142532910"/>
            <p14:sldId id="2142532913"/>
            <p14:sldId id="2142532915"/>
            <p14:sldId id="2142532916"/>
          </p14:sldIdLst>
        </p14:section>
        <p14:section name="Workload Health" id="{21542491-124F-7740-BC4A-281E22E7332D}">
          <p14:sldIdLst>
            <p14:sldId id="2142532907"/>
            <p14:sldId id="2142532902"/>
            <p14:sldId id="2139122388"/>
            <p14:sldId id="2139122387"/>
            <p14:sldId id="2139122382"/>
            <p14:sldId id="2142532920"/>
            <p14:sldId id="2142532921"/>
            <p14:sldId id="2142532922"/>
            <p14:sldId id="2139122390"/>
          </p14:sldIdLst>
        </p14:section>
        <p14:section name="Feature Usage" id="{1EAA498E-417C-454C-A511-2DDC2D94C611}">
          <p14:sldIdLst>
            <p14:sldId id="2142532908"/>
            <p14:sldId id="2142532919"/>
            <p14:sldId id="2142532923"/>
            <p14:sldId id="2142532924"/>
            <p14:sldId id="2142532925"/>
            <p14:sldId id="2142532927"/>
            <p14:sldId id="2142532928"/>
          </p14:sldIdLst>
        </p14:section>
        <p14:section name="Object Health" id="{680CB5D6-6063-974A-B031-B22A57D6DEDF}">
          <p14:sldIdLst>
            <p14:sldId id="2142532918"/>
            <p14:sldId id="2139122392"/>
            <p14:sldId id="2139122389"/>
            <p14:sldId id="2139122393"/>
            <p14:sldId id="2139122395"/>
            <p14:sldId id="2142532929"/>
            <p14:sldId id="2142532930"/>
            <p14:sldId id="2142532932"/>
            <p14:sldId id="2142532931"/>
            <p14:sldId id="276"/>
          </p14:sldIdLst>
        </p14:section>
      </p14:sectionLst>
    </p:ex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8B8"/>
    <a:srgbClr val="181717"/>
    <a:srgbClr val="394851"/>
    <a:srgbClr val="898C92"/>
    <a:srgbClr val="F3753F"/>
    <a:srgbClr val="F37440"/>
    <a:srgbClr val="00B2B2"/>
    <a:srgbClr val="16A3CC"/>
    <a:srgbClr val="737373"/>
    <a:srgbClr val="3949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041086-CA51-F841-80DE-D5964144CBCA}" v="10" dt="2021-10-28T21:34:20.849"/>
  </p1510:revLst>
</p1510:revInfo>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26"/>
    <p:restoredTop sz="95982"/>
  </p:normalViewPr>
  <p:slideViewPr>
    <p:cSldViewPr snapToGrid="0" snapToObjects="1">
      <p:cViewPr varScale="1">
        <p:scale>
          <a:sx n="117" d="100"/>
          <a:sy n="117" d="100"/>
        </p:scale>
        <p:origin x="696" y="184"/>
      </p:cViewPr>
      <p:guideLst>
        <p:guide orient="horz" pos="2136"/>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lton, Stephen" userId="31d271fa-ada9-4687-8905-2cbe8c7d29f9" providerId="ADAL" clId="{44041086-CA51-F841-80DE-D5964144CBCA}"/>
    <pc:docChg chg="undo custSel addSld delSld modSld modMainMaster addSection modSection">
      <pc:chgData name="Hilton, Stephen" userId="31d271fa-ada9-4687-8905-2cbe8c7d29f9" providerId="ADAL" clId="{44041086-CA51-F841-80DE-D5964144CBCA}" dt="2021-10-28T21:35:31.054" v="552" actId="1076"/>
      <pc:docMkLst>
        <pc:docMk/>
      </pc:docMkLst>
      <pc:sldChg chg="modSp mod">
        <pc:chgData name="Hilton, Stephen" userId="31d271fa-ada9-4687-8905-2cbe8c7d29f9" providerId="ADAL" clId="{44041086-CA51-F841-80DE-D5964144CBCA}" dt="2021-10-16T21:21:09.098" v="480" actId="20577"/>
        <pc:sldMkLst>
          <pc:docMk/>
          <pc:sldMk cId="3971379320" sldId="286"/>
        </pc:sldMkLst>
        <pc:spChg chg="mod">
          <ac:chgData name="Hilton, Stephen" userId="31d271fa-ada9-4687-8905-2cbe8c7d29f9" providerId="ADAL" clId="{44041086-CA51-F841-80DE-D5964144CBCA}" dt="2021-10-16T21:21:09.098" v="480" actId="20577"/>
          <ac:spMkLst>
            <pc:docMk/>
            <pc:sldMk cId="3971379320" sldId="286"/>
            <ac:spMk id="9" creationId="{0F606BCC-8C9F-434C-B61F-52C220094BC1}"/>
          </ac:spMkLst>
        </pc:spChg>
      </pc:sldChg>
      <pc:sldChg chg="addSp delSp del mod">
        <pc:chgData name="Hilton, Stephen" userId="31d271fa-ada9-4687-8905-2cbe8c7d29f9" providerId="ADAL" clId="{44041086-CA51-F841-80DE-D5964144CBCA}" dt="2021-10-19T21:23:44.579" v="493" actId="2696"/>
        <pc:sldMkLst>
          <pc:docMk/>
          <pc:sldMk cId="3517153267" sldId="376"/>
        </pc:sldMkLst>
        <pc:spChg chg="add del">
          <ac:chgData name="Hilton, Stephen" userId="31d271fa-ada9-4687-8905-2cbe8c7d29f9" providerId="ADAL" clId="{44041086-CA51-F841-80DE-D5964144CBCA}" dt="2021-10-19T21:22:47.323" v="482" actId="22"/>
          <ac:spMkLst>
            <pc:docMk/>
            <pc:sldMk cId="3517153267" sldId="376"/>
            <ac:spMk id="123" creationId="{6139ED0F-B0FA-E740-A9CA-EFADA0E47907}"/>
          </ac:spMkLst>
        </pc:spChg>
      </pc:sldChg>
      <pc:sldChg chg="modSp mod">
        <pc:chgData name="Hilton, Stephen" userId="31d271fa-ada9-4687-8905-2cbe8c7d29f9" providerId="ADAL" clId="{44041086-CA51-F841-80DE-D5964144CBCA}" dt="2021-10-16T16:35:01.299" v="1" actId="14100"/>
        <pc:sldMkLst>
          <pc:docMk/>
          <pc:sldMk cId="3606074677" sldId="2142532915"/>
        </pc:sldMkLst>
        <pc:spChg chg="mod">
          <ac:chgData name="Hilton, Stephen" userId="31d271fa-ada9-4687-8905-2cbe8c7d29f9" providerId="ADAL" clId="{44041086-CA51-F841-80DE-D5964144CBCA}" dt="2021-10-16T16:35:01.299" v="1" actId="14100"/>
          <ac:spMkLst>
            <pc:docMk/>
            <pc:sldMk cId="3606074677" sldId="2142532915"/>
            <ac:spMk id="7" creationId="{A979D038-5B30-624B-9F56-F661009AFFCC}"/>
          </ac:spMkLst>
        </pc:spChg>
        <pc:spChg chg="mod">
          <ac:chgData name="Hilton, Stephen" userId="31d271fa-ada9-4687-8905-2cbe8c7d29f9" providerId="ADAL" clId="{44041086-CA51-F841-80DE-D5964144CBCA}" dt="2021-10-16T16:34:57.172" v="0" actId="14100"/>
          <ac:spMkLst>
            <pc:docMk/>
            <pc:sldMk cId="3606074677" sldId="2142532915"/>
            <ac:spMk id="8" creationId="{F6D40671-F8BC-DF47-AE61-76FA44D5D4BB}"/>
          </ac:spMkLst>
        </pc:spChg>
      </pc:sldChg>
      <pc:sldChg chg="modSp mod">
        <pc:chgData name="Hilton, Stephen" userId="31d271fa-ada9-4687-8905-2cbe8c7d29f9" providerId="ADAL" clId="{44041086-CA51-F841-80DE-D5964144CBCA}" dt="2021-10-16T16:35:08.422" v="3" actId="14100"/>
        <pc:sldMkLst>
          <pc:docMk/>
          <pc:sldMk cId="3815425124" sldId="2142532916"/>
        </pc:sldMkLst>
        <pc:spChg chg="mod">
          <ac:chgData name="Hilton, Stephen" userId="31d271fa-ada9-4687-8905-2cbe8c7d29f9" providerId="ADAL" clId="{44041086-CA51-F841-80DE-D5964144CBCA}" dt="2021-10-16T16:35:08.422" v="3" actId="14100"/>
          <ac:spMkLst>
            <pc:docMk/>
            <pc:sldMk cId="3815425124" sldId="2142532916"/>
            <ac:spMk id="7" creationId="{A979D038-5B30-624B-9F56-F661009AFFCC}"/>
          </ac:spMkLst>
        </pc:spChg>
        <pc:spChg chg="mod">
          <ac:chgData name="Hilton, Stephen" userId="31d271fa-ada9-4687-8905-2cbe8c7d29f9" providerId="ADAL" clId="{44041086-CA51-F841-80DE-D5964144CBCA}" dt="2021-10-16T16:35:04.989" v="2" actId="14100"/>
          <ac:spMkLst>
            <pc:docMk/>
            <pc:sldMk cId="3815425124" sldId="2142532916"/>
            <ac:spMk id="8" creationId="{F6D40671-F8BC-DF47-AE61-76FA44D5D4BB}"/>
          </ac:spMkLst>
        </pc:spChg>
      </pc:sldChg>
      <pc:sldChg chg="addSp delSp modSp mod">
        <pc:chgData name="Hilton, Stephen" userId="31d271fa-ada9-4687-8905-2cbe8c7d29f9" providerId="ADAL" clId="{44041086-CA51-F841-80DE-D5964144CBCA}" dt="2021-10-16T16:37:23.813" v="155" actId="207"/>
        <pc:sldMkLst>
          <pc:docMk/>
          <pc:sldMk cId="2018048374" sldId="2142532928"/>
        </pc:sldMkLst>
        <pc:spChg chg="add mod">
          <ac:chgData name="Hilton, Stephen" userId="31d271fa-ada9-4687-8905-2cbe8c7d29f9" providerId="ADAL" clId="{44041086-CA51-F841-80DE-D5964144CBCA}" dt="2021-10-16T16:37:23.813" v="155" actId="207"/>
          <ac:spMkLst>
            <pc:docMk/>
            <pc:sldMk cId="2018048374" sldId="2142532928"/>
            <ac:spMk id="3" creationId="{1D307EC2-E295-404D-AE5A-0687C508135B}"/>
          </ac:spMkLst>
        </pc:spChg>
        <pc:spChg chg="del">
          <ac:chgData name="Hilton, Stephen" userId="31d271fa-ada9-4687-8905-2cbe8c7d29f9" providerId="ADAL" clId="{44041086-CA51-F841-80DE-D5964144CBCA}" dt="2021-10-16T16:36:19.492" v="4" actId="478"/>
          <ac:spMkLst>
            <pc:docMk/>
            <pc:sldMk cId="2018048374" sldId="2142532928"/>
            <ac:spMk id="10" creationId="{0215E938-48F9-F24D-B0E3-430D62C30271}"/>
          </ac:spMkLst>
        </pc:spChg>
        <pc:spChg chg="del">
          <ac:chgData name="Hilton, Stephen" userId="31d271fa-ada9-4687-8905-2cbe8c7d29f9" providerId="ADAL" clId="{44041086-CA51-F841-80DE-D5964144CBCA}" dt="2021-10-16T16:36:20.023" v="5" actId="478"/>
          <ac:spMkLst>
            <pc:docMk/>
            <pc:sldMk cId="2018048374" sldId="2142532928"/>
            <ac:spMk id="13" creationId="{C6B47FFD-C2C4-FC4D-800B-F7C7EDBAAA32}"/>
          </ac:spMkLst>
        </pc:spChg>
        <pc:spChg chg="del">
          <ac:chgData name="Hilton, Stephen" userId="31d271fa-ada9-4687-8905-2cbe8c7d29f9" providerId="ADAL" clId="{44041086-CA51-F841-80DE-D5964144CBCA}" dt="2021-10-16T16:36:19.492" v="4" actId="478"/>
          <ac:spMkLst>
            <pc:docMk/>
            <pc:sldMk cId="2018048374" sldId="2142532928"/>
            <ac:spMk id="14" creationId="{AA87EDE2-1F44-3F47-B209-A2F067CC2068}"/>
          </ac:spMkLst>
        </pc:spChg>
        <pc:graphicFrameChg chg="modGraphic">
          <ac:chgData name="Hilton, Stephen" userId="31d271fa-ada9-4687-8905-2cbe8c7d29f9" providerId="ADAL" clId="{44041086-CA51-F841-80DE-D5964144CBCA}" dt="2021-10-16T16:36:35.916" v="7" actId="14100"/>
          <ac:graphicFrameMkLst>
            <pc:docMk/>
            <pc:sldMk cId="2018048374" sldId="2142532928"/>
            <ac:graphicFrameMk id="11" creationId="{513391DA-ECD0-9947-A231-3700ADE07DC6}"/>
          </ac:graphicFrameMkLst>
        </pc:graphicFrameChg>
      </pc:sldChg>
      <pc:sldChg chg="modSp add mod">
        <pc:chgData name="Hilton, Stephen" userId="31d271fa-ada9-4687-8905-2cbe8c7d29f9" providerId="ADAL" clId="{44041086-CA51-F841-80DE-D5964144CBCA}" dt="2021-10-16T21:17:35.797" v="233" actId="20577"/>
        <pc:sldMkLst>
          <pc:docMk/>
          <pc:sldMk cId="3501026355" sldId="2142532929"/>
        </pc:sldMkLst>
        <pc:spChg chg="mod">
          <ac:chgData name="Hilton, Stephen" userId="31d271fa-ada9-4687-8905-2cbe8c7d29f9" providerId="ADAL" clId="{44041086-CA51-F841-80DE-D5964144CBCA}" dt="2021-10-16T21:17:35.797" v="233" actId="20577"/>
          <ac:spMkLst>
            <pc:docMk/>
            <pc:sldMk cId="3501026355" sldId="2142532929"/>
            <ac:spMk id="3" creationId="{0A0AC5E0-C555-8B41-9277-5F10BD20D83B}"/>
          </ac:spMkLst>
        </pc:spChg>
      </pc:sldChg>
      <pc:sldChg chg="addSp delSp modSp new mod modClrScheme chgLayout">
        <pc:chgData name="Hilton, Stephen" userId="31d271fa-ada9-4687-8905-2cbe8c7d29f9" providerId="ADAL" clId="{44041086-CA51-F841-80DE-D5964144CBCA}" dt="2021-10-16T21:20:40.533" v="466" actId="20577"/>
        <pc:sldMkLst>
          <pc:docMk/>
          <pc:sldMk cId="4073498327" sldId="2142532930"/>
        </pc:sldMkLst>
        <pc:spChg chg="del mod ord">
          <ac:chgData name="Hilton, Stephen" userId="31d271fa-ada9-4687-8905-2cbe8c7d29f9" providerId="ADAL" clId="{44041086-CA51-F841-80DE-D5964144CBCA}" dt="2021-10-16T21:18:09.748" v="235" actId="700"/>
          <ac:spMkLst>
            <pc:docMk/>
            <pc:sldMk cId="4073498327" sldId="2142532930"/>
            <ac:spMk id="2" creationId="{88BF8294-2B9C-054F-8E44-4533937B5038}"/>
          </ac:spMkLst>
        </pc:spChg>
        <pc:spChg chg="add mod ord">
          <ac:chgData name="Hilton, Stephen" userId="31d271fa-ada9-4687-8905-2cbe8c7d29f9" providerId="ADAL" clId="{44041086-CA51-F841-80DE-D5964144CBCA}" dt="2021-10-16T21:18:18.021" v="263" actId="20577"/>
          <ac:spMkLst>
            <pc:docMk/>
            <pc:sldMk cId="4073498327" sldId="2142532930"/>
            <ac:spMk id="3" creationId="{D997BB79-A5E0-A04A-B8A7-C02F88F4F05C}"/>
          </ac:spMkLst>
        </pc:spChg>
        <pc:spChg chg="add mod ord">
          <ac:chgData name="Hilton, Stephen" userId="31d271fa-ada9-4687-8905-2cbe8c7d29f9" providerId="ADAL" clId="{44041086-CA51-F841-80DE-D5964144CBCA}" dt="2021-10-16T21:20:40.533" v="466" actId="20577"/>
          <ac:spMkLst>
            <pc:docMk/>
            <pc:sldMk cId="4073498327" sldId="2142532930"/>
            <ac:spMk id="4" creationId="{81BD9B8E-B5B9-6C49-9AEE-9F432F4C69B1}"/>
          </ac:spMkLst>
        </pc:spChg>
        <pc:picChg chg="add mod">
          <ac:chgData name="Hilton, Stephen" userId="31d271fa-ada9-4687-8905-2cbe8c7d29f9" providerId="ADAL" clId="{44041086-CA51-F841-80DE-D5964144CBCA}" dt="2021-10-16T21:20:26.698" v="446" actId="14100"/>
          <ac:picMkLst>
            <pc:docMk/>
            <pc:sldMk cId="4073498327" sldId="2142532930"/>
            <ac:picMk id="5" creationId="{879DFC4D-F6D3-E049-8769-083F2E7D5DCF}"/>
          </ac:picMkLst>
        </pc:picChg>
      </pc:sldChg>
      <pc:sldChg chg="new">
        <pc:chgData name="Hilton, Stephen" userId="31d271fa-ada9-4687-8905-2cbe8c7d29f9" providerId="ADAL" clId="{44041086-CA51-F841-80DE-D5964144CBCA}" dt="2021-10-16T21:18:39.209" v="280" actId="680"/>
        <pc:sldMkLst>
          <pc:docMk/>
          <pc:sldMk cId="1100068645" sldId="2142532931"/>
        </pc:sldMkLst>
      </pc:sldChg>
      <pc:sldChg chg="new">
        <pc:chgData name="Hilton, Stephen" userId="31d271fa-ada9-4687-8905-2cbe8c7d29f9" providerId="ADAL" clId="{44041086-CA51-F841-80DE-D5964144CBCA}" dt="2021-10-16T21:18:46.086" v="281" actId="680"/>
        <pc:sldMkLst>
          <pc:docMk/>
          <pc:sldMk cId="3035509284" sldId="2142532932"/>
        </pc:sldMkLst>
      </pc:sldChg>
      <pc:sldChg chg="modSp add mod">
        <pc:chgData name="Hilton, Stephen" userId="31d271fa-ada9-4687-8905-2cbe8c7d29f9" providerId="ADAL" clId="{44041086-CA51-F841-80DE-D5964144CBCA}" dt="2021-10-19T21:23:38.154" v="492" actId="20577"/>
        <pc:sldMkLst>
          <pc:docMk/>
          <pc:sldMk cId="2838025867" sldId="2142532933"/>
        </pc:sldMkLst>
        <pc:spChg chg="mod">
          <ac:chgData name="Hilton, Stephen" userId="31d271fa-ada9-4687-8905-2cbe8c7d29f9" providerId="ADAL" clId="{44041086-CA51-F841-80DE-D5964144CBCA}" dt="2021-10-19T21:23:38.154" v="492" actId="20577"/>
          <ac:spMkLst>
            <pc:docMk/>
            <pc:sldMk cId="2838025867" sldId="2142532933"/>
            <ac:spMk id="4" creationId="{F029E76D-3C5A-4585-9E26-86EDF20BDF09}"/>
          </ac:spMkLst>
        </pc:spChg>
      </pc:sldChg>
      <pc:sldMasterChg chg="addSp modSp mod delSldLayout modSldLayout">
        <pc:chgData name="Hilton, Stephen" userId="31d271fa-ada9-4687-8905-2cbe8c7d29f9" providerId="ADAL" clId="{44041086-CA51-F841-80DE-D5964144CBCA}" dt="2021-10-28T21:35:31.054" v="552" actId="1076"/>
        <pc:sldMasterMkLst>
          <pc:docMk/>
          <pc:sldMasterMk cId="950533664" sldId="2147483765"/>
        </pc:sldMasterMkLst>
        <pc:spChg chg="add mod">
          <ac:chgData name="Hilton, Stephen" userId="31d271fa-ada9-4687-8905-2cbe8c7d29f9" providerId="ADAL" clId="{44041086-CA51-F841-80DE-D5964144CBCA}" dt="2021-10-28T21:35:31.054" v="552" actId="1076"/>
          <ac:spMkLst>
            <pc:docMk/>
            <pc:sldMasterMk cId="950533664" sldId="2147483765"/>
            <ac:spMk id="4" creationId="{148D9B15-71D7-C040-8336-AA5F95DF7984}"/>
          </ac:spMkLst>
        </pc:spChg>
        <pc:sldLayoutChg chg="addSp delSp modSp mod">
          <pc:chgData name="Hilton, Stephen" userId="31d271fa-ada9-4687-8905-2cbe8c7d29f9" providerId="ADAL" clId="{44041086-CA51-F841-80DE-D5964144CBCA}" dt="2021-10-28T21:33:36.363" v="522" actId="21"/>
          <pc:sldLayoutMkLst>
            <pc:docMk/>
            <pc:sldMasterMk cId="950533664" sldId="2147483765"/>
            <pc:sldLayoutMk cId="793727868" sldId="2147483769"/>
          </pc:sldLayoutMkLst>
          <pc:spChg chg="add del mod">
            <ac:chgData name="Hilton, Stephen" userId="31d271fa-ada9-4687-8905-2cbe8c7d29f9" providerId="ADAL" clId="{44041086-CA51-F841-80DE-D5964144CBCA}" dt="2021-10-28T21:33:36.363" v="522" actId="21"/>
            <ac:spMkLst>
              <pc:docMk/>
              <pc:sldMasterMk cId="950533664" sldId="2147483765"/>
              <pc:sldLayoutMk cId="793727868" sldId="2147483769"/>
              <ac:spMk id="3" creationId="{31C614CD-33B3-4B46-965E-551F0282C56E}"/>
            </ac:spMkLst>
          </pc:spChg>
        </pc:sldLayoutChg>
        <pc:sldLayoutChg chg="del">
          <pc:chgData name="Hilton, Stephen" userId="31d271fa-ada9-4687-8905-2cbe8c7d29f9" providerId="ADAL" clId="{44041086-CA51-F841-80DE-D5964144CBCA}" dt="2021-10-28T21:34:15.912" v="523" actId="2696"/>
          <pc:sldLayoutMkLst>
            <pc:docMk/>
            <pc:sldMasterMk cId="950533664" sldId="2147483765"/>
            <pc:sldLayoutMk cId="4221313802" sldId="2147483831"/>
          </pc:sldLayoutMkLst>
        </pc:sldLayoutChg>
      </pc:sldMasterChg>
    </pc:docChg>
  </pc:docChgLst>
  <pc:docChgLst>
    <pc:chgData name="Hilton, Stephen" userId="31d271fa-ada9-4687-8905-2cbe8c7d29f9" providerId="ADAL" clId="{7DB10618-AE17-1242-A0DB-3EFB75734B97}"/>
    <pc:docChg chg="undo custSel addSld delSld modSld sldOrd addSection delSection modSection">
      <pc:chgData name="Hilton, Stephen" userId="31d271fa-ada9-4687-8905-2cbe8c7d29f9" providerId="ADAL" clId="{7DB10618-AE17-1242-A0DB-3EFB75734B97}" dt="2021-10-16T15:09:37.859" v="9484" actId="121"/>
      <pc:docMkLst>
        <pc:docMk/>
      </pc:docMkLst>
      <pc:sldChg chg="modSp mod">
        <pc:chgData name="Hilton, Stephen" userId="31d271fa-ada9-4687-8905-2cbe8c7d29f9" providerId="ADAL" clId="{7DB10618-AE17-1242-A0DB-3EFB75734B97}" dt="2021-10-14T15:13:12.120" v="4" actId="20577"/>
        <pc:sldMkLst>
          <pc:docMk/>
          <pc:sldMk cId="728498834" sldId="256"/>
        </pc:sldMkLst>
        <pc:spChg chg="mod">
          <ac:chgData name="Hilton, Stephen" userId="31d271fa-ada9-4687-8905-2cbe8c7d29f9" providerId="ADAL" clId="{7DB10618-AE17-1242-A0DB-3EFB75734B97}" dt="2021-10-14T15:13:12.120" v="4" actId="20577"/>
          <ac:spMkLst>
            <pc:docMk/>
            <pc:sldMk cId="728498834" sldId="256"/>
            <ac:spMk id="2" creationId="{1BFB980C-D31E-7E4F-9E41-A214968F9E1D}"/>
          </ac:spMkLst>
        </pc:spChg>
      </pc:sldChg>
      <pc:sldChg chg="addSp delSp modSp mod">
        <pc:chgData name="Hilton, Stephen" userId="31d271fa-ada9-4687-8905-2cbe8c7d29f9" providerId="ADAL" clId="{7DB10618-AE17-1242-A0DB-3EFB75734B97}" dt="2021-10-14T15:25:35.888" v="293" actId="15"/>
        <pc:sldMkLst>
          <pc:docMk/>
          <pc:sldMk cId="3971379320" sldId="286"/>
        </pc:sldMkLst>
        <pc:spChg chg="mod">
          <ac:chgData name="Hilton, Stephen" userId="31d271fa-ada9-4687-8905-2cbe8c7d29f9" providerId="ADAL" clId="{7DB10618-AE17-1242-A0DB-3EFB75734B97}" dt="2021-10-14T15:25:35.888" v="293" actId="15"/>
          <ac:spMkLst>
            <pc:docMk/>
            <pc:sldMk cId="3971379320" sldId="286"/>
            <ac:spMk id="9" creationId="{0F606BCC-8C9F-434C-B61F-52C220094BC1}"/>
          </ac:spMkLst>
        </pc:spChg>
        <pc:spChg chg="mod">
          <ac:chgData name="Hilton, Stephen" userId="31d271fa-ada9-4687-8905-2cbe8c7d29f9" providerId="ADAL" clId="{7DB10618-AE17-1242-A0DB-3EFB75734B97}" dt="2021-10-14T15:20:08.431" v="101" actId="14100"/>
          <ac:spMkLst>
            <pc:docMk/>
            <pc:sldMk cId="3971379320" sldId="286"/>
            <ac:spMk id="13" creationId="{BAC6A5BE-0CE5-3042-BF02-D4EF003AE675}"/>
          </ac:spMkLst>
        </pc:spChg>
        <pc:spChg chg="add del">
          <ac:chgData name="Hilton, Stephen" userId="31d271fa-ada9-4687-8905-2cbe8c7d29f9" providerId="ADAL" clId="{7DB10618-AE17-1242-A0DB-3EFB75734B97}" dt="2021-10-14T15:23:23.894" v="123"/>
          <ac:spMkLst>
            <pc:docMk/>
            <pc:sldMk cId="3971379320" sldId="286"/>
            <ac:spMk id="14" creationId="{CB8C0B9D-445D-8B48-B814-252C322505D1}"/>
          </ac:spMkLst>
        </pc:spChg>
        <pc:picChg chg="add del mod">
          <ac:chgData name="Hilton, Stephen" userId="31d271fa-ada9-4687-8905-2cbe8c7d29f9" providerId="ADAL" clId="{7DB10618-AE17-1242-A0DB-3EFB75734B97}" dt="2021-10-14T15:23:46.998" v="166" actId="1076"/>
          <ac:picMkLst>
            <pc:docMk/>
            <pc:sldMk cId="3971379320" sldId="286"/>
            <ac:picMk id="1026" creationId="{298581D0-9EBD-354F-BA2C-D7B9DD489667}"/>
          </ac:picMkLst>
        </pc:picChg>
      </pc:sldChg>
      <pc:sldChg chg="modSp add mod">
        <pc:chgData name="Hilton, Stephen" userId="31d271fa-ada9-4687-8905-2cbe8c7d29f9" providerId="ADAL" clId="{7DB10618-AE17-1242-A0DB-3EFB75734B97}" dt="2021-10-16T02:08:48.245" v="9206" actId="20577"/>
        <pc:sldMkLst>
          <pc:docMk/>
          <pc:sldMk cId="3517153267" sldId="376"/>
        </pc:sldMkLst>
        <pc:spChg chg="mod">
          <ac:chgData name="Hilton, Stephen" userId="31d271fa-ada9-4687-8905-2cbe8c7d29f9" providerId="ADAL" clId="{7DB10618-AE17-1242-A0DB-3EFB75734B97}" dt="2021-10-16T02:08:48.245" v="9206" actId="20577"/>
          <ac:spMkLst>
            <pc:docMk/>
            <pc:sldMk cId="3517153267" sldId="376"/>
            <ac:spMk id="4" creationId="{F029E76D-3C5A-4585-9E26-86EDF20BDF09}"/>
          </ac:spMkLst>
        </pc:spChg>
      </pc:sldChg>
      <pc:sldChg chg="modSp mod">
        <pc:chgData name="Hilton, Stephen" userId="31d271fa-ada9-4687-8905-2cbe8c7d29f9" providerId="ADAL" clId="{7DB10618-AE17-1242-A0DB-3EFB75734B97}" dt="2021-10-14T16:49:29.064" v="4534" actId="14100"/>
        <pc:sldMkLst>
          <pc:docMk/>
          <pc:sldMk cId="562899921" sldId="2139122382"/>
        </pc:sldMkLst>
        <pc:spChg chg="mod">
          <ac:chgData name="Hilton, Stephen" userId="31d271fa-ada9-4687-8905-2cbe8c7d29f9" providerId="ADAL" clId="{7DB10618-AE17-1242-A0DB-3EFB75734B97}" dt="2021-10-14T16:49:12.435" v="4530" actId="20577"/>
          <ac:spMkLst>
            <pc:docMk/>
            <pc:sldMk cId="562899921" sldId="2139122382"/>
            <ac:spMk id="6" creationId="{4DBEE230-991D-5241-B037-35052886A81F}"/>
          </ac:spMkLst>
        </pc:spChg>
        <pc:spChg chg="mod">
          <ac:chgData name="Hilton, Stephen" userId="31d271fa-ada9-4687-8905-2cbe8c7d29f9" providerId="ADAL" clId="{7DB10618-AE17-1242-A0DB-3EFB75734B97}" dt="2021-10-14T16:49:29.064" v="4534" actId="14100"/>
          <ac:spMkLst>
            <pc:docMk/>
            <pc:sldMk cId="562899921" sldId="2139122382"/>
            <ac:spMk id="8" creationId="{C7E41A62-A2A9-F64E-88C7-8C25D88C6049}"/>
          </ac:spMkLst>
        </pc:spChg>
        <pc:spChg chg="mod">
          <ac:chgData name="Hilton, Stephen" userId="31d271fa-ada9-4687-8905-2cbe8c7d29f9" providerId="ADAL" clId="{7DB10618-AE17-1242-A0DB-3EFB75734B97}" dt="2021-10-14T16:46:47.434" v="4258" actId="20577"/>
          <ac:spMkLst>
            <pc:docMk/>
            <pc:sldMk cId="562899921" sldId="2139122382"/>
            <ac:spMk id="10" creationId="{7B6B93E7-4EAE-2844-AE81-7D361F303DF4}"/>
          </ac:spMkLst>
        </pc:spChg>
        <pc:spChg chg="mod">
          <ac:chgData name="Hilton, Stephen" userId="31d271fa-ada9-4687-8905-2cbe8c7d29f9" providerId="ADAL" clId="{7DB10618-AE17-1242-A0DB-3EFB75734B97}" dt="2021-10-14T16:46:04.807" v="4253" actId="1076"/>
          <ac:spMkLst>
            <pc:docMk/>
            <pc:sldMk cId="562899921" sldId="2139122382"/>
            <ac:spMk id="11" creationId="{DE8B76B5-63E9-48B1-BE30-AAE29FE068BC}"/>
          </ac:spMkLst>
        </pc:spChg>
        <pc:spChg chg="mod">
          <ac:chgData name="Hilton, Stephen" userId="31d271fa-ada9-4687-8905-2cbe8c7d29f9" providerId="ADAL" clId="{7DB10618-AE17-1242-A0DB-3EFB75734B97}" dt="2021-10-14T16:49:23.855" v="4532" actId="14100"/>
          <ac:spMkLst>
            <pc:docMk/>
            <pc:sldMk cId="562899921" sldId="2139122382"/>
            <ac:spMk id="12" creationId="{97BBDE89-C0E9-E14D-A8AC-13CD275DB371}"/>
          </ac:spMkLst>
        </pc:spChg>
      </pc:sldChg>
      <pc:sldChg chg="ord">
        <pc:chgData name="Hilton, Stephen" userId="31d271fa-ada9-4687-8905-2cbe8c7d29f9" providerId="ADAL" clId="{7DB10618-AE17-1242-A0DB-3EFB75734B97}" dt="2021-10-14T15:26:01.813" v="305" actId="20578"/>
        <pc:sldMkLst>
          <pc:docMk/>
          <pc:sldMk cId="1112465770" sldId="2139122384"/>
        </pc:sldMkLst>
      </pc:sldChg>
      <pc:sldChg chg="ord">
        <pc:chgData name="Hilton, Stephen" userId="31d271fa-ada9-4687-8905-2cbe8c7d29f9" providerId="ADAL" clId="{7DB10618-AE17-1242-A0DB-3EFB75734B97}" dt="2021-10-14T15:26:01.813" v="305" actId="20578"/>
        <pc:sldMkLst>
          <pc:docMk/>
          <pc:sldMk cId="2434840662" sldId="2139122386"/>
        </pc:sldMkLst>
      </pc:sldChg>
      <pc:sldChg chg="delSp">
        <pc:chgData name="Hilton, Stephen" userId="31d271fa-ada9-4687-8905-2cbe8c7d29f9" providerId="ADAL" clId="{7DB10618-AE17-1242-A0DB-3EFB75734B97}" dt="2021-10-14T16:49:52.637" v="4536" actId="478"/>
        <pc:sldMkLst>
          <pc:docMk/>
          <pc:sldMk cId="3065300150" sldId="2139122387"/>
        </pc:sldMkLst>
        <pc:grpChg chg="del">
          <ac:chgData name="Hilton, Stephen" userId="31d271fa-ada9-4687-8905-2cbe8c7d29f9" providerId="ADAL" clId="{7DB10618-AE17-1242-A0DB-3EFB75734B97}" dt="2021-10-14T16:49:52.637" v="4536" actId="478"/>
          <ac:grpSpMkLst>
            <pc:docMk/>
            <pc:sldMk cId="3065300150" sldId="2139122387"/>
            <ac:grpSpMk id="4" creationId="{52525D15-378B-6642-A715-3D290E818B4D}"/>
          </ac:grpSpMkLst>
        </pc:grpChg>
      </pc:sldChg>
      <pc:sldChg chg="delSp ord">
        <pc:chgData name="Hilton, Stephen" userId="31d271fa-ada9-4687-8905-2cbe8c7d29f9" providerId="ADAL" clId="{7DB10618-AE17-1242-A0DB-3EFB75734B97}" dt="2021-10-14T16:31:05.672" v="2881" actId="20578"/>
        <pc:sldMkLst>
          <pc:docMk/>
          <pc:sldMk cId="3977435591" sldId="2139122388"/>
        </pc:sldMkLst>
        <pc:grpChg chg="del">
          <ac:chgData name="Hilton, Stephen" userId="31d271fa-ada9-4687-8905-2cbe8c7d29f9" providerId="ADAL" clId="{7DB10618-AE17-1242-A0DB-3EFB75734B97}" dt="2021-10-14T15:28:35.816" v="312" actId="478"/>
          <ac:grpSpMkLst>
            <pc:docMk/>
            <pc:sldMk cId="3977435591" sldId="2139122388"/>
            <ac:grpSpMk id="12" creationId="{047B863E-AAA1-E94A-A247-9BBC6E50F37F}"/>
          </ac:grpSpMkLst>
        </pc:grpChg>
        <pc:grpChg chg="del">
          <ac:chgData name="Hilton, Stephen" userId="31d271fa-ada9-4687-8905-2cbe8c7d29f9" providerId="ADAL" clId="{7DB10618-AE17-1242-A0DB-3EFB75734B97}" dt="2021-10-14T15:28:35.816" v="312" actId="478"/>
          <ac:grpSpMkLst>
            <pc:docMk/>
            <pc:sldMk cId="3977435591" sldId="2139122388"/>
            <ac:grpSpMk id="16" creationId="{C14AA291-33AD-E142-8AAE-C480E52E5D3F}"/>
          </ac:grpSpMkLst>
        </pc:grpChg>
        <pc:grpChg chg="del">
          <ac:chgData name="Hilton, Stephen" userId="31d271fa-ada9-4687-8905-2cbe8c7d29f9" providerId="ADAL" clId="{7DB10618-AE17-1242-A0DB-3EFB75734B97}" dt="2021-10-14T15:28:35.816" v="312" actId="478"/>
          <ac:grpSpMkLst>
            <pc:docMk/>
            <pc:sldMk cId="3977435591" sldId="2139122388"/>
            <ac:grpSpMk id="25" creationId="{91CB3AB1-8BFD-F148-96F1-8ECB8C9DD672}"/>
          </ac:grpSpMkLst>
        </pc:grpChg>
      </pc:sldChg>
      <pc:sldChg chg="addSp delSp modSp mod ord">
        <pc:chgData name="Hilton, Stephen" userId="31d271fa-ada9-4687-8905-2cbe8c7d29f9" providerId="ADAL" clId="{7DB10618-AE17-1242-A0DB-3EFB75734B97}" dt="2021-10-16T15:09:37.859" v="9484" actId="121"/>
        <pc:sldMkLst>
          <pc:docMk/>
          <pc:sldMk cId="2448945366" sldId="2139122389"/>
        </pc:sldMkLst>
        <pc:spChg chg="mod">
          <ac:chgData name="Hilton, Stephen" userId="31d271fa-ada9-4687-8905-2cbe8c7d29f9" providerId="ADAL" clId="{7DB10618-AE17-1242-A0DB-3EFB75734B97}" dt="2021-10-14T19:06:51.382" v="6094" actId="20577"/>
          <ac:spMkLst>
            <pc:docMk/>
            <pc:sldMk cId="2448945366" sldId="2139122389"/>
            <ac:spMk id="3" creationId="{6D62432E-5C47-4DD4-BF04-82EFDA24536E}"/>
          </ac:spMkLst>
        </pc:spChg>
        <pc:spChg chg="del mod">
          <ac:chgData name="Hilton, Stephen" userId="31d271fa-ada9-4687-8905-2cbe8c7d29f9" providerId="ADAL" clId="{7DB10618-AE17-1242-A0DB-3EFB75734B97}" dt="2021-10-14T19:06:59.474" v="6096" actId="478"/>
          <ac:spMkLst>
            <pc:docMk/>
            <pc:sldMk cId="2448945366" sldId="2139122389"/>
            <ac:spMk id="4" creationId="{95FCC447-9C30-43D4-BA16-B674F1BF4113}"/>
          </ac:spMkLst>
        </pc:spChg>
        <pc:spChg chg="add del">
          <ac:chgData name="Hilton, Stephen" userId="31d271fa-ada9-4687-8905-2cbe8c7d29f9" providerId="ADAL" clId="{7DB10618-AE17-1242-A0DB-3EFB75734B97}" dt="2021-10-14T19:07:04.576" v="6099" actId="478"/>
          <ac:spMkLst>
            <pc:docMk/>
            <pc:sldMk cId="2448945366" sldId="2139122389"/>
            <ac:spMk id="14" creationId="{FE4E6556-FE7A-5C4F-9672-3E2B684A9009}"/>
          </ac:spMkLst>
        </pc:spChg>
        <pc:grpChg chg="del">
          <ac:chgData name="Hilton, Stephen" userId="31d271fa-ada9-4687-8905-2cbe8c7d29f9" providerId="ADAL" clId="{7DB10618-AE17-1242-A0DB-3EFB75734B97}" dt="2021-10-14T17:30:12.896" v="6032" actId="478"/>
          <ac:grpSpMkLst>
            <pc:docMk/>
            <pc:sldMk cId="2448945366" sldId="2139122389"/>
            <ac:grpSpMk id="10" creationId="{791390C5-FFE2-F44C-BC07-7AB293C2DB82}"/>
          </ac:grpSpMkLst>
        </pc:grpChg>
        <pc:graphicFrameChg chg="mod modGraphic">
          <ac:chgData name="Hilton, Stephen" userId="31d271fa-ada9-4687-8905-2cbe8c7d29f9" providerId="ADAL" clId="{7DB10618-AE17-1242-A0DB-3EFB75734B97}" dt="2021-10-16T15:09:37.859" v="9484" actId="121"/>
          <ac:graphicFrameMkLst>
            <pc:docMk/>
            <pc:sldMk cId="2448945366" sldId="2139122389"/>
            <ac:graphicFrameMk id="8" creationId="{AB0C5323-E3DE-4ABB-ABAA-512CA6EFDEEA}"/>
          </ac:graphicFrameMkLst>
        </pc:graphicFrameChg>
      </pc:sldChg>
      <pc:sldChg chg="delSp modSp mod">
        <pc:chgData name="Hilton, Stephen" userId="31d271fa-ada9-4687-8905-2cbe8c7d29f9" providerId="ADAL" clId="{7DB10618-AE17-1242-A0DB-3EFB75734B97}" dt="2021-10-14T16:54:03.100" v="5256" actId="478"/>
        <pc:sldMkLst>
          <pc:docMk/>
          <pc:sldMk cId="2229339147" sldId="2139122390"/>
        </pc:sldMkLst>
        <pc:spChg chg="mod">
          <ac:chgData name="Hilton, Stephen" userId="31d271fa-ada9-4687-8905-2cbe8c7d29f9" providerId="ADAL" clId="{7DB10618-AE17-1242-A0DB-3EFB75734B97}" dt="2021-10-14T16:53:58.887" v="5255" actId="1076"/>
          <ac:spMkLst>
            <pc:docMk/>
            <pc:sldMk cId="2229339147" sldId="2139122390"/>
            <ac:spMk id="13" creationId="{85B25DA7-6B0F-DA4E-8B16-2E23E71B4D22}"/>
          </ac:spMkLst>
        </pc:spChg>
        <pc:grpChg chg="del">
          <ac:chgData name="Hilton, Stephen" userId="31d271fa-ada9-4687-8905-2cbe8c7d29f9" providerId="ADAL" clId="{7DB10618-AE17-1242-A0DB-3EFB75734B97}" dt="2021-10-14T16:54:03.100" v="5256" actId="478"/>
          <ac:grpSpMkLst>
            <pc:docMk/>
            <pc:sldMk cId="2229339147" sldId="2139122390"/>
            <ac:grpSpMk id="9" creationId="{CD1CA8A5-F143-3643-8EDF-6E8A36E1D94D}"/>
          </ac:grpSpMkLst>
        </pc:grpChg>
      </pc:sldChg>
      <pc:sldChg chg="delSp modSp mod ord">
        <pc:chgData name="Hilton, Stephen" userId="31d271fa-ada9-4687-8905-2cbe8c7d29f9" providerId="ADAL" clId="{7DB10618-AE17-1242-A0DB-3EFB75734B97}" dt="2021-10-14T17:30:08.234" v="6031" actId="478"/>
        <pc:sldMkLst>
          <pc:docMk/>
          <pc:sldMk cId="3362612137" sldId="2139122392"/>
        </pc:sldMkLst>
        <pc:spChg chg="mod">
          <ac:chgData name="Hilton, Stephen" userId="31d271fa-ada9-4687-8905-2cbe8c7d29f9" providerId="ADAL" clId="{7DB10618-AE17-1242-A0DB-3EFB75734B97}" dt="2021-10-14T17:24:10.812" v="5288" actId="20577"/>
          <ac:spMkLst>
            <pc:docMk/>
            <pc:sldMk cId="3362612137" sldId="2139122392"/>
            <ac:spMk id="13" creationId="{20F8BD45-A9C3-0149-BD7D-C183806E7F37}"/>
          </ac:spMkLst>
        </pc:spChg>
        <pc:spChg chg="mod">
          <ac:chgData name="Hilton, Stephen" userId="31d271fa-ada9-4687-8905-2cbe8c7d29f9" providerId="ADAL" clId="{7DB10618-AE17-1242-A0DB-3EFB75734B97}" dt="2021-10-14T17:30:01.731" v="6029" actId="14100"/>
          <ac:spMkLst>
            <pc:docMk/>
            <pc:sldMk cId="3362612137" sldId="2139122392"/>
            <ac:spMk id="16" creationId="{D76D7FE7-EF31-DC40-8784-B1B4E96C6A99}"/>
          </ac:spMkLst>
        </pc:spChg>
        <pc:grpChg chg="del">
          <ac:chgData name="Hilton, Stephen" userId="31d271fa-ada9-4687-8905-2cbe8c7d29f9" providerId="ADAL" clId="{7DB10618-AE17-1242-A0DB-3EFB75734B97}" dt="2021-10-14T17:30:08.234" v="6031" actId="478"/>
          <ac:grpSpMkLst>
            <pc:docMk/>
            <pc:sldMk cId="3362612137" sldId="2139122392"/>
            <ac:grpSpMk id="8" creationId="{19B8E734-2349-3741-9591-5EAAA4AE84A1}"/>
          </ac:grpSpMkLst>
        </pc:grpChg>
        <pc:graphicFrameChg chg="modGraphic">
          <ac:chgData name="Hilton, Stephen" userId="31d271fa-ada9-4687-8905-2cbe8c7d29f9" providerId="ADAL" clId="{7DB10618-AE17-1242-A0DB-3EFB75734B97}" dt="2021-10-14T17:30:04.396" v="6030" actId="14100"/>
          <ac:graphicFrameMkLst>
            <pc:docMk/>
            <pc:sldMk cId="3362612137" sldId="2139122392"/>
            <ac:graphicFrameMk id="7" creationId="{BB97F7AA-19C8-43EA-B3EA-B803B179E65E}"/>
          </ac:graphicFrameMkLst>
        </pc:graphicFrameChg>
      </pc:sldChg>
      <pc:sldChg chg="add del">
        <pc:chgData name="Hilton, Stephen" userId="31d271fa-ada9-4687-8905-2cbe8c7d29f9" providerId="ADAL" clId="{7DB10618-AE17-1242-A0DB-3EFB75734B97}" dt="2021-10-14T15:29:43.846" v="337" actId="2696"/>
        <pc:sldMkLst>
          <pc:docMk/>
          <pc:sldMk cId="1350516700" sldId="2139122393"/>
        </pc:sldMkLst>
      </pc:sldChg>
      <pc:sldChg chg="addSp delSp modSp add mod modClrScheme chgLayout">
        <pc:chgData name="Hilton, Stephen" userId="31d271fa-ada9-4687-8905-2cbe8c7d29f9" providerId="ADAL" clId="{7DB10618-AE17-1242-A0DB-3EFB75734B97}" dt="2021-10-15T20:53:05.236" v="7933" actId="1076"/>
        <pc:sldMkLst>
          <pc:docMk/>
          <pc:sldMk cId="2467254349" sldId="2139122393"/>
        </pc:sldMkLst>
        <pc:spChg chg="add mod ord">
          <ac:chgData name="Hilton, Stephen" userId="31d271fa-ada9-4687-8905-2cbe8c7d29f9" providerId="ADAL" clId="{7DB10618-AE17-1242-A0DB-3EFB75734B97}" dt="2021-10-14T16:01:10.773" v="594" actId="20577"/>
          <ac:spMkLst>
            <pc:docMk/>
            <pc:sldMk cId="2467254349" sldId="2139122393"/>
            <ac:spMk id="2" creationId="{C02B4FA5-DFFA-DF41-A728-8F5BD9CC8325}"/>
          </ac:spMkLst>
        </pc:spChg>
        <pc:spChg chg="add del mod ord">
          <ac:chgData name="Hilton, Stephen" userId="31d271fa-ada9-4687-8905-2cbe8c7d29f9" providerId="ADAL" clId="{7DB10618-AE17-1242-A0DB-3EFB75734B97}" dt="2021-10-14T15:30:26.045" v="351" actId="478"/>
          <ac:spMkLst>
            <pc:docMk/>
            <pc:sldMk cId="2467254349" sldId="2139122393"/>
            <ac:spMk id="3" creationId="{11F6D019-207A-BC4B-A77B-104969783083}"/>
          </ac:spMkLst>
        </pc:spChg>
        <pc:spChg chg="mod">
          <ac:chgData name="Hilton, Stephen" userId="31d271fa-ada9-4687-8905-2cbe8c7d29f9" providerId="ADAL" clId="{7DB10618-AE17-1242-A0DB-3EFB75734B97}" dt="2021-10-15T20:52:11.512" v="7869" actId="1076"/>
          <ac:spMkLst>
            <pc:docMk/>
            <pc:sldMk cId="2467254349" sldId="2139122393"/>
            <ac:spMk id="22" creationId="{CD7F251C-9236-D244-9348-A66B0EB0705D}"/>
          </ac:spMkLst>
        </pc:spChg>
        <pc:spChg chg="del">
          <ac:chgData name="Hilton, Stephen" userId="31d271fa-ada9-4687-8905-2cbe8c7d29f9" providerId="ADAL" clId="{7DB10618-AE17-1242-A0DB-3EFB75734B97}" dt="2021-10-14T15:30:17.705" v="348" actId="478"/>
          <ac:spMkLst>
            <pc:docMk/>
            <pc:sldMk cId="2467254349" sldId="2139122393"/>
            <ac:spMk id="23" creationId="{ED4636DC-9013-0349-A306-1F580B287691}"/>
          </ac:spMkLst>
        </pc:spChg>
        <pc:spChg chg="del">
          <ac:chgData name="Hilton, Stephen" userId="31d271fa-ada9-4687-8905-2cbe8c7d29f9" providerId="ADAL" clId="{7DB10618-AE17-1242-A0DB-3EFB75734B97}" dt="2021-10-14T15:29:50.449" v="339" actId="478"/>
          <ac:spMkLst>
            <pc:docMk/>
            <pc:sldMk cId="2467254349" sldId="2139122393"/>
            <ac:spMk id="29" creationId="{954C47DD-FE8E-3744-BF58-77196ACD35A7}"/>
          </ac:spMkLst>
        </pc:spChg>
        <pc:spChg chg="mod">
          <ac:chgData name="Hilton, Stephen" userId="31d271fa-ada9-4687-8905-2cbe8c7d29f9" providerId="ADAL" clId="{7DB10618-AE17-1242-A0DB-3EFB75734B97}" dt="2021-10-15T20:52:11.512" v="7869" actId="1076"/>
          <ac:spMkLst>
            <pc:docMk/>
            <pc:sldMk cId="2467254349" sldId="2139122393"/>
            <ac:spMk id="30" creationId="{82C7CA1A-3A1F-C340-A4B9-9E9731C0C2FF}"/>
          </ac:spMkLst>
        </pc:spChg>
        <pc:spChg chg="mod">
          <ac:chgData name="Hilton, Stephen" userId="31d271fa-ada9-4687-8905-2cbe8c7d29f9" providerId="ADAL" clId="{7DB10618-AE17-1242-A0DB-3EFB75734B97}" dt="2021-10-15T20:52:11.512" v="7869" actId="1076"/>
          <ac:spMkLst>
            <pc:docMk/>
            <pc:sldMk cId="2467254349" sldId="2139122393"/>
            <ac:spMk id="31" creationId="{DF35D18D-5E3A-AA4F-9C45-49D4FF1768BB}"/>
          </ac:spMkLst>
        </pc:spChg>
        <pc:spChg chg="mod">
          <ac:chgData name="Hilton, Stephen" userId="31d271fa-ada9-4687-8905-2cbe8c7d29f9" providerId="ADAL" clId="{7DB10618-AE17-1242-A0DB-3EFB75734B97}" dt="2021-10-15T20:52:11.512" v="7869" actId="1076"/>
          <ac:spMkLst>
            <pc:docMk/>
            <pc:sldMk cId="2467254349" sldId="2139122393"/>
            <ac:spMk id="34" creationId="{B4E0F462-9613-9741-BD5C-F347A2A3034C}"/>
          </ac:spMkLst>
        </pc:spChg>
        <pc:spChg chg="mod">
          <ac:chgData name="Hilton, Stephen" userId="31d271fa-ada9-4687-8905-2cbe8c7d29f9" providerId="ADAL" clId="{7DB10618-AE17-1242-A0DB-3EFB75734B97}" dt="2021-10-15T20:52:11.512" v="7869" actId="1076"/>
          <ac:spMkLst>
            <pc:docMk/>
            <pc:sldMk cId="2467254349" sldId="2139122393"/>
            <ac:spMk id="35" creationId="{EED43D3F-CAD2-AA4C-A5EA-A481CD50BC69}"/>
          </ac:spMkLst>
        </pc:spChg>
        <pc:spChg chg="mod">
          <ac:chgData name="Hilton, Stephen" userId="31d271fa-ada9-4687-8905-2cbe8c7d29f9" providerId="ADAL" clId="{7DB10618-AE17-1242-A0DB-3EFB75734B97}" dt="2021-10-15T20:52:11.512" v="7869" actId="1076"/>
          <ac:spMkLst>
            <pc:docMk/>
            <pc:sldMk cId="2467254349" sldId="2139122393"/>
            <ac:spMk id="37" creationId="{1742B89E-CF43-0A40-A8A0-5A3D9A7FE814}"/>
          </ac:spMkLst>
        </pc:spChg>
        <pc:spChg chg="mod">
          <ac:chgData name="Hilton, Stephen" userId="31d271fa-ada9-4687-8905-2cbe8c7d29f9" providerId="ADAL" clId="{7DB10618-AE17-1242-A0DB-3EFB75734B97}" dt="2021-10-15T20:53:05.236" v="7933" actId="1076"/>
          <ac:spMkLst>
            <pc:docMk/>
            <pc:sldMk cId="2467254349" sldId="2139122393"/>
            <ac:spMk id="42" creationId="{2ECE32E5-6296-BE4D-A686-C43C5B6796AA}"/>
          </ac:spMkLst>
        </pc:spChg>
        <pc:spChg chg="mod">
          <ac:chgData name="Hilton, Stephen" userId="31d271fa-ada9-4687-8905-2cbe8c7d29f9" providerId="ADAL" clId="{7DB10618-AE17-1242-A0DB-3EFB75734B97}" dt="2021-10-15T20:53:05.236" v="7933" actId="1076"/>
          <ac:spMkLst>
            <pc:docMk/>
            <pc:sldMk cId="2467254349" sldId="2139122393"/>
            <ac:spMk id="43" creationId="{77BE7B1A-B63A-4B48-9635-5A5284D873A5}"/>
          </ac:spMkLst>
        </pc:spChg>
        <pc:spChg chg="mod">
          <ac:chgData name="Hilton, Stephen" userId="31d271fa-ada9-4687-8905-2cbe8c7d29f9" providerId="ADAL" clId="{7DB10618-AE17-1242-A0DB-3EFB75734B97}" dt="2021-10-15T20:53:05.236" v="7933" actId="1076"/>
          <ac:spMkLst>
            <pc:docMk/>
            <pc:sldMk cId="2467254349" sldId="2139122393"/>
            <ac:spMk id="44" creationId="{0F1A3E65-83B4-D040-93EB-334A6023D8D2}"/>
          </ac:spMkLst>
        </pc:spChg>
        <pc:grpChg chg="del">
          <ac:chgData name="Hilton, Stephen" userId="31d271fa-ada9-4687-8905-2cbe8c7d29f9" providerId="ADAL" clId="{7DB10618-AE17-1242-A0DB-3EFB75734B97}" dt="2021-10-14T15:30:17.705" v="348" actId="478"/>
          <ac:grpSpMkLst>
            <pc:docMk/>
            <pc:sldMk cId="2467254349" sldId="2139122393"/>
            <ac:grpSpMk id="24" creationId="{F77BADC3-CFD8-EF41-8C4A-5DC1C34644BF}"/>
          </ac:grpSpMkLst>
        </pc:grpChg>
        <pc:picChg chg="del">
          <ac:chgData name="Hilton, Stephen" userId="31d271fa-ada9-4687-8905-2cbe8c7d29f9" providerId="ADAL" clId="{7DB10618-AE17-1242-A0DB-3EFB75734B97}" dt="2021-10-14T15:29:51.520" v="340" actId="478"/>
          <ac:picMkLst>
            <pc:docMk/>
            <pc:sldMk cId="2467254349" sldId="2139122393"/>
            <ac:picMk id="4" creationId="{B5B8E226-3180-2C4E-94CD-E96968636969}"/>
          </ac:picMkLst>
        </pc:picChg>
        <pc:picChg chg="add mod">
          <ac:chgData name="Hilton, Stephen" userId="31d271fa-ada9-4687-8905-2cbe8c7d29f9" providerId="ADAL" clId="{7DB10618-AE17-1242-A0DB-3EFB75734B97}" dt="2021-10-15T20:52:19.062" v="7874" actId="1076"/>
          <ac:picMkLst>
            <pc:docMk/>
            <pc:sldMk cId="2467254349" sldId="2139122393"/>
            <ac:picMk id="6" creationId="{9F9DD48A-A908-4847-BF5B-5B099A5E19BC}"/>
          </ac:picMkLst>
        </pc:picChg>
        <pc:picChg chg="add mod">
          <ac:chgData name="Hilton, Stephen" userId="31d271fa-ada9-4687-8905-2cbe8c7d29f9" providerId="ADAL" clId="{7DB10618-AE17-1242-A0DB-3EFB75734B97}" dt="2021-10-15T20:52:19.062" v="7874" actId="1076"/>
          <ac:picMkLst>
            <pc:docMk/>
            <pc:sldMk cId="2467254349" sldId="2139122393"/>
            <ac:picMk id="9" creationId="{9FAD74E1-AB6F-CE43-9832-528FD0631A7C}"/>
          </ac:picMkLst>
        </pc:picChg>
        <pc:picChg chg="add mod">
          <ac:chgData name="Hilton, Stephen" userId="31d271fa-ada9-4687-8905-2cbe8c7d29f9" providerId="ADAL" clId="{7DB10618-AE17-1242-A0DB-3EFB75734B97}" dt="2021-10-15T20:52:19.062" v="7874" actId="1076"/>
          <ac:picMkLst>
            <pc:docMk/>
            <pc:sldMk cId="2467254349" sldId="2139122393"/>
            <ac:picMk id="11" creationId="{DAB1EFA9-A668-3D44-8844-38E8034A26D3}"/>
          </ac:picMkLst>
        </pc:picChg>
      </pc:sldChg>
      <pc:sldChg chg="del">
        <pc:chgData name="Hilton, Stephen" userId="31d271fa-ada9-4687-8905-2cbe8c7d29f9" providerId="ADAL" clId="{7DB10618-AE17-1242-A0DB-3EFB75734B97}" dt="2021-10-14T15:26:55.019" v="310" actId="2696"/>
        <pc:sldMkLst>
          <pc:docMk/>
          <pc:sldMk cId="2644575389" sldId="2139122393"/>
        </pc:sldMkLst>
      </pc:sldChg>
      <pc:sldChg chg="add del">
        <pc:chgData name="Hilton, Stephen" userId="31d271fa-ada9-4687-8905-2cbe8c7d29f9" providerId="ADAL" clId="{7DB10618-AE17-1242-A0DB-3EFB75734B97}" dt="2021-10-14T15:29:43.846" v="337" actId="2696"/>
        <pc:sldMkLst>
          <pc:docMk/>
          <pc:sldMk cId="106113443" sldId="2139122395"/>
        </pc:sldMkLst>
      </pc:sldChg>
      <pc:sldChg chg="del">
        <pc:chgData name="Hilton, Stephen" userId="31d271fa-ada9-4687-8905-2cbe8c7d29f9" providerId="ADAL" clId="{7DB10618-AE17-1242-A0DB-3EFB75734B97}" dt="2021-10-14T15:26:55.019" v="310" actId="2696"/>
        <pc:sldMkLst>
          <pc:docMk/>
          <pc:sldMk cId="1679747254" sldId="2139122395"/>
        </pc:sldMkLst>
      </pc:sldChg>
      <pc:sldChg chg="addSp delSp modSp add mod modClrScheme chgLayout">
        <pc:chgData name="Hilton, Stephen" userId="31d271fa-ada9-4687-8905-2cbe8c7d29f9" providerId="ADAL" clId="{7DB10618-AE17-1242-A0DB-3EFB75734B97}" dt="2021-10-15T20:53:30.879" v="7945" actId="1076"/>
        <pc:sldMkLst>
          <pc:docMk/>
          <pc:sldMk cId="3568286975" sldId="2139122395"/>
        </pc:sldMkLst>
        <pc:spChg chg="add mod ord">
          <ac:chgData name="Hilton, Stephen" userId="31d271fa-ada9-4687-8905-2cbe8c7d29f9" providerId="ADAL" clId="{7DB10618-AE17-1242-A0DB-3EFB75734B97}" dt="2021-10-14T16:30:06.619" v="2878"/>
          <ac:spMkLst>
            <pc:docMk/>
            <pc:sldMk cId="3568286975" sldId="2139122395"/>
            <ac:spMk id="2" creationId="{BB1D206D-9DFB-5A45-BAAD-587958C50376}"/>
          </ac:spMkLst>
        </pc:spChg>
        <pc:spChg chg="add del mod ord">
          <ac:chgData name="Hilton, Stephen" userId="31d271fa-ada9-4687-8905-2cbe8c7d29f9" providerId="ADAL" clId="{7DB10618-AE17-1242-A0DB-3EFB75734B97}" dt="2021-10-14T15:30:13.645" v="347" actId="478"/>
          <ac:spMkLst>
            <pc:docMk/>
            <pc:sldMk cId="3568286975" sldId="2139122395"/>
            <ac:spMk id="3" creationId="{1A39A1DC-14D1-CA4A-B325-3AEF7FEE8D50}"/>
          </ac:spMkLst>
        </pc:spChg>
        <pc:spChg chg="del">
          <ac:chgData name="Hilton, Stephen" userId="31d271fa-ada9-4687-8905-2cbe8c7d29f9" providerId="ADAL" clId="{7DB10618-AE17-1242-A0DB-3EFB75734B97}" dt="2021-10-14T15:29:58.555" v="344" actId="478"/>
          <ac:spMkLst>
            <pc:docMk/>
            <pc:sldMk cId="3568286975" sldId="2139122395"/>
            <ac:spMk id="23" creationId="{ED4636DC-9013-0349-A306-1F580B287691}"/>
          </ac:spMkLst>
        </pc:spChg>
        <pc:spChg chg="del">
          <ac:chgData name="Hilton, Stephen" userId="31d271fa-ada9-4687-8905-2cbe8c7d29f9" providerId="ADAL" clId="{7DB10618-AE17-1242-A0DB-3EFB75734B97}" dt="2021-10-14T15:29:53.148" v="341" actId="478"/>
          <ac:spMkLst>
            <pc:docMk/>
            <pc:sldMk cId="3568286975" sldId="2139122395"/>
            <ac:spMk id="29" creationId="{954C47DD-FE8E-3744-BF58-77196ACD35A7}"/>
          </ac:spMkLst>
        </pc:spChg>
        <pc:spChg chg="mod">
          <ac:chgData name="Hilton, Stephen" userId="31d271fa-ada9-4687-8905-2cbe8c7d29f9" providerId="ADAL" clId="{7DB10618-AE17-1242-A0DB-3EFB75734B97}" dt="2021-10-15T20:53:24.537" v="7940" actId="1076"/>
          <ac:spMkLst>
            <pc:docMk/>
            <pc:sldMk cId="3568286975" sldId="2139122395"/>
            <ac:spMk id="32" creationId="{C29C24EE-D5F7-1D4F-9B4A-F10F8E77119F}"/>
          </ac:spMkLst>
        </pc:spChg>
        <pc:spChg chg="mod">
          <ac:chgData name="Hilton, Stephen" userId="31d271fa-ada9-4687-8905-2cbe8c7d29f9" providerId="ADAL" clId="{7DB10618-AE17-1242-A0DB-3EFB75734B97}" dt="2021-10-15T20:53:24.537" v="7940" actId="1076"/>
          <ac:spMkLst>
            <pc:docMk/>
            <pc:sldMk cId="3568286975" sldId="2139122395"/>
            <ac:spMk id="33" creationId="{C6E1F63E-2322-3140-B3B9-CD5DDB331457}"/>
          </ac:spMkLst>
        </pc:spChg>
        <pc:spChg chg="mod">
          <ac:chgData name="Hilton, Stephen" userId="31d271fa-ada9-4687-8905-2cbe8c7d29f9" providerId="ADAL" clId="{7DB10618-AE17-1242-A0DB-3EFB75734B97}" dt="2021-10-15T20:53:24.537" v="7940" actId="1076"/>
          <ac:spMkLst>
            <pc:docMk/>
            <pc:sldMk cId="3568286975" sldId="2139122395"/>
            <ac:spMk id="36" creationId="{ABFCB377-01D4-334E-9AA6-EE78A88431E4}"/>
          </ac:spMkLst>
        </pc:spChg>
        <pc:spChg chg="mod">
          <ac:chgData name="Hilton, Stephen" userId="31d271fa-ada9-4687-8905-2cbe8c7d29f9" providerId="ADAL" clId="{7DB10618-AE17-1242-A0DB-3EFB75734B97}" dt="2021-10-15T20:53:24.537" v="7940" actId="1076"/>
          <ac:spMkLst>
            <pc:docMk/>
            <pc:sldMk cId="3568286975" sldId="2139122395"/>
            <ac:spMk id="38" creationId="{53A8BFAE-AD7B-6F49-89B3-A8D3FEBEA7A4}"/>
          </ac:spMkLst>
        </pc:spChg>
        <pc:spChg chg="mod">
          <ac:chgData name="Hilton, Stephen" userId="31d271fa-ada9-4687-8905-2cbe8c7d29f9" providerId="ADAL" clId="{7DB10618-AE17-1242-A0DB-3EFB75734B97}" dt="2021-10-15T20:53:24.537" v="7940" actId="1076"/>
          <ac:spMkLst>
            <pc:docMk/>
            <pc:sldMk cId="3568286975" sldId="2139122395"/>
            <ac:spMk id="39" creationId="{EB3A23DC-6660-1C4E-A4F2-6B5FBCBC689B}"/>
          </ac:spMkLst>
        </pc:spChg>
        <pc:spChg chg="mod">
          <ac:chgData name="Hilton, Stephen" userId="31d271fa-ada9-4687-8905-2cbe8c7d29f9" providerId="ADAL" clId="{7DB10618-AE17-1242-A0DB-3EFB75734B97}" dt="2021-10-15T20:53:24.537" v="7940" actId="1076"/>
          <ac:spMkLst>
            <pc:docMk/>
            <pc:sldMk cId="3568286975" sldId="2139122395"/>
            <ac:spMk id="40" creationId="{52B593CA-05C6-2F46-88E1-0AD3B6A40B6A}"/>
          </ac:spMkLst>
        </pc:spChg>
        <pc:spChg chg="mod">
          <ac:chgData name="Hilton, Stephen" userId="31d271fa-ada9-4687-8905-2cbe8c7d29f9" providerId="ADAL" clId="{7DB10618-AE17-1242-A0DB-3EFB75734B97}" dt="2021-10-15T20:53:10.413" v="7935" actId="1076"/>
          <ac:spMkLst>
            <pc:docMk/>
            <pc:sldMk cId="3568286975" sldId="2139122395"/>
            <ac:spMk id="41" creationId="{3E8950F5-B661-FA4B-ACDE-4A18836A88C8}"/>
          </ac:spMkLst>
        </pc:spChg>
        <pc:spChg chg="mod">
          <ac:chgData name="Hilton, Stephen" userId="31d271fa-ada9-4687-8905-2cbe8c7d29f9" providerId="ADAL" clId="{7DB10618-AE17-1242-A0DB-3EFB75734B97}" dt="2021-10-15T20:53:10.413" v="7935" actId="1076"/>
          <ac:spMkLst>
            <pc:docMk/>
            <pc:sldMk cId="3568286975" sldId="2139122395"/>
            <ac:spMk id="42" creationId="{5DEDD4D0-E628-B043-9113-CE482A6BFF81}"/>
          </ac:spMkLst>
        </pc:spChg>
        <pc:spChg chg="mod">
          <ac:chgData name="Hilton, Stephen" userId="31d271fa-ada9-4687-8905-2cbe8c7d29f9" providerId="ADAL" clId="{7DB10618-AE17-1242-A0DB-3EFB75734B97}" dt="2021-10-15T20:53:10.413" v="7935" actId="1076"/>
          <ac:spMkLst>
            <pc:docMk/>
            <pc:sldMk cId="3568286975" sldId="2139122395"/>
            <ac:spMk id="43" creationId="{EF7FA158-D2C8-594F-A30A-F9BE4BB19152}"/>
          </ac:spMkLst>
        </pc:spChg>
        <pc:grpChg chg="del">
          <ac:chgData name="Hilton, Stephen" userId="31d271fa-ada9-4687-8905-2cbe8c7d29f9" providerId="ADAL" clId="{7DB10618-AE17-1242-A0DB-3EFB75734B97}" dt="2021-10-14T15:29:57.360" v="343" actId="478"/>
          <ac:grpSpMkLst>
            <pc:docMk/>
            <pc:sldMk cId="3568286975" sldId="2139122395"/>
            <ac:grpSpMk id="24" creationId="{F77BADC3-CFD8-EF41-8C4A-5DC1C34644BF}"/>
          </ac:grpSpMkLst>
        </pc:grpChg>
        <pc:picChg chg="del">
          <ac:chgData name="Hilton, Stephen" userId="31d271fa-ada9-4687-8905-2cbe8c7d29f9" providerId="ADAL" clId="{7DB10618-AE17-1242-A0DB-3EFB75734B97}" dt="2021-10-14T15:29:53.942" v="342" actId="478"/>
          <ac:picMkLst>
            <pc:docMk/>
            <pc:sldMk cId="3568286975" sldId="2139122395"/>
            <ac:picMk id="4" creationId="{B5B8E226-3180-2C4E-94CD-E96968636969}"/>
          </ac:picMkLst>
        </pc:picChg>
        <pc:picChg chg="add mod">
          <ac:chgData name="Hilton, Stephen" userId="31d271fa-ada9-4687-8905-2cbe8c7d29f9" providerId="ADAL" clId="{7DB10618-AE17-1242-A0DB-3EFB75734B97}" dt="2021-10-15T20:53:30.879" v="7945" actId="1076"/>
          <ac:picMkLst>
            <pc:docMk/>
            <pc:sldMk cId="3568286975" sldId="2139122395"/>
            <ac:picMk id="6" creationId="{7A6362F1-FCBC-0340-9580-1BD2A5D5968F}"/>
          </ac:picMkLst>
        </pc:picChg>
        <pc:picChg chg="add mod">
          <ac:chgData name="Hilton, Stephen" userId="31d271fa-ada9-4687-8905-2cbe8c7d29f9" providerId="ADAL" clId="{7DB10618-AE17-1242-A0DB-3EFB75734B97}" dt="2021-10-15T20:53:30.879" v="7945" actId="1076"/>
          <ac:picMkLst>
            <pc:docMk/>
            <pc:sldMk cId="3568286975" sldId="2139122395"/>
            <ac:picMk id="9" creationId="{E926575C-1CCB-1E4F-B0A7-CD1F7A377F90}"/>
          </ac:picMkLst>
        </pc:picChg>
        <pc:picChg chg="add mod">
          <ac:chgData name="Hilton, Stephen" userId="31d271fa-ada9-4687-8905-2cbe8c7d29f9" providerId="ADAL" clId="{7DB10618-AE17-1242-A0DB-3EFB75734B97}" dt="2021-10-15T20:53:30.879" v="7945" actId="1076"/>
          <ac:picMkLst>
            <pc:docMk/>
            <pc:sldMk cId="3568286975" sldId="2139122395"/>
            <ac:picMk id="11" creationId="{9A3E86F8-D6BF-E14D-8A31-05C42F3E5846}"/>
          </ac:picMkLst>
        </pc:picChg>
      </pc:sldChg>
      <pc:sldChg chg="addSp delSp modSp mod">
        <pc:chgData name="Hilton, Stephen" userId="31d271fa-ada9-4687-8905-2cbe8c7d29f9" providerId="ADAL" clId="{7DB10618-AE17-1242-A0DB-3EFB75734B97}" dt="2021-10-14T16:49:48.169" v="4535" actId="478"/>
        <pc:sldMkLst>
          <pc:docMk/>
          <pc:sldMk cId="62132156" sldId="2142532902"/>
        </pc:sldMkLst>
        <pc:spChg chg="add del mod">
          <ac:chgData name="Hilton, Stephen" userId="31d271fa-ada9-4687-8905-2cbe8c7d29f9" providerId="ADAL" clId="{7DB10618-AE17-1242-A0DB-3EFB75734B97}" dt="2021-10-14T16:34:15.242" v="3043" actId="767"/>
          <ac:spMkLst>
            <pc:docMk/>
            <pc:sldMk cId="62132156" sldId="2142532902"/>
            <ac:spMk id="3" creationId="{E8C6A452-C295-4949-8481-8A4092089684}"/>
          </ac:spMkLst>
        </pc:spChg>
        <pc:spChg chg="add mod">
          <ac:chgData name="Hilton, Stephen" userId="31d271fa-ada9-4687-8905-2cbe8c7d29f9" providerId="ADAL" clId="{7DB10618-AE17-1242-A0DB-3EFB75734B97}" dt="2021-10-14T16:45:26.466" v="4252" actId="1076"/>
          <ac:spMkLst>
            <pc:docMk/>
            <pc:sldMk cId="62132156" sldId="2142532902"/>
            <ac:spMk id="4" creationId="{C714D30F-EE13-644E-8A20-E84D953B5017}"/>
          </ac:spMkLst>
        </pc:spChg>
        <pc:spChg chg="mod">
          <ac:chgData name="Hilton, Stephen" userId="31d271fa-ada9-4687-8905-2cbe8c7d29f9" providerId="ADAL" clId="{7DB10618-AE17-1242-A0DB-3EFB75734B97}" dt="2021-10-14T16:34:01.041" v="3039" actId="20577"/>
          <ac:spMkLst>
            <pc:docMk/>
            <pc:sldMk cId="62132156" sldId="2142532902"/>
            <ac:spMk id="10" creationId="{3ED4F509-DA89-4BE2-8005-1522E7278347}"/>
          </ac:spMkLst>
        </pc:spChg>
        <pc:grpChg chg="del">
          <ac:chgData name="Hilton, Stephen" userId="31d271fa-ada9-4687-8905-2cbe8c7d29f9" providerId="ADAL" clId="{7DB10618-AE17-1242-A0DB-3EFB75734B97}" dt="2021-10-14T16:34:09.339" v="3041" actId="478"/>
          <ac:grpSpMkLst>
            <pc:docMk/>
            <pc:sldMk cId="62132156" sldId="2142532902"/>
            <ac:grpSpMk id="2" creationId="{4D6E5157-74B6-0E41-80EE-DE697543F096}"/>
          </ac:grpSpMkLst>
        </pc:grpChg>
        <pc:grpChg chg="del">
          <ac:chgData name="Hilton, Stephen" userId="31d271fa-ada9-4687-8905-2cbe8c7d29f9" providerId="ADAL" clId="{7DB10618-AE17-1242-A0DB-3EFB75734B97}" dt="2021-10-14T16:49:48.169" v="4535" actId="478"/>
          <ac:grpSpMkLst>
            <pc:docMk/>
            <pc:sldMk cId="62132156" sldId="2142532902"/>
            <ac:grpSpMk id="12" creationId="{30E35DB8-98D6-FC4E-8D74-D6C8D557D32D}"/>
          </ac:grpSpMkLst>
        </pc:grpChg>
        <pc:grpChg chg="del">
          <ac:chgData name="Hilton, Stephen" userId="31d271fa-ada9-4687-8905-2cbe8c7d29f9" providerId="ADAL" clId="{7DB10618-AE17-1242-A0DB-3EFB75734B97}" dt="2021-10-14T16:34:05.448" v="3040" actId="478"/>
          <ac:grpSpMkLst>
            <pc:docMk/>
            <pc:sldMk cId="62132156" sldId="2142532902"/>
            <ac:grpSpMk id="26" creationId="{ED520112-6CD7-2043-8423-7D654618355A}"/>
          </ac:grpSpMkLst>
        </pc:grpChg>
      </pc:sldChg>
      <pc:sldChg chg="addSp delSp modSp add del mod">
        <pc:chgData name="Hilton, Stephen" userId="31d271fa-ada9-4687-8905-2cbe8c7d29f9" providerId="ADAL" clId="{7DB10618-AE17-1242-A0DB-3EFB75734B97}" dt="2021-10-15T20:40:32.126" v="7617" actId="20577"/>
        <pc:sldMkLst>
          <pc:docMk/>
          <pc:sldMk cId="4091568992" sldId="2142532903"/>
        </pc:sldMkLst>
        <pc:spChg chg="del mod">
          <ac:chgData name="Hilton, Stephen" userId="31d271fa-ada9-4687-8905-2cbe8c7d29f9" providerId="ADAL" clId="{7DB10618-AE17-1242-A0DB-3EFB75734B97}" dt="2021-10-14T15:19:20.964" v="11" actId="478"/>
          <ac:spMkLst>
            <pc:docMk/>
            <pc:sldMk cId="4091568992" sldId="2142532903"/>
            <ac:spMk id="2" creationId="{EAF1463C-31BF-FC4D-A9E8-5373F12A9B43}"/>
          </ac:spMkLst>
        </pc:spChg>
        <pc:spChg chg="mod">
          <ac:chgData name="Hilton, Stephen" userId="31d271fa-ada9-4687-8905-2cbe8c7d29f9" providerId="ADAL" clId="{7DB10618-AE17-1242-A0DB-3EFB75734B97}" dt="2021-10-15T20:40:32.126" v="7617" actId="20577"/>
          <ac:spMkLst>
            <pc:docMk/>
            <pc:sldMk cId="4091568992" sldId="2142532903"/>
            <ac:spMk id="3" creationId="{0A0AC5E0-C555-8B41-9277-5F10BD20D83B}"/>
          </ac:spMkLst>
        </pc:spChg>
        <pc:spChg chg="add mod">
          <ac:chgData name="Hilton, Stephen" userId="31d271fa-ada9-4687-8905-2cbe8c7d29f9" providerId="ADAL" clId="{7DB10618-AE17-1242-A0DB-3EFB75734B97}" dt="2021-10-14T15:19:28.057" v="15" actId="403"/>
          <ac:spMkLst>
            <pc:docMk/>
            <pc:sldMk cId="4091568992" sldId="2142532903"/>
            <ac:spMk id="4" creationId="{DEA909A3-9287-D043-92A5-2EECDD38CF17}"/>
          </ac:spMkLst>
        </pc:spChg>
        <pc:spChg chg="add del mod">
          <ac:chgData name="Hilton, Stephen" userId="31d271fa-ada9-4687-8905-2cbe8c7d29f9" providerId="ADAL" clId="{7DB10618-AE17-1242-A0DB-3EFB75734B97}" dt="2021-10-14T15:19:22.844" v="12" actId="478"/>
          <ac:spMkLst>
            <pc:docMk/>
            <pc:sldMk cId="4091568992" sldId="2142532903"/>
            <ac:spMk id="6" creationId="{8F5CDEEF-FB83-B541-83A4-27E838490E22}"/>
          </ac:spMkLst>
        </pc:spChg>
      </pc:sldChg>
      <pc:sldChg chg="add">
        <pc:chgData name="Hilton, Stephen" userId="31d271fa-ada9-4687-8905-2cbe8c7d29f9" providerId="ADAL" clId="{7DB10618-AE17-1242-A0DB-3EFB75734B97}" dt="2021-10-14T15:24:55.251" v="240"/>
        <pc:sldMkLst>
          <pc:docMk/>
          <pc:sldMk cId="3432478515" sldId="2142532904"/>
        </pc:sldMkLst>
      </pc:sldChg>
      <pc:sldChg chg="modSp add del mod">
        <pc:chgData name="Hilton, Stephen" userId="31d271fa-ada9-4687-8905-2cbe8c7d29f9" providerId="ADAL" clId="{7DB10618-AE17-1242-A0DB-3EFB75734B97}" dt="2021-10-15T20:41:44.751" v="7787" actId="2696"/>
        <pc:sldMkLst>
          <pc:docMk/>
          <pc:sldMk cId="362378546" sldId="2142532905"/>
        </pc:sldMkLst>
        <pc:spChg chg="mod">
          <ac:chgData name="Hilton, Stephen" userId="31d271fa-ada9-4687-8905-2cbe8c7d29f9" providerId="ADAL" clId="{7DB10618-AE17-1242-A0DB-3EFB75734B97}" dt="2021-10-14T15:25:23.873" v="291" actId="20577"/>
          <ac:spMkLst>
            <pc:docMk/>
            <pc:sldMk cId="362378546" sldId="2142532905"/>
            <ac:spMk id="3" creationId="{0A0AC5E0-C555-8B41-9277-5F10BD20D83B}"/>
          </ac:spMkLst>
        </pc:spChg>
      </pc:sldChg>
      <pc:sldChg chg="new del ord">
        <pc:chgData name="Hilton, Stephen" userId="31d271fa-ada9-4687-8905-2cbe8c7d29f9" providerId="ADAL" clId="{7DB10618-AE17-1242-A0DB-3EFB75734B97}" dt="2021-10-15T20:40:14.422" v="7607" actId="2696"/>
        <pc:sldMkLst>
          <pc:docMk/>
          <pc:sldMk cId="1470975384" sldId="2142532906"/>
        </pc:sldMkLst>
      </pc:sldChg>
      <pc:sldChg chg="modSp add mod">
        <pc:chgData name="Hilton, Stephen" userId="31d271fa-ada9-4687-8905-2cbe8c7d29f9" providerId="ADAL" clId="{7DB10618-AE17-1242-A0DB-3EFB75734B97}" dt="2021-10-14T15:25:54.906" v="304" actId="20577"/>
        <pc:sldMkLst>
          <pc:docMk/>
          <pc:sldMk cId="1252325140" sldId="2142532907"/>
        </pc:sldMkLst>
        <pc:spChg chg="mod">
          <ac:chgData name="Hilton, Stephen" userId="31d271fa-ada9-4687-8905-2cbe8c7d29f9" providerId="ADAL" clId="{7DB10618-AE17-1242-A0DB-3EFB75734B97}" dt="2021-10-14T15:25:54.906" v="304" actId="20577"/>
          <ac:spMkLst>
            <pc:docMk/>
            <pc:sldMk cId="1252325140" sldId="2142532907"/>
            <ac:spMk id="3" creationId="{0A0AC5E0-C555-8B41-9277-5F10BD20D83B}"/>
          </ac:spMkLst>
        </pc:spChg>
      </pc:sldChg>
      <pc:sldChg chg="modSp add mod">
        <pc:chgData name="Hilton, Stephen" userId="31d271fa-ada9-4687-8905-2cbe8c7d29f9" providerId="ADAL" clId="{7DB10618-AE17-1242-A0DB-3EFB75734B97}" dt="2021-10-15T20:54:12.680" v="7977" actId="6549"/>
        <pc:sldMkLst>
          <pc:docMk/>
          <pc:sldMk cId="3486511165" sldId="2142532908"/>
        </pc:sldMkLst>
        <pc:spChg chg="mod">
          <ac:chgData name="Hilton, Stephen" userId="31d271fa-ada9-4687-8905-2cbe8c7d29f9" providerId="ADAL" clId="{7DB10618-AE17-1242-A0DB-3EFB75734B97}" dt="2021-10-15T20:54:12.680" v="7977" actId="6549"/>
          <ac:spMkLst>
            <pc:docMk/>
            <pc:sldMk cId="3486511165" sldId="2142532908"/>
            <ac:spMk id="3" creationId="{0A0AC5E0-C555-8B41-9277-5F10BD20D83B}"/>
          </ac:spMkLst>
        </pc:spChg>
      </pc:sldChg>
      <pc:sldChg chg="add del">
        <pc:chgData name="Hilton, Stephen" userId="31d271fa-ada9-4687-8905-2cbe8c7d29f9" providerId="ADAL" clId="{7DB10618-AE17-1242-A0DB-3EFB75734B97}" dt="2021-10-14T15:29:29.464" v="314" actId="2696"/>
        <pc:sldMkLst>
          <pc:docMk/>
          <pc:sldMk cId="4028442527" sldId="2142532908"/>
        </pc:sldMkLst>
      </pc:sldChg>
      <pc:sldChg chg="addSp delSp modSp add mod">
        <pc:chgData name="Hilton, Stephen" userId="31d271fa-ada9-4687-8905-2cbe8c7d29f9" providerId="ADAL" clId="{7DB10618-AE17-1242-A0DB-3EFB75734B97}" dt="2021-10-15T20:42:58.805" v="7798" actId="1037"/>
        <pc:sldMkLst>
          <pc:docMk/>
          <pc:sldMk cId="3509793651" sldId="2142532909"/>
        </pc:sldMkLst>
        <pc:spChg chg="mod">
          <ac:chgData name="Hilton, Stephen" userId="31d271fa-ada9-4687-8905-2cbe8c7d29f9" providerId="ADAL" clId="{7DB10618-AE17-1242-A0DB-3EFB75734B97}" dt="2021-10-15T18:46:13.273" v="6129" actId="5793"/>
          <ac:spMkLst>
            <pc:docMk/>
            <pc:sldMk cId="3509793651" sldId="2142532909"/>
            <ac:spMk id="5" creationId="{47C1F050-4696-419B-98E2-CA440E20B29A}"/>
          </ac:spMkLst>
        </pc:spChg>
        <pc:spChg chg="add del mod">
          <ac:chgData name="Hilton, Stephen" userId="31d271fa-ada9-4687-8905-2cbe8c7d29f9" providerId="ADAL" clId="{7DB10618-AE17-1242-A0DB-3EFB75734B97}" dt="2021-10-15T18:50:11.194" v="6164"/>
          <ac:spMkLst>
            <pc:docMk/>
            <pc:sldMk cId="3509793651" sldId="2142532909"/>
            <ac:spMk id="17" creationId="{32E8343A-5154-224E-B3CC-551BE0357A3B}"/>
          </ac:spMkLst>
        </pc:spChg>
        <pc:spChg chg="mod">
          <ac:chgData name="Hilton, Stephen" userId="31d271fa-ada9-4687-8905-2cbe8c7d29f9" providerId="ADAL" clId="{7DB10618-AE17-1242-A0DB-3EFB75734B97}" dt="2021-10-15T20:42:53.186" v="7792" actId="1076"/>
          <ac:spMkLst>
            <pc:docMk/>
            <pc:sldMk cId="3509793651" sldId="2142532909"/>
            <ac:spMk id="21" creationId="{0076F88A-4898-1743-ADAE-4D4EB6DFDD3D}"/>
          </ac:spMkLst>
        </pc:spChg>
        <pc:spChg chg="mod">
          <ac:chgData name="Hilton, Stephen" userId="31d271fa-ada9-4687-8905-2cbe8c7d29f9" providerId="ADAL" clId="{7DB10618-AE17-1242-A0DB-3EFB75734B97}" dt="2021-10-15T20:42:58.805" v="7798" actId="1037"/>
          <ac:spMkLst>
            <pc:docMk/>
            <pc:sldMk cId="3509793651" sldId="2142532909"/>
            <ac:spMk id="23" creationId="{81495D92-6F9D-BA4C-B5DD-EEEA2ABE570C}"/>
          </ac:spMkLst>
        </pc:spChg>
        <pc:spChg chg="del">
          <ac:chgData name="Hilton, Stephen" userId="31d271fa-ada9-4687-8905-2cbe8c7d29f9" providerId="ADAL" clId="{7DB10618-AE17-1242-A0DB-3EFB75734B97}" dt="2021-10-15T18:46:16.445" v="6130" actId="478"/>
          <ac:spMkLst>
            <pc:docMk/>
            <pc:sldMk cId="3509793651" sldId="2142532909"/>
            <ac:spMk id="35" creationId="{43D1BC37-4209-674D-8F3F-1F67EBAACF4B}"/>
          </ac:spMkLst>
        </pc:spChg>
        <pc:spChg chg="del">
          <ac:chgData name="Hilton, Stephen" userId="31d271fa-ada9-4687-8905-2cbe8c7d29f9" providerId="ADAL" clId="{7DB10618-AE17-1242-A0DB-3EFB75734B97}" dt="2021-10-15T18:46:16.445" v="6130" actId="478"/>
          <ac:spMkLst>
            <pc:docMk/>
            <pc:sldMk cId="3509793651" sldId="2142532909"/>
            <ac:spMk id="36" creationId="{EC699360-7A43-3E4B-985D-F474897FDFFE}"/>
          </ac:spMkLst>
        </pc:spChg>
        <pc:grpChg chg="del">
          <ac:chgData name="Hilton, Stephen" userId="31d271fa-ada9-4687-8905-2cbe8c7d29f9" providerId="ADAL" clId="{7DB10618-AE17-1242-A0DB-3EFB75734B97}" dt="2021-10-15T18:46:19.403" v="6131" actId="478"/>
          <ac:grpSpMkLst>
            <pc:docMk/>
            <pc:sldMk cId="3509793651" sldId="2142532909"/>
            <ac:grpSpMk id="25" creationId="{71F7FEAD-18EE-1B47-A0A4-0EE22D49826D}"/>
          </ac:grpSpMkLst>
        </pc:grpChg>
        <pc:grpChg chg="del">
          <ac:chgData name="Hilton, Stephen" userId="31d271fa-ada9-4687-8905-2cbe8c7d29f9" providerId="ADAL" clId="{7DB10618-AE17-1242-A0DB-3EFB75734B97}" dt="2021-10-15T18:46:19.403" v="6131" actId="478"/>
          <ac:grpSpMkLst>
            <pc:docMk/>
            <pc:sldMk cId="3509793651" sldId="2142532909"/>
            <ac:grpSpMk id="30" creationId="{EC88CA49-B809-9F4B-9D9A-4C22C29C0EEA}"/>
          </ac:grpSpMkLst>
        </pc:grpChg>
      </pc:sldChg>
      <pc:sldChg chg="addSp delSp modSp add mod">
        <pc:chgData name="Hilton, Stephen" userId="31d271fa-ada9-4687-8905-2cbe8c7d29f9" providerId="ADAL" clId="{7DB10618-AE17-1242-A0DB-3EFB75734B97}" dt="2021-10-15T19:17:52.429" v="7605" actId="14100"/>
        <pc:sldMkLst>
          <pc:docMk/>
          <pc:sldMk cId="2726327299" sldId="2142532910"/>
        </pc:sldMkLst>
        <pc:spChg chg="mod">
          <ac:chgData name="Hilton, Stephen" userId="31d271fa-ada9-4687-8905-2cbe8c7d29f9" providerId="ADAL" clId="{7DB10618-AE17-1242-A0DB-3EFB75734B97}" dt="2021-10-15T18:50:18.072" v="6178" actId="20577"/>
          <ac:spMkLst>
            <pc:docMk/>
            <pc:sldMk cId="2726327299" sldId="2142532910"/>
            <ac:spMk id="5" creationId="{47C1F050-4696-419B-98E2-CA440E20B29A}"/>
          </ac:spMkLst>
        </pc:spChg>
        <pc:spChg chg="add mod">
          <ac:chgData name="Hilton, Stephen" userId="31d271fa-ada9-4687-8905-2cbe8c7d29f9" providerId="ADAL" clId="{7DB10618-AE17-1242-A0DB-3EFB75734B97}" dt="2021-10-15T18:54:29.903" v="6251"/>
          <ac:spMkLst>
            <pc:docMk/>
            <pc:sldMk cId="2726327299" sldId="2142532910"/>
            <ac:spMk id="6" creationId="{49BD57D5-E70F-894A-806F-12693232365C}"/>
          </ac:spMkLst>
        </pc:spChg>
        <pc:spChg chg="add mod">
          <ac:chgData name="Hilton, Stephen" userId="31d271fa-ada9-4687-8905-2cbe8c7d29f9" providerId="ADAL" clId="{7DB10618-AE17-1242-A0DB-3EFB75734B97}" dt="2021-10-15T19:17:52.429" v="7605" actId="14100"/>
          <ac:spMkLst>
            <pc:docMk/>
            <pc:sldMk cId="2726327299" sldId="2142532910"/>
            <ac:spMk id="7" creationId="{A979D038-5B30-624B-9F56-F661009AFFCC}"/>
          </ac:spMkLst>
        </pc:spChg>
        <pc:spChg chg="add mod">
          <ac:chgData name="Hilton, Stephen" userId="31d271fa-ada9-4687-8905-2cbe8c7d29f9" providerId="ADAL" clId="{7DB10618-AE17-1242-A0DB-3EFB75734B97}" dt="2021-10-15T18:53:44.694" v="6242" actId="1076"/>
          <ac:spMkLst>
            <pc:docMk/>
            <pc:sldMk cId="2726327299" sldId="2142532910"/>
            <ac:spMk id="8" creationId="{F6D40671-F8BC-DF47-AE61-76FA44D5D4BB}"/>
          </ac:spMkLst>
        </pc:spChg>
        <pc:spChg chg="mod">
          <ac:chgData name="Hilton, Stephen" userId="31d271fa-ada9-4687-8905-2cbe8c7d29f9" providerId="ADAL" clId="{7DB10618-AE17-1242-A0DB-3EFB75734B97}" dt="2021-10-15T18:52:06.193" v="6206" actId="1076"/>
          <ac:spMkLst>
            <pc:docMk/>
            <pc:sldMk cId="2726327299" sldId="2142532910"/>
            <ac:spMk id="21" creationId="{0076F88A-4898-1743-ADAE-4D4EB6DFDD3D}"/>
          </ac:spMkLst>
        </pc:spChg>
        <pc:spChg chg="del mod">
          <ac:chgData name="Hilton, Stephen" userId="31d271fa-ada9-4687-8905-2cbe8c7d29f9" providerId="ADAL" clId="{7DB10618-AE17-1242-A0DB-3EFB75734B97}" dt="2021-10-15T18:52:13.162" v="6209" actId="21"/>
          <ac:spMkLst>
            <pc:docMk/>
            <pc:sldMk cId="2726327299" sldId="2142532910"/>
            <ac:spMk id="23" creationId="{81495D92-6F9D-BA4C-B5DD-EEEA2ABE570C}"/>
          </ac:spMkLst>
        </pc:spChg>
      </pc:sldChg>
      <pc:sldChg chg="addSp modSp add del mod">
        <pc:chgData name="Hilton, Stephen" userId="31d271fa-ada9-4687-8905-2cbe8c7d29f9" providerId="ADAL" clId="{7DB10618-AE17-1242-A0DB-3EFB75734B97}" dt="2021-10-15T19:16:16.850" v="7547" actId="2696"/>
        <pc:sldMkLst>
          <pc:docMk/>
          <pc:sldMk cId="3901179575" sldId="2142532911"/>
        </pc:sldMkLst>
        <pc:spChg chg="add mod">
          <ac:chgData name="Hilton, Stephen" userId="31d271fa-ada9-4687-8905-2cbe8c7d29f9" providerId="ADAL" clId="{7DB10618-AE17-1242-A0DB-3EFB75734B97}" dt="2021-10-15T19:10:29.720" v="7487" actId="20577"/>
          <ac:spMkLst>
            <pc:docMk/>
            <pc:sldMk cId="3901179575" sldId="2142532911"/>
            <ac:spMk id="2" creationId="{5DB05C67-5631-5546-8A6B-0F3FD719B452}"/>
          </ac:spMkLst>
        </pc:spChg>
        <pc:spChg chg="mod">
          <ac:chgData name="Hilton, Stephen" userId="31d271fa-ada9-4687-8905-2cbe8c7d29f9" providerId="ADAL" clId="{7DB10618-AE17-1242-A0DB-3EFB75734B97}" dt="2021-10-15T18:59:36.225" v="6858" actId="20577"/>
          <ac:spMkLst>
            <pc:docMk/>
            <pc:sldMk cId="3901179575" sldId="2142532911"/>
            <ac:spMk id="5" creationId="{47C1F050-4696-419B-98E2-CA440E20B29A}"/>
          </ac:spMkLst>
        </pc:spChg>
        <pc:spChg chg="mod">
          <ac:chgData name="Hilton, Stephen" userId="31d271fa-ada9-4687-8905-2cbe8c7d29f9" providerId="ADAL" clId="{7DB10618-AE17-1242-A0DB-3EFB75734B97}" dt="2021-10-15T18:55:25.488" v="6277" actId="14100"/>
          <ac:spMkLst>
            <pc:docMk/>
            <pc:sldMk cId="3901179575" sldId="2142532911"/>
            <ac:spMk id="21" creationId="{0076F88A-4898-1743-ADAE-4D4EB6DFDD3D}"/>
          </ac:spMkLst>
        </pc:spChg>
        <pc:spChg chg="mod">
          <ac:chgData name="Hilton, Stephen" userId="31d271fa-ada9-4687-8905-2cbe8c7d29f9" providerId="ADAL" clId="{7DB10618-AE17-1242-A0DB-3EFB75734B97}" dt="2021-10-15T18:55:27.998" v="6278" actId="1076"/>
          <ac:spMkLst>
            <pc:docMk/>
            <pc:sldMk cId="3901179575" sldId="2142532911"/>
            <ac:spMk id="23" creationId="{81495D92-6F9D-BA4C-B5DD-EEEA2ABE570C}"/>
          </ac:spMkLst>
        </pc:spChg>
      </pc:sldChg>
      <pc:sldChg chg="delSp modSp add del mod">
        <pc:chgData name="Hilton, Stephen" userId="31d271fa-ada9-4687-8905-2cbe8c7d29f9" providerId="ADAL" clId="{7DB10618-AE17-1242-A0DB-3EFB75734B97}" dt="2021-10-15T19:17:00.289" v="7568" actId="2696"/>
        <pc:sldMkLst>
          <pc:docMk/>
          <pc:sldMk cId="3738662188" sldId="2142532912"/>
        </pc:sldMkLst>
        <pc:spChg chg="mod">
          <ac:chgData name="Hilton, Stephen" userId="31d271fa-ada9-4687-8905-2cbe8c7d29f9" providerId="ADAL" clId="{7DB10618-AE17-1242-A0DB-3EFB75734B97}" dt="2021-10-15T19:16:52.563" v="7567" actId="20577"/>
          <ac:spMkLst>
            <pc:docMk/>
            <pc:sldMk cId="3738662188" sldId="2142532912"/>
            <ac:spMk id="5" creationId="{47C1F050-4696-419B-98E2-CA440E20B29A}"/>
          </ac:spMkLst>
        </pc:spChg>
        <pc:spChg chg="del mod">
          <ac:chgData name="Hilton, Stephen" userId="31d271fa-ada9-4687-8905-2cbe8c7d29f9" providerId="ADAL" clId="{7DB10618-AE17-1242-A0DB-3EFB75734B97}" dt="2021-10-15T18:53:01.646" v="6228" actId="478"/>
          <ac:spMkLst>
            <pc:docMk/>
            <pc:sldMk cId="3738662188" sldId="2142532912"/>
            <ac:spMk id="6" creationId="{49BD57D5-E70F-894A-806F-12693232365C}"/>
          </ac:spMkLst>
        </pc:spChg>
        <pc:spChg chg="del">
          <ac:chgData name="Hilton, Stephen" userId="31d271fa-ada9-4687-8905-2cbe8c7d29f9" providerId="ADAL" clId="{7DB10618-AE17-1242-A0DB-3EFB75734B97}" dt="2021-10-15T18:52:58.405" v="6226" actId="478"/>
          <ac:spMkLst>
            <pc:docMk/>
            <pc:sldMk cId="3738662188" sldId="2142532912"/>
            <ac:spMk id="7" creationId="{A979D038-5B30-624B-9F56-F661009AFFCC}"/>
          </ac:spMkLst>
        </pc:spChg>
        <pc:spChg chg="mod">
          <ac:chgData name="Hilton, Stephen" userId="31d271fa-ada9-4687-8905-2cbe8c7d29f9" providerId="ADAL" clId="{7DB10618-AE17-1242-A0DB-3EFB75734B97}" dt="2021-10-15T18:53:18.903" v="6231" actId="14100"/>
          <ac:spMkLst>
            <pc:docMk/>
            <pc:sldMk cId="3738662188" sldId="2142532912"/>
            <ac:spMk id="8" creationId="{F6D40671-F8BC-DF47-AE61-76FA44D5D4BB}"/>
          </ac:spMkLst>
        </pc:spChg>
        <pc:spChg chg="mod">
          <ac:chgData name="Hilton, Stephen" userId="31d271fa-ada9-4687-8905-2cbe8c7d29f9" providerId="ADAL" clId="{7DB10618-AE17-1242-A0DB-3EFB75734B97}" dt="2021-10-15T18:53:30.150" v="6236" actId="20577"/>
          <ac:spMkLst>
            <pc:docMk/>
            <pc:sldMk cId="3738662188" sldId="2142532912"/>
            <ac:spMk id="21" creationId="{0076F88A-4898-1743-ADAE-4D4EB6DFDD3D}"/>
          </ac:spMkLst>
        </pc:spChg>
      </pc:sldChg>
      <pc:sldChg chg="addSp delSp modSp add mod ord">
        <pc:chgData name="Hilton, Stephen" userId="31d271fa-ada9-4687-8905-2cbe8c7d29f9" providerId="ADAL" clId="{7DB10618-AE17-1242-A0DB-3EFB75734B97}" dt="2021-10-16T15:03:39.645" v="9314" actId="1076"/>
        <pc:sldMkLst>
          <pc:docMk/>
          <pc:sldMk cId="3772873908" sldId="2142532913"/>
        </pc:sldMkLst>
        <pc:spChg chg="del mod">
          <ac:chgData name="Hilton, Stephen" userId="31d271fa-ada9-4687-8905-2cbe8c7d29f9" providerId="ADAL" clId="{7DB10618-AE17-1242-A0DB-3EFB75734B97}" dt="2021-10-15T20:44:30.877" v="7809" actId="478"/>
          <ac:spMkLst>
            <pc:docMk/>
            <pc:sldMk cId="3772873908" sldId="2142532913"/>
            <ac:spMk id="2" creationId="{5DB05C67-5631-5546-8A6B-0F3FD719B452}"/>
          </ac:spMkLst>
        </pc:spChg>
        <pc:spChg chg="add mod">
          <ac:chgData name="Hilton, Stephen" userId="31d271fa-ada9-4687-8905-2cbe8c7d29f9" providerId="ADAL" clId="{7DB10618-AE17-1242-A0DB-3EFB75734B97}" dt="2021-10-16T15:03:29.210" v="9312" actId="6549"/>
          <ac:spMkLst>
            <pc:docMk/>
            <pc:sldMk cId="3772873908" sldId="2142532913"/>
            <ac:spMk id="3" creationId="{C6719A3E-21A9-2748-9334-9E6ECF856E86}"/>
          </ac:spMkLst>
        </pc:spChg>
        <pc:spChg chg="mod">
          <ac:chgData name="Hilton, Stephen" userId="31d271fa-ada9-4687-8905-2cbe8c7d29f9" providerId="ADAL" clId="{7DB10618-AE17-1242-A0DB-3EFB75734B97}" dt="2021-10-15T19:16:12.728" v="7546" actId="20577"/>
          <ac:spMkLst>
            <pc:docMk/>
            <pc:sldMk cId="3772873908" sldId="2142532913"/>
            <ac:spMk id="5" creationId="{47C1F050-4696-419B-98E2-CA440E20B29A}"/>
          </ac:spMkLst>
        </pc:spChg>
        <pc:spChg chg="add mod">
          <ac:chgData name="Hilton, Stephen" userId="31d271fa-ada9-4687-8905-2cbe8c7d29f9" providerId="ADAL" clId="{7DB10618-AE17-1242-A0DB-3EFB75734B97}" dt="2021-10-16T15:03:39.645" v="9314" actId="1076"/>
          <ac:spMkLst>
            <pc:docMk/>
            <pc:sldMk cId="3772873908" sldId="2142532913"/>
            <ac:spMk id="6" creationId="{4EFE022E-07DF-274B-81AF-82FAFAECB8B6}"/>
          </ac:spMkLst>
        </pc:spChg>
        <pc:spChg chg="mod">
          <ac:chgData name="Hilton, Stephen" userId="31d271fa-ada9-4687-8905-2cbe8c7d29f9" providerId="ADAL" clId="{7DB10618-AE17-1242-A0DB-3EFB75734B97}" dt="2021-10-15T19:15:56.510" v="7518" actId="14100"/>
          <ac:spMkLst>
            <pc:docMk/>
            <pc:sldMk cId="3772873908" sldId="2142532913"/>
            <ac:spMk id="21" creationId="{0076F88A-4898-1743-ADAE-4D4EB6DFDD3D}"/>
          </ac:spMkLst>
        </pc:spChg>
        <pc:spChg chg="mod">
          <ac:chgData name="Hilton, Stephen" userId="31d271fa-ada9-4687-8905-2cbe8c7d29f9" providerId="ADAL" clId="{7DB10618-AE17-1242-A0DB-3EFB75734B97}" dt="2021-10-15T20:45:54.854" v="7819" actId="1076"/>
          <ac:spMkLst>
            <pc:docMk/>
            <pc:sldMk cId="3772873908" sldId="2142532913"/>
            <ac:spMk id="23" creationId="{81495D92-6F9D-BA4C-B5DD-EEEA2ABE570C}"/>
          </ac:spMkLst>
        </pc:spChg>
      </pc:sldChg>
      <pc:sldChg chg="modSp add del mod">
        <pc:chgData name="Hilton, Stephen" userId="31d271fa-ada9-4687-8905-2cbe8c7d29f9" providerId="ADAL" clId="{7DB10618-AE17-1242-A0DB-3EFB75734B97}" dt="2021-10-15T19:17:36.755" v="7596" actId="2696"/>
        <pc:sldMkLst>
          <pc:docMk/>
          <pc:sldMk cId="542061153" sldId="2142532914"/>
        </pc:sldMkLst>
        <pc:spChg chg="mod">
          <ac:chgData name="Hilton, Stephen" userId="31d271fa-ada9-4687-8905-2cbe8c7d29f9" providerId="ADAL" clId="{7DB10618-AE17-1242-A0DB-3EFB75734B97}" dt="2021-10-15T19:16:45.905" v="7566" actId="20577"/>
          <ac:spMkLst>
            <pc:docMk/>
            <pc:sldMk cId="542061153" sldId="2142532914"/>
            <ac:spMk id="5" creationId="{47C1F050-4696-419B-98E2-CA440E20B29A}"/>
          </ac:spMkLst>
        </pc:spChg>
      </pc:sldChg>
      <pc:sldChg chg="modSp add mod">
        <pc:chgData name="Hilton, Stephen" userId="31d271fa-ada9-4687-8905-2cbe8c7d29f9" providerId="ADAL" clId="{7DB10618-AE17-1242-A0DB-3EFB75734B97}" dt="2021-10-15T20:49:13.721" v="7850" actId="403"/>
        <pc:sldMkLst>
          <pc:docMk/>
          <pc:sldMk cId="3606074677" sldId="2142532915"/>
        </pc:sldMkLst>
        <pc:spChg chg="mod">
          <ac:chgData name="Hilton, Stephen" userId="31d271fa-ada9-4687-8905-2cbe8c7d29f9" providerId="ADAL" clId="{7DB10618-AE17-1242-A0DB-3EFB75734B97}" dt="2021-10-15T19:17:21.407" v="7592" actId="6549"/>
          <ac:spMkLst>
            <pc:docMk/>
            <pc:sldMk cId="3606074677" sldId="2142532915"/>
            <ac:spMk id="5" creationId="{47C1F050-4696-419B-98E2-CA440E20B29A}"/>
          </ac:spMkLst>
        </pc:spChg>
        <pc:spChg chg="mod">
          <ac:chgData name="Hilton, Stephen" userId="31d271fa-ada9-4687-8905-2cbe8c7d29f9" providerId="ADAL" clId="{7DB10618-AE17-1242-A0DB-3EFB75734B97}" dt="2021-10-15T20:49:13.721" v="7850" actId="403"/>
          <ac:spMkLst>
            <pc:docMk/>
            <pc:sldMk cId="3606074677" sldId="2142532915"/>
            <ac:spMk id="6" creationId="{49BD57D5-E70F-894A-806F-12693232365C}"/>
          </ac:spMkLst>
        </pc:spChg>
        <pc:spChg chg="mod">
          <ac:chgData name="Hilton, Stephen" userId="31d271fa-ada9-4687-8905-2cbe8c7d29f9" providerId="ADAL" clId="{7DB10618-AE17-1242-A0DB-3EFB75734B97}" dt="2021-10-15T19:17:32.763" v="7594" actId="14100"/>
          <ac:spMkLst>
            <pc:docMk/>
            <pc:sldMk cId="3606074677" sldId="2142532915"/>
            <ac:spMk id="7" creationId="{A979D038-5B30-624B-9F56-F661009AFFCC}"/>
          </ac:spMkLst>
        </pc:spChg>
        <pc:spChg chg="mod">
          <ac:chgData name="Hilton, Stephen" userId="31d271fa-ada9-4687-8905-2cbe8c7d29f9" providerId="ADAL" clId="{7DB10618-AE17-1242-A0DB-3EFB75734B97}" dt="2021-10-15T19:17:34.901" v="7595" actId="14100"/>
          <ac:spMkLst>
            <pc:docMk/>
            <pc:sldMk cId="3606074677" sldId="2142532915"/>
            <ac:spMk id="8" creationId="{F6D40671-F8BC-DF47-AE61-76FA44D5D4BB}"/>
          </ac:spMkLst>
        </pc:spChg>
        <pc:spChg chg="mod">
          <ac:chgData name="Hilton, Stephen" userId="31d271fa-ada9-4687-8905-2cbe8c7d29f9" providerId="ADAL" clId="{7DB10618-AE17-1242-A0DB-3EFB75734B97}" dt="2021-10-15T20:48:14.789" v="7831" actId="20577"/>
          <ac:spMkLst>
            <pc:docMk/>
            <pc:sldMk cId="3606074677" sldId="2142532915"/>
            <ac:spMk id="21" creationId="{0076F88A-4898-1743-ADAE-4D4EB6DFDD3D}"/>
          </ac:spMkLst>
        </pc:spChg>
      </pc:sldChg>
      <pc:sldChg chg="modSp add mod">
        <pc:chgData name="Hilton, Stephen" userId="31d271fa-ada9-4687-8905-2cbe8c7d29f9" providerId="ADAL" clId="{7DB10618-AE17-1242-A0DB-3EFB75734B97}" dt="2021-10-15T20:49:36.162" v="7863" actId="6549"/>
        <pc:sldMkLst>
          <pc:docMk/>
          <pc:sldMk cId="3815425124" sldId="2142532916"/>
        </pc:sldMkLst>
        <pc:spChg chg="mod">
          <ac:chgData name="Hilton, Stephen" userId="31d271fa-ada9-4687-8905-2cbe8c7d29f9" providerId="ADAL" clId="{7DB10618-AE17-1242-A0DB-3EFB75734B97}" dt="2021-10-15T19:17:44.657" v="7604" actId="20577"/>
          <ac:spMkLst>
            <pc:docMk/>
            <pc:sldMk cId="3815425124" sldId="2142532916"/>
            <ac:spMk id="5" creationId="{47C1F050-4696-419B-98E2-CA440E20B29A}"/>
          </ac:spMkLst>
        </pc:spChg>
        <pc:spChg chg="mod">
          <ac:chgData name="Hilton, Stephen" userId="31d271fa-ada9-4687-8905-2cbe8c7d29f9" providerId="ADAL" clId="{7DB10618-AE17-1242-A0DB-3EFB75734B97}" dt="2021-10-15T20:49:36.162" v="7863" actId="6549"/>
          <ac:spMkLst>
            <pc:docMk/>
            <pc:sldMk cId="3815425124" sldId="2142532916"/>
            <ac:spMk id="6" creationId="{49BD57D5-E70F-894A-806F-12693232365C}"/>
          </ac:spMkLst>
        </pc:spChg>
        <pc:spChg chg="mod">
          <ac:chgData name="Hilton, Stephen" userId="31d271fa-ada9-4687-8905-2cbe8c7d29f9" providerId="ADAL" clId="{7DB10618-AE17-1242-A0DB-3EFB75734B97}" dt="2021-10-15T20:48:24.323" v="7832"/>
          <ac:spMkLst>
            <pc:docMk/>
            <pc:sldMk cId="3815425124" sldId="2142532916"/>
            <ac:spMk id="21" creationId="{0076F88A-4898-1743-ADAE-4D4EB6DFDD3D}"/>
          </ac:spMkLst>
        </pc:spChg>
      </pc:sldChg>
      <pc:sldChg chg="modSp new mod">
        <pc:chgData name="Hilton, Stephen" userId="31d271fa-ada9-4687-8905-2cbe8c7d29f9" providerId="ADAL" clId="{7DB10618-AE17-1242-A0DB-3EFB75734B97}" dt="2021-10-15T20:41:35.080" v="7786" actId="20577"/>
        <pc:sldMkLst>
          <pc:docMk/>
          <pc:sldMk cId="365310735" sldId="2142532917"/>
        </pc:sldMkLst>
        <pc:spChg chg="mod">
          <ac:chgData name="Hilton, Stephen" userId="31d271fa-ada9-4687-8905-2cbe8c7d29f9" providerId="ADAL" clId="{7DB10618-AE17-1242-A0DB-3EFB75734B97}" dt="2021-10-15T20:41:35.080" v="7786" actId="20577"/>
          <ac:spMkLst>
            <pc:docMk/>
            <pc:sldMk cId="365310735" sldId="2142532917"/>
            <ac:spMk id="2" creationId="{297A728C-0245-8F4F-B424-43419EFF3744}"/>
          </ac:spMkLst>
        </pc:spChg>
        <pc:spChg chg="mod">
          <ac:chgData name="Hilton, Stephen" userId="31d271fa-ada9-4687-8905-2cbe8c7d29f9" providerId="ADAL" clId="{7DB10618-AE17-1242-A0DB-3EFB75734B97}" dt="2021-10-15T20:40:56.499" v="7673" actId="20577"/>
          <ac:spMkLst>
            <pc:docMk/>
            <pc:sldMk cId="365310735" sldId="2142532917"/>
            <ac:spMk id="3" creationId="{5AAA29A5-6F3D-0F40-9094-2E08AFE37EB2}"/>
          </ac:spMkLst>
        </pc:spChg>
      </pc:sldChg>
      <pc:sldChg chg="add">
        <pc:chgData name="Hilton, Stephen" userId="31d271fa-ada9-4687-8905-2cbe8c7d29f9" providerId="ADAL" clId="{7DB10618-AE17-1242-A0DB-3EFB75734B97}" dt="2021-10-15T20:54:00.087" v="7946"/>
        <pc:sldMkLst>
          <pc:docMk/>
          <pc:sldMk cId="230835419" sldId="2142532918"/>
        </pc:sldMkLst>
      </pc:sldChg>
      <pc:sldChg chg="addSp delSp modSp new mod modClrScheme chgLayout">
        <pc:chgData name="Hilton, Stephen" userId="31d271fa-ada9-4687-8905-2cbe8c7d29f9" providerId="ADAL" clId="{7DB10618-AE17-1242-A0DB-3EFB75734B97}" dt="2021-10-15T21:39:15.200" v="9159"/>
        <pc:sldMkLst>
          <pc:docMk/>
          <pc:sldMk cId="3368545411" sldId="2142532919"/>
        </pc:sldMkLst>
        <pc:spChg chg="mod ord">
          <ac:chgData name="Hilton, Stephen" userId="31d271fa-ada9-4687-8905-2cbe8c7d29f9" providerId="ADAL" clId="{7DB10618-AE17-1242-A0DB-3EFB75734B97}" dt="2021-10-15T21:36:25.004" v="9085" actId="6549"/>
          <ac:spMkLst>
            <pc:docMk/>
            <pc:sldMk cId="3368545411" sldId="2142532919"/>
            <ac:spMk id="2" creationId="{AB112E89-40CB-8744-99E6-5215A63CB2BA}"/>
          </ac:spMkLst>
        </pc:spChg>
        <pc:spChg chg="add del mod ord">
          <ac:chgData name="Hilton, Stephen" userId="31d271fa-ada9-4687-8905-2cbe8c7d29f9" providerId="ADAL" clId="{7DB10618-AE17-1242-A0DB-3EFB75734B97}" dt="2021-10-15T21:17:43.807" v="8713" actId="478"/>
          <ac:spMkLst>
            <pc:docMk/>
            <pc:sldMk cId="3368545411" sldId="2142532919"/>
            <ac:spMk id="7" creationId="{D14B1EB5-5732-4C49-8C69-4C4661BC6193}"/>
          </ac:spMkLst>
        </pc:spChg>
        <pc:spChg chg="add del mod">
          <ac:chgData name="Hilton, Stephen" userId="31d271fa-ada9-4687-8905-2cbe8c7d29f9" providerId="ADAL" clId="{7DB10618-AE17-1242-A0DB-3EFB75734B97}" dt="2021-10-15T21:39:14.672" v="9158" actId="478"/>
          <ac:spMkLst>
            <pc:docMk/>
            <pc:sldMk cId="3368545411" sldId="2142532919"/>
            <ac:spMk id="8" creationId="{8CE57BD6-8646-2643-B217-6300E26B39BD}"/>
          </ac:spMkLst>
        </pc:spChg>
        <pc:spChg chg="add del mod">
          <ac:chgData name="Hilton, Stephen" userId="31d271fa-ada9-4687-8905-2cbe8c7d29f9" providerId="ADAL" clId="{7DB10618-AE17-1242-A0DB-3EFB75734B97}" dt="2021-10-15T21:39:14.672" v="9158" actId="478"/>
          <ac:spMkLst>
            <pc:docMk/>
            <pc:sldMk cId="3368545411" sldId="2142532919"/>
            <ac:spMk id="9" creationId="{D0AB1A9B-FB70-EF41-B3DA-1F01A930AFAB}"/>
          </ac:spMkLst>
        </pc:spChg>
        <pc:spChg chg="add del mod">
          <ac:chgData name="Hilton, Stephen" userId="31d271fa-ada9-4687-8905-2cbe8c7d29f9" providerId="ADAL" clId="{7DB10618-AE17-1242-A0DB-3EFB75734B97}" dt="2021-10-15T21:39:14.672" v="9158" actId="478"/>
          <ac:spMkLst>
            <pc:docMk/>
            <pc:sldMk cId="3368545411" sldId="2142532919"/>
            <ac:spMk id="10" creationId="{0215E938-48F9-F24D-B0E3-430D62C30271}"/>
          </ac:spMkLst>
        </pc:spChg>
        <pc:spChg chg="add mod">
          <ac:chgData name="Hilton, Stephen" userId="31d271fa-ada9-4687-8905-2cbe8c7d29f9" providerId="ADAL" clId="{7DB10618-AE17-1242-A0DB-3EFB75734B97}" dt="2021-10-15T21:29:04.598" v="8870" actId="14100"/>
          <ac:spMkLst>
            <pc:docMk/>
            <pc:sldMk cId="3368545411" sldId="2142532919"/>
            <ac:spMk id="12" creationId="{8C76FFB1-A543-6C4A-9FFA-AB58F70DD620}"/>
          </ac:spMkLst>
        </pc:spChg>
        <pc:spChg chg="add mod">
          <ac:chgData name="Hilton, Stephen" userId="31d271fa-ada9-4687-8905-2cbe8c7d29f9" providerId="ADAL" clId="{7DB10618-AE17-1242-A0DB-3EFB75734B97}" dt="2021-10-15T21:39:15.200" v="9159"/>
          <ac:spMkLst>
            <pc:docMk/>
            <pc:sldMk cId="3368545411" sldId="2142532919"/>
            <ac:spMk id="13" creationId="{3B90BA7B-553B-9E42-B823-927C9CC4CCD9}"/>
          </ac:spMkLst>
        </pc:spChg>
        <pc:spChg chg="add mod">
          <ac:chgData name="Hilton, Stephen" userId="31d271fa-ada9-4687-8905-2cbe8c7d29f9" providerId="ADAL" clId="{7DB10618-AE17-1242-A0DB-3EFB75734B97}" dt="2021-10-15T21:39:15.200" v="9159"/>
          <ac:spMkLst>
            <pc:docMk/>
            <pc:sldMk cId="3368545411" sldId="2142532919"/>
            <ac:spMk id="14" creationId="{6EA6526C-C08E-514A-8BF1-895E19F80A8E}"/>
          </ac:spMkLst>
        </pc:spChg>
        <pc:spChg chg="add mod">
          <ac:chgData name="Hilton, Stephen" userId="31d271fa-ada9-4687-8905-2cbe8c7d29f9" providerId="ADAL" clId="{7DB10618-AE17-1242-A0DB-3EFB75734B97}" dt="2021-10-15T21:39:15.200" v="9159"/>
          <ac:spMkLst>
            <pc:docMk/>
            <pc:sldMk cId="3368545411" sldId="2142532919"/>
            <ac:spMk id="15" creationId="{96E48556-A070-A544-9565-B296281256F9}"/>
          </ac:spMkLst>
        </pc:spChg>
        <pc:graphicFrameChg chg="add mod modGraphic">
          <ac:chgData name="Hilton, Stephen" userId="31d271fa-ada9-4687-8905-2cbe8c7d29f9" providerId="ADAL" clId="{7DB10618-AE17-1242-A0DB-3EFB75734B97}" dt="2021-10-15T21:31:11.750" v="8920" actId="20577"/>
          <ac:graphicFrameMkLst>
            <pc:docMk/>
            <pc:sldMk cId="3368545411" sldId="2142532919"/>
            <ac:graphicFrameMk id="11" creationId="{513391DA-ECD0-9947-A231-3700ADE07DC6}"/>
          </ac:graphicFrameMkLst>
        </pc:graphicFrameChg>
        <pc:picChg chg="add del mod">
          <ac:chgData name="Hilton, Stephen" userId="31d271fa-ada9-4687-8905-2cbe8c7d29f9" providerId="ADAL" clId="{7DB10618-AE17-1242-A0DB-3EFB75734B97}" dt="2021-10-15T21:39:14.672" v="9158" actId="478"/>
          <ac:picMkLst>
            <pc:docMk/>
            <pc:sldMk cId="3368545411" sldId="2142532919"/>
            <ac:picMk id="4" creationId="{0D28DC43-0C7B-2040-8462-E40C6CA09596}"/>
          </ac:picMkLst>
        </pc:picChg>
        <pc:picChg chg="add del mod">
          <ac:chgData name="Hilton, Stephen" userId="31d271fa-ada9-4687-8905-2cbe8c7d29f9" providerId="ADAL" clId="{7DB10618-AE17-1242-A0DB-3EFB75734B97}" dt="2021-10-15T21:17:24.164" v="8708" actId="478"/>
          <ac:picMkLst>
            <pc:docMk/>
            <pc:sldMk cId="3368545411" sldId="2142532919"/>
            <ac:picMk id="6" creationId="{642E2017-88D6-1A48-8D36-5CE53E75480A}"/>
          </ac:picMkLst>
        </pc:picChg>
      </pc:sldChg>
      <pc:sldChg chg="addSp delSp modSp add mod">
        <pc:chgData name="Hilton, Stephen" userId="31d271fa-ada9-4687-8905-2cbe8c7d29f9" providerId="ADAL" clId="{7DB10618-AE17-1242-A0DB-3EFB75734B97}" dt="2021-10-16T15:05:16.623" v="9324" actId="14100"/>
        <pc:sldMkLst>
          <pc:docMk/>
          <pc:sldMk cId="1627687572" sldId="2142532920"/>
        </pc:sldMkLst>
        <pc:spChg chg="add del mod">
          <ac:chgData name="Hilton, Stephen" userId="31d271fa-ada9-4687-8905-2cbe8c7d29f9" providerId="ADAL" clId="{7DB10618-AE17-1242-A0DB-3EFB75734B97}" dt="2021-10-15T21:04:22.118" v="8051" actId="767"/>
          <ac:spMkLst>
            <pc:docMk/>
            <pc:sldMk cId="1627687572" sldId="2142532920"/>
            <ac:spMk id="2" creationId="{1D33148D-BE4A-4A4C-9C64-51EDC38F070A}"/>
          </ac:spMkLst>
        </pc:spChg>
        <pc:spChg chg="mod">
          <ac:chgData name="Hilton, Stephen" userId="31d271fa-ada9-4687-8905-2cbe8c7d29f9" providerId="ADAL" clId="{7DB10618-AE17-1242-A0DB-3EFB75734B97}" dt="2021-10-15T21:09:52.364" v="8586" actId="20577"/>
          <ac:spMkLst>
            <pc:docMk/>
            <pc:sldMk cId="1627687572" sldId="2142532920"/>
            <ac:spMk id="3" creationId="{45FB4F3A-FB93-4D5D-896D-5416FD98EF63}"/>
          </ac:spMkLst>
        </pc:spChg>
        <pc:spChg chg="add mod">
          <ac:chgData name="Hilton, Stephen" userId="31d271fa-ada9-4687-8905-2cbe8c7d29f9" providerId="ADAL" clId="{7DB10618-AE17-1242-A0DB-3EFB75734B97}" dt="2021-10-15T21:08:35.196" v="8546" actId="1076"/>
          <ac:spMkLst>
            <pc:docMk/>
            <pc:sldMk cId="1627687572" sldId="2142532920"/>
            <ac:spMk id="4" creationId="{AA026413-62E9-4442-8C9D-A8A988338917}"/>
          </ac:spMkLst>
        </pc:spChg>
        <pc:spChg chg="del">
          <ac:chgData name="Hilton, Stephen" userId="31d271fa-ada9-4687-8905-2cbe8c7d29f9" providerId="ADAL" clId="{7DB10618-AE17-1242-A0DB-3EFB75734B97}" dt="2021-10-15T21:02:20.176" v="7980" actId="478"/>
          <ac:spMkLst>
            <pc:docMk/>
            <pc:sldMk cId="1627687572" sldId="2142532920"/>
            <ac:spMk id="6" creationId="{4DBEE230-991D-5241-B037-35052886A81F}"/>
          </ac:spMkLst>
        </pc:spChg>
        <pc:spChg chg="add del mod">
          <ac:chgData name="Hilton, Stephen" userId="31d271fa-ada9-4687-8905-2cbe8c7d29f9" providerId="ADAL" clId="{7DB10618-AE17-1242-A0DB-3EFB75734B97}" dt="2021-10-15T21:08:29.762" v="8545" actId="478"/>
          <ac:spMkLst>
            <pc:docMk/>
            <pc:sldMk cId="1627687572" sldId="2142532920"/>
            <ac:spMk id="7" creationId="{19C2F1A8-351E-6446-8A69-4223F1B987EC}"/>
          </ac:spMkLst>
        </pc:spChg>
        <pc:spChg chg="add del mod">
          <ac:chgData name="Hilton, Stephen" userId="31d271fa-ada9-4687-8905-2cbe8c7d29f9" providerId="ADAL" clId="{7DB10618-AE17-1242-A0DB-3EFB75734B97}" dt="2021-10-16T15:05:16.623" v="9324" actId="14100"/>
          <ac:spMkLst>
            <pc:docMk/>
            <pc:sldMk cId="1627687572" sldId="2142532920"/>
            <ac:spMk id="8" creationId="{C7E41A62-A2A9-F64E-88C7-8C25D88C6049}"/>
          </ac:spMkLst>
        </pc:spChg>
        <pc:spChg chg="del">
          <ac:chgData name="Hilton, Stephen" userId="31d271fa-ada9-4687-8905-2cbe8c7d29f9" providerId="ADAL" clId="{7DB10618-AE17-1242-A0DB-3EFB75734B97}" dt="2021-10-15T21:02:20.176" v="7980" actId="478"/>
          <ac:spMkLst>
            <pc:docMk/>
            <pc:sldMk cId="1627687572" sldId="2142532920"/>
            <ac:spMk id="10" creationId="{7B6B93E7-4EAE-2844-AE81-7D361F303DF4}"/>
          </ac:spMkLst>
        </pc:spChg>
        <pc:spChg chg="del mod">
          <ac:chgData name="Hilton, Stephen" userId="31d271fa-ada9-4687-8905-2cbe8c7d29f9" providerId="ADAL" clId="{7DB10618-AE17-1242-A0DB-3EFB75734B97}" dt="2021-10-15T21:08:25.947" v="8544" actId="478"/>
          <ac:spMkLst>
            <pc:docMk/>
            <pc:sldMk cId="1627687572" sldId="2142532920"/>
            <ac:spMk id="11" creationId="{DE8B76B5-63E9-48B1-BE30-AAE29FE068BC}"/>
          </ac:spMkLst>
        </pc:spChg>
        <pc:spChg chg="mod">
          <ac:chgData name="Hilton, Stephen" userId="31d271fa-ada9-4687-8905-2cbe8c7d29f9" providerId="ADAL" clId="{7DB10618-AE17-1242-A0DB-3EFB75734B97}" dt="2021-10-16T15:05:03.284" v="9319" actId="14100"/>
          <ac:spMkLst>
            <pc:docMk/>
            <pc:sldMk cId="1627687572" sldId="2142532920"/>
            <ac:spMk id="12" creationId="{97BBDE89-C0E9-E14D-A8AC-13CD275DB371}"/>
          </ac:spMkLst>
        </pc:spChg>
      </pc:sldChg>
      <pc:sldChg chg="addSp delSp modSp add mod">
        <pc:chgData name="Hilton, Stephen" userId="31d271fa-ada9-4687-8905-2cbe8c7d29f9" providerId="ADAL" clId="{7DB10618-AE17-1242-A0DB-3EFB75734B97}" dt="2021-10-16T15:05:39.962" v="9334" actId="1037"/>
        <pc:sldMkLst>
          <pc:docMk/>
          <pc:sldMk cId="1814431214" sldId="2142532921"/>
        </pc:sldMkLst>
        <pc:spChg chg="mod">
          <ac:chgData name="Hilton, Stephen" userId="31d271fa-ada9-4687-8905-2cbe8c7d29f9" providerId="ADAL" clId="{7DB10618-AE17-1242-A0DB-3EFB75734B97}" dt="2021-10-15T21:10:01.187" v="8599" actId="20577"/>
          <ac:spMkLst>
            <pc:docMk/>
            <pc:sldMk cId="1814431214" sldId="2142532921"/>
            <ac:spMk id="3" creationId="{45FB4F3A-FB93-4D5D-896D-5416FD98EF63}"/>
          </ac:spMkLst>
        </pc:spChg>
        <pc:spChg chg="add mod">
          <ac:chgData name="Hilton, Stephen" userId="31d271fa-ada9-4687-8905-2cbe8c7d29f9" providerId="ADAL" clId="{7DB10618-AE17-1242-A0DB-3EFB75734B97}" dt="2021-10-16T15:05:28.456" v="9328" actId="14100"/>
          <ac:spMkLst>
            <pc:docMk/>
            <pc:sldMk cId="1814431214" sldId="2142532921"/>
            <ac:spMk id="6" creationId="{B909F492-C256-D049-85F2-B38EF65593AD}"/>
          </ac:spMkLst>
        </pc:spChg>
        <pc:spChg chg="add mod">
          <ac:chgData name="Hilton, Stephen" userId="31d271fa-ada9-4687-8905-2cbe8c7d29f9" providerId="ADAL" clId="{7DB10618-AE17-1242-A0DB-3EFB75734B97}" dt="2021-10-16T15:05:39.962" v="9334" actId="1037"/>
          <ac:spMkLst>
            <pc:docMk/>
            <pc:sldMk cId="1814431214" sldId="2142532921"/>
            <ac:spMk id="7" creationId="{598A213B-FDE6-8E4D-850C-E4F94EC1AE05}"/>
          </ac:spMkLst>
        </pc:spChg>
        <pc:spChg chg="del mod">
          <ac:chgData name="Hilton, Stephen" userId="31d271fa-ada9-4687-8905-2cbe8c7d29f9" providerId="ADAL" clId="{7DB10618-AE17-1242-A0DB-3EFB75734B97}" dt="2021-10-15T21:11:31.136" v="8638" actId="478"/>
          <ac:spMkLst>
            <pc:docMk/>
            <pc:sldMk cId="1814431214" sldId="2142532921"/>
            <ac:spMk id="8" creationId="{C7E41A62-A2A9-F64E-88C7-8C25D88C6049}"/>
          </ac:spMkLst>
        </pc:spChg>
        <pc:spChg chg="del mod">
          <ac:chgData name="Hilton, Stephen" userId="31d271fa-ada9-4687-8905-2cbe8c7d29f9" providerId="ADAL" clId="{7DB10618-AE17-1242-A0DB-3EFB75734B97}" dt="2021-10-15T21:11:33.777" v="8640" actId="478"/>
          <ac:spMkLst>
            <pc:docMk/>
            <pc:sldMk cId="1814431214" sldId="2142532921"/>
            <ac:spMk id="12" creationId="{97BBDE89-C0E9-E14D-A8AC-13CD275DB371}"/>
          </ac:spMkLst>
        </pc:spChg>
      </pc:sldChg>
      <pc:sldChg chg="addSp delSp modSp add mod">
        <pc:chgData name="Hilton, Stephen" userId="31d271fa-ada9-4687-8905-2cbe8c7d29f9" providerId="ADAL" clId="{7DB10618-AE17-1242-A0DB-3EFB75734B97}" dt="2021-10-16T15:06:06.156" v="9345" actId="1038"/>
        <pc:sldMkLst>
          <pc:docMk/>
          <pc:sldMk cId="3570713545" sldId="2142532922"/>
        </pc:sldMkLst>
        <pc:spChg chg="mod">
          <ac:chgData name="Hilton, Stephen" userId="31d271fa-ada9-4687-8905-2cbe8c7d29f9" providerId="ADAL" clId="{7DB10618-AE17-1242-A0DB-3EFB75734B97}" dt="2021-10-15T21:10:11.728" v="8615" actId="20577"/>
          <ac:spMkLst>
            <pc:docMk/>
            <pc:sldMk cId="3570713545" sldId="2142532922"/>
            <ac:spMk id="3" creationId="{45FB4F3A-FB93-4D5D-896D-5416FD98EF63}"/>
          </ac:spMkLst>
        </pc:spChg>
        <pc:spChg chg="add mod">
          <ac:chgData name="Hilton, Stephen" userId="31d271fa-ada9-4687-8905-2cbe8c7d29f9" providerId="ADAL" clId="{7DB10618-AE17-1242-A0DB-3EFB75734B97}" dt="2021-10-16T15:05:56.323" v="9339" actId="14100"/>
          <ac:spMkLst>
            <pc:docMk/>
            <pc:sldMk cId="3570713545" sldId="2142532922"/>
            <ac:spMk id="6" creationId="{22BEF80F-2A05-8F40-A696-EF57E6D36EFA}"/>
          </ac:spMkLst>
        </pc:spChg>
        <pc:spChg chg="add mod">
          <ac:chgData name="Hilton, Stephen" userId="31d271fa-ada9-4687-8905-2cbe8c7d29f9" providerId="ADAL" clId="{7DB10618-AE17-1242-A0DB-3EFB75734B97}" dt="2021-10-16T15:06:06.156" v="9345" actId="1038"/>
          <ac:spMkLst>
            <pc:docMk/>
            <pc:sldMk cId="3570713545" sldId="2142532922"/>
            <ac:spMk id="7" creationId="{5EBD40B5-E550-B648-A26D-9BE6FD551AE7}"/>
          </ac:spMkLst>
        </pc:spChg>
        <pc:spChg chg="del">
          <ac:chgData name="Hilton, Stephen" userId="31d271fa-ada9-4687-8905-2cbe8c7d29f9" providerId="ADAL" clId="{7DB10618-AE17-1242-A0DB-3EFB75734B97}" dt="2021-10-15T21:11:35.748" v="8641" actId="478"/>
          <ac:spMkLst>
            <pc:docMk/>
            <pc:sldMk cId="3570713545" sldId="2142532922"/>
            <ac:spMk id="8" creationId="{C7E41A62-A2A9-F64E-88C7-8C25D88C6049}"/>
          </ac:spMkLst>
        </pc:spChg>
        <pc:spChg chg="del">
          <ac:chgData name="Hilton, Stephen" userId="31d271fa-ada9-4687-8905-2cbe8c7d29f9" providerId="ADAL" clId="{7DB10618-AE17-1242-A0DB-3EFB75734B97}" dt="2021-10-15T21:11:37.097" v="8642" actId="478"/>
          <ac:spMkLst>
            <pc:docMk/>
            <pc:sldMk cId="3570713545" sldId="2142532922"/>
            <ac:spMk id="12" creationId="{97BBDE89-C0E9-E14D-A8AC-13CD275DB371}"/>
          </ac:spMkLst>
        </pc:spChg>
      </pc:sldChg>
      <pc:sldChg chg="addSp delSp modSp add mod">
        <pc:chgData name="Hilton, Stephen" userId="31d271fa-ada9-4687-8905-2cbe8c7d29f9" providerId="ADAL" clId="{7DB10618-AE17-1242-A0DB-3EFB75734B97}" dt="2021-10-15T21:39:04.165" v="9157" actId="1036"/>
        <pc:sldMkLst>
          <pc:docMk/>
          <pc:sldMk cId="3904187547" sldId="2142532923"/>
        </pc:sldMkLst>
        <pc:spChg chg="mod">
          <ac:chgData name="Hilton, Stephen" userId="31d271fa-ada9-4687-8905-2cbe8c7d29f9" providerId="ADAL" clId="{7DB10618-AE17-1242-A0DB-3EFB75734B97}" dt="2021-10-15T21:36:37.109" v="9090" actId="20577"/>
          <ac:spMkLst>
            <pc:docMk/>
            <pc:sldMk cId="3904187547" sldId="2142532923"/>
            <ac:spMk id="2" creationId="{AB112E89-40CB-8744-99E6-5215A63CB2BA}"/>
          </ac:spMkLst>
        </pc:spChg>
        <pc:spChg chg="del mod">
          <ac:chgData name="Hilton, Stephen" userId="31d271fa-ada9-4687-8905-2cbe8c7d29f9" providerId="ADAL" clId="{7DB10618-AE17-1242-A0DB-3EFB75734B97}" dt="2021-10-15T21:38:54.367" v="9147" actId="21"/>
          <ac:spMkLst>
            <pc:docMk/>
            <pc:sldMk cId="3904187547" sldId="2142532923"/>
            <ac:spMk id="8" creationId="{8CE57BD6-8646-2643-B217-6300E26B39BD}"/>
          </ac:spMkLst>
        </pc:spChg>
        <pc:spChg chg="del mod">
          <ac:chgData name="Hilton, Stephen" userId="31d271fa-ada9-4687-8905-2cbe8c7d29f9" providerId="ADAL" clId="{7DB10618-AE17-1242-A0DB-3EFB75734B97}" dt="2021-10-15T21:38:59.919" v="9151" actId="21"/>
          <ac:spMkLst>
            <pc:docMk/>
            <pc:sldMk cId="3904187547" sldId="2142532923"/>
            <ac:spMk id="9" creationId="{D0AB1A9B-FB70-EF41-B3DA-1F01A930AFAB}"/>
          </ac:spMkLst>
        </pc:spChg>
        <pc:spChg chg="mod">
          <ac:chgData name="Hilton, Stephen" userId="31d271fa-ada9-4687-8905-2cbe8c7d29f9" providerId="ADAL" clId="{7DB10618-AE17-1242-A0DB-3EFB75734B97}" dt="2021-10-15T21:31:28.643" v="8930" actId="20577"/>
          <ac:spMkLst>
            <pc:docMk/>
            <pc:sldMk cId="3904187547" sldId="2142532923"/>
            <ac:spMk id="12" creationId="{8C76FFB1-A543-6C4A-9FFA-AB58F70DD620}"/>
          </ac:spMkLst>
        </pc:spChg>
        <pc:spChg chg="add mod">
          <ac:chgData name="Hilton, Stephen" userId="31d271fa-ada9-4687-8905-2cbe8c7d29f9" providerId="ADAL" clId="{7DB10618-AE17-1242-A0DB-3EFB75734B97}" dt="2021-10-15T21:38:56.195" v="9149"/>
          <ac:spMkLst>
            <pc:docMk/>
            <pc:sldMk cId="3904187547" sldId="2142532923"/>
            <ac:spMk id="13" creationId="{C6B47FFD-C2C4-FC4D-800B-F7C7EDBAAA32}"/>
          </ac:spMkLst>
        </pc:spChg>
        <pc:spChg chg="add mod">
          <ac:chgData name="Hilton, Stephen" userId="31d271fa-ada9-4687-8905-2cbe8c7d29f9" providerId="ADAL" clId="{7DB10618-AE17-1242-A0DB-3EFB75734B97}" dt="2021-10-15T21:39:04.165" v="9157" actId="1036"/>
          <ac:spMkLst>
            <pc:docMk/>
            <pc:sldMk cId="3904187547" sldId="2142532923"/>
            <ac:spMk id="14" creationId="{AA87EDE2-1F44-3F47-B209-A2F067CC2068}"/>
          </ac:spMkLst>
        </pc:spChg>
        <pc:graphicFrameChg chg="modGraphic">
          <ac:chgData name="Hilton, Stephen" userId="31d271fa-ada9-4687-8905-2cbe8c7d29f9" providerId="ADAL" clId="{7DB10618-AE17-1242-A0DB-3EFB75734B97}" dt="2021-10-15T21:31:40.124" v="8933" actId="20577"/>
          <ac:graphicFrameMkLst>
            <pc:docMk/>
            <pc:sldMk cId="3904187547" sldId="2142532923"/>
            <ac:graphicFrameMk id="11" creationId="{513391DA-ECD0-9947-A231-3700ADE07DC6}"/>
          </ac:graphicFrameMkLst>
        </pc:graphicFrameChg>
        <pc:picChg chg="del mod">
          <ac:chgData name="Hilton, Stephen" userId="31d271fa-ada9-4687-8905-2cbe8c7d29f9" providerId="ADAL" clId="{7DB10618-AE17-1242-A0DB-3EFB75734B97}" dt="2021-10-15T21:38:55.752" v="9148" actId="478"/>
          <ac:picMkLst>
            <pc:docMk/>
            <pc:sldMk cId="3904187547" sldId="2142532923"/>
            <ac:picMk id="4" creationId="{0D28DC43-0C7B-2040-8462-E40C6CA09596}"/>
          </ac:picMkLst>
        </pc:picChg>
      </pc:sldChg>
      <pc:sldChg chg="addSp delSp modSp add mod">
        <pc:chgData name="Hilton, Stephen" userId="31d271fa-ada9-4687-8905-2cbe8c7d29f9" providerId="ADAL" clId="{7DB10618-AE17-1242-A0DB-3EFB75734B97}" dt="2021-10-16T15:08:16.367" v="9482" actId="1076"/>
        <pc:sldMkLst>
          <pc:docMk/>
          <pc:sldMk cId="4201473196" sldId="2142532924"/>
        </pc:sldMkLst>
        <pc:spChg chg="add mod">
          <ac:chgData name="Hilton, Stephen" userId="31d271fa-ada9-4687-8905-2cbe8c7d29f9" providerId="ADAL" clId="{7DB10618-AE17-1242-A0DB-3EFB75734B97}" dt="2021-10-16T15:08:16.367" v="9482" actId="1076"/>
          <ac:spMkLst>
            <pc:docMk/>
            <pc:sldMk cId="4201473196" sldId="2142532924"/>
            <ac:spMk id="2" creationId="{069EEFC9-0E35-E84A-8F77-2FA9FDD6D3E8}"/>
          </ac:spMkLst>
        </pc:spChg>
        <pc:spChg chg="mod">
          <ac:chgData name="Hilton, Stephen" userId="31d271fa-ada9-4687-8905-2cbe8c7d29f9" providerId="ADAL" clId="{7DB10618-AE17-1242-A0DB-3EFB75734B97}" dt="2021-10-15T21:34:31.865" v="8999" actId="20577"/>
          <ac:spMkLst>
            <pc:docMk/>
            <pc:sldMk cId="4201473196" sldId="2142532924"/>
            <ac:spMk id="3" creationId="{45FB4F3A-FB93-4D5D-896D-5416FD98EF63}"/>
          </ac:spMkLst>
        </pc:spChg>
        <pc:spChg chg="del">
          <ac:chgData name="Hilton, Stephen" userId="31d271fa-ada9-4687-8905-2cbe8c7d29f9" providerId="ADAL" clId="{7DB10618-AE17-1242-A0DB-3EFB75734B97}" dt="2021-10-15T21:32:17.228" v="8964" actId="478"/>
          <ac:spMkLst>
            <pc:docMk/>
            <pc:sldMk cId="4201473196" sldId="2142532924"/>
            <ac:spMk id="4" creationId="{AA026413-62E9-4442-8C9D-A8A988338917}"/>
          </ac:spMkLst>
        </pc:spChg>
        <pc:spChg chg="mod">
          <ac:chgData name="Hilton, Stephen" userId="31d271fa-ada9-4687-8905-2cbe8c7d29f9" providerId="ADAL" clId="{7DB10618-AE17-1242-A0DB-3EFB75734B97}" dt="2021-10-15T21:34:12.631" v="8989" actId="20577"/>
          <ac:spMkLst>
            <pc:docMk/>
            <pc:sldMk cId="4201473196" sldId="2142532924"/>
            <ac:spMk id="6" creationId="{22BEF80F-2A05-8F40-A696-EF57E6D36EFA}"/>
          </ac:spMkLst>
        </pc:spChg>
        <pc:spChg chg="mod">
          <ac:chgData name="Hilton, Stephen" userId="31d271fa-ada9-4687-8905-2cbe8c7d29f9" providerId="ADAL" clId="{7DB10618-AE17-1242-A0DB-3EFB75734B97}" dt="2021-10-15T21:34:24.040" v="8994" actId="1036"/>
          <ac:spMkLst>
            <pc:docMk/>
            <pc:sldMk cId="4201473196" sldId="2142532924"/>
            <ac:spMk id="7" creationId="{5EBD40B5-E550-B648-A26D-9BE6FD551AE7}"/>
          </ac:spMkLst>
        </pc:spChg>
        <pc:picChg chg="add del mod">
          <ac:chgData name="Hilton, Stephen" userId="31d271fa-ada9-4687-8905-2cbe8c7d29f9" providerId="ADAL" clId="{7DB10618-AE17-1242-A0DB-3EFB75734B97}" dt="2021-10-15T21:33:55.814" v="8977" actId="478"/>
          <ac:picMkLst>
            <pc:docMk/>
            <pc:sldMk cId="4201473196" sldId="2142532924"/>
            <ac:picMk id="5" creationId="{941245B7-7A19-824E-B715-5990A510A67D}"/>
          </ac:picMkLst>
        </pc:picChg>
      </pc:sldChg>
      <pc:sldChg chg="modSp add mod">
        <pc:chgData name="Hilton, Stephen" userId="31d271fa-ada9-4687-8905-2cbe8c7d29f9" providerId="ADAL" clId="{7DB10618-AE17-1242-A0DB-3EFB75734B97}" dt="2021-10-15T21:37:45.187" v="9130" actId="1036"/>
        <pc:sldMkLst>
          <pc:docMk/>
          <pc:sldMk cId="617302634" sldId="2142532925"/>
        </pc:sldMkLst>
        <pc:spChg chg="mod">
          <ac:chgData name="Hilton, Stephen" userId="31d271fa-ada9-4687-8905-2cbe8c7d29f9" providerId="ADAL" clId="{7DB10618-AE17-1242-A0DB-3EFB75734B97}" dt="2021-10-15T21:37:29.530" v="9125" actId="20577"/>
          <ac:spMkLst>
            <pc:docMk/>
            <pc:sldMk cId="617302634" sldId="2142532925"/>
            <ac:spMk id="3" creationId="{45FB4F3A-FB93-4D5D-896D-5416FD98EF63}"/>
          </ac:spMkLst>
        </pc:spChg>
        <pc:spChg chg="mod">
          <ac:chgData name="Hilton, Stephen" userId="31d271fa-ada9-4687-8905-2cbe8c7d29f9" providerId="ADAL" clId="{7DB10618-AE17-1242-A0DB-3EFB75734B97}" dt="2021-10-15T21:37:39.823" v="9127"/>
          <ac:spMkLst>
            <pc:docMk/>
            <pc:sldMk cId="617302634" sldId="2142532925"/>
            <ac:spMk id="6" creationId="{22BEF80F-2A05-8F40-A696-EF57E6D36EFA}"/>
          </ac:spMkLst>
        </pc:spChg>
        <pc:spChg chg="mod">
          <ac:chgData name="Hilton, Stephen" userId="31d271fa-ada9-4687-8905-2cbe8c7d29f9" providerId="ADAL" clId="{7DB10618-AE17-1242-A0DB-3EFB75734B97}" dt="2021-10-15T21:37:45.187" v="9130" actId="1036"/>
          <ac:spMkLst>
            <pc:docMk/>
            <pc:sldMk cId="617302634" sldId="2142532925"/>
            <ac:spMk id="7" creationId="{5EBD40B5-E550-B648-A26D-9BE6FD551AE7}"/>
          </ac:spMkLst>
        </pc:spChg>
      </pc:sldChg>
      <pc:sldChg chg="addSp delSp modSp add del mod">
        <pc:chgData name="Hilton, Stephen" userId="31d271fa-ada9-4687-8905-2cbe8c7d29f9" providerId="ADAL" clId="{7DB10618-AE17-1242-A0DB-3EFB75734B97}" dt="2021-10-15T21:40:20.196" v="9194" actId="2696"/>
        <pc:sldMkLst>
          <pc:docMk/>
          <pc:sldMk cId="311659967" sldId="2142532926"/>
        </pc:sldMkLst>
        <pc:spChg chg="mod">
          <ac:chgData name="Hilton, Stephen" userId="31d271fa-ada9-4687-8905-2cbe8c7d29f9" providerId="ADAL" clId="{7DB10618-AE17-1242-A0DB-3EFB75734B97}" dt="2021-10-15T21:36:55.282" v="9106" actId="20577"/>
          <ac:spMkLst>
            <pc:docMk/>
            <pc:sldMk cId="311659967" sldId="2142532926"/>
            <ac:spMk id="2" creationId="{AB112E89-40CB-8744-99E6-5215A63CB2BA}"/>
          </ac:spMkLst>
        </pc:spChg>
        <pc:spChg chg="mod">
          <ac:chgData name="Hilton, Stephen" userId="31d271fa-ada9-4687-8905-2cbe8c7d29f9" providerId="ADAL" clId="{7DB10618-AE17-1242-A0DB-3EFB75734B97}" dt="2021-10-15T21:38:16.334" v="9134" actId="1076"/>
          <ac:spMkLst>
            <pc:docMk/>
            <pc:sldMk cId="311659967" sldId="2142532926"/>
            <ac:spMk id="8" creationId="{8CE57BD6-8646-2643-B217-6300E26B39BD}"/>
          </ac:spMkLst>
        </pc:spChg>
        <pc:spChg chg="mod">
          <ac:chgData name="Hilton, Stephen" userId="31d271fa-ada9-4687-8905-2cbe8c7d29f9" providerId="ADAL" clId="{7DB10618-AE17-1242-A0DB-3EFB75734B97}" dt="2021-10-15T21:37:05.931" v="9111" actId="14100"/>
          <ac:spMkLst>
            <pc:docMk/>
            <pc:sldMk cId="311659967" sldId="2142532926"/>
            <ac:spMk id="9" creationId="{D0AB1A9B-FB70-EF41-B3DA-1F01A930AFAB}"/>
          </ac:spMkLst>
        </pc:spChg>
        <pc:spChg chg="del">
          <ac:chgData name="Hilton, Stephen" userId="31d271fa-ada9-4687-8905-2cbe8c7d29f9" providerId="ADAL" clId="{7DB10618-AE17-1242-A0DB-3EFB75734B97}" dt="2021-10-15T21:36:58.730" v="9107" actId="478"/>
          <ac:spMkLst>
            <pc:docMk/>
            <pc:sldMk cId="311659967" sldId="2142532926"/>
            <ac:spMk id="10" creationId="{0215E938-48F9-F24D-B0E3-430D62C30271}"/>
          </ac:spMkLst>
        </pc:spChg>
        <pc:spChg chg="del">
          <ac:chgData name="Hilton, Stephen" userId="31d271fa-ada9-4687-8905-2cbe8c7d29f9" providerId="ADAL" clId="{7DB10618-AE17-1242-A0DB-3EFB75734B97}" dt="2021-10-15T21:36:58.730" v="9107" actId="478"/>
          <ac:spMkLst>
            <pc:docMk/>
            <pc:sldMk cId="311659967" sldId="2142532926"/>
            <ac:spMk id="12" creationId="{8C76FFB1-A543-6C4A-9FFA-AB58F70DD620}"/>
          </ac:spMkLst>
        </pc:spChg>
        <pc:graphicFrameChg chg="del">
          <ac:chgData name="Hilton, Stephen" userId="31d271fa-ada9-4687-8905-2cbe8c7d29f9" providerId="ADAL" clId="{7DB10618-AE17-1242-A0DB-3EFB75734B97}" dt="2021-10-15T21:36:58.730" v="9107" actId="478"/>
          <ac:graphicFrameMkLst>
            <pc:docMk/>
            <pc:sldMk cId="311659967" sldId="2142532926"/>
            <ac:graphicFrameMk id="11" creationId="{513391DA-ECD0-9947-A231-3700ADE07DC6}"/>
          </ac:graphicFrameMkLst>
        </pc:graphicFrameChg>
        <pc:picChg chg="del">
          <ac:chgData name="Hilton, Stephen" userId="31d271fa-ada9-4687-8905-2cbe8c7d29f9" providerId="ADAL" clId="{7DB10618-AE17-1242-A0DB-3EFB75734B97}" dt="2021-10-15T21:38:18.071" v="9135" actId="478"/>
          <ac:picMkLst>
            <pc:docMk/>
            <pc:sldMk cId="311659967" sldId="2142532926"/>
            <ac:picMk id="4" creationId="{0D28DC43-0C7B-2040-8462-E40C6CA09596}"/>
          </ac:picMkLst>
        </pc:picChg>
        <pc:picChg chg="add mod">
          <ac:chgData name="Hilton, Stephen" userId="31d271fa-ada9-4687-8905-2cbe8c7d29f9" providerId="ADAL" clId="{7DB10618-AE17-1242-A0DB-3EFB75734B97}" dt="2021-10-15T21:38:14.862" v="9133" actId="1076"/>
          <ac:picMkLst>
            <pc:docMk/>
            <pc:sldMk cId="311659967" sldId="2142532926"/>
            <ac:picMk id="5" creationId="{9609C114-A8D1-8147-B528-1DC246643B85}"/>
          </ac:picMkLst>
        </pc:picChg>
      </pc:sldChg>
      <pc:sldChg chg="addSp delSp modSp add">
        <pc:chgData name="Hilton, Stephen" userId="31d271fa-ada9-4687-8905-2cbe8c7d29f9" providerId="ADAL" clId="{7DB10618-AE17-1242-A0DB-3EFB75734B97}" dt="2021-10-15T21:39:32.442" v="9161"/>
        <pc:sldMkLst>
          <pc:docMk/>
          <pc:sldMk cId="1176482397" sldId="2142532927"/>
        </pc:sldMkLst>
        <pc:spChg chg="add del mod">
          <ac:chgData name="Hilton, Stephen" userId="31d271fa-ada9-4687-8905-2cbe8c7d29f9" providerId="ADAL" clId="{7DB10618-AE17-1242-A0DB-3EFB75734B97}" dt="2021-10-15T21:39:32.442" v="9161"/>
          <ac:spMkLst>
            <pc:docMk/>
            <pc:sldMk cId="1176482397" sldId="2142532927"/>
            <ac:spMk id="5" creationId="{35C3C70B-3BB8-9F4F-9D59-B3CE40E38512}"/>
          </ac:spMkLst>
        </pc:spChg>
        <pc:spChg chg="add del mod">
          <ac:chgData name="Hilton, Stephen" userId="31d271fa-ada9-4687-8905-2cbe8c7d29f9" providerId="ADAL" clId="{7DB10618-AE17-1242-A0DB-3EFB75734B97}" dt="2021-10-15T21:39:32.442" v="9161"/>
          <ac:spMkLst>
            <pc:docMk/>
            <pc:sldMk cId="1176482397" sldId="2142532927"/>
            <ac:spMk id="8" creationId="{B6FA4056-7C79-EE4D-9B2D-C14C56957A4F}"/>
          </ac:spMkLst>
        </pc:spChg>
        <pc:spChg chg="add del mod">
          <ac:chgData name="Hilton, Stephen" userId="31d271fa-ada9-4687-8905-2cbe8c7d29f9" providerId="ADAL" clId="{7DB10618-AE17-1242-A0DB-3EFB75734B97}" dt="2021-10-15T21:39:32.442" v="9161"/>
          <ac:spMkLst>
            <pc:docMk/>
            <pc:sldMk cId="1176482397" sldId="2142532927"/>
            <ac:spMk id="9" creationId="{CBC82C1E-ED8C-AD4D-A6E8-A83ECB0C1189}"/>
          </ac:spMkLst>
        </pc:spChg>
      </pc:sldChg>
      <pc:sldChg chg="delSp modSp add mod">
        <pc:chgData name="Hilton, Stephen" userId="31d271fa-ada9-4687-8905-2cbe8c7d29f9" providerId="ADAL" clId="{7DB10618-AE17-1242-A0DB-3EFB75734B97}" dt="2021-10-16T02:21:40.793" v="9212"/>
        <pc:sldMkLst>
          <pc:docMk/>
          <pc:sldMk cId="2018048374" sldId="2142532928"/>
        </pc:sldMkLst>
        <pc:spChg chg="mod">
          <ac:chgData name="Hilton, Stephen" userId="31d271fa-ada9-4687-8905-2cbe8c7d29f9" providerId="ADAL" clId="{7DB10618-AE17-1242-A0DB-3EFB75734B97}" dt="2021-10-15T21:39:42.957" v="9177" actId="20577"/>
          <ac:spMkLst>
            <pc:docMk/>
            <pc:sldMk cId="2018048374" sldId="2142532928"/>
            <ac:spMk id="2" creationId="{AB112E89-40CB-8744-99E6-5215A63CB2BA}"/>
          </ac:spMkLst>
        </pc:spChg>
        <pc:spChg chg="del">
          <ac:chgData name="Hilton, Stephen" userId="31d271fa-ada9-4687-8905-2cbe8c7d29f9" providerId="ADAL" clId="{7DB10618-AE17-1242-A0DB-3EFB75734B97}" dt="2021-10-15T21:39:45.693" v="9178" actId="478"/>
          <ac:spMkLst>
            <pc:docMk/>
            <pc:sldMk cId="2018048374" sldId="2142532928"/>
            <ac:spMk id="12" creationId="{8C76FFB1-A543-6C4A-9FFA-AB58F70DD620}"/>
          </ac:spMkLst>
        </pc:spChg>
        <pc:spChg chg="mod">
          <ac:chgData name="Hilton, Stephen" userId="31d271fa-ada9-4687-8905-2cbe8c7d29f9" providerId="ADAL" clId="{7DB10618-AE17-1242-A0DB-3EFB75734B97}" dt="2021-10-15T21:40:10.273" v="9190"/>
          <ac:spMkLst>
            <pc:docMk/>
            <pc:sldMk cId="2018048374" sldId="2142532928"/>
            <ac:spMk id="13" creationId="{C6B47FFD-C2C4-FC4D-800B-F7C7EDBAAA32}"/>
          </ac:spMkLst>
        </pc:spChg>
        <pc:spChg chg="mod">
          <ac:chgData name="Hilton, Stephen" userId="31d271fa-ada9-4687-8905-2cbe8c7d29f9" providerId="ADAL" clId="{7DB10618-AE17-1242-A0DB-3EFB75734B97}" dt="2021-10-15T21:40:16.376" v="9193" actId="1037"/>
          <ac:spMkLst>
            <pc:docMk/>
            <pc:sldMk cId="2018048374" sldId="2142532928"/>
            <ac:spMk id="14" creationId="{AA87EDE2-1F44-3F47-B209-A2F067CC2068}"/>
          </ac:spMkLst>
        </pc:spChg>
        <pc:graphicFrameChg chg="mod modGraphic">
          <ac:chgData name="Hilton, Stephen" userId="31d271fa-ada9-4687-8905-2cbe8c7d29f9" providerId="ADAL" clId="{7DB10618-AE17-1242-A0DB-3EFB75734B97}" dt="2021-10-16T02:21:40.793" v="9212"/>
          <ac:graphicFrameMkLst>
            <pc:docMk/>
            <pc:sldMk cId="2018048374" sldId="2142532928"/>
            <ac:graphicFrameMk id="11" creationId="{513391DA-ECD0-9947-A231-3700ADE07DC6}"/>
          </ac:graphicFrameMkLst>
        </pc:graphicFrameChg>
      </pc:sldChg>
      <pc:sldMasterChg chg="delSldLayout">
        <pc:chgData name="Hilton, Stephen" userId="31d271fa-ada9-4687-8905-2cbe8c7d29f9" providerId="ADAL" clId="{7DB10618-AE17-1242-A0DB-3EFB75734B97}" dt="2021-10-14T15:29:43.846" v="337" actId="2696"/>
        <pc:sldMasterMkLst>
          <pc:docMk/>
          <pc:sldMasterMk cId="950533664" sldId="2147483765"/>
        </pc:sldMasterMkLst>
        <pc:sldLayoutChg chg="del">
          <pc:chgData name="Hilton, Stephen" userId="31d271fa-ada9-4687-8905-2cbe8c7d29f9" providerId="ADAL" clId="{7DB10618-AE17-1242-A0DB-3EFB75734B97}" dt="2021-10-14T15:26:55.019" v="310" actId="2696"/>
          <pc:sldLayoutMkLst>
            <pc:docMk/>
            <pc:sldMasterMk cId="950533664" sldId="2147483765"/>
            <pc:sldLayoutMk cId="2065908638" sldId="2147483831"/>
          </pc:sldLayoutMkLst>
        </pc:sldLayoutChg>
        <pc:sldLayoutChg chg="del">
          <pc:chgData name="Hilton, Stephen" userId="31d271fa-ada9-4687-8905-2cbe8c7d29f9" providerId="ADAL" clId="{7DB10618-AE17-1242-A0DB-3EFB75734B97}" dt="2021-10-14T15:29:43.846" v="337" actId="2696"/>
          <pc:sldLayoutMkLst>
            <pc:docMk/>
            <pc:sldMasterMk cId="950533664" sldId="2147483765"/>
            <pc:sldLayoutMk cId="4230675109" sldId="2147483831"/>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87AE45-7D9C-AF4B-9127-07A37BCC0B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latin typeface="Arial Regular"/>
            </a:endParaRPr>
          </a:p>
        </p:txBody>
      </p:sp>
      <p:sp>
        <p:nvSpPr>
          <p:cNvPr id="3" name="Date Placeholder 2">
            <a:extLst>
              <a:ext uri="{FF2B5EF4-FFF2-40B4-BE49-F238E27FC236}">
                <a16:creationId xmlns:a16="http://schemas.microsoft.com/office/drawing/2014/main" id="{91D4BF13-FEF8-6847-BD1B-D751112DA7D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69856-63EF-664B-B6D1-4347CEFEB312}" type="datetimeFigureOut">
              <a:rPr lang="en-US" smtClean="0">
                <a:latin typeface="Arial Regular"/>
              </a:rPr>
              <a:t>10/28/21</a:t>
            </a:fld>
            <a:endParaRPr lang="en-US" dirty="0">
              <a:latin typeface="Arial Regular"/>
            </a:endParaRPr>
          </a:p>
        </p:txBody>
      </p:sp>
      <p:sp>
        <p:nvSpPr>
          <p:cNvPr id="4" name="Footer Placeholder 3">
            <a:extLst>
              <a:ext uri="{FF2B5EF4-FFF2-40B4-BE49-F238E27FC236}">
                <a16:creationId xmlns:a16="http://schemas.microsoft.com/office/drawing/2014/main" id="{2F4FBDD7-16D6-054A-8A98-281A3B7C50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latin typeface="Arial Regular"/>
            </a:endParaRPr>
          </a:p>
        </p:txBody>
      </p:sp>
      <p:sp>
        <p:nvSpPr>
          <p:cNvPr id="5" name="Slide Number Placeholder 4">
            <a:extLst>
              <a:ext uri="{FF2B5EF4-FFF2-40B4-BE49-F238E27FC236}">
                <a16:creationId xmlns:a16="http://schemas.microsoft.com/office/drawing/2014/main" id="{E42406F2-82FA-EB49-BDED-F186357D5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DCF472-C139-3E41-873F-842C077DA286}" type="slidenum">
              <a:rPr lang="en-US" smtClean="0">
                <a:latin typeface="Arial Regular"/>
              </a:rPr>
              <a:t>‹#›</a:t>
            </a:fld>
            <a:endParaRPr lang="en-US" dirty="0">
              <a:latin typeface="Arial Regular"/>
            </a:endParaRPr>
          </a:p>
        </p:txBody>
      </p:sp>
    </p:spTree>
    <p:extLst>
      <p:ext uri="{BB962C8B-B14F-4D97-AF65-F5344CB8AC3E}">
        <p14:creationId xmlns:p14="http://schemas.microsoft.com/office/powerpoint/2010/main" val="30682926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Regular"/>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Regular"/>
              </a:defRPr>
            </a:lvl1pPr>
          </a:lstStyle>
          <a:p>
            <a:fld id="{C7103FDF-5845-2441-8890-D723FF5A85D0}" type="datetimeFigureOut">
              <a:rPr lang="en-US" smtClean="0"/>
              <a:pPr/>
              <a:t>10/28/21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Regular"/>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Regular"/>
              </a:defRPr>
            </a:lvl1pPr>
          </a:lstStyle>
          <a:p>
            <a:fld id="{FFDCFA53-E6C0-FD4E-82A8-4284543D7962}" type="slidenum">
              <a:rPr lang="en-US" smtClean="0"/>
              <a:pPr/>
              <a:t>‹#›</a:t>
            </a:fld>
            <a:endParaRPr lang="en-US" dirty="0"/>
          </a:p>
        </p:txBody>
      </p:sp>
    </p:spTree>
    <p:extLst>
      <p:ext uri="{BB962C8B-B14F-4D97-AF65-F5344CB8AC3E}">
        <p14:creationId xmlns:p14="http://schemas.microsoft.com/office/powerpoint/2010/main" val="1191001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Regular"/>
        <a:ea typeface="+mn-ea"/>
        <a:cs typeface="+mn-cs"/>
      </a:defRPr>
    </a:lvl1pPr>
    <a:lvl2pPr marL="457200" algn="l" defTabSz="914400" rtl="0" eaLnBrk="1" latinLnBrk="0" hangingPunct="1">
      <a:defRPr sz="1200" b="0" i="0" kern="1200">
        <a:solidFill>
          <a:schemeClr val="tx1"/>
        </a:solidFill>
        <a:latin typeface="Arial Regular"/>
        <a:ea typeface="+mn-ea"/>
        <a:cs typeface="+mn-cs"/>
      </a:defRPr>
    </a:lvl2pPr>
    <a:lvl3pPr marL="914400" algn="l" defTabSz="914400" rtl="0" eaLnBrk="1" latinLnBrk="0" hangingPunct="1">
      <a:defRPr sz="1200" b="0" i="0" kern="1200">
        <a:solidFill>
          <a:schemeClr val="tx1"/>
        </a:solidFill>
        <a:latin typeface="Arial Regular"/>
        <a:ea typeface="+mn-ea"/>
        <a:cs typeface="+mn-cs"/>
      </a:defRPr>
    </a:lvl3pPr>
    <a:lvl4pPr marL="1371600" algn="l" defTabSz="914400" rtl="0" eaLnBrk="1" latinLnBrk="0" hangingPunct="1">
      <a:defRPr sz="1200" b="0" i="0" kern="1200">
        <a:solidFill>
          <a:schemeClr val="tx1"/>
        </a:solidFill>
        <a:latin typeface="Arial Regular"/>
        <a:ea typeface="+mn-ea"/>
        <a:cs typeface="+mn-cs"/>
      </a:defRPr>
    </a:lvl4pPr>
    <a:lvl5pPr marL="1828800" algn="l" defTabSz="914400" rtl="0" eaLnBrk="1" latinLnBrk="0" hangingPunct="1">
      <a:defRPr sz="1200" b="0" i="0" kern="1200">
        <a:solidFill>
          <a:schemeClr val="tx1"/>
        </a:solidFill>
        <a:latin typeface="Arial Regular"/>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a:solidFill>
                  <a:srgbClr val="FF0000"/>
                </a:solidFill>
              </a:rPr>
              <a:t>Interpretation:</a:t>
            </a:r>
          </a:p>
          <a:p>
            <a:pPr marL="0" indent="0">
              <a:buNone/>
            </a:pPr>
            <a:endParaRPr lang="en-US" dirty="0"/>
          </a:p>
          <a:p>
            <a:pPr marL="0" indent="0">
              <a:buNone/>
            </a:pPr>
            <a:endParaRPr lang="en-US" dirty="0"/>
          </a:p>
          <a:p>
            <a:pPr marL="0" indent="0">
              <a:buNone/>
            </a:pPr>
            <a:r>
              <a:rPr lang="en-US" b="1" dirty="0"/>
              <a:t>Client Toolset:</a:t>
            </a:r>
          </a:p>
          <a:p>
            <a:pPr marL="628650" lvl="1" indent="-171450">
              <a:buFont typeface="Arial" panose="020B0604020202020204" pitchFamily="34" charset="0"/>
              <a:buChar char="•"/>
            </a:pPr>
            <a:r>
              <a:rPr lang="en-US" b="0" i="0" dirty="0">
                <a:solidFill>
                  <a:srgbClr val="242424"/>
                </a:solidFill>
                <a:effectLst/>
                <a:latin typeface="Segoe UI" panose="020B0502040204020203" pitchFamily="34" charset="0"/>
              </a:rPr>
              <a:t>shows the degree of testing needed for a client software upgrade</a:t>
            </a:r>
          </a:p>
          <a:p>
            <a:pPr marL="628650" lvl="1" indent="-171450">
              <a:buFont typeface="Arial" panose="020B0604020202020204" pitchFamily="34" charset="0"/>
              <a:buChar char="•"/>
            </a:pPr>
            <a:r>
              <a:rPr lang="en-US" b="0" i="0" dirty="0">
                <a:solidFill>
                  <a:srgbClr val="242424"/>
                </a:solidFill>
                <a:effectLst/>
                <a:latin typeface="Segoe UI" panose="020B0502040204020203" pitchFamily="34" charset="0"/>
              </a:rPr>
              <a:t>can drill down to how client tools are managed, e.g. there might be TTU 14 somewhere</a:t>
            </a:r>
            <a:endParaRPr lang="en-US" dirty="0"/>
          </a:p>
          <a:p>
            <a:pPr marL="0" indent="0">
              <a:buNone/>
            </a:pPr>
            <a:endParaRPr lang="en-US" dirty="0"/>
          </a:p>
          <a:p>
            <a:pPr marL="0" indent="0">
              <a:buNone/>
            </a:pPr>
            <a:r>
              <a:rPr lang="en-US" b="1" dirty="0"/>
              <a:t>System Info</a:t>
            </a:r>
          </a:p>
          <a:p>
            <a:pPr marL="628650" lvl="1" indent="-171450">
              <a:buFont typeface="Arial" panose="020B0604020202020204" pitchFamily="34" charset="0"/>
              <a:buChar char="•"/>
            </a:pPr>
            <a:r>
              <a:rPr lang="en-US" dirty="0"/>
              <a:t> </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b="1" dirty="0"/>
              <a:t>Average Queries/Day</a:t>
            </a:r>
          </a:p>
          <a:p>
            <a:pPr marL="628650" lvl="1" indent="-171450">
              <a:buFont typeface="Arial" panose="020B0604020202020204" pitchFamily="34" charset="0"/>
              <a:buChar char="•"/>
            </a:pPr>
            <a:endParaRPr lang="en-US" dirty="0"/>
          </a:p>
          <a:p>
            <a:pPr marL="0" lvl="0" indent="0">
              <a:buFont typeface="Arial" panose="020B0604020202020204" pitchFamily="34" charset="0"/>
              <a:buNone/>
            </a:pPr>
            <a:endParaRPr lang="en-US" dirty="0"/>
          </a:p>
          <a:p>
            <a:r>
              <a:rPr lang="en-US" sz="1200" b="1">
                <a:solidFill>
                  <a:schemeClr val="accent4"/>
                </a:solidFill>
              </a:rPr>
              <a:t>Observed System Availability </a:t>
            </a:r>
            <a:endParaRPr lang="en-US" sz="1000" b="1">
              <a:solidFill>
                <a:schemeClr val="accent4"/>
              </a:solidFill>
            </a:endParaRPr>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E66732C8-2723-40E9-9AD3-803C668FA178}" type="slidenum">
              <a:rPr lang="en-US" smtClean="0"/>
              <a:t>5</a:t>
            </a:fld>
            <a:endParaRPr lang="en-US"/>
          </a:p>
        </p:txBody>
      </p:sp>
    </p:spTree>
    <p:extLst>
      <p:ext uri="{BB962C8B-B14F-4D97-AF65-F5344CB8AC3E}">
        <p14:creationId xmlns:p14="http://schemas.microsoft.com/office/powerpoint/2010/main" val="24773362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2293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807776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75605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REPLACE10</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3405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REPLACE07</a:t>
            </a:r>
          </a:p>
        </p:txBody>
      </p:sp>
      <p:sp>
        <p:nvSpPr>
          <p:cNvPr id="4" name="Slide Number Placeholder 3"/>
          <p:cNvSpPr>
            <a:spLocks noGrp="1"/>
          </p:cNvSpPr>
          <p:nvPr>
            <p:ph type="sldNum" sz="quarter" idx="5"/>
          </p:nvPr>
        </p:nvSpPr>
        <p:spPr/>
        <p:txBody>
          <a:bodyPr/>
          <a:lstStyle/>
          <a:p>
            <a:fld id="{FFDCFA53-E6C0-FD4E-82A8-4284543D7962}" type="slidenum">
              <a:rPr lang="en-US" smtClean="0"/>
              <a:t>32</a:t>
            </a:fld>
            <a:endParaRPr lang="en-US"/>
          </a:p>
        </p:txBody>
      </p:sp>
    </p:spTree>
    <p:extLst>
      <p:ext uri="{BB962C8B-B14F-4D97-AF65-F5344CB8AC3E}">
        <p14:creationId xmlns:p14="http://schemas.microsoft.com/office/powerpoint/2010/main" val="14606660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System database excluded:</a:t>
            </a:r>
          </a:p>
          <a:p>
            <a:endParaRPr lang="en-US" dirty="0"/>
          </a:p>
          <a:p>
            <a:r>
              <a:rPr lang="en-US" dirty="0" err="1"/>
              <a:t>DatabaseName</a:t>
            </a:r>
            <a:r>
              <a:rPr lang="en-US" dirty="0"/>
              <a:t> NOT IN ('All', '</a:t>
            </a:r>
            <a:r>
              <a:rPr lang="en-US" dirty="0" err="1"/>
              <a:t>Crashdumps</a:t>
            </a:r>
            <a:r>
              <a:rPr lang="en-US" dirty="0"/>
              <a:t>', 'DBC', '</a:t>
            </a:r>
            <a:r>
              <a:rPr lang="en-US" dirty="0" err="1"/>
              <a:t>dbcmngr</a:t>
            </a:r>
            <a:r>
              <a:rPr lang="en-US" dirty="0"/>
              <a:t>’, 'Default', '</a:t>
            </a:r>
            <a:r>
              <a:rPr lang="en-US" dirty="0" err="1"/>
              <a:t>External_AP</a:t>
            </a:r>
            <a:r>
              <a:rPr lang="en-US" dirty="0"/>
              <a:t>', 'EXTUSER', '</a:t>
            </a:r>
            <a:r>
              <a:rPr lang="en-US" dirty="0" err="1"/>
              <a:t>LockLogShredder</a:t>
            </a:r>
            <a:r>
              <a:rPr lang="en-US" dirty="0"/>
              <a:t>', 'PUBLIC','</a:t>
            </a:r>
            <a:r>
              <a:rPr lang="en-US" dirty="0" err="1"/>
              <a:t>Sys_Calendar</a:t>
            </a:r>
            <a:r>
              <a:rPr lang="en-US" dirty="0"/>
              <a:t>', '</a:t>
            </a:r>
            <a:r>
              <a:rPr lang="en-US" dirty="0" err="1"/>
              <a:t>SysAdmin</a:t>
            </a:r>
            <a:r>
              <a:rPr lang="en-US" dirty="0"/>
              <a:t>', 'SYSBAR', 'SYSJDBC', 'SYSLIB','</a:t>
            </a:r>
            <a:r>
              <a:rPr lang="en-US" dirty="0" err="1"/>
              <a:t>SystemFe</a:t>
            </a:r>
            <a:r>
              <a:rPr lang="en-US" dirty="0"/>
              <a:t>', 'SYSUDTLIB', 'SYSUIF', 'TD_SERVER_DB', '</a:t>
            </a:r>
            <a:r>
              <a:rPr lang="en-US" dirty="0" err="1"/>
              <a:t>TDStats</a:t>
            </a:r>
            <a:r>
              <a:rPr lang="en-US" dirty="0"/>
              <a:t>','TD_SYSGPL', 'TD_SYSXML', '</a:t>
            </a:r>
            <a:r>
              <a:rPr lang="en-US" dirty="0" err="1"/>
              <a:t>TDMaps</a:t>
            </a:r>
            <a:r>
              <a:rPr lang="en-US" dirty="0"/>
              <a:t>', 'TDPUSER', 'TDQCD','</a:t>
            </a:r>
            <a:r>
              <a:rPr lang="en-US" dirty="0" err="1"/>
              <a:t>tdwm</a:t>
            </a:r>
            <a:r>
              <a:rPr lang="en-US" dirty="0"/>
              <a:t>', 'SQLJ', 'TD_SYSFNLIB', 'SYSSPATIAL')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4529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System database excluded:</a:t>
            </a:r>
          </a:p>
          <a:p>
            <a:endParaRPr lang="en-US"/>
          </a:p>
          <a:p>
            <a:r>
              <a:rPr lang="en-US" err="1"/>
              <a:t>DatabaseName</a:t>
            </a:r>
            <a:r>
              <a:rPr lang="en-US"/>
              <a:t> NOT IN ('All', '</a:t>
            </a:r>
            <a:r>
              <a:rPr lang="en-US" err="1"/>
              <a:t>Crashdumps</a:t>
            </a:r>
            <a:r>
              <a:rPr lang="en-US"/>
              <a:t>', 'DBC', '</a:t>
            </a:r>
            <a:r>
              <a:rPr lang="en-US" err="1"/>
              <a:t>dbcmngr</a:t>
            </a:r>
            <a:r>
              <a:rPr lang="en-US"/>
              <a:t>’, 'Default', '</a:t>
            </a:r>
            <a:r>
              <a:rPr lang="en-US" err="1"/>
              <a:t>External_AP</a:t>
            </a:r>
            <a:r>
              <a:rPr lang="en-US"/>
              <a:t>', 'EXTUSER', '</a:t>
            </a:r>
            <a:r>
              <a:rPr lang="en-US" err="1"/>
              <a:t>LockLogShredder</a:t>
            </a:r>
            <a:r>
              <a:rPr lang="en-US"/>
              <a:t>', 'PUBLIC','</a:t>
            </a:r>
            <a:r>
              <a:rPr lang="en-US" err="1"/>
              <a:t>Sys_Calendar</a:t>
            </a:r>
            <a:r>
              <a:rPr lang="en-US"/>
              <a:t>', '</a:t>
            </a:r>
            <a:r>
              <a:rPr lang="en-US" err="1"/>
              <a:t>SysAdmin</a:t>
            </a:r>
            <a:r>
              <a:rPr lang="en-US"/>
              <a:t>', 'SYSBAR', 'SYSJDBC', 'SYSLIB','</a:t>
            </a:r>
            <a:r>
              <a:rPr lang="en-US" err="1"/>
              <a:t>SystemFe</a:t>
            </a:r>
            <a:r>
              <a:rPr lang="en-US"/>
              <a:t>', 'SYSUDTLIB', 'SYSUIF', 'TD_SERVER_DB', '</a:t>
            </a:r>
            <a:r>
              <a:rPr lang="en-US" err="1"/>
              <a:t>TDStats</a:t>
            </a:r>
            <a:r>
              <a:rPr lang="en-US"/>
              <a:t>','TD_SYSGPL', 'TD_SYSXML', '</a:t>
            </a:r>
            <a:r>
              <a:rPr lang="en-US" err="1"/>
              <a:t>TDMaps</a:t>
            </a:r>
            <a:r>
              <a:rPr lang="en-US"/>
              <a:t>', 'TDPUSER', 'TDQCD','</a:t>
            </a:r>
            <a:r>
              <a:rPr lang="en-US" err="1"/>
              <a:t>tdwm</a:t>
            </a:r>
            <a:r>
              <a:rPr lang="en-US"/>
              <a:t>', 'SQLJ', 'TD_SYSFNLIB', 'SYSSPATIAL')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5596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REPLACE02</a:t>
            </a:r>
          </a:p>
        </p:txBody>
      </p:sp>
      <p:sp>
        <p:nvSpPr>
          <p:cNvPr id="4" name="Slide Number Placeholder 3"/>
          <p:cNvSpPr>
            <a:spLocks noGrp="1"/>
          </p:cNvSpPr>
          <p:nvPr>
            <p:ph type="sldNum" sz="quarter" idx="5"/>
          </p:nvPr>
        </p:nvSpPr>
        <p:spPr/>
        <p:txBody>
          <a:bodyPr/>
          <a:lstStyle/>
          <a:p>
            <a:fld id="{FFDCFA53-E6C0-FD4E-82A8-4284543D7962}" type="slidenum">
              <a:rPr lang="en-US" smtClean="0"/>
              <a:t>8</a:t>
            </a:fld>
            <a:endParaRPr lang="en-US"/>
          </a:p>
        </p:txBody>
      </p:sp>
    </p:spTree>
    <p:extLst>
      <p:ext uri="{BB962C8B-B14F-4D97-AF65-F5344CB8AC3E}">
        <p14:creationId xmlns:p14="http://schemas.microsoft.com/office/powerpoint/2010/main" val="424853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pPr/>
              <a:t>11</a:t>
            </a:fld>
            <a:endParaRPr lang="en-US" dirty="0"/>
          </a:p>
        </p:txBody>
      </p:sp>
    </p:spTree>
    <p:extLst>
      <p:ext uri="{BB962C8B-B14F-4D97-AF65-F5344CB8AC3E}">
        <p14:creationId xmlns:p14="http://schemas.microsoft.com/office/powerpoint/2010/main" val="21688499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15</a:t>
            </a:fld>
            <a:endParaRPr lang="en-US"/>
          </a:p>
        </p:txBody>
      </p:sp>
    </p:spTree>
    <p:extLst>
      <p:ext uri="{BB962C8B-B14F-4D97-AF65-F5344CB8AC3E}">
        <p14:creationId xmlns:p14="http://schemas.microsoft.com/office/powerpoint/2010/main" val="2834844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3497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6853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545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FDCFA53-E6C0-FD4E-82A8-4284543D796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82056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REPLACE08 -- </a:t>
            </a:r>
            <a:r>
              <a:rPr lang="en-US" dirty="0" err="1"/>
              <a:t>vhc</a:t>
            </a:r>
            <a:r>
              <a:rPr lang="en-US" dirty="0"/>
              <a:t>--</a:t>
            </a:r>
            <a:r>
              <a:rPr lang="en-US" dirty="0" err="1"/>
              <a:t>appid_detail.csv</a:t>
            </a:r>
            <a:endParaRPr lang="en-US" dirty="0"/>
          </a:p>
        </p:txBody>
      </p:sp>
      <p:sp>
        <p:nvSpPr>
          <p:cNvPr id="4" name="Slide Number Placeholder 3"/>
          <p:cNvSpPr>
            <a:spLocks noGrp="1"/>
          </p:cNvSpPr>
          <p:nvPr>
            <p:ph type="sldNum" sz="quarter" idx="5"/>
          </p:nvPr>
        </p:nvSpPr>
        <p:spPr/>
        <p:txBody>
          <a:bodyPr/>
          <a:lstStyle/>
          <a:p>
            <a:fld id="{FFDCFA53-E6C0-FD4E-82A8-4284543D7962}" type="slidenum">
              <a:rPr lang="en-US" smtClean="0"/>
              <a:t>22</a:t>
            </a:fld>
            <a:endParaRPr lang="en-US"/>
          </a:p>
        </p:txBody>
      </p:sp>
    </p:spTree>
    <p:extLst>
      <p:ext uri="{BB962C8B-B14F-4D97-AF65-F5344CB8AC3E}">
        <p14:creationId xmlns:p14="http://schemas.microsoft.com/office/powerpoint/2010/main" val="27979748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19ED8FC-CD06-D246-8090-BA8BDAB902B1}"/>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8" name="Rectangle 17">
            <a:extLst>
              <a:ext uri="{FF2B5EF4-FFF2-40B4-BE49-F238E27FC236}">
                <a16:creationId xmlns:a16="http://schemas.microsoft.com/office/drawing/2014/main" id="{8D8B61AA-6CB5-4548-8A30-7092021DB903}"/>
              </a:ext>
            </a:extLst>
          </p:cNvPr>
          <p:cNvSpPr/>
          <p:nvPr userDrawn="1"/>
        </p:nvSpPr>
        <p:spPr>
          <a:xfrm>
            <a:off x="439386" y="6388923"/>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33B2D26A-1641-EA46-BA7A-35D7C54DB8DE}"/>
              </a:ext>
            </a:extLst>
          </p:cNvPr>
          <p:cNvSpPr/>
          <p:nvPr/>
        </p:nvSpPr>
        <p:spPr>
          <a:xfrm>
            <a:off x="311727" y="310393"/>
            <a:ext cx="11565346" cy="62362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5" name="Picture 4">
            <a:extLst>
              <a:ext uri="{FF2B5EF4-FFF2-40B4-BE49-F238E27FC236}">
                <a16:creationId xmlns:a16="http://schemas.microsoft.com/office/drawing/2014/main" id="{18413D24-3B95-1C42-AB05-3DB6C7117B9C}"/>
              </a:ext>
            </a:extLst>
          </p:cNvPr>
          <p:cNvPicPr>
            <a:picLocks noChangeAspect="1"/>
          </p:cNvPicPr>
          <p:nvPr userDrawn="1"/>
        </p:nvPicPr>
        <p:blipFill>
          <a:blip r:embed="rId2"/>
          <a:stretch>
            <a:fillRect/>
          </a:stretch>
        </p:blipFill>
        <p:spPr>
          <a:xfrm>
            <a:off x="312615" y="310393"/>
            <a:ext cx="4151376" cy="6236208"/>
          </a:xfrm>
          <a:prstGeom prst="rect">
            <a:avLst/>
          </a:prstGeom>
        </p:spPr>
      </p:pic>
      <p:pic>
        <p:nvPicPr>
          <p:cNvPr id="17" name="Picture 16">
            <a:extLst>
              <a:ext uri="{FF2B5EF4-FFF2-40B4-BE49-F238E27FC236}">
                <a16:creationId xmlns:a16="http://schemas.microsoft.com/office/drawing/2014/main" id="{07FBDA82-7791-114A-823E-0184D1BF1BF3}"/>
              </a:ext>
            </a:extLst>
          </p:cNvPr>
          <p:cNvPicPr>
            <a:picLocks noChangeAspect="1"/>
          </p:cNvPicPr>
          <p:nvPr userDrawn="1"/>
        </p:nvPicPr>
        <p:blipFill>
          <a:blip r:embed="rId3"/>
          <a:stretch>
            <a:fillRect/>
          </a:stretch>
        </p:blipFill>
        <p:spPr>
          <a:xfrm>
            <a:off x="819150" y="3163643"/>
            <a:ext cx="2554284" cy="484991"/>
          </a:xfrm>
          <a:prstGeom prst="rect">
            <a:avLst/>
          </a:prstGeom>
        </p:spPr>
      </p:pic>
      <p:sp>
        <p:nvSpPr>
          <p:cNvPr id="10" name="Text Placeholder 9">
            <a:extLst>
              <a:ext uri="{FF2B5EF4-FFF2-40B4-BE49-F238E27FC236}">
                <a16:creationId xmlns:a16="http://schemas.microsoft.com/office/drawing/2014/main" id="{256AC677-1009-7C40-80EF-D192F410E132}"/>
              </a:ext>
            </a:extLst>
          </p:cNvPr>
          <p:cNvSpPr>
            <a:spLocks noGrp="1"/>
          </p:cNvSpPr>
          <p:nvPr>
            <p:ph type="body" sz="quarter" idx="10" hasCustomPrompt="1"/>
          </p:nvPr>
        </p:nvSpPr>
        <p:spPr bwMode="gray">
          <a:xfrm>
            <a:off x="5070677" y="1132699"/>
            <a:ext cx="6571596" cy="2416413"/>
          </a:xfrm>
          <a:noFill/>
        </p:spPr>
        <p:txBody>
          <a:bodyPr wrap="square" lIns="91440" tIns="0" rIns="91440" bIns="0" anchor="b" anchorCtr="0">
            <a:noAutofit/>
          </a:bodyPr>
          <a:lstStyle>
            <a:lvl1pPr marL="0" indent="0" algn="l">
              <a:lnSpc>
                <a:spcPct val="100000"/>
              </a:lnSpc>
              <a:spcBef>
                <a:spcPts val="200"/>
              </a:spcBef>
              <a:spcAft>
                <a:spcPts val="800"/>
              </a:spcAft>
              <a:buFont typeface="Arial" panose="020B0604020202020204" pitchFamily="34" charset="0"/>
              <a:buChar char="​"/>
              <a:tabLst>
                <a:tab pos="457200" algn="l"/>
              </a:tabLst>
              <a:defRPr sz="3600" b="1">
                <a:solidFill>
                  <a:schemeClr val="accent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pPr lvl="0"/>
            <a:r>
              <a:rPr lang="en-US" dirty="0"/>
              <a:t>Presentation Title Multiple Line Title Length</a:t>
            </a:r>
          </a:p>
        </p:txBody>
      </p:sp>
      <p:sp>
        <p:nvSpPr>
          <p:cNvPr id="11" name="Text Placeholder 9">
            <a:extLst>
              <a:ext uri="{FF2B5EF4-FFF2-40B4-BE49-F238E27FC236}">
                <a16:creationId xmlns:a16="http://schemas.microsoft.com/office/drawing/2014/main" id="{A8749994-227C-414C-9A58-F1F52D7FF59E}"/>
              </a:ext>
            </a:extLst>
          </p:cNvPr>
          <p:cNvSpPr>
            <a:spLocks noGrp="1"/>
          </p:cNvSpPr>
          <p:nvPr>
            <p:ph type="body" sz="quarter" idx="14" hasCustomPrompt="1"/>
          </p:nvPr>
        </p:nvSpPr>
        <p:spPr bwMode="gray">
          <a:xfrm>
            <a:off x="5070677" y="3739584"/>
            <a:ext cx="6571596" cy="1269714"/>
          </a:xfrm>
          <a:noFill/>
        </p:spPr>
        <p:txBody>
          <a:bodyPr wrap="square" lIns="91440" tIns="0" rIns="91440" bIns="0" anchor="t" anchorCtr="0">
            <a:noAutofit/>
          </a:bodyPr>
          <a:lstStyle>
            <a:lvl1pPr marL="0" marR="0" indent="0" algn="l" defTabSz="914400" rtl="0" eaLnBrk="1" fontAlgn="auto" latinLnBrk="0" hangingPunct="1">
              <a:lnSpc>
                <a:spcPct val="90000"/>
              </a:lnSpc>
              <a:spcBef>
                <a:spcPts val="600"/>
              </a:spcBef>
              <a:spcAft>
                <a:spcPts val="0"/>
              </a:spcAft>
              <a:buClrTx/>
              <a:buSzTx/>
              <a:buFont typeface="Arial" panose="020B0604020202020204" pitchFamily="34" charset="0"/>
              <a:buChar char="​"/>
              <a:tabLst>
                <a:tab pos="457200" algn="l"/>
              </a:tabLst>
              <a:defRPr sz="2400" b="0">
                <a:solidFill>
                  <a:schemeClr val="bg1"/>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dirty="0">
                <a:effectLst/>
                <a:latin typeface="Arial" panose="020B0604020202020204" pitchFamily="34" charset="0"/>
              </a:rPr>
              <a:t>Subtitle Placeholder Multiple Line Title </a:t>
            </a:r>
            <a:br>
              <a:rPr lang="en-US" dirty="0">
                <a:effectLst/>
                <a:latin typeface="Arial" panose="020B0604020202020204" pitchFamily="34" charset="0"/>
              </a:rPr>
            </a:br>
            <a:r>
              <a:rPr lang="en-US" dirty="0">
                <a:effectLst/>
                <a:latin typeface="Arial" panose="020B0604020202020204" pitchFamily="34" charset="0"/>
              </a:rPr>
              <a:t>Length Which Extends To Two Lines</a:t>
            </a:r>
          </a:p>
        </p:txBody>
      </p:sp>
      <p:sp>
        <p:nvSpPr>
          <p:cNvPr id="15" name="Text Placeholder 9">
            <a:extLst>
              <a:ext uri="{FF2B5EF4-FFF2-40B4-BE49-F238E27FC236}">
                <a16:creationId xmlns:a16="http://schemas.microsoft.com/office/drawing/2014/main" id="{DDBD6208-4E1F-214A-9C6D-DAB628D1288F}"/>
              </a:ext>
            </a:extLst>
          </p:cNvPr>
          <p:cNvSpPr>
            <a:spLocks noGrp="1"/>
          </p:cNvSpPr>
          <p:nvPr>
            <p:ph type="body" sz="quarter" idx="15" hasCustomPrompt="1"/>
          </p:nvPr>
        </p:nvSpPr>
        <p:spPr bwMode="gray">
          <a:xfrm>
            <a:off x="5070677" y="5137104"/>
            <a:ext cx="6571596" cy="643718"/>
          </a:xfrm>
          <a:noFill/>
        </p:spPr>
        <p:txBody>
          <a:bodyPr wrap="square" lIns="91440" tIns="0" rIns="91440" bIns="0" anchor="b" anchorCtr="0">
            <a:noAutofit/>
          </a:bodyPr>
          <a:lstStyle>
            <a:lvl1pPr marL="0" indent="0" algn="l">
              <a:lnSpc>
                <a:spcPct val="90000"/>
              </a:lnSpc>
              <a:spcBef>
                <a:spcPts val="600"/>
              </a:spcBef>
              <a:spcAft>
                <a:spcPts val="0"/>
              </a:spcAft>
              <a:buFont typeface="Arial" panose="020B0604020202020204" pitchFamily="34" charset="0"/>
              <a:buChar char="​"/>
              <a:tabLst>
                <a:tab pos="457200" algn="l"/>
              </a:tabLst>
              <a:defRPr sz="1800" b="0">
                <a:solidFill>
                  <a:schemeClr val="bg1">
                    <a:lumMod val="85000"/>
                  </a:schemeClr>
                </a:solidFill>
              </a:defRPr>
            </a:lvl1pPr>
            <a:lvl2pPr marL="0" indent="0" algn="l">
              <a:lnSpc>
                <a:spcPct val="100000"/>
              </a:lnSpc>
              <a:spcBef>
                <a:spcPts val="0"/>
              </a:spcBef>
              <a:spcAft>
                <a:spcPts val="800"/>
              </a:spcAft>
              <a:buFont typeface="Arial" panose="020B0604020202020204" pitchFamily="34" charset="0"/>
              <a:buChar char="​"/>
              <a:defRPr sz="2400" b="0">
                <a:solidFill>
                  <a:schemeClr val="bg1"/>
                </a:solidFill>
              </a:defRPr>
            </a:lvl2pPr>
            <a:lvl3pPr marL="0" indent="0" algn="l">
              <a:lnSpc>
                <a:spcPct val="100000"/>
              </a:lnSpc>
              <a:spcBef>
                <a:spcPts val="600"/>
              </a:spcBef>
              <a:spcAft>
                <a:spcPts val="800"/>
              </a:spcAft>
              <a:buFont typeface="Arial" panose="020B0604020202020204" pitchFamily="34" charset="0"/>
              <a:buChar char="​"/>
              <a:defRPr sz="1800" b="1">
                <a:solidFill>
                  <a:schemeClr val="bg1">
                    <a:lumMod val="85000"/>
                  </a:schemeClr>
                </a:solidFill>
              </a:defRPr>
            </a:lvl3pPr>
            <a:lvl4pPr marL="0" indent="0" algn="l">
              <a:lnSpc>
                <a:spcPct val="100000"/>
              </a:lnSpc>
              <a:spcBef>
                <a:spcPts val="200"/>
              </a:spcBef>
              <a:spcAft>
                <a:spcPts val="800"/>
              </a:spcAft>
              <a:buFont typeface="Arial" panose="020B0604020202020204" pitchFamily="34" charset="0"/>
              <a:buNone/>
              <a:defRPr sz="1800" b="0">
                <a:solidFill>
                  <a:schemeClr val="bg1">
                    <a:lumMod val="85000"/>
                  </a:schemeClr>
                </a:solidFill>
              </a:defRPr>
            </a:lvl4pPr>
            <a:lvl5pPr marL="0" indent="0" algn="l">
              <a:lnSpc>
                <a:spcPct val="100000"/>
              </a:lnSpc>
              <a:spcBef>
                <a:spcPts val="200"/>
              </a:spcBef>
              <a:spcAft>
                <a:spcPts val="800"/>
              </a:spcAft>
              <a:buFont typeface="Arial" panose="020B0604020202020204" pitchFamily="34" charset="0"/>
              <a:buChar char="​"/>
              <a:defRPr sz="1800" b="0">
                <a:solidFill>
                  <a:schemeClr val="bg1">
                    <a:lumMod val="85000"/>
                  </a:schemeClr>
                </a:solidFill>
              </a:defRPr>
            </a:lvl5pPr>
            <a:lvl6pPr marL="0" indent="0" algn="ctr">
              <a:lnSpc>
                <a:spcPct val="85000"/>
              </a:lnSpc>
              <a:spcBef>
                <a:spcPts val="200"/>
              </a:spcBef>
              <a:spcAft>
                <a:spcPts val="200"/>
              </a:spcAft>
              <a:buFont typeface="Arial" panose="020B0604020202020204" pitchFamily="34" charset="0"/>
              <a:buChar char="​"/>
              <a:defRPr sz="1400" b="0">
                <a:solidFill>
                  <a:schemeClr val="bg1"/>
                </a:solidFill>
              </a:defRPr>
            </a:lvl6pPr>
            <a:lvl7pPr marL="0" indent="0" algn="ctr">
              <a:lnSpc>
                <a:spcPct val="85000"/>
              </a:lnSpc>
              <a:spcBef>
                <a:spcPts val="200"/>
              </a:spcBef>
              <a:spcAft>
                <a:spcPts val="200"/>
              </a:spcAft>
              <a:buFont typeface="Arial" panose="020B0604020202020204" pitchFamily="34" charset="0"/>
              <a:buChar char="​"/>
              <a:defRPr sz="1400" b="0">
                <a:solidFill>
                  <a:schemeClr val="bg1"/>
                </a:solidFill>
              </a:defRPr>
            </a:lvl7pPr>
            <a:lvl8pPr marL="0" indent="0" algn="ctr">
              <a:lnSpc>
                <a:spcPct val="85000"/>
              </a:lnSpc>
              <a:spcBef>
                <a:spcPts val="200"/>
              </a:spcBef>
              <a:spcAft>
                <a:spcPts val="200"/>
              </a:spcAft>
              <a:buFont typeface="Arial" panose="020B0604020202020204" pitchFamily="34" charset="0"/>
              <a:buChar char="​"/>
              <a:defRPr sz="1400" b="0">
                <a:solidFill>
                  <a:schemeClr val="bg1"/>
                </a:solidFill>
              </a:defRPr>
            </a:lvl8pPr>
            <a:lvl9pPr marL="0" indent="0" algn="ctr">
              <a:lnSpc>
                <a:spcPct val="85000"/>
              </a:lnSpc>
              <a:spcBef>
                <a:spcPts val="200"/>
              </a:spcBef>
              <a:spcAft>
                <a:spcPts val="200"/>
              </a:spcAft>
              <a:buFont typeface="Arial" panose="020B0604020202020204" pitchFamily="34" charset="0"/>
              <a:buChar char="​"/>
              <a:defRPr sz="1400" b="0">
                <a:solidFill>
                  <a:schemeClr val="bg1"/>
                </a:solidFill>
              </a:defRPr>
            </a:lvl9pPr>
          </a:lstStyle>
          <a:p>
            <a:r>
              <a:rPr lang="en-US" b="1" dirty="0">
                <a:effectLst/>
                <a:latin typeface="Arial" panose="020B0604020202020204" pitchFamily="34" charset="0"/>
              </a:rPr>
              <a:t>Presenter Name</a:t>
            </a:r>
            <a:r>
              <a:rPr lang="en-US" dirty="0">
                <a:effectLst/>
                <a:latin typeface="Arial" panose="020B0604020202020204" pitchFamily="34" charset="0"/>
              </a:rPr>
              <a:t>, Presenter Title </a:t>
            </a:r>
            <a:br>
              <a:rPr lang="en-US" dirty="0">
                <a:effectLst/>
                <a:latin typeface="Arial" panose="020B0604020202020204" pitchFamily="34" charset="0"/>
              </a:rPr>
            </a:br>
            <a:r>
              <a:rPr lang="en-US" dirty="0">
                <a:effectLst/>
                <a:latin typeface="Arial" panose="020B0604020202020204" pitchFamily="34" charset="0"/>
              </a:rPr>
              <a:t>Month #, 2019</a:t>
            </a:r>
          </a:p>
        </p:txBody>
      </p:sp>
    </p:spTree>
    <p:extLst>
      <p:ext uri="{BB962C8B-B14F-4D97-AF65-F5344CB8AC3E}">
        <p14:creationId xmlns:p14="http://schemas.microsoft.com/office/powerpoint/2010/main" val="2591528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meline (Jan-Dec, 3r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grpSp>
        <p:nvGrpSpPr>
          <p:cNvPr id="3" name="Group 2">
            <a:extLst>
              <a:ext uri="{FF2B5EF4-FFF2-40B4-BE49-F238E27FC236}">
                <a16:creationId xmlns:a16="http://schemas.microsoft.com/office/drawing/2014/main" id="{A01065EA-F2AD-D048-92A0-89675785BA2A}"/>
              </a:ext>
            </a:extLst>
          </p:cNvPr>
          <p:cNvGrpSpPr/>
          <p:nvPr userDrawn="1"/>
        </p:nvGrpSpPr>
        <p:grpSpPr>
          <a:xfrm>
            <a:off x="-8053" y="1148528"/>
            <a:ext cx="12213770" cy="5709472"/>
            <a:chOff x="-10885" y="1148528"/>
            <a:chExt cx="12213770" cy="5709472"/>
          </a:xfrm>
        </p:grpSpPr>
        <p:sp>
          <p:nvSpPr>
            <p:cNvPr id="4" name="Rectangle 3">
              <a:extLst>
                <a:ext uri="{FF2B5EF4-FFF2-40B4-BE49-F238E27FC236}">
                  <a16:creationId xmlns:a16="http://schemas.microsoft.com/office/drawing/2014/main" id="{5205079B-9582-7646-B000-98076647FE0E}"/>
                </a:ext>
              </a:extLst>
            </p:cNvPr>
            <p:cNvSpPr/>
            <p:nvPr/>
          </p:nvSpPr>
          <p:spPr>
            <a:xfrm>
              <a:off x="103185" y="6248092"/>
              <a:ext cx="12083151"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7CC5520-A154-A349-860A-997AAACA06DA}"/>
                </a:ext>
              </a:extLst>
            </p:cNvPr>
            <p:cNvSpPr/>
            <p:nvPr/>
          </p:nvSpPr>
          <p:spPr>
            <a:xfrm>
              <a:off x="-10885" y="1510930"/>
              <a:ext cx="12202885" cy="173736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7B8E21B-0B3B-5645-9F46-41AE6D29F57A}"/>
                </a:ext>
              </a:extLst>
            </p:cNvPr>
            <p:cNvSpPr/>
            <p:nvPr/>
          </p:nvSpPr>
          <p:spPr>
            <a:xfrm>
              <a:off x="-1"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CB10CD-9D86-EA42-AE15-E4AB1D2619C4}"/>
                </a:ext>
              </a:extLst>
            </p:cNvPr>
            <p:cNvSpPr/>
            <p:nvPr/>
          </p:nvSpPr>
          <p:spPr>
            <a:xfrm>
              <a:off x="1015999" y="1551297"/>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2031999" y="1550862"/>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3047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4063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5079999" y="1550862"/>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9EA048-8F83-D445-A98E-CB072EC76691}"/>
                </a:ext>
              </a:extLst>
            </p:cNvPr>
            <p:cNvSpPr/>
            <p:nvPr/>
          </p:nvSpPr>
          <p:spPr>
            <a:xfrm>
              <a:off x="6095999" y="1550424"/>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FAC7F5E-0BA7-3B48-B1E4-C4A45F9E9AF8}"/>
                </a:ext>
              </a:extLst>
            </p:cNvPr>
            <p:cNvSpPr/>
            <p:nvPr/>
          </p:nvSpPr>
          <p:spPr>
            <a:xfrm>
              <a:off x="7111999" y="1549986"/>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517A225-05BA-534E-ACDE-F9ECC5E77A6C}"/>
                </a:ext>
              </a:extLst>
            </p:cNvPr>
            <p:cNvSpPr/>
            <p:nvPr/>
          </p:nvSpPr>
          <p:spPr>
            <a:xfrm>
              <a:off x="8127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1F8CA6E-F897-0243-89E9-914FA8C935FA}"/>
                </a:ext>
              </a:extLst>
            </p:cNvPr>
            <p:cNvSpPr/>
            <p:nvPr/>
          </p:nvSpPr>
          <p:spPr>
            <a:xfrm>
              <a:off x="9143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4842988-08DC-D048-B8F0-3A6DBA87B0FC}"/>
                </a:ext>
              </a:extLst>
            </p:cNvPr>
            <p:cNvSpPr/>
            <p:nvPr/>
          </p:nvSpPr>
          <p:spPr>
            <a:xfrm>
              <a:off x="10159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1A7362-FBA5-1B4C-A71F-8C4ADEE128D3}"/>
                </a:ext>
              </a:extLst>
            </p:cNvPr>
            <p:cNvSpPr/>
            <p:nvPr/>
          </p:nvSpPr>
          <p:spPr>
            <a:xfrm>
              <a:off x="11175999" y="1551300"/>
              <a:ext cx="1016000" cy="53067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Jan</a:t>
              </a:r>
            </a:p>
          </p:txBody>
        </p:sp>
        <p:sp>
          <p:nvSpPr>
            <p:cNvPr id="19" name="Rectangle 18">
              <a:extLst>
                <a:ext uri="{FF2B5EF4-FFF2-40B4-BE49-F238E27FC236}">
                  <a16:creationId xmlns:a16="http://schemas.microsoft.com/office/drawing/2014/main" id="{760B7B73-662B-AB42-97E4-946F5F103375}"/>
                </a:ext>
              </a:extLst>
            </p:cNvPr>
            <p:cNvSpPr/>
            <p:nvPr/>
          </p:nvSpPr>
          <p:spPr>
            <a:xfrm>
              <a:off x="1016000" y="1149839"/>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Feb</a:t>
              </a:r>
            </a:p>
          </p:txBody>
        </p:sp>
        <p:sp>
          <p:nvSpPr>
            <p:cNvPr id="20" name="Rectangle 19">
              <a:extLst>
                <a:ext uri="{FF2B5EF4-FFF2-40B4-BE49-F238E27FC236}">
                  <a16:creationId xmlns:a16="http://schemas.microsoft.com/office/drawing/2014/main" id="{8F3BF4EC-AC4C-D443-98B4-35EB6EB7D128}"/>
                </a:ext>
              </a:extLst>
            </p:cNvPr>
            <p:cNvSpPr/>
            <p:nvPr/>
          </p:nvSpPr>
          <p:spPr>
            <a:xfrm>
              <a:off x="2032000" y="1149403"/>
              <a:ext cx="1016000" cy="402805"/>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Mar</a:t>
              </a:r>
            </a:p>
          </p:txBody>
        </p:sp>
        <p:sp>
          <p:nvSpPr>
            <p:cNvPr id="21" name="Rectangle 20">
              <a:extLst>
                <a:ext uri="{FF2B5EF4-FFF2-40B4-BE49-F238E27FC236}">
                  <a16:creationId xmlns:a16="http://schemas.microsoft.com/office/drawing/2014/main" id="{E7510CD1-0C50-E940-A812-15CAE25ED399}"/>
                </a:ext>
              </a:extLst>
            </p:cNvPr>
            <p:cNvSpPr/>
            <p:nvPr/>
          </p:nvSpPr>
          <p:spPr>
            <a:xfrm>
              <a:off x="3048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Apr</a:t>
              </a:r>
            </a:p>
          </p:txBody>
        </p:sp>
        <p:sp>
          <p:nvSpPr>
            <p:cNvPr id="22" name="Rectangle 21">
              <a:extLst>
                <a:ext uri="{FF2B5EF4-FFF2-40B4-BE49-F238E27FC236}">
                  <a16:creationId xmlns:a16="http://schemas.microsoft.com/office/drawing/2014/main" id="{A5AE63E2-276F-1148-81D3-E8DA5A108313}"/>
                </a:ext>
              </a:extLst>
            </p:cNvPr>
            <p:cNvSpPr/>
            <p:nvPr/>
          </p:nvSpPr>
          <p:spPr>
            <a:xfrm>
              <a:off x="4064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May</a:t>
              </a:r>
            </a:p>
          </p:txBody>
        </p:sp>
        <p:sp>
          <p:nvSpPr>
            <p:cNvPr id="23" name="Rectangle 22">
              <a:extLst>
                <a:ext uri="{FF2B5EF4-FFF2-40B4-BE49-F238E27FC236}">
                  <a16:creationId xmlns:a16="http://schemas.microsoft.com/office/drawing/2014/main" id="{21205AA8-43B0-5640-815B-6C071D0E01B8}"/>
                </a:ext>
              </a:extLst>
            </p:cNvPr>
            <p:cNvSpPr/>
            <p:nvPr/>
          </p:nvSpPr>
          <p:spPr>
            <a:xfrm>
              <a:off x="5080000" y="1149404"/>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Jun</a:t>
              </a:r>
            </a:p>
          </p:txBody>
        </p:sp>
        <p:sp>
          <p:nvSpPr>
            <p:cNvPr id="24" name="Rectangle 23">
              <a:extLst>
                <a:ext uri="{FF2B5EF4-FFF2-40B4-BE49-F238E27FC236}">
                  <a16:creationId xmlns:a16="http://schemas.microsoft.com/office/drawing/2014/main" id="{64B141EC-A09F-2944-AC6B-4F3B20DFB679}"/>
                </a:ext>
              </a:extLst>
            </p:cNvPr>
            <p:cNvSpPr/>
            <p:nvPr/>
          </p:nvSpPr>
          <p:spPr>
            <a:xfrm>
              <a:off x="6096000" y="1148966"/>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Jul</a:t>
              </a:r>
            </a:p>
          </p:txBody>
        </p:sp>
        <p:sp>
          <p:nvSpPr>
            <p:cNvPr id="25" name="Rectangle 24">
              <a:extLst>
                <a:ext uri="{FF2B5EF4-FFF2-40B4-BE49-F238E27FC236}">
                  <a16:creationId xmlns:a16="http://schemas.microsoft.com/office/drawing/2014/main" id="{7402BE81-05AA-ED4E-AAAC-7C62F382D1E7}"/>
                </a:ext>
              </a:extLst>
            </p:cNvPr>
            <p:cNvSpPr/>
            <p:nvPr/>
          </p:nvSpPr>
          <p:spPr>
            <a:xfrm>
              <a:off x="7112000" y="1148528"/>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Aug</a:t>
              </a:r>
            </a:p>
          </p:txBody>
        </p:sp>
        <p:sp>
          <p:nvSpPr>
            <p:cNvPr id="26" name="Rectangle 25">
              <a:extLst>
                <a:ext uri="{FF2B5EF4-FFF2-40B4-BE49-F238E27FC236}">
                  <a16:creationId xmlns:a16="http://schemas.microsoft.com/office/drawing/2014/main" id="{6945B892-830E-A945-B839-3F69D79C6F4E}"/>
                </a:ext>
              </a:extLst>
            </p:cNvPr>
            <p:cNvSpPr/>
            <p:nvPr/>
          </p:nvSpPr>
          <p:spPr>
            <a:xfrm>
              <a:off x="8128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Sep</a:t>
              </a:r>
            </a:p>
          </p:txBody>
        </p:sp>
        <p:sp>
          <p:nvSpPr>
            <p:cNvPr id="27" name="Rectangle 26">
              <a:extLst>
                <a:ext uri="{FF2B5EF4-FFF2-40B4-BE49-F238E27FC236}">
                  <a16:creationId xmlns:a16="http://schemas.microsoft.com/office/drawing/2014/main" id="{CEED1288-8490-F04C-9D91-CA9CEE53F2ED}"/>
                </a:ext>
              </a:extLst>
            </p:cNvPr>
            <p:cNvSpPr/>
            <p:nvPr/>
          </p:nvSpPr>
          <p:spPr>
            <a:xfrm>
              <a:off x="9144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Oct</a:t>
              </a:r>
            </a:p>
          </p:txBody>
        </p:sp>
        <p:sp>
          <p:nvSpPr>
            <p:cNvPr id="28" name="Rectangle 27">
              <a:extLst>
                <a:ext uri="{FF2B5EF4-FFF2-40B4-BE49-F238E27FC236}">
                  <a16:creationId xmlns:a16="http://schemas.microsoft.com/office/drawing/2014/main" id="{67CDEB9B-EB70-4C42-AF8A-DCFDA4AAE0F8}"/>
                </a:ext>
              </a:extLst>
            </p:cNvPr>
            <p:cNvSpPr/>
            <p:nvPr/>
          </p:nvSpPr>
          <p:spPr>
            <a:xfrm>
              <a:off x="10160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Nov</a:t>
              </a:r>
            </a:p>
          </p:txBody>
        </p:sp>
        <p:sp>
          <p:nvSpPr>
            <p:cNvPr id="29" name="Rectangle 28">
              <a:extLst>
                <a:ext uri="{FF2B5EF4-FFF2-40B4-BE49-F238E27FC236}">
                  <a16:creationId xmlns:a16="http://schemas.microsoft.com/office/drawing/2014/main" id="{BEC3062A-C25D-914F-84DD-2FCBBDC98325}"/>
                </a:ext>
              </a:extLst>
            </p:cNvPr>
            <p:cNvSpPr/>
            <p:nvPr/>
          </p:nvSpPr>
          <p:spPr>
            <a:xfrm>
              <a:off x="11176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Dec</a:t>
              </a:r>
            </a:p>
          </p:txBody>
        </p:sp>
        <p:sp>
          <p:nvSpPr>
            <p:cNvPr id="30" name="Rectangle 29">
              <a:extLst>
                <a:ext uri="{FF2B5EF4-FFF2-40B4-BE49-F238E27FC236}">
                  <a16:creationId xmlns:a16="http://schemas.microsoft.com/office/drawing/2014/main" id="{14013BDB-06BF-2C43-A608-D453038322A2}"/>
                </a:ext>
              </a:extLst>
            </p:cNvPr>
            <p:cNvSpPr/>
            <p:nvPr/>
          </p:nvSpPr>
          <p:spPr>
            <a:xfrm>
              <a:off x="-1" y="3302720"/>
              <a:ext cx="12202885" cy="1737360"/>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AACCDF5-4C13-E341-B942-5008BF9ECF62}"/>
                </a:ext>
              </a:extLst>
            </p:cNvPr>
            <p:cNvSpPr/>
            <p:nvPr/>
          </p:nvSpPr>
          <p:spPr>
            <a:xfrm>
              <a:off x="0" y="5094510"/>
              <a:ext cx="12202885" cy="1737360"/>
            </a:xfrm>
            <a:prstGeom prst="rect">
              <a:avLst/>
            </a:prstGeom>
            <a:solidFill>
              <a:schemeClr val="accent4">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1063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meline (Jan-Jun, 3r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4" name="Rectangle 3">
            <a:extLst>
              <a:ext uri="{FF2B5EF4-FFF2-40B4-BE49-F238E27FC236}">
                <a16:creationId xmlns:a16="http://schemas.microsoft.com/office/drawing/2014/main" id="{5205079B-9582-7646-B000-98076647FE0E}"/>
              </a:ext>
            </a:extLst>
          </p:cNvPr>
          <p:cNvSpPr/>
          <p:nvPr/>
        </p:nvSpPr>
        <p:spPr>
          <a:xfrm>
            <a:off x="132522" y="6248092"/>
            <a:ext cx="11752454"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A843A425-86F3-D548-9E52-A4344915D4E7}"/>
              </a:ext>
            </a:extLst>
          </p:cNvPr>
          <p:cNvGrpSpPr/>
          <p:nvPr userDrawn="1"/>
        </p:nvGrpSpPr>
        <p:grpSpPr>
          <a:xfrm>
            <a:off x="368632" y="1148966"/>
            <a:ext cx="11522617" cy="5709034"/>
            <a:chOff x="582126" y="1148966"/>
            <a:chExt cx="9836928" cy="5709034"/>
          </a:xfrm>
        </p:grpSpPr>
        <p:sp>
          <p:nvSpPr>
            <p:cNvPr id="5" name="Rectangle 4">
              <a:extLst>
                <a:ext uri="{FF2B5EF4-FFF2-40B4-BE49-F238E27FC236}">
                  <a16:creationId xmlns:a16="http://schemas.microsoft.com/office/drawing/2014/main" id="{97CC5520-A154-A349-860A-997AAACA06DA}"/>
                </a:ext>
              </a:extLst>
            </p:cNvPr>
            <p:cNvSpPr/>
            <p:nvPr/>
          </p:nvSpPr>
          <p:spPr>
            <a:xfrm>
              <a:off x="592836" y="1514548"/>
              <a:ext cx="9820862" cy="173736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7B8E21B-0B3B-5645-9F46-41AE6D29F57A}"/>
                </a:ext>
              </a:extLst>
            </p:cNvPr>
            <p:cNvSpPr/>
            <p:nvPr/>
          </p:nvSpPr>
          <p:spPr>
            <a:xfrm>
              <a:off x="587480" y="1148966"/>
              <a:ext cx="1633893" cy="570585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CB10CD-9D86-EA42-AE15-E4AB1D2619C4}"/>
                </a:ext>
              </a:extLst>
            </p:cNvPr>
            <p:cNvSpPr/>
            <p:nvPr/>
          </p:nvSpPr>
          <p:spPr>
            <a:xfrm>
              <a:off x="2221373" y="1551297"/>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3855266" y="1550862"/>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5489159" y="1551300"/>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7123053" y="1551300"/>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8756238" y="1152146"/>
              <a:ext cx="1662107" cy="570585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582126" y="1149842"/>
              <a:ext cx="1639249"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Jan</a:t>
              </a:r>
            </a:p>
          </p:txBody>
        </p:sp>
        <p:sp>
          <p:nvSpPr>
            <p:cNvPr id="19" name="Rectangle 18">
              <a:extLst>
                <a:ext uri="{FF2B5EF4-FFF2-40B4-BE49-F238E27FC236}">
                  <a16:creationId xmlns:a16="http://schemas.microsoft.com/office/drawing/2014/main" id="{760B7B73-662B-AB42-97E4-946F5F103375}"/>
                </a:ext>
              </a:extLst>
            </p:cNvPr>
            <p:cNvSpPr/>
            <p:nvPr/>
          </p:nvSpPr>
          <p:spPr>
            <a:xfrm>
              <a:off x="2221375" y="1149839"/>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Feb</a:t>
              </a:r>
            </a:p>
          </p:txBody>
        </p:sp>
        <p:sp>
          <p:nvSpPr>
            <p:cNvPr id="20" name="Rectangle 19">
              <a:extLst>
                <a:ext uri="{FF2B5EF4-FFF2-40B4-BE49-F238E27FC236}">
                  <a16:creationId xmlns:a16="http://schemas.microsoft.com/office/drawing/2014/main" id="{8F3BF4EC-AC4C-D443-98B4-35EB6EB7D128}"/>
                </a:ext>
              </a:extLst>
            </p:cNvPr>
            <p:cNvSpPr/>
            <p:nvPr/>
          </p:nvSpPr>
          <p:spPr>
            <a:xfrm>
              <a:off x="3855268" y="1149403"/>
              <a:ext cx="1633893" cy="402805"/>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Mar</a:t>
              </a:r>
            </a:p>
          </p:txBody>
        </p:sp>
        <p:sp>
          <p:nvSpPr>
            <p:cNvPr id="21" name="Rectangle 20">
              <a:extLst>
                <a:ext uri="{FF2B5EF4-FFF2-40B4-BE49-F238E27FC236}">
                  <a16:creationId xmlns:a16="http://schemas.microsoft.com/office/drawing/2014/main" id="{E7510CD1-0C50-E940-A812-15CAE25ED399}"/>
                </a:ext>
              </a:extLst>
            </p:cNvPr>
            <p:cNvSpPr/>
            <p:nvPr/>
          </p:nvSpPr>
          <p:spPr>
            <a:xfrm>
              <a:off x="5489161" y="1149842"/>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Apr</a:t>
              </a:r>
            </a:p>
          </p:txBody>
        </p:sp>
        <p:sp>
          <p:nvSpPr>
            <p:cNvPr id="22" name="Rectangle 21">
              <a:extLst>
                <a:ext uri="{FF2B5EF4-FFF2-40B4-BE49-F238E27FC236}">
                  <a16:creationId xmlns:a16="http://schemas.microsoft.com/office/drawing/2014/main" id="{A5AE63E2-276F-1148-81D3-E8DA5A108313}"/>
                </a:ext>
              </a:extLst>
            </p:cNvPr>
            <p:cNvSpPr/>
            <p:nvPr/>
          </p:nvSpPr>
          <p:spPr>
            <a:xfrm>
              <a:off x="7123054" y="1149842"/>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May</a:t>
              </a:r>
            </a:p>
          </p:txBody>
        </p:sp>
        <p:sp>
          <p:nvSpPr>
            <p:cNvPr id="23" name="Rectangle 22">
              <a:extLst>
                <a:ext uri="{FF2B5EF4-FFF2-40B4-BE49-F238E27FC236}">
                  <a16:creationId xmlns:a16="http://schemas.microsoft.com/office/drawing/2014/main" id="{21205AA8-43B0-5640-815B-6C071D0E01B8}"/>
                </a:ext>
              </a:extLst>
            </p:cNvPr>
            <p:cNvSpPr/>
            <p:nvPr/>
          </p:nvSpPr>
          <p:spPr>
            <a:xfrm>
              <a:off x="8756947" y="1149404"/>
              <a:ext cx="1662107"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Jun</a:t>
              </a:r>
            </a:p>
          </p:txBody>
        </p:sp>
        <p:sp>
          <p:nvSpPr>
            <p:cNvPr id="30" name="Rectangle 29">
              <a:extLst>
                <a:ext uri="{FF2B5EF4-FFF2-40B4-BE49-F238E27FC236}">
                  <a16:creationId xmlns:a16="http://schemas.microsoft.com/office/drawing/2014/main" id="{14013BDB-06BF-2C43-A608-D453038322A2}"/>
                </a:ext>
              </a:extLst>
            </p:cNvPr>
            <p:cNvSpPr/>
            <p:nvPr/>
          </p:nvSpPr>
          <p:spPr>
            <a:xfrm>
              <a:off x="587480" y="3302720"/>
              <a:ext cx="9826218" cy="1737360"/>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AACCDF5-4C13-E341-B942-5008BF9ECF62}"/>
                </a:ext>
              </a:extLst>
            </p:cNvPr>
            <p:cNvSpPr/>
            <p:nvPr/>
          </p:nvSpPr>
          <p:spPr>
            <a:xfrm>
              <a:off x="587482" y="5094510"/>
              <a:ext cx="9820862" cy="1737360"/>
            </a:xfrm>
            <a:prstGeom prst="rect">
              <a:avLst/>
            </a:prstGeom>
            <a:solidFill>
              <a:schemeClr val="accent4">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103232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meline (Jul-Dec, 3r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4" name="Rectangle 3">
            <a:extLst>
              <a:ext uri="{FF2B5EF4-FFF2-40B4-BE49-F238E27FC236}">
                <a16:creationId xmlns:a16="http://schemas.microsoft.com/office/drawing/2014/main" id="{5205079B-9582-7646-B000-98076647FE0E}"/>
              </a:ext>
            </a:extLst>
          </p:cNvPr>
          <p:cNvSpPr/>
          <p:nvPr/>
        </p:nvSpPr>
        <p:spPr>
          <a:xfrm>
            <a:off x="172278" y="6248092"/>
            <a:ext cx="11712698"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A843A425-86F3-D548-9E52-A4344915D4E7}"/>
              </a:ext>
            </a:extLst>
          </p:cNvPr>
          <p:cNvGrpSpPr/>
          <p:nvPr userDrawn="1"/>
        </p:nvGrpSpPr>
        <p:grpSpPr>
          <a:xfrm>
            <a:off x="368632" y="1148966"/>
            <a:ext cx="11522617" cy="5709034"/>
            <a:chOff x="582126" y="1148966"/>
            <a:chExt cx="9836928" cy="5709034"/>
          </a:xfrm>
        </p:grpSpPr>
        <p:sp>
          <p:nvSpPr>
            <p:cNvPr id="5" name="Rectangle 4">
              <a:extLst>
                <a:ext uri="{FF2B5EF4-FFF2-40B4-BE49-F238E27FC236}">
                  <a16:creationId xmlns:a16="http://schemas.microsoft.com/office/drawing/2014/main" id="{97CC5520-A154-A349-860A-997AAACA06DA}"/>
                </a:ext>
              </a:extLst>
            </p:cNvPr>
            <p:cNvSpPr/>
            <p:nvPr/>
          </p:nvSpPr>
          <p:spPr>
            <a:xfrm>
              <a:off x="592836" y="1514548"/>
              <a:ext cx="9820862" cy="173736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7B8E21B-0B3B-5645-9F46-41AE6D29F57A}"/>
                </a:ext>
              </a:extLst>
            </p:cNvPr>
            <p:cNvSpPr/>
            <p:nvPr/>
          </p:nvSpPr>
          <p:spPr>
            <a:xfrm>
              <a:off x="587480" y="1148966"/>
              <a:ext cx="1633893" cy="570585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CB10CD-9D86-EA42-AE15-E4AB1D2619C4}"/>
                </a:ext>
              </a:extLst>
            </p:cNvPr>
            <p:cNvSpPr/>
            <p:nvPr/>
          </p:nvSpPr>
          <p:spPr>
            <a:xfrm>
              <a:off x="2221373" y="1551297"/>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3855266" y="1550862"/>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5489159" y="1551300"/>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7123053" y="1551300"/>
              <a:ext cx="1633893"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8756238" y="1152146"/>
              <a:ext cx="1662107" cy="5705854"/>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582126" y="1149842"/>
              <a:ext cx="1639249"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Jul</a:t>
              </a:r>
            </a:p>
          </p:txBody>
        </p:sp>
        <p:sp>
          <p:nvSpPr>
            <p:cNvPr id="19" name="Rectangle 18">
              <a:extLst>
                <a:ext uri="{FF2B5EF4-FFF2-40B4-BE49-F238E27FC236}">
                  <a16:creationId xmlns:a16="http://schemas.microsoft.com/office/drawing/2014/main" id="{760B7B73-662B-AB42-97E4-946F5F103375}"/>
                </a:ext>
              </a:extLst>
            </p:cNvPr>
            <p:cNvSpPr/>
            <p:nvPr/>
          </p:nvSpPr>
          <p:spPr>
            <a:xfrm>
              <a:off x="2221375" y="1149839"/>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Aug</a:t>
              </a:r>
            </a:p>
          </p:txBody>
        </p:sp>
        <p:sp>
          <p:nvSpPr>
            <p:cNvPr id="20" name="Rectangle 19">
              <a:extLst>
                <a:ext uri="{FF2B5EF4-FFF2-40B4-BE49-F238E27FC236}">
                  <a16:creationId xmlns:a16="http://schemas.microsoft.com/office/drawing/2014/main" id="{8F3BF4EC-AC4C-D443-98B4-35EB6EB7D128}"/>
                </a:ext>
              </a:extLst>
            </p:cNvPr>
            <p:cNvSpPr/>
            <p:nvPr/>
          </p:nvSpPr>
          <p:spPr>
            <a:xfrm>
              <a:off x="3855268" y="1149403"/>
              <a:ext cx="1633893" cy="402805"/>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Sep</a:t>
              </a:r>
            </a:p>
          </p:txBody>
        </p:sp>
        <p:sp>
          <p:nvSpPr>
            <p:cNvPr id="21" name="Rectangle 20">
              <a:extLst>
                <a:ext uri="{FF2B5EF4-FFF2-40B4-BE49-F238E27FC236}">
                  <a16:creationId xmlns:a16="http://schemas.microsoft.com/office/drawing/2014/main" id="{E7510CD1-0C50-E940-A812-15CAE25ED399}"/>
                </a:ext>
              </a:extLst>
            </p:cNvPr>
            <p:cNvSpPr/>
            <p:nvPr/>
          </p:nvSpPr>
          <p:spPr>
            <a:xfrm>
              <a:off x="5489161" y="1149842"/>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Oct</a:t>
              </a:r>
            </a:p>
          </p:txBody>
        </p:sp>
        <p:sp>
          <p:nvSpPr>
            <p:cNvPr id="22" name="Rectangle 21">
              <a:extLst>
                <a:ext uri="{FF2B5EF4-FFF2-40B4-BE49-F238E27FC236}">
                  <a16:creationId xmlns:a16="http://schemas.microsoft.com/office/drawing/2014/main" id="{A5AE63E2-276F-1148-81D3-E8DA5A108313}"/>
                </a:ext>
              </a:extLst>
            </p:cNvPr>
            <p:cNvSpPr/>
            <p:nvPr/>
          </p:nvSpPr>
          <p:spPr>
            <a:xfrm>
              <a:off x="7123054" y="1149842"/>
              <a:ext cx="1633893"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Nov</a:t>
              </a:r>
            </a:p>
          </p:txBody>
        </p:sp>
        <p:sp>
          <p:nvSpPr>
            <p:cNvPr id="23" name="Rectangle 22">
              <a:extLst>
                <a:ext uri="{FF2B5EF4-FFF2-40B4-BE49-F238E27FC236}">
                  <a16:creationId xmlns:a16="http://schemas.microsoft.com/office/drawing/2014/main" id="{21205AA8-43B0-5640-815B-6C071D0E01B8}"/>
                </a:ext>
              </a:extLst>
            </p:cNvPr>
            <p:cNvSpPr/>
            <p:nvPr/>
          </p:nvSpPr>
          <p:spPr>
            <a:xfrm>
              <a:off x="8756947" y="1149404"/>
              <a:ext cx="1662107"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Dec</a:t>
              </a:r>
            </a:p>
          </p:txBody>
        </p:sp>
        <p:sp>
          <p:nvSpPr>
            <p:cNvPr id="30" name="Rectangle 29">
              <a:extLst>
                <a:ext uri="{FF2B5EF4-FFF2-40B4-BE49-F238E27FC236}">
                  <a16:creationId xmlns:a16="http://schemas.microsoft.com/office/drawing/2014/main" id="{14013BDB-06BF-2C43-A608-D453038322A2}"/>
                </a:ext>
              </a:extLst>
            </p:cNvPr>
            <p:cNvSpPr/>
            <p:nvPr/>
          </p:nvSpPr>
          <p:spPr>
            <a:xfrm>
              <a:off x="587480" y="3302720"/>
              <a:ext cx="9826218" cy="1737360"/>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AACCDF5-4C13-E341-B942-5008BF9ECF62}"/>
                </a:ext>
              </a:extLst>
            </p:cNvPr>
            <p:cNvSpPr/>
            <p:nvPr/>
          </p:nvSpPr>
          <p:spPr>
            <a:xfrm>
              <a:off x="587482" y="5094510"/>
              <a:ext cx="9820862" cy="1737360"/>
            </a:xfrm>
            <a:prstGeom prst="rect">
              <a:avLst/>
            </a:prstGeom>
            <a:solidFill>
              <a:schemeClr val="accent4">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53779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timeline (Jan-Dec, 3ro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grpSp>
        <p:nvGrpSpPr>
          <p:cNvPr id="3" name="Group 2">
            <a:extLst>
              <a:ext uri="{FF2B5EF4-FFF2-40B4-BE49-F238E27FC236}">
                <a16:creationId xmlns:a16="http://schemas.microsoft.com/office/drawing/2014/main" id="{A01065EA-F2AD-D048-92A0-89675785BA2A}"/>
              </a:ext>
            </a:extLst>
          </p:cNvPr>
          <p:cNvGrpSpPr/>
          <p:nvPr userDrawn="1"/>
        </p:nvGrpSpPr>
        <p:grpSpPr>
          <a:xfrm>
            <a:off x="1" y="1148528"/>
            <a:ext cx="12205715" cy="5709472"/>
            <a:chOff x="-2831" y="1148528"/>
            <a:chExt cx="12205715" cy="5709472"/>
          </a:xfrm>
        </p:grpSpPr>
        <p:sp>
          <p:nvSpPr>
            <p:cNvPr id="4" name="Rectangle 3">
              <a:extLst>
                <a:ext uri="{FF2B5EF4-FFF2-40B4-BE49-F238E27FC236}">
                  <a16:creationId xmlns:a16="http://schemas.microsoft.com/office/drawing/2014/main" id="{5205079B-9582-7646-B000-98076647FE0E}"/>
                </a:ext>
              </a:extLst>
            </p:cNvPr>
            <p:cNvSpPr/>
            <p:nvPr/>
          </p:nvSpPr>
          <p:spPr>
            <a:xfrm>
              <a:off x="-2831" y="6248092"/>
              <a:ext cx="12019722"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7B8E21B-0B3B-5645-9F46-41AE6D29F57A}"/>
                </a:ext>
              </a:extLst>
            </p:cNvPr>
            <p:cNvSpPr/>
            <p:nvPr/>
          </p:nvSpPr>
          <p:spPr>
            <a:xfrm>
              <a:off x="-1"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CB10CD-9D86-EA42-AE15-E4AB1D2619C4}"/>
                </a:ext>
              </a:extLst>
            </p:cNvPr>
            <p:cNvSpPr/>
            <p:nvPr/>
          </p:nvSpPr>
          <p:spPr>
            <a:xfrm>
              <a:off x="1015999" y="1551297"/>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2031999" y="1550862"/>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3047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4063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5079999" y="1550862"/>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9EA048-8F83-D445-A98E-CB072EC76691}"/>
                </a:ext>
              </a:extLst>
            </p:cNvPr>
            <p:cNvSpPr/>
            <p:nvPr/>
          </p:nvSpPr>
          <p:spPr>
            <a:xfrm>
              <a:off x="6095999" y="1550424"/>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FAC7F5E-0BA7-3B48-B1E4-C4A45F9E9AF8}"/>
                </a:ext>
              </a:extLst>
            </p:cNvPr>
            <p:cNvSpPr/>
            <p:nvPr/>
          </p:nvSpPr>
          <p:spPr>
            <a:xfrm>
              <a:off x="7111999" y="1549986"/>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517A225-05BA-534E-ACDE-F9ECC5E77A6C}"/>
                </a:ext>
              </a:extLst>
            </p:cNvPr>
            <p:cNvSpPr/>
            <p:nvPr/>
          </p:nvSpPr>
          <p:spPr>
            <a:xfrm>
              <a:off x="8127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1F8CA6E-F897-0243-89E9-914FA8C935FA}"/>
                </a:ext>
              </a:extLst>
            </p:cNvPr>
            <p:cNvSpPr/>
            <p:nvPr/>
          </p:nvSpPr>
          <p:spPr>
            <a:xfrm>
              <a:off x="9143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4842988-08DC-D048-B8F0-3A6DBA87B0FC}"/>
                </a:ext>
              </a:extLst>
            </p:cNvPr>
            <p:cNvSpPr/>
            <p:nvPr/>
          </p:nvSpPr>
          <p:spPr>
            <a:xfrm>
              <a:off x="10159999" y="1551300"/>
              <a:ext cx="101600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1A7362-FBA5-1B4C-A71F-8C4ADEE128D3}"/>
                </a:ext>
              </a:extLst>
            </p:cNvPr>
            <p:cNvSpPr/>
            <p:nvPr/>
          </p:nvSpPr>
          <p:spPr>
            <a:xfrm>
              <a:off x="11175999" y="1551300"/>
              <a:ext cx="1016000" cy="530670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Jan</a:t>
              </a:r>
            </a:p>
          </p:txBody>
        </p:sp>
        <p:sp>
          <p:nvSpPr>
            <p:cNvPr id="19" name="Rectangle 18">
              <a:extLst>
                <a:ext uri="{FF2B5EF4-FFF2-40B4-BE49-F238E27FC236}">
                  <a16:creationId xmlns:a16="http://schemas.microsoft.com/office/drawing/2014/main" id="{760B7B73-662B-AB42-97E4-946F5F103375}"/>
                </a:ext>
              </a:extLst>
            </p:cNvPr>
            <p:cNvSpPr/>
            <p:nvPr/>
          </p:nvSpPr>
          <p:spPr>
            <a:xfrm>
              <a:off x="1016000" y="1149839"/>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Feb</a:t>
              </a:r>
            </a:p>
          </p:txBody>
        </p:sp>
        <p:sp>
          <p:nvSpPr>
            <p:cNvPr id="20" name="Rectangle 19">
              <a:extLst>
                <a:ext uri="{FF2B5EF4-FFF2-40B4-BE49-F238E27FC236}">
                  <a16:creationId xmlns:a16="http://schemas.microsoft.com/office/drawing/2014/main" id="{8F3BF4EC-AC4C-D443-98B4-35EB6EB7D128}"/>
                </a:ext>
              </a:extLst>
            </p:cNvPr>
            <p:cNvSpPr/>
            <p:nvPr/>
          </p:nvSpPr>
          <p:spPr>
            <a:xfrm>
              <a:off x="2032000" y="1149403"/>
              <a:ext cx="1016000" cy="402805"/>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Mar</a:t>
              </a:r>
            </a:p>
          </p:txBody>
        </p:sp>
        <p:sp>
          <p:nvSpPr>
            <p:cNvPr id="21" name="Rectangle 20">
              <a:extLst>
                <a:ext uri="{FF2B5EF4-FFF2-40B4-BE49-F238E27FC236}">
                  <a16:creationId xmlns:a16="http://schemas.microsoft.com/office/drawing/2014/main" id="{E7510CD1-0C50-E940-A812-15CAE25ED399}"/>
                </a:ext>
              </a:extLst>
            </p:cNvPr>
            <p:cNvSpPr/>
            <p:nvPr/>
          </p:nvSpPr>
          <p:spPr>
            <a:xfrm>
              <a:off x="3048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Apr</a:t>
              </a:r>
            </a:p>
          </p:txBody>
        </p:sp>
        <p:sp>
          <p:nvSpPr>
            <p:cNvPr id="22" name="Rectangle 21">
              <a:extLst>
                <a:ext uri="{FF2B5EF4-FFF2-40B4-BE49-F238E27FC236}">
                  <a16:creationId xmlns:a16="http://schemas.microsoft.com/office/drawing/2014/main" id="{A5AE63E2-276F-1148-81D3-E8DA5A108313}"/>
                </a:ext>
              </a:extLst>
            </p:cNvPr>
            <p:cNvSpPr/>
            <p:nvPr/>
          </p:nvSpPr>
          <p:spPr>
            <a:xfrm>
              <a:off x="4064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May</a:t>
              </a:r>
            </a:p>
          </p:txBody>
        </p:sp>
        <p:sp>
          <p:nvSpPr>
            <p:cNvPr id="23" name="Rectangle 22">
              <a:extLst>
                <a:ext uri="{FF2B5EF4-FFF2-40B4-BE49-F238E27FC236}">
                  <a16:creationId xmlns:a16="http://schemas.microsoft.com/office/drawing/2014/main" id="{21205AA8-43B0-5640-815B-6C071D0E01B8}"/>
                </a:ext>
              </a:extLst>
            </p:cNvPr>
            <p:cNvSpPr/>
            <p:nvPr/>
          </p:nvSpPr>
          <p:spPr>
            <a:xfrm>
              <a:off x="5080000" y="1149404"/>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Jun</a:t>
              </a:r>
            </a:p>
          </p:txBody>
        </p:sp>
        <p:sp>
          <p:nvSpPr>
            <p:cNvPr id="24" name="Rectangle 23">
              <a:extLst>
                <a:ext uri="{FF2B5EF4-FFF2-40B4-BE49-F238E27FC236}">
                  <a16:creationId xmlns:a16="http://schemas.microsoft.com/office/drawing/2014/main" id="{64B141EC-A09F-2944-AC6B-4F3B20DFB679}"/>
                </a:ext>
              </a:extLst>
            </p:cNvPr>
            <p:cNvSpPr/>
            <p:nvPr/>
          </p:nvSpPr>
          <p:spPr>
            <a:xfrm>
              <a:off x="6096000" y="1148966"/>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Jul</a:t>
              </a:r>
            </a:p>
          </p:txBody>
        </p:sp>
        <p:sp>
          <p:nvSpPr>
            <p:cNvPr id="25" name="Rectangle 24">
              <a:extLst>
                <a:ext uri="{FF2B5EF4-FFF2-40B4-BE49-F238E27FC236}">
                  <a16:creationId xmlns:a16="http://schemas.microsoft.com/office/drawing/2014/main" id="{7402BE81-05AA-ED4E-AAAC-7C62F382D1E7}"/>
                </a:ext>
              </a:extLst>
            </p:cNvPr>
            <p:cNvSpPr/>
            <p:nvPr/>
          </p:nvSpPr>
          <p:spPr>
            <a:xfrm>
              <a:off x="7112000" y="1148528"/>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Aug</a:t>
              </a:r>
            </a:p>
          </p:txBody>
        </p:sp>
        <p:sp>
          <p:nvSpPr>
            <p:cNvPr id="26" name="Rectangle 25">
              <a:extLst>
                <a:ext uri="{FF2B5EF4-FFF2-40B4-BE49-F238E27FC236}">
                  <a16:creationId xmlns:a16="http://schemas.microsoft.com/office/drawing/2014/main" id="{6945B892-830E-A945-B839-3F69D79C6F4E}"/>
                </a:ext>
              </a:extLst>
            </p:cNvPr>
            <p:cNvSpPr/>
            <p:nvPr/>
          </p:nvSpPr>
          <p:spPr>
            <a:xfrm>
              <a:off x="8128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Sep</a:t>
              </a:r>
            </a:p>
          </p:txBody>
        </p:sp>
        <p:sp>
          <p:nvSpPr>
            <p:cNvPr id="27" name="Rectangle 26">
              <a:extLst>
                <a:ext uri="{FF2B5EF4-FFF2-40B4-BE49-F238E27FC236}">
                  <a16:creationId xmlns:a16="http://schemas.microsoft.com/office/drawing/2014/main" id="{CEED1288-8490-F04C-9D91-CA9CEE53F2ED}"/>
                </a:ext>
              </a:extLst>
            </p:cNvPr>
            <p:cNvSpPr/>
            <p:nvPr/>
          </p:nvSpPr>
          <p:spPr>
            <a:xfrm>
              <a:off x="9144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Oct</a:t>
              </a:r>
            </a:p>
          </p:txBody>
        </p:sp>
        <p:sp>
          <p:nvSpPr>
            <p:cNvPr id="28" name="Rectangle 27">
              <a:extLst>
                <a:ext uri="{FF2B5EF4-FFF2-40B4-BE49-F238E27FC236}">
                  <a16:creationId xmlns:a16="http://schemas.microsoft.com/office/drawing/2014/main" id="{67CDEB9B-EB70-4C42-AF8A-DCFDA4AAE0F8}"/>
                </a:ext>
              </a:extLst>
            </p:cNvPr>
            <p:cNvSpPr/>
            <p:nvPr/>
          </p:nvSpPr>
          <p:spPr>
            <a:xfrm>
              <a:off x="10160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Nov</a:t>
              </a:r>
            </a:p>
          </p:txBody>
        </p:sp>
        <p:sp>
          <p:nvSpPr>
            <p:cNvPr id="29" name="Rectangle 28">
              <a:extLst>
                <a:ext uri="{FF2B5EF4-FFF2-40B4-BE49-F238E27FC236}">
                  <a16:creationId xmlns:a16="http://schemas.microsoft.com/office/drawing/2014/main" id="{BEC3062A-C25D-914F-84DD-2FCBBDC98325}"/>
                </a:ext>
              </a:extLst>
            </p:cNvPr>
            <p:cNvSpPr/>
            <p:nvPr/>
          </p:nvSpPr>
          <p:spPr>
            <a:xfrm>
              <a:off x="11176000" y="1149842"/>
              <a:ext cx="101600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lumMod val="95000"/>
                    </a:schemeClr>
                  </a:solidFill>
                </a:rPr>
                <a:t>Dec</a:t>
              </a:r>
            </a:p>
          </p:txBody>
        </p:sp>
        <p:sp>
          <p:nvSpPr>
            <p:cNvPr id="30" name="Rectangle 29">
              <a:extLst>
                <a:ext uri="{FF2B5EF4-FFF2-40B4-BE49-F238E27FC236}">
                  <a16:creationId xmlns:a16="http://schemas.microsoft.com/office/drawing/2014/main" id="{14013BDB-06BF-2C43-A608-D453038322A2}"/>
                </a:ext>
              </a:extLst>
            </p:cNvPr>
            <p:cNvSpPr/>
            <p:nvPr/>
          </p:nvSpPr>
          <p:spPr>
            <a:xfrm>
              <a:off x="-1" y="1510930"/>
              <a:ext cx="12202885" cy="5347070"/>
            </a:xfrm>
            <a:prstGeom prst="rect">
              <a:avLst/>
            </a:prstGeom>
            <a:solidFill>
              <a:srgbClr val="FFE8B8">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84529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meline (Jan-Dec, 3row)">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05079B-9582-7646-B000-98076647FE0E}"/>
              </a:ext>
            </a:extLst>
          </p:cNvPr>
          <p:cNvSpPr/>
          <p:nvPr userDrawn="1"/>
        </p:nvSpPr>
        <p:spPr>
          <a:xfrm>
            <a:off x="14357" y="6248092"/>
            <a:ext cx="12158832"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D8243CC0-1919-8D40-8708-505299868129}"/>
              </a:ext>
            </a:extLst>
          </p:cNvPr>
          <p:cNvGrpSpPr/>
          <p:nvPr userDrawn="1"/>
        </p:nvGrpSpPr>
        <p:grpSpPr>
          <a:xfrm>
            <a:off x="-4043" y="1149403"/>
            <a:ext cx="12186339" cy="5708597"/>
            <a:chOff x="-4042" y="1149403"/>
            <a:chExt cx="10454732" cy="5708597"/>
          </a:xfrm>
        </p:grpSpPr>
        <p:sp>
          <p:nvSpPr>
            <p:cNvPr id="6" name="Rectangle 5">
              <a:extLst>
                <a:ext uri="{FF2B5EF4-FFF2-40B4-BE49-F238E27FC236}">
                  <a16:creationId xmlns:a16="http://schemas.microsoft.com/office/drawing/2014/main" id="{27B8E21B-0B3B-5645-9F46-41AE6D29F57A}"/>
                </a:ext>
              </a:extLst>
            </p:cNvPr>
            <p:cNvSpPr/>
            <p:nvPr/>
          </p:nvSpPr>
          <p:spPr>
            <a:xfrm>
              <a:off x="2831" y="1551300"/>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ACB10CD-9D86-EA42-AE15-E4AB1D2619C4}"/>
                </a:ext>
              </a:extLst>
            </p:cNvPr>
            <p:cNvSpPr/>
            <p:nvPr/>
          </p:nvSpPr>
          <p:spPr>
            <a:xfrm>
              <a:off x="1744140" y="1551297"/>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3485450" y="1550862"/>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5226759" y="1551300"/>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6968069" y="1551300"/>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8709379" y="1550862"/>
              <a:ext cx="1741310"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4042" y="1150296"/>
              <a:ext cx="174131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19" name="Rectangle 18">
              <a:extLst>
                <a:ext uri="{FF2B5EF4-FFF2-40B4-BE49-F238E27FC236}">
                  <a16:creationId xmlns:a16="http://schemas.microsoft.com/office/drawing/2014/main" id="{760B7B73-662B-AB42-97E4-946F5F103375}"/>
                </a:ext>
              </a:extLst>
            </p:cNvPr>
            <p:cNvSpPr/>
            <p:nvPr/>
          </p:nvSpPr>
          <p:spPr>
            <a:xfrm>
              <a:off x="1744142" y="1149839"/>
              <a:ext cx="174131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0" name="Rectangle 19">
              <a:extLst>
                <a:ext uri="{FF2B5EF4-FFF2-40B4-BE49-F238E27FC236}">
                  <a16:creationId xmlns:a16="http://schemas.microsoft.com/office/drawing/2014/main" id="{8F3BF4EC-AC4C-D443-98B4-35EB6EB7D128}"/>
                </a:ext>
              </a:extLst>
            </p:cNvPr>
            <p:cNvSpPr/>
            <p:nvPr/>
          </p:nvSpPr>
          <p:spPr>
            <a:xfrm>
              <a:off x="3485452" y="1149403"/>
              <a:ext cx="1741310" cy="402805"/>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1" name="Rectangle 20">
              <a:extLst>
                <a:ext uri="{FF2B5EF4-FFF2-40B4-BE49-F238E27FC236}">
                  <a16:creationId xmlns:a16="http://schemas.microsoft.com/office/drawing/2014/main" id="{E7510CD1-0C50-E940-A812-15CAE25ED399}"/>
                </a:ext>
              </a:extLst>
            </p:cNvPr>
            <p:cNvSpPr/>
            <p:nvPr/>
          </p:nvSpPr>
          <p:spPr>
            <a:xfrm>
              <a:off x="5226761" y="1149842"/>
              <a:ext cx="174131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2" name="Rectangle 21">
              <a:extLst>
                <a:ext uri="{FF2B5EF4-FFF2-40B4-BE49-F238E27FC236}">
                  <a16:creationId xmlns:a16="http://schemas.microsoft.com/office/drawing/2014/main" id="{A5AE63E2-276F-1148-81D3-E8DA5A108313}"/>
                </a:ext>
              </a:extLst>
            </p:cNvPr>
            <p:cNvSpPr/>
            <p:nvPr/>
          </p:nvSpPr>
          <p:spPr>
            <a:xfrm>
              <a:off x="6968071" y="1149842"/>
              <a:ext cx="174131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3" name="Rectangle 22">
              <a:extLst>
                <a:ext uri="{FF2B5EF4-FFF2-40B4-BE49-F238E27FC236}">
                  <a16:creationId xmlns:a16="http://schemas.microsoft.com/office/drawing/2014/main" id="{21205AA8-43B0-5640-815B-6C071D0E01B8}"/>
                </a:ext>
              </a:extLst>
            </p:cNvPr>
            <p:cNvSpPr/>
            <p:nvPr/>
          </p:nvSpPr>
          <p:spPr>
            <a:xfrm>
              <a:off x="8709380" y="1149404"/>
              <a:ext cx="1741310"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30" name="Rectangle 29">
              <a:extLst>
                <a:ext uri="{FF2B5EF4-FFF2-40B4-BE49-F238E27FC236}">
                  <a16:creationId xmlns:a16="http://schemas.microsoft.com/office/drawing/2014/main" id="{14013BDB-06BF-2C43-A608-D453038322A2}"/>
                </a:ext>
              </a:extLst>
            </p:cNvPr>
            <p:cNvSpPr/>
            <p:nvPr userDrawn="1"/>
          </p:nvSpPr>
          <p:spPr>
            <a:xfrm>
              <a:off x="2832" y="1510930"/>
              <a:ext cx="10443866" cy="5347070"/>
            </a:xfrm>
            <a:prstGeom prst="rect">
              <a:avLst/>
            </a:prstGeom>
            <a:solidFill>
              <a:srgbClr val="FFE8B8">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5" name="Text Placeholder 34">
            <a:extLst>
              <a:ext uri="{FF2B5EF4-FFF2-40B4-BE49-F238E27FC236}">
                <a16:creationId xmlns:a16="http://schemas.microsoft.com/office/drawing/2014/main" id="{F9D76424-209F-2D4E-8996-8F2336546D62}"/>
              </a:ext>
            </a:extLst>
          </p:cNvPr>
          <p:cNvSpPr>
            <a:spLocks noGrp="1"/>
          </p:cNvSpPr>
          <p:nvPr userDrawn="1">
            <p:ph type="body" sz="quarter" idx="10" hasCustomPrompt="1"/>
          </p:nvPr>
        </p:nvSpPr>
        <p:spPr>
          <a:xfrm>
            <a:off x="9703" y="1143563"/>
            <a:ext cx="2015973" cy="402805"/>
          </a:xfrm>
        </p:spPr>
        <p:txBody>
          <a:bodyPr/>
          <a:lstStyle>
            <a:lvl1pPr marL="0" indent="0" algn="ctr">
              <a:buNone/>
              <a:defRPr sz="2000">
                <a:solidFill>
                  <a:schemeClr val="bg1"/>
                </a:solidFill>
              </a:defRPr>
            </a:lvl1pPr>
          </a:lstStyle>
          <a:p>
            <a:pPr lvl="0"/>
            <a:r>
              <a:rPr lang="en-US" dirty="0" err="1"/>
              <a:t>Mth</a:t>
            </a:r>
            <a:endParaRPr lang="en-US" dirty="0"/>
          </a:p>
        </p:txBody>
      </p:sp>
      <p:sp>
        <p:nvSpPr>
          <p:cNvPr id="36" name="Text Placeholder 34">
            <a:extLst>
              <a:ext uri="{FF2B5EF4-FFF2-40B4-BE49-F238E27FC236}">
                <a16:creationId xmlns:a16="http://schemas.microsoft.com/office/drawing/2014/main" id="{BBF037EB-0CC3-A54E-8B85-7F8B89E583F5}"/>
              </a:ext>
            </a:extLst>
          </p:cNvPr>
          <p:cNvSpPr>
            <a:spLocks noGrp="1"/>
          </p:cNvSpPr>
          <p:nvPr userDrawn="1">
            <p:ph type="body" sz="quarter" idx="11" hasCustomPrompt="1"/>
          </p:nvPr>
        </p:nvSpPr>
        <p:spPr>
          <a:xfrm>
            <a:off x="2027535" y="1143563"/>
            <a:ext cx="2031998" cy="402805"/>
          </a:xfrm>
        </p:spPr>
        <p:txBody>
          <a:bodyPr/>
          <a:lstStyle>
            <a:lvl1pPr marL="0" indent="0" algn="ctr">
              <a:buNone/>
              <a:defRPr sz="2000">
                <a:solidFill>
                  <a:schemeClr val="bg1"/>
                </a:solidFill>
              </a:defRPr>
            </a:lvl1pPr>
          </a:lstStyle>
          <a:p>
            <a:pPr lvl="0"/>
            <a:r>
              <a:rPr lang="en-US" dirty="0" err="1"/>
              <a:t>Mth</a:t>
            </a:r>
            <a:endParaRPr lang="en-US" dirty="0"/>
          </a:p>
        </p:txBody>
      </p:sp>
      <p:sp>
        <p:nvSpPr>
          <p:cNvPr id="37" name="Text Placeholder 34">
            <a:extLst>
              <a:ext uri="{FF2B5EF4-FFF2-40B4-BE49-F238E27FC236}">
                <a16:creationId xmlns:a16="http://schemas.microsoft.com/office/drawing/2014/main" id="{BCDD2495-CCA6-4545-A043-2DFE71717C2A}"/>
              </a:ext>
            </a:extLst>
          </p:cNvPr>
          <p:cNvSpPr>
            <a:spLocks noGrp="1"/>
          </p:cNvSpPr>
          <p:nvPr userDrawn="1">
            <p:ph type="body" sz="quarter" idx="12" hasCustomPrompt="1"/>
          </p:nvPr>
        </p:nvSpPr>
        <p:spPr>
          <a:xfrm>
            <a:off x="4061392" y="1143563"/>
            <a:ext cx="2015973" cy="402805"/>
          </a:xfrm>
        </p:spPr>
        <p:txBody>
          <a:bodyPr/>
          <a:lstStyle>
            <a:lvl1pPr marL="0" indent="0" algn="ctr">
              <a:buNone/>
              <a:defRPr sz="2000">
                <a:solidFill>
                  <a:schemeClr val="bg1"/>
                </a:solidFill>
              </a:defRPr>
            </a:lvl1pPr>
          </a:lstStyle>
          <a:p>
            <a:pPr lvl="0"/>
            <a:r>
              <a:rPr lang="en-US" dirty="0" err="1"/>
              <a:t>Mth</a:t>
            </a:r>
            <a:endParaRPr lang="en-US" dirty="0"/>
          </a:p>
        </p:txBody>
      </p:sp>
      <p:sp>
        <p:nvSpPr>
          <p:cNvPr id="38" name="Text Placeholder 34">
            <a:extLst>
              <a:ext uri="{FF2B5EF4-FFF2-40B4-BE49-F238E27FC236}">
                <a16:creationId xmlns:a16="http://schemas.microsoft.com/office/drawing/2014/main" id="{8E78D9B4-4C19-A34F-9671-82380A82B405}"/>
              </a:ext>
            </a:extLst>
          </p:cNvPr>
          <p:cNvSpPr>
            <a:spLocks noGrp="1"/>
          </p:cNvSpPr>
          <p:nvPr userDrawn="1">
            <p:ph type="body" sz="quarter" idx="13" hasCustomPrompt="1"/>
          </p:nvPr>
        </p:nvSpPr>
        <p:spPr>
          <a:xfrm>
            <a:off x="6079224" y="1143563"/>
            <a:ext cx="2029719" cy="402805"/>
          </a:xfrm>
        </p:spPr>
        <p:txBody>
          <a:bodyPr/>
          <a:lstStyle>
            <a:lvl1pPr marL="0" indent="0" algn="ctr">
              <a:buNone/>
              <a:defRPr sz="2000">
                <a:solidFill>
                  <a:schemeClr val="bg1"/>
                </a:solidFill>
              </a:defRPr>
            </a:lvl1pPr>
          </a:lstStyle>
          <a:p>
            <a:pPr lvl="0"/>
            <a:r>
              <a:rPr lang="en-US" dirty="0" err="1"/>
              <a:t>Mth</a:t>
            </a:r>
            <a:endParaRPr lang="en-US" dirty="0"/>
          </a:p>
        </p:txBody>
      </p:sp>
      <p:sp>
        <p:nvSpPr>
          <p:cNvPr id="39" name="Text Placeholder 34">
            <a:extLst>
              <a:ext uri="{FF2B5EF4-FFF2-40B4-BE49-F238E27FC236}">
                <a16:creationId xmlns:a16="http://schemas.microsoft.com/office/drawing/2014/main" id="{3D6ACCF8-6CA6-9346-9F75-8DCC82C6A67C}"/>
              </a:ext>
            </a:extLst>
          </p:cNvPr>
          <p:cNvSpPr>
            <a:spLocks noGrp="1"/>
          </p:cNvSpPr>
          <p:nvPr userDrawn="1">
            <p:ph type="body" sz="quarter" idx="14" hasCustomPrompt="1"/>
          </p:nvPr>
        </p:nvSpPr>
        <p:spPr>
          <a:xfrm>
            <a:off x="8110802" y="1143563"/>
            <a:ext cx="2030806" cy="402805"/>
          </a:xfrm>
        </p:spPr>
        <p:txBody>
          <a:bodyPr/>
          <a:lstStyle>
            <a:lvl1pPr marL="0" indent="0" algn="ctr">
              <a:buNone/>
              <a:defRPr sz="2000">
                <a:solidFill>
                  <a:schemeClr val="bg1"/>
                </a:solidFill>
              </a:defRPr>
            </a:lvl1pPr>
          </a:lstStyle>
          <a:p>
            <a:pPr lvl="0"/>
            <a:r>
              <a:rPr lang="en-US" dirty="0" err="1"/>
              <a:t>Mth</a:t>
            </a:r>
            <a:endParaRPr lang="en-US" dirty="0"/>
          </a:p>
        </p:txBody>
      </p:sp>
      <p:sp>
        <p:nvSpPr>
          <p:cNvPr id="40" name="Text Placeholder 34">
            <a:extLst>
              <a:ext uri="{FF2B5EF4-FFF2-40B4-BE49-F238E27FC236}">
                <a16:creationId xmlns:a16="http://schemas.microsoft.com/office/drawing/2014/main" id="{54D2D1E4-8CDC-384C-A7A9-34A1BE519315}"/>
              </a:ext>
            </a:extLst>
          </p:cNvPr>
          <p:cNvSpPr>
            <a:spLocks noGrp="1"/>
          </p:cNvSpPr>
          <p:nvPr userDrawn="1">
            <p:ph type="body" sz="quarter" idx="15" hasCustomPrompt="1"/>
          </p:nvPr>
        </p:nvSpPr>
        <p:spPr>
          <a:xfrm>
            <a:off x="10143468" y="1143563"/>
            <a:ext cx="2029721" cy="402805"/>
          </a:xfrm>
        </p:spPr>
        <p:txBody>
          <a:bodyPr/>
          <a:lstStyle>
            <a:lvl1pPr marL="0" indent="0" algn="ctr">
              <a:buNone/>
              <a:defRPr sz="2000">
                <a:solidFill>
                  <a:schemeClr val="bg1"/>
                </a:solidFill>
              </a:defRPr>
            </a:lvl1pPr>
          </a:lstStyle>
          <a:p>
            <a:pPr lvl="0"/>
            <a:r>
              <a:rPr lang="en-US" dirty="0" err="1"/>
              <a:t>Mth</a:t>
            </a:r>
            <a:endParaRPr lang="en-US" dirty="0"/>
          </a:p>
        </p:txBody>
      </p:sp>
    </p:spTree>
    <p:extLst>
      <p:ext uri="{BB962C8B-B14F-4D97-AF65-F5344CB8AC3E}">
        <p14:creationId xmlns:p14="http://schemas.microsoft.com/office/powerpoint/2010/main" val="3546277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timeline (Jan-Dec, 3row)">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05079B-9582-7646-B000-98076647FE0E}"/>
              </a:ext>
            </a:extLst>
          </p:cNvPr>
          <p:cNvSpPr/>
          <p:nvPr userDrawn="1"/>
        </p:nvSpPr>
        <p:spPr>
          <a:xfrm>
            <a:off x="9703" y="6248092"/>
            <a:ext cx="12163485"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75E9D5C-920C-A84C-A909-6F9CE052C8B2}"/>
              </a:ext>
            </a:extLst>
          </p:cNvPr>
          <p:cNvSpPr/>
          <p:nvPr/>
        </p:nvSpPr>
        <p:spPr>
          <a:xfrm>
            <a:off x="-4043" y="1550862"/>
            <a:ext cx="6097175"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14BF6EF-DFFA-C84F-8CDA-B5606DE0C2BC}"/>
              </a:ext>
            </a:extLst>
          </p:cNvPr>
          <p:cNvSpPr/>
          <p:nvPr/>
        </p:nvSpPr>
        <p:spPr>
          <a:xfrm>
            <a:off x="6093130" y="1551300"/>
            <a:ext cx="2029721"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431A735-87EE-3A49-83F4-AA4BBC313F93}"/>
              </a:ext>
            </a:extLst>
          </p:cNvPr>
          <p:cNvSpPr/>
          <p:nvPr/>
        </p:nvSpPr>
        <p:spPr>
          <a:xfrm>
            <a:off x="8122852" y="1551300"/>
            <a:ext cx="2029721"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BA88B1-2141-A441-BEA1-22B74C8CA843}"/>
              </a:ext>
            </a:extLst>
          </p:cNvPr>
          <p:cNvSpPr/>
          <p:nvPr/>
        </p:nvSpPr>
        <p:spPr>
          <a:xfrm>
            <a:off x="10152573" y="1550862"/>
            <a:ext cx="2029721" cy="530352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A8BD6CC-352D-D942-9519-A44339B49AC6}"/>
              </a:ext>
            </a:extLst>
          </p:cNvPr>
          <p:cNvSpPr/>
          <p:nvPr/>
        </p:nvSpPr>
        <p:spPr>
          <a:xfrm>
            <a:off x="-4043" y="1150296"/>
            <a:ext cx="6088065"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1" name="Rectangle 20">
            <a:extLst>
              <a:ext uri="{FF2B5EF4-FFF2-40B4-BE49-F238E27FC236}">
                <a16:creationId xmlns:a16="http://schemas.microsoft.com/office/drawing/2014/main" id="{E7510CD1-0C50-E940-A812-15CAE25ED399}"/>
              </a:ext>
            </a:extLst>
          </p:cNvPr>
          <p:cNvSpPr/>
          <p:nvPr/>
        </p:nvSpPr>
        <p:spPr>
          <a:xfrm>
            <a:off x="6093133" y="1149842"/>
            <a:ext cx="2029721"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2" name="Rectangle 21">
            <a:extLst>
              <a:ext uri="{FF2B5EF4-FFF2-40B4-BE49-F238E27FC236}">
                <a16:creationId xmlns:a16="http://schemas.microsoft.com/office/drawing/2014/main" id="{A5AE63E2-276F-1148-81D3-E8DA5A108313}"/>
              </a:ext>
            </a:extLst>
          </p:cNvPr>
          <p:cNvSpPr/>
          <p:nvPr/>
        </p:nvSpPr>
        <p:spPr>
          <a:xfrm>
            <a:off x="8122854" y="1149842"/>
            <a:ext cx="2029721"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23" name="Rectangle 22">
            <a:extLst>
              <a:ext uri="{FF2B5EF4-FFF2-40B4-BE49-F238E27FC236}">
                <a16:creationId xmlns:a16="http://schemas.microsoft.com/office/drawing/2014/main" id="{21205AA8-43B0-5640-815B-6C071D0E01B8}"/>
              </a:ext>
            </a:extLst>
          </p:cNvPr>
          <p:cNvSpPr/>
          <p:nvPr/>
        </p:nvSpPr>
        <p:spPr>
          <a:xfrm>
            <a:off x="10152575" y="1149404"/>
            <a:ext cx="2029721" cy="402772"/>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30" name="Rectangle 29">
            <a:extLst>
              <a:ext uri="{FF2B5EF4-FFF2-40B4-BE49-F238E27FC236}">
                <a16:creationId xmlns:a16="http://schemas.microsoft.com/office/drawing/2014/main" id="{14013BDB-06BF-2C43-A608-D453038322A2}"/>
              </a:ext>
            </a:extLst>
          </p:cNvPr>
          <p:cNvSpPr/>
          <p:nvPr userDrawn="1"/>
        </p:nvSpPr>
        <p:spPr>
          <a:xfrm>
            <a:off x="3970" y="1546368"/>
            <a:ext cx="12173673" cy="5311632"/>
          </a:xfrm>
          <a:prstGeom prst="rect">
            <a:avLst/>
          </a:prstGeom>
          <a:solidFill>
            <a:srgbClr val="FFE8B8">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35" name="Text Placeholder 34">
            <a:extLst>
              <a:ext uri="{FF2B5EF4-FFF2-40B4-BE49-F238E27FC236}">
                <a16:creationId xmlns:a16="http://schemas.microsoft.com/office/drawing/2014/main" id="{F9D76424-209F-2D4E-8996-8F2336546D62}"/>
              </a:ext>
            </a:extLst>
          </p:cNvPr>
          <p:cNvSpPr>
            <a:spLocks noGrp="1"/>
          </p:cNvSpPr>
          <p:nvPr userDrawn="1">
            <p:ph type="body" sz="quarter" idx="10" hasCustomPrompt="1"/>
          </p:nvPr>
        </p:nvSpPr>
        <p:spPr>
          <a:xfrm>
            <a:off x="9703" y="1143563"/>
            <a:ext cx="6074319" cy="402805"/>
          </a:xfrm>
        </p:spPr>
        <p:txBody>
          <a:bodyPr/>
          <a:lstStyle>
            <a:lvl1pPr marL="0" indent="0" algn="ctr">
              <a:buNone/>
              <a:defRPr sz="2000">
                <a:solidFill>
                  <a:schemeClr val="bg1"/>
                </a:solidFill>
              </a:defRPr>
            </a:lvl1pPr>
          </a:lstStyle>
          <a:p>
            <a:pPr lvl="0"/>
            <a:r>
              <a:rPr lang="en-US" dirty="0"/>
              <a:t>YEAR</a:t>
            </a:r>
          </a:p>
        </p:txBody>
      </p:sp>
      <p:sp>
        <p:nvSpPr>
          <p:cNvPr id="38" name="Text Placeholder 34">
            <a:extLst>
              <a:ext uri="{FF2B5EF4-FFF2-40B4-BE49-F238E27FC236}">
                <a16:creationId xmlns:a16="http://schemas.microsoft.com/office/drawing/2014/main" id="{8E78D9B4-4C19-A34F-9671-82380A82B405}"/>
              </a:ext>
            </a:extLst>
          </p:cNvPr>
          <p:cNvSpPr>
            <a:spLocks noGrp="1"/>
          </p:cNvSpPr>
          <p:nvPr userDrawn="1">
            <p:ph type="body" sz="quarter" idx="13" hasCustomPrompt="1"/>
          </p:nvPr>
        </p:nvSpPr>
        <p:spPr>
          <a:xfrm>
            <a:off x="6079224" y="1143563"/>
            <a:ext cx="2029719" cy="402805"/>
          </a:xfrm>
        </p:spPr>
        <p:txBody>
          <a:bodyPr/>
          <a:lstStyle>
            <a:lvl1pPr marL="0" indent="0" algn="ctr">
              <a:buNone/>
              <a:defRPr sz="2000">
                <a:solidFill>
                  <a:schemeClr val="bg1"/>
                </a:solidFill>
              </a:defRPr>
            </a:lvl1pPr>
          </a:lstStyle>
          <a:p>
            <a:pPr lvl="0"/>
            <a:r>
              <a:rPr lang="en-US" dirty="0"/>
              <a:t>YEAR</a:t>
            </a:r>
          </a:p>
        </p:txBody>
      </p:sp>
      <p:sp>
        <p:nvSpPr>
          <p:cNvPr id="39" name="Text Placeholder 34">
            <a:extLst>
              <a:ext uri="{FF2B5EF4-FFF2-40B4-BE49-F238E27FC236}">
                <a16:creationId xmlns:a16="http://schemas.microsoft.com/office/drawing/2014/main" id="{3D6ACCF8-6CA6-9346-9F75-8DCC82C6A67C}"/>
              </a:ext>
            </a:extLst>
          </p:cNvPr>
          <p:cNvSpPr>
            <a:spLocks noGrp="1"/>
          </p:cNvSpPr>
          <p:nvPr userDrawn="1">
            <p:ph type="body" sz="quarter" idx="14" hasCustomPrompt="1"/>
          </p:nvPr>
        </p:nvSpPr>
        <p:spPr>
          <a:xfrm>
            <a:off x="8110802" y="1143563"/>
            <a:ext cx="2030806" cy="402805"/>
          </a:xfrm>
        </p:spPr>
        <p:txBody>
          <a:bodyPr/>
          <a:lstStyle>
            <a:lvl1pPr marL="0" indent="0" algn="ctr">
              <a:buNone/>
              <a:defRPr sz="2000">
                <a:solidFill>
                  <a:schemeClr val="bg1"/>
                </a:solidFill>
              </a:defRPr>
            </a:lvl1pPr>
          </a:lstStyle>
          <a:p>
            <a:pPr lvl="0"/>
            <a:r>
              <a:rPr lang="en-US" dirty="0"/>
              <a:t>YEAR</a:t>
            </a:r>
          </a:p>
        </p:txBody>
      </p:sp>
      <p:sp>
        <p:nvSpPr>
          <p:cNvPr id="40" name="Text Placeholder 34">
            <a:extLst>
              <a:ext uri="{FF2B5EF4-FFF2-40B4-BE49-F238E27FC236}">
                <a16:creationId xmlns:a16="http://schemas.microsoft.com/office/drawing/2014/main" id="{54D2D1E4-8CDC-384C-A7A9-34A1BE519315}"/>
              </a:ext>
            </a:extLst>
          </p:cNvPr>
          <p:cNvSpPr>
            <a:spLocks noGrp="1"/>
          </p:cNvSpPr>
          <p:nvPr userDrawn="1">
            <p:ph type="body" sz="quarter" idx="15" hasCustomPrompt="1"/>
          </p:nvPr>
        </p:nvSpPr>
        <p:spPr>
          <a:xfrm>
            <a:off x="10143468" y="1143563"/>
            <a:ext cx="2029721" cy="402805"/>
          </a:xfrm>
        </p:spPr>
        <p:txBody>
          <a:bodyPr/>
          <a:lstStyle>
            <a:lvl1pPr marL="0" indent="0" algn="ctr">
              <a:buNone/>
              <a:defRPr sz="2000">
                <a:solidFill>
                  <a:schemeClr val="bg1"/>
                </a:solidFill>
              </a:defRPr>
            </a:lvl1pPr>
          </a:lstStyle>
          <a:p>
            <a:pPr lvl="0"/>
            <a:r>
              <a:rPr lang="en-US" dirty="0"/>
              <a:t>YEAR</a:t>
            </a:r>
          </a:p>
        </p:txBody>
      </p:sp>
      <p:cxnSp>
        <p:nvCxnSpPr>
          <p:cNvPr id="5" name="Straight Connector 4">
            <a:extLst>
              <a:ext uri="{FF2B5EF4-FFF2-40B4-BE49-F238E27FC236}">
                <a16:creationId xmlns:a16="http://schemas.microsoft.com/office/drawing/2014/main" id="{A729F0BF-A0E6-5D44-9FC0-79F21F0A4FD2}"/>
              </a:ext>
            </a:extLst>
          </p:cNvPr>
          <p:cNvCxnSpPr>
            <a:cxnSpLocks/>
          </p:cNvCxnSpPr>
          <p:nvPr userDrawn="1"/>
        </p:nvCxnSpPr>
        <p:spPr>
          <a:xfrm>
            <a:off x="4572000" y="1553068"/>
            <a:ext cx="0" cy="5304932"/>
          </a:xfrm>
          <a:prstGeom prst="line">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a:extLst>
              <a:ext uri="{FF2B5EF4-FFF2-40B4-BE49-F238E27FC236}">
                <a16:creationId xmlns:a16="http://schemas.microsoft.com/office/drawing/2014/main" id="{91A9A424-B470-4747-A132-36AD9FA43669}"/>
              </a:ext>
            </a:extLst>
          </p:cNvPr>
          <p:cNvCxnSpPr>
            <a:cxnSpLocks/>
          </p:cNvCxnSpPr>
          <p:nvPr userDrawn="1"/>
        </p:nvCxnSpPr>
        <p:spPr>
          <a:xfrm>
            <a:off x="3047217" y="1553068"/>
            <a:ext cx="0" cy="5304932"/>
          </a:xfrm>
          <a:prstGeom prst="line">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3" name="Straight Connector 32">
            <a:extLst>
              <a:ext uri="{FF2B5EF4-FFF2-40B4-BE49-F238E27FC236}">
                <a16:creationId xmlns:a16="http://schemas.microsoft.com/office/drawing/2014/main" id="{1CB81A2F-4A97-354A-8536-6A62F875C13A}"/>
              </a:ext>
            </a:extLst>
          </p:cNvPr>
          <p:cNvCxnSpPr>
            <a:cxnSpLocks/>
          </p:cNvCxnSpPr>
          <p:nvPr userDrawn="1"/>
        </p:nvCxnSpPr>
        <p:spPr>
          <a:xfrm>
            <a:off x="1527954" y="1553068"/>
            <a:ext cx="0" cy="5304932"/>
          </a:xfrm>
          <a:prstGeom prst="line">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34" name="Rectangle 33">
            <a:extLst>
              <a:ext uri="{FF2B5EF4-FFF2-40B4-BE49-F238E27FC236}">
                <a16:creationId xmlns:a16="http://schemas.microsoft.com/office/drawing/2014/main" id="{E65B65C4-D502-8A42-84E1-D20882E755C0}"/>
              </a:ext>
            </a:extLst>
          </p:cNvPr>
          <p:cNvSpPr/>
          <p:nvPr userDrawn="1"/>
        </p:nvSpPr>
        <p:spPr>
          <a:xfrm>
            <a:off x="5063" y="1546368"/>
            <a:ext cx="6088065" cy="196168"/>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731520"/>
            <a:r>
              <a:rPr lang="en-US" sz="1100" dirty="0">
                <a:solidFill>
                  <a:schemeClr val="bg1">
                    <a:lumMod val="95000"/>
                  </a:schemeClr>
                </a:solidFill>
              </a:rPr>
              <a:t>Q1		Q2		Q3		Q4</a:t>
            </a:r>
          </a:p>
        </p:txBody>
      </p:sp>
    </p:spTree>
    <p:extLst>
      <p:ext uri="{BB962C8B-B14F-4D97-AF65-F5344CB8AC3E}">
        <p14:creationId xmlns:p14="http://schemas.microsoft.com/office/powerpoint/2010/main" val="1684803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anba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24" name="Rectangle 23">
            <a:extLst>
              <a:ext uri="{FF2B5EF4-FFF2-40B4-BE49-F238E27FC236}">
                <a16:creationId xmlns:a16="http://schemas.microsoft.com/office/drawing/2014/main" id="{8118E5AF-E092-C645-A005-E8E00BDF797C}"/>
              </a:ext>
            </a:extLst>
          </p:cNvPr>
          <p:cNvSpPr/>
          <p:nvPr userDrawn="1"/>
        </p:nvSpPr>
        <p:spPr>
          <a:xfrm>
            <a:off x="12192" y="6248092"/>
            <a:ext cx="12179808"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A320D76-8833-6B4B-9399-CF942B6EBD83}"/>
              </a:ext>
            </a:extLst>
          </p:cNvPr>
          <p:cNvSpPr/>
          <p:nvPr userDrawn="1"/>
        </p:nvSpPr>
        <p:spPr>
          <a:xfrm>
            <a:off x="288584" y="1722158"/>
            <a:ext cx="1828800" cy="5135846"/>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1F1B4D1-B6F8-154E-B5C0-CCEE9641DEEF}"/>
              </a:ext>
            </a:extLst>
          </p:cNvPr>
          <p:cNvSpPr/>
          <p:nvPr userDrawn="1"/>
        </p:nvSpPr>
        <p:spPr>
          <a:xfrm>
            <a:off x="420610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Data Develop</a:t>
            </a:r>
          </a:p>
        </p:txBody>
      </p:sp>
      <p:sp>
        <p:nvSpPr>
          <p:cNvPr id="27" name="Rectangle 26">
            <a:extLst>
              <a:ext uri="{FF2B5EF4-FFF2-40B4-BE49-F238E27FC236}">
                <a16:creationId xmlns:a16="http://schemas.microsoft.com/office/drawing/2014/main" id="{99C321E8-BFE6-2649-9329-9D77EB60A795}"/>
              </a:ext>
            </a:extLst>
          </p:cNvPr>
          <p:cNvSpPr/>
          <p:nvPr userDrawn="1"/>
        </p:nvSpPr>
        <p:spPr>
          <a:xfrm>
            <a:off x="616486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Visualization</a:t>
            </a:r>
          </a:p>
        </p:txBody>
      </p:sp>
      <p:sp>
        <p:nvSpPr>
          <p:cNvPr id="28" name="Rectangle 27">
            <a:extLst>
              <a:ext uri="{FF2B5EF4-FFF2-40B4-BE49-F238E27FC236}">
                <a16:creationId xmlns:a16="http://schemas.microsoft.com/office/drawing/2014/main" id="{CD81E0A4-68DB-3940-935C-894B5759659A}"/>
              </a:ext>
            </a:extLst>
          </p:cNvPr>
          <p:cNvSpPr/>
          <p:nvPr userDrawn="1"/>
        </p:nvSpPr>
        <p:spPr>
          <a:xfrm>
            <a:off x="28858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Ecosystem Architect</a:t>
            </a:r>
          </a:p>
        </p:txBody>
      </p:sp>
      <p:sp>
        <p:nvSpPr>
          <p:cNvPr id="29" name="Rectangle 28">
            <a:extLst>
              <a:ext uri="{FF2B5EF4-FFF2-40B4-BE49-F238E27FC236}">
                <a16:creationId xmlns:a16="http://schemas.microsoft.com/office/drawing/2014/main" id="{2C92D8F7-23F9-1842-B93F-295904DAC834}"/>
              </a:ext>
            </a:extLst>
          </p:cNvPr>
          <p:cNvSpPr/>
          <p:nvPr userDrawn="1"/>
        </p:nvSpPr>
        <p:spPr>
          <a:xfrm>
            <a:off x="812362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Validation</a:t>
            </a:r>
          </a:p>
        </p:txBody>
      </p:sp>
      <p:sp>
        <p:nvSpPr>
          <p:cNvPr id="32" name="Rectangle 31">
            <a:extLst>
              <a:ext uri="{FF2B5EF4-FFF2-40B4-BE49-F238E27FC236}">
                <a16:creationId xmlns:a16="http://schemas.microsoft.com/office/drawing/2014/main" id="{9F9EDFE4-E031-3341-9930-593D3C2612BC}"/>
              </a:ext>
            </a:extLst>
          </p:cNvPr>
          <p:cNvSpPr/>
          <p:nvPr userDrawn="1"/>
        </p:nvSpPr>
        <p:spPr>
          <a:xfrm>
            <a:off x="224734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Steward</a:t>
            </a:r>
          </a:p>
        </p:txBody>
      </p:sp>
      <p:sp>
        <p:nvSpPr>
          <p:cNvPr id="36" name="Rectangle 35">
            <a:extLst>
              <a:ext uri="{FF2B5EF4-FFF2-40B4-BE49-F238E27FC236}">
                <a16:creationId xmlns:a16="http://schemas.microsoft.com/office/drawing/2014/main" id="{0147237A-3477-5A48-8F7F-932358D8A9AD}"/>
              </a:ext>
            </a:extLst>
          </p:cNvPr>
          <p:cNvSpPr/>
          <p:nvPr userDrawn="1"/>
        </p:nvSpPr>
        <p:spPr>
          <a:xfrm>
            <a:off x="10082384" y="1201606"/>
            <a:ext cx="1828800" cy="548640"/>
          </a:xfrm>
          <a:prstGeom prst="rect">
            <a:avLst/>
          </a:prstGeom>
          <a:solidFill>
            <a:schemeClr val="tx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Support</a:t>
            </a:r>
          </a:p>
        </p:txBody>
      </p:sp>
      <p:sp>
        <p:nvSpPr>
          <p:cNvPr id="37" name="Rectangle 36">
            <a:extLst>
              <a:ext uri="{FF2B5EF4-FFF2-40B4-BE49-F238E27FC236}">
                <a16:creationId xmlns:a16="http://schemas.microsoft.com/office/drawing/2014/main" id="{9E265088-EFA4-5E4B-92FD-867B0E3B54FE}"/>
              </a:ext>
            </a:extLst>
          </p:cNvPr>
          <p:cNvSpPr/>
          <p:nvPr userDrawn="1"/>
        </p:nvSpPr>
        <p:spPr>
          <a:xfrm>
            <a:off x="2239576" y="1722157"/>
            <a:ext cx="1828800" cy="5135846"/>
          </a:xfrm>
          <a:prstGeom prst="rect">
            <a:avLst/>
          </a:prstGeom>
          <a:solidFill>
            <a:schemeClr val="accent4">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EB25A1F-41C7-A241-8F91-6726B749E3AE}"/>
              </a:ext>
            </a:extLst>
          </p:cNvPr>
          <p:cNvSpPr/>
          <p:nvPr userDrawn="1"/>
        </p:nvSpPr>
        <p:spPr>
          <a:xfrm>
            <a:off x="4206104" y="1722157"/>
            <a:ext cx="1828800" cy="5135846"/>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DC80A77-6C84-824D-BBA0-A393E0E74679}"/>
              </a:ext>
            </a:extLst>
          </p:cNvPr>
          <p:cNvSpPr/>
          <p:nvPr userDrawn="1"/>
        </p:nvSpPr>
        <p:spPr>
          <a:xfrm>
            <a:off x="6172632" y="1722156"/>
            <a:ext cx="1828800" cy="5135846"/>
          </a:xfrm>
          <a:prstGeom prst="rect">
            <a:avLst/>
          </a:prstGeom>
          <a:solidFill>
            <a:srgbClr val="C0000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52C8B44F-3CA0-7943-BF3B-B327FB9DAA40}"/>
              </a:ext>
            </a:extLst>
          </p:cNvPr>
          <p:cNvSpPr/>
          <p:nvPr userDrawn="1"/>
        </p:nvSpPr>
        <p:spPr>
          <a:xfrm>
            <a:off x="8115856" y="1722155"/>
            <a:ext cx="1828800" cy="5135846"/>
          </a:xfrm>
          <a:prstGeom prst="rect">
            <a:avLst/>
          </a:prstGeom>
          <a:solidFill>
            <a:srgbClr val="00B05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661F372-8D8B-3048-978C-BCB9D2C615EA}"/>
              </a:ext>
            </a:extLst>
          </p:cNvPr>
          <p:cNvSpPr/>
          <p:nvPr userDrawn="1"/>
        </p:nvSpPr>
        <p:spPr>
          <a:xfrm>
            <a:off x="10082384" y="1722154"/>
            <a:ext cx="1828800" cy="5135846"/>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35507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kanba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a:t>Page Title Placeholder </a:t>
            </a:r>
            <a:endParaRPr lang="en-US">
              <a:solidFill>
                <a:srgbClr val="F7884F"/>
              </a:solidFill>
              <a:effectLst/>
              <a:latin typeface="Arial" panose="020B0604020202020204" pitchFamily="34" charset="0"/>
            </a:endParaRPr>
          </a:p>
        </p:txBody>
      </p:sp>
      <p:sp>
        <p:nvSpPr>
          <p:cNvPr id="16" name="Rectangle 15">
            <a:extLst>
              <a:ext uri="{FF2B5EF4-FFF2-40B4-BE49-F238E27FC236}">
                <a16:creationId xmlns:a16="http://schemas.microsoft.com/office/drawing/2014/main" id="{4DEE1724-8ABE-9A47-9BAF-F76B977914B1}"/>
              </a:ext>
            </a:extLst>
          </p:cNvPr>
          <p:cNvSpPr/>
          <p:nvPr userDrawn="1"/>
        </p:nvSpPr>
        <p:spPr>
          <a:xfrm>
            <a:off x="12192" y="6248092"/>
            <a:ext cx="12179808" cy="542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308664AD-210D-F343-8E09-69D26823DA8F}"/>
              </a:ext>
            </a:extLst>
          </p:cNvPr>
          <p:cNvGrpSpPr/>
          <p:nvPr userDrawn="1"/>
        </p:nvGrpSpPr>
        <p:grpSpPr>
          <a:xfrm>
            <a:off x="3761773" y="1201602"/>
            <a:ext cx="1554688" cy="5656398"/>
            <a:chOff x="2344480" y="1201606"/>
            <a:chExt cx="1700592" cy="5656398"/>
          </a:xfrm>
        </p:grpSpPr>
        <p:sp>
          <p:nvSpPr>
            <p:cNvPr id="18" name="Rectangle 17">
              <a:extLst>
                <a:ext uri="{FF2B5EF4-FFF2-40B4-BE49-F238E27FC236}">
                  <a16:creationId xmlns:a16="http://schemas.microsoft.com/office/drawing/2014/main" id="{4334EBFF-2FC4-F149-AA91-F18489896A56}"/>
                </a:ext>
              </a:extLst>
            </p:cNvPr>
            <p:cNvSpPr/>
            <p:nvPr userDrawn="1"/>
          </p:nvSpPr>
          <p:spPr>
            <a:xfrm>
              <a:off x="2344480" y="1722158"/>
              <a:ext cx="1700592" cy="5135846"/>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3686C1D-9783-7E4F-AD10-E421FC5599DF}"/>
                </a:ext>
              </a:extLst>
            </p:cNvPr>
            <p:cNvSpPr/>
            <p:nvPr userDrawn="1"/>
          </p:nvSpPr>
          <p:spPr>
            <a:xfrm>
              <a:off x="2344480" y="1201606"/>
              <a:ext cx="1700592" cy="548640"/>
            </a:xfrm>
            <a:prstGeom prst="rect">
              <a:avLst/>
            </a:prstGeom>
            <a:solidFill>
              <a:schemeClr val="accent5">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Architect</a:t>
              </a:r>
            </a:p>
          </p:txBody>
        </p:sp>
      </p:grpSp>
      <p:grpSp>
        <p:nvGrpSpPr>
          <p:cNvPr id="20" name="Group 19">
            <a:extLst>
              <a:ext uri="{FF2B5EF4-FFF2-40B4-BE49-F238E27FC236}">
                <a16:creationId xmlns:a16="http://schemas.microsoft.com/office/drawing/2014/main" id="{A68AEE97-FEFD-6E49-8B7B-30B444C237E7}"/>
              </a:ext>
            </a:extLst>
          </p:cNvPr>
          <p:cNvGrpSpPr/>
          <p:nvPr userDrawn="1"/>
        </p:nvGrpSpPr>
        <p:grpSpPr>
          <a:xfrm>
            <a:off x="5409718" y="1201601"/>
            <a:ext cx="1554688" cy="5656397"/>
            <a:chOff x="4311008" y="1201606"/>
            <a:chExt cx="1700592" cy="5656397"/>
          </a:xfrm>
        </p:grpSpPr>
        <p:sp>
          <p:nvSpPr>
            <p:cNvPr id="21" name="Rectangle 20">
              <a:extLst>
                <a:ext uri="{FF2B5EF4-FFF2-40B4-BE49-F238E27FC236}">
                  <a16:creationId xmlns:a16="http://schemas.microsoft.com/office/drawing/2014/main" id="{AFBE5E35-A211-C54A-A33B-88614E0269AD}"/>
                </a:ext>
              </a:extLst>
            </p:cNvPr>
            <p:cNvSpPr/>
            <p:nvPr userDrawn="1"/>
          </p:nvSpPr>
          <p:spPr>
            <a:xfrm>
              <a:off x="4311008" y="1201606"/>
              <a:ext cx="1700592" cy="548640"/>
            </a:xfrm>
            <a:prstGeom prst="rect">
              <a:avLst/>
            </a:prstGeom>
            <a:solidFill>
              <a:schemeClr val="accent4">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Data Develop</a:t>
              </a:r>
            </a:p>
          </p:txBody>
        </p:sp>
        <p:sp>
          <p:nvSpPr>
            <p:cNvPr id="22" name="Rectangle 21">
              <a:extLst>
                <a:ext uri="{FF2B5EF4-FFF2-40B4-BE49-F238E27FC236}">
                  <a16:creationId xmlns:a16="http://schemas.microsoft.com/office/drawing/2014/main" id="{668D1CDF-80E8-4F45-9B44-295F13840006}"/>
                </a:ext>
              </a:extLst>
            </p:cNvPr>
            <p:cNvSpPr/>
            <p:nvPr userDrawn="1"/>
          </p:nvSpPr>
          <p:spPr>
            <a:xfrm>
              <a:off x="4311008" y="1722157"/>
              <a:ext cx="1700592" cy="5135846"/>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6C9365FE-AED0-0F41-BF54-08FE65B55AB7}"/>
              </a:ext>
            </a:extLst>
          </p:cNvPr>
          <p:cNvGrpSpPr/>
          <p:nvPr userDrawn="1"/>
        </p:nvGrpSpPr>
        <p:grpSpPr>
          <a:xfrm>
            <a:off x="7057663" y="1201603"/>
            <a:ext cx="1561790" cy="5656396"/>
            <a:chOff x="6269768" y="1201606"/>
            <a:chExt cx="1708360" cy="5656396"/>
          </a:xfrm>
        </p:grpSpPr>
        <p:sp>
          <p:nvSpPr>
            <p:cNvPr id="30" name="Rectangle 29">
              <a:extLst>
                <a:ext uri="{FF2B5EF4-FFF2-40B4-BE49-F238E27FC236}">
                  <a16:creationId xmlns:a16="http://schemas.microsoft.com/office/drawing/2014/main" id="{76542422-415F-BD44-8D0D-7583A048252C}"/>
                </a:ext>
              </a:extLst>
            </p:cNvPr>
            <p:cNvSpPr/>
            <p:nvPr userDrawn="1"/>
          </p:nvSpPr>
          <p:spPr>
            <a:xfrm>
              <a:off x="6269768" y="1201606"/>
              <a:ext cx="1700592" cy="548640"/>
            </a:xfrm>
            <a:prstGeom prst="rect">
              <a:avLst/>
            </a:prstGeom>
            <a:solidFill>
              <a:schemeClr val="accent1">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Visualization</a:t>
              </a:r>
            </a:p>
          </p:txBody>
        </p:sp>
        <p:sp>
          <p:nvSpPr>
            <p:cNvPr id="31" name="Rectangle 30">
              <a:extLst>
                <a:ext uri="{FF2B5EF4-FFF2-40B4-BE49-F238E27FC236}">
                  <a16:creationId xmlns:a16="http://schemas.microsoft.com/office/drawing/2014/main" id="{67766AC9-CF98-8348-925E-F58B95E8F3B6}"/>
                </a:ext>
              </a:extLst>
            </p:cNvPr>
            <p:cNvSpPr/>
            <p:nvPr userDrawn="1"/>
          </p:nvSpPr>
          <p:spPr>
            <a:xfrm>
              <a:off x="6277536" y="1722156"/>
              <a:ext cx="1700592" cy="5135846"/>
            </a:xfrm>
            <a:prstGeom prst="rect">
              <a:avLst/>
            </a:prstGeom>
            <a:solidFill>
              <a:srgbClr val="C0000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BFF11A2D-724C-DD48-BDD8-E2CDFB80CF7B}"/>
              </a:ext>
            </a:extLst>
          </p:cNvPr>
          <p:cNvGrpSpPr/>
          <p:nvPr userDrawn="1"/>
        </p:nvGrpSpPr>
        <p:grpSpPr>
          <a:xfrm>
            <a:off x="8713376" y="1201601"/>
            <a:ext cx="1561790" cy="5656395"/>
            <a:chOff x="8244064" y="1201606"/>
            <a:chExt cx="1708360" cy="5656395"/>
          </a:xfrm>
        </p:grpSpPr>
        <p:sp>
          <p:nvSpPr>
            <p:cNvPr id="34" name="Rectangle 33">
              <a:extLst>
                <a:ext uri="{FF2B5EF4-FFF2-40B4-BE49-F238E27FC236}">
                  <a16:creationId xmlns:a16="http://schemas.microsoft.com/office/drawing/2014/main" id="{1F374F54-0997-1A48-AF2B-A6B325755122}"/>
                </a:ext>
              </a:extLst>
            </p:cNvPr>
            <p:cNvSpPr/>
            <p:nvPr userDrawn="1"/>
          </p:nvSpPr>
          <p:spPr>
            <a:xfrm>
              <a:off x="8251832" y="1201606"/>
              <a:ext cx="1700592" cy="548640"/>
            </a:xfrm>
            <a:prstGeom prst="rect">
              <a:avLst/>
            </a:prstGeom>
            <a:solidFill>
              <a:srgbClr val="0C7237"/>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Validation</a:t>
              </a:r>
            </a:p>
          </p:txBody>
        </p:sp>
        <p:sp>
          <p:nvSpPr>
            <p:cNvPr id="35" name="Rectangle 34">
              <a:extLst>
                <a:ext uri="{FF2B5EF4-FFF2-40B4-BE49-F238E27FC236}">
                  <a16:creationId xmlns:a16="http://schemas.microsoft.com/office/drawing/2014/main" id="{DF78CCAF-92C3-4A44-906F-E8588B1DCDF9}"/>
                </a:ext>
              </a:extLst>
            </p:cNvPr>
            <p:cNvSpPr/>
            <p:nvPr userDrawn="1"/>
          </p:nvSpPr>
          <p:spPr>
            <a:xfrm>
              <a:off x="8244064" y="1722155"/>
              <a:ext cx="1700592" cy="5135846"/>
            </a:xfrm>
            <a:prstGeom prst="rect">
              <a:avLst/>
            </a:prstGeom>
            <a:solidFill>
              <a:srgbClr val="00B050">
                <a:alpha val="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ECF5A6D2-882B-7F4F-AF1B-BBEAB8CE569D}"/>
              </a:ext>
            </a:extLst>
          </p:cNvPr>
          <p:cNvGrpSpPr/>
          <p:nvPr userDrawn="1"/>
        </p:nvGrpSpPr>
        <p:grpSpPr>
          <a:xfrm>
            <a:off x="10369088" y="1201604"/>
            <a:ext cx="1554688" cy="5656394"/>
            <a:chOff x="10210592" y="1201607"/>
            <a:chExt cx="1700592" cy="5656394"/>
          </a:xfrm>
        </p:grpSpPr>
        <p:sp>
          <p:nvSpPr>
            <p:cNvPr id="39" name="Rectangle 38">
              <a:extLst>
                <a:ext uri="{FF2B5EF4-FFF2-40B4-BE49-F238E27FC236}">
                  <a16:creationId xmlns:a16="http://schemas.microsoft.com/office/drawing/2014/main" id="{9F7F4DB3-35D4-4F4A-AB6D-A00065C335D6}"/>
                </a:ext>
              </a:extLst>
            </p:cNvPr>
            <p:cNvSpPr/>
            <p:nvPr userDrawn="1"/>
          </p:nvSpPr>
          <p:spPr>
            <a:xfrm>
              <a:off x="10210592" y="1201607"/>
              <a:ext cx="1700592" cy="548640"/>
            </a:xfrm>
            <a:prstGeom prst="rect">
              <a:avLst/>
            </a:prstGeom>
            <a:solidFill>
              <a:schemeClr val="accent3">
                <a:lumMod val="5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Support</a:t>
              </a:r>
            </a:p>
          </p:txBody>
        </p:sp>
        <p:sp>
          <p:nvSpPr>
            <p:cNvPr id="40" name="Rectangle 39">
              <a:extLst>
                <a:ext uri="{FF2B5EF4-FFF2-40B4-BE49-F238E27FC236}">
                  <a16:creationId xmlns:a16="http://schemas.microsoft.com/office/drawing/2014/main" id="{FC2FB5C1-31C7-B941-B285-2E481BEF25C5}"/>
                </a:ext>
              </a:extLst>
            </p:cNvPr>
            <p:cNvSpPr/>
            <p:nvPr userDrawn="1"/>
          </p:nvSpPr>
          <p:spPr>
            <a:xfrm>
              <a:off x="10210592" y="1722155"/>
              <a:ext cx="1700592" cy="5135846"/>
            </a:xfrm>
            <a:prstGeom prst="rect">
              <a:avLst/>
            </a:prstGeom>
            <a:solidFill>
              <a:schemeClr val="accent5">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668745B7-906D-CA46-B3F4-E2FF97A07483}"/>
              </a:ext>
            </a:extLst>
          </p:cNvPr>
          <p:cNvGrpSpPr/>
          <p:nvPr userDrawn="1"/>
        </p:nvGrpSpPr>
        <p:grpSpPr>
          <a:xfrm>
            <a:off x="2113828" y="1201602"/>
            <a:ext cx="1554688" cy="5656394"/>
            <a:chOff x="377952" y="1201606"/>
            <a:chExt cx="1700592" cy="5656394"/>
          </a:xfrm>
        </p:grpSpPr>
        <p:sp>
          <p:nvSpPr>
            <p:cNvPr id="46" name="Rectangle 45">
              <a:extLst>
                <a:ext uri="{FF2B5EF4-FFF2-40B4-BE49-F238E27FC236}">
                  <a16:creationId xmlns:a16="http://schemas.microsoft.com/office/drawing/2014/main" id="{5C87BDF1-C47B-0C4D-99D6-A64A82617493}"/>
                </a:ext>
              </a:extLst>
            </p:cNvPr>
            <p:cNvSpPr/>
            <p:nvPr userDrawn="1"/>
          </p:nvSpPr>
          <p:spPr>
            <a:xfrm>
              <a:off x="377952" y="1201606"/>
              <a:ext cx="1700592" cy="548640"/>
            </a:xfrm>
            <a:prstGeom prst="rect">
              <a:avLst/>
            </a:prstGeom>
            <a:solidFill>
              <a:schemeClr val="accent6">
                <a:lumMod val="65000"/>
                <a:lumOff val="3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lumMod val="95000"/>
                    </a:schemeClr>
                  </a:solidFill>
                </a:rPr>
                <a:t>Project &amp; Change Mgmt</a:t>
              </a:r>
            </a:p>
          </p:txBody>
        </p:sp>
        <p:sp>
          <p:nvSpPr>
            <p:cNvPr id="47" name="Rectangle 46">
              <a:extLst>
                <a:ext uri="{FF2B5EF4-FFF2-40B4-BE49-F238E27FC236}">
                  <a16:creationId xmlns:a16="http://schemas.microsoft.com/office/drawing/2014/main" id="{B797989D-0F8B-D742-9DE5-99B7B363879C}"/>
                </a:ext>
              </a:extLst>
            </p:cNvPr>
            <p:cNvSpPr/>
            <p:nvPr userDrawn="1"/>
          </p:nvSpPr>
          <p:spPr>
            <a:xfrm>
              <a:off x="377952" y="1722154"/>
              <a:ext cx="1700592" cy="5135846"/>
            </a:xfrm>
            <a:prstGeom prst="rect">
              <a:avLst/>
            </a:prstGeom>
            <a:solidFill>
              <a:schemeClr val="bg1">
                <a:lumMod val="50000"/>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B1371971-BDF3-0744-B68C-A358B707C8E1}"/>
              </a:ext>
            </a:extLst>
          </p:cNvPr>
          <p:cNvSpPr/>
          <p:nvPr userDrawn="1"/>
        </p:nvSpPr>
        <p:spPr>
          <a:xfrm>
            <a:off x="268224" y="1201601"/>
            <a:ext cx="1752347" cy="548640"/>
          </a:xfrm>
          <a:prstGeom prst="rect">
            <a:avLst/>
          </a:prstGeom>
          <a:solidFill>
            <a:schemeClr val="bg1">
              <a:lumMod val="8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75000"/>
                  </a:schemeClr>
                </a:solidFill>
              </a:rPr>
              <a:t>Demand</a:t>
            </a:r>
          </a:p>
        </p:txBody>
      </p:sp>
    </p:spTree>
    <p:extLst>
      <p:ext uri="{BB962C8B-B14F-4D97-AF65-F5344CB8AC3E}">
        <p14:creationId xmlns:p14="http://schemas.microsoft.com/office/powerpoint/2010/main" val="5165404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A">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A274634-0E08-554B-BDC8-B320B1AE1D62}"/>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a:extLst>
              <a:ext uri="{FF2B5EF4-FFF2-40B4-BE49-F238E27FC236}">
                <a16:creationId xmlns:a16="http://schemas.microsoft.com/office/drawing/2014/main" id="{7CA6A93C-1E39-334D-86E6-E06E46B7D58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Rectangle 7">
            <a:extLst>
              <a:ext uri="{FF2B5EF4-FFF2-40B4-BE49-F238E27FC236}">
                <a16:creationId xmlns:a16="http://schemas.microsoft.com/office/drawing/2014/main" id="{115ED13C-49AE-E94D-997A-0947256A800C}"/>
              </a:ext>
            </a:extLst>
          </p:cNvPr>
          <p:cNvSpPr/>
          <p:nvPr/>
        </p:nvSpPr>
        <p:spPr>
          <a:xfrm>
            <a:off x="311727" y="310394"/>
            <a:ext cx="11565346" cy="623587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2"/>
              </a:solidFill>
            </a:endParaRPr>
          </a:p>
        </p:txBody>
      </p:sp>
      <p:sp>
        <p:nvSpPr>
          <p:cNvPr id="3" name="Subtitle 2">
            <a:extLst>
              <a:ext uri="{FF2B5EF4-FFF2-40B4-BE49-F238E27FC236}">
                <a16:creationId xmlns:a16="http://schemas.microsoft.com/office/drawing/2014/main" id="{6EEBF79F-5253-E14E-A839-6C3426162D3F}"/>
              </a:ext>
            </a:extLst>
          </p:cNvPr>
          <p:cNvSpPr>
            <a:spLocks noGrp="1"/>
          </p:cNvSpPr>
          <p:nvPr>
            <p:ph type="subTitle" idx="1" hasCustomPrompt="1"/>
          </p:nvPr>
        </p:nvSpPr>
        <p:spPr>
          <a:xfrm>
            <a:off x="314927" y="3620043"/>
            <a:ext cx="11562146" cy="391891"/>
          </a:xfrm>
          <a:prstGeom prst="rect">
            <a:avLst/>
          </a:prstGeom>
        </p:spPr>
        <p:txBody>
          <a:bodyPr>
            <a:noAutofit/>
          </a:bodyPr>
          <a:lstStyle>
            <a:lvl1pPr marL="0" indent="0" algn="ctr">
              <a:lnSpc>
                <a:spcPct val="100000"/>
              </a:lnSpc>
              <a:buNone/>
              <a:defRPr lang="en-US" sz="2200" smtClean="0">
                <a:solidFill>
                  <a:schemeClr val="bg1"/>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1" name="Text Placeholder 10">
            <a:extLst>
              <a:ext uri="{FF2B5EF4-FFF2-40B4-BE49-F238E27FC236}">
                <a16:creationId xmlns:a16="http://schemas.microsoft.com/office/drawing/2014/main" id="{C4AD88B2-A4D3-2F4D-8430-02993C9C04DD}"/>
              </a:ext>
            </a:extLst>
          </p:cNvPr>
          <p:cNvSpPr>
            <a:spLocks noGrp="1"/>
          </p:cNvSpPr>
          <p:nvPr>
            <p:ph type="body" sz="quarter" idx="10" hasCustomPrompt="1"/>
          </p:nvPr>
        </p:nvSpPr>
        <p:spPr>
          <a:xfrm>
            <a:off x="314927" y="2675509"/>
            <a:ext cx="11562146" cy="928687"/>
          </a:xfrm>
        </p:spPr>
        <p:txBody>
          <a:bodyPr tIns="0" bIns="0" anchor="ctr">
            <a:normAutofit/>
          </a:bodyPr>
          <a:lstStyle>
            <a:lvl1pPr marL="0" indent="0" algn="ctr">
              <a:lnSpc>
                <a:spcPct val="100000"/>
              </a:lnSpc>
              <a:spcBef>
                <a:spcPts val="0"/>
              </a:spcBef>
              <a:buNone/>
              <a:defRPr sz="3600">
                <a:solidFill>
                  <a:schemeClr val="accent3"/>
                </a:solidFill>
              </a:defRPr>
            </a:lvl1pPr>
          </a:lstStyle>
          <a:p>
            <a:r>
              <a:rPr lang="en-US" dirty="0"/>
              <a:t>Divider Title Placeholder</a:t>
            </a:r>
          </a:p>
        </p:txBody>
      </p:sp>
    </p:spTree>
    <p:extLst>
      <p:ext uri="{BB962C8B-B14F-4D97-AF65-F5344CB8AC3E}">
        <p14:creationId xmlns:p14="http://schemas.microsoft.com/office/powerpoint/2010/main" val="1364154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B">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E284A5-52D4-8248-9994-D0170CAABD85}"/>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1" name="Rectangle 10">
            <a:extLst>
              <a:ext uri="{FF2B5EF4-FFF2-40B4-BE49-F238E27FC236}">
                <a16:creationId xmlns:a16="http://schemas.microsoft.com/office/drawing/2014/main" id="{903ED540-6ECC-2942-B690-AC4C269DE378}"/>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D1822F4F-95EB-1E40-AA80-EC7B49667196}"/>
              </a:ext>
            </a:extLst>
          </p:cNvPr>
          <p:cNvSpPr/>
          <p:nvPr/>
        </p:nvSpPr>
        <p:spPr>
          <a:xfrm>
            <a:off x="311727" y="310394"/>
            <a:ext cx="11565346" cy="62358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5"/>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314927" y="3620043"/>
            <a:ext cx="11562146" cy="391891"/>
          </a:xfrm>
          <a:prstGeom prst="rect">
            <a:avLst/>
          </a:prstGeom>
        </p:spPr>
        <p:txBody>
          <a:bodyPr>
            <a:noAutofit/>
          </a:bodyPr>
          <a:lstStyle>
            <a:lvl1pPr marL="0" indent="0" algn="ctr">
              <a:lnSpc>
                <a:spcPct val="100000"/>
              </a:lnSpc>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10" name="Text Placeholder 10">
            <a:extLst>
              <a:ext uri="{FF2B5EF4-FFF2-40B4-BE49-F238E27FC236}">
                <a16:creationId xmlns:a16="http://schemas.microsoft.com/office/drawing/2014/main" id="{D8EDE4DD-7794-F84D-8B90-2BC291501306}"/>
              </a:ext>
            </a:extLst>
          </p:cNvPr>
          <p:cNvSpPr>
            <a:spLocks noGrp="1"/>
          </p:cNvSpPr>
          <p:nvPr>
            <p:ph type="body" sz="quarter" idx="10" hasCustomPrompt="1"/>
          </p:nvPr>
        </p:nvSpPr>
        <p:spPr>
          <a:xfrm>
            <a:off x="314927" y="2675509"/>
            <a:ext cx="11562146"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85957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with Phot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B206701-FB2B-2243-9AF5-4D541356F370}"/>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Content Placeholder 5">
            <a:extLst>
              <a:ext uri="{FF2B5EF4-FFF2-40B4-BE49-F238E27FC236}">
                <a16:creationId xmlns:a16="http://schemas.microsoft.com/office/drawing/2014/main" id="{19C70DF3-C46A-0C4F-9EE9-A292209A1592}"/>
              </a:ext>
            </a:extLst>
          </p:cNvPr>
          <p:cNvSpPr>
            <a:spLocks noGrp="1"/>
          </p:cNvSpPr>
          <p:nvPr>
            <p:ph sz="quarter" idx="18"/>
          </p:nvPr>
        </p:nvSpPr>
        <p:spPr>
          <a:xfrm>
            <a:off x="587375" y="1600200"/>
            <a:ext cx="6988175" cy="4610100"/>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6987433" cy="715294"/>
          </a:xfrm>
        </p:spPr>
        <p:txBody>
          <a:bodyPr anchor="b">
            <a:noAutofit/>
          </a:bodyPr>
          <a:lstStyle>
            <a:lvl1pPr>
              <a:defRPr lang="en-US" b="1" smtClean="0">
                <a:solidFill>
                  <a:schemeClr val="accent1"/>
                </a:solidFill>
                <a:effectLst/>
              </a:defRPr>
            </a:lvl1pPr>
          </a:lstStyle>
          <a:p>
            <a:r>
              <a:rPr lang="en-US" dirty="0"/>
              <a:t>Agenda</a:t>
            </a:r>
          </a:p>
        </p:txBody>
      </p:sp>
      <p:sp>
        <p:nvSpPr>
          <p:cNvPr id="7" name="Picture Placeholder 6">
            <a:extLst>
              <a:ext uri="{FF2B5EF4-FFF2-40B4-BE49-F238E27FC236}">
                <a16:creationId xmlns:a16="http://schemas.microsoft.com/office/drawing/2014/main" id="{9A2D2736-BFBA-BB47-995A-EF5AB50AE88D}"/>
              </a:ext>
            </a:extLst>
          </p:cNvPr>
          <p:cNvSpPr>
            <a:spLocks noGrp="1"/>
          </p:cNvSpPr>
          <p:nvPr>
            <p:ph type="pic" sz="quarter" idx="14" hasCustomPrompt="1"/>
          </p:nvPr>
        </p:nvSpPr>
        <p:spPr>
          <a:xfrm>
            <a:off x="8355013" y="293688"/>
            <a:ext cx="3532187" cy="6254750"/>
          </a:xfrm>
          <a:prstGeom prst="rect">
            <a:avLst/>
          </a:prstGeom>
        </p:spPr>
        <p:txBody>
          <a:bodyPr anchor="ctr">
            <a:normAutofit/>
          </a:bodyPr>
          <a:lstStyle>
            <a:lvl1pPr marL="0" indent="0" algn="ctr">
              <a:buNone/>
              <a:defRPr sz="2100"/>
            </a:lvl1pPr>
          </a:lstStyle>
          <a:p>
            <a:r>
              <a:rPr lang="en-US" dirty="0"/>
              <a:t>Drag image here or click the icon to prompt image insert</a:t>
            </a:r>
          </a:p>
        </p:txBody>
      </p:sp>
    </p:spTree>
    <p:extLst>
      <p:ext uri="{BB962C8B-B14F-4D97-AF65-F5344CB8AC3E}">
        <p14:creationId xmlns:p14="http://schemas.microsoft.com/office/powerpoint/2010/main" val="7937278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C">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0C45865-706D-F44C-A757-AB917B81EAB7}"/>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4C10A70E-02E0-CD49-AC8A-4D0C1B2D89F4}"/>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Rectangle 8">
            <a:extLst>
              <a:ext uri="{FF2B5EF4-FFF2-40B4-BE49-F238E27FC236}">
                <a16:creationId xmlns:a16="http://schemas.microsoft.com/office/drawing/2014/main" id="{39AA7C57-2DB5-3E48-BA66-9948F8E12A42}"/>
              </a:ext>
            </a:extLst>
          </p:cNvPr>
          <p:cNvSpPr/>
          <p:nvPr userDrawn="1"/>
        </p:nvSpPr>
        <p:spPr>
          <a:xfrm>
            <a:off x="311727" y="310394"/>
            <a:ext cx="11565346" cy="6235879"/>
          </a:xfrm>
          <a:prstGeom prst="rect">
            <a:avLst/>
          </a:prstGeom>
          <a:solidFill>
            <a:srgbClr val="F374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accent1"/>
              </a:solidFill>
            </a:endParaRPr>
          </a:p>
        </p:txBody>
      </p:sp>
      <p:sp>
        <p:nvSpPr>
          <p:cNvPr id="5" name="Subtitle 2">
            <a:extLst>
              <a:ext uri="{FF2B5EF4-FFF2-40B4-BE49-F238E27FC236}">
                <a16:creationId xmlns:a16="http://schemas.microsoft.com/office/drawing/2014/main" id="{F643405D-EA58-B94C-A9D2-BB181E7F7665}"/>
              </a:ext>
            </a:extLst>
          </p:cNvPr>
          <p:cNvSpPr>
            <a:spLocks noGrp="1"/>
          </p:cNvSpPr>
          <p:nvPr>
            <p:ph type="subTitle" idx="1" hasCustomPrompt="1"/>
          </p:nvPr>
        </p:nvSpPr>
        <p:spPr>
          <a:xfrm>
            <a:off x="314927" y="3620043"/>
            <a:ext cx="11562146" cy="391891"/>
          </a:xfrm>
          <a:prstGeom prst="rect">
            <a:avLst/>
          </a:prstGeom>
        </p:spPr>
        <p:txBody>
          <a:bodyPr>
            <a:noAutofit/>
          </a:bodyPr>
          <a:lstStyle>
            <a:lvl1pPr marL="0" indent="0" algn="ctr">
              <a:lnSpc>
                <a:spcPct val="100000"/>
              </a:lnSpc>
              <a:buNone/>
              <a:defRPr lang="en-US" sz="2200" smtClean="0">
                <a:solidFill>
                  <a:schemeClr val="tx2"/>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rial" panose="020B0604020202020204" pitchFamily="34" charset="0"/>
              </a:rPr>
              <a:t>Subtitle Placeholder</a:t>
            </a:r>
          </a:p>
        </p:txBody>
      </p:sp>
      <p:sp>
        <p:nvSpPr>
          <p:cNvPr id="8" name="Text Placeholder 10">
            <a:extLst>
              <a:ext uri="{FF2B5EF4-FFF2-40B4-BE49-F238E27FC236}">
                <a16:creationId xmlns:a16="http://schemas.microsoft.com/office/drawing/2014/main" id="{45B385C3-6707-3242-9933-D6320BEE45C1}"/>
              </a:ext>
            </a:extLst>
          </p:cNvPr>
          <p:cNvSpPr>
            <a:spLocks noGrp="1"/>
          </p:cNvSpPr>
          <p:nvPr>
            <p:ph type="body" sz="quarter" idx="10" hasCustomPrompt="1"/>
          </p:nvPr>
        </p:nvSpPr>
        <p:spPr>
          <a:xfrm>
            <a:off x="314927" y="2675509"/>
            <a:ext cx="11562146" cy="928687"/>
          </a:xfrm>
        </p:spPr>
        <p:txBody>
          <a:bodyPr tIns="0" bIns="0" anchor="ctr">
            <a:normAutofit/>
          </a:bodyPr>
          <a:lstStyle>
            <a:lvl1pPr marL="0" indent="0" algn="ctr">
              <a:lnSpc>
                <a:spcPct val="100000"/>
              </a:lnSpc>
              <a:spcBef>
                <a:spcPts val="0"/>
              </a:spcBef>
              <a:buNone/>
              <a:defRPr sz="3600">
                <a:solidFill>
                  <a:schemeClr val="bg1"/>
                </a:solidFill>
              </a:defRPr>
            </a:lvl1pPr>
          </a:lstStyle>
          <a:p>
            <a:r>
              <a:rPr lang="en-US" dirty="0"/>
              <a:t>Divider Title Placeholder</a:t>
            </a:r>
          </a:p>
        </p:txBody>
      </p:sp>
    </p:spTree>
    <p:extLst>
      <p:ext uri="{BB962C8B-B14F-4D97-AF65-F5344CB8AC3E}">
        <p14:creationId xmlns:p14="http://schemas.microsoft.com/office/powerpoint/2010/main" val="11461563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End Slide">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C7F7CF2-A577-2546-9316-0CC2160E4A6F}"/>
              </a:ext>
            </a:extLst>
          </p:cNvPr>
          <p:cNvSpPr/>
          <p:nvPr userDrawn="1"/>
        </p:nvSpPr>
        <p:spPr>
          <a:xfrm>
            <a:off x="10345571" y="6308522"/>
            <a:ext cx="1214651" cy="3275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Rectangle 21">
            <a:extLst>
              <a:ext uri="{FF2B5EF4-FFF2-40B4-BE49-F238E27FC236}">
                <a16:creationId xmlns:a16="http://schemas.microsoft.com/office/drawing/2014/main" id="{2FF2EC81-72AE-A74F-A934-235E12C98EA9}"/>
              </a:ext>
            </a:extLst>
          </p:cNvPr>
          <p:cNvSpPr/>
          <p:nvPr userDrawn="1"/>
        </p:nvSpPr>
        <p:spPr>
          <a:xfrm>
            <a:off x="439386" y="6377048"/>
            <a:ext cx="415389" cy="308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0" name="Rectangle 9">
            <a:extLst>
              <a:ext uri="{FF2B5EF4-FFF2-40B4-BE49-F238E27FC236}">
                <a16:creationId xmlns:a16="http://schemas.microsoft.com/office/drawing/2014/main" id="{55231912-DD3F-DA41-B87E-CFF4C88B787B}"/>
              </a:ext>
            </a:extLst>
          </p:cNvPr>
          <p:cNvSpPr/>
          <p:nvPr/>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CEA93CFA-D12D-1748-9E4C-3BBC9D29AA4B}"/>
              </a:ext>
            </a:extLst>
          </p:cNvPr>
          <p:cNvPicPr>
            <a:picLocks noChangeAspect="1"/>
          </p:cNvPicPr>
          <p:nvPr/>
        </p:nvPicPr>
        <p:blipFill>
          <a:blip r:embed="rId2"/>
          <a:stretch>
            <a:fillRect/>
          </a:stretch>
        </p:blipFill>
        <p:spPr>
          <a:xfrm>
            <a:off x="5200774" y="5441338"/>
            <a:ext cx="1787250" cy="339352"/>
          </a:xfrm>
          <a:prstGeom prst="rect">
            <a:avLst/>
          </a:prstGeom>
        </p:spPr>
      </p:pic>
      <p:sp>
        <p:nvSpPr>
          <p:cNvPr id="12" name="TextBox 11">
            <a:extLst>
              <a:ext uri="{FF2B5EF4-FFF2-40B4-BE49-F238E27FC236}">
                <a16:creationId xmlns:a16="http://schemas.microsoft.com/office/drawing/2014/main" id="{BD0299BF-3553-784B-AB74-5F461FA0CDB4}"/>
              </a:ext>
            </a:extLst>
          </p:cNvPr>
          <p:cNvSpPr txBox="1"/>
          <p:nvPr/>
        </p:nvSpPr>
        <p:spPr>
          <a:xfrm>
            <a:off x="-1" y="3148520"/>
            <a:ext cx="12188801" cy="707886"/>
          </a:xfrm>
          <a:prstGeom prst="rect">
            <a:avLst/>
          </a:prstGeom>
          <a:noFill/>
        </p:spPr>
        <p:txBody>
          <a:bodyPr wrap="square" rtlCol="0">
            <a:spAutoFit/>
          </a:bodyPr>
          <a:lstStyle/>
          <a:p>
            <a:pPr algn="ctr"/>
            <a:r>
              <a:rPr lang="en-US" sz="4000" b="0" dirty="0">
                <a:solidFill>
                  <a:schemeClr val="accent1"/>
                </a:solidFill>
              </a:rPr>
              <a:t>Thank you.</a:t>
            </a:r>
          </a:p>
        </p:txBody>
      </p:sp>
      <p:sp>
        <p:nvSpPr>
          <p:cNvPr id="15" name="TextBox 14">
            <a:extLst>
              <a:ext uri="{FF2B5EF4-FFF2-40B4-BE49-F238E27FC236}">
                <a16:creationId xmlns:a16="http://schemas.microsoft.com/office/drawing/2014/main" id="{12A0EDCA-D6E9-4749-ADC1-6D9106036384}"/>
              </a:ext>
            </a:extLst>
          </p:cNvPr>
          <p:cNvSpPr txBox="1"/>
          <p:nvPr/>
        </p:nvSpPr>
        <p:spPr>
          <a:xfrm>
            <a:off x="-3200" y="5992626"/>
            <a:ext cx="12195200" cy="294632"/>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000" b="1" dirty="0">
                <a:solidFill>
                  <a:schemeClr val="bg2"/>
                </a:solidFill>
                <a:latin typeface="Arial" panose="020B0604020202020204" pitchFamily="34" charset="0"/>
                <a:cs typeface="Arial" panose="020B0604020202020204" pitchFamily="34" charset="0"/>
              </a:rPr>
              <a:t>©2018 Teradata</a:t>
            </a:r>
            <a:endParaRPr lang="en-US" sz="1000" b="1" dirty="0">
              <a:solidFill>
                <a:schemeClr val="bg2"/>
              </a:solidFill>
              <a:effectLst/>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5A011A7-DFB2-DB44-9E1C-CC59AB0FCB81}"/>
              </a:ext>
            </a:extLst>
          </p:cNvPr>
          <p:cNvSpPr/>
          <p:nvPr userDrawn="1"/>
        </p:nvSpPr>
        <p:spPr>
          <a:xfrm>
            <a:off x="311727" y="310394"/>
            <a:ext cx="11565346" cy="6235879"/>
          </a:xfrm>
          <a:prstGeom prst="rect">
            <a:avLst/>
          </a:prstGeom>
          <a:solidFill>
            <a:srgbClr val="3949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D43DA471-06B7-A040-918A-DAFBF85F49A3}"/>
              </a:ext>
            </a:extLst>
          </p:cNvPr>
          <p:cNvPicPr>
            <a:picLocks noChangeAspect="1"/>
          </p:cNvPicPr>
          <p:nvPr userDrawn="1"/>
        </p:nvPicPr>
        <p:blipFill>
          <a:blip r:embed="rId2"/>
          <a:stretch>
            <a:fillRect/>
          </a:stretch>
        </p:blipFill>
        <p:spPr>
          <a:xfrm>
            <a:off x="5200774" y="5441338"/>
            <a:ext cx="1787250" cy="339352"/>
          </a:xfrm>
          <a:prstGeom prst="rect">
            <a:avLst/>
          </a:prstGeom>
        </p:spPr>
      </p:pic>
      <p:sp>
        <p:nvSpPr>
          <p:cNvPr id="17" name="TextBox 16">
            <a:extLst>
              <a:ext uri="{FF2B5EF4-FFF2-40B4-BE49-F238E27FC236}">
                <a16:creationId xmlns:a16="http://schemas.microsoft.com/office/drawing/2014/main" id="{8E0CA0D1-A0A5-134A-8AB5-0B7C7F583103}"/>
              </a:ext>
            </a:extLst>
          </p:cNvPr>
          <p:cNvSpPr txBox="1"/>
          <p:nvPr userDrawn="1"/>
        </p:nvSpPr>
        <p:spPr>
          <a:xfrm>
            <a:off x="-1" y="3148520"/>
            <a:ext cx="12188801" cy="707886"/>
          </a:xfrm>
          <a:prstGeom prst="rect">
            <a:avLst/>
          </a:prstGeom>
          <a:noFill/>
        </p:spPr>
        <p:txBody>
          <a:bodyPr wrap="square" rtlCol="0">
            <a:spAutoFit/>
          </a:bodyPr>
          <a:lstStyle/>
          <a:p>
            <a:pPr algn="ctr"/>
            <a:r>
              <a:rPr lang="en-US" sz="4000" b="1" dirty="0">
                <a:solidFill>
                  <a:schemeClr val="accent1"/>
                </a:solidFill>
              </a:rPr>
              <a:t>Thank you.</a:t>
            </a:r>
          </a:p>
        </p:txBody>
      </p:sp>
    </p:spTree>
    <p:extLst>
      <p:ext uri="{BB962C8B-B14F-4D97-AF65-F5344CB8AC3E}">
        <p14:creationId xmlns:p14="http://schemas.microsoft.com/office/powerpoint/2010/main" val="40280665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Content ">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4FCB1739-2088-F54F-A6AF-3FF8B473DB03}"/>
              </a:ext>
            </a:extLst>
          </p:cNvPr>
          <p:cNvSpPr>
            <a:spLocks noGrp="1"/>
          </p:cNvSpPr>
          <p:nvPr>
            <p:ph sz="quarter" idx="16"/>
          </p:nvPr>
        </p:nvSpPr>
        <p:spPr>
          <a:xfrm>
            <a:off x="576072" y="2057400"/>
            <a:ext cx="11044428" cy="4152900"/>
          </a:xfrm>
        </p:spPr>
        <p:txBody>
          <a:bodyPr/>
          <a:lstStyle>
            <a:lvl1pPr>
              <a:defRPr sz="2000"/>
            </a:lvl1pPr>
            <a:lvl2pPr>
              <a:defRPr sz="18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2">
            <a:extLst>
              <a:ext uri="{FF2B5EF4-FFF2-40B4-BE49-F238E27FC236}">
                <a16:creationId xmlns:a16="http://schemas.microsoft.com/office/drawing/2014/main" id="{27B582C0-F1B4-5E45-B235-6254D715FB52}"/>
              </a:ext>
            </a:extLst>
          </p:cNvPr>
          <p:cNvSpPr>
            <a:spLocks noGrp="1"/>
          </p:cNvSpPr>
          <p:nvPr>
            <p:ph type="body" sz="quarter" idx="11" hasCustomPrompt="1"/>
          </p:nvPr>
        </p:nvSpPr>
        <p:spPr>
          <a:xfrm>
            <a:off x="576072" y="1230850"/>
            <a:ext cx="11033760" cy="475488"/>
          </a:xfrm>
          <a:prstGeom prst="rect">
            <a:avLst/>
          </a:prstGeom>
        </p:spPr>
        <p:txBody>
          <a:bodyPr>
            <a:noAutofit/>
          </a:bodyPr>
          <a:lstStyle>
            <a:lvl1pPr marL="0" indent="0">
              <a:buNone/>
              <a:defRPr sz="2000">
                <a:solidFill>
                  <a:schemeClr val="tx2"/>
                </a:solidFill>
              </a:defRPr>
            </a:lvl1pPr>
          </a:lstStyle>
          <a:p>
            <a:pPr lvl="0"/>
            <a:r>
              <a:rPr lang="en-US"/>
              <a:t>Subtitle Placeholder</a:t>
            </a:r>
          </a:p>
        </p:txBody>
      </p:sp>
      <p:sp>
        <p:nvSpPr>
          <p:cNvPr id="5" name="Title 4">
            <a:extLst>
              <a:ext uri="{FF2B5EF4-FFF2-40B4-BE49-F238E27FC236}">
                <a16:creationId xmlns:a16="http://schemas.microsoft.com/office/drawing/2014/main" id="{3CD3AD5D-9D2F-1B4C-B28D-AEB685F00EE2}"/>
              </a:ext>
            </a:extLst>
          </p:cNvPr>
          <p:cNvSpPr>
            <a:spLocks noGrp="1"/>
          </p:cNvSpPr>
          <p:nvPr>
            <p:ph type="title" hasCustomPrompt="1"/>
          </p:nvPr>
        </p:nvSpPr>
        <p:spPr/>
        <p:txBody>
          <a:bodyPr/>
          <a:lstStyle>
            <a:lvl1pPr>
              <a:defRPr/>
            </a:lvl1pPr>
          </a:lstStyle>
          <a:p>
            <a:r>
              <a:rPr lang="en-US"/>
              <a:t>Page Title Placeholder</a:t>
            </a:r>
          </a:p>
        </p:txBody>
      </p:sp>
      <p:sp>
        <p:nvSpPr>
          <p:cNvPr id="2" name="Footer Placeholder 1">
            <a:extLst>
              <a:ext uri="{FF2B5EF4-FFF2-40B4-BE49-F238E27FC236}">
                <a16:creationId xmlns:a16="http://schemas.microsoft.com/office/drawing/2014/main" id="{66B33450-157A-B54C-B31D-6DA511E9088F}"/>
              </a:ext>
            </a:extLst>
          </p:cNvPr>
          <p:cNvSpPr>
            <a:spLocks noGrp="1"/>
          </p:cNvSpPr>
          <p:nvPr>
            <p:ph type="ftr" sz="quarter" idx="17"/>
          </p:nvPr>
        </p:nvSpPr>
        <p:spPr/>
        <p:txBody>
          <a:bodyPr/>
          <a:lstStyle/>
          <a:p>
            <a:endParaRPr lang="en-US"/>
          </a:p>
        </p:txBody>
      </p:sp>
    </p:spTree>
    <p:extLst>
      <p:ext uri="{BB962C8B-B14F-4D97-AF65-F5344CB8AC3E}">
        <p14:creationId xmlns:p14="http://schemas.microsoft.com/office/powerpoint/2010/main" val="1181296191"/>
      </p:ext>
    </p:extLst>
  </p:cSld>
  <p:clrMapOvr>
    <a:masterClrMapping/>
  </p:clrMapOvr>
  <p:extLst>
    <p:ext uri="{DCECCB84-F9BA-43D5-87BE-67443E8EF086}">
      <p15:sldGuideLst xmlns:p15="http://schemas.microsoft.com/office/powerpoint/2012/main">
        <p15:guide id="1" orient="horz" pos="108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377065FE-036E-6243-9FEB-E98EB258C9B9}"/>
              </a:ext>
            </a:extLst>
          </p:cNvPr>
          <p:cNvSpPr>
            <a:spLocks noGrp="1"/>
          </p:cNvSpPr>
          <p:nvPr>
            <p:ph sz="quarter" idx="18"/>
          </p:nvPr>
        </p:nvSpPr>
        <p:spPr>
          <a:xfrm>
            <a:off x="576072" y="2488230"/>
            <a:ext cx="5303520" cy="3722070"/>
          </a:xfrm>
        </p:spPr>
        <p:txBody>
          <a:bodyPr/>
          <a:lstStyle>
            <a:lvl1pPr marL="285750" indent="-285750">
              <a:buFont typeface="Arial" panose="020B0604020202020204" pitchFamily="34" charset="0"/>
              <a:buChar char="•"/>
              <a:defRPr sz="1800"/>
            </a:lvl1pPr>
            <a:lvl2pPr marL="639762" indent="-285750">
              <a:buFont typeface="Arial" panose="020B0604020202020204" pitchFamily="34" charset="0"/>
              <a:buChar char="•"/>
              <a:defRPr sz="1600"/>
            </a:lvl2pPr>
            <a:lvl3pPr marL="966787" indent="-285750">
              <a:buFont typeface="Arial" panose="020B0604020202020204" pitchFamily="34" charset="0"/>
              <a:buChar char="•"/>
              <a:defRPr sz="1400"/>
            </a:lvl3pPr>
            <a:lvl4pPr marL="1312862" indent="-285750">
              <a:buFont typeface="Arial" panose="020B0604020202020204" pitchFamily="34" charset="0"/>
              <a:buChar char="•"/>
              <a:defRPr sz="1400"/>
            </a:lvl4pPr>
            <a:lvl5pPr marL="1666875" indent="-285750">
              <a:buFont typeface="Arial" panose="020B0604020202020204" pitchFamily="34" charset="0"/>
              <a:buChar cha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4">
            <a:extLst>
              <a:ext uri="{FF2B5EF4-FFF2-40B4-BE49-F238E27FC236}">
                <a16:creationId xmlns:a16="http://schemas.microsoft.com/office/drawing/2014/main" id="{CE69F076-E5A4-8649-9256-A017674C48B6}"/>
              </a:ext>
            </a:extLst>
          </p:cNvPr>
          <p:cNvSpPr>
            <a:spLocks noGrp="1"/>
          </p:cNvSpPr>
          <p:nvPr>
            <p:ph type="body" sz="quarter" idx="13" hasCustomPrompt="1"/>
          </p:nvPr>
        </p:nvSpPr>
        <p:spPr>
          <a:xfrm>
            <a:off x="576072" y="2057400"/>
            <a:ext cx="5303520" cy="371957"/>
          </a:xfrm>
          <a:prstGeom prst="rect">
            <a:avLst/>
          </a:prstGeom>
        </p:spPr>
        <p:txBody>
          <a:bodyPr>
            <a:noAutofit/>
          </a:bodyPr>
          <a:lstStyle>
            <a:lvl1pPr marL="0" indent="0">
              <a:lnSpc>
                <a:spcPct val="100000"/>
              </a:lnSpc>
              <a:buNone/>
              <a:defRPr sz="1800">
                <a:solidFill>
                  <a:schemeClr val="tx2"/>
                </a:solidFill>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None/>
              <a:defRPr/>
            </a:lvl5pPr>
          </a:lstStyle>
          <a:p>
            <a:pPr lvl="0"/>
            <a:r>
              <a:rPr lang="en-US"/>
              <a:t>Subhead Title</a:t>
            </a:r>
          </a:p>
        </p:txBody>
      </p:sp>
      <p:sp>
        <p:nvSpPr>
          <p:cNvPr id="16" name="Text Placeholder 14">
            <a:extLst>
              <a:ext uri="{FF2B5EF4-FFF2-40B4-BE49-F238E27FC236}">
                <a16:creationId xmlns:a16="http://schemas.microsoft.com/office/drawing/2014/main" id="{F14DC6C8-70C3-524F-9EC1-9F5814F0317A}"/>
              </a:ext>
            </a:extLst>
          </p:cNvPr>
          <p:cNvSpPr>
            <a:spLocks noGrp="1"/>
          </p:cNvSpPr>
          <p:nvPr>
            <p:ph type="body" sz="quarter" idx="15" hasCustomPrompt="1"/>
          </p:nvPr>
        </p:nvSpPr>
        <p:spPr>
          <a:xfrm>
            <a:off x="6312407" y="2057400"/>
            <a:ext cx="5303520" cy="371957"/>
          </a:xfrm>
          <a:prstGeom prst="rect">
            <a:avLst/>
          </a:prstGeom>
        </p:spPr>
        <p:txBody>
          <a:bodyPr vert="horz" lIns="0" tIns="0" rIns="0" bIns="0" rtlCol="0">
            <a:noAutofit/>
          </a:bodyPr>
          <a:lstStyle>
            <a:lvl1pPr marL="0" indent="0">
              <a:buNone/>
              <a:defRPr lang="en-US" sz="1800" dirty="0">
                <a:solidFill>
                  <a:schemeClr val="tx2"/>
                </a:solidFill>
              </a:defRPr>
            </a:lvl1pPr>
          </a:lstStyle>
          <a:p>
            <a:pPr marL="234950" lvl="0" indent="-234950">
              <a:lnSpc>
                <a:spcPct val="100000"/>
              </a:lnSpc>
            </a:pPr>
            <a:r>
              <a:rPr lang="en-US"/>
              <a:t>Subhead Title</a:t>
            </a:r>
          </a:p>
        </p:txBody>
      </p:sp>
      <p:sp>
        <p:nvSpPr>
          <p:cNvPr id="18" name="Text Placeholder 12">
            <a:extLst>
              <a:ext uri="{FF2B5EF4-FFF2-40B4-BE49-F238E27FC236}">
                <a16:creationId xmlns:a16="http://schemas.microsoft.com/office/drawing/2014/main" id="{6DB7D41D-AD88-714C-82F4-AC06944E14AB}"/>
              </a:ext>
            </a:extLst>
          </p:cNvPr>
          <p:cNvSpPr>
            <a:spLocks noGrp="1"/>
          </p:cNvSpPr>
          <p:nvPr>
            <p:ph type="body" sz="quarter" idx="11" hasCustomPrompt="1"/>
          </p:nvPr>
        </p:nvSpPr>
        <p:spPr>
          <a:xfrm>
            <a:off x="576072" y="1234440"/>
            <a:ext cx="11042904" cy="480060"/>
          </a:xfrm>
          <a:prstGeom prst="rect">
            <a:avLst/>
          </a:prstGeom>
        </p:spPr>
        <p:txBody>
          <a:bodyPr>
            <a:noAutofit/>
          </a:bodyPr>
          <a:lstStyle>
            <a:lvl1pPr marL="0" indent="0">
              <a:buNone/>
              <a:defRPr sz="2000">
                <a:solidFill>
                  <a:schemeClr val="tx2"/>
                </a:solidFill>
              </a:defRPr>
            </a:lvl1pPr>
          </a:lstStyle>
          <a:p>
            <a:pPr lvl="0"/>
            <a:r>
              <a:rPr lang="en-US"/>
              <a:t>Subtitle Placeholder</a:t>
            </a:r>
          </a:p>
        </p:txBody>
      </p:sp>
      <p:sp>
        <p:nvSpPr>
          <p:cNvPr id="7" name="Content Placeholder 6">
            <a:extLst>
              <a:ext uri="{FF2B5EF4-FFF2-40B4-BE49-F238E27FC236}">
                <a16:creationId xmlns:a16="http://schemas.microsoft.com/office/drawing/2014/main" id="{62A83104-EC00-E64F-A934-A99C29C07408}"/>
              </a:ext>
            </a:extLst>
          </p:cNvPr>
          <p:cNvSpPr>
            <a:spLocks noGrp="1"/>
          </p:cNvSpPr>
          <p:nvPr>
            <p:ph sz="quarter" idx="19"/>
          </p:nvPr>
        </p:nvSpPr>
        <p:spPr>
          <a:xfrm>
            <a:off x="6312408" y="2488230"/>
            <a:ext cx="5303520" cy="3722070"/>
          </a:xfrm>
        </p:spPr>
        <p:txBody>
          <a:bodyPr/>
          <a:lstStyle>
            <a:lvl1pPr>
              <a:defRPr sz="1800"/>
            </a:lvl1pPr>
            <a:lvl2pPr>
              <a:defRPr sz="1600"/>
            </a:lvl2pPr>
            <a:lvl3pPr>
              <a:defRPr sz="1400"/>
            </a:lvl3pPr>
            <a:lvl4pPr>
              <a:defRPr sz="1400"/>
            </a:lvl4pPr>
            <a:lvl5pPr>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a:extLst>
              <a:ext uri="{FF2B5EF4-FFF2-40B4-BE49-F238E27FC236}">
                <a16:creationId xmlns:a16="http://schemas.microsoft.com/office/drawing/2014/main" id="{B40DF48B-48C5-954A-A1D4-2F779CFCB9D5}"/>
              </a:ext>
            </a:extLst>
          </p:cNvPr>
          <p:cNvSpPr>
            <a:spLocks noGrp="1"/>
          </p:cNvSpPr>
          <p:nvPr>
            <p:ph type="title" hasCustomPrompt="1"/>
          </p:nvPr>
        </p:nvSpPr>
        <p:spPr/>
        <p:txBody>
          <a:bodyPr/>
          <a:lstStyle>
            <a:lvl1pPr>
              <a:defRPr/>
            </a:lvl1pPr>
          </a:lstStyle>
          <a:p>
            <a:r>
              <a:rPr lang="en-US"/>
              <a:t>Page Title Placeholder </a:t>
            </a:r>
          </a:p>
        </p:txBody>
      </p:sp>
      <p:sp>
        <p:nvSpPr>
          <p:cNvPr id="2" name="Footer Placeholder 1">
            <a:extLst>
              <a:ext uri="{FF2B5EF4-FFF2-40B4-BE49-F238E27FC236}">
                <a16:creationId xmlns:a16="http://schemas.microsoft.com/office/drawing/2014/main" id="{9D2A5DDB-1D30-3048-B721-D073350E5D6F}"/>
              </a:ext>
            </a:extLst>
          </p:cNvPr>
          <p:cNvSpPr>
            <a:spLocks noGrp="1"/>
          </p:cNvSpPr>
          <p:nvPr>
            <p:ph type="ftr" sz="quarter" idx="20"/>
          </p:nvPr>
        </p:nvSpPr>
        <p:spPr/>
        <p:txBody>
          <a:bodyPr/>
          <a:lstStyle/>
          <a:p>
            <a:endParaRPr lang="en-US"/>
          </a:p>
        </p:txBody>
      </p:sp>
    </p:spTree>
    <p:extLst>
      <p:ext uri="{BB962C8B-B14F-4D97-AF65-F5344CB8AC3E}">
        <p14:creationId xmlns:p14="http://schemas.microsoft.com/office/powerpoint/2010/main" val="2429344665"/>
      </p:ext>
    </p:extLst>
  </p:cSld>
  <p:clrMapOvr>
    <a:masterClrMapping/>
  </p:clrMapOvr>
  <p:extLst>
    <p:ext uri="{DCECCB84-F9BA-43D5-87BE-67443E8EF086}">
      <p15:sldGuideLst xmlns:p15="http://schemas.microsoft.com/office/powerpoint/2012/main">
        <p15:guide id="1" orient="horz" pos="10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419531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 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8" name="Content Placeholder 7">
            <a:extLst>
              <a:ext uri="{FF2B5EF4-FFF2-40B4-BE49-F238E27FC236}">
                <a16:creationId xmlns:a16="http://schemas.microsoft.com/office/drawing/2014/main" id="{9378D16A-296F-504C-9993-61D859544475}"/>
              </a:ext>
            </a:extLst>
          </p:cNvPr>
          <p:cNvSpPr>
            <a:spLocks noGrp="1"/>
          </p:cNvSpPr>
          <p:nvPr>
            <p:ph sz="quarter" idx="16"/>
          </p:nvPr>
        </p:nvSpPr>
        <p:spPr>
          <a:xfrm>
            <a:off x="587375" y="1600200"/>
            <a:ext cx="5007082"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9">
            <a:extLst>
              <a:ext uri="{FF2B5EF4-FFF2-40B4-BE49-F238E27FC236}">
                <a16:creationId xmlns:a16="http://schemas.microsoft.com/office/drawing/2014/main" id="{CD724D81-F1E9-6F46-B84C-B7FD3F439A5C}"/>
              </a:ext>
            </a:extLst>
          </p:cNvPr>
          <p:cNvSpPr>
            <a:spLocks noGrp="1"/>
          </p:cNvSpPr>
          <p:nvPr>
            <p:ph sz="quarter" idx="17"/>
          </p:nvPr>
        </p:nvSpPr>
        <p:spPr>
          <a:xfrm>
            <a:off x="6096000" y="1600046"/>
            <a:ext cx="5007082" cy="4609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8202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endParaRPr lang="en-US" dirty="0">
              <a:solidFill>
                <a:srgbClr val="F7884F"/>
              </a:solidFill>
              <a:effectLst/>
              <a:latin typeface="Arial" panose="020B0604020202020204" pitchFamily="34" charset="0"/>
            </a:endParaRPr>
          </a:p>
        </p:txBody>
      </p:sp>
    </p:spTree>
    <p:extLst>
      <p:ext uri="{BB962C8B-B14F-4D97-AF65-F5344CB8AC3E}">
        <p14:creationId xmlns:p14="http://schemas.microsoft.com/office/powerpoint/2010/main" val="2009429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olution, Obstacle, Benefit (1v)">
    <p:spTree>
      <p:nvGrpSpPr>
        <p:cNvPr id="1" name=""/>
        <p:cNvGrpSpPr/>
        <p:nvPr/>
      </p:nvGrpSpPr>
      <p:grpSpPr>
        <a:xfrm>
          <a:off x="0" y="0"/>
          <a:ext cx="0" cy="0"/>
          <a:chOff x="0" y="0"/>
          <a:chExt cx="0" cy="0"/>
        </a:xfrm>
      </p:grpSpPr>
      <p:sp>
        <p:nvSpPr>
          <p:cNvPr id="46" name="Freeform 45">
            <a:extLst>
              <a:ext uri="{FF2B5EF4-FFF2-40B4-BE49-F238E27FC236}">
                <a16:creationId xmlns:a16="http://schemas.microsoft.com/office/drawing/2014/main" id="{933771F6-C859-774E-9967-9D788589F2F3}"/>
              </a:ext>
            </a:extLst>
          </p:cNvPr>
          <p:cNvSpPr/>
          <p:nvPr userDrawn="1"/>
        </p:nvSpPr>
        <p:spPr>
          <a:xfrm>
            <a:off x="-1303" y="1"/>
            <a:ext cx="2199208" cy="1414021"/>
          </a:xfrm>
          <a:custGeom>
            <a:avLst/>
            <a:gdLst>
              <a:gd name="connsiteX0" fmla="*/ 0 w 2199208"/>
              <a:gd name="connsiteY0" fmla="*/ 0 h 1414021"/>
              <a:gd name="connsiteX1" fmla="*/ 2185286 w 2199208"/>
              <a:gd name="connsiteY1" fmla="*/ 0 h 1414021"/>
              <a:gd name="connsiteX2" fmla="*/ 2199208 w 2199208"/>
              <a:gd name="connsiteY2" fmla="*/ 134085 h 1414021"/>
              <a:gd name="connsiteX3" fmla="*/ 880883 w 2199208"/>
              <a:gd name="connsiteY3" fmla="*/ 1414021 h 1414021"/>
              <a:gd name="connsiteX4" fmla="*/ 42305 w 2199208"/>
              <a:gd name="connsiteY4" fmla="*/ 1121747 h 1414021"/>
              <a:gd name="connsiteX5" fmla="*/ 0 w 2199208"/>
              <a:gd name="connsiteY5" fmla="*/ 1084416 h 141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9208" h="1414021">
                <a:moveTo>
                  <a:pt x="0" y="0"/>
                </a:moveTo>
                <a:lnTo>
                  <a:pt x="2185286" y="0"/>
                </a:lnTo>
                <a:lnTo>
                  <a:pt x="2199208" y="134085"/>
                </a:lnTo>
                <a:cubicBezTo>
                  <a:pt x="2199208" y="840974"/>
                  <a:pt x="1608974" y="1414021"/>
                  <a:pt x="880883" y="1414021"/>
                </a:cubicBezTo>
                <a:cubicBezTo>
                  <a:pt x="562344" y="1414021"/>
                  <a:pt x="270189" y="1304337"/>
                  <a:pt x="42305" y="1121747"/>
                </a:cubicBezTo>
                <a:lnTo>
                  <a:pt x="0" y="108441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92B5C74D-4BC8-CD4C-A85B-A0CE155A02D7}"/>
              </a:ext>
            </a:extLst>
          </p:cNvPr>
          <p:cNvSpPr/>
          <p:nvPr userDrawn="1"/>
        </p:nvSpPr>
        <p:spPr>
          <a:xfrm>
            <a:off x="-1303" y="855903"/>
            <a:ext cx="3686694" cy="36576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Description</a:t>
            </a:r>
          </a:p>
        </p:txBody>
      </p:sp>
      <p:sp>
        <p:nvSpPr>
          <p:cNvPr id="26" name="Rectangle 25">
            <a:extLst>
              <a:ext uri="{FF2B5EF4-FFF2-40B4-BE49-F238E27FC236}">
                <a16:creationId xmlns:a16="http://schemas.microsoft.com/office/drawing/2014/main" id="{54C3F0E7-0B11-EE4D-B5A5-07D322EF76E9}"/>
              </a:ext>
            </a:extLst>
          </p:cNvPr>
          <p:cNvSpPr/>
          <p:nvPr userDrawn="1"/>
        </p:nvSpPr>
        <p:spPr>
          <a:xfrm>
            <a:off x="-1008" y="1221662"/>
            <a:ext cx="3686399" cy="5643152"/>
          </a:xfrm>
          <a:prstGeom prst="rect">
            <a:avLst/>
          </a:prstGeom>
          <a:solidFill>
            <a:schemeClr val="tx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2198013" y="4392"/>
            <a:ext cx="8966608" cy="72852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Text Placeholder 14">
            <a:extLst>
              <a:ext uri="{FF2B5EF4-FFF2-40B4-BE49-F238E27FC236}">
                <a16:creationId xmlns:a16="http://schemas.microsoft.com/office/drawing/2014/main" id="{C9C07200-E1C4-E34C-9357-18CF7E2FDF0C}"/>
              </a:ext>
            </a:extLst>
          </p:cNvPr>
          <p:cNvSpPr>
            <a:spLocks noGrp="1"/>
          </p:cNvSpPr>
          <p:nvPr userDrawn="1">
            <p:ph type="body" sz="quarter" idx="22" hasCustomPrompt="1"/>
          </p:nvPr>
        </p:nvSpPr>
        <p:spPr>
          <a:xfrm>
            <a:off x="49722" y="1343"/>
            <a:ext cx="2148184" cy="722949"/>
          </a:xfrm>
        </p:spPr>
        <p:txBody>
          <a:bodyPr anchor="b"/>
          <a:lstStyle>
            <a:lvl1pPr marL="0" indent="0">
              <a:buNone/>
              <a:defRPr sz="31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Priority 1</a:t>
            </a:r>
          </a:p>
        </p:txBody>
      </p:sp>
      <p:sp>
        <p:nvSpPr>
          <p:cNvPr id="70" name="Rectangle 69">
            <a:extLst>
              <a:ext uri="{FF2B5EF4-FFF2-40B4-BE49-F238E27FC236}">
                <a16:creationId xmlns:a16="http://schemas.microsoft.com/office/drawing/2014/main" id="{BBD91956-2D69-A640-B957-FE69D0300F61}"/>
              </a:ext>
            </a:extLst>
          </p:cNvPr>
          <p:cNvSpPr/>
          <p:nvPr userDrawn="1"/>
        </p:nvSpPr>
        <p:spPr>
          <a:xfrm>
            <a:off x="3682702" y="855904"/>
            <a:ext cx="2834640" cy="6020280"/>
          </a:xfrm>
          <a:prstGeom prst="rect">
            <a:avLst/>
          </a:prstGeom>
          <a:solidFill>
            <a:schemeClr val="accent3">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100" dirty="0">
              <a:solidFill>
                <a:schemeClr val="tx1"/>
              </a:solidFill>
            </a:endParaRPr>
          </a:p>
        </p:txBody>
      </p:sp>
      <p:sp>
        <p:nvSpPr>
          <p:cNvPr id="62" name="Rectangle 61">
            <a:extLst>
              <a:ext uri="{FF2B5EF4-FFF2-40B4-BE49-F238E27FC236}">
                <a16:creationId xmlns:a16="http://schemas.microsoft.com/office/drawing/2014/main" id="{2F0D54AF-D192-964C-9F81-D2591AB131D4}"/>
              </a:ext>
            </a:extLst>
          </p:cNvPr>
          <p:cNvSpPr/>
          <p:nvPr userDrawn="1"/>
        </p:nvSpPr>
        <p:spPr>
          <a:xfrm>
            <a:off x="3685391" y="855903"/>
            <a:ext cx="2834640" cy="365760"/>
          </a:xfrm>
          <a:prstGeom prst="rect">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Solution</a:t>
            </a:r>
          </a:p>
        </p:txBody>
      </p:sp>
      <p:sp>
        <p:nvSpPr>
          <p:cNvPr id="71" name="Rectangle 70">
            <a:extLst>
              <a:ext uri="{FF2B5EF4-FFF2-40B4-BE49-F238E27FC236}">
                <a16:creationId xmlns:a16="http://schemas.microsoft.com/office/drawing/2014/main" id="{E48309ED-94AD-0045-8973-DB19607C6D29}"/>
              </a:ext>
            </a:extLst>
          </p:cNvPr>
          <p:cNvSpPr/>
          <p:nvPr userDrawn="1"/>
        </p:nvSpPr>
        <p:spPr>
          <a:xfrm>
            <a:off x="6520031" y="855893"/>
            <a:ext cx="2834640" cy="6020287"/>
          </a:xfrm>
          <a:prstGeom prst="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50" dirty="0">
              <a:solidFill>
                <a:schemeClr val="tx1"/>
              </a:solidFill>
            </a:endParaRPr>
          </a:p>
        </p:txBody>
      </p:sp>
      <p:sp>
        <p:nvSpPr>
          <p:cNvPr id="63" name="Rectangle 62">
            <a:extLst>
              <a:ext uri="{FF2B5EF4-FFF2-40B4-BE49-F238E27FC236}">
                <a16:creationId xmlns:a16="http://schemas.microsoft.com/office/drawing/2014/main" id="{B93A3BC6-7FF5-F547-B1CE-7E127A7369C0}"/>
              </a:ext>
            </a:extLst>
          </p:cNvPr>
          <p:cNvSpPr/>
          <p:nvPr userDrawn="1"/>
        </p:nvSpPr>
        <p:spPr>
          <a:xfrm>
            <a:off x="6520031" y="855903"/>
            <a:ext cx="2834640" cy="365760"/>
          </a:xfrm>
          <a:prstGeom prst="rect">
            <a:avLst/>
          </a:prstGeom>
          <a:solidFill>
            <a:schemeClr val="accent4">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Obstacles</a:t>
            </a:r>
          </a:p>
        </p:txBody>
      </p:sp>
      <p:sp>
        <p:nvSpPr>
          <p:cNvPr id="74" name="Rectangle 73">
            <a:extLst>
              <a:ext uri="{FF2B5EF4-FFF2-40B4-BE49-F238E27FC236}">
                <a16:creationId xmlns:a16="http://schemas.microsoft.com/office/drawing/2014/main" id="{BE3DEE21-1DDB-EE4D-A50A-63D18BD47804}"/>
              </a:ext>
            </a:extLst>
          </p:cNvPr>
          <p:cNvSpPr/>
          <p:nvPr userDrawn="1"/>
        </p:nvSpPr>
        <p:spPr>
          <a:xfrm>
            <a:off x="9357360" y="855903"/>
            <a:ext cx="2834640" cy="6020287"/>
          </a:xfrm>
          <a:prstGeom prst="rect">
            <a:avLst/>
          </a:prstGeom>
          <a:solidFill>
            <a:srgbClr val="CBFFD0"/>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00" dirty="0">
              <a:solidFill>
                <a:schemeClr val="tx1"/>
              </a:solidFill>
            </a:endParaRPr>
          </a:p>
        </p:txBody>
      </p:sp>
      <p:sp>
        <p:nvSpPr>
          <p:cNvPr id="64" name="Rectangle 63">
            <a:extLst>
              <a:ext uri="{FF2B5EF4-FFF2-40B4-BE49-F238E27FC236}">
                <a16:creationId xmlns:a16="http://schemas.microsoft.com/office/drawing/2014/main" id="{86118900-5D9E-FF41-9965-0F522118DD61}"/>
              </a:ext>
            </a:extLst>
          </p:cNvPr>
          <p:cNvSpPr/>
          <p:nvPr userDrawn="1"/>
        </p:nvSpPr>
        <p:spPr>
          <a:xfrm>
            <a:off x="9357360" y="855903"/>
            <a:ext cx="2834640" cy="365760"/>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Benefits</a:t>
            </a:r>
          </a:p>
        </p:txBody>
      </p:sp>
      <p:sp>
        <p:nvSpPr>
          <p:cNvPr id="47" name="Text Placeholder 12">
            <a:extLst>
              <a:ext uri="{FF2B5EF4-FFF2-40B4-BE49-F238E27FC236}">
                <a16:creationId xmlns:a16="http://schemas.microsoft.com/office/drawing/2014/main" id="{BB607B3E-BB2C-CD4F-BEF5-3668BDDC874D}"/>
              </a:ext>
            </a:extLst>
          </p:cNvPr>
          <p:cNvSpPr>
            <a:spLocks noGrp="1"/>
          </p:cNvSpPr>
          <p:nvPr>
            <p:ph type="body" sz="quarter" idx="35"/>
          </p:nvPr>
        </p:nvSpPr>
        <p:spPr>
          <a:xfrm>
            <a:off x="41161" y="1287786"/>
            <a:ext cx="3569185" cy="5510903"/>
          </a:xfrm>
        </p:spPr>
        <p:txBody>
          <a:bodyPr/>
          <a:lstStyle>
            <a:lvl1pPr>
              <a:lnSpc>
                <a:spcPct val="100000"/>
              </a:lnSpc>
              <a:spcBef>
                <a:spcPts val="1600"/>
              </a:spcBef>
              <a:defRPr sz="1800"/>
            </a:lvl1pPr>
            <a:lvl2pPr>
              <a:spcBef>
                <a:spcPts val="200"/>
              </a:spcBef>
              <a:spcAft>
                <a:spcPts val="200"/>
              </a:spcAft>
              <a:defRPr sz="1600"/>
            </a:lvl2pPr>
            <a:lvl3pPr>
              <a:spcBef>
                <a:spcPts val="200"/>
              </a:spcBef>
              <a:spcAft>
                <a:spcPts val="200"/>
              </a:spcAft>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12">
            <a:extLst>
              <a:ext uri="{FF2B5EF4-FFF2-40B4-BE49-F238E27FC236}">
                <a16:creationId xmlns:a16="http://schemas.microsoft.com/office/drawing/2014/main" id="{C8007675-33A0-164C-8205-966261CFD7B7}"/>
              </a:ext>
            </a:extLst>
          </p:cNvPr>
          <p:cNvSpPr>
            <a:spLocks noGrp="1"/>
          </p:cNvSpPr>
          <p:nvPr>
            <p:ph type="body" sz="quarter" idx="38"/>
          </p:nvPr>
        </p:nvSpPr>
        <p:spPr>
          <a:xfrm>
            <a:off x="3707959" y="1263717"/>
            <a:ext cx="2784127" cy="5577027"/>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Text Placeholder 12">
            <a:extLst>
              <a:ext uri="{FF2B5EF4-FFF2-40B4-BE49-F238E27FC236}">
                <a16:creationId xmlns:a16="http://schemas.microsoft.com/office/drawing/2014/main" id="{49971155-2D86-5849-837F-0EE71AD53DDA}"/>
              </a:ext>
            </a:extLst>
          </p:cNvPr>
          <p:cNvSpPr>
            <a:spLocks noGrp="1"/>
          </p:cNvSpPr>
          <p:nvPr>
            <p:ph type="body" sz="quarter" idx="40"/>
          </p:nvPr>
        </p:nvSpPr>
        <p:spPr>
          <a:xfrm>
            <a:off x="6539910" y="1263717"/>
            <a:ext cx="2784127" cy="5577027"/>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12">
            <a:extLst>
              <a:ext uri="{FF2B5EF4-FFF2-40B4-BE49-F238E27FC236}">
                <a16:creationId xmlns:a16="http://schemas.microsoft.com/office/drawing/2014/main" id="{9EA3BA70-F19F-8F44-8523-3AD451996B48}"/>
              </a:ext>
            </a:extLst>
          </p:cNvPr>
          <p:cNvSpPr>
            <a:spLocks noGrp="1"/>
          </p:cNvSpPr>
          <p:nvPr>
            <p:ph type="body" sz="quarter" idx="41"/>
          </p:nvPr>
        </p:nvSpPr>
        <p:spPr>
          <a:xfrm>
            <a:off x="9382616" y="1249631"/>
            <a:ext cx="2784127" cy="5577027"/>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49684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Solution, Obstacle, Benefit (1h)">
    <p:spTree>
      <p:nvGrpSpPr>
        <p:cNvPr id="1" name=""/>
        <p:cNvGrpSpPr/>
        <p:nvPr/>
      </p:nvGrpSpPr>
      <p:grpSpPr>
        <a:xfrm>
          <a:off x="0" y="0"/>
          <a:ext cx="0" cy="0"/>
          <a:chOff x="0" y="0"/>
          <a:chExt cx="0" cy="0"/>
        </a:xfrm>
      </p:grpSpPr>
      <p:sp>
        <p:nvSpPr>
          <p:cNvPr id="46" name="Freeform 45">
            <a:extLst>
              <a:ext uri="{FF2B5EF4-FFF2-40B4-BE49-F238E27FC236}">
                <a16:creationId xmlns:a16="http://schemas.microsoft.com/office/drawing/2014/main" id="{933771F6-C859-774E-9967-9D788589F2F3}"/>
              </a:ext>
            </a:extLst>
          </p:cNvPr>
          <p:cNvSpPr/>
          <p:nvPr userDrawn="1"/>
        </p:nvSpPr>
        <p:spPr>
          <a:xfrm>
            <a:off x="-1303" y="1"/>
            <a:ext cx="2199208" cy="1414021"/>
          </a:xfrm>
          <a:custGeom>
            <a:avLst/>
            <a:gdLst>
              <a:gd name="connsiteX0" fmla="*/ 0 w 2199208"/>
              <a:gd name="connsiteY0" fmla="*/ 0 h 1414021"/>
              <a:gd name="connsiteX1" fmla="*/ 2185286 w 2199208"/>
              <a:gd name="connsiteY1" fmla="*/ 0 h 1414021"/>
              <a:gd name="connsiteX2" fmla="*/ 2199208 w 2199208"/>
              <a:gd name="connsiteY2" fmla="*/ 134085 h 1414021"/>
              <a:gd name="connsiteX3" fmla="*/ 880883 w 2199208"/>
              <a:gd name="connsiteY3" fmla="*/ 1414021 h 1414021"/>
              <a:gd name="connsiteX4" fmla="*/ 42305 w 2199208"/>
              <a:gd name="connsiteY4" fmla="*/ 1121747 h 1414021"/>
              <a:gd name="connsiteX5" fmla="*/ 0 w 2199208"/>
              <a:gd name="connsiteY5" fmla="*/ 1084416 h 141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9208" h="1414021">
                <a:moveTo>
                  <a:pt x="0" y="0"/>
                </a:moveTo>
                <a:lnTo>
                  <a:pt x="2185286" y="0"/>
                </a:lnTo>
                <a:lnTo>
                  <a:pt x="2199208" y="134085"/>
                </a:lnTo>
                <a:cubicBezTo>
                  <a:pt x="2199208" y="840974"/>
                  <a:pt x="1608974" y="1414021"/>
                  <a:pt x="880883" y="1414021"/>
                </a:cubicBezTo>
                <a:cubicBezTo>
                  <a:pt x="562344" y="1414021"/>
                  <a:pt x="270189" y="1304337"/>
                  <a:pt x="42305" y="1121747"/>
                </a:cubicBezTo>
                <a:lnTo>
                  <a:pt x="0" y="108441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92B5C74D-4BC8-CD4C-A85B-A0CE155A02D7}"/>
              </a:ext>
            </a:extLst>
          </p:cNvPr>
          <p:cNvSpPr/>
          <p:nvPr userDrawn="1"/>
        </p:nvSpPr>
        <p:spPr>
          <a:xfrm>
            <a:off x="-1303" y="855903"/>
            <a:ext cx="3947885" cy="36576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Description</a:t>
            </a:r>
          </a:p>
        </p:txBody>
      </p:sp>
      <p:sp>
        <p:nvSpPr>
          <p:cNvPr id="26" name="Rectangle 25">
            <a:extLst>
              <a:ext uri="{FF2B5EF4-FFF2-40B4-BE49-F238E27FC236}">
                <a16:creationId xmlns:a16="http://schemas.microsoft.com/office/drawing/2014/main" id="{54C3F0E7-0B11-EE4D-B5A5-07D322EF76E9}"/>
              </a:ext>
            </a:extLst>
          </p:cNvPr>
          <p:cNvSpPr/>
          <p:nvPr userDrawn="1"/>
        </p:nvSpPr>
        <p:spPr>
          <a:xfrm>
            <a:off x="-1008" y="1221662"/>
            <a:ext cx="3579853" cy="5643152"/>
          </a:xfrm>
          <a:prstGeom prst="rect">
            <a:avLst/>
          </a:prstGeom>
          <a:solidFill>
            <a:schemeClr val="tx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2198013" y="4392"/>
            <a:ext cx="8966608" cy="72852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Text Placeholder 14">
            <a:extLst>
              <a:ext uri="{FF2B5EF4-FFF2-40B4-BE49-F238E27FC236}">
                <a16:creationId xmlns:a16="http://schemas.microsoft.com/office/drawing/2014/main" id="{C9C07200-E1C4-E34C-9357-18CF7E2FDF0C}"/>
              </a:ext>
            </a:extLst>
          </p:cNvPr>
          <p:cNvSpPr>
            <a:spLocks noGrp="1"/>
          </p:cNvSpPr>
          <p:nvPr userDrawn="1">
            <p:ph type="body" sz="quarter" idx="22" hasCustomPrompt="1"/>
          </p:nvPr>
        </p:nvSpPr>
        <p:spPr>
          <a:xfrm>
            <a:off x="49722" y="1343"/>
            <a:ext cx="2148184" cy="722949"/>
          </a:xfrm>
        </p:spPr>
        <p:txBody>
          <a:bodyPr anchor="b"/>
          <a:lstStyle>
            <a:lvl1pPr marL="0" indent="0">
              <a:buNone/>
              <a:defRPr sz="31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Priority 1</a:t>
            </a:r>
          </a:p>
        </p:txBody>
      </p:sp>
      <p:sp>
        <p:nvSpPr>
          <p:cNvPr id="70" name="Rectangle 69">
            <a:extLst>
              <a:ext uri="{FF2B5EF4-FFF2-40B4-BE49-F238E27FC236}">
                <a16:creationId xmlns:a16="http://schemas.microsoft.com/office/drawing/2014/main" id="{BBD91956-2D69-A640-B957-FE69D0300F61}"/>
              </a:ext>
            </a:extLst>
          </p:cNvPr>
          <p:cNvSpPr/>
          <p:nvPr userDrawn="1"/>
        </p:nvSpPr>
        <p:spPr>
          <a:xfrm rot="16200000">
            <a:off x="7059608" y="-1891360"/>
            <a:ext cx="2011680" cy="8237725"/>
          </a:xfrm>
          <a:prstGeom prst="rect">
            <a:avLst/>
          </a:prstGeom>
          <a:solidFill>
            <a:schemeClr val="accent3">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100" dirty="0">
              <a:solidFill>
                <a:schemeClr val="tx1"/>
              </a:solidFill>
            </a:endParaRPr>
          </a:p>
        </p:txBody>
      </p:sp>
      <p:sp>
        <p:nvSpPr>
          <p:cNvPr id="62" name="Rectangle 61">
            <a:extLst>
              <a:ext uri="{FF2B5EF4-FFF2-40B4-BE49-F238E27FC236}">
                <a16:creationId xmlns:a16="http://schemas.microsoft.com/office/drawing/2014/main" id="{2F0D54AF-D192-964C-9F81-D2591AB131D4}"/>
              </a:ext>
            </a:extLst>
          </p:cNvPr>
          <p:cNvSpPr/>
          <p:nvPr userDrawn="1"/>
        </p:nvSpPr>
        <p:spPr>
          <a:xfrm rot="16200000">
            <a:off x="2757862" y="2044623"/>
            <a:ext cx="2011680" cy="365760"/>
          </a:xfrm>
          <a:prstGeom prst="rect">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Solution</a:t>
            </a:r>
          </a:p>
        </p:txBody>
      </p:sp>
      <p:sp>
        <p:nvSpPr>
          <p:cNvPr id="71" name="Rectangle 70">
            <a:extLst>
              <a:ext uri="{FF2B5EF4-FFF2-40B4-BE49-F238E27FC236}">
                <a16:creationId xmlns:a16="http://schemas.microsoft.com/office/drawing/2014/main" id="{E48309ED-94AD-0045-8973-DB19607C6D29}"/>
              </a:ext>
            </a:extLst>
          </p:cNvPr>
          <p:cNvSpPr/>
          <p:nvPr userDrawn="1"/>
        </p:nvSpPr>
        <p:spPr>
          <a:xfrm rot="16200000">
            <a:off x="7057634" y="118041"/>
            <a:ext cx="2011680" cy="8237735"/>
          </a:xfrm>
          <a:prstGeom prst="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50" dirty="0">
              <a:solidFill>
                <a:schemeClr val="tx1"/>
              </a:solidFill>
            </a:endParaRPr>
          </a:p>
        </p:txBody>
      </p:sp>
      <p:sp>
        <p:nvSpPr>
          <p:cNvPr id="63" name="Rectangle 62">
            <a:extLst>
              <a:ext uri="{FF2B5EF4-FFF2-40B4-BE49-F238E27FC236}">
                <a16:creationId xmlns:a16="http://schemas.microsoft.com/office/drawing/2014/main" id="{B93A3BC6-7FF5-F547-B1CE-7E127A7369C0}"/>
              </a:ext>
            </a:extLst>
          </p:cNvPr>
          <p:cNvSpPr/>
          <p:nvPr userDrawn="1"/>
        </p:nvSpPr>
        <p:spPr>
          <a:xfrm rot="16200000">
            <a:off x="2757861" y="4056303"/>
            <a:ext cx="2011680" cy="365760"/>
          </a:xfrm>
          <a:prstGeom prst="rect">
            <a:avLst/>
          </a:prstGeom>
          <a:solidFill>
            <a:schemeClr val="accent4">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Obstacles</a:t>
            </a:r>
          </a:p>
        </p:txBody>
      </p:sp>
      <p:sp>
        <p:nvSpPr>
          <p:cNvPr id="74" name="Rectangle 73">
            <a:extLst>
              <a:ext uri="{FF2B5EF4-FFF2-40B4-BE49-F238E27FC236}">
                <a16:creationId xmlns:a16="http://schemas.microsoft.com/office/drawing/2014/main" id="{BE3DEE21-1DDB-EE4D-A50A-63D18BD47804}"/>
              </a:ext>
            </a:extLst>
          </p:cNvPr>
          <p:cNvSpPr/>
          <p:nvPr userDrawn="1"/>
        </p:nvSpPr>
        <p:spPr>
          <a:xfrm rot="16200000">
            <a:off x="7252433" y="1934920"/>
            <a:ext cx="1622066" cy="8237722"/>
          </a:xfrm>
          <a:prstGeom prst="rect">
            <a:avLst/>
          </a:prstGeom>
          <a:solidFill>
            <a:srgbClr val="CBFFD0"/>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00" dirty="0">
              <a:solidFill>
                <a:schemeClr val="tx1"/>
              </a:solidFill>
            </a:endParaRPr>
          </a:p>
        </p:txBody>
      </p:sp>
      <p:sp>
        <p:nvSpPr>
          <p:cNvPr id="64" name="Rectangle 63">
            <a:extLst>
              <a:ext uri="{FF2B5EF4-FFF2-40B4-BE49-F238E27FC236}">
                <a16:creationId xmlns:a16="http://schemas.microsoft.com/office/drawing/2014/main" id="{86118900-5D9E-FF41-9965-0F522118DD61}"/>
              </a:ext>
            </a:extLst>
          </p:cNvPr>
          <p:cNvSpPr/>
          <p:nvPr userDrawn="1"/>
        </p:nvSpPr>
        <p:spPr>
          <a:xfrm rot="16200000">
            <a:off x="2953106" y="5871056"/>
            <a:ext cx="1622068" cy="365760"/>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Benefits</a:t>
            </a:r>
          </a:p>
        </p:txBody>
      </p:sp>
      <p:sp>
        <p:nvSpPr>
          <p:cNvPr id="24" name="Rectangle 23">
            <a:extLst>
              <a:ext uri="{FF2B5EF4-FFF2-40B4-BE49-F238E27FC236}">
                <a16:creationId xmlns:a16="http://schemas.microsoft.com/office/drawing/2014/main" id="{863627B5-C654-A641-B04A-86804539956E}"/>
              </a:ext>
            </a:extLst>
          </p:cNvPr>
          <p:cNvSpPr/>
          <p:nvPr userDrawn="1"/>
        </p:nvSpPr>
        <p:spPr>
          <a:xfrm>
            <a:off x="3944604" y="854765"/>
            <a:ext cx="8237721" cy="365760"/>
          </a:xfrm>
          <a:prstGeom prst="rect">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US" dirty="0"/>
          </a:p>
        </p:txBody>
      </p:sp>
      <p:sp>
        <p:nvSpPr>
          <p:cNvPr id="47" name="Text Placeholder 12">
            <a:extLst>
              <a:ext uri="{FF2B5EF4-FFF2-40B4-BE49-F238E27FC236}">
                <a16:creationId xmlns:a16="http://schemas.microsoft.com/office/drawing/2014/main" id="{BB607B3E-BB2C-CD4F-BEF5-3668BDDC874D}"/>
              </a:ext>
            </a:extLst>
          </p:cNvPr>
          <p:cNvSpPr>
            <a:spLocks noGrp="1"/>
          </p:cNvSpPr>
          <p:nvPr>
            <p:ph type="body" sz="quarter" idx="35"/>
          </p:nvPr>
        </p:nvSpPr>
        <p:spPr>
          <a:xfrm>
            <a:off x="9659" y="1287655"/>
            <a:ext cx="3569185" cy="5510903"/>
          </a:xfrm>
        </p:spPr>
        <p:txBody>
          <a:bodyPr/>
          <a:lstStyle>
            <a:lvl1pPr>
              <a:lnSpc>
                <a:spcPct val="100000"/>
              </a:lnSpc>
              <a:spcBef>
                <a:spcPts val="1600"/>
              </a:spcBef>
              <a:defRPr sz="1800"/>
            </a:lvl1pPr>
            <a:lvl2pPr>
              <a:spcBef>
                <a:spcPts val="200"/>
              </a:spcBef>
              <a:spcAft>
                <a:spcPts val="200"/>
              </a:spcAft>
              <a:defRPr sz="1600"/>
            </a:lvl2pPr>
            <a:lvl3pPr>
              <a:spcBef>
                <a:spcPts val="200"/>
              </a:spcBef>
              <a:spcAft>
                <a:spcPts val="200"/>
              </a:spcAft>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14">
            <a:extLst>
              <a:ext uri="{FF2B5EF4-FFF2-40B4-BE49-F238E27FC236}">
                <a16:creationId xmlns:a16="http://schemas.microsoft.com/office/drawing/2014/main" id="{CFC55076-3354-8E47-9E8B-000242306BF2}"/>
              </a:ext>
            </a:extLst>
          </p:cNvPr>
          <p:cNvSpPr>
            <a:spLocks noGrp="1"/>
          </p:cNvSpPr>
          <p:nvPr>
            <p:ph type="body" sz="quarter" idx="36" hasCustomPrompt="1"/>
          </p:nvPr>
        </p:nvSpPr>
        <p:spPr>
          <a:xfrm>
            <a:off x="3942627" y="854765"/>
            <a:ext cx="8237721"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Title</a:t>
            </a:r>
          </a:p>
        </p:txBody>
      </p:sp>
      <p:sp>
        <p:nvSpPr>
          <p:cNvPr id="50" name="Text Placeholder 12">
            <a:extLst>
              <a:ext uri="{FF2B5EF4-FFF2-40B4-BE49-F238E27FC236}">
                <a16:creationId xmlns:a16="http://schemas.microsoft.com/office/drawing/2014/main" id="{C8007675-33A0-164C-8205-966261CFD7B7}"/>
              </a:ext>
            </a:extLst>
          </p:cNvPr>
          <p:cNvSpPr>
            <a:spLocks noGrp="1"/>
          </p:cNvSpPr>
          <p:nvPr>
            <p:ph type="body" sz="quarter" idx="38"/>
          </p:nvPr>
        </p:nvSpPr>
        <p:spPr>
          <a:xfrm>
            <a:off x="3942187" y="1223939"/>
            <a:ext cx="8166394" cy="2004854"/>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12">
            <a:extLst>
              <a:ext uri="{FF2B5EF4-FFF2-40B4-BE49-F238E27FC236}">
                <a16:creationId xmlns:a16="http://schemas.microsoft.com/office/drawing/2014/main" id="{92D25E18-D4B6-3D4C-B8D4-8C8FF14DD5DD}"/>
              </a:ext>
            </a:extLst>
          </p:cNvPr>
          <p:cNvSpPr>
            <a:spLocks noGrp="1"/>
          </p:cNvSpPr>
          <p:nvPr>
            <p:ph type="body" sz="quarter" idx="39"/>
          </p:nvPr>
        </p:nvSpPr>
        <p:spPr>
          <a:xfrm>
            <a:off x="3942187" y="3228792"/>
            <a:ext cx="8166394" cy="2004854"/>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2" name="Text Placeholder 12">
            <a:extLst>
              <a:ext uri="{FF2B5EF4-FFF2-40B4-BE49-F238E27FC236}">
                <a16:creationId xmlns:a16="http://schemas.microsoft.com/office/drawing/2014/main" id="{5CCDA584-A8FF-C046-9700-04E8C40A4BDD}"/>
              </a:ext>
            </a:extLst>
          </p:cNvPr>
          <p:cNvSpPr>
            <a:spLocks noGrp="1"/>
          </p:cNvSpPr>
          <p:nvPr>
            <p:ph type="body" sz="quarter" idx="38"/>
          </p:nvPr>
        </p:nvSpPr>
        <p:spPr>
          <a:xfrm>
            <a:off x="3942187" y="5254124"/>
            <a:ext cx="8166394" cy="1619791"/>
          </a:xfrm>
        </p:spPr>
        <p:txBody>
          <a:bodyPr numCol="2"/>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3078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olution, Obstacle, Benefit (2)">
    <p:spTree>
      <p:nvGrpSpPr>
        <p:cNvPr id="1" name=""/>
        <p:cNvGrpSpPr/>
        <p:nvPr/>
      </p:nvGrpSpPr>
      <p:grpSpPr>
        <a:xfrm>
          <a:off x="0" y="0"/>
          <a:ext cx="0" cy="0"/>
          <a:chOff x="0" y="0"/>
          <a:chExt cx="0" cy="0"/>
        </a:xfrm>
      </p:grpSpPr>
      <p:sp>
        <p:nvSpPr>
          <p:cNvPr id="46" name="Freeform 45">
            <a:extLst>
              <a:ext uri="{FF2B5EF4-FFF2-40B4-BE49-F238E27FC236}">
                <a16:creationId xmlns:a16="http://schemas.microsoft.com/office/drawing/2014/main" id="{933771F6-C859-774E-9967-9D788589F2F3}"/>
              </a:ext>
            </a:extLst>
          </p:cNvPr>
          <p:cNvSpPr/>
          <p:nvPr userDrawn="1"/>
        </p:nvSpPr>
        <p:spPr>
          <a:xfrm>
            <a:off x="-1303" y="1"/>
            <a:ext cx="2199208" cy="1414021"/>
          </a:xfrm>
          <a:custGeom>
            <a:avLst/>
            <a:gdLst>
              <a:gd name="connsiteX0" fmla="*/ 0 w 2199208"/>
              <a:gd name="connsiteY0" fmla="*/ 0 h 1414021"/>
              <a:gd name="connsiteX1" fmla="*/ 2185286 w 2199208"/>
              <a:gd name="connsiteY1" fmla="*/ 0 h 1414021"/>
              <a:gd name="connsiteX2" fmla="*/ 2199208 w 2199208"/>
              <a:gd name="connsiteY2" fmla="*/ 134085 h 1414021"/>
              <a:gd name="connsiteX3" fmla="*/ 880883 w 2199208"/>
              <a:gd name="connsiteY3" fmla="*/ 1414021 h 1414021"/>
              <a:gd name="connsiteX4" fmla="*/ 42305 w 2199208"/>
              <a:gd name="connsiteY4" fmla="*/ 1121747 h 1414021"/>
              <a:gd name="connsiteX5" fmla="*/ 0 w 2199208"/>
              <a:gd name="connsiteY5" fmla="*/ 1084416 h 141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9208" h="1414021">
                <a:moveTo>
                  <a:pt x="0" y="0"/>
                </a:moveTo>
                <a:lnTo>
                  <a:pt x="2185286" y="0"/>
                </a:lnTo>
                <a:lnTo>
                  <a:pt x="2199208" y="134085"/>
                </a:lnTo>
                <a:cubicBezTo>
                  <a:pt x="2199208" y="840974"/>
                  <a:pt x="1608974" y="1414021"/>
                  <a:pt x="880883" y="1414021"/>
                </a:cubicBezTo>
                <a:cubicBezTo>
                  <a:pt x="562344" y="1414021"/>
                  <a:pt x="270189" y="1304337"/>
                  <a:pt x="42305" y="1121747"/>
                </a:cubicBezTo>
                <a:lnTo>
                  <a:pt x="0" y="108441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92B5C74D-4BC8-CD4C-A85B-A0CE155A02D7}"/>
              </a:ext>
            </a:extLst>
          </p:cNvPr>
          <p:cNvSpPr/>
          <p:nvPr userDrawn="1"/>
        </p:nvSpPr>
        <p:spPr>
          <a:xfrm>
            <a:off x="-1303" y="855903"/>
            <a:ext cx="3947885" cy="36576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Description</a:t>
            </a:r>
          </a:p>
        </p:txBody>
      </p:sp>
      <p:sp>
        <p:nvSpPr>
          <p:cNvPr id="26" name="Rectangle 25">
            <a:extLst>
              <a:ext uri="{FF2B5EF4-FFF2-40B4-BE49-F238E27FC236}">
                <a16:creationId xmlns:a16="http://schemas.microsoft.com/office/drawing/2014/main" id="{54C3F0E7-0B11-EE4D-B5A5-07D322EF76E9}"/>
              </a:ext>
            </a:extLst>
          </p:cNvPr>
          <p:cNvSpPr/>
          <p:nvPr userDrawn="1"/>
        </p:nvSpPr>
        <p:spPr>
          <a:xfrm>
            <a:off x="-1008" y="1221662"/>
            <a:ext cx="3579853" cy="5643152"/>
          </a:xfrm>
          <a:prstGeom prst="rect">
            <a:avLst/>
          </a:prstGeom>
          <a:solidFill>
            <a:schemeClr val="tx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2198013" y="4392"/>
            <a:ext cx="8966608" cy="72852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Text Placeholder 14">
            <a:extLst>
              <a:ext uri="{FF2B5EF4-FFF2-40B4-BE49-F238E27FC236}">
                <a16:creationId xmlns:a16="http://schemas.microsoft.com/office/drawing/2014/main" id="{C9C07200-E1C4-E34C-9357-18CF7E2FDF0C}"/>
              </a:ext>
            </a:extLst>
          </p:cNvPr>
          <p:cNvSpPr>
            <a:spLocks noGrp="1"/>
          </p:cNvSpPr>
          <p:nvPr userDrawn="1">
            <p:ph type="body" sz="quarter" idx="22" hasCustomPrompt="1"/>
          </p:nvPr>
        </p:nvSpPr>
        <p:spPr>
          <a:xfrm>
            <a:off x="49722" y="1343"/>
            <a:ext cx="2148184" cy="722949"/>
          </a:xfrm>
        </p:spPr>
        <p:txBody>
          <a:bodyPr anchor="b"/>
          <a:lstStyle>
            <a:lvl1pPr marL="0" indent="0">
              <a:buNone/>
              <a:defRPr sz="31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Priority 1</a:t>
            </a:r>
          </a:p>
        </p:txBody>
      </p:sp>
      <p:sp>
        <p:nvSpPr>
          <p:cNvPr id="70" name="Rectangle 69">
            <a:extLst>
              <a:ext uri="{FF2B5EF4-FFF2-40B4-BE49-F238E27FC236}">
                <a16:creationId xmlns:a16="http://schemas.microsoft.com/office/drawing/2014/main" id="{BBD91956-2D69-A640-B957-FE69D0300F61}"/>
              </a:ext>
            </a:extLst>
          </p:cNvPr>
          <p:cNvSpPr/>
          <p:nvPr userDrawn="1"/>
        </p:nvSpPr>
        <p:spPr>
          <a:xfrm rot="16200000">
            <a:off x="7059608" y="-1891360"/>
            <a:ext cx="2011680" cy="8237725"/>
          </a:xfrm>
          <a:prstGeom prst="rect">
            <a:avLst/>
          </a:prstGeom>
          <a:solidFill>
            <a:schemeClr val="accent3">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100" dirty="0">
              <a:solidFill>
                <a:schemeClr val="tx1"/>
              </a:solidFill>
            </a:endParaRPr>
          </a:p>
        </p:txBody>
      </p:sp>
      <p:sp>
        <p:nvSpPr>
          <p:cNvPr id="62" name="Rectangle 61">
            <a:extLst>
              <a:ext uri="{FF2B5EF4-FFF2-40B4-BE49-F238E27FC236}">
                <a16:creationId xmlns:a16="http://schemas.microsoft.com/office/drawing/2014/main" id="{2F0D54AF-D192-964C-9F81-D2591AB131D4}"/>
              </a:ext>
            </a:extLst>
          </p:cNvPr>
          <p:cNvSpPr/>
          <p:nvPr userDrawn="1"/>
        </p:nvSpPr>
        <p:spPr>
          <a:xfrm rot="16200000">
            <a:off x="2757862" y="2044623"/>
            <a:ext cx="2011680" cy="365760"/>
          </a:xfrm>
          <a:prstGeom prst="rect">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Solution</a:t>
            </a:r>
          </a:p>
        </p:txBody>
      </p:sp>
      <p:sp>
        <p:nvSpPr>
          <p:cNvPr id="71" name="Rectangle 70">
            <a:extLst>
              <a:ext uri="{FF2B5EF4-FFF2-40B4-BE49-F238E27FC236}">
                <a16:creationId xmlns:a16="http://schemas.microsoft.com/office/drawing/2014/main" id="{E48309ED-94AD-0045-8973-DB19607C6D29}"/>
              </a:ext>
            </a:extLst>
          </p:cNvPr>
          <p:cNvSpPr/>
          <p:nvPr userDrawn="1"/>
        </p:nvSpPr>
        <p:spPr>
          <a:xfrm rot="16200000">
            <a:off x="7057634" y="118041"/>
            <a:ext cx="2011680" cy="8237735"/>
          </a:xfrm>
          <a:prstGeom prst="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50" dirty="0">
              <a:solidFill>
                <a:schemeClr val="tx1"/>
              </a:solidFill>
            </a:endParaRPr>
          </a:p>
        </p:txBody>
      </p:sp>
      <p:sp>
        <p:nvSpPr>
          <p:cNvPr id="63" name="Rectangle 62">
            <a:extLst>
              <a:ext uri="{FF2B5EF4-FFF2-40B4-BE49-F238E27FC236}">
                <a16:creationId xmlns:a16="http://schemas.microsoft.com/office/drawing/2014/main" id="{B93A3BC6-7FF5-F547-B1CE-7E127A7369C0}"/>
              </a:ext>
            </a:extLst>
          </p:cNvPr>
          <p:cNvSpPr/>
          <p:nvPr userDrawn="1"/>
        </p:nvSpPr>
        <p:spPr>
          <a:xfrm rot="16200000">
            <a:off x="2757861" y="4056303"/>
            <a:ext cx="2011680" cy="365760"/>
          </a:xfrm>
          <a:prstGeom prst="rect">
            <a:avLst/>
          </a:prstGeom>
          <a:solidFill>
            <a:schemeClr val="accent4">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Obstacles</a:t>
            </a:r>
          </a:p>
        </p:txBody>
      </p:sp>
      <p:sp>
        <p:nvSpPr>
          <p:cNvPr id="74" name="Rectangle 73">
            <a:extLst>
              <a:ext uri="{FF2B5EF4-FFF2-40B4-BE49-F238E27FC236}">
                <a16:creationId xmlns:a16="http://schemas.microsoft.com/office/drawing/2014/main" id="{BE3DEE21-1DDB-EE4D-A50A-63D18BD47804}"/>
              </a:ext>
            </a:extLst>
          </p:cNvPr>
          <p:cNvSpPr/>
          <p:nvPr userDrawn="1"/>
        </p:nvSpPr>
        <p:spPr>
          <a:xfrm rot="16200000">
            <a:off x="7252433" y="1934920"/>
            <a:ext cx="1622066" cy="8237722"/>
          </a:xfrm>
          <a:prstGeom prst="rect">
            <a:avLst/>
          </a:prstGeom>
          <a:solidFill>
            <a:srgbClr val="CBFFD0"/>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00" dirty="0">
              <a:solidFill>
                <a:schemeClr val="tx1"/>
              </a:solidFill>
            </a:endParaRPr>
          </a:p>
        </p:txBody>
      </p:sp>
      <p:sp>
        <p:nvSpPr>
          <p:cNvPr id="64" name="Rectangle 63">
            <a:extLst>
              <a:ext uri="{FF2B5EF4-FFF2-40B4-BE49-F238E27FC236}">
                <a16:creationId xmlns:a16="http://schemas.microsoft.com/office/drawing/2014/main" id="{86118900-5D9E-FF41-9965-0F522118DD61}"/>
              </a:ext>
            </a:extLst>
          </p:cNvPr>
          <p:cNvSpPr/>
          <p:nvPr userDrawn="1"/>
        </p:nvSpPr>
        <p:spPr>
          <a:xfrm rot="16200000">
            <a:off x="2953106" y="5871056"/>
            <a:ext cx="1622068" cy="365760"/>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Benefits</a:t>
            </a:r>
          </a:p>
        </p:txBody>
      </p:sp>
      <p:sp>
        <p:nvSpPr>
          <p:cNvPr id="24" name="Rectangle 23">
            <a:extLst>
              <a:ext uri="{FF2B5EF4-FFF2-40B4-BE49-F238E27FC236}">
                <a16:creationId xmlns:a16="http://schemas.microsoft.com/office/drawing/2014/main" id="{863627B5-C654-A641-B04A-86804539956E}"/>
              </a:ext>
            </a:extLst>
          </p:cNvPr>
          <p:cNvSpPr/>
          <p:nvPr userDrawn="1"/>
        </p:nvSpPr>
        <p:spPr>
          <a:xfrm>
            <a:off x="3944604" y="854765"/>
            <a:ext cx="4105248" cy="365760"/>
          </a:xfrm>
          <a:prstGeom prst="rect">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US" dirty="0"/>
          </a:p>
        </p:txBody>
      </p:sp>
      <p:sp>
        <p:nvSpPr>
          <p:cNvPr id="27" name="Rectangle 26">
            <a:extLst>
              <a:ext uri="{FF2B5EF4-FFF2-40B4-BE49-F238E27FC236}">
                <a16:creationId xmlns:a16="http://schemas.microsoft.com/office/drawing/2014/main" id="{D5FF7E95-3F9E-B344-9F2C-26AABF8F2F5C}"/>
              </a:ext>
            </a:extLst>
          </p:cNvPr>
          <p:cNvSpPr/>
          <p:nvPr userDrawn="1"/>
        </p:nvSpPr>
        <p:spPr>
          <a:xfrm>
            <a:off x="8049851" y="854765"/>
            <a:ext cx="4136571" cy="365760"/>
          </a:xfrm>
          <a:prstGeom prst="rect">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US" dirty="0"/>
          </a:p>
        </p:txBody>
      </p:sp>
      <p:sp>
        <p:nvSpPr>
          <p:cNvPr id="47" name="Text Placeholder 12">
            <a:extLst>
              <a:ext uri="{FF2B5EF4-FFF2-40B4-BE49-F238E27FC236}">
                <a16:creationId xmlns:a16="http://schemas.microsoft.com/office/drawing/2014/main" id="{BB607B3E-BB2C-CD4F-BEF5-3668BDDC874D}"/>
              </a:ext>
            </a:extLst>
          </p:cNvPr>
          <p:cNvSpPr>
            <a:spLocks noGrp="1"/>
          </p:cNvSpPr>
          <p:nvPr>
            <p:ph type="body" sz="quarter" idx="35"/>
          </p:nvPr>
        </p:nvSpPr>
        <p:spPr>
          <a:xfrm>
            <a:off x="9659" y="1287655"/>
            <a:ext cx="3569185" cy="5510903"/>
          </a:xfrm>
        </p:spPr>
        <p:txBody>
          <a:bodyPr/>
          <a:lstStyle>
            <a:lvl1pPr>
              <a:lnSpc>
                <a:spcPct val="100000"/>
              </a:lnSpc>
              <a:spcBef>
                <a:spcPts val="1600"/>
              </a:spcBef>
              <a:defRPr sz="1800"/>
            </a:lvl1pPr>
            <a:lvl2pPr>
              <a:spcBef>
                <a:spcPts val="200"/>
              </a:spcBef>
              <a:spcAft>
                <a:spcPts val="200"/>
              </a:spcAft>
              <a:defRPr sz="1600"/>
            </a:lvl2pPr>
            <a:lvl3pPr>
              <a:spcBef>
                <a:spcPts val="200"/>
              </a:spcBef>
              <a:spcAft>
                <a:spcPts val="200"/>
              </a:spcAft>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14">
            <a:extLst>
              <a:ext uri="{FF2B5EF4-FFF2-40B4-BE49-F238E27FC236}">
                <a16:creationId xmlns:a16="http://schemas.microsoft.com/office/drawing/2014/main" id="{CFC55076-3354-8E47-9E8B-000242306BF2}"/>
              </a:ext>
            </a:extLst>
          </p:cNvPr>
          <p:cNvSpPr>
            <a:spLocks noGrp="1"/>
          </p:cNvSpPr>
          <p:nvPr>
            <p:ph type="body" sz="quarter" idx="36" hasCustomPrompt="1"/>
          </p:nvPr>
        </p:nvSpPr>
        <p:spPr>
          <a:xfrm>
            <a:off x="3942627" y="854765"/>
            <a:ext cx="4073919"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#1</a:t>
            </a:r>
          </a:p>
        </p:txBody>
      </p:sp>
      <p:sp>
        <p:nvSpPr>
          <p:cNvPr id="49" name="Text Placeholder 14">
            <a:extLst>
              <a:ext uri="{FF2B5EF4-FFF2-40B4-BE49-F238E27FC236}">
                <a16:creationId xmlns:a16="http://schemas.microsoft.com/office/drawing/2014/main" id="{A126F154-F1E3-494A-9E8A-E84E12A6FEB1}"/>
              </a:ext>
            </a:extLst>
          </p:cNvPr>
          <p:cNvSpPr>
            <a:spLocks noGrp="1"/>
          </p:cNvSpPr>
          <p:nvPr>
            <p:ph type="body" sz="quarter" idx="37" hasCustomPrompt="1"/>
          </p:nvPr>
        </p:nvSpPr>
        <p:spPr>
          <a:xfrm>
            <a:off x="8047871" y="852491"/>
            <a:ext cx="4073919"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#2</a:t>
            </a:r>
          </a:p>
        </p:txBody>
      </p:sp>
      <p:sp>
        <p:nvSpPr>
          <p:cNvPr id="50" name="Text Placeholder 12">
            <a:extLst>
              <a:ext uri="{FF2B5EF4-FFF2-40B4-BE49-F238E27FC236}">
                <a16:creationId xmlns:a16="http://schemas.microsoft.com/office/drawing/2014/main" id="{C8007675-33A0-164C-8205-966261CFD7B7}"/>
              </a:ext>
            </a:extLst>
          </p:cNvPr>
          <p:cNvSpPr>
            <a:spLocks noGrp="1"/>
          </p:cNvSpPr>
          <p:nvPr>
            <p:ph type="body" sz="quarter" idx="38"/>
          </p:nvPr>
        </p:nvSpPr>
        <p:spPr>
          <a:xfrm>
            <a:off x="3942187" y="1223939"/>
            <a:ext cx="4067989"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12">
            <a:extLst>
              <a:ext uri="{FF2B5EF4-FFF2-40B4-BE49-F238E27FC236}">
                <a16:creationId xmlns:a16="http://schemas.microsoft.com/office/drawing/2014/main" id="{92D25E18-D4B6-3D4C-B8D4-8C8FF14DD5DD}"/>
              </a:ext>
            </a:extLst>
          </p:cNvPr>
          <p:cNvSpPr>
            <a:spLocks noGrp="1"/>
          </p:cNvSpPr>
          <p:nvPr>
            <p:ph type="body" sz="quarter" idx="39"/>
          </p:nvPr>
        </p:nvSpPr>
        <p:spPr>
          <a:xfrm>
            <a:off x="3942187" y="3228792"/>
            <a:ext cx="4067989"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2" name="Text Placeholder 12">
            <a:extLst>
              <a:ext uri="{FF2B5EF4-FFF2-40B4-BE49-F238E27FC236}">
                <a16:creationId xmlns:a16="http://schemas.microsoft.com/office/drawing/2014/main" id="{5CCDA584-A8FF-C046-9700-04E8C40A4BDD}"/>
              </a:ext>
            </a:extLst>
          </p:cNvPr>
          <p:cNvSpPr>
            <a:spLocks noGrp="1"/>
          </p:cNvSpPr>
          <p:nvPr>
            <p:ph type="body" sz="quarter" idx="38"/>
          </p:nvPr>
        </p:nvSpPr>
        <p:spPr>
          <a:xfrm>
            <a:off x="3942187" y="5254124"/>
            <a:ext cx="4067989" cy="1619791"/>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 Placeholder 12">
            <a:extLst>
              <a:ext uri="{FF2B5EF4-FFF2-40B4-BE49-F238E27FC236}">
                <a16:creationId xmlns:a16="http://schemas.microsoft.com/office/drawing/2014/main" id="{504F9FDA-B885-F447-BF3B-553079071EA2}"/>
              </a:ext>
            </a:extLst>
          </p:cNvPr>
          <p:cNvSpPr>
            <a:spLocks noGrp="1"/>
          </p:cNvSpPr>
          <p:nvPr>
            <p:ph type="body" sz="quarter" idx="40"/>
          </p:nvPr>
        </p:nvSpPr>
        <p:spPr>
          <a:xfrm>
            <a:off x="8061044" y="1233040"/>
            <a:ext cx="4098718"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12">
            <a:extLst>
              <a:ext uri="{FF2B5EF4-FFF2-40B4-BE49-F238E27FC236}">
                <a16:creationId xmlns:a16="http://schemas.microsoft.com/office/drawing/2014/main" id="{F675E804-3AE2-6744-83E5-8114DBF2043E}"/>
              </a:ext>
            </a:extLst>
          </p:cNvPr>
          <p:cNvSpPr>
            <a:spLocks noGrp="1"/>
          </p:cNvSpPr>
          <p:nvPr>
            <p:ph type="body" sz="quarter" idx="41"/>
          </p:nvPr>
        </p:nvSpPr>
        <p:spPr>
          <a:xfrm>
            <a:off x="8061044" y="3237893"/>
            <a:ext cx="4098717"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6" name="Text Placeholder 12">
            <a:extLst>
              <a:ext uri="{FF2B5EF4-FFF2-40B4-BE49-F238E27FC236}">
                <a16:creationId xmlns:a16="http://schemas.microsoft.com/office/drawing/2014/main" id="{CF35DF6C-170C-684D-A442-62AB475A9AF7}"/>
              </a:ext>
            </a:extLst>
          </p:cNvPr>
          <p:cNvSpPr>
            <a:spLocks noGrp="1"/>
          </p:cNvSpPr>
          <p:nvPr>
            <p:ph type="body" sz="quarter" idx="42"/>
          </p:nvPr>
        </p:nvSpPr>
        <p:spPr>
          <a:xfrm>
            <a:off x="8061044" y="5263225"/>
            <a:ext cx="4098717" cy="1619791"/>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a:extLst>
              <a:ext uri="{FF2B5EF4-FFF2-40B4-BE49-F238E27FC236}">
                <a16:creationId xmlns:a16="http://schemas.microsoft.com/office/drawing/2014/main" id="{E1223F08-9D94-154D-990B-176BA472E09F}"/>
              </a:ext>
            </a:extLst>
          </p:cNvPr>
          <p:cNvCxnSpPr>
            <a:cxnSpLocks/>
          </p:cNvCxnSpPr>
          <p:nvPr userDrawn="1"/>
        </p:nvCxnSpPr>
        <p:spPr>
          <a:xfrm>
            <a:off x="8053392" y="852491"/>
            <a:ext cx="0" cy="6030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0546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olution, Obstacle, Benefit (3)">
    <p:spTree>
      <p:nvGrpSpPr>
        <p:cNvPr id="1" name=""/>
        <p:cNvGrpSpPr/>
        <p:nvPr/>
      </p:nvGrpSpPr>
      <p:grpSpPr>
        <a:xfrm>
          <a:off x="0" y="0"/>
          <a:ext cx="0" cy="0"/>
          <a:chOff x="0" y="0"/>
          <a:chExt cx="0" cy="0"/>
        </a:xfrm>
      </p:grpSpPr>
      <p:sp>
        <p:nvSpPr>
          <p:cNvPr id="46" name="Freeform 45">
            <a:extLst>
              <a:ext uri="{FF2B5EF4-FFF2-40B4-BE49-F238E27FC236}">
                <a16:creationId xmlns:a16="http://schemas.microsoft.com/office/drawing/2014/main" id="{933771F6-C859-774E-9967-9D788589F2F3}"/>
              </a:ext>
            </a:extLst>
          </p:cNvPr>
          <p:cNvSpPr/>
          <p:nvPr userDrawn="1"/>
        </p:nvSpPr>
        <p:spPr>
          <a:xfrm>
            <a:off x="-1303" y="1"/>
            <a:ext cx="2199208" cy="1414021"/>
          </a:xfrm>
          <a:custGeom>
            <a:avLst/>
            <a:gdLst>
              <a:gd name="connsiteX0" fmla="*/ 0 w 2199208"/>
              <a:gd name="connsiteY0" fmla="*/ 0 h 1414021"/>
              <a:gd name="connsiteX1" fmla="*/ 2185286 w 2199208"/>
              <a:gd name="connsiteY1" fmla="*/ 0 h 1414021"/>
              <a:gd name="connsiteX2" fmla="*/ 2199208 w 2199208"/>
              <a:gd name="connsiteY2" fmla="*/ 134085 h 1414021"/>
              <a:gd name="connsiteX3" fmla="*/ 880883 w 2199208"/>
              <a:gd name="connsiteY3" fmla="*/ 1414021 h 1414021"/>
              <a:gd name="connsiteX4" fmla="*/ 42305 w 2199208"/>
              <a:gd name="connsiteY4" fmla="*/ 1121747 h 1414021"/>
              <a:gd name="connsiteX5" fmla="*/ 0 w 2199208"/>
              <a:gd name="connsiteY5" fmla="*/ 1084416 h 1414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9208" h="1414021">
                <a:moveTo>
                  <a:pt x="0" y="0"/>
                </a:moveTo>
                <a:lnTo>
                  <a:pt x="2185286" y="0"/>
                </a:lnTo>
                <a:lnTo>
                  <a:pt x="2199208" y="134085"/>
                </a:lnTo>
                <a:cubicBezTo>
                  <a:pt x="2199208" y="840974"/>
                  <a:pt x="1608974" y="1414021"/>
                  <a:pt x="880883" y="1414021"/>
                </a:cubicBezTo>
                <a:cubicBezTo>
                  <a:pt x="562344" y="1414021"/>
                  <a:pt x="270189" y="1304337"/>
                  <a:pt x="42305" y="1121747"/>
                </a:cubicBezTo>
                <a:lnTo>
                  <a:pt x="0" y="1084416"/>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Rectangle 24">
            <a:extLst>
              <a:ext uri="{FF2B5EF4-FFF2-40B4-BE49-F238E27FC236}">
                <a16:creationId xmlns:a16="http://schemas.microsoft.com/office/drawing/2014/main" id="{92B5C74D-4BC8-CD4C-A85B-A0CE155A02D7}"/>
              </a:ext>
            </a:extLst>
          </p:cNvPr>
          <p:cNvSpPr/>
          <p:nvPr userDrawn="1"/>
        </p:nvSpPr>
        <p:spPr>
          <a:xfrm>
            <a:off x="-1303" y="855903"/>
            <a:ext cx="3947885" cy="365760"/>
          </a:xfrm>
          <a:prstGeom prst="rect">
            <a:avLst/>
          </a:prstGeom>
          <a:solidFill>
            <a:schemeClr val="tx1"/>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Description</a:t>
            </a:r>
          </a:p>
        </p:txBody>
      </p:sp>
      <p:sp>
        <p:nvSpPr>
          <p:cNvPr id="26" name="Rectangle 25">
            <a:extLst>
              <a:ext uri="{FF2B5EF4-FFF2-40B4-BE49-F238E27FC236}">
                <a16:creationId xmlns:a16="http://schemas.microsoft.com/office/drawing/2014/main" id="{54C3F0E7-0B11-EE4D-B5A5-07D322EF76E9}"/>
              </a:ext>
            </a:extLst>
          </p:cNvPr>
          <p:cNvSpPr/>
          <p:nvPr userDrawn="1"/>
        </p:nvSpPr>
        <p:spPr>
          <a:xfrm>
            <a:off x="-1008" y="1221662"/>
            <a:ext cx="3579853" cy="5643152"/>
          </a:xfrm>
          <a:prstGeom prst="rect">
            <a:avLst/>
          </a:prstGeom>
          <a:solidFill>
            <a:schemeClr val="tx1">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5ED40E-3BDF-834C-B342-0AACC13AADE6}"/>
              </a:ext>
            </a:extLst>
          </p:cNvPr>
          <p:cNvSpPr>
            <a:spLocks noGrp="1"/>
          </p:cNvSpPr>
          <p:nvPr userDrawn="1">
            <p:ph type="title" hasCustomPrompt="1"/>
          </p:nvPr>
        </p:nvSpPr>
        <p:spPr>
          <a:xfrm>
            <a:off x="2198013" y="4392"/>
            <a:ext cx="8966608" cy="728524"/>
          </a:xfrm>
        </p:spPr>
        <p:txBody>
          <a:bodyPr anchor="b">
            <a:noAutofit/>
          </a:bodyPr>
          <a:lstStyle>
            <a:lvl1pPr>
              <a:defRPr lang="en-US" b="1" smtClean="0">
                <a:effectLst/>
              </a:defRPr>
            </a:lvl1pPr>
          </a:lstStyle>
          <a:p>
            <a:r>
              <a:rPr lang="en-US" dirty="0"/>
              <a:t>Page Title Placeholder </a:t>
            </a:r>
            <a:endParaRPr lang="en-US" dirty="0">
              <a:solidFill>
                <a:srgbClr val="F7884F"/>
              </a:solidFill>
              <a:effectLst/>
              <a:latin typeface="Arial" panose="020B0604020202020204" pitchFamily="34" charset="0"/>
            </a:endParaRPr>
          </a:p>
        </p:txBody>
      </p:sp>
      <p:sp>
        <p:nvSpPr>
          <p:cNvPr id="15" name="Text Placeholder 14">
            <a:extLst>
              <a:ext uri="{FF2B5EF4-FFF2-40B4-BE49-F238E27FC236}">
                <a16:creationId xmlns:a16="http://schemas.microsoft.com/office/drawing/2014/main" id="{C9C07200-E1C4-E34C-9357-18CF7E2FDF0C}"/>
              </a:ext>
            </a:extLst>
          </p:cNvPr>
          <p:cNvSpPr>
            <a:spLocks noGrp="1"/>
          </p:cNvSpPr>
          <p:nvPr userDrawn="1">
            <p:ph type="body" sz="quarter" idx="22" hasCustomPrompt="1"/>
          </p:nvPr>
        </p:nvSpPr>
        <p:spPr>
          <a:xfrm>
            <a:off x="49722" y="1343"/>
            <a:ext cx="2148184" cy="722949"/>
          </a:xfrm>
        </p:spPr>
        <p:txBody>
          <a:bodyPr anchor="b"/>
          <a:lstStyle>
            <a:lvl1pPr marL="0" indent="0">
              <a:buNone/>
              <a:defRPr sz="31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Priority 1</a:t>
            </a:r>
          </a:p>
        </p:txBody>
      </p:sp>
      <p:sp>
        <p:nvSpPr>
          <p:cNvPr id="70" name="Rectangle 69">
            <a:extLst>
              <a:ext uri="{FF2B5EF4-FFF2-40B4-BE49-F238E27FC236}">
                <a16:creationId xmlns:a16="http://schemas.microsoft.com/office/drawing/2014/main" id="{BBD91956-2D69-A640-B957-FE69D0300F61}"/>
              </a:ext>
            </a:extLst>
          </p:cNvPr>
          <p:cNvSpPr/>
          <p:nvPr userDrawn="1"/>
        </p:nvSpPr>
        <p:spPr>
          <a:xfrm rot="16200000">
            <a:off x="7059608" y="-1891360"/>
            <a:ext cx="2011680" cy="8237725"/>
          </a:xfrm>
          <a:prstGeom prst="rect">
            <a:avLst/>
          </a:prstGeom>
          <a:solidFill>
            <a:schemeClr val="accent3">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100" dirty="0">
              <a:solidFill>
                <a:schemeClr val="tx1"/>
              </a:solidFill>
            </a:endParaRPr>
          </a:p>
        </p:txBody>
      </p:sp>
      <p:sp>
        <p:nvSpPr>
          <p:cNvPr id="62" name="Rectangle 61">
            <a:extLst>
              <a:ext uri="{FF2B5EF4-FFF2-40B4-BE49-F238E27FC236}">
                <a16:creationId xmlns:a16="http://schemas.microsoft.com/office/drawing/2014/main" id="{2F0D54AF-D192-964C-9F81-D2591AB131D4}"/>
              </a:ext>
            </a:extLst>
          </p:cNvPr>
          <p:cNvSpPr/>
          <p:nvPr userDrawn="1"/>
        </p:nvSpPr>
        <p:spPr>
          <a:xfrm rot="16200000">
            <a:off x="2757862" y="2044623"/>
            <a:ext cx="2011680" cy="365760"/>
          </a:xfrm>
          <a:prstGeom prst="rect">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Solution</a:t>
            </a:r>
          </a:p>
        </p:txBody>
      </p:sp>
      <p:sp>
        <p:nvSpPr>
          <p:cNvPr id="71" name="Rectangle 70">
            <a:extLst>
              <a:ext uri="{FF2B5EF4-FFF2-40B4-BE49-F238E27FC236}">
                <a16:creationId xmlns:a16="http://schemas.microsoft.com/office/drawing/2014/main" id="{E48309ED-94AD-0045-8973-DB19607C6D29}"/>
              </a:ext>
            </a:extLst>
          </p:cNvPr>
          <p:cNvSpPr/>
          <p:nvPr userDrawn="1"/>
        </p:nvSpPr>
        <p:spPr>
          <a:xfrm rot="16200000">
            <a:off x="7057634" y="118041"/>
            <a:ext cx="2011680" cy="8237735"/>
          </a:xfrm>
          <a:prstGeom prst="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50" dirty="0">
              <a:solidFill>
                <a:schemeClr val="tx1"/>
              </a:solidFill>
            </a:endParaRPr>
          </a:p>
        </p:txBody>
      </p:sp>
      <p:sp>
        <p:nvSpPr>
          <p:cNvPr id="63" name="Rectangle 62">
            <a:extLst>
              <a:ext uri="{FF2B5EF4-FFF2-40B4-BE49-F238E27FC236}">
                <a16:creationId xmlns:a16="http://schemas.microsoft.com/office/drawing/2014/main" id="{B93A3BC6-7FF5-F547-B1CE-7E127A7369C0}"/>
              </a:ext>
            </a:extLst>
          </p:cNvPr>
          <p:cNvSpPr/>
          <p:nvPr userDrawn="1"/>
        </p:nvSpPr>
        <p:spPr>
          <a:xfrm rot="16200000">
            <a:off x="2757861" y="4056303"/>
            <a:ext cx="2011680" cy="365760"/>
          </a:xfrm>
          <a:prstGeom prst="rect">
            <a:avLst/>
          </a:prstGeom>
          <a:solidFill>
            <a:schemeClr val="accent4">
              <a:lumMod val="5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Obstacles</a:t>
            </a:r>
          </a:p>
        </p:txBody>
      </p:sp>
      <p:sp>
        <p:nvSpPr>
          <p:cNvPr id="74" name="Rectangle 73">
            <a:extLst>
              <a:ext uri="{FF2B5EF4-FFF2-40B4-BE49-F238E27FC236}">
                <a16:creationId xmlns:a16="http://schemas.microsoft.com/office/drawing/2014/main" id="{BE3DEE21-1DDB-EE4D-A50A-63D18BD47804}"/>
              </a:ext>
            </a:extLst>
          </p:cNvPr>
          <p:cNvSpPr/>
          <p:nvPr userDrawn="1"/>
        </p:nvSpPr>
        <p:spPr>
          <a:xfrm rot="16200000">
            <a:off x="7252433" y="1934920"/>
            <a:ext cx="1622066" cy="8237722"/>
          </a:xfrm>
          <a:prstGeom prst="rect">
            <a:avLst/>
          </a:prstGeom>
          <a:solidFill>
            <a:srgbClr val="CBFFD0"/>
          </a:solidFill>
        </p:spPr>
        <p:style>
          <a:lnRef idx="2">
            <a:schemeClr val="dk1">
              <a:shade val="50000"/>
            </a:schemeClr>
          </a:lnRef>
          <a:fillRef idx="1">
            <a:schemeClr val="dk1"/>
          </a:fillRef>
          <a:effectRef idx="0">
            <a:schemeClr val="dk1"/>
          </a:effectRef>
          <a:fontRef idx="minor">
            <a:schemeClr val="lt1"/>
          </a:fontRef>
        </p:style>
        <p:txBody>
          <a:bodyPr tIns="91440" rIns="0" rtlCol="0" anchor="t"/>
          <a:lstStyle/>
          <a:p>
            <a:endParaRPr lang="en-US" sz="1000" dirty="0">
              <a:solidFill>
                <a:schemeClr val="tx1"/>
              </a:solidFill>
            </a:endParaRPr>
          </a:p>
        </p:txBody>
      </p:sp>
      <p:sp>
        <p:nvSpPr>
          <p:cNvPr id="64" name="Rectangle 63">
            <a:extLst>
              <a:ext uri="{FF2B5EF4-FFF2-40B4-BE49-F238E27FC236}">
                <a16:creationId xmlns:a16="http://schemas.microsoft.com/office/drawing/2014/main" id="{86118900-5D9E-FF41-9965-0F522118DD61}"/>
              </a:ext>
            </a:extLst>
          </p:cNvPr>
          <p:cNvSpPr/>
          <p:nvPr userDrawn="1"/>
        </p:nvSpPr>
        <p:spPr>
          <a:xfrm rot="16200000">
            <a:off x="2953106" y="5871056"/>
            <a:ext cx="1622068" cy="365760"/>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Benefits</a:t>
            </a:r>
          </a:p>
        </p:txBody>
      </p:sp>
      <p:sp>
        <p:nvSpPr>
          <p:cNvPr id="24" name="Rectangle 23">
            <a:extLst>
              <a:ext uri="{FF2B5EF4-FFF2-40B4-BE49-F238E27FC236}">
                <a16:creationId xmlns:a16="http://schemas.microsoft.com/office/drawing/2014/main" id="{863627B5-C654-A641-B04A-86804539956E}"/>
              </a:ext>
            </a:extLst>
          </p:cNvPr>
          <p:cNvSpPr/>
          <p:nvPr userDrawn="1"/>
        </p:nvSpPr>
        <p:spPr>
          <a:xfrm>
            <a:off x="3944603" y="854765"/>
            <a:ext cx="8237719" cy="365760"/>
          </a:xfrm>
          <a:prstGeom prst="rect">
            <a:avLst/>
          </a:prstGeom>
          <a:solidFill>
            <a:schemeClr val="accent5"/>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l"/>
            <a:endParaRPr lang="en-US" dirty="0"/>
          </a:p>
        </p:txBody>
      </p:sp>
      <p:sp>
        <p:nvSpPr>
          <p:cNvPr id="47" name="Text Placeholder 12">
            <a:extLst>
              <a:ext uri="{FF2B5EF4-FFF2-40B4-BE49-F238E27FC236}">
                <a16:creationId xmlns:a16="http://schemas.microsoft.com/office/drawing/2014/main" id="{BB607B3E-BB2C-CD4F-BEF5-3668BDDC874D}"/>
              </a:ext>
            </a:extLst>
          </p:cNvPr>
          <p:cNvSpPr>
            <a:spLocks noGrp="1"/>
          </p:cNvSpPr>
          <p:nvPr>
            <p:ph type="body" sz="quarter" idx="35"/>
          </p:nvPr>
        </p:nvSpPr>
        <p:spPr>
          <a:xfrm>
            <a:off x="9659" y="1287655"/>
            <a:ext cx="3569185" cy="5510903"/>
          </a:xfrm>
        </p:spPr>
        <p:txBody>
          <a:bodyPr/>
          <a:lstStyle>
            <a:lvl1pPr>
              <a:lnSpc>
                <a:spcPct val="100000"/>
              </a:lnSpc>
              <a:spcBef>
                <a:spcPts val="1600"/>
              </a:spcBef>
              <a:defRPr sz="1800"/>
            </a:lvl1pPr>
            <a:lvl2pPr>
              <a:spcBef>
                <a:spcPts val="200"/>
              </a:spcBef>
              <a:spcAft>
                <a:spcPts val="200"/>
              </a:spcAft>
              <a:defRPr sz="1600"/>
            </a:lvl2pPr>
            <a:lvl3pPr>
              <a:spcBef>
                <a:spcPts val="200"/>
              </a:spcBef>
              <a:spcAft>
                <a:spcPts val="200"/>
              </a:spcAft>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14">
            <a:extLst>
              <a:ext uri="{FF2B5EF4-FFF2-40B4-BE49-F238E27FC236}">
                <a16:creationId xmlns:a16="http://schemas.microsoft.com/office/drawing/2014/main" id="{CFC55076-3354-8E47-9E8B-000242306BF2}"/>
              </a:ext>
            </a:extLst>
          </p:cNvPr>
          <p:cNvSpPr>
            <a:spLocks noGrp="1"/>
          </p:cNvSpPr>
          <p:nvPr>
            <p:ph type="body" sz="quarter" idx="36" hasCustomPrompt="1"/>
          </p:nvPr>
        </p:nvSpPr>
        <p:spPr>
          <a:xfrm>
            <a:off x="3942627" y="854765"/>
            <a:ext cx="2730945"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#1</a:t>
            </a:r>
          </a:p>
        </p:txBody>
      </p:sp>
      <p:sp>
        <p:nvSpPr>
          <p:cNvPr id="49" name="Text Placeholder 14">
            <a:extLst>
              <a:ext uri="{FF2B5EF4-FFF2-40B4-BE49-F238E27FC236}">
                <a16:creationId xmlns:a16="http://schemas.microsoft.com/office/drawing/2014/main" id="{A126F154-F1E3-494A-9E8A-E84E12A6FEB1}"/>
              </a:ext>
            </a:extLst>
          </p:cNvPr>
          <p:cNvSpPr>
            <a:spLocks noGrp="1"/>
          </p:cNvSpPr>
          <p:nvPr>
            <p:ph type="body" sz="quarter" idx="37" hasCustomPrompt="1"/>
          </p:nvPr>
        </p:nvSpPr>
        <p:spPr>
          <a:xfrm>
            <a:off x="6699707" y="852488"/>
            <a:ext cx="2743200"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#2</a:t>
            </a:r>
          </a:p>
        </p:txBody>
      </p:sp>
      <p:sp>
        <p:nvSpPr>
          <p:cNvPr id="50" name="Text Placeholder 12">
            <a:extLst>
              <a:ext uri="{FF2B5EF4-FFF2-40B4-BE49-F238E27FC236}">
                <a16:creationId xmlns:a16="http://schemas.microsoft.com/office/drawing/2014/main" id="{C8007675-33A0-164C-8205-966261CFD7B7}"/>
              </a:ext>
            </a:extLst>
          </p:cNvPr>
          <p:cNvSpPr>
            <a:spLocks noGrp="1"/>
          </p:cNvSpPr>
          <p:nvPr>
            <p:ph type="body" sz="quarter" idx="38"/>
          </p:nvPr>
        </p:nvSpPr>
        <p:spPr>
          <a:xfrm>
            <a:off x="3942188" y="1223939"/>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12">
            <a:extLst>
              <a:ext uri="{FF2B5EF4-FFF2-40B4-BE49-F238E27FC236}">
                <a16:creationId xmlns:a16="http://schemas.microsoft.com/office/drawing/2014/main" id="{92D25E18-D4B6-3D4C-B8D4-8C8FF14DD5DD}"/>
              </a:ext>
            </a:extLst>
          </p:cNvPr>
          <p:cNvSpPr>
            <a:spLocks noGrp="1"/>
          </p:cNvSpPr>
          <p:nvPr>
            <p:ph type="body" sz="quarter" idx="39"/>
          </p:nvPr>
        </p:nvSpPr>
        <p:spPr>
          <a:xfrm>
            <a:off x="3942188" y="3228792"/>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2" name="Text Placeholder 12">
            <a:extLst>
              <a:ext uri="{FF2B5EF4-FFF2-40B4-BE49-F238E27FC236}">
                <a16:creationId xmlns:a16="http://schemas.microsoft.com/office/drawing/2014/main" id="{5CCDA584-A8FF-C046-9700-04E8C40A4BDD}"/>
              </a:ext>
            </a:extLst>
          </p:cNvPr>
          <p:cNvSpPr>
            <a:spLocks noGrp="1"/>
          </p:cNvSpPr>
          <p:nvPr>
            <p:ph type="body" sz="quarter" idx="38"/>
          </p:nvPr>
        </p:nvSpPr>
        <p:spPr>
          <a:xfrm>
            <a:off x="3942188" y="5254124"/>
            <a:ext cx="2743200" cy="1619791"/>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4" name="Text Placeholder 12">
            <a:extLst>
              <a:ext uri="{FF2B5EF4-FFF2-40B4-BE49-F238E27FC236}">
                <a16:creationId xmlns:a16="http://schemas.microsoft.com/office/drawing/2014/main" id="{504F9FDA-B885-F447-BF3B-553079071EA2}"/>
              </a:ext>
            </a:extLst>
          </p:cNvPr>
          <p:cNvSpPr>
            <a:spLocks noGrp="1"/>
          </p:cNvSpPr>
          <p:nvPr>
            <p:ph type="body" sz="quarter" idx="40"/>
          </p:nvPr>
        </p:nvSpPr>
        <p:spPr>
          <a:xfrm>
            <a:off x="6703588" y="1233040"/>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12">
            <a:extLst>
              <a:ext uri="{FF2B5EF4-FFF2-40B4-BE49-F238E27FC236}">
                <a16:creationId xmlns:a16="http://schemas.microsoft.com/office/drawing/2014/main" id="{F675E804-3AE2-6744-83E5-8114DBF2043E}"/>
              </a:ext>
            </a:extLst>
          </p:cNvPr>
          <p:cNvSpPr>
            <a:spLocks noGrp="1"/>
          </p:cNvSpPr>
          <p:nvPr>
            <p:ph type="body" sz="quarter" idx="41"/>
          </p:nvPr>
        </p:nvSpPr>
        <p:spPr>
          <a:xfrm>
            <a:off x="6703588" y="3237893"/>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6" name="Text Placeholder 12">
            <a:extLst>
              <a:ext uri="{FF2B5EF4-FFF2-40B4-BE49-F238E27FC236}">
                <a16:creationId xmlns:a16="http://schemas.microsoft.com/office/drawing/2014/main" id="{CF35DF6C-170C-684D-A442-62AB475A9AF7}"/>
              </a:ext>
            </a:extLst>
          </p:cNvPr>
          <p:cNvSpPr>
            <a:spLocks noGrp="1"/>
          </p:cNvSpPr>
          <p:nvPr>
            <p:ph type="body" sz="quarter" idx="42"/>
          </p:nvPr>
        </p:nvSpPr>
        <p:spPr>
          <a:xfrm>
            <a:off x="6703588" y="5263225"/>
            <a:ext cx="2743200" cy="1619791"/>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a:extLst>
              <a:ext uri="{FF2B5EF4-FFF2-40B4-BE49-F238E27FC236}">
                <a16:creationId xmlns:a16="http://schemas.microsoft.com/office/drawing/2014/main" id="{E1223F08-9D94-154D-990B-176BA472E09F}"/>
              </a:ext>
            </a:extLst>
          </p:cNvPr>
          <p:cNvCxnSpPr>
            <a:cxnSpLocks/>
          </p:cNvCxnSpPr>
          <p:nvPr userDrawn="1"/>
        </p:nvCxnSpPr>
        <p:spPr>
          <a:xfrm>
            <a:off x="6687891" y="852491"/>
            <a:ext cx="0" cy="6030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53CD3F1-62A8-C64C-839F-8992CBB878ED}"/>
              </a:ext>
            </a:extLst>
          </p:cNvPr>
          <p:cNvCxnSpPr>
            <a:cxnSpLocks/>
          </p:cNvCxnSpPr>
          <p:nvPr userDrawn="1"/>
        </p:nvCxnSpPr>
        <p:spPr>
          <a:xfrm>
            <a:off x="9442907" y="852491"/>
            <a:ext cx="0" cy="60305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 Placeholder 14">
            <a:extLst>
              <a:ext uri="{FF2B5EF4-FFF2-40B4-BE49-F238E27FC236}">
                <a16:creationId xmlns:a16="http://schemas.microsoft.com/office/drawing/2014/main" id="{2EDBED6C-BB35-D74D-BEB9-AACB76F5D3B1}"/>
              </a:ext>
            </a:extLst>
          </p:cNvPr>
          <p:cNvSpPr>
            <a:spLocks noGrp="1"/>
          </p:cNvSpPr>
          <p:nvPr>
            <p:ph type="body" sz="quarter" idx="43" hasCustomPrompt="1"/>
          </p:nvPr>
        </p:nvSpPr>
        <p:spPr>
          <a:xfrm>
            <a:off x="9469042" y="851351"/>
            <a:ext cx="2743200" cy="364623"/>
          </a:xfrm>
        </p:spPr>
        <p:txBody>
          <a:bodyPr anchor="ctr"/>
          <a:lstStyle>
            <a:lvl1pPr marL="0" indent="0">
              <a:buNone/>
              <a:defRPr sz="1600" b="1" cap="none" spc="0">
                <a:ln w="0"/>
                <a:solidFill>
                  <a:schemeClr val="bg1"/>
                </a:solidFill>
                <a:effectLst>
                  <a:outerShdw blurRad="38100" dist="25400" dir="5400000" algn="ctr" rotWithShape="0">
                    <a:srgbClr val="6E747A">
                      <a:alpha val="43000"/>
                    </a:srgbClr>
                  </a:outerShdw>
                </a:effectLst>
                <a:latin typeface="+mn-lt"/>
              </a:defRPr>
            </a:lvl1pPr>
          </a:lstStyle>
          <a:p>
            <a:pPr lvl="0"/>
            <a:r>
              <a:rPr lang="en-US" dirty="0"/>
              <a:t>Option #3</a:t>
            </a:r>
          </a:p>
        </p:txBody>
      </p:sp>
      <p:sp>
        <p:nvSpPr>
          <p:cNvPr id="30" name="Text Placeholder 12">
            <a:extLst>
              <a:ext uri="{FF2B5EF4-FFF2-40B4-BE49-F238E27FC236}">
                <a16:creationId xmlns:a16="http://schemas.microsoft.com/office/drawing/2014/main" id="{246D8D8A-D9D8-A44A-8F4D-33F39FD2BD4F}"/>
              </a:ext>
            </a:extLst>
          </p:cNvPr>
          <p:cNvSpPr>
            <a:spLocks noGrp="1"/>
          </p:cNvSpPr>
          <p:nvPr>
            <p:ph type="body" sz="quarter" idx="44"/>
          </p:nvPr>
        </p:nvSpPr>
        <p:spPr>
          <a:xfrm>
            <a:off x="9472923" y="1231903"/>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12">
            <a:extLst>
              <a:ext uri="{FF2B5EF4-FFF2-40B4-BE49-F238E27FC236}">
                <a16:creationId xmlns:a16="http://schemas.microsoft.com/office/drawing/2014/main" id="{9FB72C95-D0C7-824D-8680-493A354BA439}"/>
              </a:ext>
            </a:extLst>
          </p:cNvPr>
          <p:cNvSpPr>
            <a:spLocks noGrp="1"/>
          </p:cNvSpPr>
          <p:nvPr>
            <p:ph type="body" sz="quarter" idx="45"/>
          </p:nvPr>
        </p:nvSpPr>
        <p:spPr>
          <a:xfrm>
            <a:off x="9472923" y="3236756"/>
            <a:ext cx="2743200" cy="2004854"/>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12">
            <a:extLst>
              <a:ext uri="{FF2B5EF4-FFF2-40B4-BE49-F238E27FC236}">
                <a16:creationId xmlns:a16="http://schemas.microsoft.com/office/drawing/2014/main" id="{39BB3629-FBBB-674F-86C1-D5BE86F50AF8}"/>
              </a:ext>
            </a:extLst>
          </p:cNvPr>
          <p:cNvSpPr>
            <a:spLocks noGrp="1"/>
          </p:cNvSpPr>
          <p:nvPr>
            <p:ph type="body" sz="quarter" idx="46"/>
          </p:nvPr>
        </p:nvSpPr>
        <p:spPr>
          <a:xfrm>
            <a:off x="9472923" y="5262088"/>
            <a:ext cx="2743200" cy="1619791"/>
          </a:xfrm>
        </p:spPr>
        <p:txBody>
          <a:bodyPr/>
          <a:lstStyle>
            <a:lvl1pPr>
              <a:lnSpc>
                <a:spcPct val="100000"/>
              </a:lnSpc>
              <a:spcBef>
                <a:spcPts val="1000"/>
              </a:spcBef>
              <a:defRPr sz="1600"/>
            </a:lvl1pPr>
            <a:lvl2pPr>
              <a:spcBef>
                <a:spcPts val="200"/>
              </a:spcBef>
              <a:spcAft>
                <a:spcPts val="200"/>
              </a:spcAft>
              <a:defRPr sz="1400"/>
            </a:lvl2pPr>
            <a:lvl3pPr>
              <a:spcBef>
                <a:spcPts val="200"/>
              </a:spcBef>
              <a:spcAft>
                <a:spcPts val="200"/>
              </a:spcAft>
              <a:defRPr sz="1200"/>
            </a:lvl3pPr>
            <a:lvl4pPr>
              <a:spcBef>
                <a:spcPts val="0"/>
              </a:spcBef>
              <a:defRPr sz="1200"/>
            </a:lvl4pPr>
            <a:lvl5pPr>
              <a:spcBef>
                <a:spcPts val="0"/>
              </a:spcBef>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5569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56FA7-97CD-CC44-A8FE-03ECA54A4B10}"/>
              </a:ext>
            </a:extLst>
          </p:cNvPr>
          <p:cNvSpPr>
            <a:spLocks noGrp="1"/>
          </p:cNvSpPr>
          <p:nvPr>
            <p:ph type="title"/>
          </p:nvPr>
        </p:nvSpPr>
        <p:spPr>
          <a:xfrm>
            <a:off x="587482" y="395492"/>
            <a:ext cx="10515600" cy="715294"/>
          </a:xfrm>
          <a:prstGeom prst="rect">
            <a:avLst/>
          </a:prstGeom>
        </p:spPr>
        <p:txBody>
          <a:bodyPr vert="horz" lIns="91440" tIns="45720" rIns="91440" bIns="45720" rtlCol="0" anchor="b" anchorCtr="0">
            <a:noAutofit/>
          </a:bodyPr>
          <a:lstStyle/>
          <a:p>
            <a:r>
              <a:rPr lang="en-US"/>
              <a:t>Click to edit Master title style</a:t>
            </a:r>
            <a:endParaRPr lang="en-US" dirty="0"/>
          </a:p>
        </p:txBody>
      </p:sp>
      <p:pic>
        <p:nvPicPr>
          <p:cNvPr id="6" name="Picture 5">
            <a:extLst>
              <a:ext uri="{FF2B5EF4-FFF2-40B4-BE49-F238E27FC236}">
                <a16:creationId xmlns:a16="http://schemas.microsoft.com/office/drawing/2014/main" id="{8624ABD9-A1BC-F54C-83F3-D55EF0575089}"/>
              </a:ext>
            </a:extLst>
          </p:cNvPr>
          <p:cNvPicPr>
            <a:picLocks noChangeAspect="1"/>
          </p:cNvPicPr>
          <p:nvPr userDrawn="1"/>
        </p:nvPicPr>
        <p:blipFill>
          <a:blip r:embed="rId25"/>
          <a:stretch>
            <a:fillRect/>
          </a:stretch>
        </p:blipFill>
        <p:spPr>
          <a:xfrm>
            <a:off x="10413670" y="6349429"/>
            <a:ext cx="1140032" cy="215339"/>
          </a:xfrm>
          <a:prstGeom prst="rect">
            <a:avLst/>
          </a:prstGeom>
        </p:spPr>
      </p:pic>
      <p:sp>
        <p:nvSpPr>
          <p:cNvPr id="7" name="Text Placeholder 13">
            <a:extLst>
              <a:ext uri="{FF2B5EF4-FFF2-40B4-BE49-F238E27FC236}">
                <a16:creationId xmlns:a16="http://schemas.microsoft.com/office/drawing/2014/main" id="{AB083E24-8154-9543-A6CC-28C5F5B3C69F}"/>
              </a:ext>
            </a:extLst>
          </p:cNvPr>
          <p:cNvSpPr txBox="1">
            <a:spLocks/>
          </p:cNvSpPr>
          <p:nvPr/>
        </p:nvSpPr>
        <p:spPr>
          <a:xfrm>
            <a:off x="509751" y="6393655"/>
            <a:ext cx="328449" cy="251607"/>
          </a:xfrm>
          <a:prstGeom prst="rect">
            <a:avLst/>
          </a:prstGeom>
        </p:spPr>
        <p:txBody>
          <a:bodyPr anchor="t">
            <a:noAutofit/>
          </a:bodyPr>
          <a:lstStyle>
            <a:lvl1pPr marL="0" indent="0" algn="l" defTabSz="914400" rtl="0" eaLnBrk="1" latinLnBrk="0" hangingPunct="1">
              <a:lnSpc>
                <a:spcPct val="150000"/>
              </a:lnSpc>
              <a:spcBef>
                <a:spcPts val="1000"/>
              </a:spcBef>
              <a:buFont typeface="Arial" panose="020B0604020202020204" pitchFamily="34" charset="0"/>
              <a:buNone/>
              <a:defRPr lang="en-US" sz="1250" b="0" i="0" kern="1200" smtClean="0">
                <a:solidFill>
                  <a:schemeClr val="bg1">
                    <a:lumMod val="85000"/>
                  </a:schemeClr>
                </a:solidFill>
                <a:effectLst/>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898C9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898C9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898C9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lnSpc>
                <a:spcPct val="100000"/>
              </a:lnSpc>
            </a:pPr>
            <a:r>
              <a:rPr lang="en-US" sz="1250" b="0" i="0" kern="1200" dirty="0">
                <a:solidFill>
                  <a:schemeClr val="bg1">
                    <a:lumMod val="85000"/>
                  </a:schemeClr>
                </a:solidFill>
                <a:effectLst/>
                <a:latin typeface="Arial" panose="020B0604020202020204" pitchFamily="34" charset="0"/>
                <a:ea typeface="+mn-ea"/>
                <a:cs typeface="Arial" panose="020B0604020202020204" pitchFamily="34" charset="0"/>
              </a:rPr>
              <a:t>     </a:t>
            </a:r>
            <a:endParaRPr lang="en-US" sz="1000" dirty="0">
              <a:solidFill>
                <a:schemeClr val="tx2"/>
              </a:solidFill>
            </a:endParaRPr>
          </a:p>
        </p:txBody>
      </p:sp>
      <p:sp>
        <p:nvSpPr>
          <p:cNvPr id="19" name="Text Placeholder 18">
            <a:extLst>
              <a:ext uri="{FF2B5EF4-FFF2-40B4-BE49-F238E27FC236}">
                <a16:creationId xmlns:a16="http://schemas.microsoft.com/office/drawing/2014/main" id="{45ADBA48-0344-6447-B080-904752F0BE9F}"/>
              </a:ext>
            </a:extLst>
          </p:cNvPr>
          <p:cNvSpPr>
            <a:spLocks noGrp="1"/>
          </p:cNvSpPr>
          <p:nvPr>
            <p:ph type="body" idx="1"/>
          </p:nvPr>
        </p:nvSpPr>
        <p:spPr>
          <a:xfrm>
            <a:off x="587482" y="1600200"/>
            <a:ext cx="10515600" cy="4610100"/>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2">
            <a:extLst>
              <a:ext uri="{FF2B5EF4-FFF2-40B4-BE49-F238E27FC236}">
                <a16:creationId xmlns:a16="http://schemas.microsoft.com/office/drawing/2014/main" id="{B830761E-1058-AE46-808B-05F1BF8A8B23}"/>
              </a:ext>
            </a:extLst>
          </p:cNvPr>
          <p:cNvSpPr/>
          <p:nvPr userDrawn="1"/>
        </p:nvSpPr>
        <p:spPr>
          <a:xfrm>
            <a:off x="587482" y="6446965"/>
            <a:ext cx="171522" cy="169277"/>
          </a:xfrm>
          <a:prstGeom prst="rect">
            <a:avLst/>
          </a:prstGeom>
        </p:spPr>
        <p:txBody>
          <a:bodyPr wrap="none" lIns="0" tIns="0" rIns="0" bIns="0">
            <a:spAutoFit/>
          </a:bodyPr>
          <a:lstStyle/>
          <a:p>
            <a:fld id="{233707B4-AEDC-BC43-B2A3-31B9137B1060}" type="slidenum">
              <a:rPr lang="en-US" sz="1100" smtClean="0">
                <a:solidFill>
                  <a:schemeClr val="accent1"/>
                </a:solidFill>
              </a:rPr>
              <a:pPr/>
              <a:t>‹#›</a:t>
            </a:fld>
            <a:endParaRPr lang="en-US" sz="1100" dirty="0">
              <a:solidFill>
                <a:schemeClr val="accent1"/>
              </a:solidFill>
            </a:endParaRPr>
          </a:p>
        </p:txBody>
      </p:sp>
      <p:sp>
        <p:nvSpPr>
          <p:cNvPr id="4" name="TextBox 3">
            <a:extLst>
              <a:ext uri="{FF2B5EF4-FFF2-40B4-BE49-F238E27FC236}">
                <a16:creationId xmlns:a16="http://schemas.microsoft.com/office/drawing/2014/main" id="{148D9B15-71D7-C040-8336-AA5F95DF7984}"/>
              </a:ext>
            </a:extLst>
          </p:cNvPr>
          <p:cNvSpPr txBox="1"/>
          <p:nvPr userDrawn="1"/>
        </p:nvSpPr>
        <p:spPr>
          <a:xfrm>
            <a:off x="509751" y="6616242"/>
            <a:ext cx="1534394" cy="261610"/>
          </a:xfrm>
          <a:prstGeom prst="rect">
            <a:avLst/>
          </a:prstGeom>
          <a:noFill/>
        </p:spPr>
        <p:txBody>
          <a:bodyPr wrap="none" rtlCol="0">
            <a:spAutoFit/>
          </a:bodyPr>
          <a:lstStyle/>
          <a:p>
            <a:r>
              <a:rPr lang="en-US" sz="1100" dirty="0">
                <a:solidFill>
                  <a:schemeClr val="bg1">
                    <a:lumMod val="65000"/>
                  </a:schemeClr>
                </a:solidFill>
              </a:rPr>
              <a:t>Teradata Confidential</a:t>
            </a:r>
          </a:p>
        </p:txBody>
      </p:sp>
    </p:spTree>
    <p:extLst>
      <p:ext uri="{BB962C8B-B14F-4D97-AF65-F5344CB8AC3E}">
        <p14:creationId xmlns:p14="http://schemas.microsoft.com/office/powerpoint/2010/main" val="950533664"/>
      </p:ext>
    </p:extLst>
  </p:cSld>
  <p:clrMap bg1="lt1" tx1="dk1" bg2="lt2" tx2="dk2" accent1="accent1" accent2="accent2" accent3="accent3" accent4="accent4" accent5="accent5" accent6="accent6" hlink="hlink" folHlink="folHlink"/>
  <p:sldLayoutIdLst>
    <p:sldLayoutId id="2147483766" r:id="rId1"/>
    <p:sldLayoutId id="2147483769" r:id="rId2"/>
    <p:sldLayoutId id="2147483774" r:id="rId3"/>
    <p:sldLayoutId id="2147483794" r:id="rId4"/>
    <p:sldLayoutId id="2147483773" r:id="rId5"/>
    <p:sldLayoutId id="2147483806" r:id="rId6"/>
    <p:sldLayoutId id="2147483807" r:id="rId7"/>
    <p:sldLayoutId id="2147483808" r:id="rId8"/>
    <p:sldLayoutId id="2147483809"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781" r:id="rId18"/>
    <p:sldLayoutId id="2147483782" r:id="rId19"/>
    <p:sldLayoutId id="2147483783" r:id="rId20"/>
    <p:sldLayoutId id="2147483793" r:id="rId21"/>
    <p:sldLayoutId id="2147483829" r:id="rId22"/>
    <p:sldLayoutId id="2147483830" r:id="rId23"/>
  </p:sldLayoutIdLst>
  <p:hf sldNum="0" hdr="0" ftr="0"/>
  <p:txStyles>
    <p:titleStyle>
      <a:lvl1pPr algn="l" defTabSz="914400" rtl="0" eaLnBrk="1" latinLnBrk="0" hangingPunct="1">
        <a:lnSpc>
          <a:spcPct val="90000"/>
        </a:lnSpc>
        <a:spcBef>
          <a:spcPct val="0"/>
        </a:spcBef>
        <a:buNone/>
        <a:defRPr sz="3100" b="1" i="0" kern="1200">
          <a:solidFill>
            <a:schemeClr val="accent1"/>
          </a:solidFill>
          <a:latin typeface="Arial" panose="020B0604020202020204" pitchFamily="34" charset="0"/>
          <a:ea typeface="+mj-ea"/>
          <a:cs typeface="Arial" panose="020B0604020202020204" pitchFamily="34" charset="0"/>
        </a:defRPr>
      </a:lvl1pPr>
    </p:titleStyle>
    <p:bodyStyle>
      <a:lvl1pPr marL="234950" indent="-234950" algn="l" defTabSz="914400" rtl="0" eaLnBrk="1" latinLnBrk="0" hangingPunct="1">
        <a:lnSpc>
          <a:spcPct val="120000"/>
        </a:lnSpc>
        <a:spcBef>
          <a:spcPts val="1000"/>
        </a:spcBef>
        <a:buFont typeface="Arial" panose="020B0604020202020204" pitchFamily="34" charset="0"/>
        <a:buChar char="•"/>
        <a:tabLst/>
        <a:defRPr sz="2400" kern="1200">
          <a:solidFill>
            <a:schemeClr val="tx1"/>
          </a:solidFill>
          <a:latin typeface="+mn-lt"/>
          <a:ea typeface="+mn-ea"/>
          <a:cs typeface="+mn-cs"/>
        </a:defRPr>
      </a:lvl1pPr>
      <a:lvl2pPr marL="577850" indent="-223838" algn="l" defTabSz="914400" rtl="0" eaLnBrk="1" latinLnBrk="0" hangingPunct="1">
        <a:lnSpc>
          <a:spcPct val="100000"/>
        </a:lnSpc>
        <a:spcBef>
          <a:spcPts val="0"/>
        </a:spcBef>
        <a:buFont typeface="Courier New" panose="02070309020205020404" pitchFamily="49" charset="0"/>
        <a:buChar char="o"/>
        <a:tabLst/>
        <a:defRPr sz="20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3" pos="360">
          <p15:clr>
            <a:srgbClr val="F26B43"/>
          </p15:clr>
        </p15:guide>
        <p15:guide id="24" orient="horz" pos="408">
          <p15:clr>
            <a:srgbClr val="F26B43"/>
          </p15:clr>
        </p15:guide>
        <p15:guide id="25" orient="horz" pos="1008">
          <p15:clr>
            <a:srgbClr val="F26B43"/>
          </p15:clr>
        </p15:guide>
        <p15:guide id="26" orient="horz" pos="3912">
          <p15:clr>
            <a:srgbClr val="F26B43"/>
          </p15:clr>
        </p15:guide>
        <p15:guide id="27" orient="horz" pos="1296">
          <p15:clr>
            <a:srgbClr val="F26B43"/>
          </p15:clr>
        </p15:guide>
        <p15:guide id="28"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2.xml"/><Relationship Id="rId1" Type="http://schemas.openxmlformats.org/officeDocument/2006/relationships/tags" Target="../tags/tag5.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9.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3.xml"/><Relationship Id="rId1" Type="http://schemas.openxmlformats.org/officeDocument/2006/relationships/tags" Target="../tags/tag10.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3.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3.xml"/><Relationship Id="rId1" Type="http://schemas.openxmlformats.org/officeDocument/2006/relationships/tags" Target="../tags/tag1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3.xml"/><Relationship Id="rId1" Type="http://schemas.openxmlformats.org/officeDocument/2006/relationships/tags" Target="../tags/tag13.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2.xml"/><Relationship Id="rId1" Type="http://schemas.openxmlformats.org/officeDocument/2006/relationships/tags" Target="../tags/tag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3.xml"/><Relationship Id="rId1" Type="http://schemas.openxmlformats.org/officeDocument/2006/relationships/tags" Target="../tags/tag1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3.xml"/><Relationship Id="rId1" Type="http://schemas.openxmlformats.org/officeDocument/2006/relationships/tags" Target="../tags/tag1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3.xml"/><Relationship Id="rId1" Type="http://schemas.openxmlformats.org/officeDocument/2006/relationships/tags" Target="../tags/tag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2.xml"/><Relationship Id="rId1" Type="http://schemas.openxmlformats.org/officeDocument/2006/relationships/tags" Target="../tags/tag1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2.xml"/><Relationship Id="rId1" Type="http://schemas.openxmlformats.org/officeDocument/2006/relationships/tags" Target="../tags/tag19.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xml"/><Relationship Id="rId1" Type="http://schemas.openxmlformats.org/officeDocument/2006/relationships/tags" Target="../tags/tag2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2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9D2EDFFC-8BBB-6E49-B5A5-8D81F4D14C6C}"/>
              </a:ext>
            </a:extLst>
          </p:cNvPr>
          <p:cNvSpPr>
            <a:spLocks noGrp="1"/>
          </p:cNvSpPr>
          <p:nvPr>
            <p:ph type="body" sz="quarter" idx="10"/>
          </p:nvPr>
        </p:nvSpPr>
        <p:spPr/>
        <p:txBody>
          <a:bodyPr/>
          <a:lstStyle/>
          <a:p>
            <a:pPr>
              <a:spcAft>
                <a:spcPts val="200"/>
              </a:spcAft>
            </a:pPr>
            <a:r>
              <a:rPr lang="en-US" sz="2800" dirty="0"/>
              <a:t>Teradata </a:t>
            </a:r>
          </a:p>
          <a:p>
            <a:r>
              <a:rPr lang="en-US" dirty="0"/>
              <a:t>Vantage Health Check</a:t>
            </a:r>
          </a:p>
        </p:txBody>
      </p:sp>
      <p:sp>
        <p:nvSpPr>
          <p:cNvPr id="2" name="TextBox 1">
            <a:extLst>
              <a:ext uri="{FF2B5EF4-FFF2-40B4-BE49-F238E27FC236}">
                <a16:creationId xmlns:a16="http://schemas.microsoft.com/office/drawing/2014/main" id="{1BFB980C-D31E-7E4F-9E41-A214968F9E1D}"/>
              </a:ext>
            </a:extLst>
          </p:cNvPr>
          <p:cNvSpPr txBox="1"/>
          <p:nvPr/>
        </p:nvSpPr>
        <p:spPr>
          <a:xfrm>
            <a:off x="5070677" y="3873356"/>
            <a:ext cx="6571596" cy="1908215"/>
          </a:xfrm>
          <a:prstGeom prst="rect">
            <a:avLst/>
          </a:prstGeom>
          <a:noFill/>
        </p:spPr>
        <p:txBody>
          <a:bodyPr wrap="square" rtlCol="0">
            <a:spAutoFit/>
          </a:bodyPr>
          <a:lstStyle/>
          <a:p>
            <a:pPr defTabSz="182880">
              <a:spcAft>
                <a:spcPts val="1200"/>
              </a:spcAft>
            </a:pPr>
            <a:r>
              <a:rPr lang="en-US" sz="2800" dirty="0">
                <a:solidFill>
                  <a:schemeClr val="bg1"/>
                </a:solidFill>
              </a:rPr>
              <a:t>{{</a:t>
            </a:r>
            <a:r>
              <a:rPr lang="en-US" sz="2800" dirty="0" err="1">
                <a:solidFill>
                  <a:schemeClr val="bg1"/>
                </a:solidFill>
              </a:rPr>
              <a:t>val:vhc</a:t>
            </a:r>
            <a:r>
              <a:rPr lang="en-US" sz="2800" dirty="0">
                <a:solidFill>
                  <a:schemeClr val="bg1"/>
                </a:solidFill>
              </a:rPr>
              <a:t>--</a:t>
            </a:r>
            <a:r>
              <a:rPr lang="en-US" sz="2800" dirty="0" err="1">
                <a:solidFill>
                  <a:schemeClr val="bg1"/>
                </a:solidFill>
              </a:rPr>
              <a:t>intro.csv</a:t>
            </a:r>
            <a:r>
              <a:rPr lang="en-US" sz="2800" dirty="0">
                <a:solidFill>
                  <a:schemeClr val="bg1"/>
                </a:solidFill>
              </a:rPr>
              <a:t>[1:Customer_Name]}}</a:t>
            </a:r>
          </a:p>
          <a:p>
            <a:pPr defTabSz="182880"/>
            <a:r>
              <a:rPr lang="en-US" sz="2000" dirty="0">
                <a:solidFill>
                  <a:schemeClr val="bg1"/>
                </a:solidFill>
              </a:rPr>
              <a:t>For Platform: 	{{</a:t>
            </a:r>
            <a:r>
              <a:rPr lang="en-US" sz="2000" dirty="0" err="1">
                <a:solidFill>
                  <a:schemeClr val="bg1"/>
                </a:solidFill>
              </a:rPr>
              <a:t>val:vhc</a:t>
            </a:r>
            <a:r>
              <a:rPr lang="en-US" sz="2000" dirty="0">
                <a:solidFill>
                  <a:schemeClr val="bg1"/>
                </a:solidFill>
              </a:rPr>
              <a:t>--</a:t>
            </a:r>
            <a:r>
              <a:rPr lang="en-US" sz="2000" dirty="0" err="1">
                <a:solidFill>
                  <a:schemeClr val="bg1"/>
                </a:solidFill>
              </a:rPr>
              <a:t>intro.csv</a:t>
            </a:r>
            <a:r>
              <a:rPr lang="en-US" sz="2000" dirty="0">
                <a:solidFill>
                  <a:schemeClr val="bg1"/>
                </a:solidFill>
              </a:rPr>
              <a:t>[1:Site_ID]}}</a:t>
            </a:r>
          </a:p>
          <a:p>
            <a:pPr defTabSz="182880"/>
            <a:r>
              <a:rPr lang="en-US" sz="2000" dirty="0">
                <a:solidFill>
                  <a:schemeClr val="bg1"/>
                </a:solidFill>
              </a:rPr>
              <a:t>Built on: 	{{</a:t>
            </a:r>
            <a:r>
              <a:rPr lang="en-US" sz="2000" dirty="0" err="1">
                <a:solidFill>
                  <a:schemeClr val="bg1"/>
                </a:solidFill>
              </a:rPr>
              <a:t>val:vhc</a:t>
            </a:r>
            <a:r>
              <a:rPr lang="en-US" sz="2000" dirty="0">
                <a:solidFill>
                  <a:schemeClr val="bg1"/>
                </a:solidFill>
              </a:rPr>
              <a:t>--</a:t>
            </a:r>
            <a:r>
              <a:rPr lang="en-US" sz="2000" dirty="0" err="1">
                <a:solidFill>
                  <a:schemeClr val="bg1"/>
                </a:solidFill>
              </a:rPr>
              <a:t>intro.csv</a:t>
            </a:r>
            <a:r>
              <a:rPr lang="en-US" sz="2000" dirty="0">
                <a:solidFill>
                  <a:schemeClr val="bg1"/>
                </a:solidFill>
              </a:rPr>
              <a:t>[1:FullDate]}}</a:t>
            </a:r>
          </a:p>
          <a:p>
            <a:pPr defTabSz="182880"/>
            <a:r>
              <a:rPr lang="en-US" sz="2000" dirty="0">
                <a:solidFill>
                  <a:schemeClr val="bg1"/>
                </a:solidFill>
              </a:rPr>
              <a:t>By: 	{{</a:t>
            </a:r>
            <a:r>
              <a:rPr lang="en-US" sz="2000" dirty="0" err="1">
                <a:solidFill>
                  <a:schemeClr val="bg1"/>
                </a:solidFill>
              </a:rPr>
              <a:t>val:vhc</a:t>
            </a:r>
            <a:r>
              <a:rPr lang="en-US" sz="2000" dirty="0">
                <a:solidFill>
                  <a:schemeClr val="bg1"/>
                </a:solidFill>
              </a:rPr>
              <a:t>--</a:t>
            </a:r>
            <a:r>
              <a:rPr lang="en-US" sz="2000" dirty="0" err="1">
                <a:solidFill>
                  <a:schemeClr val="bg1"/>
                </a:solidFill>
              </a:rPr>
              <a:t>intro.csv</a:t>
            </a:r>
            <a:r>
              <a:rPr lang="en-US" sz="2000" dirty="0">
                <a:solidFill>
                  <a:schemeClr val="bg1"/>
                </a:solidFill>
              </a:rPr>
              <a:t>[1:Your_Name]}}</a:t>
            </a:r>
          </a:p>
          <a:p>
            <a:pPr defTabSz="182880"/>
            <a:r>
              <a:rPr lang="en-US" sz="2000" dirty="0">
                <a:solidFill>
                  <a:schemeClr val="bg1"/>
                </a:solidFill>
              </a:rPr>
              <a:t>			{{</a:t>
            </a:r>
            <a:r>
              <a:rPr lang="en-US" sz="2000" dirty="0" err="1">
                <a:solidFill>
                  <a:schemeClr val="bg1"/>
                </a:solidFill>
              </a:rPr>
              <a:t>val:vhc</a:t>
            </a:r>
            <a:r>
              <a:rPr lang="en-US" sz="2000" dirty="0">
                <a:solidFill>
                  <a:schemeClr val="bg1"/>
                </a:solidFill>
              </a:rPr>
              <a:t>--</a:t>
            </a:r>
            <a:r>
              <a:rPr lang="en-US" sz="2000" dirty="0" err="1">
                <a:solidFill>
                  <a:schemeClr val="bg1"/>
                </a:solidFill>
              </a:rPr>
              <a:t>intro.csv</a:t>
            </a:r>
            <a:r>
              <a:rPr lang="en-US" sz="2000" dirty="0">
                <a:solidFill>
                  <a:schemeClr val="bg1"/>
                </a:solidFill>
              </a:rPr>
              <a:t>[1:Your_Title]}}</a:t>
            </a:r>
          </a:p>
        </p:txBody>
      </p:sp>
    </p:spTree>
    <p:extLst>
      <p:ext uri="{BB962C8B-B14F-4D97-AF65-F5344CB8AC3E}">
        <p14:creationId xmlns:p14="http://schemas.microsoft.com/office/powerpoint/2010/main" val="728498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CPU Usage - </a:t>
            </a:r>
            <a:r>
              <a:rPr lang="en-US" dirty="0" err="1"/>
              <a:t>HeatMaps</a:t>
            </a:r>
            <a:r>
              <a:rPr lang="en-US" dirty="0"/>
              <a:t> </a:t>
            </a:r>
          </a:p>
        </p:txBody>
      </p:sp>
      <p:sp>
        <p:nvSpPr>
          <p:cNvPr id="21" name="Rectangle 20">
            <a:extLst>
              <a:ext uri="{FF2B5EF4-FFF2-40B4-BE49-F238E27FC236}">
                <a16:creationId xmlns:a16="http://schemas.microsoft.com/office/drawing/2014/main" id="{0076F88A-4898-1743-ADAE-4D4EB6DFDD3D}"/>
              </a:ext>
            </a:extLst>
          </p:cNvPr>
          <p:cNvSpPr>
            <a:spLocks/>
          </p:cNvSpPr>
          <p:nvPr/>
        </p:nvSpPr>
        <p:spPr>
          <a:xfrm>
            <a:off x="587482" y="1616927"/>
            <a:ext cx="7315200" cy="45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system_cpu_by_day_heatmap.png</a:t>
            </a:r>
            <a:r>
              <a:rPr lang="en-US" dirty="0">
                <a:solidFill>
                  <a:schemeClr val="tx1"/>
                </a:solidFill>
              </a:rPr>
              <a:t>}}</a:t>
            </a:r>
          </a:p>
        </p:txBody>
      </p:sp>
      <p:sp>
        <p:nvSpPr>
          <p:cNvPr id="6" name="Rectangle 5">
            <a:extLst>
              <a:ext uri="{FF2B5EF4-FFF2-40B4-BE49-F238E27FC236}">
                <a16:creationId xmlns:a16="http://schemas.microsoft.com/office/drawing/2014/main" id="{49BD57D5-E70F-894A-806F-12693232365C}"/>
              </a:ext>
            </a:extLst>
          </p:cNvPr>
          <p:cNvSpPr>
            <a:spLocks/>
          </p:cNvSpPr>
          <p:nvPr/>
        </p:nvSpPr>
        <p:spPr>
          <a:xfrm>
            <a:off x="8541834" y="931560"/>
            <a:ext cx="3062684" cy="5257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system_cpu_by_dayofweek_heatmap.png</a:t>
            </a:r>
            <a:r>
              <a:rPr lang="en-US" dirty="0">
                <a:solidFill>
                  <a:schemeClr val="tx1"/>
                </a:solidFill>
              </a:rPr>
              <a:t>}}</a:t>
            </a:r>
          </a:p>
        </p:txBody>
      </p:sp>
      <p:sp>
        <p:nvSpPr>
          <p:cNvPr id="7" name="Rectangle 6">
            <a:extLst>
              <a:ext uri="{FF2B5EF4-FFF2-40B4-BE49-F238E27FC236}">
                <a16:creationId xmlns:a16="http://schemas.microsoft.com/office/drawing/2014/main" id="{A979D038-5B30-624B-9F56-F661009AFFCC}"/>
              </a:ext>
            </a:extLst>
          </p:cNvPr>
          <p:cNvSpPr/>
          <p:nvPr/>
        </p:nvSpPr>
        <p:spPr>
          <a:xfrm>
            <a:off x="8259151" y="754913"/>
            <a:ext cx="3367669" cy="5534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8" name="Rectangle 7">
            <a:extLst>
              <a:ext uri="{FF2B5EF4-FFF2-40B4-BE49-F238E27FC236}">
                <a16:creationId xmlns:a16="http://schemas.microsoft.com/office/drawing/2014/main" id="{F6D40671-F8BC-DF47-AE61-76FA44D5D4BB}"/>
              </a:ext>
            </a:extLst>
          </p:cNvPr>
          <p:cNvSpPr/>
          <p:nvPr/>
        </p:nvSpPr>
        <p:spPr>
          <a:xfrm>
            <a:off x="416312" y="1483112"/>
            <a:ext cx="7820537" cy="4795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custDataLst>
      <p:tags r:id="rId1"/>
    </p:custDataLst>
    <p:extLst>
      <p:ext uri="{BB962C8B-B14F-4D97-AF65-F5344CB8AC3E}">
        <p14:creationId xmlns:p14="http://schemas.microsoft.com/office/powerpoint/2010/main" val="2726327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Usage – IOTA and IO Busy</a:t>
            </a:r>
          </a:p>
        </p:txBody>
      </p:sp>
      <p:sp>
        <p:nvSpPr>
          <p:cNvPr id="21" name="Rectangle 20">
            <a:extLst>
              <a:ext uri="{FF2B5EF4-FFF2-40B4-BE49-F238E27FC236}">
                <a16:creationId xmlns:a16="http://schemas.microsoft.com/office/drawing/2014/main" id="{0076F88A-4898-1743-ADAE-4D4EB6DFDD3D}"/>
              </a:ext>
            </a:extLst>
          </p:cNvPr>
          <p:cNvSpPr>
            <a:spLocks noChangeAspect="1"/>
          </p:cNvSpPr>
          <p:nvPr/>
        </p:nvSpPr>
        <p:spPr>
          <a:xfrm>
            <a:off x="587482" y="1532952"/>
            <a:ext cx="7932050" cy="47579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system_IO_BusyPct_allPctl.png</a:t>
            </a:r>
            <a:r>
              <a:rPr lang="en-US" dirty="0">
                <a:solidFill>
                  <a:schemeClr val="tx1"/>
                </a:solidFill>
              </a:rPr>
              <a:t>}}</a:t>
            </a:r>
          </a:p>
        </p:txBody>
      </p:sp>
      <p:sp>
        <p:nvSpPr>
          <p:cNvPr id="23" name="Rectangle 22">
            <a:extLst>
              <a:ext uri="{FF2B5EF4-FFF2-40B4-BE49-F238E27FC236}">
                <a16:creationId xmlns:a16="http://schemas.microsoft.com/office/drawing/2014/main" id="{81495D92-6F9D-BA4C-B5DD-EEEA2ABE570C}"/>
              </a:ext>
            </a:extLst>
          </p:cNvPr>
          <p:cNvSpPr/>
          <p:nvPr/>
        </p:nvSpPr>
        <p:spPr>
          <a:xfrm>
            <a:off x="544950" y="1318437"/>
            <a:ext cx="8184380" cy="51040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3" name="TextBox 2">
            <a:extLst>
              <a:ext uri="{FF2B5EF4-FFF2-40B4-BE49-F238E27FC236}">
                <a16:creationId xmlns:a16="http://schemas.microsoft.com/office/drawing/2014/main" id="{C6719A3E-21A9-2748-9334-9E6ECF856E86}"/>
              </a:ext>
            </a:extLst>
          </p:cNvPr>
          <p:cNvSpPr txBox="1"/>
          <p:nvPr/>
        </p:nvSpPr>
        <p:spPr>
          <a:xfrm>
            <a:off x="8771862" y="1110786"/>
            <a:ext cx="3083442" cy="1923604"/>
          </a:xfrm>
          <a:prstGeom prst="rect">
            <a:avLst/>
          </a:prstGeom>
          <a:noFill/>
        </p:spPr>
        <p:txBody>
          <a:bodyPr wrap="square" rtlCol="0">
            <a:spAutoFit/>
          </a:bodyPr>
          <a:lstStyle/>
          <a:p>
            <a:pPr>
              <a:spcAft>
                <a:spcPts val="600"/>
              </a:spcAft>
            </a:pPr>
            <a:r>
              <a:rPr lang="en-US" sz="1600" dirty="0"/>
              <a:t> </a:t>
            </a:r>
            <a:r>
              <a:rPr lang="en-US" sz="1600" b="1" dirty="0"/>
              <a:t>What are IOTA?</a:t>
            </a:r>
          </a:p>
          <a:p>
            <a:r>
              <a:rPr lang="en-US" sz="1400" dirty="0"/>
              <a:t>IOTA is a deterministic IO measurement mechanism using data fetch tokens when the CPU issues requests to the IO subsystem.  On modern systems, it is the most accurate way to measure IO between 0% and 100%. </a:t>
            </a:r>
          </a:p>
        </p:txBody>
      </p:sp>
      <p:sp>
        <p:nvSpPr>
          <p:cNvPr id="6" name="TextBox 5">
            <a:extLst>
              <a:ext uri="{FF2B5EF4-FFF2-40B4-BE49-F238E27FC236}">
                <a16:creationId xmlns:a16="http://schemas.microsoft.com/office/drawing/2014/main" id="{4EFE022E-07DF-274B-81AF-82FAFAECB8B6}"/>
              </a:ext>
            </a:extLst>
          </p:cNvPr>
          <p:cNvSpPr txBox="1"/>
          <p:nvPr/>
        </p:nvSpPr>
        <p:spPr>
          <a:xfrm>
            <a:off x="8729330" y="3136137"/>
            <a:ext cx="3083442" cy="3185487"/>
          </a:xfrm>
          <a:prstGeom prst="rect">
            <a:avLst/>
          </a:prstGeom>
          <a:noFill/>
        </p:spPr>
        <p:txBody>
          <a:bodyPr wrap="square" rtlCol="0">
            <a:spAutoFit/>
          </a:bodyPr>
          <a:lstStyle/>
          <a:p>
            <a:pPr>
              <a:spcAft>
                <a:spcPts val="600"/>
              </a:spcAft>
            </a:pPr>
            <a:r>
              <a:rPr lang="en-US" sz="1400" dirty="0"/>
              <a:t> </a:t>
            </a:r>
            <a:r>
              <a:rPr lang="en-US" sz="1400" b="1" dirty="0"/>
              <a:t>What is IO Busy?</a:t>
            </a:r>
          </a:p>
          <a:p>
            <a:r>
              <a:rPr lang="en-US" sz="1400" dirty="0"/>
              <a:t>If IOTAs are not enabled, VHC can look across all IO observations (by time and node) and identify a certain percentile ({{</a:t>
            </a:r>
            <a:r>
              <a:rPr lang="en-US" sz="1400" dirty="0" err="1"/>
              <a:t>val:vhc</a:t>
            </a:r>
            <a:r>
              <a:rPr lang="en-US" sz="1400" dirty="0"/>
              <a:t>--</a:t>
            </a:r>
            <a:r>
              <a:rPr lang="en-US" sz="1400" dirty="0" err="1"/>
              <a:t>system_IO_percentile_setting.csv</a:t>
            </a:r>
            <a:r>
              <a:rPr lang="en-US" sz="1400" dirty="0"/>
              <a:t>[1:1]}}) of the max observations, by both KB and count.  Using this ‘Observed Max IO’ provides a directionally accurate IO ceiling that is close to what IOTAs project.   The longer the observation window of time, the more accurate this approach becomes.</a:t>
            </a:r>
          </a:p>
        </p:txBody>
      </p:sp>
    </p:spTree>
    <p:custDataLst>
      <p:tags r:id="rId1"/>
    </p:custDataLst>
    <p:extLst>
      <p:ext uri="{BB962C8B-B14F-4D97-AF65-F5344CB8AC3E}">
        <p14:creationId xmlns:p14="http://schemas.microsoft.com/office/powerpoint/2010/main" val="37728739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Usage – </a:t>
            </a:r>
            <a:r>
              <a:rPr lang="en-US" dirty="0" err="1"/>
              <a:t>HeatMaps</a:t>
            </a:r>
            <a:r>
              <a:rPr lang="en-US" dirty="0"/>
              <a:t> – IOTA%</a:t>
            </a:r>
          </a:p>
        </p:txBody>
      </p:sp>
      <p:sp>
        <p:nvSpPr>
          <p:cNvPr id="21" name="Rectangle 20">
            <a:extLst>
              <a:ext uri="{FF2B5EF4-FFF2-40B4-BE49-F238E27FC236}">
                <a16:creationId xmlns:a16="http://schemas.microsoft.com/office/drawing/2014/main" id="{0076F88A-4898-1743-ADAE-4D4EB6DFDD3D}"/>
              </a:ext>
            </a:extLst>
          </p:cNvPr>
          <p:cNvSpPr>
            <a:spLocks/>
          </p:cNvSpPr>
          <p:nvPr/>
        </p:nvSpPr>
        <p:spPr>
          <a:xfrm>
            <a:off x="587482" y="1616927"/>
            <a:ext cx="7315200" cy="45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system_IO_by_day_heatmap_iota.png</a:t>
            </a:r>
            <a:r>
              <a:rPr lang="en-US" dirty="0">
                <a:solidFill>
                  <a:schemeClr val="tx1"/>
                </a:solidFill>
              </a:rPr>
              <a:t>}}</a:t>
            </a:r>
          </a:p>
        </p:txBody>
      </p:sp>
      <p:sp>
        <p:nvSpPr>
          <p:cNvPr id="6" name="Rectangle 5">
            <a:extLst>
              <a:ext uri="{FF2B5EF4-FFF2-40B4-BE49-F238E27FC236}">
                <a16:creationId xmlns:a16="http://schemas.microsoft.com/office/drawing/2014/main" id="{49BD57D5-E70F-894A-806F-12693232365C}"/>
              </a:ext>
            </a:extLst>
          </p:cNvPr>
          <p:cNvSpPr>
            <a:spLocks/>
          </p:cNvSpPr>
          <p:nvPr/>
        </p:nvSpPr>
        <p:spPr>
          <a:xfrm>
            <a:off x="8541834" y="931560"/>
            <a:ext cx="3062684" cy="5257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800" dirty="0">
                <a:solidFill>
                  <a:schemeClr val="tx1"/>
                </a:solidFill>
              </a:rPr>
              <a:t>{{</a:t>
            </a:r>
            <a:r>
              <a:rPr lang="en-US" sz="800" dirty="0" err="1">
                <a:solidFill>
                  <a:schemeClr val="tx1"/>
                </a:solidFill>
              </a:rPr>
              <a:t>pic:vhc</a:t>
            </a:r>
            <a:r>
              <a:rPr lang="en-US" sz="800" dirty="0">
                <a:solidFill>
                  <a:schemeClr val="tx1"/>
                </a:solidFill>
              </a:rPr>
              <a:t>--</a:t>
            </a:r>
            <a:r>
              <a:rPr lang="en-US" sz="800" dirty="0" err="1">
                <a:solidFill>
                  <a:schemeClr val="tx1"/>
                </a:solidFill>
              </a:rPr>
              <a:t>system_IO_by_dayofweek_heatmap_iota.png</a:t>
            </a:r>
            <a:r>
              <a:rPr lang="en-US" sz="800" dirty="0">
                <a:solidFill>
                  <a:schemeClr val="tx1"/>
                </a:solidFill>
              </a:rPr>
              <a:t>}}</a:t>
            </a:r>
          </a:p>
        </p:txBody>
      </p:sp>
      <p:sp>
        <p:nvSpPr>
          <p:cNvPr id="7" name="Rectangle 6">
            <a:extLst>
              <a:ext uri="{FF2B5EF4-FFF2-40B4-BE49-F238E27FC236}">
                <a16:creationId xmlns:a16="http://schemas.microsoft.com/office/drawing/2014/main" id="{A979D038-5B30-624B-9F56-F661009AFFCC}"/>
              </a:ext>
            </a:extLst>
          </p:cNvPr>
          <p:cNvSpPr/>
          <p:nvPr/>
        </p:nvSpPr>
        <p:spPr>
          <a:xfrm>
            <a:off x="8302799" y="669073"/>
            <a:ext cx="3324021" cy="56202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8" name="Rectangle 7">
            <a:extLst>
              <a:ext uri="{FF2B5EF4-FFF2-40B4-BE49-F238E27FC236}">
                <a16:creationId xmlns:a16="http://schemas.microsoft.com/office/drawing/2014/main" id="{F6D40671-F8BC-DF47-AE61-76FA44D5D4BB}"/>
              </a:ext>
            </a:extLst>
          </p:cNvPr>
          <p:cNvSpPr/>
          <p:nvPr/>
        </p:nvSpPr>
        <p:spPr>
          <a:xfrm>
            <a:off x="416311" y="1491343"/>
            <a:ext cx="7715317" cy="47867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custDataLst>
      <p:tags r:id="rId1"/>
    </p:custDataLst>
    <p:extLst>
      <p:ext uri="{BB962C8B-B14F-4D97-AF65-F5344CB8AC3E}">
        <p14:creationId xmlns:p14="http://schemas.microsoft.com/office/powerpoint/2010/main" val="3606074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IO Usage – </a:t>
            </a:r>
            <a:r>
              <a:rPr lang="en-US" dirty="0" err="1"/>
              <a:t>HeatMaps</a:t>
            </a:r>
            <a:r>
              <a:rPr lang="en-US" dirty="0"/>
              <a:t> – IO Busy%</a:t>
            </a:r>
          </a:p>
        </p:txBody>
      </p:sp>
      <p:sp>
        <p:nvSpPr>
          <p:cNvPr id="21" name="Rectangle 20">
            <a:extLst>
              <a:ext uri="{FF2B5EF4-FFF2-40B4-BE49-F238E27FC236}">
                <a16:creationId xmlns:a16="http://schemas.microsoft.com/office/drawing/2014/main" id="{0076F88A-4898-1743-ADAE-4D4EB6DFDD3D}"/>
              </a:ext>
            </a:extLst>
          </p:cNvPr>
          <p:cNvSpPr>
            <a:spLocks/>
          </p:cNvSpPr>
          <p:nvPr/>
        </p:nvSpPr>
        <p:spPr>
          <a:xfrm>
            <a:off x="587482" y="1616927"/>
            <a:ext cx="7315200" cy="45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system_IO_by_day_heatmap_maxobserved.png</a:t>
            </a:r>
            <a:r>
              <a:rPr lang="en-US" dirty="0">
                <a:solidFill>
                  <a:schemeClr val="tx1"/>
                </a:solidFill>
              </a:rPr>
              <a:t>}}</a:t>
            </a:r>
          </a:p>
        </p:txBody>
      </p:sp>
      <p:sp>
        <p:nvSpPr>
          <p:cNvPr id="6" name="Rectangle 5">
            <a:extLst>
              <a:ext uri="{FF2B5EF4-FFF2-40B4-BE49-F238E27FC236}">
                <a16:creationId xmlns:a16="http://schemas.microsoft.com/office/drawing/2014/main" id="{49BD57D5-E70F-894A-806F-12693232365C}"/>
              </a:ext>
            </a:extLst>
          </p:cNvPr>
          <p:cNvSpPr>
            <a:spLocks/>
          </p:cNvSpPr>
          <p:nvPr/>
        </p:nvSpPr>
        <p:spPr>
          <a:xfrm>
            <a:off x="8541834" y="931560"/>
            <a:ext cx="3062684" cy="525736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sz="700" dirty="0">
                <a:solidFill>
                  <a:schemeClr val="tx1"/>
                </a:solidFill>
              </a:rPr>
              <a:t>{{</a:t>
            </a:r>
            <a:r>
              <a:rPr lang="en-US" sz="700" dirty="0" err="1">
                <a:solidFill>
                  <a:schemeClr val="tx1"/>
                </a:solidFill>
              </a:rPr>
              <a:t>pic:vhc</a:t>
            </a:r>
            <a:r>
              <a:rPr lang="en-US" sz="700" dirty="0">
                <a:solidFill>
                  <a:schemeClr val="tx1"/>
                </a:solidFill>
              </a:rPr>
              <a:t>--</a:t>
            </a:r>
            <a:r>
              <a:rPr lang="en-US" sz="700" dirty="0" err="1">
                <a:solidFill>
                  <a:schemeClr val="tx1"/>
                </a:solidFill>
              </a:rPr>
              <a:t>system_IO_by_dayofweek_heatmap_maxobserved.png</a:t>
            </a:r>
            <a:r>
              <a:rPr lang="en-US" sz="700" dirty="0">
                <a:solidFill>
                  <a:schemeClr val="tx1"/>
                </a:solidFill>
              </a:rPr>
              <a:t>}}</a:t>
            </a:r>
          </a:p>
        </p:txBody>
      </p:sp>
      <p:sp>
        <p:nvSpPr>
          <p:cNvPr id="7" name="Rectangle 6">
            <a:extLst>
              <a:ext uri="{FF2B5EF4-FFF2-40B4-BE49-F238E27FC236}">
                <a16:creationId xmlns:a16="http://schemas.microsoft.com/office/drawing/2014/main" id="{A979D038-5B30-624B-9F56-F661009AFFCC}"/>
              </a:ext>
            </a:extLst>
          </p:cNvPr>
          <p:cNvSpPr/>
          <p:nvPr/>
        </p:nvSpPr>
        <p:spPr>
          <a:xfrm>
            <a:off x="8458200" y="669073"/>
            <a:ext cx="3168620" cy="56202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8" name="Rectangle 7">
            <a:extLst>
              <a:ext uri="{FF2B5EF4-FFF2-40B4-BE49-F238E27FC236}">
                <a16:creationId xmlns:a16="http://schemas.microsoft.com/office/drawing/2014/main" id="{F6D40671-F8BC-DF47-AE61-76FA44D5D4BB}"/>
              </a:ext>
            </a:extLst>
          </p:cNvPr>
          <p:cNvSpPr/>
          <p:nvPr/>
        </p:nvSpPr>
        <p:spPr>
          <a:xfrm>
            <a:off x="416312" y="1436915"/>
            <a:ext cx="7486370" cy="48412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custDataLst>
      <p:tags r:id="rId1"/>
    </p:custDataLst>
    <p:extLst>
      <p:ext uri="{BB962C8B-B14F-4D97-AF65-F5344CB8AC3E}">
        <p14:creationId xmlns:p14="http://schemas.microsoft.com/office/powerpoint/2010/main" val="3815425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Workload Health</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[1:Site_ID]}}</a:t>
            </a:r>
          </a:p>
        </p:txBody>
      </p:sp>
    </p:spTree>
    <p:extLst>
      <p:ext uri="{BB962C8B-B14F-4D97-AF65-F5344CB8AC3E}">
        <p14:creationId xmlns:p14="http://schemas.microsoft.com/office/powerpoint/2010/main" val="1252325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3ED4F509-DA89-4BE2-8005-1522E7278347}"/>
              </a:ext>
            </a:extLst>
          </p:cNvPr>
          <p:cNvSpPr>
            <a:spLocks noGrp="1"/>
          </p:cNvSpPr>
          <p:nvPr>
            <p:ph type="body" sz="quarter" idx="11"/>
          </p:nvPr>
        </p:nvSpPr>
        <p:spPr>
          <a:xfrm>
            <a:off x="576072" y="1230849"/>
            <a:ext cx="11033760" cy="516608"/>
          </a:xfrm>
        </p:spPr>
        <p:txBody>
          <a:bodyPr/>
          <a:lstStyle/>
          <a:p>
            <a:r>
              <a:rPr lang="en-US" dirty="0"/>
              <a:t>Concurrency is defined as “Queries in Flight” at any given point-in-time.</a:t>
            </a:r>
          </a:p>
        </p:txBody>
      </p:sp>
      <p:sp>
        <p:nvSpPr>
          <p:cNvPr id="6" name="Title 5">
            <a:extLst>
              <a:ext uri="{FF2B5EF4-FFF2-40B4-BE49-F238E27FC236}">
                <a16:creationId xmlns:a16="http://schemas.microsoft.com/office/drawing/2014/main" id="{0557C3A8-78D0-4480-888E-97B9A2083934}"/>
              </a:ext>
            </a:extLst>
          </p:cNvPr>
          <p:cNvSpPr>
            <a:spLocks noGrp="1"/>
          </p:cNvSpPr>
          <p:nvPr>
            <p:ph type="title"/>
          </p:nvPr>
        </p:nvSpPr>
        <p:spPr/>
        <p:txBody>
          <a:bodyPr/>
          <a:lstStyle/>
          <a:p>
            <a:r>
              <a:rPr lang="en-US" dirty="0"/>
              <a:t>Concurrency Levels</a:t>
            </a:r>
          </a:p>
        </p:txBody>
      </p:sp>
      <p:sp>
        <p:nvSpPr>
          <p:cNvPr id="21" name="Footer Placeholder 4">
            <a:extLst>
              <a:ext uri="{FF2B5EF4-FFF2-40B4-BE49-F238E27FC236}">
                <a16:creationId xmlns:a16="http://schemas.microsoft.com/office/drawing/2014/main" id="{A0CC6C8C-7477-42B6-A523-5002CF174B21}"/>
              </a:ext>
            </a:extLst>
          </p:cNvPr>
          <p:cNvSpPr>
            <a:spLocks noGrp="1"/>
          </p:cNvSpPr>
          <p:nvPr/>
        </p:nvSpPr>
        <p:spPr>
          <a:xfrm>
            <a:off x="3107531" y="6404863"/>
            <a:ext cx="5976938" cy="265176"/>
          </a:xfrm>
          <a:prstGeom prst="rect">
            <a:avLst/>
          </a:prstGeom>
        </p:spPr>
        <p:txBody>
          <a:bodyPr vert="horz" lIns="0" tIns="0" rIns="0" bIns="0"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00" dirty="0">
                <a:solidFill>
                  <a:schemeClr val="bg1">
                    <a:lumMod val="65000"/>
                  </a:schemeClr>
                </a:solidFill>
              </a:rPr>
              <a:t>Teradata Confidential</a:t>
            </a:r>
          </a:p>
        </p:txBody>
      </p:sp>
      <p:sp>
        <p:nvSpPr>
          <p:cNvPr id="24" name="Rectangle 23">
            <a:extLst>
              <a:ext uri="{FF2B5EF4-FFF2-40B4-BE49-F238E27FC236}">
                <a16:creationId xmlns:a16="http://schemas.microsoft.com/office/drawing/2014/main" id="{7C22E201-B570-6344-B8D0-DFDF2D97305A}"/>
              </a:ext>
            </a:extLst>
          </p:cNvPr>
          <p:cNvSpPr/>
          <p:nvPr/>
        </p:nvSpPr>
        <p:spPr>
          <a:xfrm>
            <a:off x="314324" y="1728148"/>
            <a:ext cx="7186613" cy="46726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--concurrency2.png}}</a:t>
            </a:r>
          </a:p>
          <a:p>
            <a:pPr algn="l"/>
            <a:endParaRPr lang="en-US" dirty="0">
              <a:solidFill>
                <a:schemeClr val="accent6"/>
              </a:solidFill>
            </a:endParaRPr>
          </a:p>
        </p:txBody>
      </p:sp>
      <p:sp>
        <p:nvSpPr>
          <p:cNvPr id="25" name="Rectangle 24">
            <a:extLst>
              <a:ext uri="{FF2B5EF4-FFF2-40B4-BE49-F238E27FC236}">
                <a16:creationId xmlns:a16="http://schemas.microsoft.com/office/drawing/2014/main" id="{0E564444-58AF-F247-9578-6140A5415635}"/>
              </a:ext>
            </a:extLst>
          </p:cNvPr>
          <p:cNvSpPr/>
          <p:nvPr/>
        </p:nvSpPr>
        <p:spPr>
          <a:xfrm>
            <a:off x="150017" y="1637664"/>
            <a:ext cx="7515225" cy="4824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
        <p:nvSpPr>
          <p:cNvPr id="4" name="TextBox 3">
            <a:extLst>
              <a:ext uri="{FF2B5EF4-FFF2-40B4-BE49-F238E27FC236}">
                <a16:creationId xmlns:a16="http://schemas.microsoft.com/office/drawing/2014/main" id="{C714D30F-EE13-644E-8A20-E84D953B5017}"/>
              </a:ext>
            </a:extLst>
          </p:cNvPr>
          <p:cNvSpPr txBox="1"/>
          <p:nvPr/>
        </p:nvSpPr>
        <p:spPr>
          <a:xfrm>
            <a:off x="8070596" y="2064927"/>
            <a:ext cx="3807080" cy="3970318"/>
          </a:xfrm>
          <a:prstGeom prst="rect">
            <a:avLst/>
          </a:prstGeom>
          <a:noFill/>
        </p:spPr>
        <p:txBody>
          <a:bodyPr wrap="square" rtlCol="0">
            <a:spAutoFit/>
          </a:bodyPr>
          <a:lstStyle/>
          <a:p>
            <a:r>
              <a:rPr lang="en-US" sz="1400" dirty="0"/>
              <a:t>Unlike most other performance metrics, </a:t>
            </a:r>
            <a:r>
              <a:rPr lang="en-US" sz="1400" b="1" dirty="0"/>
              <a:t>Concurrency is a point-in-time measure</a:t>
            </a:r>
            <a:r>
              <a:rPr lang="en-US" sz="1400" dirty="0"/>
              <a:t>, meaning it cannot be aggregated. The logic takes one observation per second, adding up all queries-in-flight for that observation.  Hence Concurrency is reported in Percentiles of observations, i.e., 80% of observations were found under the “80</a:t>
            </a:r>
            <a:r>
              <a:rPr lang="en-US" sz="1400" baseline="30000" dirty="0"/>
              <a:t>th</a:t>
            </a:r>
            <a:r>
              <a:rPr lang="en-US" sz="1400" dirty="0"/>
              <a:t> Percentile” line.</a:t>
            </a:r>
          </a:p>
          <a:p>
            <a:endParaRPr lang="en-US" sz="1400" dirty="0"/>
          </a:p>
          <a:p>
            <a:r>
              <a:rPr lang="en-US" sz="1400" dirty="0"/>
              <a:t>The Absolute Max contains all observations but can be well above the 95% Percentile.  This usually happens when ETL is time-bound, and a high number of jobs are all released at once, causing a momentary spike in Concurrency.   </a:t>
            </a:r>
          </a:p>
          <a:p>
            <a:endParaRPr lang="en-US" sz="1400" dirty="0"/>
          </a:p>
          <a:p>
            <a:r>
              <a:rPr lang="en-US" sz="1400" dirty="0"/>
              <a:t>Without the ability to absorb these spikes, workloads would crash or become delayed.</a:t>
            </a:r>
          </a:p>
        </p:txBody>
      </p:sp>
    </p:spTree>
    <p:extLst>
      <p:ext uri="{BB962C8B-B14F-4D97-AF65-F5344CB8AC3E}">
        <p14:creationId xmlns:p14="http://schemas.microsoft.com/office/powerpoint/2010/main" val="62132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610702-26BD-4CB6-BBFF-3A5D092211B7}"/>
              </a:ext>
            </a:extLst>
          </p:cNvPr>
          <p:cNvSpPr>
            <a:spLocks noGrp="1"/>
          </p:cNvSpPr>
          <p:nvPr>
            <p:ph type="title"/>
          </p:nvPr>
        </p:nvSpPr>
        <p:spPr>
          <a:xfrm>
            <a:off x="575310" y="395492"/>
            <a:ext cx="11041380" cy="813548"/>
          </a:xfrm>
        </p:spPr>
        <p:txBody>
          <a:bodyPr/>
          <a:lstStyle/>
          <a:p>
            <a:r>
              <a:rPr lang="en-US"/>
              <a:t>Daily Queries Throughput</a:t>
            </a:r>
          </a:p>
        </p:txBody>
      </p:sp>
      <p:sp>
        <p:nvSpPr>
          <p:cNvPr id="22" name="Rectangle 21">
            <a:extLst>
              <a:ext uri="{FF2B5EF4-FFF2-40B4-BE49-F238E27FC236}">
                <a16:creationId xmlns:a16="http://schemas.microsoft.com/office/drawing/2014/main" id="{46767177-95A9-1F45-BCE7-C876CC1C752A}"/>
              </a:ext>
            </a:extLst>
          </p:cNvPr>
          <p:cNvSpPr/>
          <p:nvPr/>
        </p:nvSpPr>
        <p:spPr>
          <a:xfrm>
            <a:off x="589824" y="2322285"/>
            <a:ext cx="10972800" cy="36576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t>
            </a:r>
            <a:r>
              <a:rPr lang="en-US" dirty="0" err="1">
                <a:solidFill>
                  <a:schemeClr val="accent6"/>
                </a:solidFill>
              </a:rPr>
              <a:t>daily_query_throughput.png</a:t>
            </a:r>
            <a:r>
              <a:rPr lang="en-US" dirty="0">
                <a:solidFill>
                  <a:schemeClr val="accent6"/>
                </a:solidFill>
              </a:rPr>
              <a:t>}}</a:t>
            </a:r>
          </a:p>
          <a:p>
            <a:pPr algn="l"/>
            <a:endParaRPr lang="en-US" dirty="0">
              <a:solidFill>
                <a:schemeClr val="accent6"/>
              </a:solidFill>
            </a:endParaRPr>
          </a:p>
        </p:txBody>
      </p:sp>
      <p:sp>
        <p:nvSpPr>
          <p:cNvPr id="23" name="Rectangle 22">
            <a:extLst>
              <a:ext uri="{FF2B5EF4-FFF2-40B4-BE49-F238E27FC236}">
                <a16:creationId xmlns:a16="http://schemas.microsoft.com/office/drawing/2014/main" id="{84B4DE52-24AF-4E4F-9664-56CCE9D363DB}"/>
              </a:ext>
            </a:extLst>
          </p:cNvPr>
          <p:cNvSpPr/>
          <p:nvPr/>
        </p:nvSpPr>
        <p:spPr>
          <a:xfrm>
            <a:off x="590693" y="2322285"/>
            <a:ext cx="10972800" cy="3657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
        <p:nvSpPr>
          <p:cNvPr id="30" name="TextBox 29">
            <a:extLst>
              <a:ext uri="{FF2B5EF4-FFF2-40B4-BE49-F238E27FC236}">
                <a16:creationId xmlns:a16="http://schemas.microsoft.com/office/drawing/2014/main" id="{CECF0349-9908-964A-9919-AB5A5A9E421D}"/>
              </a:ext>
            </a:extLst>
          </p:cNvPr>
          <p:cNvSpPr txBox="1"/>
          <p:nvPr/>
        </p:nvSpPr>
        <p:spPr>
          <a:xfrm>
            <a:off x="401781" y="1169147"/>
            <a:ext cx="10764983" cy="813548"/>
          </a:xfrm>
          <a:prstGeom prst="rect">
            <a:avLst/>
          </a:prstGeom>
          <a:noFill/>
        </p:spPr>
        <p:txBody>
          <a:bodyPr wrap="square" lIns="182880" tIns="182880" rIns="182880" bIns="182880" rtlCol="0" anchor="t" anchorCtr="0">
            <a:noAutofit/>
          </a:bodyPr>
          <a:lstStyle/>
          <a:p>
            <a:r>
              <a:rPr lang="en-PH" sz="2000" dirty="0"/>
              <a:t>Average {{</a:t>
            </a:r>
            <a:r>
              <a:rPr lang="en-PH" sz="2000" dirty="0" err="1"/>
              <a:t>val:vhc</a:t>
            </a:r>
            <a:r>
              <a:rPr lang="en-PH" sz="2000" dirty="0"/>
              <a:t>--</a:t>
            </a:r>
            <a:r>
              <a:rPr lang="en-PH" sz="2000" dirty="0" err="1"/>
              <a:t>query_counts.csv</a:t>
            </a:r>
            <a:r>
              <a:rPr lang="en-PH" sz="2000" dirty="0"/>
              <a:t>[1:6]}}M per day. {{</a:t>
            </a:r>
            <a:r>
              <a:rPr lang="en-PH" sz="2000" dirty="0" err="1"/>
              <a:t>val:vhc</a:t>
            </a:r>
            <a:r>
              <a:rPr lang="en-PH" sz="2000" dirty="0"/>
              <a:t>--</a:t>
            </a:r>
            <a:r>
              <a:rPr lang="en-PH" sz="2000" dirty="0" err="1"/>
              <a:t>query_counts.csv</a:t>
            </a:r>
            <a:r>
              <a:rPr lang="en-PH" sz="2000" dirty="0"/>
              <a:t>[1:14]}} % of the queries are sub-second</a:t>
            </a:r>
          </a:p>
        </p:txBody>
      </p:sp>
    </p:spTree>
    <p:custDataLst>
      <p:tags r:id="rId1"/>
    </p:custDataLst>
    <p:extLst>
      <p:ext uri="{BB962C8B-B14F-4D97-AF65-F5344CB8AC3E}">
        <p14:creationId xmlns:p14="http://schemas.microsoft.com/office/powerpoint/2010/main" val="3977435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43D1BC37-4209-674D-8F3F-1F67EBAACF4B}"/>
              </a:ext>
            </a:extLst>
          </p:cNvPr>
          <p:cNvSpPr/>
          <p:nvPr/>
        </p:nvSpPr>
        <p:spPr>
          <a:xfrm>
            <a:off x="6977900" y="2536625"/>
            <a:ext cx="2228850" cy="295023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65760" tIns="0" rIns="90000" bIns="457200" rtlCol="0" anchor="b" anchorCtr="0"/>
          <a:lstStyle/>
          <a:p>
            <a:pPr>
              <a:spcBef>
                <a:spcPts val="600"/>
              </a:spcBef>
              <a:spcAft>
                <a:spcPts val="600"/>
              </a:spcAft>
            </a:pPr>
            <a:r>
              <a:rPr lang="en-US" b="1" dirty="0">
                <a:solidFill>
                  <a:schemeClr val="tx2"/>
                </a:solidFill>
              </a:rPr>
              <a:t>Inbound</a:t>
            </a:r>
            <a:endParaRPr lang="en-US" sz="4000" dirty="0">
              <a:solidFill>
                <a:schemeClr val="tx2"/>
              </a:solidFill>
              <a:latin typeface="+mj-lt"/>
            </a:endParaRPr>
          </a:p>
          <a:p>
            <a:pPr>
              <a:spcBef>
                <a:spcPts val="600"/>
              </a:spcBef>
              <a:spcAft>
                <a:spcPts val="600"/>
              </a:spcAft>
            </a:pPr>
            <a:r>
              <a:rPr lang="en-US" sz="1000" dirty="0">
                <a:solidFill>
                  <a:schemeClr val="tx2"/>
                </a:solidFill>
              </a:rPr>
              <a:t>In general, inbound data traffic is significantly lower than outbound traffic for customers, as Vantage excels at large scale analytics in a read-once, use-many architecture.</a:t>
            </a:r>
          </a:p>
        </p:txBody>
      </p:sp>
      <p:sp>
        <p:nvSpPr>
          <p:cNvPr id="36" name="Rectangle 35">
            <a:extLst>
              <a:ext uri="{FF2B5EF4-FFF2-40B4-BE49-F238E27FC236}">
                <a16:creationId xmlns:a16="http://schemas.microsoft.com/office/drawing/2014/main" id="{EC699360-7A43-3E4B-985D-F474897FDFFE}"/>
              </a:ext>
            </a:extLst>
          </p:cNvPr>
          <p:cNvSpPr/>
          <p:nvPr/>
        </p:nvSpPr>
        <p:spPr>
          <a:xfrm>
            <a:off x="9391650" y="2536625"/>
            <a:ext cx="2228850" cy="2950234"/>
          </a:xfrm>
          <a:prstGeom prst="rect">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365760" tIns="0" rIns="90000" bIns="457200" rtlCol="0" anchor="b" anchorCtr="0"/>
          <a:lstStyle/>
          <a:p>
            <a:pPr lvl="0">
              <a:spcBef>
                <a:spcPts val="600"/>
              </a:spcBef>
              <a:spcAft>
                <a:spcPts val="600"/>
              </a:spcAft>
            </a:pPr>
            <a:r>
              <a:rPr lang="en-PH" b="1" dirty="0">
                <a:solidFill>
                  <a:srgbClr val="384951"/>
                </a:solidFill>
              </a:rPr>
              <a:t>Outbound</a:t>
            </a:r>
          </a:p>
          <a:p>
            <a:pPr lvl="0">
              <a:spcBef>
                <a:spcPts val="600"/>
              </a:spcBef>
              <a:spcAft>
                <a:spcPts val="600"/>
              </a:spcAft>
            </a:pPr>
            <a:r>
              <a:rPr lang="en-US" sz="1000" dirty="0">
                <a:solidFill>
                  <a:srgbClr val="384951"/>
                </a:solidFill>
              </a:rPr>
              <a:t>The outbound traffic is helpful in calculating data egress cost after moving to the cloud. Also helps customers to understand where the data gravity lies in the Ecosystem.</a:t>
            </a:r>
          </a:p>
        </p:txBody>
      </p:sp>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a:t>Daily Data Transfers</a:t>
            </a:r>
          </a:p>
        </p:txBody>
      </p:sp>
      <p:sp>
        <p:nvSpPr>
          <p:cNvPr id="21" name="Rectangle 20">
            <a:extLst>
              <a:ext uri="{FF2B5EF4-FFF2-40B4-BE49-F238E27FC236}">
                <a16:creationId xmlns:a16="http://schemas.microsoft.com/office/drawing/2014/main" id="{0076F88A-4898-1743-ADAE-4D4EB6DFDD3D}"/>
              </a:ext>
            </a:extLst>
          </p:cNvPr>
          <p:cNvSpPr/>
          <p:nvPr/>
        </p:nvSpPr>
        <p:spPr>
          <a:xfrm>
            <a:off x="393539" y="1851949"/>
            <a:ext cx="6399461" cy="4114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data_transfer.png</a:t>
            </a:r>
            <a:r>
              <a:rPr lang="en-US" dirty="0">
                <a:solidFill>
                  <a:schemeClr val="tx1"/>
                </a:solidFill>
              </a:rPr>
              <a:t>}}</a:t>
            </a:r>
          </a:p>
        </p:txBody>
      </p:sp>
      <p:sp>
        <p:nvSpPr>
          <p:cNvPr id="23" name="Rectangle 22">
            <a:extLst>
              <a:ext uri="{FF2B5EF4-FFF2-40B4-BE49-F238E27FC236}">
                <a16:creationId xmlns:a16="http://schemas.microsoft.com/office/drawing/2014/main" id="{81495D92-6F9D-BA4C-B5DD-EEEA2ABE570C}"/>
              </a:ext>
            </a:extLst>
          </p:cNvPr>
          <p:cNvSpPr/>
          <p:nvPr/>
        </p:nvSpPr>
        <p:spPr>
          <a:xfrm>
            <a:off x="393539" y="1851949"/>
            <a:ext cx="6399461" cy="411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grpSp>
        <p:nvGrpSpPr>
          <p:cNvPr id="25" name="Group 24">
            <a:extLst>
              <a:ext uri="{FF2B5EF4-FFF2-40B4-BE49-F238E27FC236}">
                <a16:creationId xmlns:a16="http://schemas.microsoft.com/office/drawing/2014/main" id="{71F7FEAD-18EE-1B47-A0A4-0EE22D49826D}"/>
              </a:ext>
            </a:extLst>
          </p:cNvPr>
          <p:cNvGrpSpPr/>
          <p:nvPr/>
        </p:nvGrpSpPr>
        <p:grpSpPr>
          <a:xfrm>
            <a:off x="7345624" y="2768450"/>
            <a:ext cx="198120" cy="320040"/>
            <a:chOff x="6520434" y="3225546"/>
            <a:chExt cx="198120" cy="320040"/>
          </a:xfrm>
          <a:solidFill>
            <a:schemeClr val="accent3"/>
          </a:solidFill>
        </p:grpSpPr>
        <p:sp>
          <p:nvSpPr>
            <p:cNvPr id="26" name="Freeform 25">
              <a:extLst>
                <a:ext uri="{FF2B5EF4-FFF2-40B4-BE49-F238E27FC236}">
                  <a16:creationId xmlns:a16="http://schemas.microsoft.com/office/drawing/2014/main" id="{E0A95FF6-026C-ED4A-800F-F53E8DF01A74}"/>
                </a:ext>
              </a:extLst>
            </p:cNvPr>
            <p:cNvSpPr/>
            <p:nvPr/>
          </p:nvSpPr>
          <p:spPr>
            <a:xfrm>
              <a:off x="6540246" y="3377946"/>
              <a:ext cx="152400" cy="167640"/>
            </a:xfrm>
            <a:custGeom>
              <a:avLst/>
              <a:gdLst>
                <a:gd name="connsiteX0" fmla="*/ 98298 w 152400"/>
                <a:gd name="connsiteY0" fmla="*/ 96774 h 167640"/>
                <a:gd name="connsiteX1" fmla="*/ 98298 w 152400"/>
                <a:gd name="connsiteY1" fmla="*/ 11430 h 167640"/>
                <a:gd name="connsiteX2" fmla="*/ 67818 w 152400"/>
                <a:gd name="connsiteY2" fmla="*/ 11430 h 167640"/>
                <a:gd name="connsiteX3" fmla="*/ 67818 w 152400"/>
                <a:gd name="connsiteY3" fmla="*/ 96774 h 167640"/>
                <a:gd name="connsiteX4" fmla="*/ 32766 w 152400"/>
                <a:gd name="connsiteY4" fmla="*/ 61722 h 167640"/>
                <a:gd name="connsiteX5" fmla="*/ 11430 w 152400"/>
                <a:gd name="connsiteY5" fmla="*/ 83058 h 167640"/>
                <a:gd name="connsiteX6" fmla="*/ 83058 w 152400"/>
                <a:gd name="connsiteY6" fmla="*/ 156210 h 167640"/>
                <a:gd name="connsiteX7" fmla="*/ 154686 w 152400"/>
                <a:gd name="connsiteY7" fmla="*/ 83058 h 167640"/>
                <a:gd name="connsiteX8" fmla="*/ 133350 w 152400"/>
                <a:gd name="connsiteY8" fmla="*/ 61722 h 16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167640">
                  <a:moveTo>
                    <a:pt x="98298" y="96774"/>
                  </a:moveTo>
                  <a:lnTo>
                    <a:pt x="98298" y="11430"/>
                  </a:lnTo>
                  <a:lnTo>
                    <a:pt x="67818" y="11430"/>
                  </a:lnTo>
                  <a:lnTo>
                    <a:pt x="67818" y="96774"/>
                  </a:lnTo>
                  <a:lnTo>
                    <a:pt x="32766" y="61722"/>
                  </a:lnTo>
                  <a:lnTo>
                    <a:pt x="11430" y="83058"/>
                  </a:lnTo>
                  <a:lnTo>
                    <a:pt x="83058" y="156210"/>
                  </a:lnTo>
                  <a:lnTo>
                    <a:pt x="154686" y="83058"/>
                  </a:lnTo>
                  <a:lnTo>
                    <a:pt x="133350" y="61722"/>
                  </a:lnTo>
                  <a:close/>
                </a:path>
              </a:pathLst>
            </a:custGeom>
            <a:grpFill/>
            <a:ln w="9525"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3115EF07-4DE4-F34A-9AB8-5811F67B92CD}"/>
                </a:ext>
              </a:extLst>
            </p:cNvPr>
            <p:cNvSpPr/>
            <p:nvPr/>
          </p:nvSpPr>
          <p:spPr>
            <a:xfrm>
              <a:off x="6520434" y="3316986"/>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606E1190-3B5A-CE46-B4CF-7F93D76E7287}"/>
                </a:ext>
              </a:extLst>
            </p:cNvPr>
            <p:cNvSpPr/>
            <p:nvPr/>
          </p:nvSpPr>
          <p:spPr>
            <a:xfrm>
              <a:off x="6520434" y="3271266"/>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3A4401B3-BF56-A342-AABF-A95606AA3437}"/>
                </a:ext>
              </a:extLst>
            </p:cNvPr>
            <p:cNvSpPr/>
            <p:nvPr/>
          </p:nvSpPr>
          <p:spPr>
            <a:xfrm>
              <a:off x="6520434" y="3225546"/>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grpSp>
      <p:grpSp>
        <p:nvGrpSpPr>
          <p:cNvPr id="30" name="Group 29">
            <a:extLst>
              <a:ext uri="{FF2B5EF4-FFF2-40B4-BE49-F238E27FC236}">
                <a16:creationId xmlns:a16="http://schemas.microsoft.com/office/drawing/2014/main" id="{EC88CA49-B809-9F4B-9D9A-4C22C29C0EEA}"/>
              </a:ext>
            </a:extLst>
          </p:cNvPr>
          <p:cNvGrpSpPr/>
          <p:nvPr/>
        </p:nvGrpSpPr>
        <p:grpSpPr>
          <a:xfrm>
            <a:off x="9751611" y="2768450"/>
            <a:ext cx="198120" cy="313944"/>
            <a:chOff x="7599426" y="3220974"/>
            <a:chExt cx="198120" cy="313944"/>
          </a:xfrm>
          <a:solidFill>
            <a:schemeClr val="tx2"/>
          </a:solidFill>
        </p:grpSpPr>
        <p:sp>
          <p:nvSpPr>
            <p:cNvPr id="31" name="Freeform 30">
              <a:extLst>
                <a:ext uri="{FF2B5EF4-FFF2-40B4-BE49-F238E27FC236}">
                  <a16:creationId xmlns:a16="http://schemas.microsoft.com/office/drawing/2014/main" id="{397BB7A7-D8E2-4347-BDBE-08B77E44464F}"/>
                </a:ext>
              </a:extLst>
            </p:cNvPr>
            <p:cNvSpPr/>
            <p:nvPr/>
          </p:nvSpPr>
          <p:spPr>
            <a:xfrm>
              <a:off x="7619238" y="3367278"/>
              <a:ext cx="152400" cy="167640"/>
            </a:xfrm>
            <a:custGeom>
              <a:avLst/>
              <a:gdLst>
                <a:gd name="connsiteX0" fmla="*/ 11430 w 152400"/>
                <a:gd name="connsiteY0" fmla="*/ 83058 h 167640"/>
                <a:gd name="connsiteX1" fmla="*/ 32766 w 152400"/>
                <a:gd name="connsiteY1" fmla="*/ 105918 h 167640"/>
                <a:gd name="connsiteX2" fmla="*/ 67818 w 152400"/>
                <a:gd name="connsiteY2" fmla="*/ 70866 h 167640"/>
                <a:gd name="connsiteX3" fmla="*/ 67818 w 152400"/>
                <a:gd name="connsiteY3" fmla="*/ 169926 h 167640"/>
                <a:gd name="connsiteX4" fmla="*/ 98298 w 152400"/>
                <a:gd name="connsiteY4" fmla="*/ 169926 h 167640"/>
                <a:gd name="connsiteX5" fmla="*/ 98298 w 152400"/>
                <a:gd name="connsiteY5" fmla="*/ 70866 h 167640"/>
                <a:gd name="connsiteX6" fmla="*/ 133350 w 152400"/>
                <a:gd name="connsiteY6" fmla="*/ 105918 h 167640"/>
                <a:gd name="connsiteX7" fmla="*/ 154686 w 152400"/>
                <a:gd name="connsiteY7" fmla="*/ 83058 h 167640"/>
                <a:gd name="connsiteX8" fmla="*/ 83058 w 152400"/>
                <a:gd name="connsiteY8" fmla="*/ 11430 h 16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400" h="167640">
                  <a:moveTo>
                    <a:pt x="11430" y="83058"/>
                  </a:moveTo>
                  <a:lnTo>
                    <a:pt x="32766" y="105918"/>
                  </a:lnTo>
                  <a:lnTo>
                    <a:pt x="67818" y="70866"/>
                  </a:lnTo>
                  <a:lnTo>
                    <a:pt x="67818" y="169926"/>
                  </a:lnTo>
                  <a:lnTo>
                    <a:pt x="98298" y="169926"/>
                  </a:lnTo>
                  <a:lnTo>
                    <a:pt x="98298" y="70866"/>
                  </a:lnTo>
                  <a:lnTo>
                    <a:pt x="133350" y="105918"/>
                  </a:lnTo>
                  <a:lnTo>
                    <a:pt x="154686" y="83058"/>
                  </a:lnTo>
                  <a:lnTo>
                    <a:pt x="83058" y="11430"/>
                  </a:lnTo>
                  <a:close/>
                </a:path>
              </a:pathLst>
            </a:custGeom>
            <a:grpFill/>
            <a:ln w="9525"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7DBA4A4C-142D-1E4C-BF25-D736B1D76FA3}"/>
                </a:ext>
              </a:extLst>
            </p:cNvPr>
            <p:cNvSpPr/>
            <p:nvPr/>
          </p:nvSpPr>
          <p:spPr>
            <a:xfrm>
              <a:off x="7599426" y="3312414"/>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72AA8094-881C-4C4C-8B61-9A38481274F5}"/>
                </a:ext>
              </a:extLst>
            </p:cNvPr>
            <p:cNvSpPr/>
            <p:nvPr/>
          </p:nvSpPr>
          <p:spPr>
            <a:xfrm>
              <a:off x="7599426" y="3266694"/>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sp>
          <p:nvSpPr>
            <p:cNvPr id="34" name="Freeform 33">
              <a:extLst>
                <a:ext uri="{FF2B5EF4-FFF2-40B4-BE49-F238E27FC236}">
                  <a16:creationId xmlns:a16="http://schemas.microsoft.com/office/drawing/2014/main" id="{5E3A9C7F-46A7-6D4C-BB50-B1F17BD25A90}"/>
                </a:ext>
              </a:extLst>
            </p:cNvPr>
            <p:cNvSpPr/>
            <p:nvPr/>
          </p:nvSpPr>
          <p:spPr>
            <a:xfrm>
              <a:off x="7599426" y="3220974"/>
              <a:ext cx="198120" cy="45720"/>
            </a:xfrm>
            <a:custGeom>
              <a:avLst/>
              <a:gdLst>
                <a:gd name="connsiteX0" fmla="*/ 11430 w 198120"/>
                <a:gd name="connsiteY0" fmla="*/ 11430 h 45720"/>
                <a:gd name="connsiteX1" fmla="*/ 194310 w 198120"/>
                <a:gd name="connsiteY1" fmla="*/ 11430 h 45720"/>
                <a:gd name="connsiteX2" fmla="*/ 194310 w 198120"/>
                <a:gd name="connsiteY2" fmla="*/ 41910 h 45720"/>
                <a:gd name="connsiteX3" fmla="*/ 11430 w 198120"/>
                <a:gd name="connsiteY3" fmla="*/ 41910 h 45720"/>
              </a:gdLst>
              <a:ahLst/>
              <a:cxnLst>
                <a:cxn ang="0">
                  <a:pos x="connsiteX0" y="connsiteY0"/>
                </a:cxn>
                <a:cxn ang="0">
                  <a:pos x="connsiteX1" y="connsiteY1"/>
                </a:cxn>
                <a:cxn ang="0">
                  <a:pos x="connsiteX2" y="connsiteY2"/>
                </a:cxn>
                <a:cxn ang="0">
                  <a:pos x="connsiteX3" y="connsiteY3"/>
                </a:cxn>
              </a:cxnLst>
              <a:rect l="l" t="t" r="r" b="b"/>
              <a:pathLst>
                <a:path w="198120" h="45720">
                  <a:moveTo>
                    <a:pt x="11430" y="11430"/>
                  </a:moveTo>
                  <a:lnTo>
                    <a:pt x="194310" y="11430"/>
                  </a:lnTo>
                  <a:lnTo>
                    <a:pt x="194310" y="41910"/>
                  </a:lnTo>
                  <a:lnTo>
                    <a:pt x="11430" y="41910"/>
                  </a:lnTo>
                  <a:close/>
                </a:path>
              </a:pathLst>
            </a:custGeom>
            <a:grpFill/>
            <a:ln w="9525" cap="flat">
              <a:noFill/>
              <a:prstDash val="solid"/>
              <a:miter/>
            </a:ln>
          </p:spPr>
          <p:txBody>
            <a:bodyPr rtlCol="0" anchor="ctr"/>
            <a:lstStyle/>
            <a:p>
              <a:endParaRPr lang="en-US"/>
            </a:p>
          </p:txBody>
        </p:sp>
      </p:grpSp>
    </p:spTree>
    <p:custDataLst>
      <p:tags r:id="rId1"/>
    </p:custDataLst>
    <p:extLst>
      <p:ext uri="{BB962C8B-B14F-4D97-AF65-F5344CB8AC3E}">
        <p14:creationId xmlns:p14="http://schemas.microsoft.com/office/powerpoint/2010/main" val="3065300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7BBDE89-C0E9-E14D-A8AC-13CD275DB371}"/>
              </a:ext>
            </a:extLst>
          </p:cNvPr>
          <p:cNvSpPr/>
          <p:nvPr/>
        </p:nvSpPr>
        <p:spPr>
          <a:xfrm>
            <a:off x="570631" y="1935399"/>
            <a:ext cx="6400800" cy="40588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t>
            </a:r>
            <a:r>
              <a:rPr lang="en-US" dirty="0" err="1">
                <a:solidFill>
                  <a:schemeClr val="accent6"/>
                </a:solidFill>
              </a:rPr>
              <a:t>join_frequency.png</a:t>
            </a:r>
            <a:r>
              <a:rPr lang="en-US" dirty="0">
                <a:solidFill>
                  <a:schemeClr val="accent6"/>
                </a:solidFill>
              </a:rPr>
              <a:t>}}</a:t>
            </a:r>
          </a:p>
          <a:p>
            <a:pPr algn="l"/>
            <a:endParaRPr lang="en-US" dirty="0">
              <a:solidFill>
                <a:schemeClr val="accent6"/>
              </a:solidFill>
            </a:endParaRPr>
          </a:p>
        </p:txBody>
      </p:sp>
      <p:sp>
        <p:nvSpPr>
          <p:cNvPr id="11" name="Text Placeholder 10">
            <a:extLst>
              <a:ext uri="{FF2B5EF4-FFF2-40B4-BE49-F238E27FC236}">
                <a16:creationId xmlns:a16="http://schemas.microsoft.com/office/drawing/2014/main" id="{DE8B76B5-63E9-48B1-BE30-AAE29FE068BC}"/>
              </a:ext>
            </a:extLst>
          </p:cNvPr>
          <p:cNvSpPr>
            <a:spLocks noGrp="1"/>
          </p:cNvSpPr>
          <p:nvPr>
            <p:ph type="body" sz="quarter" idx="13"/>
          </p:nvPr>
        </p:nvSpPr>
        <p:spPr>
          <a:xfrm>
            <a:off x="587482" y="1524602"/>
            <a:ext cx="5873779" cy="275099"/>
          </a:xfrm>
        </p:spPr>
        <p:txBody>
          <a:bodyPr anchor="ctr"/>
          <a:lstStyle/>
          <a:p>
            <a:r>
              <a:rPr lang="en-US" sz="1400" dirty="0">
                <a:solidFill>
                  <a:schemeClr val="tx1"/>
                </a:solidFill>
              </a:rPr>
              <a:t>Frequent Multi-Table JOINs</a:t>
            </a:r>
          </a:p>
        </p:txBody>
      </p:sp>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a:t>JOIN Frequency</a:t>
            </a:r>
          </a:p>
        </p:txBody>
      </p:sp>
      <p:sp>
        <p:nvSpPr>
          <p:cNvPr id="10" name="Rectangle 9">
            <a:extLst>
              <a:ext uri="{FF2B5EF4-FFF2-40B4-BE49-F238E27FC236}">
                <a16:creationId xmlns:a16="http://schemas.microsoft.com/office/drawing/2014/main" id="{7B6B93E7-4EAE-2844-AE81-7D361F303DF4}"/>
              </a:ext>
            </a:extLst>
          </p:cNvPr>
          <p:cNvSpPr/>
          <p:nvPr/>
        </p:nvSpPr>
        <p:spPr>
          <a:xfrm>
            <a:off x="7442200" y="1524602"/>
            <a:ext cx="4305300" cy="343235"/>
          </a:xfrm>
          <a:prstGeom prst="rect">
            <a:avLst/>
          </a:prstGeom>
        </p:spPr>
        <p:txBody>
          <a:bodyPr wrap="square">
            <a:spAutoFit/>
          </a:bodyPr>
          <a:lstStyle/>
          <a:p>
            <a:pPr lvl="0" defTabSz="914330">
              <a:lnSpc>
                <a:spcPct val="130000"/>
              </a:lnSpc>
              <a:spcBef>
                <a:spcPts val="1200"/>
              </a:spcBef>
              <a:defRPr/>
            </a:pPr>
            <a:r>
              <a:rPr lang="en-US" sz="1400" b="1" dirty="0">
                <a:solidFill>
                  <a:srgbClr val="384951"/>
                </a:solidFill>
              </a:rPr>
              <a:t>Achieving Strategic Goals via Tactical Queries</a:t>
            </a:r>
            <a:endParaRPr lang="en-US" sz="1600" b="1" dirty="0">
              <a:solidFill>
                <a:srgbClr val="384951"/>
              </a:solidFill>
            </a:endParaRPr>
          </a:p>
        </p:txBody>
      </p:sp>
      <p:sp>
        <p:nvSpPr>
          <p:cNvPr id="6" name="Rectangle 5">
            <a:extLst>
              <a:ext uri="{FF2B5EF4-FFF2-40B4-BE49-F238E27FC236}">
                <a16:creationId xmlns:a16="http://schemas.microsoft.com/office/drawing/2014/main" id="{4DBEE230-991D-5241-B037-35052886A81F}"/>
              </a:ext>
            </a:extLst>
          </p:cNvPr>
          <p:cNvSpPr/>
          <p:nvPr/>
        </p:nvSpPr>
        <p:spPr>
          <a:xfrm>
            <a:off x="7442200" y="1935399"/>
            <a:ext cx="4497050" cy="4272132"/>
          </a:xfrm>
          <a:prstGeom prst="rect">
            <a:avLst/>
          </a:prstGeom>
        </p:spPr>
        <p:txBody>
          <a:bodyPr wrap="square">
            <a:spAutoFit/>
          </a:bodyPr>
          <a:lstStyle/>
          <a:p>
            <a:pPr defTabSz="914330">
              <a:lnSpc>
                <a:spcPct val="130000"/>
              </a:lnSpc>
              <a:spcBef>
                <a:spcPts val="1200"/>
              </a:spcBef>
              <a:defRPr/>
            </a:pPr>
            <a:r>
              <a:rPr lang="en-US" sz="1100" b="1" dirty="0">
                <a:solidFill>
                  <a:srgbClr val="6B767D"/>
                </a:solidFill>
              </a:rPr>
              <a:t>Tactical queries are so low cost as to be essentially FREE</a:t>
            </a:r>
          </a:p>
          <a:p>
            <a:pPr lvl="0" defTabSz="914330">
              <a:lnSpc>
                <a:spcPct val="130000"/>
              </a:lnSpc>
              <a:spcBef>
                <a:spcPts val="1200"/>
              </a:spcBef>
              <a:defRPr/>
            </a:pPr>
            <a:r>
              <a:rPr lang="en-US" sz="1100" dirty="0">
                <a:solidFill>
                  <a:srgbClr val="6B767D"/>
                </a:solidFill>
              </a:rPr>
              <a:t>Single Table queries account for </a:t>
            </a:r>
            <a:r>
              <a:rPr lang="en-US" sz="1100" b="1" dirty="0">
                <a:solidFill>
                  <a:schemeClr val="accent1"/>
                </a:solidFill>
              </a:rPr>
              <a:t>{{</a:t>
            </a:r>
            <a:r>
              <a:rPr lang="en-US" sz="1100" b="1" dirty="0" err="1">
                <a:solidFill>
                  <a:schemeClr val="accent1"/>
                </a:solidFill>
              </a:rPr>
              <a:t>val:vhc</a:t>
            </a:r>
            <a:r>
              <a:rPr lang="en-US" sz="1100" b="1" dirty="0">
                <a:solidFill>
                  <a:schemeClr val="accent1"/>
                </a:solidFill>
              </a:rPr>
              <a:t>--</a:t>
            </a:r>
            <a:r>
              <a:rPr lang="en-US" sz="1100" b="1" dirty="0" err="1">
                <a:solidFill>
                  <a:schemeClr val="accent1"/>
                </a:solidFill>
              </a:rPr>
              <a:t>join_frequency_horz.csv</a:t>
            </a:r>
            <a:r>
              <a:rPr lang="en-US" sz="1100" b="1" dirty="0">
                <a:solidFill>
                  <a:schemeClr val="accent1"/>
                </a:solidFill>
              </a:rPr>
              <a:t>[1:8]}} </a:t>
            </a:r>
            <a:r>
              <a:rPr lang="en-US" sz="1100" dirty="0">
                <a:solidFill>
                  <a:srgbClr val="6B767D"/>
                </a:solidFill>
              </a:rPr>
              <a:t>of the total workload but only consume </a:t>
            </a:r>
            <a:r>
              <a:rPr lang="en-US" sz="1100" b="1" dirty="0">
                <a:solidFill>
                  <a:schemeClr val="accent1"/>
                </a:solidFill>
              </a:rPr>
              <a:t>{{</a:t>
            </a:r>
            <a:r>
              <a:rPr lang="en-US" sz="1100" b="1" dirty="0" err="1">
                <a:solidFill>
                  <a:schemeClr val="accent1"/>
                </a:solidFill>
              </a:rPr>
              <a:t>val:vhc</a:t>
            </a:r>
            <a:r>
              <a:rPr lang="en-US" sz="1100" b="1" dirty="0">
                <a:solidFill>
                  <a:schemeClr val="accent1"/>
                </a:solidFill>
              </a:rPr>
              <a:t>--</a:t>
            </a:r>
            <a:r>
              <a:rPr lang="en-US" sz="1100" b="1" dirty="0" err="1">
                <a:solidFill>
                  <a:schemeClr val="accent1"/>
                </a:solidFill>
              </a:rPr>
              <a:t>join_frequency_horz.csv</a:t>
            </a:r>
            <a:r>
              <a:rPr lang="en-US" sz="1100" b="1" dirty="0">
                <a:solidFill>
                  <a:schemeClr val="accent1"/>
                </a:solidFill>
              </a:rPr>
              <a:t>[1:21]}} </a:t>
            </a:r>
            <a:r>
              <a:rPr lang="en-US" sz="1100" dirty="0">
                <a:solidFill>
                  <a:srgbClr val="6B767D"/>
                </a:solidFill>
              </a:rPr>
              <a:t>of the total CPU. This efficiency enables millions of operational queries to be executed without impacting more complex strategic queries. The SLAs of all the workloads can be guaranteed through Teradata’s Advanced Workload Management capabilities.</a:t>
            </a:r>
          </a:p>
          <a:p>
            <a:pPr lvl="0" defTabSz="914330">
              <a:lnSpc>
                <a:spcPct val="130000"/>
              </a:lnSpc>
              <a:spcBef>
                <a:spcPts val="1200"/>
              </a:spcBef>
              <a:defRPr/>
            </a:pPr>
            <a:r>
              <a:rPr lang="en-US" sz="1100" dirty="0">
                <a:solidFill>
                  <a:srgbClr val="6B767D"/>
                </a:solidFill>
              </a:rPr>
              <a:t>Whilst the number of queries involving 6 or more tables represent only </a:t>
            </a:r>
            <a:r>
              <a:rPr lang="en-US" sz="1100" b="1" dirty="0">
                <a:solidFill>
                  <a:schemeClr val="accent1"/>
                </a:solidFill>
              </a:rPr>
              <a:t>{{</a:t>
            </a:r>
            <a:r>
              <a:rPr lang="en-US" sz="1100" b="1" dirty="0" err="1">
                <a:solidFill>
                  <a:schemeClr val="accent1"/>
                </a:solidFill>
              </a:rPr>
              <a:t>val:vhc</a:t>
            </a:r>
            <a:r>
              <a:rPr lang="en-US" sz="1100" b="1" dirty="0">
                <a:solidFill>
                  <a:schemeClr val="accent1"/>
                </a:solidFill>
              </a:rPr>
              <a:t>--</a:t>
            </a:r>
            <a:r>
              <a:rPr lang="en-US" sz="1100" b="1" dirty="0" err="1">
                <a:solidFill>
                  <a:schemeClr val="accent1"/>
                </a:solidFill>
              </a:rPr>
              <a:t>join_frequency_horz.csv</a:t>
            </a:r>
            <a:r>
              <a:rPr lang="en-US" sz="1100" b="1" dirty="0">
                <a:solidFill>
                  <a:schemeClr val="accent1"/>
                </a:solidFill>
              </a:rPr>
              <a:t>[1:13]}} </a:t>
            </a:r>
            <a:r>
              <a:rPr lang="en-US" sz="1100" dirty="0">
                <a:solidFill>
                  <a:srgbClr val="6B767D"/>
                </a:solidFill>
              </a:rPr>
              <a:t>of the total volume, in absolute numbers this still equates to more than </a:t>
            </a:r>
            <a:r>
              <a:rPr lang="en-US" sz="1100" b="1" dirty="0">
                <a:solidFill>
                  <a:schemeClr val="accent1"/>
                </a:solidFill>
              </a:rPr>
              <a:t>{{</a:t>
            </a:r>
            <a:r>
              <a:rPr lang="en-US" sz="1100" b="1" dirty="0" err="1">
                <a:solidFill>
                  <a:schemeClr val="accent1"/>
                </a:solidFill>
              </a:rPr>
              <a:t>val:vhc</a:t>
            </a:r>
            <a:r>
              <a:rPr lang="en-US" sz="1100" b="1" dirty="0">
                <a:solidFill>
                  <a:schemeClr val="accent1"/>
                </a:solidFill>
              </a:rPr>
              <a:t>--</a:t>
            </a:r>
            <a:r>
              <a:rPr lang="en-US" sz="1100" b="1" dirty="0" err="1">
                <a:solidFill>
                  <a:schemeClr val="accent1"/>
                </a:solidFill>
              </a:rPr>
              <a:t>join_frequency_horz.csv</a:t>
            </a:r>
            <a:r>
              <a:rPr lang="en-US" sz="1100" b="1" dirty="0">
                <a:solidFill>
                  <a:schemeClr val="accent1"/>
                </a:solidFill>
              </a:rPr>
              <a:t>[1:6]}} </a:t>
            </a:r>
            <a:r>
              <a:rPr lang="en-US" sz="1100" dirty="0">
                <a:solidFill>
                  <a:srgbClr val="6B767D"/>
                </a:solidFill>
              </a:rPr>
              <a:t>queries over </a:t>
            </a:r>
            <a:r>
              <a:rPr lang="en-US" sz="1100" b="1" dirty="0">
                <a:solidFill>
                  <a:schemeClr val="accent1"/>
                </a:solidFill>
              </a:rPr>
              <a:t>{{</a:t>
            </a:r>
            <a:r>
              <a:rPr lang="en-US" sz="1100" b="1" dirty="0" err="1">
                <a:solidFill>
                  <a:schemeClr val="accent1"/>
                </a:solidFill>
              </a:rPr>
              <a:t>val:vhc</a:t>
            </a:r>
            <a:r>
              <a:rPr lang="en-US" sz="1100" b="1" dirty="0">
                <a:solidFill>
                  <a:schemeClr val="accent1"/>
                </a:solidFill>
              </a:rPr>
              <a:t>--</a:t>
            </a:r>
            <a:r>
              <a:rPr lang="en-US" sz="1100" b="1" dirty="0" err="1">
                <a:solidFill>
                  <a:schemeClr val="accent1"/>
                </a:solidFill>
              </a:rPr>
              <a:t>join_frequency_horz.csv</a:t>
            </a:r>
            <a:r>
              <a:rPr lang="en-US" sz="1100" b="1" dirty="0">
                <a:solidFill>
                  <a:schemeClr val="accent1"/>
                </a:solidFill>
              </a:rPr>
              <a:t>[1:27]}}</a:t>
            </a:r>
            <a:r>
              <a:rPr lang="en-US" sz="1100" b="1" dirty="0">
                <a:solidFill>
                  <a:srgbClr val="6B767D"/>
                </a:solidFill>
              </a:rPr>
              <a:t> </a:t>
            </a:r>
            <a:r>
              <a:rPr lang="en-US" sz="1100" dirty="0">
                <a:solidFill>
                  <a:srgbClr val="6B767D"/>
                </a:solidFill>
              </a:rPr>
              <a:t>days. These complex strategic queries deliver the analytic value for the Enterprise. </a:t>
            </a:r>
          </a:p>
          <a:p>
            <a:pPr lvl="0" defTabSz="914330">
              <a:lnSpc>
                <a:spcPct val="130000"/>
              </a:lnSpc>
              <a:spcBef>
                <a:spcPts val="1200"/>
              </a:spcBef>
            </a:pPr>
            <a:r>
              <a:rPr lang="en-US" sz="1100" dirty="0">
                <a:solidFill>
                  <a:srgbClr val="6B767D"/>
                </a:solidFill>
              </a:rPr>
              <a:t>40 years of optimizer improvements and world-class workload management allows this level of success performing true mixed workloads.</a:t>
            </a:r>
          </a:p>
        </p:txBody>
      </p:sp>
      <p:sp>
        <p:nvSpPr>
          <p:cNvPr id="8" name="Rectangle 7">
            <a:extLst>
              <a:ext uri="{FF2B5EF4-FFF2-40B4-BE49-F238E27FC236}">
                <a16:creationId xmlns:a16="http://schemas.microsoft.com/office/drawing/2014/main" id="{C7E41A62-A2A9-F64E-88C7-8C25D88C6049}"/>
              </a:ext>
            </a:extLst>
          </p:cNvPr>
          <p:cNvSpPr/>
          <p:nvPr/>
        </p:nvSpPr>
        <p:spPr>
          <a:xfrm>
            <a:off x="502676" y="1799701"/>
            <a:ext cx="6559860" cy="44078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56289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7BBDE89-C0E9-E14D-A8AC-13CD275DB371}"/>
              </a:ext>
            </a:extLst>
          </p:cNvPr>
          <p:cNvSpPr/>
          <p:nvPr/>
        </p:nvSpPr>
        <p:spPr>
          <a:xfrm>
            <a:off x="581255" y="1266896"/>
            <a:ext cx="10972800" cy="3749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--allocated_utilization_top50_databases_Allocated_CPU.png}}</a:t>
            </a:r>
          </a:p>
          <a:p>
            <a:pPr algn="l"/>
            <a:endParaRPr lang="en-US" dirty="0">
              <a:solidFill>
                <a:schemeClr val="accent6"/>
              </a:solidFill>
            </a:endParaRPr>
          </a:p>
        </p:txBody>
      </p:sp>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Allocation by Top 50 Databases – CPU</a:t>
            </a:r>
          </a:p>
        </p:txBody>
      </p:sp>
      <p:sp>
        <p:nvSpPr>
          <p:cNvPr id="8" name="Rectangle 7">
            <a:extLst>
              <a:ext uri="{FF2B5EF4-FFF2-40B4-BE49-F238E27FC236}">
                <a16:creationId xmlns:a16="http://schemas.microsoft.com/office/drawing/2014/main" id="{C7E41A62-A2A9-F64E-88C7-8C25D88C6049}"/>
              </a:ext>
            </a:extLst>
          </p:cNvPr>
          <p:cNvSpPr/>
          <p:nvPr/>
        </p:nvSpPr>
        <p:spPr>
          <a:xfrm>
            <a:off x="424961" y="1241137"/>
            <a:ext cx="11333449" cy="3815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
        <p:nvSpPr>
          <p:cNvPr id="4" name="TextBox 3">
            <a:extLst>
              <a:ext uri="{FF2B5EF4-FFF2-40B4-BE49-F238E27FC236}">
                <a16:creationId xmlns:a16="http://schemas.microsoft.com/office/drawing/2014/main" id="{AA026413-62E9-4442-8C9D-A8A988338917}"/>
              </a:ext>
            </a:extLst>
          </p:cNvPr>
          <p:cNvSpPr txBox="1"/>
          <p:nvPr/>
        </p:nvSpPr>
        <p:spPr>
          <a:xfrm>
            <a:off x="946289" y="5135526"/>
            <a:ext cx="10526233" cy="1077218"/>
          </a:xfrm>
          <a:prstGeom prst="rect">
            <a:avLst/>
          </a:prstGeom>
          <a:noFill/>
        </p:spPr>
        <p:txBody>
          <a:bodyPr wrap="square" rtlCol="0">
            <a:spAutoFit/>
          </a:bodyPr>
          <a:lstStyle/>
          <a:p>
            <a:r>
              <a:rPr lang="en-US" dirty="0"/>
              <a:t>Bars are raw aggregate utilization attributed by tables, then rolled up to Database.</a:t>
            </a:r>
          </a:p>
          <a:p>
            <a:r>
              <a:rPr lang="en-US" dirty="0"/>
              <a:t>Lines are average percent of instances attribution was applied to that Database.  </a:t>
            </a:r>
          </a:p>
          <a:p>
            <a:pPr marL="285750" indent="-285750">
              <a:buFont typeface="Arial" panose="020B0604020202020204" pitchFamily="34" charset="0"/>
              <a:buChar char="•"/>
            </a:pPr>
            <a:r>
              <a:rPr lang="en-US" sz="1400" dirty="0"/>
              <a:t>A lower number indicates queries are more frequently joined with tables outside of the database</a:t>
            </a:r>
          </a:p>
          <a:p>
            <a:pPr marL="285750" indent="-285750">
              <a:buFont typeface="Arial" panose="020B0604020202020204" pitchFamily="34" charset="0"/>
              <a:buChar char="•"/>
            </a:pPr>
            <a:r>
              <a:rPr lang="en-US" sz="1400" dirty="0"/>
              <a:t>A theoretical database that never participates in queries outside of itself would have an Attribution% of 100%</a:t>
            </a:r>
          </a:p>
        </p:txBody>
      </p:sp>
    </p:spTree>
    <p:custDataLst>
      <p:tags r:id="rId1"/>
    </p:custDataLst>
    <p:extLst>
      <p:ext uri="{BB962C8B-B14F-4D97-AF65-F5344CB8AC3E}">
        <p14:creationId xmlns:p14="http://schemas.microsoft.com/office/powerpoint/2010/main" val="1627687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0F606BCC-8C9F-434C-B61F-52C220094BC1}"/>
              </a:ext>
            </a:extLst>
          </p:cNvPr>
          <p:cNvSpPr>
            <a:spLocks noGrp="1"/>
          </p:cNvSpPr>
          <p:nvPr>
            <p:ph sz="quarter" idx="18"/>
          </p:nvPr>
        </p:nvSpPr>
        <p:spPr/>
        <p:txBody>
          <a:bodyPr/>
          <a:lstStyle/>
          <a:p>
            <a:r>
              <a:rPr lang="en-US" dirty="0"/>
              <a:t>VHC Overview</a:t>
            </a:r>
          </a:p>
          <a:p>
            <a:pPr lvl="1"/>
            <a:r>
              <a:rPr lang="en-US" dirty="0"/>
              <a:t>How to use this document</a:t>
            </a:r>
          </a:p>
          <a:p>
            <a:pPr lvl="1"/>
            <a:r>
              <a:rPr lang="en-US" dirty="0"/>
              <a:t>VHC “On a Page”</a:t>
            </a:r>
          </a:p>
          <a:p>
            <a:r>
              <a:rPr lang="en-US" dirty="0"/>
              <a:t>System Health</a:t>
            </a:r>
          </a:p>
          <a:p>
            <a:r>
              <a:rPr lang="en-US" dirty="0"/>
              <a:t>Workload Health</a:t>
            </a:r>
          </a:p>
          <a:p>
            <a:r>
              <a:rPr lang="en-US" dirty="0"/>
              <a:t>Feature Usage</a:t>
            </a:r>
          </a:p>
          <a:p>
            <a:r>
              <a:rPr lang="en-US" dirty="0"/>
              <a:t>Object Health</a:t>
            </a:r>
          </a:p>
          <a:p>
            <a:r>
              <a:rPr lang="en-US" dirty="0"/>
              <a:t>Next Steps</a:t>
            </a:r>
          </a:p>
        </p:txBody>
      </p:sp>
      <p:sp>
        <p:nvSpPr>
          <p:cNvPr id="13" name="Title 12">
            <a:extLst>
              <a:ext uri="{FF2B5EF4-FFF2-40B4-BE49-F238E27FC236}">
                <a16:creationId xmlns:a16="http://schemas.microsoft.com/office/drawing/2014/main" id="{BAC6A5BE-0CE5-3042-BF02-D4EF003AE675}"/>
              </a:ext>
            </a:extLst>
          </p:cNvPr>
          <p:cNvSpPr>
            <a:spLocks noGrp="1"/>
          </p:cNvSpPr>
          <p:nvPr>
            <p:ph type="title"/>
          </p:nvPr>
        </p:nvSpPr>
        <p:spPr>
          <a:xfrm>
            <a:off x="587482" y="395492"/>
            <a:ext cx="8219061" cy="715294"/>
          </a:xfrm>
        </p:spPr>
        <p:txBody>
          <a:bodyPr/>
          <a:lstStyle/>
          <a:p>
            <a:r>
              <a:rPr lang="en-US" dirty="0"/>
              <a:t>Agenda: Vantage Health Check (VHC)</a:t>
            </a:r>
          </a:p>
        </p:txBody>
      </p:sp>
      <p:pic>
        <p:nvPicPr>
          <p:cNvPr id="1026" name="Picture 2" descr="White Lighthouse On The Cliff by Narvikk">
            <a:extLst>
              <a:ext uri="{FF2B5EF4-FFF2-40B4-BE49-F238E27FC236}">
                <a16:creationId xmlns:a16="http://schemas.microsoft.com/office/drawing/2014/main" id="{298581D0-9EBD-354F-BA2C-D7B9DD489667}"/>
              </a:ext>
            </a:extLst>
          </p:cNvPr>
          <p:cNvPicPr>
            <a:picLocks noGrp="1" noChangeArrowheads="1"/>
          </p:cNvPicPr>
          <p:nvPr>
            <p:ph type="pic" sz="quarter" idx="14"/>
          </p:nvPr>
        </p:nvPicPr>
        <p:blipFill>
          <a:blip r:embed="rId2">
            <a:extLst>
              <a:ext uri="{28A0092B-C50C-407E-A947-70E740481C1C}">
                <a14:useLocalDpi xmlns:a14="http://schemas.microsoft.com/office/drawing/2010/main" val="0"/>
              </a:ext>
            </a:extLst>
          </a:blip>
          <a:srcRect l="13975" r="13975"/>
          <a:stretch>
            <a:fillRect/>
          </a:stretch>
        </p:blipFill>
        <p:spPr bwMode="auto">
          <a:xfrm flipH="1">
            <a:off x="8331200" y="303929"/>
            <a:ext cx="3529013" cy="62501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3793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Allocation by Top 50 Databases – IO Count</a:t>
            </a:r>
          </a:p>
        </p:txBody>
      </p:sp>
      <p:sp>
        <p:nvSpPr>
          <p:cNvPr id="4" name="TextBox 3">
            <a:extLst>
              <a:ext uri="{FF2B5EF4-FFF2-40B4-BE49-F238E27FC236}">
                <a16:creationId xmlns:a16="http://schemas.microsoft.com/office/drawing/2014/main" id="{AA026413-62E9-4442-8C9D-A8A988338917}"/>
              </a:ext>
            </a:extLst>
          </p:cNvPr>
          <p:cNvSpPr txBox="1"/>
          <p:nvPr/>
        </p:nvSpPr>
        <p:spPr>
          <a:xfrm>
            <a:off x="946289" y="5135526"/>
            <a:ext cx="10526233" cy="1077218"/>
          </a:xfrm>
          <a:prstGeom prst="rect">
            <a:avLst/>
          </a:prstGeom>
          <a:noFill/>
        </p:spPr>
        <p:txBody>
          <a:bodyPr wrap="square" rtlCol="0">
            <a:spAutoFit/>
          </a:bodyPr>
          <a:lstStyle/>
          <a:p>
            <a:r>
              <a:rPr lang="en-US" dirty="0"/>
              <a:t>Bars are raw aggregate utilization attributed by tables, then rolled up to Database.</a:t>
            </a:r>
          </a:p>
          <a:p>
            <a:r>
              <a:rPr lang="en-US" dirty="0"/>
              <a:t>Lines are average percent of instances attribution was applied to that Database.  </a:t>
            </a:r>
          </a:p>
          <a:p>
            <a:pPr marL="285750" indent="-285750">
              <a:buFont typeface="Arial" panose="020B0604020202020204" pitchFamily="34" charset="0"/>
              <a:buChar char="•"/>
            </a:pPr>
            <a:r>
              <a:rPr lang="en-US" sz="1400" dirty="0"/>
              <a:t>A lower number indicates queries are more frequently joined with tables outside of the database</a:t>
            </a:r>
          </a:p>
          <a:p>
            <a:pPr marL="285750" indent="-285750">
              <a:buFont typeface="Arial" panose="020B0604020202020204" pitchFamily="34" charset="0"/>
              <a:buChar char="•"/>
            </a:pPr>
            <a:r>
              <a:rPr lang="en-US" sz="1400" dirty="0"/>
              <a:t>A theoretical database that never participates in queries outside of itself would have an Attribution% of 100%</a:t>
            </a:r>
          </a:p>
        </p:txBody>
      </p:sp>
      <p:sp>
        <p:nvSpPr>
          <p:cNvPr id="6" name="Rectangle 5">
            <a:extLst>
              <a:ext uri="{FF2B5EF4-FFF2-40B4-BE49-F238E27FC236}">
                <a16:creationId xmlns:a16="http://schemas.microsoft.com/office/drawing/2014/main" id="{B909F492-C256-D049-85F2-B38EF65593AD}"/>
              </a:ext>
            </a:extLst>
          </p:cNvPr>
          <p:cNvSpPr/>
          <p:nvPr/>
        </p:nvSpPr>
        <p:spPr>
          <a:xfrm>
            <a:off x="581255" y="1266895"/>
            <a:ext cx="10972800" cy="37490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--allocated_utilization_top50_databases_Allocated_IOCnt.png}}</a:t>
            </a:r>
          </a:p>
          <a:p>
            <a:pPr algn="l"/>
            <a:endParaRPr lang="en-US" dirty="0">
              <a:solidFill>
                <a:schemeClr val="accent6"/>
              </a:solidFill>
            </a:endParaRPr>
          </a:p>
        </p:txBody>
      </p:sp>
      <p:sp>
        <p:nvSpPr>
          <p:cNvPr id="7" name="Rectangle 6">
            <a:extLst>
              <a:ext uri="{FF2B5EF4-FFF2-40B4-BE49-F238E27FC236}">
                <a16:creationId xmlns:a16="http://schemas.microsoft.com/office/drawing/2014/main" id="{598A213B-FDE6-8E4D-850C-E4F94EC1AE05}"/>
              </a:ext>
            </a:extLst>
          </p:cNvPr>
          <p:cNvSpPr/>
          <p:nvPr/>
        </p:nvSpPr>
        <p:spPr>
          <a:xfrm>
            <a:off x="506538" y="1241139"/>
            <a:ext cx="11328460" cy="3815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1814431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Allocation by Top 50 Databases – IO GB / Throughput</a:t>
            </a:r>
          </a:p>
        </p:txBody>
      </p:sp>
      <p:sp>
        <p:nvSpPr>
          <p:cNvPr id="4" name="TextBox 3">
            <a:extLst>
              <a:ext uri="{FF2B5EF4-FFF2-40B4-BE49-F238E27FC236}">
                <a16:creationId xmlns:a16="http://schemas.microsoft.com/office/drawing/2014/main" id="{AA026413-62E9-4442-8C9D-A8A988338917}"/>
              </a:ext>
            </a:extLst>
          </p:cNvPr>
          <p:cNvSpPr txBox="1"/>
          <p:nvPr/>
        </p:nvSpPr>
        <p:spPr>
          <a:xfrm>
            <a:off x="946289" y="5135526"/>
            <a:ext cx="10526233" cy="1077218"/>
          </a:xfrm>
          <a:prstGeom prst="rect">
            <a:avLst/>
          </a:prstGeom>
          <a:noFill/>
        </p:spPr>
        <p:txBody>
          <a:bodyPr wrap="square" rtlCol="0">
            <a:spAutoFit/>
          </a:bodyPr>
          <a:lstStyle/>
          <a:p>
            <a:r>
              <a:rPr lang="en-US" dirty="0"/>
              <a:t>Bars are raw aggregate utilization attributed by tables, then rolled up to Database.</a:t>
            </a:r>
          </a:p>
          <a:p>
            <a:r>
              <a:rPr lang="en-US" dirty="0"/>
              <a:t>Lines are average percent of instances attribution was applied to that Database.  </a:t>
            </a:r>
          </a:p>
          <a:p>
            <a:pPr marL="285750" indent="-285750">
              <a:buFont typeface="Arial" panose="020B0604020202020204" pitchFamily="34" charset="0"/>
              <a:buChar char="•"/>
            </a:pPr>
            <a:r>
              <a:rPr lang="en-US" sz="1400" dirty="0"/>
              <a:t>A lower number indicates queries are more frequently joined with tables outside of the database</a:t>
            </a:r>
          </a:p>
          <a:p>
            <a:pPr marL="285750" indent="-285750">
              <a:buFont typeface="Arial" panose="020B0604020202020204" pitchFamily="34" charset="0"/>
              <a:buChar char="•"/>
            </a:pPr>
            <a:r>
              <a:rPr lang="en-US" sz="1400" dirty="0"/>
              <a:t>A theoretical database that never participates in queries outside of itself would have an Attribution% of 100%</a:t>
            </a:r>
          </a:p>
        </p:txBody>
      </p:sp>
      <p:sp>
        <p:nvSpPr>
          <p:cNvPr id="6" name="Rectangle 5">
            <a:extLst>
              <a:ext uri="{FF2B5EF4-FFF2-40B4-BE49-F238E27FC236}">
                <a16:creationId xmlns:a16="http://schemas.microsoft.com/office/drawing/2014/main" id="{22BEF80F-2A05-8F40-A696-EF57E6D36EFA}"/>
              </a:ext>
            </a:extLst>
          </p:cNvPr>
          <p:cNvSpPr/>
          <p:nvPr/>
        </p:nvSpPr>
        <p:spPr>
          <a:xfrm>
            <a:off x="581255" y="1266897"/>
            <a:ext cx="10972800" cy="374903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--allocated_utilization_top50_databases_Allocated_IOGB.png}}</a:t>
            </a:r>
          </a:p>
          <a:p>
            <a:pPr algn="l"/>
            <a:endParaRPr lang="en-US" dirty="0">
              <a:solidFill>
                <a:schemeClr val="accent6"/>
              </a:solidFill>
            </a:endParaRPr>
          </a:p>
        </p:txBody>
      </p:sp>
      <p:sp>
        <p:nvSpPr>
          <p:cNvPr id="7" name="Rectangle 6">
            <a:extLst>
              <a:ext uri="{FF2B5EF4-FFF2-40B4-BE49-F238E27FC236}">
                <a16:creationId xmlns:a16="http://schemas.microsoft.com/office/drawing/2014/main" id="{5EBD40B5-E550-B648-A26D-9BE6FD551AE7}"/>
              </a:ext>
            </a:extLst>
          </p:cNvPr>
          <p:cNvSpPr/>
          <p:nvPr/>
        </p:nvSpPr>
        <p:spPr>
          <a:xfrm>
            <a:off x="333801" y="1230376"/>
            <a:ext cx="11328460" cy="38154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3570713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4EAEB4F3-3673-477F-A5A3-9374962449C4}"/>
              </a:ext>
            </a:extLst>
          </p:cNvPr>
          <p:cNvGraphicFramePr>
            <a:graphicFrameLocks noGrp="1"/>
          </p:cNvGraphicFramePr>
          <p:nvPr>
            <p:ph sz="quarter" idx="16"/>
          </p:nvPr>
        </p:nvGraphicFramePr>
        <p:xfrm>
          <a:off x="576263" y="1720772"/>
          <a:ext cx="6543865" cy="4658666"/>
        </p:xfrm>
        <a:graphic>
          <a:graphicData uri="http://schemas.openxmlformats.org/drawingml/2006/table">
            <a:tbl>
              <a:tblPr firstRow="1" bandRow="1">
                <a:tableStyleId>{9DCAF9ED-07DC-4A11-8D7F-57B35C25682E}</a:tableStyleId>
              </a:tblPr>
              <a:tblGrid>
                <a:gridCol w="2513086">
                  <a:extLst>
                    <a:ext uri="{9D8B030D-6E8A-4147-A177-3AD203B41FA5}">
                      <a16:colId xmlns:a16="http://schemas.microsoft.com/office/drawing/2014/main" val="3418245233"/>
                    </a:ext>
                  </a:extLst>
                </a:gridCol>
                <a:gridCol w="1204463">
                  <a:extLst>
                    <a:ext uri="{9D8B030D-6E8A-4147-A177-3AD203B41FA5}">
                      <a16:colId xmlns:a16="http://schemas.microsoft.com/office/drawing/2014/main" val="251619454"/>
                    </a:ext>
                  </a:extLst>
                </a:gridCol>
                <a:gridCol w="1323717">
                  <a:extLst>
                    <a:ext uri="{9D8B030D-6E8A-4147-A177-3AD203B41FA5}">
                      <a16:colId xmlns:a16="http://schemas.microsoft.com/office/drawing/2014/main" val="2411404014"/>
                    </a:ext>
                  </a:extLst>
                </a:gridCol>
                <a:gridCol w="1502599">
                  <a:extLst>
                    <a:ext uri="{9D8B030D-6E8A-4147-A177-3AD203B41FA5}">
                      <a16:colId xmlns:a16="http://schemas.microsoft.com/office/drawing/2014/main" val="2576463153"/>
                    </a:ext>
                  </a:extLst>
                </a:gridCol>
              </a:tblGrid>
              <a:tr h="226558">
                <a:tc>
                  <a:txBody>
                    <a:bodyPr/>
                    <a:lstStyle/>
                    <a:p>
                      <a:pPr algn="l" fontAlgn="b">
                        <a:defRPr sz="800">
                          <a:solidFill>
                            <a:schemeClr val="bg1"/>
                          </a:solidFill>
                          <a:latin typeface="+mn-lt"/>
                        </a:defRPr>
                      </a:pPr>
                      <a:r>
                        <a:rPr sz="900" dirty="0" err="1"/>
                        <a:t>AppID</a:t>
                      </a:r>
                      <a:endParaRPr lang="en-US" sz="900" b="0" i="0" u="none" strike="noStrike" baseline="0" dirty="0">
                        <a:solidFill>
                          <a:schemeClr val="bg1"/>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sz="900" dirty="0"/>
                        <a:t>Total Queries</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sz="900" dirty="0"/>
                        <a:t>Total Fetched Rows</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sz="900" dirty="0"/>
                        <a:t>Avg Rows Per Query</a:t>
                      </a:r>
                      <a:endParaRPr lang="en-US" sz="900" b="0" i="0" u="none" strike="noStrike" baseline="0" dirty="0">
                        <a:solidFill>
                          <a:schemeClr val="bg1"/>
                        </a:solidFill>
                        <a:effectLst/>
                        <a:latin typeface="+mn-lt"/>
                      </a:endParaRPr>
                    </a:p>
                  </a:txBody>
                  <a:tcPr marL="90000" marR="720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1336350"/>
                  </a:ext>
                </a:extLst>
              </a:tr>
              <a:tr h="174413">
                <a:tc>
                  <a:txBody>
                    <a:bodyPr/>
                    <a:lstStyle/>
                    <a:p>
                      <a:pPr marL="0" algn="l"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appid_detail.csv</a:t>
                      </a:r>
                      <a:r>
                        <a:rPr lang="en-US" sz="900" kern="1200" dirty="0">
                          <a:solidFill>
                            <a:srgbClr val="6B767D"/>
                          </a:solidFill>
                          <a:latin typeface="+mn-lt"/>
                          <a:ea typeface="+mn-ea"/>
                          <a:cs typeface="+mn-cs"/>
                        </a:rPr>
                        <a:t>[1]}}</a:t>
                      </a: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appid_detail.csv</a:t>
                      </a:r>
                      <a:r>
                        <a:rPr lang="en-US" sz="900" kern="1200" dirty="0">
                          <a:solidFill>
                            <a:srgbClr val="6B767D"/>
                          </a:solidFill>
                          <a:latin typeface="+mn-lt"/>
                          <a:ea typeface="+mn-ea"/>
                          <a:cs typeface="+mn-cs"/>
                        </a:rPr>
                        <a:t>[3]}}</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appid_detail.csv</a:t>
                      </a:r>
                      <a:r>
                        <a:rPr lang="en-US" sz="900" kern="1200" dirty="0">
                          <a:solidFill>
                            <a:srgbClr val="6B767D"/>
                          </a:solidFill>
                          <a:latin typeface="+mn-lt"/>
                          <a:ea typeface="+mn-ea"/>
                          <a:cs typeface="+mn-cs"/>
                        </a:rPr>
                        <a:t>[4]}}</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appid_detail.csv</a:t>
                      </a:r>
                      <a:r>
                        <a:rPr lang="en-US" sz="900" kern="1200" dirty="0">
                          <a:solidFill>
                            <a:srgbClr val="6B767D"/>
                          </a:solidFill>
                          <a:latin typeface="+mn-lt"/>
                          <a:ea typeface="+mn-ea"/>
                          <a:cs typeface="+mn-cs"/>
                        </a:rPr>
                        <a:t>[5]}}</a:t>
                      </a:r>
                      <a:endParaRPr sz="900" kern="1200" dirty="0">
                        <a:solidFill>
                          <a:srgbClr val="6B767D"/>
                        </a:solidFill>
                        <a:latin typeface="+mn-lt"/>
                        <a:ea typeface="+mn-ea"/>
                        <a:cs typeface="+mn-cs"/>
                      </a:endParaRPr>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09462000"/>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9068710"/>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374551"/>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9685137"/>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5254101"/>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9095667"/>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3075953"/>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0328149"/>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417248"/>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7455378"/>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5094831"/>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0242355"/>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97746133"/>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0486106"/>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34633533"/>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0884124"/>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3978741"/>
                  </a:ext>
                </a:extLst>
              </a:tr>
              <a:tr h="174413">
                <a:tc>
                  <a:txBody>
                    <a:bodyPr/>
                    <a:lstStyle/>
                    <a:p>
                      <a:pPr algn="l" fontAlgn="b">
                        <a:defRPr sz="900">
                          <a:solidFill>
                            <a:srgbClr val="6B767D"/>
                          </a:solidFill>
                          <a:latin typeface="+mn-lt"/>
                        </a:defRPr>
                      </a:pPr>
                      <a:endParaRPr lang="nl-NL"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3667607"/>
                  </a:ext>
                </a:extLst>
              </a:tr>
              <a:tr h="175447">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191709"/>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82137215"/>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90613943"/>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7613599"/>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6412958"/>
                  </a:ext>
                </a:extLst>
              </a:tr>
              <a:tr h="174413">
                <a:tc>
                  <a:txBody>
                    <a:bodyPr/>
                    <a:lstStyle/>
                    <a:p>
                      <a:pPr algn="l" fontAlgn="b">
                        <a:defRPr sz="900">
                          <a:solidFill>
                            <a:srgbClr val="6B767D"/>
                          </a:solidFill>
                          <a:latin typeface="+mn-lt"/>
                        </a:defRPr>
                      </a:pPr>
                      <a:endParaRPr lang="en-US" sz="900" b="0" i="0" u="none" strike="noStrike">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11573923"/>
                  </a:ext>
                </a:extLst>
              </a:tr>
            </a:tbl>
          </a:graphicData>
        </a:graphic>
      </p:graphicFrame>
      <p:sp>
        <p:nvSpPr>
          <p:cNvPr id="4" name="Text Placeholder 3">
            <a:extLst>
              <a:ext uri="{FF2B5EF4-FFF2-40B4-BE49-F238E27FC236}">
                <a16:creationId xmlns:a16="http://schemas.microsoft.com/office/drawing/2014/main" id="{1FE2D14F-14EC-4114-8302-9C99DD49F28C}"/>
              </a:ext>
            </a:extLst>
          </p:cNvPr>
          <p:cNvSpPr>
            <a:spLocks noGrp="1"/>
          </p:cNvSpPr>
          <p:nvPr>
            <p:ph type="body" sz="quarter" idx="11"/>
          </p:nvPr>
        </p:nvSpPr>
        <p:spPr>
          <a:xfrm>
            <a:off x="576072" y="1230850"/>
            <a:ext cx="11033760" cy="475488"/>
          </a:xfrm>
        </p:spPr>
        <p:txBody>
          <a:bodyPr/>
          <a:lstStyle/>
          <a:p>
            <a:r>
              <a:rPr lang="en-US"/>
              <a:t>Average Rows Returned</a:t>
            </a:r>
          </a:p>
        </p:txBody>
      </p:sp>
      <p:sp>
        <p:nvSpPr>
          <p:cNvPr id="3" name="Title 2">
            <a:extLst>
              <a:ext uri="{FF2B5EF4-FFF2-40B4-BE49-F238E27FC236}">
                <a16:creationId xmlns:a16="http://schemas.microsoft.com/office/drawing/2014/main" id="{FB612882-BB86-48D3-88FA-8066F0162479}"/>
              </a:ext>
            </a:extLst>
          </p:cNvPr>
          <p:cNvSpPr>
            <a:spLocks noGrp="1"/>
          </p:cNvSpPr>
          <p:nvPr>
            <p:ph type="title"/>
          </p:nvPr>
        </p:nvSpPr>
        <p:spPr>
          <a:xfrm>
            <a:off x="575310" y="395492"/>
            <a:ext cx="11041380" cy="813548"/>
          </a:xfrm>
        </p:spPr>
        <p:txBody>
          <a:bodyPr/>
          <a:lstStyle/>
          <a:p>
            <a:r>
              <a:rPr lang="en-US"/>
              <a:t>Applications and Data Extracts</a:t>
            </a:r>
          </a:p>
        </p:txBody>
      </p:sp>
      <p:sp>
        <p:nvSpPr>
          <p:cNvPr id="13" name="Rectangle 12">
            <a:extLst>
              <a:ext uri="{FF2B5EF4-FFF2-40B4-BE49-F238E27FC236}">
                <a16:creationId xmlns:a16="http://schemas.microsoft.com/office/drawing/2014/main" id="{85B25DA7-6B0F-DA4E-8B16-2E23E71B4D22}"/>
              </a:ext>
            </a:extLst>
          </p:cNvPr>
          <p:cNvSpPr/>
          <p:nvPr/>
        </p:nvSpPr>
        <p:spPr>
          <a:xfrm>
            <a:off x="7429500" y="2165768"/>
            <a:ext cx="4305300" cy="3135858"/>
          </a:xfrm>
          <a:prstGeom prst="rect">
            <a:avLst/>
          </a:prstGeom>
        </p:spPr>
        <p:txBody>
          <a:bodyPr wrap="square">
            <a:spAutoFit/>
          </a:bodyPr>
          <a:lstStyle/>
          <a:p>
            <a:pPr lvl="0" defTabSz="914330">
              <a:lnSpc>
                <a:spcPct val="130000"/>
              </a:lnSpc>
              <a:spcBef>
                <a:spcPts val="1200"/>
              </a:spcBef>
            </a:pPr>
            <a:r>
              <a:rPr lang="en-US" b="1" dirty="0">
                <a:solidFill>
                  <a:schemeClr val="tx2"/>
                </a:solidFill>
                <a:latin typeface="+mj-lt"/>
              </a:rPr>
              <a:t>New Cloud Considerations</a:t>
            </a:r>
          </a:p>
          <a:p>
            <a:pPr lvl="0" defTabSz="914330">
              <a:lnSpc>
                <a:spcPct val="130000"/>
              </a:lnSpc>
              <a:spcBef>
                <a:spcPts val="1200"/>
              </a:spcBef>
            </a:pPr>
            <a:r>
              <a:rPr lang="en-US" sz="1200" b="1" dirty="0">
                <a:latin typeface="+mj-lt"/>
              </a:rPr>
              <a:t>Teradata handles BIG DATA easily</a:t>
            </a:r>
            <a:r>
              <a:rPr lang="en-US" sz="1200" dirty="0">
                <a:latin typeface="+mj-lt"/>
              </a:rPr>
              <a:t>, but you may not always want to pay for the egress charges on that big data especially for wasteful exports to other offline systems.  Additionally, every uncontrolled large export is a potential data breech.</a:t>
            </a:r>
          </a:p>
          <a:p>
            <a:pPr lvl="0" defTabSz="914330">
              <a:lnSpc>
                <a:spcPct val="130000"/>
              </a:lnSpc>
              <a:spcBef>
                <a:spcPts val="1200"/>
              </a:spcBef>
            </a:pPr>
            <a:r>
              <a:rPr lang="en-US" sz="1200" dirty="0">
                <a:latin typeface="+mj-lt"/>
              </a:rPr>
              <a:t>The industry best practice is to bring analytics to the data when practical, and only export as a last resort.  Teradata’s new Machine Learning Engines enable more ML workloads to be pushed to the data, where permission and security are well controlled and egress charges non-existent. </a:t>
            </a:r>
          </a:p>
        </p:txBody>
      </p:sp>
    </p:spTree>
    <p:custDataLst>
      <p:tags r:id="rId1"/>
    </p:custDataLst>
    <p:extLst>
      <p:ext uri="{BB962C8B-B14F-4D97-AF65-F5344CB8AC3E}">
        <p14:creationId xmlns:p14="http://schemas.microsoft.com/office/powerpoint/2010/main" val="2229339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Feature Usage</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[1:Site_ID]}}</a:t>
            </a:r>
          </a:p>
        </p:txBody>
      </p:sp>
    </p:spTree>
    <p:extLst>
      <p:ext uri="{BB962C8B-B14F-4D97-AF65-F5344CB8AC3E}">
        <p14:creationId xmlns:p14="http://schemas.microsoft.com/office/powerpoint/2010/main" val="3486511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2E89-40CB-8744-99E6-5215A63CB2BA}"/>
              </a:ext>
            </a:extLst>
          </p:cNvPr>
          <p:cNvSpPr>
            <a:spLocks noGrp="1"/>
          </p:cNvSpPr>
          <p:nvPr>
            <p:ph type="title"/>
          </p:nvPr>
        </p:nvSpPr>
        <p:spPr/>
        <p:txBody>
          <a:bodyPr/>
          <a:lstStyle/>
          <a:p>
            <a:r>
              <a:rPr lang="en-US" dirty="0"/>
              <a:t>Feature Usage – Top 25 by Frequency</a:t>
            </a:r>
          </a:p>
        </p:txBody>
      </p:sp>
      <p:graphicFrame>
        <p:nvGraphicFramePr>
          <p:cNvPr id="11" name="Content Placeholder 7">
            <a:extLst>
              <a:ext uri="{FF2B5EF4-FFF2-40B4-BE49-F238E27FC236}">
                <a16:creationId xmlns:a16="http://schemas.microsoft.com/office/drawing/2014/main" id="{513391DA-ECD0-9947-A231-3700ADE07DC6}"/>
              </a:ext>
            </a:extLst>
          </p:cNvPr>
          <p:cNvGraphicFramePr>
            <a:graphicFrameLocks/>
          </p:cNvGraphicFramePr>
          <p:nvPr>
            <p:extLst>
              <p:ext uri="{D42A27DB-BD31-4B8C-83A1-F6EECF244321}">
                <p14:modId xmlns:p14="http://schemas.microsoft.com/office/powerpoint/2010/main" val="3139864792"/>
              </p:ext>
            </p:extLst>
          </p:nvPr>
        </p:nvGraphicFramePr>
        <p:xfrm>
          <a:off x="576263" y="1720772"/>
          <a:ext cx="7164240" cy="4658666"/>
        </p:xfrm>
        <a:graphic>
          <a:graphicData uri="http://schemas.openxmlformats.org/drawingml/2006/table">
            <a:tbl>
              <a:tblPr firstRow="1" bandRow="1">
                <a:tableStyleId>{9DCAF9ED-07DC-4A11-8D7F-57B35C25682E}</a:tableStyleId>
              </a:tblPr>
              <a:tblGrid>
                <a:gridCol w="4112695">
                  <a:extLst>
                    <a:ext uri="{9D8B030D-6E8A-4147-A177-3AD203B41FA5}">
                      <a16:colId xmlns:a16="http://schemas.microsoft.com/office/drawing/2014/main" val="3418245233"/>
                    </a:ext>
                  </a:extLst>
                </a:gridCol>
                <a:gridCol w="1573619">
                  <a:extLst>
                    <a:ext uri="{9D8B030D-6E8A-4147-A177-3AD203B41FA5}">
                      <a16:colId xmlns:a16="http://schemas.microsoft.com/office/drawing/2014/main" val="251619454"/>
                    </a:ext>
                  </a:extLst>
                </a:gridCol>
                <a:gridCol w="1477926">
                  <a:extLst>
                    <a:ext uri="{9D8B030D-6E8A-4147-A177-3AD203B41FA5}">
                      <a16:colId xmlns:a16="http://schemas.microsoft.com/office/drawing/2014/main" val="2411404014"/>
                    </a:ext>
                  </a:extLst>
                </a:gridCol>
              </a:tblGrid>
              <a:tr h="226558">
                <a:tc>
                  <a:txBody>
                    <a:bodyPr/>
                    <a:lstStyle/>
                    <a:p>
                      <a:pPr algn="l" fontAlgn="b">
                        <a:defRPr sz="800">
                          <a:solidFill>
                            <a:schemeClr val="bg1"/>
                          </a:solidFill>
                          <a:latin typeface="+mn-lt"/>
                        </a:defRPr>
                      </a:pPr>
                      <a:r>
                        <a:rPr lang="en-US" sz="900" dirty="0"/>
                        <a:t>Feature Name</a:t>
                      </a:r>
                      <a:endParaRPr lang="en-US" sz="900" b="0" i="0" u="none" strike="noStrike" baseline="0" dirty="0">
                        <a:solidFill>
                          <a:schemeClr val="bg1"/>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Query Count</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CPU Use</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1336350"/>
                  </a:ext>
                </a:extLst>
              </a:tr>
              <a:tr h="174413">
                <a:tc>
                  <a:txBody>
                    <a:bodyPr/>
                    <a:lstStyle/>
                    <a:p>
                      <a:pPr marL="0" algn="l"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--feature_usage_x_Feature2.csv[1]}}</a:t>
                      </a: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--feature_usage_x_Feature2.csv[2]}}</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--feature_usage_x_Feature2.csv[3]}}</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09462000"/>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9068710"/>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37455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968513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525410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909566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307595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032814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417248"/>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745537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509483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024235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977461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0486106"/>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346335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0884124"/>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3978741"/>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3667607"/>
                  </a:ext>
                </a:extLst>
              </a:tr>
              <a:tr h="175447">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19170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8213721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9061394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761359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641295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11573923"/>
                  </a:ext>
                </a:extLst>
              </a:tr>
            </a:tbl>
          </a:graphicData>
        </a:graphic>
      </p:graphicFrame>
      <p:sp>
        <p:nvSpPr>
          <p:cNvPr id="12" name="Text Placeholder 3">
            <a:extLst>
              <a:ext uri="{FF2B5EF4-FFF2-40B4-BE49-F238E27FC236}">
                <a16:creationId xmlns:a16="http://schemas.microsoft.com/office/drawing/2014/main" id="{8C76FFB1-A543-6C4A-9FFA-AB58F70DD620}"/>
              </a:ext>
            </a:extLst>
          </p:cNvPr>
          <p:cNvSpPr txBox="1">
            <a:spLocks/>
          </p:cNvSpPr>
          <p:nvPr/>
        </p:nvSpPr>
        <p:spPr>
          <a:xfrm>
            <a:off x="576072" y="1318436"/>
            <a:ext cx="6543865" cy="387901"/>
          </a:xfrm>
          <a:prstGeom prst="rect">
            <a:avLst/>
          </a:prstGeom>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400" kern="1200">
                <a:solidFill>
                  <a:schemeClr val="tx1"/>
                </a:solidFill>
                <a:latin typeface="+mn-lt"/>
                <a:ea typeface="+mn-ea"/>
                <a:cs typeface="+mn-cs"/>
              </a:defRPr>
            </a:lvl1pPr>
            <a:lvl2pPr marL="577850" indent="-223838" algn="l" defTabSz="914400" rtl="0" eaLnBrk="1" latinLnBrk="0" hangingPunct="1">
              <a:lnSpc>
                <a:spcPct val="100000"/>
              </a:lnSpc>
              <a:spcBef>
                <a:spcPts val="0"/>
              </a:spcBef>
              <a:buFont typeface="Courier New" panose="02070309020205020404" pitchFamily="49" charset="0"/>
              <a:buChar char="o"/>
              <a:tabLst/>
              <a:defRPr sz="20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Top 25 most used Features, by use Frequency</a:t>
            </a:r>
          </a:p>
        </p:txBody>
      </p:sp>
      <p:sp>
        <p:nvSpPr>
          <p:cNvPr id="13" name="TextBox 12">
            <a:extLst>
              <a:ext uri="{FF2B5EF4-FFF2-40B4-BE49-F238E27FC236}">
                <a16:creationId xmlns:a16="http://schemas.microsoft.com/office/drawing/2014/main" id="{3B90BA7B-553B-9E42-B823-927C9CC4CCD9}"/>
              </a:ext>
            </a:extLst>
          </p:cNvPr>
          <p:cNvSpPr txBox="1"/>
          <p:nvPr/>
        </p:nvSpPr>
        <p:spPr>
          <a:xfrm rot="16200000">
            <a:off x="6946158" y="4845206"/>
            <a:ext cx="2926827" cy="307777"/>
          </a:xfrm>
          <a:prstGeom prst="rect">
            <a:avLst/>
          </a:prstGeom>
          <a:noFill/>
        </p:spPr>
        <p:txBody>
          <a:bodyPr wrap="none" rtlCol="0">
            <a:spAutoFit/>
          </a:bodyPr>
          <a:lstStyle/>
          <a:p>
            <a:r>
              <a:rPr lang="en-US" sz="1400" dirty="0"/>
              <a:t>Feature by Average Query Volume</a:t>
            </a:r>
          </a:p>
        </p:txBody>
      </p:sp>
      <p:sp>
        <p:nvSpPr>
          <p:cNvPr id="14" name="TextBox 13">
            <a:extLst>
              <a:ext uri="{FF2B5EF4-FFF2-40B4-BE49-F238E27FC236}">
                <a16:creationId xmlns:a16="http://schemas.microsoft.com/office/drawing/2014/main" id="{6EA6526C-C08E-514A-8BF1-895E19F80A8E}"/>
              </a:ext>
            </a:extLst>
          </p:cNvPr>
          <p:cNvSpPr txBox="1"/>
          <p:nvPr/>
        </p:nvSpPr>
        <p:spPr>
          <a:xfrm>
            <a:off x="8597316" y="-457200"/>
            <a:ext cx="3749039" cy="7315200"/>
          </a:xfrm>
          <a:prstGeom prst="rect">
            <a:avLst/>
          </a:prstGeom>
          <a:solidFill>
            <a:schemeClr val="bg1">
              <a:lumMod val="85000"/>
            </a:schemeClr>
          </a:solidFill>
        </p:spPr>
        <p:txBody>
          <a:bodyPr wrap="square" rtlCol="0">
            <a:noAutofit/>
          </a:bodyPr>
          <a:lstStyle/>
          <a:p>
            <a:r>
              <a:rPr lang="en-US" dirty="0"/>
              <a:t>{{</a:t>
            </a:r>
            <a:r>
              <a:rPr lang="en-US" dirty="0" err="1"/>
              <a:t>pic:vhc</a:t>
            </a:r>
            <a:r>
              <a:rPr lang="en-US" dirty="0"/>
              <a:t>--</a:t>
            </a:r>
            <a:r>
              <a:rPr lang="en-US" dirty="0" err="1"/>
              <a:t>feature_usage_x_Feature_active.png</a:t>
            </a:r>
            <a:r>
              <a:rPr lang="en-US" dirty="0"/>
              <a:t>}}</a:t>
            </a:r>
          </a:p>
        </p:txBody>
      </p:sp>
      <p:sp>
        <p:nvSpPr>
          <p:cNvPr id="15" name="Rectangle 14">
            <a:extLst>
              <a:ext uri="{FF2B5EF4-FFF2-40B4-BE49-F238E27FC236}">
                <a16:creationId xmlns:a16="http://schemas.microsoft.com/office/drawing/2014/main" id="{96E48556-A070-A544-9565-B296281256F9}"/>
              </a:ext>
            </a:extLst>
          </p:cNvPr>
          <p:cNvSpPr/>
          <p:nvPr/>
        </p:nvSpPr>
        <p:spPr>
          <a:xfrm>
            <a:off x="8563460" y="-627478"/>
            <a:ext cx="4089283" cy="7538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85454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2E89-40CB-8744-99E6-5215A63CB2BA}"/>
              </a:ext>
            </a:extLst>
          </p:cNvPr>
          <p:cNvSpPr>
            <a:spLocks noGrp="1"/>
          </p:cNvSpPr>
          <p:nvPr>
            <p:ph type="title"/>
          </p:nvPr>
        </p:nvSpPr>
        <p:spPr/>
        <p:txBody>
          <a:bodyPr/>
          <a:lstStyle/>
          <a:p>
            <a:r>
              <a:rPr lang="en-US" dirty="0"/>
              <a:t>Feature Usage – Top 25 by CPU </a:t>
            </a:r>
          </a:p>
        </p:txBody>
      </p:sp>
      <p:sp>
        <p:nvSpPr>
          <p:cNvPr id="10" name="TextBox 9">
            <a:extLst>
              <a:ext uri="{FF2B5EF4-FFF2-40B4-BE49-F238E27FC236}">
                <a16:creationId xmlns:a16="http://schemas.microsoft.com/office/drawing/2014/main" id="{0215E938-48F9-F24D-B0E3-430D62C30271}"/>
              </a:ext>
            </a:extLst>
          </p:cNvPr>
          <p:cNvSpPr txBox="1"/>
          <p:nvPr/>
        </p:nvSpPr>
        <p:spPr>
          <a:xfrm rot="16200000">
            <a:off x="6946158" y="4845206"/>
            <a:ext cx="2926827" cy="307777"/>
          </a:xfrm>
          <a:prstGeom prst="rect">
            <a:avLst/>
          </a:prstGeom>
          <a:noFill/>
        </p:spPr>
        <p:txBody>
          <a:bodyPr wrap="none" rtlCol="0">
            <a:spAutoFit/>
          </a:bodyPr>
          <a:lstStyle/>
          <a:p>
            <a:r>
              <a:rPr lang="en-US" sz="1400" dirty="0"/>
              <a:t>Feature by Average Query Volume</a:t>
            </a:r>
          </a:p>
        </p:txBody>
      </p:sp>
      <p:graphicFrame>
        <p:nvGraphicFramePr>
          <p:cNvPr id="11" name="Content Placeholder 7">
            <a:extLst>
              <a:ext uri="{FF2B5EF4-FFF2-40B4-BE49-F238E27FC236}">
                <a16:creationId xmlns:a16="http://schemas.microsoft.com/office/drawing/2014/main" id="{513391DA-ECD0-9947-A231-3700ADE07DC6}"/>
              </a:ext>
            </a:extLst>
          </p:cNvPr>
          <p:cNvGraphicFramePr>
            <a:graphicFrameLocks/>
          </p:cNvGraphicFramePr>
          <p:nvPr>
            <p:extLst>
              <p:ext uri="{D42A27DB-BD31-4B8C-83A1-F6EECF244321}">
                <p14:modId xmlns:p14="http://schemas.microsoft.com/office/powerpoint/2010/main" val="113676075"/>
              </p:ext>
            </p:extLst>
          </p:nvPr>
        </p:nvGraphicFramePr>
        <p:xfrm>
          <a:off x="576263" y="1720772"/>
          <a:ext cx="7164240" cy="4658666"/>
        </p:xfrm>
        <a:graphic>
          <a:graphicData uri="http://schemas.openxmlformats.org/drawingml/2006/table">
            <a:tbl>
              <a:tblPr firstRow="1" bandRow="1">
                <a:tableStyleId>{9DCAF9ED-07DC-4A11-8D7F-57B35C25682E}</a:tableStyleId>
              </a:tblPr>
              <a:tblGrid>
                <a:gridCol w="4112695">
                  <a:extLst>
                    <a:ext uri="{9D8B030D-6E8A-4147-A177-3AD203B41FA5}">
                      <a16:colId xmlns:a16="http://schemas.microsoft.com/office/drawing/2014/main" val="3418245233"/>
                    </a:ext>
                  </a:extLst>
                </a:gridCol>
                <a:gridCol w="1573619">
                  <a:extLst>
                    <a:ext uri="{9D8B030D-6E8A-4147-A177-3AD203B41FA5}">
                      <a16:colId xmlns:a16="http://schemas.microsoft.com/office/drawing/2014/main" val="251619454"/>
                    </a:ext>
                  </a:extLst>
                </a:gridCol>
                <a:gridCol w="1477926">
                  <a:extLst>
                    <a:ext uri="{9D8B030D-6E8A-4147-A177-3AD203B41FA5}">
                      <a16:colId xmlns:a16="http://schemas.microsoft.com/office/drawing/2014/main" val="2411404014"/>
                    </a:ext>
                  </a:extLst>
                </a:gridCol>
              </a:tblGrid>
              <a:tr h="226558">
                <a:tc>
                  <a:txBody>
                    <a:bodyPr/>
                    <a:lstStyle/>
                    <a:p>
                      <a:pPr algn="l" fontAlgn="b">
                        <a:defRPr sz="800">
                          <a:solidFill>
                            <a:schemeClr val="bg1"/>
                          </a:solidFill>
                          <a:latin typeface="+mn-lt"/>
                        </a:defRPr>
                      </a:pPr>
                      <a:r>
                        <a:rPr lang="en-US" sz="900" dirty="0"/>
                        <a:t>Feature Name</a:t>
                      </a:r>
                      <a:endParaRPr lang="en-US" sz="900" b="0" i="0" u="none" strike="noStrike" baseline="0" dirty="0">
                        <a:solidFill>
                          <a:schemeClr val="bg1"/>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Query Count</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CPU Use</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1336350"/>
                  </a:ext>
                </a:extLst>
              </a:tr>
              <a:tr h="174413">
                <a:tc>
                  <a:txBody>
                    <a:bodyPr/>
                    <a:lstStyle/>
                    <a:p>
                      <a:pPr marL="0" algn="l"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--feature_usage_x_Feature3.csv[1]}}</a:t>
                      </a: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--feature_usage_x_Feature3.csv[2]}}</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--feature_usage_x_Feature3.csv[3]}}</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09462000"/>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9068710"/>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37455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968513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525410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909566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307595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032814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417248"/>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745537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509483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024235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977461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0486106"/>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346335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0884124"/>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3978741"/>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3667607"/>
                  </a:ext>
                </a:extLst>
              </a:tr>
              <a:tr h="175447">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19170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8213721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9061394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761359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641295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11573923"/>
                  </a:ext>
                </a:extLst>
              </a:tr>
            </a:tbl>
          </a:graphicData>
        </a:graphic>
      </p:graphicFrame>
      <p:sp>
        <p:nvSpPr>
          <p:cNvPr id="12" name="Text Placeholder 3">
            <a:extLst>
              <a:ext uri="{FF2B5EF4-FFF2-40B4-BE49-F238E27FC236}">
                <a16:creationId xmlns:a16="http://schemas.microsoft.com/office/drawing/2014/main" id="{8C76FFB1-A543-6C4A-9FFA-AB58F70DD620}"/>
              </a:ext>
            </a:extLst>
          </p:cNvPr>
          <p:cNvSpPr txBox="1">
            <a:spLocks/>
          </p:cNvSpPr>
          <p:nvPr/>
        </p:nvSpPr>
        <p:spPr>
          <a:xfrm>
            <a:off x="576072" y="1318436"/>
            <a:ext cx="6543865" cy="387901"/>
          </a:xfrm>
          <a:prstGeom prst="rect">
            <a:avLst/>
          </a:prstGeom>
        </p:spPr>
        <p:txBody>
          <a:bodyPr/>
          <a:lstStyle>
            <a:lvl1pPr marL="234950" indent="-234950" algn="l" defTabSz="914400" rtl="0" eaLnBrk="1" latinLnBrk="0" hangingPunct="1">
              <a:lnSpc>
                <a:spcPct val="120000"/>
              </a:lnSpc>
              <a:spcBef>
                <a:spcPts val="1000"/>
              </a:spcBef>
              <a:buFont typeface="Arial" panose="020B0604020202020204" pitchFamily="34" charset="0"/>
              <a:buChar char="•"/>
              <a:tabLst/>
              <a:defRPr sz="2400" kern="1200">
                <a:solidFill>
                  <a:schemeClr val="tx1"/>
                </a:solidFill>
                <a:latin typeface="+mn-lt"/>
                <a:ea typeface="+mn-ea"/>
                <a:cs typeface="+mn-cs"/>
              </a:defRPr>
            </a:lvl1pPr>
            <a:lvl2pPr marL="577850" indent="-223838" algn="l" defTabSz="914400" rtl="0" eaLnBrk="1" latinLnBrk="0" hangingPunct="1">
              <a:lnSpc>
                <a:spcPct val="100000"/>
              </a:lnSpc>
              <a:spcBef>
                <a:spcPts val="0"/>
              </a:spcBef>
              <a:buFont typeface="Courier New" panose="02070309020205020404" pitchFamily="49" charset="0"/>
              <a:buChar char="o"/>
              <a:tabLst/>
              <a:defRPr sz="2000" kern="1200">
                <a:solidFill>
                  <a:schemeClr val="tx1"/>
                </a:solidFill>
                <a:latin typeface="+mn-lt"/>
                <a:ea typeface="+mn-ea"/>
                <a:cs typeface="+mn-cs"/>
              </a:defRPr>
            </a:lvl2pPr>
            <a:lvl3pPr marL="914400"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3pPr>
            <a:lvl4pPr marL="1260475" indent="-233363"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4pPr>
            <a:lvl5pPr marL="1603375" indent="-222250" algn="l" defTabSz="914400" rtl="0" eaLnBrk="1" latinLnBrk="0" hangingPunct="1">
              <a:lnSpc>
                <a:spcPct val="90000"/>
              </a:lnSpc>
              <a:spcBef>
                <a:spcPts val="500"/>
              </a:spcBef>
              <a:buFont typeface="Courier New" panose="02070309020205020404" pitchFamily="49" charset="0"/>
              <a:buChar char="o"/>
              <a:tabLst/>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Top 25 most used Features, by use CPU Use</a:t>
            </a:r>
          </a:p>
        </p:txBody>
      </p:sp>
      <p:sp>
        <p:nvSpPr>
          <p:cNvPr id="13" name="TextBox 12">
            <a:extLst>
              <a:ext uri="{FF2B5EF4-FFF2-40B4-BE49-F238E27FC236}">
                <a16:creationId xmlns:a16="http://schemas.microsoft.com/office/drawing/2014/main" id="{C6B47FFD-C2C4-FC4D-800B-F7C7EDBAAA32}"/>
              </a:ext>
            </a:extLst>
          </p:cNvPr>
          <p:cNvSpPr txBox="1"/>
          <p:nvPr/>
        </p:nvSpPr>
        <p:spPr>
          <a:xfrm>
            <a:off x="8597316" y="-457200"/>
            <a:ext cx="3749039" cy="7315200"/>
          </a:xfrm>
          <a:prstGeom prst="rect">
            <a:avLst/>
          </a:prstGeom>
          <a:solidFill>
            <a:schemeClr val="bg1">
              <a:lumMod val="85000"/>
            </a:schemeClr>
          </a:solidFill>
        </p:spPr>
        <p:txBody>
          <a:bodyPr wrap="square" rtlCol="0">
            <a:noAutofit/>
          </a:bodyPr>
          <a:lstStyle/>
          <a:p>
            <a:r>
              <a:rPr lang="en-US" dirty="0"/>
              <a:t>{{</a:t>
            </a:r>
            <a:r>
              <a:rPr lang="en-US" dirty="0" err="1"/>
              <a:t>pic:vhc</a:t>
            </a:r>
            <a:r>
              <a:rPr lang="en-US" dirty="0"/>
              <a:t>--</a:t>
            </a:r>
            <a:r>
              <a:rPr lang="en-US" dirty="0" err="1"/>
              <a:t>feature_usage_x_Feature_active.png</a:t>
            </a:r>
            <a:r>
              <a:rPr lang="en-US" dirty="0"/>
              <a:t>}}</a:t>
            </a:r>
          </a:p>
        </p:txBody>
      </p:sp>
      <p:sp>
        <p:nvSpPr>
          <p:cNvPr id="14" name="Rectangle 13">
            <a:extLst>
              <a:ext uri="{FF2B5EF4-FFF2-40B4-BE49-F238E27FC236}">
                <a16:creationId xmlns:a16="http://schemas.microsoft.com/office/drawing/2014/main" id="{AA87EDE2-1F44-3F47-B209-A2F067CC2068}"/>
              </a:ext>
            </a:extLst>
          </p:cNvPr>
          <p:cNvSpPr/>
          <p:nvPr/>
        </p:nvSpPr>
        <p:spPr>
          <a:xfrm>
            <a:off x="8563460" y="-627478"/>
            <a:ext cx="4089283" cy="75384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41875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Feature Usage – By Subcategory</a:t>
            </a:r>
          </a:p>
        </p:txBody>
      </p:sp>
      <p:sp>
        <p:nvSpPr>
          <p:cNvPr id="6" name="Rectangle 5">
            <a:extLst>
              <a:ext uri="{FF2B5EF4-FFF2-40B4-BE49-F238E27FC236}">
                <a16:creationId xmlns:a16="http://schemas.microsoft.com/office/drawing/2014/main" id="{22BEF80F-2A05-8F40-A696-EF57E6D36EFA}"/>
              </a:ext>
            </a:extLst>
          </p:cNvPr>
          <p:cNvSpPr/>
          <p:nvPr/>
        </p:nvSpPr>
        <p:spPr>
          <a:xfrm>
            <a:off x="2429397" y="1266896"/>
            <a:ext cx="6816550" cy="5591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t>
            </a:r>
            <a:r>
              <a:rPr lang="en-US" dirty="0" err="1">
                <a:solidFill>
                  <a:schemeClr val="accent6"/>
                </a:solidFill>
              </a:rPr>
              <a:t>feature_usage_x_Feature_SubCategory_linear.png</a:t>
            </a:r>
            <a:r>
              <a:rPr lang="en-US" dirty="0">
                <a:solidFill>
                  <a:schemeClr val="accent6"/>
                </a:solidFill>
              </a:rPr>
              <a:t>}}</a:t>
            </a:r>
          </a:p>
          <a:p>
            <a:pPr algn="l"/>
            <a:endParaRPr lang="en-US" dirty="0">
              <a:solidFill>
                <a:schemeClr val="accent6"/>
              </a:solidFill>
            </a:endParaRPr>
          </a:p>
        </p:txBody>
      </p:sp>
      <p:sp>
        <p:nvSpPr>
          <p:cNvPr id="7" name="Rectangle 6">
            <a:extLst>
              <a:ext uri="{FF2B5EF4-FFF2-40B4-BE49-F238E27FC236}">
                <a16:creationId xmlns:a16="http://schemas.microsoft.com/office/drawing/2014/main" id="{5EBD40B5-E550-B648-A26D-9BE6FD551AE7}"/>
              </a:ext>
            </a:extLst>
          </p:cNvPr>
          <p:cNvSpPr/>
          <p:nvPr/>
        </p:nvSpPr>
        <p:spPr>
          <a:xfrm>
            <a:off x="2241453" y="1137290"/>
            <a:ext cx="7167589" cy="5747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
        <p:nvSpPr>
          <p:cNvPr id="2" name="Explosion 2 1">
            <a:extLst>
              <a:ext uri="{FF2B5EF4-FFF2-40B4-BE49-F238E27FC236}">
                <a16:creationId xmlns:a16="http://schemas.microsoft.com/office/drawing/2014/main" id="{069EEFC9-0E35-E84A-8F77-2FA9FDD6D3E8}"/>
              </a:ext>
            </a:extLst>
          </p:cNvPr>
          <p:cNvSpPr/>
          <p:nvPr/>
        </p:nvSpPr>
        <p:spPr>
          <a:xfrm>
            <a:off x="-1901780" y="4739426"/>
            <a:ext cx="7868992" cy="2762518"/>
          </a:xfrm>
          <a:prstGeom prst="irregularSeal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Many new features have been added since last Categorization effort – need to update again to remove these “unknown”</a:t>
            </a:r>
          </a:p>
        </p:txBody>
      </p:sp>
    </p:spTree>
    <p:custDataLst>
      <p:tags r:id="rId1"/>
    </p:custDataLst>
    <p:extLst>
      <p:ext uri="{BB962C8B-B14F-4D97-AF65-F5344CB8AC3E}">
        <p14:creationId xmlns:p14="http://schemas.microsoft.com/office/powerpoint/2010/main" val="4201473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Feature Usage – By Solution Type</a:t>
            </a:r>
          </a:p>
        </p:txBody>
      </p:sp>
      <p:sp>
        <p:nvSpPr>
          <p:cNvPr id="6" name="Rectangle 5">
            <a:extLst>
              <a:ext uri="{FF2B5EF4-FFF2-40B4-BE49-F238E27FC236}">
                <a16:creationId xmlns:a16="http://schemas.microsoft.com/office/drawing/2014/main" id="{22BEF80F-2A05-8F40-A696-EF57E6D36EFA}"/>
              </a:ext>
            </a:extLst>
          </p:cNvPr>
          <p:cNvSpPr/>
          <p:nvPr/>
        </p:nvSpPr>
        <p:spPr>
          <a:xfrm>
            <a:off x="2429397" y="1266896"/>
            <a:ext cx="6816550" cy="5591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t>
            </a:r>
            <a:r>
              <a:rPr lang="en-US" dirty="0" err="1">
                <a:solidFill>
                  <a:schemeClr val="accent6"/>
                </a:solidFill>
              </a:rPr>
              <a:t>feature_usage_x_Solution_Type_linear.png</a:t>
            </a:r>
            <a:r>
              <a:rPr lang="en-US" dirty="0">
                <a:solidFill>
                  <a:schemeClr val="accent6"/>
                </a:solidFill>
              </a:rPr>
              <a:t>}}</a:t>
            </a:r>
          </a:p>
          <a:p>
            <a:pPr algn="l"/>
            <a:endParaRPr lang="en-US" dirty="0">
              <a:solidFill>
                <a:schemeClr val="accent6"/>
              </a:solidFill>
            </a:endParaRPr>
          </a:p>
        </p:txBody>
      </p:sp>
      <p:sp>
        <p:nvSpPr>
          <p:cNvPr id="7" name="Rectangle 6">
            <a:extLst>
              <a:ext uri="{FF2B5EF4-FFF2-40B4-BE49-F238E27FC236}">
                <a16:creationId xmlns:a16="http://schemas.microsoft.com/office/drawing/2014/main" id="{5EBD40B5-E550-B648-A26D-9BE6FD551AE7}"/>
              </a:ext>
            </a:extLst>
          </p:cNvPr>
          <p:cNvSpPr/>
          <p:nvPr/>
        </p:nvSpPr>
        <p:spPr>
          <a:xfrm>
            <a:off x="2261487" y="1137289"/>
            <a:ext cx="7167589" cy="5747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617302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5FB4F3A-FB93-4D5D-896D-5416FD98EF63}"/>
              </a:ext>
            </a:extLst>
          </p:cNvPr>
          <p:cNvSpPr>
            <a:spLocks noGrp="1"/>
          </p:cNvSpPr>
          <p:nvPr>
            <p:ph type="title"/>
          </p:nvPr>
        </p:nvSpPr>
        <p:spPr/>
        <p:txBody>
          <a:bodyPr/>
          <a:lstStyle/>
          <a:p>
            <a:r>
              <a:rPr lang="en-US" dirty="0"/>
              <a:t>Feature Usage – By Objective</a:t>
            </a:r>
          </a:p>
        </p:txBody>
      </p:sp>
      <p:sp>
        <p:nvSpPr>
          <p:cNvPr id="6" name="Rectangle 5">
            <a:extLst>
              <a:ext uri="{FF2B5EF4-FFF2-40B4-BE49-F238E27FC236}">
                <a16:creationId xmlns:a16="http://schemas.microsoft.com/office/drawing/2014/main" id="{22BEF80F-2A05-8F40-A696-EF57E6D36EFA}"/>
              </a:ext>
            </a:extLst>
          </p:cNvPr>
          <p:cNvSpPr/>
          <p:nvPr/>
        </p:nvSpPr>
        <p:spPr>
          <a:xfrm>
            <a:off x="2429397" y="1266896"/>
            <a:ext cx="6816550" cy="55911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r>
              <a:rPr lang="en-US" dirty="0">
                <a:solidFill>
                  <a:schemeClr val="accent6"/>
                </a:solidFill>
              </a:rPr>
              <a:t>{{</a:t>
            </a:r>
            <a:r>
              <a:rPr lang="en-US" dirty="0" err="1">
                <a:solidFill>
                  <a:schemeClr val="accent6"/>
                </a:solidFill>
              </a:rPr>
              <a:t>pic:vhc</a:t>
            </a:r>
            <a:r>
              <a:rPr lang="en-US" dirty="0">
                <a:solidFill>
                  <a:schemeClr val="accent6"/>
                </a:solidFill>
              </a:rPr>
              <a:t>--</a:t>
            </a:r>
            <a:r>
              <a:rPr lang="en-US" dirty="0" err="1">
                <a:solidFill>
                  <a:schemeClr val="accent6"/>
                </a:solidFill>
              </a:rPr>
              <a:t>feature_usage_x_Objective_Name_linear.png</a:t>
            </a:r>
            <a:r>
              <a:rPr lang="en-US" dirty="0">
                <a:solidFill>
                  <a:schemeClr val="accent6"/>
                </a:solidFill>
              </a:rPr>
              <a:t>}}</a:t>
            </a:r>
          </a:p>
          <a:p>
            <a:pPr algn="l"/>
            <a:endParaRPr lang="en-US" dirty="0">
              <a:solidFill>
                <a:schemeClr val="accent6"/>
              </a:solidFill>
            </a:endParaRPr>
          </a:p>
        </p:txBody>
      </p:sp>
      <p:sp>
        <p:nvSpPr>
          <p:cNvPr id="7" name="Rectangle 6">
            <a:extLst>
              <a:ext uri="{FF2B5EF4-FFF2-40B4-BE49-F238E27FC236}">
                <a16:creationId xmlns:a16="http://schemas.microsoft.com/office/drawing/2014/main" id="{5EBD40B5-E550-B648-A26D-9BE6FD551AE7}"/>
              </a:ext>
            </a:extLst>
          </p:cNvPr>
          <p:cNvSpPr/>
          <p:nvPr/>
        </p:nvSpPr>
        <p:spPr>
          <a:xfrm>
            <a:off x="2261487" y="1137289"/>
            <a:ext cx="7167589" cy="57472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accent6"/>
              </a:solidFill>
            </a:endParaRPr>
          </a:p>
        </p:txBody>
      </p:sp>
    </p:spTree>
    <p:custDataLst>
      <p:tags r:id="rId1"/>
    </p:custDataLst>
    <p:extLst>
      <p:ext uri="{BB962C8B-B14F-4D97-AF65-F5344CB8AC3E}">
        <p14:creationId xmlns:p14="http://schemas.microsoft.com/office/powerpoint/2010/main" val="1176482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2E89-40CB-8744-99E6-5215A63CB2BA}"/>
              </a:ext>
            </a:extLst>
          </p:cNvPr>
          <p:cNvSpPr>
            <a:spLocks noGrp="1"/>
          </p:cNvSpPr>
          <p:nvPr>
            <p:ph type="title"/>
          </p:nvPr>
        </p:nvSpPr>
        <p:spPr/>
        <p:txBody>
          <a:bodyPr/>
          <a:lstStyle/>
          <a:p>
            <a:r>
              <a:rPr lang="en-US" dirty="0"/>
              <a:t>Feature Usage – Unused Features</a:t>
            </a:r>
          </a:p>
        </p:txBody>
      </p:sp>
      <p:graphicFrame>
        <p:nvGraphicFramePr>
          <p:cNvPr id="11" name="Content Placeholder 7">
            <a:extLst>
              <a:ext uri="{FF2B5EF4-FFF2-40B4-BE49-F238E27FC236}">
                <a16:creationId xmlns:a16="http://schemas.microsoft.com/office/drawing/2014/main" id="{513391DA-ECD0-9947-A231-3700ADE07DC6}"/>
              </a:ext>
            </a:extLst>
          </p:cNvPr>
          <p:cNvGraphicFramePr>
            <a:graphicFrameLocks/>
          </p:cNvGraphicFramePr>
          <p:nvPr>
            <p:extLst>
              <p:ext uri="{D42A27DB-BD31-4B8C-83A1-F6EECF244321}">
                <p14:modId xmlns:p14="http://schemas.microsoft.com/office/powerpoint/2010/main" val="4049093268"/>
              </p:ext>
            </p:extLst>
          </p:nvPr>
        </p:nvGraphicFramePr>
        <p:xfrm>
          <a:off x="587482" y="1309955"/>
          <a:ext cx="7164240" cy="5356318"/>
        </p:xfrm>
        <a:graphic>
          <a:graphicData uri="http://schemas.openxmlformats.org/drawingml/2006/table">
            <a:tbl>
              <a:tblPr firstRow="1" bandRow="1">
                <a:tableStyleId>{9DCAF9ED-07DC-4A11-8D7F-57B35C25682E}</a:tableStyleId>
              </a:tblPr>
              <a:tblGrid>
                <a:gridCol w="4112695">
                  <a:extLst>
                    <a:ext uri="{9D8B030D-6E8A-4147-A177-3AD203B41FA5}">
                      <a16:colId xmlns:a16="http://schemas.microsoft.com/office/drawing/2014/main" val="3418245233"/>
                    </a:ext>
                  </a:extLst>
                </a:gridCol>
                <a:gridCol w="1573619">
                  <a:extLst>
                    <a:ext uri="{9D8B030D-6E8A-4147-A177-3AD203B41FA5}">
                      <a16:colId xmlns:a16="http://schemas.microsoft.com/office/drawing/2014/main" val="251619454"/>
                    </a:ext>
                  </a:extLst>
                </a:gridCol>
                <a:gridCol w="1477926">
                  <a:extLst>
                    <a:ext uri="{9D8B030D-6E8A-4147-A177-3AD203B41FA5}">
                      <a16:colId xmlns:a16="http://schemas.microsoft.com/office/drawing/2014/main" val="2411404014"/>
                    </a:ext>
                  </a:extLst>
                </a:gridCol>
              </a:tblGrid>
              <a:tr h="226558">
                <a:tc>
                  <a:txBody>
                    <a:bodyPr/>
                    <a:lstStyle/>
                    <a:p>
                      <a:pPr algn="l" fontAlgn="b">
                        <a:defRPr sz="800">
                          <a:solidFill>
                            <a:schemeClr val="bg1"/>
                          </a:solidFill>
                          <a:latin typeface="+mn-lt"/>
                        </a:defRPr>
                      </a:pPr>
                      <a:r>
                        <a:rPr lang="en-US" sz="900" dirty="0"/>
                        <a:t>Feature Name</a:t>
                      </a:r>
                      <a:endParaRPr lang="en-US" sz="900" b="0" i="0" u="none" strike="noStrike" baseline="0" dirty="0">
                        <a:solidFill>
                          <a:schemeClr val="bg1"/>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Query Count</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800">
                          <a:solidFill>
                            <a:schemeClr val="bg1"/>
                          </a:solidFill>
                          <a:latin typeface="+mn-lt"/>
                        </a:defRPr>
                      </a:pPr>
                      <a:r>
                        <a:rPr lang="en-US" sz="900" dirty="0"/>
                        <a:t>CPU Use</a:t>
                      </a:r>
                      <a:endParaRPr lang="en-US" sz="900" b="0"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1336350"/>
                  </a:ext>
                </a:extLst>
              </a:tr>
              <a:tr h="174413">
                <a:tc>
                  <a:txBody>
                    <a:bodyPr/>
                    <a:lstStyle/>
                    <a:p>
                      <a:pPr marL="0" algn="l"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feature_usage_x_Feature_inactive.csv</a:t>
                      </a:r>
                      <a:r>
                        <a:rPr lang="en-US" sz="900" kern="1200" dirty="0">
                          <a:solidFill>
                            <a:srgbClr val="6B767D"/>
                          </a:solidFill>
                          <a:latin typeface="+mn-lt"/>
                          <a:ea typeface="+mn-ea"/>
                          <a:cs typeface="+mn-cs"/>
                        </a:rPr>
                        <a:t>[1]}}</a:t>
                      </a: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feature_usage_x_Feature_inactive.csv</a:t>
                      </a:r>
                      <a:r>
                        <a:rPr lang="en-US" sz="900" kern="1200" dirty="0">
                          <a:solidFill>
                            <a:srgbClr val="6B767D"/>
                          </a:solidFill>
                          <a:latin typeface="+mn-lt"/>
                          <a:ea typeface="+mn-ea"/>
                          <a:cs typeface="+mn-cs"/>
                        </a:rPr>
                        <a:t>[2]}}</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r" defTabSz="914400" rtl="0" eaLnBrk="1" fontAlgn="b" latinLnBrk="0" hangingPunct="1">
                        <a:defRPr sz="900">
                          <a:solidFill>
                            <a:srgbClr val="6B767D"/>
                          </a:solidFill>
                          <a:latin typeface="+mn-lt"/>
                        </a:defRPr>
                      </a:pP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col:vhc</a:t>
                      </a:r>
                      <a:r>
                        <a:rPr lang="en-US" sz="900" kern="1200" dirty="0">
                          <a:solidFill>
                            <a:srgbClr val="6B767D"/>
                          </a:solidFill>
                          <a:latin typeface="+mn-lt"/>
                          <a:ea typeface="+mn-ea"/>
                          <a:cs typeface="+mn-cs"/>
                        </a:rPr>
                        <a:t>--</a:t>
                      </a:r>
                      <a:r>
                        <a:rPr lang="en-US" sz="900" kern="1200" dirty="0" err="1">
                          <a:solidFill>
                            <a:srgbClr val="6B767D"/>
                          </a:solidFill>
                          <a:latin typeface="+mn-lt"/>
                          <a:ea typeface="+mn-ea"/>
                          <a:cs typeface="+mn-cs"/>
                        </a:rPr>
                        <a:t>feature_usage_x_Feature_inactive.csv</a:t>
                      </a:r>
                      <a:r>
                        <a:rPr lang="en-US" sz="900" kern="1200" dirty="0">
                          <a:solidFill>
                            <a:srgbClr val="6B767D"/>
                          </a:solidFill>
                          <a:latin typeface="+mn-lt"/>
                          <a:ea typeface="+mn-ea"/>
                          <a:cs typeface="+mn-cs"/>
                        </a:rPr>
                        <a:t>[3]}}</a:t>
                      </a:r>
                      <a:endParaRPr sz="90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09462000"/>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9068710"/>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37455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968513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525410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59095667"/>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307595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8032814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417248"/>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745537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5094831"/>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96024235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977461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50486106"/>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3463353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60884124"/>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3978741"/>
                  </a:ext>
                </a:extLst>
              </a:tr>
              <a:tr h="174413">
                <a:tc>
                  <a:txBody>
                    <a:bodyPr/>
                    <a:lstStyle/>
                    <a:p>
                      <a:pPr algn="l"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3667607"/>
                  </a:ext>
                </a:extLst>
              </a:tr>
              <a:tr h="175447">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19170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8213721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9061394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87613599"/>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641295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11573923"/>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6779938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61199358"/>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9624775"/>
                  </a:ext>
                </a:extLst>
              </a:tr>
              <a:tr h="174413">
                <a:tc>
                  <a:txBody>
                    <a:bodyPr/>
                    <a:lstStyle/>
                    <a:p>
                      <a:pPr algn="l"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900">
                          <a:solidFill>
                            <a:srgbClr val="6B767D"/>
                          </a:solidFill>
                          <a:latin typeface="+mn-lt"/>
                        </a:defRPr>
                      </a:pPr>
                      <a:endParaRPr sz="90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44571908"/>
                  </a:ext>
                </a:extLst>
              </a:tr>
            </a:tbl>
          </a:graphicData>
        </a:graphic>
      </p:graphicFrame>
      <p:sp>
        <p:nvSpPr>
          <p:cNvPr id="3" name="TextBox 2">
            <a:extLst>
              <a:ext uri="{FF2B5EF4-FFF2-40B4-BE49-F238E27FC236}">
                <a16:creationId xmlns:a16="http://schemas.microsoft.com/office/drawing/2014/main" id="{1D307EC2-E295-404D-AE5A-0687C508135B}"/>
              </a:ext>
            </a:extLst>
          </p:cNvPr>
          <p:cNvSpPr txBox="1"/>
          <p:nvPr/>
        </p:nvSpPr>
        <p:spPr>
          <a:xfrm>
            <a:off x="8378190" y="1303020"/>
            <a:ext cx="3394710" cy="1477328"/>
          </a:xfrm>
          <a:prstGeom prst="rect">
            <a:avLst/>
          </a:prstGeom>
          <a:noFill/>
        </p:spPr>
        <p:txBody>
          <a:bodyPr wrap="square" rtlCol="0">
            <a:spAutoFit/>
          </a:bodyPr>
          <a:lstStyle/>
          <a:p>
            <a:r>
              <a:rPr lang="en-US" dirty="0"/>
              <a:t>Some of the Unused Features that may be of interest to you:</a:t>
            </a:r>
          </a:p>
          <a:p>
            <a:pPr marL="285750" indent="-285750">
              <a:buFont typeface="Arial" panose="020B0604020202020204" pitchFamily="34" charset="0"/>
              <a:buChar char="•"/>
            </a:pPr>
            <a:r>
              <a:rPr lang="en-US" dirty="0"/>
              <a:t>CSM to complete</a:t>
            </a:r>
          </a:p>
          <a:p>
            <a:pPr marL="285750" indent="-285750">
              <a:buFont typeface="Arial" panose="020B0604020202020204" pitchFamily="34" charset="0"/>
              <a:buChar char="•"/>
            </a:pPr>
            <a:r>
              <a:rPr lang="en-US" dirty="0"/>
              <a:t>CSM to complete</a:t>
            </a:r>
          </a:p>
          <a:p>
            <a:pPr marL="285750" indent="-285750">
              <a:buFont typeface="Arial" panose="020B0604020202020204" pitchFamily="34" charset="0"/>
              <a:buChar char="•"/>
            </a:pPr>
            <a:r>
              <a:rPr lang="en-US" dirty="0">
                <a:solidFill>
                  <a:srgbClr val="FF0000"/>
                </a:solidFill>
              </a:rPr>
              <a:t>CSM to complete</a:t>
            </a:r>
          </a:p>
        </p:txBody>
      </p:sp>
    </p:spTree>
    <p:extLst>
      <p:ext uri="{BB962C8B-B14F-4D97-AF65-F5344CB8AC3E}">
        <p14:creationId xmlns:p14="http://schemas.microsoft.com/office/powerpoint/2010/main" val="2018048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Vantage Health Check - Overview</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[1:Site_ID]}}</a:t>
            </a:r>
          </a:p>
        </p:txBody>
      </p:sp>
    </p:spTree>
    <p:extLst>
      <p:ext uri="{BB962C8B-B14F-4D97-AF65-F5344CB8AC3E}">
        <p14:creationId xmlns:p14="http://schemas.microsoft.com/office/powerpoint/2010/main" val="40915689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Object Health</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[1:Site_ID]}}</a:t>
            </a:r>
          </a:p>
        </p:txBody>
      </p:sp>
    </p:spTree>
    <p:extLst>
      <p:ext uri="{BB962C8B-B14F-4D97-AF65-F5344CB8AC3E}">
        <p14:creationId xmlns:p14="http://schemas.microsoft.com/office/powerpoint/2010/main" val="2308354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a:extLst>
              <a:ext uri="{FF2B5EF4-FFF2-40B4-BE49-F238E27FC236}">
                <a16:creationId xmlns:a16="http://schemas.microsoft.com/office/drawing/2014/main" id="{BB97F7AA-19C8-43EA-B3EA-B803B179E65E}"/>
              </a:ext>
            </a:extLst>
          </p:cNvPr>
          <p:cNvGraphicFramePr>
            <a:graphicFrameLocks noGrp="1"/>
          </p:cNvGraphicFramePr>
          <p:nvPr>
            <p:ph sz="quarter" idx="16"/>
            <p:extLst>
              <p:ext uri="{D42A27DB-BD31-4B8C-83A1-F6EECF244321}">
                <p14:modId xmlns:p14="http://schemas.microsoft.com/office/powerpoint/2010/main" val="3918147439"/>
              </p:ext>
            </p:extLst>
          </p:nvPr>
        </p:nvGraphicFramePr>
        <p:xfrm>
          <a:off x="571500" y="2083443"/>
          <a:ext cx="7302500" cy="4271728"/>
        </p:xfrm>
        <a:graphic>
          <a:graphicData uri="http://schemas.openxmlformats.org/drawingml/2006/table">
            <a:tbl>
              <a:tblPr firstRow="1" bandRow="1">
                <a:tableStyleId>{9DCAF9ED-07DC-4A11-8D7F-57B35C25682E}</a:tableStyleId>
              </a:tblPr>
              <a:tblGrid>
                <a:gridCol w="4653571">
                  <a:extLst>
                    <a:ext uri="{9D8B030D-6E8A-4147-A177-3AD203B41FA5}">
                      <a16:colId xmlns:a16="http://schemas.microsoft.com/office/drawing/2014/main" val="2422292362"/>
                    </a:ext>
                  </a:extLst>
                </a:gridCol>
                <a:gridCol w="2648929">
                  <a:extLst>
                    <a:ext uri="{9D8B030D-6E8A-4147-A177-3AD203B41FA5}">
                      <a16:colId xmlns:a16="http://schemas.microsoft.com/office/drawing/2014/main" val="2559358425"/>
                    </a:ext>
                  </a:extLst>
                </a:gridCol>
              </a:tblGrid>
              <a:tr h="561115">
                <a:tc>
                  <a:txBody>
                    <a:bodyPr/>
                    <a:lstStyle/>
                    <a:p>
                      <a:pPr algn="ctr" fontAlgn="t">
                        <a:defRPr sz="1600">
                          <a:solidFill>
                            <a:srgbClr val="FFFFFF"/>
                          </a:solidFill>
                        </a:defRPr>
                      </a:pPr>
                      <a:r>
                        <a:rPr sz="1600" dirty="0" err="1"/>
                        <a:t>ObjectDatabaseName</a:t>
                      </a:r>
                      <a:endParaRPr lang="en-US" sz="1600" b="1" i="0" u="none" strike="noStrike" dirty="0">
                        <a:solidFill>
                          <a:srgbClr val="FFFFFF"/>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rgbClr val="FFFFFF"/>
                          </a:solidFill>
                        </a:defRPr>
                      </a:pPr>
                      <a:r>
                        <a:rPr sz="1600" dirty="0"/>
                        <a:t>Avg Statement Count Per Table</a:t>
                      </a:r>
                      <a:endParaRPr lang="en-US" sz="1600" b="1" i="0" u="none" strike="noStrike" dirty="0">
                        <a:solidFill>
                          <a:srgbClr val="FFFFFF"/>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28841891"/>
                  </a:ext>
                </a:extLst>
              </a:tr>
              <a:tr h="713794">
                <a:tc>
                  <a:txBody>
                    <a:bodyPr/>
                    <a:lstStyle/>
                    <a:p>
                      <a:pPr algn="ctr" fontAlgn="t">
                        <a:defRPr sz="1600">
                          <a:solidFill>
                            <a:schemeClr val="tx1"/>
                          </a:solidFill>
                        </a:defRPr>
                      </a:pPr>
                      <a:r>
                        <a:rPr lang="en-US" sz="1600" dirty="0"/>
                        <a:t>{{</a:t>
                      </a:r>
                      <a:r>
                        <a:rPr lang="en-US" sz="1600" dirty="0" err="1"/>
                        <a:t>col:vhc</a:t>
                      </a:r>
                      <a:r>
                        <a:rPr lang="en-US" sz="1600" dirty="0"/>
                        <a:t>--</a:t>
                      </a:r>
                      <a:r>
                        <a:rPr lang="en-US" sz="1600" dirty="0" err="1"/>
                        <a:t>databases_most_dml_tables.csv</a:t>
                      </a:r>
                      <a:r>
                        <a:rPr lang="en-US" sz="1600" dirty="0"/>
                        <a:t>[1]}}</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chemeClr val="tx1"/>
                          </a:solidFill>
                        </a:defRPr>
                      </a:pPr>
                      <a:r>
                        <a:rPr lang="en-US" sz="1600" dirty="0"/>
                        <a:t>{{</a:t>
                      </a:r>
                      <a:r>
                        <a:rPr lang="en-US" sz="1600" dirty="0" err="1"/>
                        <a:t>col:vhc</a:t>
                      </a:r>
                      <a:r>
                        <a:rPr lang="en-US" sz="1600" dirty="0"/>
                        <a:t>--</a:t>
                      </a:r>
                      <a:r>
                        <a:rPr lang="en-US" sz="1600" dirty="0" err="1"/>
                        <a:t>databases_most_dml_tables.csv</a:t>
                      </a:r>
                      <a:r>
                        <a:rPr lang="en-US" sz="1600" dirty="0"/>
                        <a:t>[2]}}</a:t>
                      </a: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94870431"/>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27567842"/>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71646849"/>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42317202"/>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14025366"/>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6158296"/>
                  </a:ext>
                </a:extLst>
              </a:tr>
              <a:tr h="494928">
                <a:tc>
                  <a:txBody>
                    <a:bodyPr/>
                    <a:lstStyle/>
                    <a:p>
                      <a:pPr algn="ctr" fontAlgn="t">
                        <a:defRPr sz="1600">
                          <a:solidFill>
                            <a:schemeClr val="tx1"/>
                          </a:solidFill>
                        </a:defRPr>
                      </a:pPr>
                      <a:endParaRPr lang="en-US" sz="1600" b="0" i="0" u="none" strike="noStrike" baseline="0" dirty="0">
                        <a:solidFill>
                          <a:schemeClr val="tx1">
                            <a:lumMod val="75000"/>
                          </a:schemeClr>
                        </a:solidFill>
                        <a:effectLst/>
                        <a:latin typeface="Microsoft Sans Serif" panose="020B0604020202020204" pitchFamily="34" charset="0"/>
                      </a:endParaRPr>
                    </a:p>
                  </a:txBody>
                  <a:tcPr marL="9525" marR="9525" marT="952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sz="1600">
                          <a:solidFill>
                            <a:schemeClr val="tx1"/>
                          </a:solidFill>
                        </a:defRPr>
                      </a:pPr>
                      <a:endParaRPr lang="en-US" sz="1600" b="0" i="0" u="none" strike="noStrike" dirty="0">
                        <a:solidFill>
                          <a:schemeClr val="tx1">
                            <a:lumMod val="75000"/>
                          </a:schemeClr>
                        </a:solidFill>
                        <a:effectLst/>
                        <a:latin typeface="Microsoft Sans Serif" panose="020B0604020202020204" pitchFamily="34" charset="0"/>
                      </a:endParaRPr>
                    </a:p>
                  </a:txBody>
                  <a:tcPr marL="9525" marR="9525" marT="9525"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39346648"/>
                  </a:ext>
                </a:extLst>
              </a:tr>
            </a:tbl>
          </a:graphicData>
        </a:graphic>
      </p:graphicFrame>
      <p:sp>
        <p:nvSpPr>
          <p:cNvPr id="3" name="Title 2">
            <a:extLst>
              <a:ext uri="{FF2B5EF4-FFF2-40B4-BE49-F238E27FC236}">
                <a16:creationId xmlns:a16="http://schemas.microsoft.com/office/drawing/2014/main" id="{C16FB369-ABD6-4815-91BE-2F9AFC1775A9}"/>
              </a:ext>
            </a:extLst>
          </p:cNvPr>
          <p:cNvSpPr>
            <a:spLocks noGrp="1"/>
          </p:cNvSpPr>
          <p:nvPr>
            <p:ph type="title"/>
          </p:nvPr>
        </p:nvSpPr>
        <p:spPr>
          <a:xfrm>
            <a:off x="575310" y="395492"/>
            <a:ext cx="11041380" cy="813548"/>
          </a:xfrm>
        </p:spPr>
        <p:txBody>
          <a:bodyPr/>
          <a:lstStyle/>
          <a:p>
            <a:r>
              <a:rPr lang="en-US"/>
              <a:t>Databases with Most Frequent INSERTS/UPDATES/DELETES</a:t>
            </a:r>
          </a:p>
        </p:txBody>
      </p:sp>
      <p:sp>
        <p:nvSpPr>
          <p:cNvPr id="13" name="Text Placeholder 3">
            <a:extLst>
              <a:ext uri="{FF2B5EF4-FFF2-40B4-BE49-F238E27FC236}">
                <a16:creationId xmlns:a16="http://schemas.microsoft.com/office/drawing/2014/main" id="{20F8BD45-A9C3-0149-BD7D-C183806E7F37}"/>
              </a:ext>
            </a:extLst>
          </p:cNvPr>
          <p:cNvSpPr>
            <a:spLocks noGrp="1"/>
          </p:cNvSpPr>
          <p:nvPr>
            <p:ph type="body" sz="quarter" idx="11"/>
          </p:nvPr>
        </p:nvSpPr>
        <p:spPr>
          <a:xfrm>
            <a:off x="576072" y="1230850"/>
            <a:ext cx="11033760" cy="475488"/>
          </a:xfrm>
        </p:spPr>
        <p:txBody>
          <a:bodyPr/>
          <a:lstStyle/>
          <a:p>
            <a:r>
              <a:rPr lang="en-PH" dirty="0"/>
              <a:t>On average, {{</a:t>
            </a:r>
            <a:r>
              <a:rPr lang="en-PH" dirty="0" err="1"/>
              <a:t>val:vhc</a:t>
            </a:r>
            <a:r>
              <a:rPr lang="en-PH" dirty="0"/>
              <a:t>--tablecount_over_1500_dml_average.csv[1:2]}} tables exceed 1,500 DML statements on a daily basis</a:t>
            </a:r>
          </a:p>
        </p:txBody>
      </p:sp>
      <p:sp>
        <p:nvSpPr>
          <p:cNvPr id="16" name="Rectangle 15">
            <a:extLst>
              <a:ext uri="{FF2B5EF4-FFF2-40B4-BE49-F238E27FC236}">
                <a16:creationId xmlns:a16="http://schemas.microsoft.com/office/drawing/2014/main" id="{D76D7FE7-EF31-DC40-8784-B1B4E96C6A99}"/>
              </a:ext>
            </a:extLst>
          </p:cNvPr>
          <p:cNvSpPr/>
          <p:nvPr/>
        </p:nvSpPr>
        <p:spPr>
          <a:xfrm>
            <a:off x="8229600" y="2794926"/>
            <a:ext cx="3541852" cy="2737737"/>
          </a:xfrm>
          <a:prstGeom prst="rect">
            <a:avLst/>
          </a:prstGeom>
        </p:spPr>
        <p:txBody>
          <a:bodyPr wrap="square">
            <a:spAutoFit/>
          </a:bodyPr>
          <a:lstStyle/>
          <a:p>
            <a:pPr lvl="0" defTabSz="914330">
              <a:lnSpc>
                <a:spcPct val="130000"/>
              </a:lnSpc>
              <a:spcBef>
                <a:spcPts val="1200"/>
              </a:spcBef>
              <a:defRPr/>
            </a:pPr>
            <a:r>
              <a:rPr lang="en-US" sz="1400" b="1" dirty="0">
                <a:solidFill>
                  <a:srgbClr val="6B767D"/>
                </a:solidFill>
              </a:rPr>
              <a:t>Why do I care?</a:t>
            </a:r>
            <a:endParaRPr lang="en-US" sz="1400" dirty="0">
              <a:solidFill>
                <a:srgbClr val="6B767D"/>
              </a:solidFill>
            </a:endParaRPr>
          </a:p>
          <a:p>
            <a:pPr defTabSz="914330">
              <a:lnSpc>
                <a:spcPct val="130000"/>
              </a:lnSpc>
              <a:spcBef>
                <a:spcPts val="1200"/>
              </a:spcBef>
              <a:defRPr/>
            </a:pPr>
            <a:r>
              <a:rPr kumimoji="0" lang="en-US" sz="1400" b="0" i="0" u="none" strike="noStrike" kern="1200" cap="none" spc="0" normalizeH="0" baseline="0" noProof="0" dirty="0">
                <a:ln>
                  <a:noFill/>
                </a:ln>
                <a:solidFill>
                  <a:srgbClr val="6B767D"/>
                </a:solidFill>
                <a:effectLst/>
                <a:uLnTx/>
                <a:uFillTx/>
                <a:latin typeface="Arial" panose="020B0604020202020204"/>
                <a:ea typeface="+mn-ea"/>
                <a:cs typeface="+mn-cs"/>
              </a:rPr>
              <a:t>There is no restriction with Teradata on the number of DML statements (inserts/updates/deletes), however, some ETL is more efficient when done with a bulk utility rather than singleton DML statements.   Understanding where massive counts of DML exist can help point towards optimization opportunities.</a:t>
            </a:r>
          </a:p>
        </p:txBody>
      </p:sp>
    </p:spTree>
    <p:custDataLst>
      <p:tags r:id="rId1"/>
    </p:custDataLst>
    <p:extLst>
      <p:ext uri="{BB962C8B-B14F-4D97-AF65-F5344CB8AC3E}">
        <p14:creationId xmlns:p14="http://schemas.microsoft.com/office/powerpoint/2010/main" val="3362612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a:extLst>
              <a:ext uri="{FF2B5EF4-FFF2-40B4-BE49-F238E27FC236}">
                <a16:creationId xmlns:a16="http://schemas.microsoft.com/office/drawing/2014/main" id="{AB0C5323-E3DE-4ABB-ABAA-512CA6EFDEEA}"/>
              </a:ext>
            </a:extLst>
          </p:cNvPr>
          <p:cNvGraphicFramePr>
            <a:graphicFrameLocks noGrp="1"/>
          </p:cNvGraphicFramePr>
          <p:nvPr>
            <p:ph sz="quarter" idx="16"/>
            <p:extLst>
              <p:ext uri="{D42A27DB-BD31-4B8C-83A1-F6EECF244321}">
                <p14:modId xmlns:p14="http://schemas.microsoft.com/office/powerpoint/2010/main" val="2877649100"/>
              </p:ext>
            </p:extLst>
          </p:nvPr>
        </p:nvGraphicFramePr>
        <p:xfrm>
          <a:off x="2765669" y="1638434"/>
          <a:ext cx="7024689" cy="4676505"/>
        </p:xfrm>
        <a:graphic>
          <a:graphicData uri="http://schemas.openxmlformats.org/drawingml/2006/table">
            <a:tbl>
              <a:tblPr firstRow="1" bandRow="1">
                <a:tableStyleId>{9DCAF9ED-07DC-4A11-8D7F-57B35C25682E}</a:tableStyleId>
              </a:tblPr>
              <a:tblGrid>
                <a:gridCol w="3724278">
                  <a:extLst>
                    <a:ext uri="{9D8B030D-6E8A-4147-A177-3AD203B41FA5}">
                      <a16:colId xmlns:a16="http://schemas.microsoft.com/office/drawing/2014/main" val="3407009080"/>
                    </a:ext>
                  </a:extLst>
                </a:gridCol>
                <a:gridCol w="1243012">
                  <a:extLst>
                    <a:ext uri="{9D8B030D-6E8A-4147-A177-3AD203B41FA5}">
                      <a16:colId xmlns:a16="http://schemas.microsoft.com/office/drawing/2014/main" val="901635371"/>
                    </a:ext>
                  </a:extLst>
                </a:gridCol>
                <a:gridCol w="1057275">
                  <a:extLst>
                    <a:ext uri="{9D8B030D-6E8A-4147-A177-3AD203B41FA5}">
                      <a16:colId xmlns:a16="http://schemas.microsoft.com/office/drawing/2014/main" val="3955404107"/>
                    </a:ext>
                  </a:extLst>
                </a:gridCol>
                <a:gridCol w="1000124">
                  <a:extLst>
                    <a:ext uri="{9D8B030D-6E8A-4147-A177-3AD203B41FA5}">
                      <a16:colId xmlns:a16="http://schemas.microsoft.com/office/drawing/2014/main" val="956764035"/>
                    </a:ext>
                  </a:extLst>
                </a:gridCol>
              </a:tblGrid>
              <a:tr h="229359">
                <a:tc>
                  <a:txBody>
                    <a:bodyPr/>
                    <a:lstStyle/>
                    <a:p>
                      <a:pPr algn="l" fontAlgn="b">
                        <a:defRPr sz="1000">
                          <a:solidFill>
                            <a:srgbClr val="FFFFFF"/>
                          </a:solidFill>
                        </a:defRPr>
                      </a:pPr>
                      <a:r>
                        <a:rPr sz="1000" dirty="0" err="1">
                          <a:latin typeface="+mn-lt"/>
                        </a:rPr>
                        <a:t>DataBaseName</a:t>
                      </a:r>
                      <a:endParaRPr lang="en-US" sz="1000" b="0" i="0" u="none" strike="noStrike" baseline="0" dirty="0">
                        <a:solidFill>
                          <a:srgbClr val="FFFFFF"/>
                        </a:solidFill>
                        <a:effectLst/>
                        <a:latin typeface="+mn-lt"/>
                      </a:endParaRPr>
                    </a:p>
                  </a:txBody>
                  <a:tcPr marL="90000" marR="6921" marT="6921"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1000">
                          <a:solidFill>
                            <a:srgbClr val="FFFFFF"/>
                          </a:solidFill>
                        </a:defRPr>
                      </a:pPr>
                      <a:r>
                        <a:rPr lang="en-US" sz="1000">
                          <a:latin typeface="+mn-lt"/>
                        </a:rPr>
                        <a:t>Used Space (GB)</a:t>
                      </a:r>
                      <a:endParaRPr lang="en-US" sz="1000" b="0" i="0" u="none" strike="noStrike" baseline="0" dirty="0">
                        <a:solidFill>
                          <a:srgbClr val="FFFFFF"/>
                        </a:solidFill>
                        <a:effectLst/>
                        <a:latin typeface="+mn-lt"/>
                      </a:endParaRPr>
                    </a:p>
                  </a:txBody>
                  <a:tcPr marL="90000" marR="6921" marT="69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1000">
                          <a:solidFill>
                            <a:srgbClr val="FFFFFF"/>
                          </a:solidFill>
                        </a:defRPr>
                      </a:pPr>
                      <a:r>
                        <a:rPr lang="en-US" sz="1000" b="0" i="0" u="none" strike="noStrike" baseline="0" dirty="0">
                          <a:solidFill>
                            <a:srgbClr val="FFFFFF"/>
                          </a:solidFill>
                          <a:effectLst/>
                          <a:latin typeface="+mn-lt"/>
                        </a:rPr>
                        <a:t>Max Space (GB)</a:t>
                      </a:r>
                    </a:p>
                  </a:txBody>
                  <a:tcPr marL="90000" marR="6921" marT="6921"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r" fontAlgn="b">
                        <a:defRPr sz="1000">
                          <a:solidFill>
                            <a:srgbClr val="FFFFFF"/>
                          </a:solidFill>
                        </a:defRPr>
                      </a:pPr>
                      <a:r>
                        <a:rPr lang="en-US" sz="1000" b="0" i="0" u="none" strike="noStrike" baseline="0" dirty="0">
                          <a:solidFill>
                            <a:srgbClr val="FFFFFF"/>
                          </a:solidFill>
                          <a:effectLst/>
                          <a:latin typeface="+mn-lt"/>
                        </a:rPr>
                        <a:t>Fill %</a:t>
                      </a:r>
                    </a:p>
                  </a:txBody>
                  <a:tcPr marL="90000" marR="6921" marT="6921"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59122507"/>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col:vhc</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diskspace_x_database.csv</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[1]}}</a:t>
                      </a: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col:vhc</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diskspace_x_database.csv</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[2]}}</a:t>
                      </a: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col:vhc</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diskspace_x_database.csv</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[3]}}</a:t>
                      </a: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col:vhc</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a:t>
                      </a:r>
                      <a:r>
                        <a:rPr kumimoji="0" lang="en-US" sz="1000" b="0" i="0" u="none" strike="noStrike" kern="1200" cap="none" spc="0" normalizeH="0" baseline="0" noProof="0" dirty="0" err="1">
                          <a:ln>
                            <a:noFill/>
                          </a:ln>
                          <a:solidFill>
                            <a:schemeClr val="tx1">
                              <a:lumMod val="75000"/>
                            </a:schemeClr>
                          </a:solidFill>
                          <a:effectLst/>
                          <a:uLnTx/>
                          <a:uFillTx/>
                          <a:latin typeface="+mn-lt"/>
                          <a:ea typeface="+mn-ea"/>
                          <a:cs typeface="+mn-cs"/>
                        </a:rPr>
                        <a:t>diskspace_x_database.csv</a:t>
                      </a:r>
                      <a:r>
                        <a:rPr kumimoji="0" lang="en-US" sz="1000" b="0" i="0" u="none" strike="noStrike" kern="1200" cap="none" spc="0" normalizeH="0" baseline="0" noProof="0" dirty="0">
                          <a:ln>
                            <a:noFill/>
                          </a:ln>
                          <a:solidFill>
                            <a:schemeClr val="tx1">
                              <a:lumMod val="75000"/>
                            </a:schemeClr>
                          </a:solidFill>
                          <a:effectLst/>
                          <a:uLnTx/>
                          <a:uFillTx/>
                          <a:latin typeface="+mn-lt"/>
                          <a:ea typeface="+mn-ea"/>
                          <a:cs typeface="+mn-cs"/>
                        </a:rPr>
                        <a:t>[4]}}</a:t>
                      </a: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6031596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2687172"/>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66124561"/>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05046555"/>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71183152"/>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6486395"/>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06913306"/>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6869887"/>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9821985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44180518"/>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57361151"/>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52555211"/>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382895666"/>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39496810"/>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73005351"/>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68236909"/>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1502184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967287892"/>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1876530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66094262"/>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5001551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31896088"/>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7311610"/>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0312840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43365104"/>
                  </a:ext>
                </a:extLst>
              </a:tr>
              <a:tr h="152330">
                <a:tc>
                  <a:txBody>
                    <a:bodyPr/>
                    <a:lstStyle/>
                    <a:p>
                      <a:pPr marL="0" marR="0" lvl="0" indent="0" algn="l"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sz="1000">
                          <a:solidFill>
                            <a:srgbClr val="6B767D"/>
                          </a:solidFill>
                          <a:latin typeface="+mn-lt"/>
                        </a:defRPr>
                      </a:pPr>
                      <a:endParaRPr kumimoji="0" lang="en-US" sz="1000" b="0" i="0" u="none" strike="noStrike" kern="1200" cap="none" spc="0" normalizeH="0" baseline="0" noProof="0" dirty="0">
                        <a:ln>
                          <a:noFill/>
                        </a:ln>
                        <a:solidFill>
                          <a:srgbClr val="000000"/>
                        </a:solidFill>
                        <a:effectLst/>
                        <a:uLnTx/>
                        <a:uFillTx/>
                        <a:latin typeface="+mn-lt"/>
                        <a:ea typeface="+mn-ea"/>
                        <a:cs typeface="+mn-cs"/>
                      </a:endParaRPr>
                    </a:p>
                  </a:txBody>
                  <a:tcPr marL="90000" marR="6921" marT="6921" marB="0" anchor="b">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28382698"/>
                  </a:ext>
                </a:extLst>
              </a:tr>
            </a:tbl>
          </a:graphicData>
        </a:graphic>
      </p:graphicFrame>
      <p:sp>
        <p:nvSpPr>
          <p:cNvPr id="3" name="Title 2">
            <a:extLst>
              <a:ext uri="{FF2B5EF4-FFF2-40B4-BE49-F238E27FC236}">
                <a16:creationId xmlns:a16="http://schemas.microsoft.com/office/drawing/2014/main" id="{6D62432E-5C47-4DD4-BF04-82EFDA24536E}"/>
              </a:ext>
            </a:extLst>
          </p:cNvPr>
          <p:cNvSpPr>
            <a:spLocks noGrp="1"/>
          </p:cNvSpPr>
          <p:nvPr>
            <p:ph type="title"/>
          </p:nvPr>
        </p:nvSpPr>
        <p:spPr>
          <a:xfrm>
            <a:off x="575310" y="395492"/>
            <a:ext cx="11041380" cy="813548"/>
          </a:xfrm>
        </p:spPr>
        <p:txBody>
          <a:bodyPr/>
          <a:lstStyle/>
          <a:p>
            <a:r>
              <a:rPr lang="en-US" dirty="0"/>
              <a:t>Disk Consumption: Top 25 Largest Databases</a:t>
            </a:r>
          </a:p>
        </p:txBody>
      </p:sp>
    </p:spTree>
    <p:custDataLst>
      <p:tags r:id="rId1"/>
    </p:custDataLst>
    <p:extLst>
      <p:ext uri="{BB962C8B-B14F-4D97-AF65-F5344CB8AC3E}">
        <p14:creationId xmlns:p14="http://schemas.microsoft.com/office/powerpoint/2010/main" val="2448945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hidden="1">
            <a:extLst>
              <a:ext uri="{FF2B5EF4-FFF2-40B4-BE49-F238E27FC236}">
                <a16:creationId xmlns:a16="http://schemas.microsoft.com/office/drawing/2014/main" id="{A3CA841E-F92F-164E-BBA7-315A5D82219B}"/>
              </a:ext>
            </a:extLst>
          </p:cNvPr>
          <p:cNvGrpSpPr/>
          <p:nvPr/>
        </p:nvGrpSpPr>
        <p:grpSpPr>
          <a:xfrm>
            <a:off x="-452404" y="2080058"/>
            <a:ext cx="13152404" cy="3213217"/>
            <a:chOff x="-344790" y="1757606"/>
            <a:chExt cx="17279004" cy="4221372"/>
          </a:xfrm>
        </p:grpSpPr>
        <p:sp>
          <p:nvSpPr>
            <p:cNvPr id="73" name="Oval 72">
              <a:extLst>
                <a:ext uri="{FF2B5EF4-FFF2-40B4-BE49-F238E27FC236}">
                  <a16:creationId xmlns:a16="http://schemas.microsoft.com/office/drawing/2014/main" id="{C02C4D32-A404-5E47-9294-A5A8EE693AC2}"/>
                </a:ext>
              </a:extLst>
            </p:cNvPr>
            <p:cNvSpPr/>
            <p:nvPr/>
          </p:nvSpPr>
          <p:spPr>
            <a:xfrm>
              <a:off x="-344790"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5" name="Oval 74">
              <a:extLst>
                <a:ext uri="{FF2B5EF4-FFF2-40B4-BE49-F238E27FC236}">
                  <a16:creationId xmlns:a16="http://schemas.microsoft.com/office/drawing/2014/main" id="{2594D12F-39F9-2644-9D74-1A45CA7C27B4}"/>
                </a:ext>
              </a:extLst>
            </p:cNvPr>
            <p:cNvSpPr/>
            <p:nvPr/>
          </p:nvSpPr>
          <p:spPr>
            <a:xfrm>
              <a:off x="2919618"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6" name="Oval 75">
              <a:extLst>
                <a:ext uri="{FF2B5EF4-FFF2-40B4-BE49-F238E27FC236}">
                  <a16:creationId xmlns:a16="http://schemas.microsoft.com/office/drawing/2014/main" id="{DDA3E33E-6000-F54A-ACE4-9F65D6D0B7E9}"/>
                </a:ext>
              </a:extLst>
            </p:cNvPr>
            <p:cNvSpPr/>
            <p:nvPr/>
          </p:nvSpPr>
          <p:spPr>
            <a:xfrm>
              <a:off x="6184026"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7" name="Oval 76">
              <a:extLst>
                <a:ext uri="{FF2B5EF4-FFF2-40B4-BE49-F238E27FC236}">
                  <a16:creationId xmlns:a16="http://schemas.microsoft.com/office/drawing/2014/main" id="{91C63FB2-2569-9549-B062-0DADF0208C2A}"/>
                </a:ext>
              </a:extLst>
            </p:cNvPr>
            <p:cNvSpPr/>
            <p:nvPr/>
          </p:nvSpPr>
          <p:spPr>
            <a:xfrm>
              <a:off x="9448434"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8" name="Oval 77">
              <a:extLst>
                <a:ext uri="{FF2B5EF4-FFF2-40B4-BE49-F238E27FC236}">
                  <a16:creationId xmlns:a16="http://schemas.microsoft.com/office/drawing/2014/main" id="{C041A121-E352-6940-90B1-295D362CDEE4}"/>
                </a:ext>
              </a:extLst>
            </p:cNvPr>
            <p:cNvSpPr/>
            <p:nvPr/>
          </p:nvSpPr>
          <p:spPr>
            <a:xfrm>
              <a:off x="12712842"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grpSp>
      <p:sp>
        <p:nvSpPr>
          <p:cNvPr id="22" name="TextBox 21">
            <a:extLst>
              <a:ext uri="{FF2B5EF4-FFF2-40B4-BE49-F238E27FC236}">
                <a16:creationId xmlns:a16="http://schemas.microsoft.com/office/drawing/2014/main" id="{CD7F251C-9236-D244-9348-A66B0EB0705D}"/>
              </a:ext>
            </a:extLst>
          </p:cNvPr>
          <p:cNvSpPr txBox="1"/>
          <p:nvPr/>
        </p:nvSpPr>
        <p:spPr>
          <a:xfrm>
            <a:off x="2286000" y="1834963"/>
            <a:ext cx="3896491"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Primary Indexes</a:t>
            </a:r>
          </a:p>
        </p:txBody>
      </p:sp>
      <p:sp>
        <p:nvSpPr>
          <p:cNvPr id="30" name="TextBox 29">
            <a:extLst>
              <a:ext uri="{FF2B5EF4-FFF2-40B4-BE49-F238E27FC236}">
                <a16:creationId xmlns:a16="http://schemas.microsoft.com/office/drawing/2014/main" id="{82C7CA1A-3A1F-C340-A4B9-9E9731C0C2FF}"/>
              </a:ext>
            </a:extLst>
          </p:cNvPr>
          <p:cNvSpPr txBox="1"/>
          <p:nvPr/>
        </p:nvSpPr>
        <p:spPr>
          <a:xfrm>
            <a:off x="2286000" y="2794905"/>
            <a:ext cx="3496382"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Table Structures</a:t>
            </a:r>
            <a:endParaRPr lang="en-PH" sz="1400" dirty="0">
              <a:solidFill>
                <a:schemeClr val="tx1">
                  <a:lumMod val="75000"/>
                </a:schemeClr>
              </a:solidFill>
              <a:latin typeface="Arial"/>
            </a:endParaRPr>
          </a:p>
        </p:txBody>
      </p:sp>
      <p:sp>
        <p:nvSpPr>
          <p:cNvPr id="31" name="TextBox 30">
            <a:extLst>
              <a:ext uri="{FF2B5EF4-FFF2-40B4-BE49-F238E27FC236}">
                <a16:creationId xmlns:a16="http://schemas.microsoft.com/office/drawing/2014/main" id="{DF35D18D-5E3A-AA4F-9C45-49D4FF1768BB}"/>
              </a:ext>
            </a:extLst>
          </p:cNvPr>
          <p:cNvSpPr txBox="1"/>
          <p:nvPr/>
        </p:nvSpPr>
        <p:spPr>
          <a:xfrm>
            <a:off x="2286000" y="4474406"/>
            <a:ext cx="5042776"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Column Constraints</a:t>
            </a:r>
          </a:p>
        </p:txBody>
      </p:sp>
      <p:sp>
        <p:nvSpPr>
          <p:cNvPr id="34" name="Rectangle 33">
            <a:extLst>
              <a:ext uri="{FF2B5EF4-FFF2-40B4-BE49-F238E27FC236}">
                <a16:creationId xmlns:a16="http://schemas.microsoft.com/office/drawing/2014/main" id="{B4E0F462-9613-9741-BD5C-F347A2A3034C}"/>
              </a:ext>
            </a:extLst>
          </p:cNvPr>
          <p:cNvSpPr/>
          <p:nvPr/>
        </p:nvSpPr>
        <p:spPr>
          <a:xfrm>
            <a:off x="2286000" y="4818667"/>
            <a:ext cx="5954213" cy="815608"/>
          </a:xfrm>
          <a:prstGeom prst="rect">
            <a:avLst/>
          </a:prstGeom>
        </p:spPr>
        <p:txBody>
          <a:bodyPr wrap="square">
            <a:spAutoFit/>
          </a:bodyPr>
          <a:lstStyle/>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constraints.csv</a:t>
            </a:r>
            <a:r>
              <a:rPr lang="en-PH" sz="1400" dirty="0">
                <a:solidFill>
                  <a:schemeClr val="tx1">
                    <a:lumMod val="75000"/>
                  </a:schemeClr>
                </a:solidFill>
                <a:latin typeface="Arial"/>
              </a:rPr>
              <a:t>[1:6]}} Check Column Constraints</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constraints.csv</a:t>
            </a:r>
            <a:r>
              <a:rPr lang="en-PH" sz="1400" dirty="0">
                <a:solidFill>
                  <a:schemeClr val="tx1">
                    <a:lumMod val="75000"/>
                  </a:schemeClr>
                </a:solidFill>
                <a:latin typeface="Arial"/>
              </a:rPr>
              <a:t>[1:3]}} Primary Key Constraints</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constraints.csv</a:t>
            </a:r>
            <a:r>
              <a:rPr lang="en-PH" sz="1400" dirty="0">
                <a:solidFill>
                  <a:schemeClr val="tx1">
                    <a:lumMod val="75000"/>
                  </a:schemeClr>
                </a:solidFill>
                <a:latin typeface="Arial"/>
              </a:rPr>
              <a:t>[1:5]}} Foreign Key Constraints</a:t>
            </a:r>
          </a:p>
        </p:txBody>
      </p:sp>
      <p:sp>
        <p:nvSpPr>
          <p:cNvPr id="35" name="Rectangle 34">
            <a:extLst>
              <a:ext uri="{FF2B5EF4-FFF2-40B4-BE49-F238E27FC236}">
                <a16:creationId xmlns:a16="http://schemas.microsoft.com/office/drawing/2014/main" id="{EED43D3F-CAD2-AA4C-A5EA-A481CD50BC69}"/>
              </a:ext>
            </a:extLst>
          </p:cNvPr>
          <p:cNvSpPr/>
          <p:nvPr/>
        </p:nvSpPr>
        <p:spPr>
          <a:xfrm>
            <a:off x="2286000" y="2171704"/>
            <a:ext cx="3998805" cy="307777"/>
          </a:xfrm>
          <a:prstGeom prst="rect">
            <a:avLst/>
          </a:prstGeom>
        </p:spPr>
        <p:txBody>
          <a:bodyPr wrap="square">
            <a:spAutoFit/>
          </a:bodyPr>
          <a:lstStyle/>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constraints.csv</a:t>
            </a:r>
            <a:r>
              <a:rPr lang="en-PH" sz="1400" dirty="0">
                <a:solidFill>
                  <a:schemeClr val="tx1">
                    <a:lumMod val="75000"/>
                  </a:schemeClr>
                </a:solidFill>
                <a:latin typeface="Arial"/>
              </a:rPr>
              <a:t>[1:2]}} UPI Defined</a:t>
            </a:r>
          </a:p>
        </p:txBody>
      </p:sp>
      <p:sp>
        <p:nvSpPr>
          <p:cNvPr id="37" name="Rectangle 36">
            <a:extLst>
              <a:ext uri="{FF2B5EF4-FFF2-40B4-BE49-F238E27FC236}">
                <a16:creationId xmlns:a16="http://schemas.microsoft.com/office/drawing/2014/main" id="{1742B89E-CF43-0A40-A8A0-5A3D9A7FE814}"/>
              </a:ext>
            </a:extLst>
          </p:cNvPr>
          <p:cNvSpPr/>
          <p:nvPr/>
        </p:nvSpPr>
        <p:spPr>
          <a:xfrm>
            <a:off x="2286000" y="3141154"/>
            <a:ext cx="4242989" cy="2362185"/>
          </a:xfrm>
          <a:prstGeom prst="rect">
            <a:avLst/>
          </a:prstGeom>
        </p:spPr>
        <p:txBody>
          <a:bodyPr wrap="square">
            <a:spAutoFit/>
          </a:bodyPr>
          <a:lstStyle/>
          <a:p>
            <a:pPr marL="171450" lvl="0" indent="-171450">
              <a:spcAft>
                <a:spcPts val="300"/>
              </a:spcAft>
              <a:buFont typeface="Arial" panose="020B0604020202020204" pitchFamily="34" charset="0"/>
              <a:buChar char="•"/>
              <a:defRPr sz="1200">
                <a:solidFill>
                  <a:srgbClr val="384951"/>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[1:5]}} SET tables out of {{</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[1:2]}} ({{</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[1:6]}})</a:t>
            </a:r>
          </a:p>
          <a:p>
            <a:pPr marL="171450" lvl="0" indent="-171450">
              <a:spcAft>
                <a:spcPts val="300"/>
              </a:spcAft>
              <a:buFont typeface="Arial" panose="020B0604020202020204" pitchFamily="34" charset="0"/>
              <a:buChar char="•"/>
              <a:defRPr sz="1200">
                <a:solidFill>
                  <a:srgbClr val="384951"/>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[1:7]}} Global Temporary Tables</a:t>
            </a:r>
          </a:p>
          <a:p>
            <a:pPr marL="171450" lvl="0" indent="-171450">
              <a:spcAft>
                <a:spcPts val="300"/>
              </a:spcAft>
              <a:buFont typeface="Arial" panose="020B0604020202020204" pitchFamily="34" charset="0"/>
              <a:buChar char="•"/>
              <a:defRPr sz="1200">
                <a:solidFill>
                  <a:srgbClr val="384951"/>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[1:4]}} Queue Tables</a:t>
            </a:r>
          </a:p>
          <a:p>
            <a:pPr marL="171450" lvl="0" indent="-171450">
              <a:spcAft>
                <a:spcPts val="300"/>
              </a:spcAft>
              <a:buFont typeface="Arial" panose="020B0604020202020204" pitchFamily="34" charset="0"/>
              <a:buChar char="•"/>
              <a:defRPr sz="1200">
                <a:solidFill>
                  <a:srgbClr val="384951"/>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tablekind_by_database.csv</a:t>
            </a:r>
            <a:r>
              <a:rPr lang="en-PH" sz="1400" dirty="0">
                <a:solidFill>
                  <a:schemeClr val="tx1">
                    <a:lumMod val="75000"/>
                  </a:schemeClr>
                </a:solidFill>
                <a:latin typeface="Arial"/>
              </a:rPr>
              <a:t>[1:3]}} Join Indexes</a:t>
            </a:r>
          </a:p>
        </p:txBody>
      </p:sp>
      <p:sp>
        <p:nvSpPr>
          <p:cNvPr id="42" name="TextBox 41">
            <a:extLst>
              <a:ext uri="{FF2B5EF4-FFF2-40B4-BE49-F238E27FC236}">
                <a16:creationId xmlns:a16="http://schemas.microsoft.com/office/drawing/2014/main" id="{2ECE32E5-6296-BE4D-A686-C43C5B6796AA}"/>
              </a:ext>
            </a:extLst>
          </p:cNvPr>
          <p:cNvSpPr txBox="1"/>
          <p:nvPr/>
        </p:nvSpPr>
        <p:spPr>
          <a:xfrm>
            <a:off x="6583680" y="1958305"/>
            <a:ext cx="4710223" cy="553998"/>
          </a:xfrm>
          <a:prstGeom prst="rect">
            <a:avLst/>
          </a:prstGeom>
          <a:noFill/>
        </p:spPr>
        <p:txBody>
          <a:bodyPr wrap="square" lIns="0" tIns="0" rIns="0" bIns="0" rtlCol="0">
            <a:spAutoFit/>
          </a:bodyPr>
          <a:lstStyle/>
          <a:p>
            <a:pPr lvl="0">
              <a:spcAft>
                <a:spcPts val="600"/>
              </a:spcAft>
              <a:defRPr sz="1200">
                <a:solidFill>
                  <a:srgbClr val="6B767D"/>
                </a:solidFill>
                <a:latin typeface="Arial"/>
              </a:defRPr>
            </a:pPr>
            <a:r>
              <a:rPr lang="en-PH" sz="1200" dirty="0">
                <a:solidFill>
                  <a:schemeClr val="accent5">
                    <a:lumMod val="50000"/>
                  </a:schemeClr>
                </a:solidFill>
                <a:latin typeface="Arial"/>
              </a:rPr>
              <a:t>Primary Indexes </a:t>
            </a:r>
            <a:r>
              <a:rPr lang="en-PH" sz="1200" dirty="0">
                <a:solidFill>
                  <a:schemeClr val="tx1">
                    <a:lumMod val="75000"/>
                  </a:schemeClr>
                </a:solidFill>
                <a:latin typeface="Arial"/>
              </a:rPr>
              <a:t>drives the intelligent placement of data across AMPs, and can be used to guarantee uniqueness of a field.  This can have a positive impact on performance, especially on tactical workloads.</a:t>
            </a:r>
          </a:p>
        </p:txBody>
      </p:sp>
      <p:sp>
        <p:nvSpPr>
          <p:cNvPr id="43" name="TextBox 42">
            <a:extLst>
              <a:ext uri="{FF2B5EF4-FFF2-40B4-BE49-F238E27FC236}">
                <a16:creationId xmlns:a16="http://schemas.microsoft.com/office/drawing/2014/main" id="{77BE7B1A-B63A-4B48-9635-5A5284D873A5}"/>
              </a:ext>
            </a:extLst>
          </p:cNvPr>
          <p:cNvSpPr txBox="1"/>
          <p:nvPr/>
        </p:nvSpPr>
        <p:spPr>
          <a:xfrm>
            <a:off x="6583680" y="2890391"/>
            <a:ext cx="4710223" cy="1261884"/>
          </a:xfrm>
          <a:prstGeom prst="rect">
            <a:avLst/>
          </a:prstGeom>
          <a:noFill/>
        </p:spPr>
        <p:txBody>
          <a:bodyPr wrap="square" lIns="0" tIns="0" rIns="0" bIns="0" rtlCol="0">
            <a:spAutoFit/>
          </a:bodyPr>
          <a:lstStyle/>
          <a:p>
            <a:pPr lvl="0">
              <a:spcAft>
                <a:spcPts val="1200"/>
              </a:spcAft>
              <a:defRPr sz="1200">
                <a:solidFill>
                  <a:srgbClr val="384951"/>
                </a:solidFill>
                <a:latin typeface="Arial"/>
              </a:defRPr>
            </a:pPr>
            <a:r>
              <a:rPr lang="en-PH" sz="1200" dirty="0">
                <a:solidFill>
                  <a:schemeClr val="accent5">
                    <a:lumMod val="50000"/>
                  </a:schemeClr>
                </a:solidFill>
                <a:latin typeface="Arial"/>
              </a:rPr>
              <a:t>SET Tables </a:t>
            </a:r>
            <a:r>
              <a:rPr lang="en-PH" sz="1200" dirty="0">
                <a:solidFill>
                  <a:schemeClr val="tx1">
                    <a:lumMod val="75000"/>
                  </a:schemeClr>
                </a:solidFill>
                <a:latin typeface="Arial"/>
              </a:rPr>
              <a:t>enforce uniqueness automatically, across the entire row (as a mathematical set).   This simple setting disallows 100% duplicate rows, and eliminate the need for complex ETL.</a:t>
            </a:r>
          </a:p>
          <a:p>
            <a:pPr lvl="0">
              <a:spcAft>
                <a:spcPts val="1200"/>
              </a:spcAft>
              <a:defRPr sz="1200">
                <a:solidFill>
                  <a:srgbClr val="384951"/>
                </a:solidFill>
                <a:latin typeface="Arial"/>
              </a:defRPr>
            </a:pPr>
            <a:r>
              <a:rPr lang="en-PH" sz="1200" dirty="0">
                <a:solidFill>
                  <a:schemeClr val="accent5">
                    <a:lumMod val="50000"/>
                  </a:schemeClr>
                </a:solidFill>
                <a:latin typeface="Arial"/>
              </a:rPr>
              <a:t>Global Temp Tables </a:t>
            </a:r>
            <a:r>
              <a:rPr lang="en-PH" sz="1200" dirty="0">
                <a:solidFill>
                  <a:schemeClr val="tx1">
                    <a:lumMod val="75000"/>
                  </a:schemeClr>
                </a:solidFill>
                <a:latin typeface="Arial"/>
              </a:rPr>
              <a:t>and </a:t>
            </a:r>
            <a:r>
              <a:rPr lang="en-PH" sz="1200" dirty="0">
                <a:solidFill>
                  <a:schemeClr val="accent5">
                    <a:lumMod val="50000"/>
                  </a:schemeClr>
                </a:solidFill>
                <a:latin typeface="Arial"/>
              </a:rPr>
              <a:t>Queue Tables </a:t>
            </a:r>
            <a:r>
              <a:rPr lang="en-PH" sz="1200" dirty="0">
                <a:solidFill>
                  <a:schemeClr val="tx1">
                    <a:lumMod val="75000"/>
                  </a:schemeClr>
                </a:solidFill>
                <a:latin typeface="Arial"/>
              </a:rPr>
              <a:t>are specialized table types, and contain purpose-built constraints on how the data is stored and accessed.   </a:t>
            </a:r>
          </a:p>
        </p:txBody>
      </p:sp>
      <p:sp>
        <p:nvSpPr>
          <p:cNvPr id="44" name="TextBox 43">
            <a:extLst>
              <a:ext uri="{FF2B5EF4-FFF2-40B4-BE49-F238E27FC236}">
                <a16:creationId xmlns:a16="http://schemas.microsoft.com/office/drawing/2014/main" id="{0F1A3E65-83B4-D040-93EB-334A6023D8D2}"/>
              </a:ext>
            </a:extLst>
          </p:cNvPr>
          <p:cNvSpPr txBox="1"/>
          <p:nvPr/>
        </p:nvSpPr>
        <p:spPr>
          <a:xfrm>
            <a:off x="6583680" y="4580981"/>
            <a:ext cx="4710223" cy="923330"/>
          </a:xfrm>
          <a:prstGeom prst="rect">
            <a:avLst/>
          </a:prstGeom>
          <a:noFill/>
        </p:spPr>
        <p:txBody>
          <a:bodyPr wrap="square" lIns="0" tIns="0" rIns="0" bIns="0" rtlCol="0">
            <a:spAutoFit/>
          </a:bodyPr>
          <a:lstStyle/>
          <a:p>
            <a:pPr lvl="0">
              <a:spcAft>
                <a:spcPts val="600"/>
              </a:spcAft>
              <a:defRPr sz="1200">
                <a:solidFill>
                  <a:srgbClr val="6B767D"/>
                </a:solidFill>
                <a:latin typeface="Arial"/>
              </a:defRPr>
            </a:pPr>
            <a:r>
              <a:rPr lang="en-PH" sz="1200" dirty="0">
                <a:solidFill>
                  <a:schemeClr val="accent5">
                    <a:lumMod val="50000"/>
                  </a:schemeClr>
                </a:solidFill>
                <a:latin typeface="Arial"/>
              </a:rPr>
              <a:t>Column Constraints</a:t>
            </a:r>
            <a:r>
              <a:rPr lang="en-PH" sz="1200" dirty="0">
                <a:solidFill>
                  <a:schemeClr val="tx1">
                    <a:lumMod val="75000"/>
                  </a:schemeClr>
                </a:solidFill>
                <a:latin typeface="Arial"/>
              </a:rPr>
              <a:t> allow for fine-grain control / verification of specific data elements, and can be constrained by uniqueness, or to a hard-coded list of values via check constraint, or to a separate definition table via Referential Integrity (RI).   Unlike many other vendors, RI in Teradata can be ENFORCED or NOT ENFORCED, set per column.</a:t>
            </a:r>
          </a:p>
        </p:txBody>
      </p:sp>
      <p:sp>
        <p:nvSpPr>
          <p:cNvPr id="2" name="Title 1">
            <a:extLst>
              <a:ext uri="{FF2B5EF4-FFF2-40B4-BE49-F238E27FC236}">
                <a16:creationId xmlns:a16="http://schemas.microsoft.com/office/drawing/2014/main" id="{C02B4FA5-DFFA-DF41-A728-8F5BD9CC8325}"/>
              </a:ext>
            </a:extLst>
          </p:cNvPr>
          <p:cNvSpPr>
            <a:spLocks noGrp="1"/>
          </p:cNvSpPr>
          <p:nvPr>
            <p:ph type="title"/>
          </p:nvPr>
        </p:nvSpPr>
        <p:spPr/>
        <p:txBody>
          <a:bodyPr/>
          <a:lstStyle/>
          <a:p>
            <a:r>
              <a:rPr lang="en-US" dirty="0"/>
              <a:t>Constraint Analysis</a:t>
            </a:r>
          </a:p>
        </p:txBody>
      </p:sp>
      <p:pic>
        <p:nvPicPr>
          <p:cNvPr id="6" name="Picture 5">
            <a:extLst>
              <a:ext uri="{FF2B5EF4-FFF2-40B4-BE49-F238E27FC236}">
                <a16:creationId xmlns:a16="http://schemas.microsoft.com/office/drawing/2014/main" id="{9F9DD48A-A908-4847-BF5B-5B099A5E19BC}"/>
              </a:ext>
            </a:extLst>
          </p:cNvPr>
          <p:cNvPicPr>
            <a:picLocks noChangeAspect="1"/>
          </p:cNvPicPr>
          <p:nvPr/>
        </p:nvPicPr>
        <p:blipFill>
          <a:blip r:embed="rId4"/>
          <a:stretch>
            <a:fillRect/>
          </a:stretch>
        </p:blipFill>
        <p:spPr>
          <a:xfrm>
            <a:off x="1371600" y="1834963"/>
            <a:ext cx="609600" cy="609600"/>
          </a:xfrm>
          <a:prstGeom prst="rect">
            <a:avLst/>
          </a:prstGeom>
        </p:spPr>
      </p:pic>
      <p:pic>
        <p:nvPicPr>
          <p:cNvPr id="9" name="Picture 8">
            <a:extLst>
              <a:ext uri="{FF2B5EF4-FFF2-40B4-BE49-F238E27FC236}">
                <a16:creationId xmlns:a16="http://schemas.microsoft.com/office/drawing/2014/main" id="{9FAD74E1-AB6F-CE43-9832-528FD0631A7C}"/>
              </a:ext>
            </a:extLst>
          </p:cNvPr>
          <p:cNvPicPr>
            <a:picLocks noChangeAspect="1"/>
          </p:cNvPicPr>
          <p:nvPr/>
        </p:nvPicPr>
        <p:blipFill>
          <a:blip r:embed="rId5"/>
          <a:stretch>
            <a:fillRect/>
          </a:stretch>
        </p:blipFill>
        <p:spPr>
          <a:xfrm>
            <a:off x="1371600" y="2804235"/>
            <a:ext cx="609600" cy="609600"/>
          </a:xfrm>
          <a:prstGeom prst="rect">
            <a:avLst/>
          </a:prstGeom>
        </p:spPr>
      </p:pic>
      <p:pic>
        <p:nvPicPr>
          <p:cNvPr id="11" name="Picture 10">
            <a:extLst>
              <a:ext uri="{FF2B5EF4-FFF2-40B4-BE49-F238E27FC236}">
                <a16:creationId xmlns:a16="http://schemas.microsoft.com/office/drawing/2014/main" id="{DAB1EFA9-A668-3D44-8844-38E8034A26D3}"/>
              </a:ext>
            </a:extLst>
          </p:cNvPr>
          <p:cNvPicPr>
            <a:picLocks noChangeAspect="1"/>
          </p:cNvPicPr>
          <p:nvPr/>
        </p:nvPicPr>
        <p:blipFill>
          <a:blip r:embed="rId6"/>
          <a:stretch>
            <a:fillRect/>
          </a:stretch>
        </p:blipFill>
        <p:spPr>
          <a:xfrm>
            <a:off x="1371600" y="4577262"/>
            <a:ext cx="609600" cy="609600"/>
          </a:xfrm>
          <a:prstGeom prst="rect">
            <a:avLst/>
          </a:prstGeom>
        </p:spPr>
      </p:pic>
    </p:spTree>
    <p:custDataLst>
      <p:tags r:id="rId1"/>
    </p:custDataLst>
    <p:extLst>
      <p:ext uri="{BB962C8B-B14F-4D97-AF65-F5344CB8AC3E}">
        <p14:creationId xmlns:p14="http://schemas.microsoft.com/office/powerpoint/2010/main" val="2467254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hidden="1">
            <a:extLst>
              <a:ext uri="{FF2B5EF4-FFF2-40B4-BE49-F238E27FC236}">
                <a16:creationId xmlns:a16="http://schemas.microsoft.com/office/drawing/2014/main" id="{A3CA841E-F92F-164E-BBA7-315A5D82219B}"/>
              </a:ext>
            </a:extLst>
          </p:cNvPr>
          <p:cNvGrpSpPr/>
          <p:nvPr/>
        </p:nvGrpSpPr>
        <p:grpSpPr>
          <a:xfrm>
            <a:off x="-452404" y="2080058"/>
            <a:ext cx="13152404" cy="3213217"/>
            <a:chOff x="-344790" y="1757606"/>
            <a:chExt cx="17279004" cy="4221372"/>
          </a:xfrm>
        </p:grpSpPr>
        <p:sp>
          <p:nvSpPr>
            <p:cNvPr id="73" name="Oval 72">
              <a:extLst>
                <a:ext uri="{FF2B5EF4-FFF2-40B4-BE49-F238E27FC236}">
                  <a16:creationId xmlns:a16="http://schemas.microsoft.com/office/drawing/2014/main" id="{C02C4D32-A404-5E47-9294-A5A8EE693AC2}"/>
                </a:ext>
              </a:extLst>
            </p:cNvPr>
            <p:cNvSpPr/>
            <p:nvPr/>
          </p:nvSpPr>
          <p:spPr>
            <a:xfrm>
              <a:off x="-344790"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5" name="Oval 74">
              <a:extLst>
                <a:ext uri="{FF2B5EF4-FFF2-40B4-BE49-F238E27FC236}">
                  <a16:creationId xmlns:a16="http://schemas.microsoft.com/office/drawing/2014/main" id="{2594D12F-39F9-2644-9D74-1A45CA7C27B4}"/>
                </a:ext>
              </a:extLst>
            </p:cNvPr>
            <p:cNvSpPr/>
            <p:nvPr/>
          </p:nvSpPr>
          <p:spPr>
            <a:xfrm>
              <a:off x="2919618"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6" name="Oval 75">
              <a:extLst>
                <a:ext uri="{FF2B5EF4-FFF2-40B4-BE49-F238E27FC236}">
                  <a16:creationId xmlns:a16="http://schemas.microsoft.com/office/drawing/2014/main" id="{DDA3E33E-6000-F54A-ACE4-9F65D6D0B7E9}"/>
                </a:ext>
              </a:extLst>
            </p:cNvPr>
            <p:cNvSpPr/>
            <p:nvPr/>
          </p:nvSpPr>
          <p:spPr>
            <a:xfrm>
              <a:off x="6184026"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7" name="Oval 76">
              <a:extLst>
                <a:ext uri="{FF2B5EF4-FFF2-40B4-BE49-F238E27FC236}">
                  <a16:creationId xmlns:a16="http://schemas.microsoft.com/office/drawing/2014/main" id="{91C63FB2-2569-9549-B062-0DADF0208C2A}"/>
                </a:ext>
              </a:extLst>
            </p:cNvPr>
            <p:cNvSpPr/>
            <p:nvPr/>
          </p:nvSpPr>
          <p:spPr>
            <a:xfrm>
              <a:off x="9448434"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sp>
          <p:nvSpPr>
            <p:cNvPr id="78" name="Oval 77">
              <a:extLst>
                <a:ext uri="{FF2B5EF4-FFF2-40B4-BE49-F238E27FC236}">
                  <a16:creationId xmlns:a16="http://schemas.microsoft.com/office/drawing/2014/main" id="{C041A121-E352-6940-90B1-295D362CDEE4}"/>
                </a:ext>
              </a:extLst>
            </p:cNvPr>
            <p:cNvSpPr/>
            <p:nvPr/>
          </p:nvSpPr>
          <p:spPr>
            <a:xfrm>
              <a:off x="12712842" y="1757606"/>
              <a:ext cx="4221372" cy="4221372"/>
            </a:xfrm>
            <a:prstGeom prst="ellipse">
              <a:avLst/>
            </a:prstGeom>
            <a:noFill/>
            <a:ln w="38100" cap="rnd">
              <a:solidFill>
                <a:schemeClr val="tx2">
                  <a:lumMod val="20000"/>
                  <a:lumOff val="8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a:solidFill>
                  <a:schemeClr val="tx1"/>
                </a:solidFill>
              </a:endParaRPr>
            </a:p>
          </p:txBody>
        </p:sp>
      </p:grpSp>
      <p:sp>
        <p:nvSpPr>
          <p:cNvPr id="32" name="TextBox 31">
            <a:extLst>
              <a:ext uri="{FF2B5EF4-FFF2-40B4-BE49-F238E27FC236}">
                <a16:creationId xmlns:a16="http://schemas.microsoft.com/office/drawing/2014/main" id="{C29C24EE-D5F7-1D4F-9B4A-F10F8E77119F}"/>
              </a:ext>
            </a:extLst>
          </p:cNvPr>
          <p:cNvSpPr txBox="1"/>
          <p:nvPr/>
        </p:nvSpPr>
        <p:spPr>
          <a:xfrm>
            <a:off x="2286000" y="1776524"/>
            <a:ext cx="2906868"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Column Formatting</a:t>
            </a:r>
          </a:p>
        </p:txBody>
      </p:sp>
      <p:sp>
        <p:nvSpPr>
          <p:cNvPr id="33" name="TextBox 32">
            <a:extLst>
              <a:ext uri="{FF2B5EF4-FFF2-40B4-BE49-F238E27FC236}">
                <a16:creationId xmlns:a16="http://schemas.microsoft.com/office/drawing/2014/main" id="{C6E1F63E-2322-3140-B3B9-CD5DDB331457}"/>
              </a:ext>
            </a:extLst>
          </p:cNvPr>
          <p:cNvSpPr txBox="1"/>
          <p:nvPr/>
        </p:nvSpPr>
        <p:spPr>
          <a:xfrm>
            <a:off x="2286000" y="2828609"/>
            <a:ext cx="2889893"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Partitioning</a:t>
            </a:r>
          </a:p>
        </p:txBody>
      </p:sp>
      <p:sp>
        <p:nvSpPr>
          <p:cNvPr id="36" name="Rectangle 35">
            <a:extLst>
              <a:ext uri="{FF2B5EF4-FFF2-40B4-BE49-F238E27FC236}">
                <a16:creationId xmlns:a16="http://schemas.microsoft.com/office/drawing/2014/main" id="{ABFCB377-01D4-334E-9AA6-EE78A88431E4}"/>
              </a:ext>
            </a:extLst>
          </p:cNvPr>
          <p:cNvSpPr/>
          <p:nvPr/>
        </p:nvSpPr>
        <p:spPr>
          <a:xfrm>
            <a:off x="2286000" y="4181029"/>
            <a:ext cx="5378068" cy="2085186"/>
          </a:xfrm>
          <a:prstGeom prst="rect">
            <a:avLst/>
          </a:prstGeom>
        </p:spPr>
        <p:txBody>
          <a:bodyPr wrap="square">
            <a:spAutoFit/>
          </a:bodyPr>
          <a:lstStyle/>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[1:3]}} INTERVAL /TIME SERIES</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[1:4]}} PERIOD</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[1:5]}} NUMBER</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[1:6]}} BLOB &gt; 8MB</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[1:7]}} CLOB &gt; 16MB</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[1:8]}} XML/JSON/AVRO/BSON </a:t>
            </a:r>
          </a:p>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column_formats.csv</a:t>
            </a:r>
            <a:r>
              <a:rPr lang="en-PH" sz="1400" dirty="0">
                <a:solidFill>
                  <a:schemeClr val="tx1">
                    <a:lumMod val="75000"/>
                  </a:schemeClr>
                </a:solidFill>
                <a:latin typeface="Arial"/>
              </a:rPr>
              <a:t>[1:9]}} Geospatial</a:t>
            </a:r>
          </a:p>
          <a:p>
            <a:pPr marL="171450" lvl="0" indent="-171450">
              <a:spcAft>
                <a:spcPts val="300"/>
              </a:spcAft>
              <a:buFont typeface="Arial" panose="020B0604020202020204" pitchFamily="34" charset="0"/>
              <a:buChar char="•"/>
              <a:defRPr sz="1200">
                <a:solidFill>
                  <a:srgbClr val="6B767D"/>
                </a:solidFill>
                <a:latin typeface="Arial"/>
              </a:defRPr>
            </a:pPr>
            <a:endParaRPr lang="en-PH" sz="1400" dirty="0">
              <a:solidFill>
                <a:schemeClr val="tx1">
                  <a:lumMod val="75000"/>
                </a:schemeClr>
              </a:solidFill>
              <a:latin typeface="Arial"/>
            </a:endParaRPr>
          </a:p>
        </p:txBody>
      </p:sp>
      <p:sp>
        <p:nvSpPr>
          <p:cNvPr id="38" name="Rectangle 37">
            <a:extLst>
              <a:ext uri="{FF2B5EF4-FFF2-40B4-BE49-F238E27FC236}">
                <a16:creationId xmlns:a16="http://schemas.microsoft.com/office/drawing/2014/main" id="{53A8BFAE-AD7B-6F49-89B3-A8D3FEBEA7A4}"/>
              </a:ext>
            </a:extLst>
          </p:cNvPr>
          <p:cNvSpPr/>
          <p:nvPr/>
        </p:nvSpPr>
        <p:spPr>
          <a:xfrm>
            <a:off x="2286000" y="3173391"/>
            <a:ext cx="3773244" cy="523220"/>
          </a:xfrm>
          <a:prstGeom prst="rect">
            <a:avLst/>
          </a:prstGeom>
        </p:spPr>
        <p:txBody>
          <a:bodyPr wrap="square">
            <a:spAutoFit/>
          </a:bodyPr>
          <a:lstStyle/>
          <a:p>
            <a:pPr marL="171450" lvl="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Index_summary.csv</a:t>
            </a:r>
            <a:r>
              <a:rPr lang="en-PH" sz="1400" dirty="0">
                <a:solidFill>
                  <a:schemeClr val="tx1">
                    <a:lumMod val="75000"/>
                  </a:schemeClr>
                </a:solidFill>
                <a:latin typeface="Arial"/>
              </a:rPr>
              <a:t>[1:3]}} PPI Defined</a:t>
            </a:r>
          </a:p>
        </p:txBody>
      </p:sp>
      <p:sp>
        <p:nvSpPr>
          <p:cNvPr id="39" name="Rectangle 38">
            <a:extLst>
              <a:ext uri="{FF2B5EF4-FFF2-40B4-BE49-F238E27FC236}">
                <a16:creationId xmlns:a16="http://schemas.microsoft.com/office/drawing/2014/main" id="{EB3A23DC-6660-1C4E-A4F2-6B5FBCBC689B}"/>
              </a:ext>
            </a:extLst>
          </p:cNvPr>
          <p:cNvSpPr/>
          <p:nvPr/>
        </p:nvSpPr>
        <p:spPr>
          <a:xfrm>
            <a:off x="2286000" y="2122004"/>
            <a:ext cx="3773244" cy="523220"/>
          </a:xfrm>
          <a:prstGeom prst="rect">
            <a:avLst/>
          </a:prstGeom>
        </p:spPr>
        <p:txBody>
          <a:bodyPr wrap="square">
            <a:spAutoFit/>
          </a:bodyPr>
          <a:lstStyle/>
          <a:p>
            <a:pPr marL="171450" indent="-171450">
              <a:spcAft>
                <a:spcPts val="300"/>
              </a:spcAft>
              <a:buFont typeface="Arial" panose="020B0604020202020204" pitchFamily="34" charset="0"/>
              <a:buChar char="•"/>
              <a:defRPr sz="1200">
                <a:solidFill>
                  <a:srgbClr val="6B767D"/>
                </a:solidFill>
                <a:latin typeface="Arial"/>
              </a:defRPr>
            </a:pPr>
            <a:r>
              <a:rPr lang="en-PH" sz="1400" dirty="0">
                <a:solidFill>
                  <a:schemeClr val="tx1">
                    <a:lumMod val="75000"/>
                  </a:schemeClr>
                </a:solidFill>
                <a:latin typeface="Arial"/>
              </a:rPr>
              <a:t>{{</a:t>
            </a:r>
            <a:r>
              <a:rPr lang="en-PH" sz="1400" dirty="0" err="1">
                <a:solidFill>
                  <a:schemeClr val="tx1">
                    <a:lumMod val="75000"/>
                  </a:schemeClr>
                </a:solidFill>
                <a:latin typeface="Arial"/>
              </a:rPr>
              <a:t>val:vhc</a:t>
            </a:r>
            <a:r>
              <a:rPr lang="en-PH" sz="1400" dirty="0">
                <a:solidFill>
                  <a:schemeClr val="tx1">
                    <a:lumMod val="75000"/>
                  </a:schemeClr>
                </a:solidFill>
                <a:latin typeface="Arial"/>
              </a:rPr>
              <a:t>--</a:t>
            </a:r>
            <a:r>
              <a:rPr lang="en-PH" sz="1400" dirty="0" err="1">
                <a:solidFill>
                  <a:schemeClr val="tx1">
                    <a:lumMod val="75000"/>
                  </a:schemeClr>
                </a:solidFill>
                <a:latin typeface="Arial"/>
              </a:rPr>
              <a:t>column_format_state.csv</a:t>
            </a:r>
            <a:r>
              <a:rPr lang="en-PH" sz="1400" dirty="0">
                <a:solidFill>
                  <a:schemeClr val="tx1">
                    <a:lumMod val="75000"/>
                  </a:schemeClr>
                </a:solidFill>
                <a:latin typeface="Arial"/>
              </a:rPr>
              <a:t>[1:2]}} Column Formats</a:t>
            </a:r>
          </a:p>
        </p:txBody>
      </p:sp>
      <p:sp>
        <p:nvSpPr>
          <p:cNvPr id="40" name="TextBox 39">
            <a:extLst>
              <a:ext uri="{FF2B5EF4-FFF2-40B4-BE49-F238E27FC236}">
                <a16:creationId xmlns:a16="http://schemas.microsoft.com/office/drawing/2014/main" id="{52B593CA-05C6-2F46-88E1-0AD3B6A40B6A}"/>
              </a:ext>
            </a:extLst>
          </p:cNvPr>
          <p:cNvSpPr txBox="1"/>
          <p:nvPr/>
        </p:nvSpPr>
        <p:spPr>
          <a:xfrm>
            <a:off x="2286000" y="3825950"/>
            <a:ext cx="2906868" cy="400110"/>
          </a:xfrm>
          <a:prstGeom prst="rect">
            <a:avLst/>
          </a:prstGeom>
          <a:noFill/>
        </p:spPr>
        <p:txBody>
          <a:bodyPr wrap="square" rtlCol="0">
            <a:spAutoFit/>
          </a:bodyPr>
          <a:lstStyle/>
          <a:p>
            <a:pPr marL="0" marR="0" lvl="0" indent="0" algn="l" defTabSz="914400" rtl="0" eaLnBrk="1" fontAlgn="auto" latinLnBrk="0" hangingPunct="1">
              <a:spcBef>
                <a:spcPts val="0"/>
              </a:spcBef>
              <a:spcAft>
                <a:spcPts val="300"/>
              </a:spcAft>
              <a:buClrTx/>
              <a:buSzTx/>
              <a:buFontTx/>
              <a:buNone/>
              <a:tabLst/>
              <a:defRPr/>
            </a:pPr>
            <a:r>
              <a:rPr lang="en-GB" sz="2000" b="1" dirty="0">
                <a:solidFill>
                  <a:schemeClr val="tx1">
                    <a:lumMod val="75000"/>
                  </a:schemeClr>
                </a:solidFill>
                <a:latin typeface="Arial" pitchFamily="34" charset="0"/>
                <a:cs typeface="Arial" pitchFamily="34" charset="0"/>
              </a:rPr>
              <a:t>Special</a:t>
            </a: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 </a:t>
            </a:r>
            <a:r>
              <a:rPr lang="en-GB" sz="2000" b="1" dirty="0">
                <a:solidFill>
                  <a:schemeClr val="tx1">
                    <a:lumMod val="75000"/>
                  </a:schemeClr>
                </a:solidFill>
                <a:latin typeface="Arial" pitchFamily="34" charset="0"/>
                <a:cs typeface="Arial" pitchFamily="34" charset="0"/>
              </a:rPr>
              <a:t>Data</a:t>
            </a:r>
            <a:r>
              <a:rPr kumimoji="0" lang="en-GB" sz="2000" b="1" i="0" u="none" strike="noStrike" kern="1200" cap="none" spc="0" normalizeH="0" baseline="0" noProof="0" dirty="0">
                <a:ln>
                  <a:noFill/>
                </a:ln>
                <a:solidFill>
                  <a:schemeClr val="tx1">
                    <a:lumMod val="75000"/>
                  </a:schemeClr>
                </a:solidFill>
                <a:effectLst/>
                <a:uLnTx/>
                <a:uFillTx/>
                <a:latin typeface="Arial" pitchFamily="34" charset="0"/>
                <a:ea typeface="+mn-ea"/>
                <a:cs typeface="Arial" pitchFamily="34" charset="0"/>
              </a:rPr>
              <a:t> </a:t>
            </a:r>
            <a:r>
              <a:rPr lang="en-GB" sz="2000" b="1" dirty="0">
                <a:solidFill>
                  <a:schemeClr val="tx1">
                    <a:lumMod val="75000"/>
                  </a:schemeClr>
                </a:solidFill>
                <a:latin typeface="Arial" pitchFamily="34" charset="0"/>
                <a:cs typeface="Arial" pitchFamily="34" charset="0"/>
              </a:rPr>
              <a:t>Types</a:t>
            </a:r>
          </a:p>
        </p:txBody>
      </p:sp>
      <p:sp>
        <p:nvSpPr>
          <p:cNvPr id="41" name="TextBox 40">
            <a:extLst>
              <a:ext uri="{FF2B5EF4-FFF2-40B4-BE49-F238E27FC236}">
                <a16:creationId xmlns:a16="http://schemas.microsoft.com/office/drawing/2014/main" id="{3E8950F5-B661-FA4B-ACDE-4A18836A88C8}"/>
              </a:ext>
            </a:extLst>
          </p:cNvPr>
          <p:cNvSpPr txBox="1"/>
          <p:nvPr/>
        </p:nvSpPr>
        <p:spPr>
          <a:xfrm>
            <a:off x="6583680" y="1945539"/>
            <a:ext cx="4572000" cy="553998"/>
          </a:xfrm>
          <a:prstGeom prst="rect">
            <a:avLst/>
          </a:prstGeom>
          <a:noFill/>
        </p:spPr>
        <p:txBody>
          <a:bodyPr wrap="square" lIns="0" tIns="0" rIns="0" bIns="0" rtlCol="0">
            <a:spAutoFit/>
          </a:bodyPr>
          <a:lstStyle/>
          <a:p>
            <a:pPr lvl="0">
              <a:spcAft>
                <a:spcPts val="600"/>
              </a:spcAft>
              <a:defRPr sz="1200">
                <a:solidFill>
                  <a:srgbClr val="6B767D"/>
                </a:solidFill>
                <a:latin typeface="Arial"/>
              </a:defRPr>
            </a:pPr>
            <a:r>
              <a:rPr lang="en-PH" sz="1200" dirty="0">
                <a:solidFill>
                  <a:schemeClr val="accent5">
                    <a:lumMod val="50000"/>
                  </a:schemeClr>
                </a:solidFill>
                <a:latin typeface="Arial"/>
              </a:rPr>
              <a:t>Column Formatting </a:t>
            </a:r>
            <a:r>
              <a:rPr lang="en-PH" sz="1200" dirty="0">
                <a:solidFill>
                  <a:schemeClr val="tx1">
                    <a:lumMod val="75000"/>
                  </a:schemeClr>
                </a:solidFill>
                <a:latin typeface="Arial"/>
              </a:rPr>
              <a:t>allows users to control data type precision and default structure for data going in / out of that column.  Without formatting, ETL Governance is left to enforce format consistency.</a:t>
            </a:r>
          </a:p>
        </p:txBody>
      </p:sp>
      <p:sp>
        <p:nvSpPr>
          <p:cNvPr id="42" name="TextBox 41">
            <a:extLst>
              <a:ext uri="{FF2B5EF4-FFF2-40B4-BE49-F238E27FC236}">
                <a16:creationId xmlns:a16="http://schemas.microsoft.com/office/drawing/2014/main" id="{5DEDD4D0-E628-B043-9113-CE482A6BFF81}"/>
              </a:ext>
            </a:extLst>
          </p:cNvPr>
          <p:cNvSpPr txBox="1"/>
          <p:nvPr/>
        </p:nvSpPr>
        <p:spPr>
          <a:xfrm>
            <a:off x="6583680" y="2857049"/>
            <a:ext cx="4572000" cy="553998"/>
          </a:xfrm>
          <a:prstGeom prst="rect">
            <a:avLst/>
          </a:prstGeom>
          <a:noFill/>
        </p:spPr>
        <p:txBody>
          <a:bodyPr wrap="square" lIns="0" tIns="0" rIns="0" bIns="0" rtlCol="0">
            <a:spAutoFit/>
          </a:bodyPr>
          <a:lstStyle/>
          <a:p>
            <a:pPr lvl="0">
              <a:spcAft>
                <a:spcPts val="600"/>
              </a:spcAft>
              <a:defRPr sz="1200">
                <a:solidFill>
                  <a:srgbClr val="384951"/>
                </a:solidFill>
                <a:latin typeface="Arial"/>
              </a:defRPr>
            </a:pPr>
            <a:r>
              <a:rPr lang="en-US" sz="1200" dirty="0">
                <a:solidFill>
                  <a:schemeClr val="tx1">
                    <a:lumMod val="75000"/>
                  </a:schemeClr>
                </a:solidFill>
              </a:rPr>
              <a:t>Teradata offers </a:t>
            </a:r>
            <a:r>
              <a:rPr lang="en-US" sz="1200" dirty="0">
                <a:solidFill>
                  <a:schemeClr val="accent5">
                    <a:lumMod val="50000"/>
                  </a:schemeClr>
                </a:solidFill>
              </a:rPr>
              <a:t>true Multi-Level Partitioning </a:t>
            </a:r>
            <a:r>
              <a:rPr lang="en-US" sz="1200" dirty="0">
                <a:solidFill>
                  <a:schemeClr val="tx1">
                    <a:lumMod val="75000"/>
                  </a:schemeClr>
                </a:solidFill>
              </a:rPr>
              <a:t>that is not often found in the industry.  Besides significantly enhancing performance, constraints can be applied to partitions to ensure data quality.</a:t>
            </a:r>
            <a:endParaRPr lang="en-PH" sz="1200" dirty="0">
              <a:solidFill>
                <a:schemeClr val="tx1">
                  <a:lumMod val="75000"/>
                </a:schemeClr>
              </a:solidFill>
              <a:latin typeface="Arial"/>
            </a:endParaRPr>
          </a:p>
        </p:txBody>
      </p:sp>
      <p:sp>
        <p:nvSpPr>
          <p:cNvPr id="43" name="TextBox 42">
            <a:extLst>
              <a:ext uri="{FF2B5EF4-FFF2-40B4-BE49-F238E27FC236}">
                <a16:creationId xmlns:a16="http://schemas.microsoft.com/office/drawing/2014/main" id="{EF7FA158-D2C8-594F-A30A-F9BE4BB19152}"/>
              </a:ext>
            </a:extLst>
          </p:cNvPr>
          <p:cNvSpPr txBox="1"/>
          <p:nvPr/>
        </p:nvSpPr>
        <p:spPr>
          <a:xfrm>
            <a:off x="6583680" y="3934845"/>
            <a:ext cx="4572000" cy="1738938"/>
          </a:xfrm>
          <a:prstGeom prst="rect">
            <a:avLst/>
          </a:prstGeom>
          <a:noFill/>
        </p:spPr>
        <p:txBody>
          <a:bodyPr wrap="square" lIns="0" tIns="0" rIns="0" bIns="0" rtlCol="0">
            <a:spAutoFit/>
          </a:bodyPr>
          <a:lstStyle/>
          <a:p>
            <a:pPr lvl="0">
              <a:spcAft>
                <a:spcPts val="600"/>
              </a:spcAft>
              <a:defRPr sz="1200">
                <a:solidFill>
                  <a:srgbClr val="6B767D"/>
                </a:solidFill>
                <a:latin typeface="Arial"/>
              </a:defRPr>
            </a:pPr>
            <a:r>
              <a:rPr lang="en-US" sz="1200" dirty="0">
                <a:solidFill>
                  <a:schemeClr val="accent5">
                    <a:lumMod val="50000"/>
                  </a:schemeClr>
                </a:solidFill>
              </a:rPr>
              <a:t>Specialized Data Types </a:t>
            </a:r>
            <a:r>
              <a:rPr lang="en-US" sz="1200" dirty="0">
                <a:solidFill>
                  <a:schemeClr val="tx1">
                    <a:lumMod val="75000"/>
                  </a:schemeClr>
                </a:solidFill>
              </a:rPr>
              <a:t>provide specialized business capabilities such as Time Series, Geospatial, Temporal, and Unstructured Data processing. These data types provide expanded flexibility in data sources, while still enforcing each’s specific data structure requirements. </a:t>
            </a:r>
          </a:p>
          <a:p>
            <a:pPr lvl="0">
              <a:spcAft>
                <a:spcPts val="600"/>
              </a:spcAft>
              <a:defRPr sz="1200">
                <a:solidFill>
                  <a:srgbClr val="6B767D"/>
                </a:solidFill>
                <a:latin typeface="Arial"/>
              </a:defRPr>
            </a:pPr>
            <a:r>
              <a:rPr lang="en-US" sz="1200" dirty="0">
                <a:solidFill>
                  <a:schemeClr val="tx1">
                    <a:lumMod val="75000"/>
                  </a:schemeClr>
                </a:solidFill>
              </a:rPr>
              <a:t>For example, JSON data can be loaded into Teradata, validated, and if clean, loaded into a JSON data type where native dot-notation allows SQL to easily navigate the hierarchical nature of JSON nested structures.</a:t>
            </a:r>
            <a:endParaRPr lang="en-PH" sz="1200" dirty="0">
              <a:solidFill>
                <a:schemeClr val="tx1">
                  <a:lumMod val="75000"/>
                </a:schemeClr>
              </a:solidFill>
              <a:latin typeface="Arial"/>
            </a:endParaRPr>
          </a:p>
        </p:txBody>
      </p:sp>
      <p:sp>
        <p:nvSpPr>
          <p:cNvPr id="2" name="Title 1">
            <a:extLst>
              <a:ext uri="{FF2B5EF4-FFF2-40B4-BE49-F238E27FC236}">
                <a16:creationId xmlns:a16="http://schemas.microsoft.com/office/drawing/2014/main" id="{BB1D206D-9DFB-5A45-BAAD-587958C50376}"/>
              </a:ext>
            </a:extLst>
          </p:cNvPr>
          <p:cNvSpPr>
            <a:spLocks noGrp="1"/>
          </p:cNvSpPr>
          <p:nvPr>
            <p:ph type="title"/>
          </p:nvPr>
        </p:nvSpPr>
        <p:spPr/>
        <p:txBody>
          <a:bodyPr/>
          <a:lstStyle/>
          <a:p>
            <a:r>
              <a:rPr lang="en-US" dirty="0"/>
              <a:t>Constraint Analysis</a:t>
            </a:r>
          </a:p>
        </p:txBody>
      </p:sp>
      <p:pic>
        <p:nvPicPr>
          <p:cNvPr id="6" name="Picture 5">
            <a:extLst>
              <a:ext uri="{FF2B5EF4-FFF2-40B4-BE49-F238E27FC236}">
                <a16:creationId xmlns:a16="http://schemas.microsoft.com/office/drawing/2014/main" id="{7A6362F1-FCBC-0340-9580-1BD2A5D5968F}"/>
              </a:ext>
            </a:extLst>
          </p:cNvPr>
          <p:cNvPicPr>
            <a:picLocks noChangeAspect="1"/>
          </p:cNvPicPr>
          <p:nvPr/>
        </p:nvPicPr>
        <p:blipFill>
          <a:blip r:embed="rId4"/>
          <a:stretch>
            <a:fillRect/>
          </a:stretch>
        </p:blipFill>
        <p:spPr>
          <a:xfrm>
            <a:off x="1371600" y="2857049"/>
            <a:ext cx="609600" cy="609600"/>
          </a:xfrm>
          <a:prstGeom prst="rect">
            <a:avLst/>
          </a:prstGeom>
        </p:spPr>
      </p:pic>
      <p:pic>
        <p:nvPicPr>
          <p:cNvPr id="9" name="Picture 8">
            <a:extLst>
              <a:ext uri="{FF2B5EF4-FFF2-40B4-BE49-F238E27FC236}">
                <a16:creationId xmlns:a16="http://schemas.microsoft.com/office/drawing/2014/main" id="{E926575C-1CCB-1E4F-B0A7-CD1F7A377F90}"/>
              </a:ext>
            </a:extLst>
          </p:cNvPr>
          <p:cNvPicPr>
            <a:picLocks noChangeAspect="1"/>
          </p:cNvPicPr>
          <p:nvPr/>
        </p:nvPicPr>
        <p:blipFill>
          <a:blip r:embed="rId5"/>
          <a:stretch>
            <a:fillRect/>
          </a:stretch>
        </p:blipFill>
        <p:spPr>
          <a:xfrm>
            <a:off x="1371600" y="1777731"/>
            <a:ext cx="609600" cy="609600"/>
          </a:xfrm>
          <a:prstGeom prst="rect">
            <a:avLst/>
          </a:prstGeom>
        </p:spPr>
      </p:pic>
      <p:pic>
        <p:nvPicPr>
          <p:cNvPr id="11" name="Picture 10">
            <a:extLst>
              <a:ext uri="{FF2B5EF4-FFF2-40B4-BE49-F238E27FC236}">
                <a16:creationId xmlns:a16="http://schemas.microsoft.com/office/drawing/2014/main" id="{9A3E86F8-D6BF-E14D-8A31-05C42F3E5846}"/>
              </a:ext>
            </a:extLst>
          </p:cNvPr>
          <p:cNvPicPr>
            <a:picLocks noChangeAspect="1"/>
          </p:cNvPicPr>
          <p:nvPr/>
        </p:nvPicPr>
        <p:blipFill>
          <a:blip r:embed="rId6"/>
          <a:stretch>
            <a:fillRect/>
          </a:stretch>
        </p:blipFill>
        <p:spPr>
          <a:xfrm>
            <a:off x="1371600" y="3825950"/>
            <a:ext cx="609600" cy="609600"/>
          </a:xfrm>
          <a:prstGeom prst="rect">
            <a:avLst/>
          </a:prstGeom>
        </p:spPr>
      </p:pic>
    </p:spTree>
    <p:custDataLst>
      <p:tags r:id="rId1"/>
    </p:custDataLst>
    <p:extLst>
      <p:ext uri="{BB962C8B-B14F-4D97-AF65-F5344CB8AC3E}">
        <p14:creationId xmlns:p14="http://schemas.microsoft.com/office/powerpoint/2010/main" val="3568286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Next Steps</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[1:Site_ID]}}</a:t>
            </a:r>
          </a:p>
        </p:txBody>
      </p:sp>
    </p:spTree>
    <p:extLst>
      <p:ext uri="{BB962C8B-B14F-4D97-AF65-F5344CB8AC3E}">
        <p14:creationId xmlns:p14="http://schemas.microsoft.com/office/powerpoint/2010/main" val="35010263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1BD9B8E-B5B9-6C49-9AEE-9F432F4C69B1}"/>
              </a:ext>
            </a:extLst>
          </p:cNvPr>
          <p:cNvSpPr>
            <a:spLocks noGrp="1"/>
          </p:cNvSpPr>
          <p:nvPr>
            <p:ph sz="quarter" idx="15"/>
          </p:nvPr>
        </p:nvSpPr>
        <p:spPr>
          <a:xfrm>
            <a:off x="587375" y="1600200"/>
            <a:ext cx="5779135" cy="4610100"/>
          </a:xfrm>
        </p:spPr>
        <p:txBody>
          <a:bodyPr/>
          <a:lstStyle/>
          <a:p>
            <a:endParaRPr lang="en-US" dirty="0">
              <a:solidFill>
                <a:schemeClr val="tx1">
                  <a:lumMod val="75000"/>
                </a:schemeClr>
              </a:solidFill>
            </a:endParaRPr>
          </a:p>
          <a:p>
            <a:r>
              <a:rPr lang="en-US" dirty="0">
                <a:solidFill>
                  <a:schemeClr val="tx1">
                    <a:lumMod val="75000"/>
                  </a:schemeClr>
                </a:solidFill>
              </a:rPr>
              <a:t>Click on “New Slide” or  “Layout” and check out some of the planning templates – these will help you build an action plan around this information.</a:t>
            </a:r>
          </a:p>
          <a:p>
            <a:r>
              <a:rPr lang="en-US" dirty="0">
                <a:solidFill>
                  <a:srgbClr val="FF0000"/>
                </a:solidFill>
              </a:rPr>
              <a:t>CSM to complete</a:t>
            </a:r>
          </a:p>
        </p:txBody>
      </p:sp>
      <p:sp>
        <p:nvSpPr>
          <p:cNvPr id="3" name="Title 2">
            <a:extLst>
              <a:ext uri="{FF2B5EF4-FFF2-40B4-BE49-F238E27FC236}">
                <a16:creationId xmlns:a16="http://schemas.microsoft.com/office/drawing/2014/main" id="{D997BB79-A5E0-A04A-B8A7-C02F88F4F05C}"/>
              </a:ext>
            </a:extLst>
          </p:cNvPr>
          <p:cNvSpPr>
            <a:spLocks noGrp="1"/>
          </p:cNvSpPr>
          <p:nvPr>
            <p:ph type="title"/>
          </p:nvPr>
        </p:nvSpPr>
        <p:spPr/>
        <p:txBody>
          <a:bodyPr/>
          <a:lstStyle/>
          <a:p>
            <a:r>
              <a:rPr lang="en-US" dirty="0"/>
              <a:t>Next Steps &amp; Recommendations</a:t>
            </a:r>
          </a:p>
        </p:txBody>
      </p:sp>
      <p:pic>
        <p:nvPicPr>
          <p:cNvPr id="5" name="Picture 4">
            <a:extLst>
              <a:ext uri="{FF2B5EF4-FFF2-40B4-BE49-F238E27FC236}">
                <a16:creationId xmlns:a16="http://schemas.microsoft.com/office/drawing/2014/main" id="{879DFC4D-F6D3-E049-8769-083F2E7D5DCF}"/>
              </a:ext>
            </a:extLst>
          </p:cNvPr>
          <p:cNvPicPr>
            <a:picLocks noChangeAspect="1"/>
          </p:cNvPicPr>
          <p:nvPr/>
        </p:nvPicPr>
        <p:blipFill>
          <a:blip r:embed="rId2"/>
          <a:stretch>
            <a:fillRect/>
          </a:stretch>
        </p:blipFill>
        <p:spPr>
          <a:xfrm>
            <a:off x="6509932" y="1600200"/>
            <a:ext cx="5263560" cy="3737610"/>
          </a:xfrm>
          <a:prstGeom prst="rect">
            <a:avLst/>
          </a:prstGeom>
        </p:spPr>
      </p:pic>
    </p:spTree>
    <p:extLst>
      <p:ext uri="{BB962C8B-B14F-4D97-AF65-F5344CB8AC3E}">
        <p14:creationId xmlns:p14="http://schemas.microsoft.com/office/powerpoint/2010/main" val="40734983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B1D89-5EA5-6749-866F-8E16EBEDF948}"/>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86C50FD8-0A0F-A745-8148-C35C68E161B5}"/>
              </a:ext>
            </a:extLst>
          </p:cNvPr>
          <p:cNvSpPr>
            <a:spLocks noGrp="1"/>
          </p:cNvSpPr>
          <p:nvPr>
            <p:ph type="body" sz="quarter" idx="22"/>
          </p:nvPr>
        </p:nvSpPr>
        <p:spPr/>
        <p:txBody>
          <a:bodyPr/>
          <a:lstStyle/>
          <a:p>
            <a:endParaRPr lang="en-US"/>
          </a:p>
        </p:txBody>
      </p:sp>
      <p:sp>
        <p:nvSpPr>
          <p:cNvPr id="4" name="Text Placeholder 3">
            <a:extLst>
              <a:ext uri="{FF2B5EF4-FFF2-40B4-BE49-F238E27FC236}">
                <a16:creationId xmlns:a16="http://schemas.microsoft.com/office/drawing/2014/main" id="{BB06C1EA-348C-234B-922E-0BD27B67CCCA}"/>
              </a:ext>
            </a:extLst>
          </p:cNvPr>
          <p:cNvSpPr>
            <a:spLocks noGrp="1"/>
          </p:cNvSpPr>
          <p:nvPr>
            <p:ph type="body" sz="quarter" idx="35"/>
          </p:nvPr>
        </p:nvSpPr>
        <p:spPr/>
        <p:txBody>
          <a:bodyPr/>
          <a:lstStyle/>
          <a:p>
            <a:endParaRPr lang="en-US"/>
          </a:p>
        </p:txBody>
      </p:sp>
      <p:sp>
        <p:nvSpPr>
          <p:cNvPr id="5" name="Text Placeholder 4">
            <a:extLst>
              <a:ext uri="{FF2B5EF4-FFF2-40B4-BE49-F238E27FC236}">
                <a16:creationId xmlns:a16="http://schemas.microsoft.com/office/drawing/2014/main" id="{D5F9BD88-17F2-8D44-818E-FA2EAF6662D0}"/>
              </a:ext>
            </a:extLst>
          </p:cNvPr>
          <p:cNvSpPr>
            <a:spLocks noGrp="1"/>
          </p:cNvSpPr>
          <p:nvPr>
            <p:ph type="body" sz="quarter" idx="38"/>
          </p:nvPr>
        </p:nvSpPr>
        <p:spPr/>
        <p:txBody>
          <a:bodyPr/>
          <a:lstStyle/>
          <a:p>
            <a:endParaRPr lang="en-US"/>
          </a:p>
        </p:txBody>
      </p:sp>
      <p:sp>
        <p:nvSpPr>
          <p:cNvPr id="6" name="Text Placeholder 5">
            <a:extLst>
              <a:ext uri="{FF2B5EF4-FFF2-40B4-BE49-F238E27FC236}">
                <a16:creationId xmlns:a16="http://schemas.microsoft.com/office/drawing/2014/main" id="{2ED9D860-02BD-8047-B9D2-1FBFE14A1C33}"/>
              </a:ext>
            </a:extLst>
          </p:cNvPr>
          <p:cNvSpPr>
            <a:spLocks noGrp="1"/>
          </p:cNvSpPr>
          <p:nvPr>
            <p:ph type="body" sz="quarter" idx="40"/>
          </p:nvPr>
        </p:nvSpPr>
        <p:spPr/>
        <p:txBody>
          <a:bodyPr/>
          <a:lstStyle/>
          <a:p>
            <a:endParaRPr lang="en-US"/>
          </a:p>
        </p:txBody>
      </p:sp>
      <p:sp>
        <p:nvSpPr>
          <p:cNvPr id="7" name="Text Placeholder 6">
            <a:extLst>
              <a:ext uri="{FF2B5EF4-FFF2-40B4-BE49-F238E27FC236}">
                <a16:creationId xmlns:a16="http://schemas.microsoft.com/office/drawing/2014/main" id="{FE3A333D-9138-5647-A0DB-731BC95B6C8E}"/>
              </a:ext>
            </a:extLst>
          </p:cNvPr>
          <p:cNvSpPr>
            <a:spLocks noGrp="1"/>
          </p:cNvSpPr>
          <p:nvPr>
            <p:ph type="body" sz="quarter" idx="41"/>
          </p:nvPr>
        </p:nvSpPr>
        <p:spPr/>
        <p:txBody>
          <a:bodyPr/>
          <a:lstStyle/>
          <a:p>
            <a:endParaRPr lang="en-US"/>
          </a:p>
        </p:txBody>
      </p:sp>
    </p:spTree>
    <p:extLst>
      <p:ext uri="{BB962C8B-B14F-4D97-AF65-F5344CB8AC3E}">
        <p14:creationId xmlns:p14="http://schemas.microsoft.com/office/powerpoint/2010/main" val="303550928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89F96-F55B-7E40-B8D6-3C8CF69EAD61}"/>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1000686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9307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7A728C-0245-8F4F-B424-43419EFF3744}"/>
              </a:ext>
            </a:extLst>
          </p:cNvPr>
          <p:cNvSpPr>
            <a:spLocks noGrp="1"/>
          </p:cNvSpPr>
          <p:nvPr>
            <p:ph sz="quarter" idx="15"/>
          </p:nvPr>
        </p:nvSpPr>
        <p:spPr/>
        <p:txBody>
          <a:bodyPr/>
          <a:lstStyle/>
          <a:p>
            <a:r>
              <a:rPr lang="en-US" dirty="0"/>
              <a:t>Warm-up slide(s) describing how to put the following information in context.</a:t>
            </a:r>
          </a:p>
          <a:p>
            <a:r>
              <a:rPr lang="en-US" dirty="0"/>
              <a:t>TBD</a:t>
            </a:r>
          </a:p>
        </p:txBody>
      </p:sp>
      <p:sp>
        <p:nvSpPr>
          <p:cNvPr id="3" name="Title 2">
            <a:extLst>
              <a:ext uri="{FF2B5EF4-FFF2-40B4-BE49-F238E27FC236}">
                <a16:creationId xmlns:a16="http://schemas.microsoft.com/office/drawing/2014/main" id="{5AAA29A5-6F3D-0F40-9094-2E08AFE37EB2}"/>
              </a:ext>
            </a:extLst>
          </p:cNvPr>
          <p:cNvSpPr>
            <a:spLocks noGrp="1"/>
          </p:cNvSpPr>
          <p:nvPr>
            <p:ph type="title"/>
          </p:nvPr>
        </p:nvSpPr>
        <p:spPr/>
        <p:txBody>
          <a:bodyPr/>
          <a:lstStyle/>
          <a:p>
            <a:r>
              <a:rPr lang="en-US" dirty="0"/>
              <a:t>Vantage Health Check (VHC) - Overview</a:t>
            </a:r>
          </a:p>
        </p:txBody>
      </p:sp>
    </p:spTree>
    <p:extLst>
      <p:ext uri="{BB962C8B-B14F-4D97-AF65-F5344CB8AC3E}">
        <p14:creationId xmlns:p14="http://schemas.microsoft.com/office/powerpoint/2010/main" val="365310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Rounded Rectangle 6">
            <a:extLst>
              <a:ext uri="{FF2B5EF4-FFF2-40B4-BE49-F238E27FC236}">
                <a16:creationId xmlns:a16="http://schemas.microsoft.com/office/drawing/2014/main" id="{6975A98C-42E1-4744-9A9F-A095E02A28B9}"/>
              </a:ext>
            </a:extLst>
          </p:cNvPr>
          <p:cNvSpPr/>
          <p:nvPr/>
        </p:nvSpPr>
        <p:spPr>
          <a:xfrm>
            <a:off x="4263336" y="5577740"/>
            <a:ext cx="3644683" cy="1062417"/>
          </a:xfrm>
          <a:prstGeom prst="roundRect">
            <a:avLst>
              <a:gd name="adj" fmla="val 570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ounded Rectangle 2">
            <a:extLst>
              <a:ext uri="{FF2B5EF4-FFF2-40B4-BE49-F238E27FC236}">
                <a16:creationId xmlns:a16="http://schemas.microsoft.com/office/drawing/2014/main" id="{1E9AA515-BDC5-44CC-B395-523928E0CF03}"/>
              </a:ext>
            </a:extLst>
          </p:cNvPr>
          <p:cNvSpPr/>
          <p:nvPr/>
        </p:nvSpPr>
        <p:spPr>
          <a:xfrm>
            <a:off x="454690" y="961466"/>
            <a:ext cx="3619856" cy="5678691"/>
          </a:xfrm>
          <a:prstGeom prst="roundRect">
            <a:avLst>
              <a:gd name="adj" fmla="val 738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6B767D"/>
                </a:solidFill>
                <a:effectLst/>
                <a:uLnTx/>
                <a:uFillTx/>
                <a:latin typeface="Arial" panose="020B0604020202020204"/>
                <a:ea typeface="+mn-ea"/>
                <a:cs typeface="+mn-cs"/>
              </a:rPr>
              <a:t>Average response time</a:t>
            </a:r>
            <a:endParaRPr kumimoji="0" lang="en-US" sz="1800" b="0" i="0" u="none" strike="noStrike" kern="1200" cap="none" spc="0" normalizeH="0" baseline="0" noProof="0" dirty="0">
              <a:ln>
                <a:noFill/>
              </a:ln>
              <a:solidFill>
                <a:srgbClr val="6B767D"/>
              </a:solidFill>
              <a:effectLst/>
              <a:uLnTx/>
              <a:uFillTx/>
              <a:latin typeface="Arial" panose="020B0604020202020204"/>
              <a:ea typeface="+mn-ea"/>
              <a:cs typeface="+mn-cs"/>
            </a:endParaRPr>
          </a:p>
        </p:txBody>
      </p:sp>
      <p:sp>
        <p:nvSpPr>
          <p:cNvPr id="148" name="Rounded Rectangle 5">
            <a:extLst>
              <a:ext uri="{FF2B5EF4-FFF2-40B4-BE49-F238E27FC236}">
                <a16:creationId xmlns:a16="http://schemas.microsoft.com/office/drawing/2014/main" id="{9F2528F3-469B-4F66-808F-ECF474549E3B}"/>
              </a:ext>
            </a:extLst>
          </p:cNvPr>
          <p:cNvSpPr/>
          <p:nvPr/>
        </p:nvSpPr>
        <p:spPr>
          <a:xfrm>
            <a:off x="4265141" y="3063664"/>
            <a:ext cx="3644683" cy="2425027"/>
          </a:xfrm>
          <a:prstGeom prst="roundRect">
            <a:avLst>
              <a:gd name="adj" fmla="val 9109"/>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ounded Rectangle 7">
            <a:extLst>
              <a:ext uri="{FF2B5EF4-FFF2-40B4-BE49-F238E27FC236}">
                <a16:creationId xmlns:a16="http://schemas.microsoft.com/office/drawing/2014/main" id="{1362BCC5-AEA9-477A-ADAC-37A63C63554B}"/>
              </a:ext>
            </a:extLst>
          </p:cNvPr>
          <p:cNvSpPr/>
          <p:nvPr/>
        </p:nvSpPr>
        <p:spPr>
          <a:xfrm>
            <a:off x="8117455" y="984221"/>
            <a:ext cx="3619856" cy="2504053"/>
          </a:xfrm>
          <a:prstGeom prst="roundRect">
            <a:avLst>
              <a:gd name="adj" fmla="val 5437"/>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ounded Rectangle 8">
            <a:extLst>
              <a:ext uri="{FF2B5EF4-FFF2-40B4-BE49-F238E27FC236}">
                <a16:creationId xmlns:a16="http://schemas.microsoft.com/office/drawing/2014/main" id="{4153F27D-0E47-41BF-A424-7F31C1FB2ECA}"/>
              </a:ext>
            </a:extLst>
          </p:cNvPr>
          <p:cNvSpPr/>
          <p:nvPr/>
        </p:nvSpPr>
        <p:spPr>
          <a:xfrm>
            <a:off x="8117455" y="3590106"/>
            <a:ext cx="3619856" cy="2030997"/>
          </a:xfrm>
          <a:prstGeom prst="roundRect">
            <a:avLst>
              <a:gd name="adj" fmla="val 9915"/>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Rectangle 1026">
            <a:extLst>
              <a:ext uri="{FF2B5EF4-FFF2-40B4-BE49-F238E27FC236}">
                <a16:creationId xmlns:a16="http://schemas.microsoft.com/office/drawing/2014/main" id="{DBA348C1-8265-426A-8E51-B18A172FE77B}"/>
              </a:ext>
            </a:extLst>
          </p:cNvPr>
          <p:cNvSpPr/>
          <p:nvPr/>
        </p:nvSpPr>
        <p:spPr>
          <a:xfrm>
            <a:off x="605246" y="1336417"/>
            <a:ext cx="3318747" cy="699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4" name="TextBox 303">
            <a:extLst>
              <a:ext uri="{FF2B5EF4-FFF2-40B4-BE49-F238E27FC236}">
                <a16:creationId xmlns:a16="http://schemas.microsoft.com/office/drawing/2014/main" id="{AC9A4635-67BB-4FDA-BAF1-A6CEE396E4DE}"/>
              </a:ext>
            </a:extLst>
          </p:cNvPr>
          <p:cNvSpPr txBox="1"/>
          <p:nvPr/>
        </p:nvSpPr>
        <p:spPr>
          <a:xfrm>
            <a:off x="605245" y="2187316"/>
            <a:ext cx="1085233" cy="215444"/>
          </a:xfrm>
          <a:prstGeom prst="rect">
            <a:avLst/>
          </a:prstGeom>
          <a:noFill/>
        </p:spPr>
        <p:txBody>
          <a:bodyPr wrap="none" lIns="0" tIns="0" rIns="0" bIns="0" rtlCol="0" anchor="ctr" anchorCtr="0">
            <a:spAutoFit/>
          </a:bodyPr>
          <a:lstStyle/>
          <a:p>
            <a:r>
              <a:rPr lang="en-US" sz="1400" b="1" dirty="0">
                <a:solidFill>
                  <a:srgbClr val="0070C0"/>
                </a:solidFill>
              </a:rPr>
              <a:t>Active Users</a:t>
            </a:r>
            <a:endParaRPr lang="en-US" sz="1050" b="1" dirty="0">
              <a:solidFill>
                <a:srgbClr val="0070C0"/>
              </a:solidFill>
            </a:endParaRPr>
          </a:p>
        </p:txBody>
      </p:sp>
      <p:sp>
        <p:nvSpPr>
          <p:cNvPr id="305" name="Rectangle 304">
            <a:extLst>
              <a:ext uri="{FF2B5EF4-FFF2-40B4-BE49-F238E27FC236}">
                <a16:creationId xmlns:a16="http://schemas.microsoft.com/office/drawing/2014/main" id="{810C169E-385F-4BDD-A1DB-1457AB8300ED}"/>
              </a:ext>
            </a:extLst>
          </p:cNvPr>
          <p:cNvSpPr/>
          <p:nvPr/>
        </p:nvSpPr>
        <p:spPr>
          <a:xfrm>
            <a:off x="605246" y="2445747"/>
            <a:ext cx="3318747" cy="699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07" name="TextBox 306">
            <a:extLst>
              <a:ext uri="{FF2B5EF4-FFF2-40B4-BE49-F238E27FC236}">
                <a16:creationId xmlns:a16="http://schemas.microsoft.com/office/drawing/2014/main" id="{EA90460E-7505-4615-9B97-6319966A1C63}"/>
              </a:ext>
            </a:extLst>
          </p:cNvPr>
          <p:cNvSpPr txBox="1"/>
          <p:nvPr/>
        </p:nvSpPr>
        <p:spPr>
          <a:xfrm>
            <a:off x="605245" y="3296646"/>
            <a:ext cx="1792157" cy="215444"/>
          </a:xfrm>
          <a:prstGeom prst="rect">
            <a:avLst/>
          </a:prstGeom>
          <a:noFill/>
        </p:spPr>
        <p:txBody>
          <a:bodyPr wrap="none" lIns="0" tIns="0" rIns="0" bIns="0" rtlCol="0" anchor="ctr" anchorCtr="0">
            <a:spAutoFit/>
          </a:bodyPr>
          <a:lstStyle/>
          <a:p>
            <a:r>
              <a:rPr lang="en-US" sz="1400" b="1" dirty="0">
                <a:solidFill>
                  <a:schemeClr val="accent3"/>
                </a:solidFill>
              </a:rPr>
              <a:t>System Concurrency</a:t>
            </a:r>
            <a:endParaRPr lang="en-US" sz="1050" b="1" dirty="0">
              <a:solidFill>
                <a:schemeClr val="accent3"/>
              </a:solidFill>
            </a:endParaRPr>
          </a:p>
        </p:txBody>
      </p:sp>
      <p:sp>
        <p:nvSpPr>
          <p:cNvPr id="308" name="Rectangle 307">
            <a:extLst>
              <a:ext uri="{FF2B5EF4-FFF2-40B4-BE49-F238E27FC236}">
                <a16:creationId xmlns:a16="http://schemas.microsoft.com/office/drawing/2014/main" id="{46EA9681-8EBA-4F0B-B784-C66AB9CAE3AB}"/>
              </a:ext>
            </a:extLst>
          </p:cNvPr>
          <p:cNvSpPr/>
          <p:nvPr/>
        </p:nvSpPr>
        <p:spPr>
          <a:xfrm>
            <a:off x="605246" y="3555077"/>
            <a:ext cx="3318747" cy="699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0" name="TextBox 309">
            <a:extLst>
              <a:ext uri="{FF2B5EF4-FFF2-40B4-BE49-F238E27FC236}">
                <a16:creationId xmlns:a16="http://schemas.microsoft.com/office/drawing/2014/main" id="{BAAE79AD-0478-4FAD-AC67-20EDB82CBF6E}"/>
              </a:ext>
            </a:extLst>
          </p:cNvPr>
          <p:cNvSpPr txBox="1"/>
          <p:nvPr/>
        </p:nvSpPr>
        <p:spPr>
          <a:xfrm>
            <a:off x="605245" y="4405976"/>
            <a:ext cx="2543453" cy="215444"/>
          </a:xfrm>
          <a:prstGeom prst="rect">
            <a:avLst/>
          </a:prstGeom>
          <a:noFill/>
        </p:spPr>
        <p:txBody>
          <a:bodyPr wrap="none" lIns="0" tIns="0" rIns="0" bIns="0" rtlCol="0" anchor="ctr" anchorCtr="0">
            <a:spAutoFit/>
          </a:bodyPr>
          <a:lstStyle/>
          <a:p>
            <a:r>
              <a:rPr lang="en-US" sz="1400" b="1" dirty="0">
                <a:solidFill>
                  <a:schemeClr val="accent4"/>
                </a:solidFill>
              </a:rPr>
              <a:t>Observed System Availability </a:t>
            </a:r>
            <a:endParaRPr lang="en-US" sz="1050" b="1" dirty="0">
              <a:solidFill>
                <a:schemeClr val="accent4"/>
              </a:solidFill>
            </a:endParaRPr>
          </a:p>
        </p:txBody>
      </p:sp>
      <p:sp>
        <p:nvSpPr>
          <p:cNvPr id="311" name="Rectangle 310">
            <a:extLst>
              <a:ext uri="{FF2B5EF4-FFF2-40B4-BE49-F238E27FC236}">
                <a16:creationId xmlns:a16="http://schemas.microsoft.com/office/drawing/2014/main" id="{B503FAFF-CC55-4593-A768-9D7E5DD1ADE9}"/>
              </a:ext>
            </a:extLst>
          </p:cNvPr>
          <p:cNvSpPr/>
          <p:nvPr/>
        </p:nvSpPr>
        <p:spPr>
          <a:xfrm>
            <a:off x="605246" y="4664407"/>
            <a:ext cx="3318747" cy="699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313" name="TextBox 312">
            <a:extLst>
              <a:ext uri="{FF2B5EF4-FFF2-40B4-BE49-F238E27FC236}">
                <a16:creationId xmlns:a16="http://schemas.microsoft.com/office/drawing/2014/main" id="{F995E4BB-75E7-4949-818D-E2D0FEC33A31}"/>
              </a:ext>
            </a:extLst>
          </p:cNvPr>
          <p:cNvSpPr txBox="1"/>
          <p:nvPr/>
        </p:nvSpPr>
        <p:spPr>
          <a:xfrm>
            <a:off x="605246" y="5515304"/>
            <a:ext cx="655629" cy="215444"/>
          </a:xfrm>
          <a:prstGeom prst="rect">
            <a:avLst/>
          </a:prstGeom>
          <a:noFill/>
        </p:spPr>
        <p:txBody>
          <a:bodyPr wrap="none" lIns="0" tIns="0" rIns="0" bIns="0" rtlCol="0" anchor="ctr" anchorCtr="0">
            <a:spAutoFit/>
          </a:bodyPr>
          <a:lstStyle/>
          <a:p>
            <a:r>
              <a:rPr lang="en-US" sz="1400" b="1" dirty="0">
                <a:solidFill>
                  <a:schemeClr val="accent5"/>
                </a:solidFill>
              </a:rPr>
              <a:t>Objects</a:t>
            </a:r>
            <a:endParaRPr lang="en-US" sz="1050" b="1" dirty="0">
              <a:solidFill>
                <a:schemeClr val="accent5"/>
              </a:solidFill>
            </a:endParaRPr>
          </a:p>
        </p:txBody>
      </p:sp>
      <p:sp>
        <p:nvSpPr>
          <p:cNvPr id="314" name="Rectangle 313">
            <a:extLst>
              <a:ext uri="{FF2B5EF4-FFF2-40B4-BE49-F238E27FC236}">
                <a16:creationId xmlns:a16="http://schemas.microsoft.com/office/drawing/2014/main" id="{CA9DF822-9A90-4381-A7F3-628C7B199087}"/>
              </a:ext>
            </a:extLst>
          </p:cNvPr>
          <p:cNvSpPr/>
          <p:nvPr/>
        </p:nvSpPr>
        <p:spPr>
          <a:xfrm>
            <a:off x="605246" y="5773735"/>
            <a:ext cx="3318747" cy="6997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31" name="Rectangle: Rounded Corners 1030">
            <a:extLst>
              <a:ext uri="{FF2B5EF4-FFF2-40B4-BE49-F238E27FC236}">
                <a16:creationId xmlns:a16="http://schemas.microsoft.com/office/drawing/2014/main" id="{6F25C0EE-5A1E-4DBF-973B-8C5C2F3FC4DF}"/>
              </a:ext>
            </a:extLst>
          </p:cNvPr>
          <p:cNvSpPr/>
          <p:nvPr/>
        </p:nvSpPr>
        <p:spPr>
          <a:xfrm>
            <a:off x="1415099" y="1419615"/>
            <a:ext cx="2420915" cy="533400"/>
          </a:xfrm>
          <a:prstGeom prst="roundRect">
            <a:avLst>
              <a:gd name="adj" fmla="val 8453"/>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Rectangle: Rounded Corners 316">
            <a:extLst>
              <a:ext uri="{FF2B5EF4-FFF2-40B4-BE49-F238E27FC236}">
                <a16:creationId xmlns:a16="http://schemas.microsoft.com/office/drawing/2014/main" id="{72743F42-73A8-4AB9-BA70-06CD9A2BE6AA}"/>
              </a:ext>
            </a:extLst>
          </p:cNvPr>
          <p:cNvSpPr/>
          <p:nvPr/>
        </p:nvSpPr>
        <p:spPr>
          <a:xfrm>
            <a:off x="1415099" y="2528945"/>
            <a:ext cx="2420915" cy="533400"/>
          </a:xfrm>
          <a:prstGeom prst="roundRect">
            <a:avLst>
              <a:gd name="adj" fmla="val 8453"/>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Rectangle: Rounded Corners 317">
            <a:extLst>
              <a:ext uri="{FF2B5EF4-FFF2-40B4-BE49-F238E27FC236}">
                <a16:creationId xmlns:a16="http://schemas.microsoft.com/office/drawing/2014/main" id="{AF9D6F95-B8BC-439B-879F-27A3A0A6D13E}"/>
              </a:ext>
            </a:extLst>
          </p:cNvPr>
          <p:cNvSpPr/>
          <p:nvPr/>
        </p:nvSpPr>
        <p:spPr>
          <a:xfrm>
            <a:off x="1415099" y="3638275"/>
            <a:ext cx="2420915" cy="533400"/>
          </a:xfrm>
          <a:prstGeom prst="roundRect">
            <a:avLst>
              <a:gd name="adj" fmla="val 8453"/>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Rectangle: Rounded Corners 318">
            <a:extLst>
              <a:ext uri="{FF2B5EF4-FFF2-40B4-BE49-F238E27FC236}">
                <a16:creationId xmlns:a16="http://schemas.microsoft.com/office/drawing/2014/main" id="{F48C68AF-BC04-40C6-A67C-74FC31E54F02}"/>
              </a:ext>
            </a:extLst>
          </p:cNvPr>
          <p:cNvSpPr/>
          <p:nvPr/>
        </p:nvSpPr>
        <p:spPr>
          <a:xfrm>
            <a:off x="1415099" y="4747605"/>
            <a:ext cx="2420915" cy="533400"/>
          </a:xfrm>
          <a:prstGeom prst="roundRect">
            <a:avLst>
              <a:gd name="adj" fmla="val 8453"/>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ectangle: Rounded Corners 319">
            <a:extLst>
              <a:ext uri="{FF2B5EF4-FFF2-40B4-BE49-F238E27FC236}">
                <a16:creationId xmlns:a16="http://schemas.microsoft.com/office/drawing/2014/main" id="{1CE12EB3-D665-444B-825C-FB74C65A38C5}"/>
              </a:ext>
            </a:extLst>
          </p:cNvPr>
          <p:cNvSpPr/>
          <p:nvPr/>
        </p:nvSpPr>
        <p:spPr>
          <a:xfrm>
            <a:off x="1415099" y="5856933"/>
            <a:ext cx="2420915" cy="533400"/>
          </a:xfrm>
          <a:prstGeom prst="roundRect">
            <a:avLst>
              <a:gd name="adj" fmla="val 8453"/>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3" name="TextBox 322">
            <a:extLst>
              <a:ext uri="{FF2B5EF4-FFF2-40B4-BE49-F238E27FC236}">
                <a16:creationId xmlns:a16="http://schemas.microsoft.com/office/drawing/2014/main" id="{A13A68A7-27F1-4C05-A7C8-01F182F7F92F}"/>
              </a:ext>
            </a:extLst>
          </p:cNvPr>
          <p:cNvSpPr txBox="1"/>
          <p:nvPr/>
        </p:nvSpPr>
        <p:spPr>
          <a:xfrm>
            <a:off x="1489241" y="1441835"/>
            <a:ext cx="2784417" cy="338554"/>
          </a:xfrm>
          <a:prstGeom prst="rect">
            <a:avLst/>
          </a:prstGeom>
          <a:noFill/>
        </p:spPr>
        <p:txBody>
          <a:bodyPr wrap="square" lIns="0" tIns="0" rIns="0" bIns="0" rtlCol="0" anchor="ctr" anchorCtr="0">
            <a:spAutoFit/>
          </a:bodyPr>
          <a:lstStyle>
            <a:defPPr>
              <a:defRPr lang="en-US"/>
            </a:defPPr>
            <a:lvl1pPr>
              <a:defRPr sz="1100" b="1"/>
            </a:lvl1pPr>
          </a:lstStyle>
          <a:p>
            <a:r>
              <a:rPr lang="en-US" dirty="0"/>
              <a:t>{{</a:t>
            </a:r>
            <a:r>
              <a:rPr lang="en-US" dirty="0" err="1"/>
              <a:t>val:oap</a:t>
            </a:r>
            <a:r>
              <a:rPr lang="en-US" dirty="0"/>
              <a:t>--query_counts.csv[1:6]}} Million</a:t>
            </a:r>
          </a:p>
          <a:p>
            <a:endParaRPr lang="en-US" dirty="0"/>
          </a:p>
        </p:txBody>
      </p:sp>
      <p:sp>
        <p:nvSpPr>
          <p:cNvPr id="324" name="TextBox 323">
            <a:extLst>
              <a:ext uri="{FF2B5EF4-FFF2-40B4-BE49-F238E27FC236}">
                <a16:creationId xmlns:a16="http://schemas.microsoft.com/office/drawing/2014/main" id="{F7F0B33D-AD68-452B-8B58-2F433F205314}"/>
              </a:ext>
            </a:extLst>
          </p:cNvPr>
          <p:cNvSpPr txBox="1"/>
          <p:nvPr/>
        </p:nvSpPr>
        <p:spPr>
          <a:xfrm>
            <a:off x="1489275" y="2626367"/>
            <a:ext cx="2207653" cy="338554"/>
          </a:xfrm>
          <a:prstGeom prst="rect">
            <a:avLst/>
          </a:prstGeom>
          <a:noFill/>
        </p:spPr>
        <p:txBody>
          <a:bodyPr wrap="square" lIns="0" tIns="0" rIns="0" bIns="0" rtlCol="0" anchor="ctr" anchorCtr="0">
            <a:spAutoFit/>
          </a:bodyPr>
          <a:lstStyle>
            <a:defPPr>
              <a:defRPr lang="en-US"/>
            </a:defPPr>
            <a:lvl1pPr>
              <a:defRPr sz="1100" b="1"/>
            </a:lvl1pPr>
          </a:lstStyle>
          <a:p>
            <a:r>
              <a:rPr lang="en-US" dirty="0"/>
              <a:t>{{</a:t>
            </a:r>
            <a:r>
              <a:rPr lang="en-US" dirty="0" err="1"/>
              <a:t>val:oap</a:t>
            </a:r>
            <a:r>
              <a:rPr lang="en-US" dirty="0"/>
              <a:t>--user_counts.csv[1:3]}}  business and applications</a:t>
            </a:r>
          </a:p>
        </p:txBody>
      </p:sp>
      <p:sp>
        <p:nvSpPr>
          <p:cNvPr id="326" name="TextBox 325">
            <a:extLst>
              <a:ext uri="{FF2B5EF4-FFF2-40B4-BE49-F238E27FC236}">
                <a16:creationId xmlns:a16="http://schemas.microsoft.com/office/drawing/2014/main" id="{22D082B3-8CEC-48DF-BAE5-9BFD58B84611}"/>
              </a:ext>
            </a:extLst>
          </p:cNvPr>
          <p:cNvSpPr txBox="1"/>
          <p:nvPr/>
        </p:nvSpPr>
        <p:spPr>
          <a:xfrm>
            <a:off x="1489276" y="4929666"/>
            <a:ext cx="3045456" cy="169277"/>
          </a:xfrm>
          <a:prstGeom prst="rect">
            <a:avLst/>
          </a:prstGeom>
          <a:noFill/>
        </p:spPr>
        <p:txBody>
          <a:bodyPr wrap="square" lIns="0" tIns="0" rIns="0" bIns="0" rtlCol="0" anchor="ctr" anchorCtr="0">
            <a:spAutoFit/>
          </a:bodyPr>
          <a:lstStyle/>
          <a:p>
            <a:r>
              <a:rPr lang="en-US" sz="1100" dirty="0"/>
              <a:t>{{</a:t>
            </a:r>
            <a:r>
              <a:rPr lang="en-US" sz="1100" dirty="0" err="1"/>
              <a:t>val:oap</a:t>
            </a:r>
            <a:r>
              <a:rPr lang="en-US" sz="1100" dirty="0"/>
              <a:t>--sys_availability.csv[1:4]}}</a:t>
            </a:r>
            <a:r>
              <a:rPr lang="en-US" sz="1100" b="1" dirty="0"/>
              <a:t> %</a:t>
            </a:r>
          </a:p>
        </p:txBody>
      </p:sp>
      <p:pic>
        <p:nvPicPr>
          <p:cNvPr id="1039" name="Graphic 1038">
            <a:extLst>
              <a:ext uri="{FF2B5EF4-FFF2-40B4-BE49-F238E27FC236}">
                <a16:creationId xmlns:a16="http://schemas.microsoft.com/office/drawing/2014/main" id="{7C4A9679-D39B-4902-98C8-B87F62EAD09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7058" y="1427349"/>
            <a:ext cx="517935" cy="517935"/>
          </a:xfrm>
          <a:prstGeom prst="rect">
            <a:avLst/>
          </a:prstGeom>
        </p:spPr>
      </p:pic>
      <p:pic>
        <p:nvPicPr>
          <p:cNvPr id="1043" name="Graphic 1042">
            <a:extLst>
              <a:ext uri="{FF2B5EF4-FFF2-40B4-BE49-F238E27FC236}">
                <a16:creationId xmlns:a16="http://schemas.microsoft.com/office/drawing/2014/main" id="{E9759CE3-DA66-4A96-8A0A-CF7B9C57B401}"/>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30200" y="3629151"/>
            <a:ext cx="551651" cy="551651"/>
          </a:xfrm>
          <a:prstGeom prst="rect">
            <a:avLst/>
          </a:prstGeom>
        </p:spPr>
      </p:pic>
      <p:pic>
        <p:nvPicPr>
          <p:cNvPr id="1045" name="Graphic 1044">
            <a:extLst>
              <a:ext uri="{FF2B5EF4-FFF2-40B4-BE49-F238E27FC236}">
                <a16:creationId xmlns:a16="http://schemas.microsoft.com/office/drawing/2014/main" id="{BBCD23DC-7DF8-4235-9A82-90DAADC151D8}"/>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49969" y="4758250"/>
            <a:ext cx="512113" cy="512113"/>
          </a:xfrm>
          <a:prstGeom prst="rect">
            <a:avLst/>
          </a:prstGeom>
        </p:spPr>
      </p:pic>
      <p:sp>
        <p:nvSpPr>
          <p:cNvPr id="352" name="TextBox 351">
            <a:extLst>
              <a:ext uri="{FF2B5EF4-FFF2-40B4-BE49-F238E27FC236}">
                <a16:creationId xmlns:a16="http://schemas.microsoft.com/office/drawing/2014/main" id="{D5D3AFEC-6EA8-4051-9877-76A9CC3260BD}"/>
              </a:ext>
            </a:extLst>
          </p:cNvPr>
          <p:cNvSpPr txBox="1"/>
          <p:nvPr/>
        </p:nvSpPr>
        <p:spPr>
          <a:xfrm>
            <a:off x="4386163" y="3138388"/>
            <a:ext cx="4917098" cy="215444"/>
          </a:xfrm>
          <a:prstGeom prst="rect">
            <a:avLst/>
          </a:prstGeom>
          <a:noFill/>
        </p:spPr>
        <p:txBody>
          <a:bodyPr wrap="square" lIns="0" tIns="0" rIns="0" bIns="0" rtlCol="0" anchor="ctr" anchorCtr="0">
            <a:spAutoFit/>
          </a:bodyPr>
          <a:lstStyle/>
          <a:p>
            <a:r>
              <a:rPr lang="en-US" sz="1400" b="1" dirty="0">
                <a:solidFill>
                  <a:srgbClr val="898C92"/>
                </a:solidFill>
              </a:rPr>
              <a:t>CPU Consumption</a:t>
            </a:r>
          </a:p>
        </p:txBody>
      </p:sp>
      <p:sp>
        <p:nvSpPr>
          <p:cNvPr id="383" name="TextBox 382">
            <a:extLst>
              <a:ext uri="{FF2B5EF4-FFF2-40B4-BE49-F238E27FC236}">
                <a16:creationId xmlns:a16="http://schemas.microsoft.com/office/drawing/2014/main" id="{5E3E264B-7659-48F5-8224-7182191FC872}"/>
              </a:ext>
            </a:extLst>
          </p:cNvPr>
          <p:cNvSpPr txBox="1"/>
          <p:nvPr/>
        </p:nvSpPr>
        <p:spPr>
          <a:xfrm>
            <a:off x="8241125" y="1061208"/>
            <a:ext cx="2714718" cy="215444"/>
          </a:xfrm>
          <a:prstGeom prst="rect">
            <a:avLst/>
          </a:prstGeom>
          <a:noFill/>
        </p:spPr>
        <p:txBody>
          <a:bodyPr wrap="none" lIns="0" tIns="0" rIns="0" bIns="0" rtlCol="0" anchor="ctr" anchorCtr="0">
            <a:spAutoFit/>
          </a:bodyPr>
          <a:lstStyle/>
          <a:p>
            <a:r>
              <a:rPr lang="en-US" sz="1400" b="1" dirty="0">
                <a:solidFill>
                  <a:srgbClr val="898C92"/>
                </a:solidFill>
              </a:rPr>
              <a:t>System Analysis by Usage Type</a:t>
            </a:r>
          </a:p>
        </p:txBody>
      </p:sp>
      <p:sp>
        <p:nvSpPr>
          <p:cNvPr id="397" name="TextBox 396">
            <a:extLst>
              <a:ext uri="{FF2B5EF4-FFF2-40B4-BE49-F238E27FC236}">
                <a16:creationId xmlns:a16="http://schemas.microsoft.com/office/drawing/2014/main" id="{B66C7D28-97A9-4FC5-8F51-0836DBA20C08}"/>
              </a:ext>
            </a:extLst>
          </p:cNvPr>
          <p:cNvSpPr txBox="1"/>
          <p:nvPr/>
        </p:nvSpPr>
        <p:spPr>
          <a:xfrm>
            <a:off x="8241125" y="3664552"/>
            <a:ext cx="2482539" cy="215444"/>
          </a:xfrm>
          <a:prstGeom prst="rect">
            <a:avLst/>
          </a:prstGeom>
          <a:noFill/>
        </p:spPr>
        <p:txBody>
          <a:bodyPr wrap="none" lIns="0" tIns="0" rIns="0" bIns="0" rtlCol="0" anchor="ctr" anchorCtr="0">
            <a:spAutoFit/>
          </a:bodyPr>
          <a:lstStyle/>
          <a:p>
            <a:r>
              <a:rPr lang="en-US" sz="1400" b="1" dirty="0">
                <a:solidFill>
                  <a:schemeClr val="bg1">
                    <a:lumMod val="50000"/>
                  </a:schemeClr>
                </a:solidFill>
              </a:rPr>
              <a:t>Top 5 Users by Query Count</a:t>
            </a:r>
            <a:endParaRPr lang="en-US" sz="1050" b="1" dirty="0">
              <a:solidFill>
                <a:schemeClr val="bg1">
                  <a:lumMod val="50000"/>
                </a:schemeClr>
              </a:solidFill>
            </a:endParaRPr>
          </a:p>
        </p:txBody>
      </p:sp>
      <p:sp>
        <p:nvSpPr>
          <p:cNvPr id="4" name="Title 3">
            <a:extLst>
              <a:ext uri="{FF2B5EF4-FFF2-40B4-BE49-F238E27FC236}">
                <a16:creationId xmlns:a16="http://schemas.microsoft.com/office/drawing/2014/main" id="{F029E76D-3C5A-4585-9E26-86EDF20BDF09}"/>
              </a:ext>
            </a:extLst>
          </p:cNvPr>
          <p:cNvSpPr>
            <a:spLocks noGrp="1"/>
          </p:cNvSpPr>
          <p:nvPr>
            <p:ph type="title"/>
          </p:nvPr>
        </p:nvSpPr>
        <p:spPr>
          <a:xfrm>
            <a:off x="467885" y="50866"/>
            <a:ext cx="11495965" cy="715294"/>
          </a:xfrm>
        </p:spPr>
        <p:txBody>
          <a:bodyPr/>
          <a:lstStyle/>
          <a:p>
            <a:r>
              <a:rPr lang="en-US" sz="2400" dirty="0">
                <a:solidFill>
                  <a:srgbClr val="F3753F"/>
                </a:solidFill>
                <a:latin typeface="Arial" panose="020B0604020202020204" pitchFamily="34" charset="0"/>
              </a:rPr>
              <a:t>VHC on a page -- {{</a:t>
            </a:r>
            <a:r>
              <a:rPr lang="en-US" sz="2400" dirty="0" err="1">
                <a:solidFill>
                  <a:srgbClr val="F3753F"/>
                </a:solidFill>
                <a:latin typeface="Arial" panose="020B0604020202020204" pitchFamily="34" charset="0"/>
              </a:rPr>
              <a:t>val:vhc</a:t>
            </a:r>
            <a:r>
              <a:rPr lang="en-US" sz="2400" dirty="0">
                <a:solidFill>
                  <a:srgbClr val="F3753F"/>
                </a:solidFill>
                <a:latin typeface="Arial" panose="020B0604020202020204" pitchFamily="34" charset="0"/>
              </a:rPr>
              <a:t>--intro.csv[1:2]}}: {{</a:t>
            </a:r>
            <a:r>
              <a:rPr lang="en-US" sz="2400" dirty="0" err="1">
                <a:solidFill>
                  <a:srgbClr val="F3753F"/>
                </a:solidFill>
                <a:latin typeface="Arial" panose="020B0604020202020204" pitchFamily="34" charset="0"/>
              </a:rPr>
              <a:t>val:</a:t>
            </a:r>
            <a:r>
              <a:rPr lang="en-US" sz="2400" dirty="0" err="1">
                <a:solidFill>
                  <a:srgbClr val="F3753F"/>
                </a:solidFill>
              </a:rPr>
              <a:t>vhc</a:t>
            </a:r>
            <a:r>
              <a:rPr lang="en-US" sz="2400" dirty="0">
                <a:solidFill>
                  <a:srgbClr val="F3753F"/>
                </a:solidFill>
                <a:latin typeface="Arial" panose="020B0604020202020204" pitchFamily="34" charset="0"/>
              </a:rPr>
              <a:t>--intro.csv[1:1]}}</a:t>
            </a:r>
          </a:p>
        </p:txBody>
      </p:sp>
      <p:grpSp>
        <p:nvGrpSpPr>
          <p:cNvPr id="43" name="Group 42">
            <a:extLst>
              <a:ext uri="{FF2B5EF4-FFF2-40B4-BE49-F238E27FC236}">
                <a16:creationId xmlns:a16="http://schemas.microsoft.com/office/drawing/2014/main" id="{04CEC1B9-1024-4E2D-AEF3-CBE4F1D43438}"/>
              </a:ext>
            </a:extLst>
          </p:cNvPr>
          <p:cNvGrpSpPr/>
          <p:nvPr/>
        </p:nvGrpSpPr>
        <p:grpSpPr>
          <a:xfrm>
            <a:off x="687190" y="2521085"/>
            <a:ext cx="528795" cy="511970"/>
            <a:chOff x="7824978" y="3832098"/>
            <a:chExt cx="335280" cy="324612"/>
          </a:xfrm>
          <a:solidFill>
            <a:schemeClr val="tx2">
              <a:lumMod val="40000"/>
              <a:lumOff val="60000"/>
            </a:schemeClr>
          </a:solidFill>
        </p:grpSpPr>
        <p:sp>
          <p:nvSpPr>
            <p:cNvPr id="44" name="Freeform 45">
              <a:extLst>
                <a:ext uri="{FF2B5EF4-FFF2-40B4-BE49-F238E27FC236}">
                  <a16:creationId xmlns:a16="http://schemas.microsoft.com/office/drawing/2014/main" id="{EA435217-F73A-4A0B-8CD6-941ED9E9D9DA}"/>
                </a:ext>
              </a:extLst>
            </p:cNvPr>
            <p:cNvSpPr/>
            <p:nvPr/>
          </p:nvSpPr>
          <p:spPr>
            <a:xfrm>
              <a:off x="805510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5" name="Freeform 46">
              <a:extLst>
                <a:ext uri="{FF2B5EF4-FFF2-40B4-BE49-F238E27FC236}">
                  <a16:creationId xmlns:a16="http://schemas.microsoft.com/office/drawing/2014/main" id="{EE763D96-A011-4E32-BD91-564F14E8B6C9}"/>
                </a:ext>
              </a:extLst>
            </p:cNvPr>
            <p:cNvSpPr/>
            <p:nvPr/>
          </p:nvSpPr>
          <p:spPr>
            <a:xfrm>
              <a:off x="804748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6" name="Freeform 47">
              <a:extLst>
                <a:ext uri="{FF2B5EF4-FFF2-40B4-BE49-F238E27FC236}">
                  <a16:creationId xmlns:a16="http://schemas.microsoft.com/office/drawing/2014/main" id="{5574CABB-C5EE-49DC-AC9F-DE6AE616C3DD}"/>
                </a:ext>
              </a:extLst>
            </p:cNvPr>
            <p:cNvSpPr/>
            <p:nvPr/>
          </p:nvSpPr>
          <p:spPr>
            <a:xfrm>
              <a:off x="796366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7" name="Freeform 48">
              <a:extLst>
                <a:ext uri="{FF2B5EF4-FFF2-40B4-BE49-F238E27FC236}">
                  <a16:creationId xmlns:a16="http://schemas.microsoft.com/office/drawing/2014/main" id="{82F3F9ED-5480-42DF-8E1C-C1BBDB1F0705}"/>
                </a:ext>
              </a:extLst>
            </p:cNvPr>
            <p:cNvSpPr/>
            <p:nvPr/>
          </p:nvSpPr>
          <p:spPr>
            <a:xfrm>
              <a:off x="795604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8" name="Freeform 49">
              <a:extLst>
                <a:ext uri="{FF2B5EF4-FFF2-40B4-BE49-F238E27FC236}">
                  <a16:creationId xmlns:a16="http://schemas.microsoft.com/office/drawing/2014/main" id="{7BEAA821-A47A-4DCF-BAB9-3DEB82E037A3}"/>
                </a:ext>
              </a:extLst>
            </p:cNvPr>
            <p:cNvSpPr/>
            <p:nvPr/>
          </p:nvSpPr>
          <p:spPr>
            <a:xfrm>
              <a:off x="787222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9" name="Freeform 55">
              <a:extLst>
                <a:ext uri="{FF2B5EF4-FFF2-40B4-BE49-F238E27FC236}">
                  <a16:creationId xmlns:a16="http://schemas.microsoft.com/office/drawing/2014/main" id="{62927B37-B167-4796-8DBF-89C576B11080}"/>
                </a:ext>
              </a:extLst>
            </p:cNvPr>
            <p:cNvSpPr/>
            <p:nvPr/>
          </p:nvSpPr>
          <p:spPr>
            <a:xfrm>
              <a:off x="786460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50" name="Freeform 56">
              <a:extLst>
                <a:ext uri="{FF2B5EF4-FFF2-40B4-BE49-F238E27FC236}">
                  <a16:creationId xmlns:a16="http://schemas.microsoft.com/office/drawing/2014/main" id="{15B47DBD-19A8-400D-A692-E57FF351CE93}"/>
                </a:ext>
              </a:extLst>
            </p:cNvPr>
            <p:cNvSpPr/>
            <p:nvPr/>
          </p:nvSpPr>
          <p:spPr>
            <a:xfrm>
              <a:off x="7824978" y="3832098"/>
              <a:ext cx="335280" cy="167640"/>
            </a:xfrm>
            <a:custGeom>
              <a:avLst/>
              <a:gdLst>
                <a:gd name="connsiteX0" fmla="*/ 316230 w 335280"/>
                <a:gd name="connsiteY0" fmla="*/ 163830 h 167640"/>
                <a:gd name="connsiteX1" fmla="*/ 172974 w 335280"/>
                <a:gd name="connsiteY1" fmla="*/ 49530 h 167640"/>
                <a:gd name="connsiteX2" fmla="*/ 29718 w 335280"/>
                <a:gd name="connsiteY2" fmla="*/ 163830 h 167640"/>
                <a:gd name="connsiteX3" fmla="*/ 11430 w 335280"/>
                <a:gd name="connsiteY3" fmla="*/ 140970 h 167640"/>
                <a:gd name="connsiteX4" fmla="*/ 172974 w 335280"/>
                <a:gd name="connsiteY4" fmla="*/ 11430 h 167640"/>
                <a:gd name="connsiteX5" fmla="*/ 334518 w 335280"/>
                <a:gd name="connsiteY5" fmla="*/ 140970 h 16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5280" h="167640">
                  <a:moveTo>
                    <a:pt x="316230" y="163830"/>
                  </a:moveTo>
                  <a:lnTo>
                    <a:pt x="172974" y="49530"/>
                  </a:lnTo>
                  <a:lnTo>
                    <a:pt x="29718" y="163830"/>
                  </a:lnTo>
                  <a:lnTo>
                    <a:pt x="11430" y="140970"/>
                  </a:lnTo>
                  <a:lnTo>
                    <a:pt x="172974" y="11430"/>
                  </a:lnTo>
                  <a:lnTo>
                    <a:pt x="334518" y="14097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52" name="TextBox 51">
            <a:extLst>
              <a:ext uri="{FF2B5EF4-FFF2-40B4-BE49-F238E27FC236}">
                <a16:creationId xmlns:a16="http://schemas.microsoft.com/office/drawing/2014/main" id="{F2478D7A-EEC8-4673-BC87-36F86AB009C0}"/>
              </a:ext>
            </a:extLst>
          </p:cNvPr>
          <p:cNvSpPr txBox="1"/>
          <p:nvPr/>
        </p:nvSpPr>
        <p:spPr>
          <a:xfrm>
            <a:off x="1501322" y="3826963"/>
            <a:ext cx="4311252" cy="169277"/>
          </a:xfrm>
          <a:prstGeom prst="rect">
            <a:avLst/>
          </a:prstGeom>
          <a:noFill/>
        </p:spPr>
        <p:txBody>
          <a:bodyPr wrap="square" lIns="0" tIns="0" rIns="0" bIns="0" rtlCol="0" anchor="ctr" anchorCtr="0">
            <a:spAutoFit/>
          </a:bodyPr>
          <a:lstStyle>
            <a:defPPr>
              <a:defRPr lang="en-US"/>
            </a:defPPr>
            <a:lvl1pPr>
              <a:defRPr sz="1100" b="1"/>
            </a:lvl1pPr>
          </a:lstStyle>
          <a:p>
            <a:r>
              <a:rPr lang="en-US" dirty="0"/>
              <a:t>{{</a:t>
            </a:r>
            <a:r>
              <a:rPr lang="en-US" dirty="0" err="1"/>
              <a:t>val:oap</a:t>
            </a:r>
            <a:r>
              <a:rPr lang="en-US" dirty="0"/>
              <a:t>--concurrency.csv[1:5]}} Concurrent queries (peak)</a:t>
            </a:r>
          </a:p>
        </p:txBody>
      </p:sp>
      <p:sp>
        <p:nvSpPr>
          <p:cNvPr id="51" name="TextBox 50">
            <a:extLst>
              <a:ext uri="{FF2B5EF4-FFF2-40B4-BE49-F238E27FC236}">
                <a16:creationId xmlns:a16="http://schemas.microsoft.com/office/drawing/2014/main" id="{B5B730F2-1F2B-42E5-8B72-1D1426266F96}"/>
              </a:ext>
            </a:extLst>
          </p:cNvPr>
          <p:cNvSpPr txBox="1"/>
          <p:nvPr/>
        </p:nvSpPr>
        <p:spPr>
          <a:xfrm>
            <a:off x="1489275" y="1672352"/>
            <a:ext cx="4323299" cy="338554"/>
          </a:xfrm>
          <a:prstGeom prst="rect">
            <a:avLst/>
          </a:prstGeom>
          <a:noFill/>
        </p:spPr>
        <p:txBody>
          <a:bodyPr wrap="square" lIns="0" tIns="0" rIns="0" bIns="0" rtlCol="0" anchor="ctr" anchorCtr="0">
            <a:spAutoFit/>
          </a:bodyPr>
          <a:lstStyle>
            <a:defPPr>
              <a:defRPr lang="en-US"/>
            </a:defPPr>
            <a:lvl1pPr>
              <a:defRPr sz="1100" b="1"/>
            </a:lvl1pPr>
          </a:lstStyle>
          <a:p>
            <a:r>
              <a:rPr lang="en-US" dirty="0"/>
              <a:t>{{</a:t>
            </a:r>
            <a:r>
              <a:rPr lang="en-US" dirty="0" err="1"/>
              <a:t>val:oap</a:t>
            </a:r>
            <a:r>
              <a:rPr lang="en-US" dirty="0"/>
              <a:t>--query_counts.csv[1:15]}} secs Average response time</a:t>
            </a:r>
          </a:p>
          <a:p>
            <a:endParaRPr lang="en-US" dirty="0"/>
          </a:p>
        </p:txBody>
      </p:sp>
      <p:sp>
        <p:nvSpPr>
          <p:cNvPr id="54" name="TextBox 53">
            <a:extLst>
              <a:ext uri="{FF2B5EF4-FFF2-40B4-BE49-F238E27FC236}">
                <a16:creationId xmlns:a16="http://schemas.microsoft.com/office/drawing/2014/main" id="{7F278678-D1FA-4853-A8BC-EB7815814319}"/>
              </a:ext>
            </a:extLst>
          </p:cNvPr>
          <p:cNvSpPr txBox="1"/>
          <p:nvPr/>
        </p:nvSpPr>
        <p:spPr>
          <a:xfrm>
            <a:off x="1489241" y="5905312"/>
            <a:ext cx="7090464" cy="169277"/>
          </a:xfrm>
          <a:prstGeom prst="rect">
            <a:avLst/>
          </a:prstGeom>
          <a:noFill/>
        </p:spPr>
        <p:txBody>
          <a:bodyPr wrap="square" lIns="0" tIns="0" rIns="0" bIns="0" rtlCol="0" anchor="ctr" anchorCtr="0">
            <a:spAutoFit/>
          </a:bodyPr>
          <a:lstStyle>
            <a:defPPr>
              <a:defRPr lang="en-US"/>
            </a:defPPr>
            <a:lvl1pPr>
              <a:defRPr sz="1100" b="1"/>
            </a:lvl1pPr>
          </a:lstStyle>
          <a:p>
            <a:r>
              <a:rPr lang="en-AU" dirty="0"/>
              <a:t>T</a:t>
            </a:r>
            <a:r>
              <a:rPr lang="en-US" dirty="0" err="1"/>
              <a:t>ables</a:t>
            </a:r>
            <a:r>
              <a:rPr lang="en-US" dirty="0"/>
              <a:t>: {{</a:t>
            </a:r>
            <a:r>
              <a:rPr lang="en-US" dirty="0" err="1"/>
              <a:t>val:oap</a:t>
            </a:r>
            <a:r>
              <a:rPr lang="en-US" dirty="0"/>
              <a:t>--object_counts.csv[1:2]}}  Views: {{</a:t>
            </a:r>
            <a:r>
              <a:rPr lang="en-US" dirty="0" err="1"/>
              <a:t>val:oap</a:t>
            </a:r>
            <a:r>
              <a:rPr lang="en-US" dirty="0"/>
              <a:t>--object_counts.csv[1:3]}}  </a:t>
            </a:r>
          </a:p>
        </p:txBody>
      </p:sp>
      <p:sp>
        <p:nvSpPr>
          <p:cNvPr id="53" name="TextBox 52">
            <a:extLst>
              <a:ext uri="{FF2B5EF4-FFF2-40B4-BE49-F238E27FC236}">
                <a16:creationId xmlns:a16="http://schemas.microsoft.com/office/drawing/2014/main" id="{963EFCD3-DCD6-486D-BCC1-61A52A389BEB}"/>
              </a:ext>
            </a:extLst>
          </p:cNvPr>
          <p:cNvSpPr txBox="1"/>
          <p:nvPr/>
        </p:nvSpPr>
        <p:spPr>
          <a:xfrm>
            <a:off x="605245" y="1061208"/>
            <a:ext cx="6290505" cy="215444"/>
          </a:xfrm>
          <a:prstGeom prst="rect">
            <a:avLst/>
          </a:prstGeom>
          <a:noFill/>
        </p:spPr>
        <p:txBody>
          <a:bodyPr wrap="square" lIns="0" tIns="0" rIns="0" bIns="0" rtlCol="0" anchor="ctr" anchorCtr="0">
            <a:spAutoFit/>
          </a:bodyPr>
          <a:lstStyle/>
          <a:p>
            <a:r>
              <a:rPr lang="en-US" sz="1400" b="1" dirty="0">
                <a:solidFill>
                  <a:srgbClr val="898C92"/>
                </a:solidFill>
              </a:rPr>
              <a:t>Average Queries/day (</a:t>
            </a:r>
            <a:r>
              <a:rPr lang="en-PH" sz="1400" dirty="0">
                <a:solidFill>
                  <a:srgbClr val="898C92"/>
                </a:solidFill>
              </a:rPr>
              <a:t>{{</a:t>
            </a:r>
            <a:r>
              <a:rPr lang="en-PH" sz="1400" dirty="0" err="1">
                <a:solidFill>
                  <a:srgbClr val="898C92"/>
                </a:solidFill>
              </a:rPr>
              <a:t>val:oap</a:t>
            </a:r>
            <a:r>
              <a:rPr lang="en-PH" sz="1400" dirty="0">
                <a:solidFill>
                  <a:srgbClr val="898C92"/>
                </a:solidFill>
              </a:rPr>
              <a:t>--query_counts.csv[1:14</a:t>
            </a:r>
            <a:r>
              <a:rPr lang="en-PH" sz="1400" b="1" dirty="0">
                <a:solidFill>
                  <a:srgbClr val="898C92"/>
                </a:solidFill>
              </a:rPr>
              <a:t>]}}%</a:t>
            </a:r>
            <a:r>
              <a:rPr lang="en-US" sz="1400" b="1" dirty="0">
                <a:solidFill>
                  <a:srgbClr val="898C92"/>
                </a:solidFill>
              </a:rPr>
              <a:t> Sub-Second)</a:t>
            </a:r>
            <a:endParaRPr lang="en-US" sz="1050" b="1" dirty="0">
              <a:solidFill>
                <a:srgbClr val="898C92"/>
              </a:solidFill>
            </a:endParaRPr>
          </a:p>
        </p:txBody>
      </p:sp>
      <p:sp>
        <p:nvSpPr>
          <p:cNvPr id="55" name="TextBox 54">
            <a:extLst>
              <a:ext uri="{FF2B5EF4-FFF2-40B4-BE49-F238E27FC236}">
                <a16:creationId xmlns:a16="http://schemas.microsoft.com/office/drawing/2014/main" id="{972F1106-2700-4D7E-BB4C-9AAA8FB13600}"/>
              </a:ext>
            </a:extLst>
          </p:cNvPr>
          <p:cNvSpPr txBox="1"/>
          <p:nvPr/>
        </p:nvSpPr>
        <p:spPr>
          <a:xfrm>
            <a:off x="1501084" y="6155813"/>
            <a:ext cx="7090464" cy="169277"/>
          </a:xfrm>
          <a:prstGeom prst="rect">
            <a:avLst/>
          </a:prstGeom>
          <a:noFill/>
        </p:spPr>
        <p:txBody>
          <a:bodyPr wrap="square" lIns="0" tIns="0" rIns="0" bIns="0" rtlCol="0" anchor="ctr" anchorCtr="0">
            <a:spAutoFit/>
          </a:bodyPr>
          <a:lstStyle>
            <a:defPPr>
              <a:defRPr lang="en-US"/>
            </a:defPPr>
            <a:lvl1pPr>
              <a:defRPr sz="1100" b="1"/>
            </a:lvl1pPr>
          </a:lstStyle>
          <a:p>
            <a:r>
              <a:rPr lang="en-US" dirty="0" err="1"/>
              <a:t>Programes</a:t>
            </a:r>
            <a:r>
              <a:rPr lang="en-US" dirty="0"/>
              <a:t>: {{</a:t>
            </a:r>
            <a:r>
              <a:rPr lang="en-US" dirty="0" err="1"/>
              <a:t>val:oap</a:t>
            </a:r>
            <a:r>
              <a:rPr lang="en-US" dirty="0"/>
              <a:t>--object_counts.csv[1:4]}}   Others: {{</a:t>
            </a:r>
            <a:r>
              <a:rPr lang="en-US" dirty="0" err="1"/>
              <a:t>val:oap</a:t>
            </a:r>
            <a:r>
              <a:rPr lang="en-US" dirty="0"/>
              <a:t>--object_counts.csv[1:5]}} </a:t>
            </a:r>
          </a:p>
        </p:txBody>
      </p:sp>
      <p:sp>
        <p:nvSpPr>
          <p:cNvPr id="57" name="Rectangle 56">
            <a:extLst>
              <a:ext uri="{FF2B5EF4-FFF2-40B4-BE49-F238E27FC236}">
                <a16:creationId xmlns:a16="http://schemas.microsoft.com/office/drawing/2014/main" id="{4A71473A-2A10-4CBF-B421-AB90888D172C}"/>
              </a:ext>
            </a:extLst>
          </p:cNvPr>
          <p:cNvSpPr/>
          <p:nvPr/>
        </p:nvSpPr>
        <p:spPr>
          <a:xfrm>
            <a:off x="8371615" y="3979494"/>
            <a:ext cx="3135358" cy="15172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pic:oap</a:t>
            </a:r>
            <a:r>
              <a:rPr lang="en-US" dirty="0">
                <a:solidFill>
                  <a:schemeClr val="tx1"/>
                </a:solidFill>
              </a:rPr>
              <a:t>--top_users.png}}</a:t>
            </a:r>
          </a:p>
        </p:txBody>
      </p:sp>
      <p:sp>
        <p:nvSpPr>
          <p:cNvPr id="58" name="Rectangle 57">
            <a:extLst>
              <a:ext uri="{FF2B5EF4-FFF2-40B4-BE49-F238E27FC236}">
                <a16:creationId xmlns:a16="http://schemas.microsoft.com/office/drawing/2014/main" id="{2FBA3EB6-6AAF-4CE6-819F-A258AAF40973}"/>
              </a:ext>
            </a:extLst>
          </p:cNvPr>
          <p:cNvSpPr/>
          <p:nvPr/>
        </p:nvSpPr>
        <p:spPr>
          <a:xfrm>
            <a:off x="8320902" y="3995161"/>
            <a:ext cx="3253325" cy="1517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60" name="Rectangle 59">
            <a:extLst>
              <a:ext uri="{FF2B5EF4-FFF2-40B4-BE49-F238E27FC236}">
                <a16:creationId xmlns:a16="http://schemas.microsoft.com/office/drawing/2014/main" id="{597F329E-C5AC-4404-9EB8-5F89D74C11D0}"/>
              </a:ext>
            </a:extLst>
          </p:cNvPr>
          <p:cNvSpPr/>
          <p:nvPr/>
        </p:nvSpPr>
        <p:spPr>
          <a:xfrm>
            <a:off x="4509670" y="3520395"/>
            <a:ext cx="3159999" cy="18212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sz="900" dirty="0">
                <a:solidFill>
                  <a:schemeClr val="tx1"/>
                </a:solidFill>
              </a:rPr>
              <a:t>{{</a:t>
            </a:r>
            <a:r>
              <a:rPr lang="en-US" sz="900" dirty="0" err="1">
                <a:solidFill>
                  <a:schemeClr val="tx1"/>
                </a:solidFill>
              </a:rPr>
              <a:t>pic:oap</a:t>
            </a:r>
            <a:r>
              <a:rPr lang="en-US" sz="900" dirty="0">
                <a:solidFill>
                  <a:schemeClr val="tx1"/>
                </a:solidFill>
              </a:rPr>
              <a:t>--CPUHeapmapMed.png}}</a:t>
            </a:r>
          </a:p>
        </p:txBody>
      </p:sp>
      <p:sp>
        <p:nvSpPr>
          <p:cNvPr id="61" name="Rectangle 60">
            <a:extLst>
              <a:ext uri="{FF2B5EF4-FFF2-40B4-BE49-F238E27FC236}">
                <a16:creationId xmlns:a16="http://schemas.microsoft.com/office/drawing/2014/main" id="{1FB45AA9-3613-489A-9283-9E6F5E268247}"/>
              </a:ext>
            </a:extLst>
          </p:cNvPr>
          <p:cNvSpPr/>
          <p:nvPr/>
        </p:nvSpPr>
        <p:spPr>
          <a:xfrm>
            <a:off x="4509670" y="3449029"/>
            <a:ext cx="3159999" cy="18926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59" name="Rectangle 58">
            <a:extLst>
              <a:ext uri="{FF2B5EF4-FFF2-40B4-BE49-F238E27FC236}">
                <a16:creationId xmlns:a16="http://schemas.microsoft.com/office/drawing/2014/main" id="{D29B11E0-D2CD-46EF-862B-DFE5BF58E91C}"/>
              </a:ext>
            </a:extLst>
          </p:cNvPr>
          <p:cNvSpPr/>
          <p:nvPr/>
        </p:nvSpPr>
        <p:spPr>
          <a:xfrm>
            <a:off x="8336713" y="1492187"/>
            <a:ext cx="3204309" cy="18044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pic:oap</a:t>
            </a:r>
            <a:r>
              <a:rPr lang="en-US" dirty="0">
                <a:solidFill>
                  <a:schemeClr val="tx1"/>
                </a:solidFill>
              </a:rPr>
              <a:t>--OutcomeCPUConsumption.png}}</a:t>
            </a:r>
          </a:p>
        </p:txBody>
      </p:sp>
      <p:sp>
        <p:nvSpPr>
          <p:cNvPr id="62" name="Rectangle 61">
            <a:extLst>
              <a:ext uri="{FF2B5EF4-FFF2-40B4-BE49-F238E27FC236}">
                <a16:creationId xmlns:a16="http://schemas.microsoft.com/office/drawing/2014/main" id="{61D56A3E-EB5C-47F5-95B3-B478E9A37313}"/>
              </a:ext>
            </a:extLst>
          </p:cNvPr>
          <p:cNvSpPr/>
          <p:nvPr/>
        </p:nvSpPr>
        <p:spPr>
          <a:xfrm>
            <a:off x="8305993" y="1466569"/>
            <a:ext cx="3255099" cy="18872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149" name="Rounded Rectangle 6">
            <a:extLst>
              <a:ext uri="{FF2B5EF4-FFF2-40B4-BE49-F238E27FC236}">
                <a16:creationId xmlns:a16="http://schemas.microsoft.com/office/drawing/2014/main" id="{103BFF00-2D5B-4338-9CCB-ECDB5343666C}"/>
              </a:ext>
            </a:extLst>
          </p:cNvPr>
          <p:cNvSpPr/>
          <p:nvPr/>
        </p:nvSpPr>
        <p:spPr>
          <a:xfrm>
            <a:off x="4265141" y="931877"/>
            <a:ext cx="3644683" cy="2033044"/>
          </a:xfrm>
          <a:prstGeom prst="roundRect">
            <a:avLst>
              <a:gd name="adj" fmla="val 570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7" name="TextBox 376">
            <a:extLst>
              <a:ext uri="{FF2B5EF4-FFF2-40B4-BE49-F238E27FC236}">
                <a16:creationId xmlns:a16="http://schemas.microsoft.com/office/drawing/2014/main" id="{D23AED6D-DC75-4D78-8AC3-904564B2905D}"/>
              </a:ext>
            </a:extLst>
          </p:cNvPr>
          <p:cNvSpPr txBox="1"/>
          <p:nvPr/>
        </p:nvSpPr>
        <p:spPr>
          <a:xfrm>
            <a:off x="4436209" y="1047614"/>
            <a:ext cx="1014701" cy="215444"/>
          </a:xfrm>
          <a:prstGeom prst="rect">
            <a:avLst/>
          </a:prstGeom>
          <a:noFill/>
        </p:spPr>
        <p:txBody>
          <a:bodyPr wrap="none" lIns="0" tIns="0" rIns="0" bIns="0" rtlCol="0" anchor="ctr" anchorCtr="0">
            <a:spAutoFit/>
          </a:bodyPr>
          <a:lstStyle/>
          <a:p>
            <a:r>
              <a:rPr lang="en-US" sz="1400" b="1" dirty="0">
                <a:solidFill>
                  <a:srgbClr val="00B050"/>
                </a:solidFill>
              </a:rPr>
              <a:t>System Info</a:t>
            </a:r>
          </a:p>
        </p:txBody>
      </p:sp>
      <p:sp>
        <p:nvSpPr>
          <p:cNvPr id="63" name="Rectangle 62">
            <a:extLst>
              <a:ext uri="{FF2B5EF4-FFF2-40B4-BE49-F238E27FC236}">
                <a16:creationId xmlns:a16="http://schemas.microsoft.com/office/drawing/2014/main" id="{68C4FFC7-75B8-428C-ACC0-63E5E32B4781}"/>
              </a:ext>
            </a:extLst>
          </p:cNvPr>
          <p:cNvSpPr/>
          <p:nvPr/>
        </p:nvSpPr>
        <p:spPr>
          <a:xfrm>
            <a:off x="4386163" y="1368618"/>
            <a:ext cx="3353675" cy="15202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73" name="Rectangle: Rounded Corners 72">
            <a:extLst>
              <a:ext uri="{FF2B5EF4-FFF2-40B4-BE49-F238E27FC236}">
                <a16:creationId xmlns:a16="http://schemas.microsoft.com/office/drawing/2014/main" id="{4C42E207-FC3E-44B0-B059-D493A7C17434}"/>
              </a:ext>
            </a:extLst>
          </p:cNvPr>
          <p:cNvSpPr/>
          <p:nvPr/>
        </p:nvSpPr>
        <p:spPr>
          <a:xfrm>
            <a:off x="5153246" y="1447507"/>
            <a:ext cx="2539144" cy="1388622"/>
          </a:xfrm>
          <a:prstGeom prst="roundRect">
            <a:avLst>
              <a:gd name="adj" fmla="val 8453"/>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sp>
        <p:nvSpPr>
          <p:cNvPr id="64" name="TextBox 63">
            <a:extLst>
              <a:ext uri="{FF2B5EF4-FFF2-40B4-BE49-F238E27FC236}">
                <a16:creationId xmlns:a16="http://schemas.microsoft.com/office/drawing/2014/main" id="{3C52D35F-83EF-4B4A-A2C5-9FCD9978C178}"/>
              </a:ext>
            </a:extLst>
          </p:cNvPr>
          <p:cNvSpPr txBox="1"/>
          <p:nvPr/>
        </p:nvSpPr>
        <p:spPr>
          <a:xfrm>
            <a:off x="5218002" y="1448347"/>
            <a:ext cx="1142942" cy="184666"/>
          </a:xfrm>
          <a:prstGeom prst="rect">
            <a:avLst/>
          </a:prstGeom>
          <a:noFill/>
        </p:spPr>
        <p:txBody>
          <a:bodyPr wrap="none" lIns="0" tIns="0" rIns="0" bIns="0" rtlCol="0" anchor="ctr" anchorCtr="0">
            <a:spAutoFit/>
          </a:bodyPr>
          <a:lstStyle/>
          <a:p>
            <a:r>
              <a:rPr lang="en-US" sz="1200" b="1" dirty="0"/>
              <a:t>System Name:  </a:t>
            </a:r>
          </a:p>
        </p:txBody>
      </p:sp>
      <p:sp>
        <p:nvSpPr>
          <p:cNvPr id="90" name="TextBox 89">
            <a:extLst>
              <a:ext uri="{FF2B5EF4-FFF2-40B4-BE49-F238E27FC236}">
                <a16:creationId xmlns:a16="http://schemas.microsoft.com/office/drawing/2014/main" id="{B4038997-2C89-4408-A84E-D8F30FD435B7}"/>
              </a:ext>
            </a:extLst>
          </p:cNvPr>
          <p:cNvSpPr txBox="1"/>
          <p:nvPr/>
        </p:nvSpPr>
        <p:spPr>
          <a:xfrm>
            <a:off x="6480624" y="1464281"/>
            <a:ext cx="4311252" cy="169277"/>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--dbcinfo.csv[3:2]}}</a:t>
            </a:r>
          </a:p>
        </p:txBody>
      </p:sp>
      <p:sp>
        <p:nvSpPr>
          <p:cNvPr id="91" name="TextBox 90">
            <a:extLst>
              <a:ext uri="{FF2B5EF4-FFF2-40B4-BE49-F238E27FC236}">
                <a16:creationId xmlns:a16="http://schemas.microsoft.com/office/drawing/2014/main" id="{9001D61A-51A5-46B3-8445-06F92A173219}"/>
              </a:ext>
            </a:extLst>
          </p:cNvPr>
          <p:cNvSpPr txBox="1"/>
          <p:nvPr/>
        </p:nvSpPr>
        <p:spPr>
          <a:xfrm>
            <a:off x="5216679" y="1678793"/>
            <a:ext cx="1073820" cy="184666"/>
          </a:xfrm>
          <a:prstGeom prst="rect">
            <a:avLst/>
          </a:prstGeom>
          <a:noFill/>
        </p:spPr>
        <p:txBody>
          <a:bodyPr wrap="none" lIns="0" tIns="0" rIns="0" bIns="0" rtlCol="0" anchor="ctr" anchorCtr="0">
            <a:spAutoFit/>
          </a:bodyPr>
          <a:lstStyle/>
          <a:p>
            <a:r>
              <a:rPr lang="en-US" sz="1200" b="1" dirty="0"/>
              <a:t>System </a:t>
            </a:r>
            <a:r>
              <a:rPr lang="en-US" sz="1100" b="1" dirty="0"/>
              <a:t>Type</a:t>
            </a:r>
            <a:r>
              <a:rPr lang="en-US" sz="1200" b="1" dirty="0"/>
              <a:t>:  </a:t>
            </a:r>
          </a:p>
        </p:txBody>
      </p:sp>
      <p:sp>
        <p:nvSpPr>
          <p:cNvPr id="92" name="TextBox 91">
            <a:extLst>
              <a:ext uri="{FF2B5EF4-FFF2-40B4-BE49-F238E27FC236}">
                <a16:creationId xmlns:a16="http://schemas.microsoft.com/office/drawing/2014/main" id="{05C9BBE1-1CEE-4596-A56E-EDD649031959}"/>
              </a:ext>
            </a:extLst>
          </p:cNvPr>
          <p:cNvSpPr txBox="1"/>
          <p:nvPr/>
        </p:nvSpPr>
        <p:spPr>
          <a:xfrm>
            <a:off x="6467871" y="1694727"/>
            <a:ext cx="4311252" cy="169277"/>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--dbcinfo.csv[4:2]}}</a:t>
            </a:r>
          </a:p>
        </p:txBody>
      </p:sp>
      <p:sp>
        <p:nvSpPr>
          <p:cNvPr id="93" name="TextBox 92">
            <a:extLst>
              <a:ext uri="{FF2B5EF4-FFF2-40B4-BE49-F238E27FC236}">
                <a16:creationId xmlns:a16="http://schemas.microsoft.com/office/drawing/2014/main" id="{F7B1DA5A-A90D-4013-80D8-27712CA29347}"/>
              </a:ext>
            </a:extLst>
          </p:cNvPr>
          <p:cNvSpPr txBox="1"/>
          <p:nvPr/>
        </p:nvSpPr>
        <p:spPr>
          <a:xfrm>
            <a:off x="5235186" y="1920444"/>
            <a:ext cx="612347" cy="184666"/>
          </a:xfrm>
          <a:prstGeom prst="rect">
            <a:avLst/>
          </a:prstGeom>
          <a:noFill/>
        </p:spPr>
        <p:txBody>
          <a:bodyPr wrap="none" lIns="0" tIns="0" rIns="0" bIns="0" rtlCol="0" anchor="ctr" anchorCtr="0">
            <a:spAutoFit/>
          </a:bodyPr>
          <a:lstStyle/>
          <a:p>
            <a:r>
              <a:rPr lang="en-US" sz="1200" b="1" dirty="0"/>
              <a:t># </a:t>
            </a:r>
            <a:r>
              <a:rPr lang="en-US" sz="1100" b="1" dirty="0"/>
              <a:t>Nodes</a:t>
            </a:r>
            <a:r>
              <a:rPr lang="en-US" sz="1200" b="1" dirty="0"/>
              <a:t>:</a:t>
            </a:r>
          </a:p>
        </p:txBody>
      </p:sp>
      <p:sp>
        <p:nvSpPr>
          <p:cNvPr id="94" name="TextBox 93">
            <a:extLst>
              <a:ext uri="{FF2B5EF4-FFF2-40B4-BE49-F238E27FC236}">
                <a16:creationId xmlns:a16="http://schemas.microsoft.com/office/drawing/2014/main" id="{319D8A66-F0EA-4E8F-AA13-63EC083E5732}"/>
              </a:ext>
            </a:extLst>
          </p:cNvPr>
          <p:cNvSpPr txBox="1"/>
          <p:nvPr/>
        </p:nvSpPr>
        <p:spPr>
          <a:xfrm>
            <a:off x="6463518" y="1928684"/>
            <a:ext cx="431125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--COD.csv[2:2]}}</a:t>
            </a:r>
          </a:p>
        </p:txBody>
      </p:sp>
      <p:sp>
        <p:nvSpPr>
          <p:cNvPr id="74" name="TextBox 73">
            <a:extLst>
              <a:ext uri="{FF2B5EF4-FFF2-40B4-BE49-F238E27FC236}">
                <a16:creationId xmlns:a16="http://schemas.microsoft.com/office/drawing/2014/main" id="{1E693583-1A61-42EA-8B60-8D41987CCF11}"/>
              </a:ext>
            </a:extLst>
          </p:cNvPr>
          <p:cNvSpPr txBox="1"/>
          <p:nvPr/>
        </p:nvSpPr>
        <p:spPr>
          <a:xfrm>
            <a:off x="5227566" y="2381454"/>
            <a:ext cx="607089" cy="184666"/>
          </a:xfrm>
          <a:prstGeom prst="rect">
            <a:avLst/>
          </a:prstGeom>
          <a:noFill/>
        </p:spPr>
        <p:txBody>
          <a:bodyPr wrap="none" lIns="0" tIns="0" rIns="0" bIns="0" rtlCol="0" anchor="ctr" anchorCtr="0">
            <a:spAutoFit/>
          </a:bodyPr>
          <a:lstStyle/>
          <a:p>
            <a:r>
              <a:rPr lang="en-US" sz="1200" b="1" dirty="0"/>
              <a:t>Version:</a:t>
            </a:r>
          </a:p>
        </p:txBody>
      </p:sp>
      <p:sp>
        <p:nvSpPr>
          <p:cNvPr id="75" name="TextBox 74">
            <a:extLst>
              <a:ext uri="{FF2B5EF4-FFF2-40B4-BE49-F238E27FC236}">
                <a16:creationId xmlns:a16="http://schemas.microsoft.com/office/drawing/2014/main" id="{A3F8E0F3-AD7D-4DBB-A366-65ECD64BF3B0}"/>
              </a:ext>
            </a:extLst>
          </p:cNvPr>
          <p:cNvSpPr txBox="1"/>
          <p:nvPr/>
        </p:nvSpPr>
        <p:spPr>
          <a:xfrm>
            <a:off x="6455898" y="2389694"/>
            <a:ext cx="431125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--dbcinfo.csv[5:2]}}</a:t>
            </a:r>
          </a:p>
        </p:txBody>
      </p:sp>
      <p:sp>
        <p:nvSpPr>
          <p:cNvPr id="79" name="TextBox 78">
            <a:extLst>
              <a:ext uri="{FF2B5EF4-FFF2-40B4-BE49-F238E27FC236}">
                <a16:creationId xmlns:a16="http://schemas.microsoft.com/office/drawing/2014/main" id="{B693F717-904E-412B-B509-FFF90B4BE08B}"/>
              </a:ext>
            </a:extLst>
          </p:cNvPr>
          <p:cNvSpPr txBox="1"/>
          <p:nvPr/>
        </p:nvSpPr>
        <p:spPr>
          <a:xfrm>
            <a:off x="5230871" y="2626063"/>
            <a:ext cx="392736" cy="184666"/>
          </a:xfrm>
          <a:prstGeom prst="rect">
            <a:avLst/>
          </a:prstGeom>
          <a:noFill/>
        </p:spPr>
        <p:txBody>
          <a:bodyPr wrap="none" lIns="0" tIns="0" rIns="0" bIns="0" rtlCol="0" anchor="ctr" anchorCtr="0">
            <a:spAutoFit/>
          </a:bodyPr>
          <a:lstStyle/>
          <a:p>
            <a:r>
              <a:rPr lang="en-US" sz="1200" b="1" dirty="0"/>
              <a:t>COD:</a:t>
            </a:r>
          </a:p>
        </p:txBody>
      </p:sp>
      <p:sp>
        <p:nvSpPr>
          <p:cNvPr id="80" name="TextBox 79">
            <a:extLst>
              <a:ext uri="{FF2B5EF4-FFF2-40B4-BE49-F238E27FC236}">
                <a16:creationId xmlns:a16="http://schemas.microsoft.com/office/drawing/2014/main" id="{E2A83592-0BF0-4640-A083-20A2004056CE}"/>
              </a:ext>
            </a:extLst>
          </p:cNvPr>
          <p:cNvSpPr txBox="1"/>
          <p:nvPr/>
        </p:nvSpPr>
        <p:spPr>
          <a:xfrm>
            <a:off x="6459203" y="2634303"/>
            <a:ext cx="431125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--COD.csv[3:2]}}%</a:t>
            </a:r>
          </a:p>
        </p:txBody>
      </p:sp>
      <p:grpSp>
        <p:nvGrpSpPr>
          <p:cNvPr id="76" name="Group 75">
            <a:extLst>
              <a:ext uri="{FF2B5EF4-FFF2-40B4-BE49-F238E27FC236}">
                <a16:creationId xmlns:a16="http://schemas.microsoft.com/office/drawing/2014/main" id="{36BA854E-6D0F-4360-BC2F-F392E0B28C82}"/>
              </a:ext>
            </a:extLst>
          </p:cNvPr>
          <p:cNvGrpSpPr/>
          <p:nvPr/>
        </p:nvGrpSpPr>
        <p:grpSpPr>
          <a:xfrm>
            <a:off x="4497949" y="1791979"/>
            <a:ext cx="564218" cy="681764"/>
            <a:chOff x="562086" y="3311201"/>
            <a:chExt cx="836893" cy="772218"/>
          </a:xfrm>
          <a:solidFill>
            <a:srgbClr val="5F6062">
              <a:alpha val="49000"/>
            </a:srgbClr>
          </a:solidFill>
        </p:grpSpPr>
        <p:sp>
          <p:nvSpPr>
            <p:cNvPr id="77" name="Freeform 180">
              <a:extLst>
                <a:ext uri="{FF2B5EF4-FFF2-40B4-BE49-F238E27FC236}">
                  <a16:creationId xmlns:a16="http://schemas.microsoft.com/office/drawing/2014/main" id="{C8D1A380-5531-4C5A-A3DB-0715E7FEE286}"/>
                </a:ext>
              </a:extLst>
            </p:cNvPr>
            <p:cNvSpPr>
              <a:spLocks noEditPoints="1"/>
            </p:cNvSpPr>
            <p:nvPr/>
          </p:nvSpPr>
          <p:spPr bwMode="auto">
            <a:xfrm>
              <a:off x="664272" y="3604825"/>
              <a:ext cx="631227" cy="184970"/>
            </a:xfrm>
            <a:custGeom>
              <a:avLst/>
              <a:gdLst>
                <a:gd name="T0" fmla="*/ 496 w 535"/>
                <a:gd name="T1" fmla="*/ 0 h 157"/>
                <a:gd name="T2" fmla="*/ 40 w 535"/>
                <a:gd name="T3" fmla="*/ 0 h 157"/>
                <a:gd name="T4" fmla="*/ 0 w 535"/>
                <a:gd name="T5" fmla="*/ 27 h 157"/>
                <a:gd name="T6" fmla="*/ 0 w 535"/>
                <a:gd name="T7" fmla="*/ 130 h 157"/>
                <a:gd name="T8" fmla="*/ 40 w 535"/>
                <a:gd name="T9" fmla="*/ 157 h 157"/>
                <a:gd name="T10" fmla="*/ 496 w 535"/>
                <a:gd name="T11" fmla="*/ 157 h 157"/>
                <a:gd name="T12" fmla="*/ 535 w 535"/>
                <a:gd name="T13" fmla="*/ 130 h 157"/>
                <a:gd name="T14" fmla="*/ 535 w 535"/>
                <a:gd name="T15" fmla="*/ 27 h 157"/>
                <a:gd name="T16" fmla="*/ 496 w 535"/>
                <a:gd name="T17" fmla="*/ 0 h 157"/>
                <a:gd name="T18" fmla="*/ 435 w 535"/>
                <a:gd name="T19" fmla="*/ 105 h 157"/>
                <a:gd name="T20" fmla="*/ 396 w 535"/>
                <a:gd name="T21" fmla="*/ 78 h 157"/>
                <a:gd name="T22" fmla="*/ 435 w 535"/>
                <a:gd name="T23" fmla="*/ 52 h 157"/>
                <a:gd name="T24" fmla="*/ 474 w 535"/>
                <a:gd name="T25" fmla="*/ 78 h 157"/>
                <a:gd name="T26" fmla="*/ 435 w 535"/>
                <a:gd name="T27" fmla="*/ 10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5" h="157">
                  <a:moveTo>
                    <a:pt x="496" y="0"/>
                  </a:moveTo>
                  <a:cubicBezTo>
                    <a:pt x="40" y="0"/>
                    <a:pt x="40" y="0"/>
                    <a:pt x="40" y="0"/>
                  </a:cubicBezTo>
                  <a:cubicBezTo>
                    <a:pt x="18" y="0"/>
                    <a:pt x="0" y="12"/>
                    <a:pt x="0" y="27"/>
                  </a:cubicBezTo>
                  <a:cubicBezTo>
                    <a:pt x="0" y="130"/>
                    <a:pt x="0" y="130"/>
                    <a:pt x="0" y="130"/>
                  </a:cubicBezTo>
                  <a:cubicBezTo>
                    <a:pt x="0" y="145"/>
                    <a:pt x="18" y="157"/>
                    <a:pt x="40" y="157"/>
                  </a:cubicBezTo>
                  <a:cubicBezTo>
                    <a:pt x="496" y="157"/>
                    <a:pt x="496" y="157"/>
                    <a:pt x="496" y="157"/>
                  </a:cubicBezTo>
                  <a:cubicBezTo>
                    <a:pt x="518" y="157"/>
                    <a:pt x="535" y="145"/>
                    <a:pt x="535" y="130"/>
                  </a:cubicBezTo>
                  <a:cubicBezTo>
                    <a:pt x="535" y="27"/>
                    <a:pt x="535" y="27"/>
                    <a:pt x="535" y="27"/>
                  </a:cubicBezTo>
                  <a:cubicBezTo>
                    <a:pt x="535" y="12"/>
                    <a:pt x="518" y="0"/>
                    <a:pt x="496" y="0"/>
                  </a:cubicBezTo>
                  <a:close/>
                  <a:moveTo>
                    <a:pt x="435" y="105"/>
                  </a:moveTo>
                  <a:cubicBezTo>
                    <a:pt x="413" y="105"/>
                    <a:pt x="396" y="93"/>
                    <a:pt x="396" y="78"/>
                  </a:cubicBezTo>
                  <a:cubicBezTo>
                    <a:pt x="396" y="64"/>
                    <a:pt x="413" y="52"/>
                    <a:pt x="435" y="52"/>
                  </a:cubicBezTo>
                  <a:cubicBezTo>
                    <a:pt x="457" y="52"/>
                    <a:pt x="474" y="64"/>
                    <a:pt x="474" y="78"/>
                  </a:cubicBezTo>
                  <a:cubicBezTo>
                    <a:pt x="474" y="93"/>
                    <a:pt x="457" y="105"/>
                    <a:pt x="435" y="10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78" name="Freeform 181">
              <a:extLst>
                <a:ext uri="{FF2B5EF4-FFF2-40B4-BE49-F238E27FC236}">
                  <a16:creationId xmlns:a16="http://schemas.microsoft.com/office/drawing/2014/main" id="{0125158D-86F3-4CAE-94AA-FCA0CB5A0AFE}"/>
                </a:ext>
              </a:extLst>
            </p:cNvPr>
            <p:cNvSpPr>
              <a:spLocks noEditPoints="1"/>
            </p:cNvSpPr>
            <p:nvPr/>
          </p:nvSpPr>
          <p:spPr bwMode="auto">
            <a:xfrm>
              <a:off x="664272" y="3804023"/>
              <a:ext cx="631227" cy="186264"/>
            </a:xfrm>
            <a:custGeom>
              <a:avLst/>
              <a:gdLst>
                <a:gd name="T0" fmla="*/ 496 w 535"/>
                <a:gd name="T1" fmla="*/ 0 h 157"/>
                <a:gd name="T2" fmla="*/ 40 w 535"/>
                <a:gd name="T3" fmla="*/ 0 h 157"/>
                <a:gd name="T4" fmla="*/ 0 w 535"/>
                <a:gd name="T5" fmla="*/ 27 h 157"/>
                <a:gd name="T6" fmla="*/ 0 w 535"/>
                <a:gd name="T7" fmla="*/ 130 h 157"/>
                <a:gd name="T8" fmla="*/ 40 w 535"/>
                <a:gd name="T9" fmla="*/ 157 h 157"/>
                <a:gd name="T10" fmla="*/ 496 w 535"/>
                <a:gd name="T11" fmla="*/ 157 h 157"/>
                <a:gd name="T12" fmla="*/ 535 w 535"/>
                <a:gd name="T13" fmla="*/ 130 h 157"/>
                <a:gd name="T14" fmla="*/ 535 w 535"/>
                <a:gd name="T15" fmla="*/ 27 h 157"/>
                <a:gd name="T16" fmla="*/ 496 w 535"/>
                <a:gd name="T17" fmla="*/ 0 h 157"/>
                <a:gd name="T18" fmla="*/ 435 w 535"/>
                <a:gd name="T19" fmla="*/ 105 h 157"/>
                <a:gd name="T20" fmla="*/ 396 w 535"/>
                <a:gd name="T21" fmla="*/ 78 h 157"/>
                <a:gd name="T22" fmla="*/ 435 w 535"/>
                <a:gd name="T23" fmla="*/ 52 h 157"/>
                <a:gd name="T24" fmla="*/ 474 w 535"/>
                <a:gd name="T25" fmla="*/ 78 h 157"/>
                <a:gd name="T26" fmla="*/ 435 w 535"/>
                <a:gd name="T27" fmla="*/ 10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5" h="157">
                  <a:moveTo>
                    <a:pt x="496" y="0"/>
                  </a:moveTo>
                  <a:cubicBezTo>
                    <a:pt x="40" y="0"/>
                    <a:pt x="40" y="0"/>
                    <a:pt x="40" y="0"/>
                  </a:cubicBezTo>
                  <a:cubicBezTo>
                    <a:pt x="18" y="0"/>
                    <a:pt x="0" y="12"/>
                    <a:pt x="0" y="27"/>
                  </a:cubicBezTo>
                  <a:cubicBezTo>
                    <a:pt x="0" y="130"/>
                    <a:pt x="0" y="130"/>
                    <a:pt x="0" y="130"/>
                  </a:cubicBezTo>
                  <a:cubicBezTo>
                    <a:pt x="0" y="145"/>
                    <a:pt x="18" y="157"/>
                    <a:pt x="40" y="157"/>
                  </a:cubicBezTo>
                  <a:cubicBezTo>
                    <a:pt x="496" y="157"/>
                    <a:pt x="496" y="157"/>
                    <a:pt x="496" y="157"/>
                  </a:cubicBezTo>
                  <a:cubicBezTo>
                    <a:pt x="518" y="157"/>
                    <a:pt x="535" y="145"/>
                    <a:pt x="535" y="130"/>
                  </a:cubicBezTo>
                  <a:cubicBezTo>
                    <a:pt x="535" y="27"/>
                    <a:pt x="535" y="27"/>
                    <a:pt x="535" y="27"/>
                  </a:cubicBezTo>
                  <a:cubicBezTo>
                    <a:pt x="535" y="12"/>
                    <a:pt x="518" y="0"/>
                    <a:pt x="496" y="0"/>
                  </a:cubicBezTo>
                  <a:close/>
                  <a:moveTo>
                    <a:pt x="435" y="105"/>
                  </a:moveTo>
                  <a:cubicBezTo>
                    <a:pt x="413" y="105"/>
                    <a:pt x="396" y="93"/>
                    <a:pt x="396" y="78"/>
                  </a:cubicBezTo>
                  <a:cubicBezTo>
                    <a:pt x="396" y="64"/>
                    <a:pt x="413" y="52"/>
                    <a:pt x="435" y="52"/>
                  </a:cubicBezTo>
                  <a:cubicBezTo>
                    <a:pt x="457" y="52"/>
                    <a:pt x="474" y="64"/>
                    <a:pt x="474" y="78"/>
                  </a:cubicBezTo>
                  <a:cubicBezTo>
                    <a:pt x="474" y="93"/>
                    <a:pt x="457" y="105"/>
                    <a:pt x="435" y="10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1" name="Freeform 182">
              <a:extLst>
                <a:ext uri="{FF2B5EF4-FFF2-40B4-BE49-F238E27FC236}">
                  <a16:creationId xmlns:a16="http://schemas.microsoft.com/office/drawing/2014/main" id="{7C0FC3E6-00BA-471E-9BBC-17441D6A4F81}"/>
                </a:ext>
              </a:extLst>
            </p:cNvPr>
            <p:cNvSpPr>
              <a:spLocks noEditPoints="1"/>
            </p:cNvSpPr>
            <p:nvPr/>
          </p:nvSpPr>
          <p:spPr bwMode="auto">
            <a:xfrm>
              <a:off x="664272" y="3404333"/>
              <a:ext cx="631227" cy="186264"/>
            </a:xfrm>
            <a:custGeom>
              <a:avLst/>
              <a:gdLst>
                <a:gd name="T0" fmla="*/ 496 w 535"/>
                <a:gd name="T1" fmla="*/ 0 h 157"/>
                <a:gd name="T2" fmla="*/ 40 w 535"/>
                <a:gd name="T3" fmla="*/ 0 h 157"/>
                <a:gd name="T4" fmla="*/ 0 w 535"/>
                <a:gd name="T5" fmla="*/ 27 h 157"/>
                <a:gd name="T6" fmla="*/ 0 w 535"/>
                <a:gd name="T7" fmla="*/ 130 h 157"/>
                <a:gd name="T8" fmla="*/ 40 w 535"/>
                <a:gd name="T9" fmla="*/ 157 h 157"/>
                <a:gd name="T10" fmla="*/ 496 w 535"/>
                <a:gd name="T11" fmla="*/ 157 h 157"/>
                <a:gd name="T12" fmla="*/ 535 w 535"/>
                <a:gd name="T13" fmla="*/ 130 h 157"/>
                <a:gd name="T14" fmla="*/ 535 w 535"/>
                <a:gd name="T15" fmla="*/ 27 h 157"/>
                <a:gd name="T16" fmla="*/ 496 w 535"/>
                <a:gd name="T17" fmla="*/ 0 h 157"/>
                <a:gd name="T18" fmla="*/ 435 w 535"/>
                <a:gd name="T19" fmla="*/ 105 h 157"/>
                <a:gd name="T20" fmla="*/ 396 w 535"/>
                <a:gd name="T21" fmla="*/ 78 h 157"/>
                <a:gd name="T22" fmla="*/ 435 w 535"/>
                <a:gd name="T23" fmla="*/ 52 h 157"/>
                <a:gd name="T24" fmla="*/ 474 w 535"/>
                <a:gd name="T25" fmla="*/ 78 h 157"/>
                <a:gd name="T26" fmla="*/ 435 w 535"/>
                <a:gd name="T27" fmla="*/ 10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35" h="157">
                  <a:moveTo>
                    <a:pt x="496" y="0"/>
                  </a:moveTo>
                  <a:cubicBezTo>
                    <a:pt x="40" y="0"/>
                    <a:pt x="40" y="0"/>
                    <a:pt x="40" y="0"/>
                  </a:cubicBezTo>
                  <a:cubicBezTo>
                    <a:pt x="18" y="0"/>
                    <a:pt x="0" y="12"/>
                    <a:pt x="0" y="27"/>
                  </a:cubicBezTo>
                  <a:cubicBezTo>
                    <a:pt x="0" y="130"/>
                    <a:pt x="0" y="130"/>
                    <a:pt x="0" y="130"/>
                  </a:cubicBezTo>
                  <a:cubicBezTo>
                    <a:pt x="0" y="145"/>
                    <a:pt x="18" y="157"/>
                    <a:pt x="40" y="157"/>
                  </a:cubicBezTo>
                  <a:cubicBezTo>
                    <a:pt x="496" y="157"/>
                    <a:pt x="496" y="157"/>
                    <a:pt x="496" y="157"/>
                  </a:cubicBezTo>
                  <a:cubicBezTo>
                    <a:pt x="518" y="157"/>
                    <a:pt x="535" y="145"/>
                    <a:pt x="535" y="130"/>
                  </a:cubicBezTo>
                  <a:cubicBezTo>
                    <a:pt x="535" y="27"/>
                    <a:pt x="535" y="27"/>
                    <a:pt x="535" y="27"/>
                  </a:cubicBezTo>
                  <a:cubicBezTo>
                    <a:pt x="535" y="12"/>
                    <a:pt x="518" y="0"/>
                    <a:pt x="496" y="0"/>
                  </a:cubicBezTo>
                  <a:close/>
                  <a:moveTo>
                    <a:pt x="435" y="105"/>
                  </a:moveTo>
                  <a:cubicBezTo>
                    <a:pt x="413" y="105"/>
                    <a:pt x="396" y="93"/>
                    <a:pt x="396" y="78"/>
                  </a:cubicBezTo>
                  <a:cubicBezTo>
                    <a:pt x="396" y="64"/>
                    <a:pt x="413" y="52"/>
                    <a:pt x="435" y="52"/>
                  </a:cubicBezTo>
                  <a:cubicBezTo>
                    <a:pt x="457" y="52"/>
                    <a:pt x="474" y="64"/>
                    <a:pt x="474" y="78"/>
                  </a:cubicBezTo>
                  <a:cubicBezTo>
                    <a:pt x="474" y="93"/>
                    <a:pt x="457" y="105"/>
                    <a:pt x="435" y="10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sp>
          <p:nvSpPr>
            <p:cNvPr id="82" name="Freeform 183">
              <a:extLst>
                <a:ext uri="{FF2B5EF4-FFF2-40B4-BE49-F238E27FC236}">
                  <a16:creationId xmlns:a16="http://schemas.microsoft.com/office/drawing/2014/main" id="{97C0AF6A-96F4-4FE8-9CA3-9F68AF5DF41B}"/>
                </a:ext>
              </a:extLst>
            </p:cNvPr>
            <p:cNvSpPr>
              <a:spLocks noEditPoints="1"/>
            </p:cNvSpPr>
            <p:nvPr/>
          </p:nvSpPr>
          <p:spPr bwMode="auto">
            <a:xfrm>
              <a:off x="562086" y="3311201"/>
              <a:ext cx="836893" cy="772218"/>
            </a:xfrm>
            <a:custGeom>
              <a:avLst/>
              <a:gdLst>
                <a:gd name="T0" fmla="*/ 354 w 708"/>
                <a:gd name="T1" fmla="*/ 653 h 653"/>
                <a:gd name="T2" fmla="*/ 110 w 708"/>
                <a:gd name="T3" fmla="*/ 631 h 653"/>
                <a:gd name="T4" fmla="*/ 0 w 708"/>
                <a:gd name="T5" fmla="*/ 566 h 653"/>
                <a:gd name="T6" fmla="*/ 0 w 708"/>
                <a:gd name="T7" fmla="*/ 87 h 653"/>
                <a:gd name="T8" fmla="*/ 110 w 708"/>
                <a:gd name="T9" fmla="*/ 22 h 653"/>
                <a:gd name="T10" fmla="*/ 354 w 708"/>
                <a:gd name="T11" fmla="*/ 0 h 653"/>
                <a:gd name="T12" fmla="*/ 598 w 708"/>
                <a:gd name="T13" fmla="*/ 22 h 653"/>
                <a:gd name="T14" fmla="*/ 708 w 708"/>
                <a:gd name="T15" fmla="*/ 87 h 653"/>
                <a:gd name="T16" fmla="*/ 708 w 708"/>
                <a:gd name="T17" fmla="*/ 566 h 653"/>
                <a:gd name="T18" fmla="*/ 598 w 708"/>
                <a:gd name="T19" fmla="*/ 631 h 653"/>
                <a:gd name="T20" fmla="*/ 354 w 708"/>
                <a:gd name="T21" fmla="*/ 653 h 653"/>
                <a:gd name="T22" fmla="*/ 354 w 708"/>
                <a:gd name="T23" fmla="*/ 26 h 653"/>
                <a:gd name="T24" fmla="*/ 26 w 708"/>
                <a:gd name="T25" fmla="*/ 87 h 653"/>
                <a:gd name="T26" fmla="*/ 26 w 708"/>
                <a:gd name="T27" fmla="*/ 566 h 653"/>
                <a:gd name="T28" fmla="*/ 354 w 708"/>
                <a:gd name="T29" fmla="*/ 627 h 653"/>
                <a:gd name="T30" fmla="*/ 681 w 708"/>
                <a:gd name="T31" fmla="*/ 566 h 653"/>
                <a:gd name="T32" fmla="*/ 681 w 708"/>
                <a:gd name="T33" fmla="*/ 87 h 653"/>
                <a:gd name="T34" fmla="*/ 354 w 708"/>
                <a:gd name="T35" fmla="*/ 26 h 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8" h="653">
                  <a:moveTo>
                    <a:pt x="354" y="653"/>
                  </a:moveTo>
                  <a:cubicBezTo>
                    <a:pt x="262" y="653"/>
                    <a:pt x="175" y="645"/>
                    <a:pt x="110" y="631"/>
                  </a:cubicBezTo>
                  <a:cubicBezTo>
                    <a:pt x="36" y="615"/>
                    <a:pt x="0" y="594"/>
                    <a:pt x="0" y="566"/>
                  </a:cubicBezTo>
                  <a:cubicBezTo>
                    <a:pt x="0" y="87"/>
                    <a:pt x="0" y="87"/>
                    <a:pt x="0" y="87"/>
                  </a:cubicBezTo>
                  <a:cubicBezTo>
                    <a:pt x="0" y="59"/>
                    <a:pt x="36" y="38"/>
                    <a:pt x="110" y="22"/>
                  </a:cubicBezTo>
                  <a:cubicBezTo>
                    <a:pt x="175" y="8"/>
                    <a:pt x="262" y="0"/>
                    <a:pt x="354" y="0"/>
                  </a:cubicBezTo>
                  <a:cubicBezTo>
                    <a:pt x="446" y="0"/>
                    <a:pt x="532" y="8"/>
                    <a:pt x="598" y="22"/>
                  </a:cubicBezTo>
                  <a:cubicBezTo>
                    <a:pt x="672" y="38"/>
                    <a:pt x="708" y="59"/>
                    <a:pt x="708" y="87"/>
                  </a:cubicBezTo>
                  <a:cubicBezTo>
                    <a:pt x="708" y="566"/>
                    <a:pt x="708" y="566"/>
                    <a:pt x="708" y="566"/>
                  </a:cubicBezTo>
                  <a:cubicBezTo>
                    <a:pt x="708" y="594"/>
                    <a:pt x="672" y="615"/>
                    <a:pt x="598" y="631"/>
                  </a:cubicBezTo>
                  <a:cubicBezTo>
                    <a:pt x="532" y="645"/>
                    <a:pt x="446" y="653"/>
                    <a:pt x="354" y="653"/>
                  </a:cubicBezTo>
                  <a:close/>
                  <a:moveTo>
                    <a:pt x="354" y="26"/>
                  </a:moveTo>
                  <a:cubicBezTo>
                    <a:pt x="142" y="26"/>
                    <a:pt x="26" y="67"/>
                    <a:pt x="26" y="87"/>
                  </a:cubicBezTo>
                  <a:cubicBezTo>
                    <a:pt x="26" y="566"/>
                    <a:pt x="26" y="566"/>
                    <a:pt x="26" y="566"/>
                  </a:cubicBezTo>
                  <a:cubicBezTo>
                    <a:pt x="26" y="586"/>
                    <a:pt x="142" y="627"/>
                    <a:pt x="354" y="627"/>
                  </a:cubicBezTo>
                  <a:cubicBezTo>
                    <a:pt x="566" y="627"/>
                    <a:pt x="681" y="586"/>
                    <a:pt x="681" y="566"/>
                  </a:cubicBezTo>
                  <a:cubicBezTo>
                    <a:pt x="681" y="87"/>
                    <a:pt x="681" y="87"/>
                    <a:pt x="681" y="87"/>
                  </a:cubicBezTo>
                  <a:cubicBezTo>
                    <a:pt x="681" y="67"/>
                    <a:pt x="566" y="26"/>
                    <a:pt x="354" y="2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gn="ctr"/>
              <a:endParaRPr lang="en-US"/>
            </a:p>
          </p:txBody>
        </p:sp>
      </p:grpSp>
      <p:grpSp>
        <p:nvGrpSpPr>
          <p:cNvPr id="102" name="Group 101">
            <a:extLst>
              <a:ext uri="{FF2B5EF4-FFF2-40B4-BE49-F238E27FC236}">
                <a16:creationId xmlns:a16="http://schemas.microsoft.com/office/drawing/2014/main" id="{09329CD3-623F-490B-92F6-25D0F008C9F2}"/>
              </a:ext>
            </a:extLst>
          </p:cNvPr>
          <p:cNvGrpSpPr/>
          <p:nvPr/>
        </p:nvGrpSpPr>
        <p:grpSpPr>
          <a:xfrm>
            <a:off x="750679" y="5881849"/>
            <a:ext cx="444757" cy="465970"/>
            <a:chOff x="6604254" y="3513582"/>
            <a:chExt cx="350520" cy="320040"/>
          </a:xfrm>
          <a:solidFill>
            <a:schemeClr val="bg1">
              <a:lumMod val="75000"/>
              <a:alpha val="45000"/>
            </a:schemeClr>
          </a:solidFill>
        </p:grpSpPr>
        <p:sp>
          <p:nvSpPr>
            <p:cNvPr id="103" name="Freeform 18">
              <a:extLst>
                <a:ext uri="{FF2B5EF4-FFF2-40B4-BE49-F238E27FC236}">
                  <a16:creationId xmlns:a16="http://schemas.microsoft.com/office/drawing/2014/main" id="{F926C205-30DF-430A-91DF-73731E4296BC}"/>
                </a:ext>
              </a:extLst>
            </p:cNvPr>
            <p:cNvSpPr/>
            <p:nvPr/>
          </p:nvSpPr>
          <p:spPr>
            <a:xfrm>
              <a:off x="6604254" y="3513582"/>
              <a:ext cx="350520" cy="320040"/>
            </a:xfrm>
            <a:custGeom>
              <a:avLst/>
              <a:gdLst>
                <a:gd name="connsiteX0" fmla="*/ 197644 w 219075"/>
                <a:gd name="connsiteY0" fmla="*/ 7144 h 200025"/>
                <a:gd name="connsiteX1" fmla="*/ 26194 w 219075"/>
                <a:gd name="connsiteY1" fmla="*/ 7144 h 200025"/>
                <a:gd name="connsiteX2" fmla="*/ 7144 w 219075"/>
                <a:gd name="connsiteY2" fmla="*/ 26194 h 200025"/>
                <a:gd name="connsiteX3" fmla="*/ 7144 w 219075"/>
                <a:gd name="connsiteY3" fmla="*/ 178594 h 200025"/>
                <a:gd name="connsiteX4" fmla="*/ 26194 w 219075"/>
                <a:gd name="connsiteY4" fmla="*/ 197644 h 200025"/>
                <a:gd name="connsiteX5" fmla="*/ 197644 w 219075"/>
                <a:gd name="connsiteY5" fmla="*/ 197644 h 200025"/>
                <a:gd name="connsiteX6" fmla="*/ 216694 w 219075"/>
                <a:gd name="connsiteY6" fmla="*/ 178594 h 200025"/>
                <a:gd name="connsiteX7" fmla="*/ 216694 w 219075"/>
                <a:gd name="connsiteY7" fmla="*/ 26194 h 200025"/>
                <a:gd name="connsiteX8" fmla="*/ 197644 w 219075"/>
                <a:gd name="connsiteY8" fmla="*/ 7144 h 200025"/>
                <a:gd name="connsiteX9" fmla="*/ 73819 w 219075"/>
                <a:gd name="connsiteY9" fmla="*/ 26194 h 200025"/>
                <a:gd name="connsiteX10" fmla="*/ 102394 w 219075"/>
                <a:gd name="connsiteY10" fmla="*/ 26194 h 200025"/>
                <a:gd name="connsiteX11" fmla="*/ 102394 w 219075"/>
                <a:gd name="connsiteY11" fmla="*/ 45244 h 200025"/>
                <a:gd name="connsiteX12" fmla="*/ 73819 w 219075"/>
                <a:gd name="connsiteY12" fmla="*/ 45244 h 200025"/>
                <a:gd name="connsiteX13" fmla="*/ 73819 w 219075"/>
                <a:gd name="connsiteY13" fmla="*/ 26194 h 200025"/>
                <a:gd name="connsiteX14" fmla="*/ 26194 w 219075"/>
                <a:gd name="connsiteY14" fmla="*/ 26194 h 200025"/>
                <a:gd name="connsiteX15" fmla="*/ 54769 w 219075"/>
                <a:gd name="connsiteY15" fmla="*/ 26194 h 200025"/>
                <a:gd name="connsiteX16" fmla="*/ 54769 w 219075"/>
                <a:gd name="connsiteY16" fmla="*/ 45244 h 200025"/>
                <a:gd name="connsiteX17" fmla="*/ 26194 w 219075"/>
                <a:gd name="connsiteY17" fmla="*/ 45244 h 200025"/>
                <a:gd name="connsiteX18" fmla="*/ 26194 w 219075"/>
                <a:gd name="connsiteY18" fmla="*/ 26194 h 200025"/>
                <a:gd name="connsiteX19" fmla="*/ 197644 w 219075"/>
                <a:gd name="connsiteY19" fmla="*/ 178594 h 200025"/>
                <a:gd name="connsiteX20" fmla="*/ 26194 w 219075"/>
                <a:gd name="connsiteY20" fmla="*/ 178594 h 200025"/>
                <a:gd name="connsiteX21" fmla="*/ 26194 w 219075"/>
                <a:gd name="connsiteY21" fmla="*/ 64294 h 200025"/>
                <a:gd name="connsiteX22" fmla="*/ 197644 w 219075"/>
                <a:gd name="connsiteY22" fmla="*/ 64294 h 200025"/>
                <a:gd name="connsiteX23" fmla="*/ 197644 w 219075"/>
                <a:gd name="connsiteY23" fmla="*/ 178594 h 200025"/>
                <a:gd name="connsiteX24" fmla="*/ 197644 w 219075"/>
                <a:gd name="connsiteY24" fmla="*/ 45244 h 200025"/>
                <a:gd name="connsiteX25" fmla="*/ 121444 w 219075"/>
                <a:gd name="connsiteY25" fmla="*/ 45244 h 200025"/>
                <a:gd name="connsiteX26" fmla="*/ 121444 w 219075"/>
                <a:gd name="connsiteY26" fmla="*/ 26194 h 200025"/>
                <a:gd name="connsiteX27" fmla="*/ 197644 w 219075"/>
                <a:gd name="connsiteY27" fmla="*/ 26194 h 200025"/>
                <a:gd name="connsiteX28" fmla="*/ 197644 w 219075"/>
                <a:gd name="connsiteY28" fmla="*/ 45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197644" y="7144"/>
                  </a:moveTo>
                  <a:lnTo>
                    <a:pt x="26194" y="7144"/>
                  </a:lnTo>
                  <a:cubicBezTo>
                    <a:pt x="15716" y="7144"/>
                    <a:pt x="7144" y="15716"/>
                    <a:pt x="7144" y="26194"/>
                  </a:cubicBezTo>
                  <a:lnTo>
                    <a:pt x="7144" y="178594"/>
                  </a:lnTo>
                  <a:cubicBezTo>
                    <a:pt x="7144" y="189071"/>
                    <a:pt x="15716" y="197644"/>
                    <a:pt x="26194" y="197644"/>
                  </a:cubicBezTo>
                  <a:lnTo>
                    <a:pt x="197644" y="197644"/>
                  </a:lnTo>
                  <a:cubicBezTo>
                    <a:pt x="208121" y="197644"/>
                    <a:pt x="216694" y="189071"/>
                    <a:pt x="216694" y="178594"/>
                  </a:cubicBezTo>
                  <a:lnTo>
                    <a:pt x="216694" y="26194"/>
                  </a:lnTo>
                  <a:cubicBezTo>
                    <a:pt x="216694" y="15716"/>
                    <a:pt x="208121" y="7144"/>
                    <a:pt x="197644" y="7144"/>
                  </a:cubicBez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moveTo>
                    <a:pt x="197644" y="178594"/>
                  </a:moveTo>
                  <a:lnTo>
                    <a:pt x="26194" y="178594"/>
                  </a:lnTo>
                  <a:lnTo>
                    <a:pt x="26194" y="64294"/>
                  </a:lnTo>
                  <a:lnTo>
                    <a:pt x="197644" y="64294"/>
                  </a:lnTo>
                  <a:lnTo>
                    <a:pt x="197644" y="178594"/>
                  </a:lnTo>
                  <a:close/>
                  <a:moveTo>
                    <a:pt x="197644" y="45244"/>
                  </a:moveTo>
                  <a:lnTo>
                    <a:pt x="121444" y="45244"/>
                  </a:lnTo>
                  <a:lnTo>
                    <a:pt x="121444" y="26194"/>
                  </a:lnTo>
                  <a:lnTo>
                    <a:pt x="197644" y="26194"/>
                  </a:lnTo>
                  <a:lnTo>
                    <a:pt x="1976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4" name="Freeform 19">
              <a:extLst>
                <a:ext uri="{FF2B5EF4-FFF2-40B4-BE49-F238E27FC236}">
                  <a16:creationId xmlns:a16="http://schemas.microsoft.com/office/drawing/2014/main" id="{2523B221-101A-4563-BBA6-5BD8835948A8}"/>
                </a:ext>
              </a:extLst>
            </p:cNvPr>
            <p:cNvSpPr/>
            <p:nvPr/>
          </p:nvSpPr>
          <p:spPr>
            <a:xfrm>
              <a:off x="666521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5" name="Freeform 20">
              <a:extLst>
                <a:ext uri="{FF2B5EF4-FFF2-40B4-BE49-F238E27FC236}">
                  <a16:creationId xmlns:a16="http://schemas.microsoft.com/office/drawing/2014/main" id="{9DD172A8-DCD6-4CBF-A19D-DD145F49D702}"/>
                </a:ext>
              </a:extLst>
            </p:cNvPr>
            <p:cNvSpPr/>
            <p:nvPr/>
          </p:nvSpPr>
          <p:spPr>
            <a:xfrm>
              <a:off x="672617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6" name="Freeform 21">
              <a:extLst>
                <a:ext uri="{FF2B5EF4-FFF2-40B4-BE49-F238E27FC236}">
                  <a16:creationId xmlns:a16="http://schemas.microsoft.com/office/drawing/2014/main" id="{4214BCB5-1074-4E42-BAC1-076F7D5D0911}"/>
                </a:ext>
              </a:extLst>
            </p:cNvPr>
            <p:cNvSpPr/>
            <p:nvPr/>
          </p:nvSpPr>
          <p:spPr>
            <a:xfrm>
              <a:off x="678713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7" name="Freeform 22">
              <a:extLst>
                <a:ext uri="{FF2B5EF4-FFF2-40B4-BE49-F238E27FC236}">
                  <a16:creationId xmlns:a16="http://schemas.microsoft.com/office/drawing/2014/main" id="{D630AB31-4D4C-4292-A8A4-5B13385BF620}"/>
                </a:ext>
              </a:extLst>
            </p:cNvPr>
            <p:cNvSpPr/>
            <p:nvPr/>
          </p:nvSpPr>
          <p:spPr>
            <a:xfrm>
              <a:off x="684809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8" name="Freeform 23">
              <a:extLst>
                <a:ext uri="{FF2B5EF4-FFF2-40B4-BE49-F238E27FC236}">
                  <a16:creationId xmlns:a16="http://schemas.microsoft.com/office/drawing/2014/main" id="{63EA89C4-1EAD-4AE6-B792-611522E1F175}"/>
                </a:ext>
              </a:extLst>
            </p:cNvPr>
            <p:cNvSpPr/>
            <p:nvPr/>
          </p:nvSpPr>
          <p:spPr>
            <a:xfrm>
              <a:off x="666521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09" name="Freeform 24">
              <a:extLst>
                <a:ext uri="{FF2B5EF4-FFF2-40B4-BE49-F238E27FC236}">
                  <a16:creationId xmlns:a16="http://schemas.microsoft.com/office/drawing/2014/main" id="{AC3EA7EE-4BA9-4656-B11A-638DCBA9B5F1}"/>
                </a:ext>
              </a:extLst>
            </p:cNvPr>
            <p:cNvSpPr/>
            <p:nvPr/>
          </p:nvSpPr>
          <p:spPr>
            <a:xfrm>
              <a:off x="672617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0" name="Freeform 25">
              <a:extLst>
                <a:ext uri="{FF2B5EF4-FFF2-40B4-BE49-F238E27FC236}">
                  <a16:creationId xmlns:a16="http://schemas.microsoft.com/office/drawing/2014/main" id="{16048490-3277-45C3-AD3E-E71F0B66079E}"/>
                </a:ext>
              </a:extLst>
            </p:cNvPr>
            <p:cNvSpPr/>
            <p:nvPr/>
          </p:nvSpPr>
          <p:spPr>
            <a:xfrm>
              <a:off x="678713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1" name="Freeform 26">
              <a:extLst>
                <a:ext uri="{FF2B5EF4-FFF2-40B4-BE49-F238E27FC236}">
                  <a16:creationId xmlns:a16="http://schemas.microsoft.com/office/drawing/2014/main" id="{2BBF77A5-42F1-46FE-BDB8-928855E96EAE}"/>
                </a:ext>
              </a:extLst>
            </p:cNvPr>
            <p:cNvSpPr/>
            <p:nvPr/>
          </p:nvSpPr>
          <p:spPr>
            <a:xfrm>
              <a:off x="684809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2" name="Freeform 27">
              <a:extLst>
                <a:ext uri="{FF2B5EF4-FFF2-40B4-BE49-F238E27FC236}">
                  <a16:creationId xmlns:a16="http://schemas.microsoft.com/office/drawing/2014/main" id="{99839D03-9BD1-4E11-BB3C-C892B809C4E5}"/>
                </a:ext>
              </a:extLst>
            </p:cNvPr>
            <p:cNvSpPr/>
            <p:nvPr/>
          </p:nvSpPr>
          <p:spPr>
            <a:xfrm>
              <a:off x="666521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3" name="Freeform 28">
              <a:extLst>
                <a:ext uri="{FF2B5EF4-FFF2-40B4-BE49-F238E27FC236}">
                  <a16:creationId xmlns:a16="http://schemas.microsoft.com/office/drawing/2014/main" id="{0F545E33-62C7-4113-8BE2-A70D9D4DC518}"/>
                </a:ext>
              </a:extLst>
            </p:cNvPr>
            <p:cNvSpPr/>
            <p:nvPr/>
          </p:nvSpPr>
          <p:spPr>
            <a:xfrm>
              <a:off x="672617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4" name="Freeform 29">
              <a:extLst>
                <a:ext uri="{FF2B5EF4-FFF2-40B4-BE49-F238E27FC236}">
                  <a16:creationId xmlns:a16="http://schemas.microsoft.com/office/drawing/2014/main" id="{A05E96CB-A50D-4A89-ADC3-014386C33BFC}"/>
                </a:ext>
              </a:extLst>
            </p:cNvPr>
            <p:cNvSpPr/>
            <p:nvPr/>
          </p:nvSpPr>
          <p:spPr>
            <a:xfrm>
              <a:off x="678713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15" name="Freeform 30">
              <a:extLst>
                <a:ext uri="{FF2B5EF4-FFF2-40B4-BE49-F238E27FC236}">
                  <a16:creationId xmlns:a16="http://schemas.microsoft.com/office/drawing/2014/main" id="{C1D6BF86-102B-4B33-A591-BC58B91E69F0}"/>
                </a:ext>
              </a:extLst>
            </p:cNvPr>
            <p:cNvSpPr/>
            <p:nvPr/>
          </p:nvSpPr>
          <p:spPr>
            <a:xfrm>
              <a:off x="684809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83" name="TextBox 82">
            <a:extLst>
              <a:ext uri="{FF2B5EF4-FFF2-40B4-BE49-F238E27FC236}">
                <a16:creationId xmlns:a16="http://schemas.microsoft.com/office/drawing/2014/main" id="{93F553F1-29BA-444B-8E29-436D059FD352}"/>
              </a:ext>
            </a:extLst>
          </p:cNvPr>
          <p:cNvSpPr txBox="1"/>
          <p:nvPr/>
        </p:nvSpPr>
        <p:spPr>
          <a:xfrm>
            <a:off x="5235186" y="2142803"/>
            <a:ext cx="572273" cy="184666"/>
          </a:xfrm>
          <a:prstGeom prst="rect">
            <a:avLst/>
          </a:prstGeom>
          <a:noFill/>
        </p:spPr>
        <p:txBody>
          <a:bodyPr wrap="none" lIns="0" tIns="0" rIns="0" bIns="0" rtlCol="0" anchor="ctr" anchorCtr="0">
            <a:spAutoFit/>
          </a:bodyPr>
          <a:lstStyle/>
          <a:p>
            <a:r>
              <a:rPr lang="en-US" sz="1200" b="1" dirty="0"/>
              <a:t># </a:t>
            </a:r>
            <a:r>
              <a:rPr lang="en-US" sz="1100" b="1" dirty="0"/>
              <a:t>AMPs</a:t>
            </a:r>
            <a:r>
              <a:rPr lang="en-US" sz="1200" b="1" dirty="0"/>
              <a:t>:</a:t>
            </a:r>
          </a:p>
        </p:txBody>
      </p:sp>
      <p:sp>
        <p:nvSpPr>
          <p:cNvPr id="84" name="TextBox 83">
            <a:extLst>
              <a:ext uri="{FF2B5EF4-FFF2-40B4-BE49-F238E27FC236}">
                <a16:creationId xmlns:a16="http://schemas.microsoft.com/office/drawing/2014/main" id="{09C20783-1255-4887-846D-EC2CE6547E1E}"/>
              </a:ext>
            </a:extLst>
          </p:cNvPr>
          <p:cNvSpPr txBox="1"/>
          <p:nvPr/>
        </p:nvSpPr>
        <p:spPr>
          <a:xfrm>
            <a:off x="6463518" y="2151043"/>
            <a:ext cx="431125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--COD.csv[1:2]}}</a:t>
            </a:r>
          </a:p>
        </p:txBody>
      </p:sp>
      <p:sp>
        <p:nvSpPr>
          <p:cNvPr id="85" name="TextBox 84">
            <a:extLst>
              <a:ext uri="{FF2B5EF4-FFF2-40B4-BE49-F238E27FC236}">
                <a16:creationId xmlns:a16="http://schemas.microsoft.com/office/drawing/2014/main" id="{1AB065DD-DD18-4E28-8734-98AA9F579FB7}"/>
              </a:ext>
            </a:extLst>
          </p:cNvPr>
          <p:cNvSpPr txBox="1"/>
          <p:nvPr/>
        </p:nvSpPr>
        <p:spPr>
          <a:xfrm>
            <a:off x="4394955" y="5586704"/>
            <a:ext cx="955390" cy="215444"/>
          </a:xfrm>
          <a:prstGeom prst="rect">
            <a:avLst/>
          </a:prstGeom>
          <a:noFill/>
        </p:spPr>
        <p:txBody>
          <a:bodyPr wrap="none" lIns="0" tIns="0" rIns="0" bIns="0" rtlCol="0" anchor="ctr" anchorCtr="0">
            <a:spAutoFit/>
          </a:bodyPr>
          <a:lstStyle/>
          <a:p>
            <a:r>
              <a:rPr lang="en-US" sz="1400" b="1" dirty="0">
                <a:solidFill>
                  <a:srgbClr val="F37440"/>
                </a:solidFill>
              </a:rPr>
              <a:t>Disk Space</a:t>
            </a:r>
          </a:p>
        </p:txBody>
      </p:sp>
      <p:sp>
        <p:nvSpPr>
          <p:cNvPr id="101" name="Freeform 35">
            <a:extLst>
              <a:ext uri="{FF2B5EF4-FFF2-40B4-BE49-F238E27FC236}">
                <a16:creationId xmlns:a16="http://schemas.microsoft.com/office/drawing/2014/main" id="{1F4D9ED6-AE46-456C-BD6C-10293A770772}"/>
              </a:ext>
            </a:extLst>
          </p:cNvPr>
          <p:cNvSpPr/>
          <p:nvPr/>
        </p:nvSpPr>
        <p:spPr>
          <a:xfrm>
            <a:off x="4512168" y="6078830"/>
            <a:ext cx="227048" cy="249753"/>
          </a:xfrm>
          <a:custGeom>
            <a:avLst/>
            <a:gdLst>
              <a:gd name="connsiteX0" fmla="*/ 155448 w 304800"/>
              <a:gd name="connsiteY0" fmla="*/ 18288 h 335280"/>
              <a:gd name="connsiteX1" fmla="*/ 18288 w 304800"/>
              <a:gd name="connsiteY1" fmla="*/ 79248 h 335280"/>
              <a:gd name="connsiteX2" fmla="*/ 18288 w 304800"/>
              <a:gd name="connsiteY2" fmla="*/ 262128 h 335280"/>
              <a:gd name="connsiteX3" fmla="*/ 155448 w 304800"/>
              <a:gd name="connsiteY3" fmla="*/ 323088 h 335280"/>
              <a:gd name="connsiteX4" fmla="*/ 292608 w 304800"/>
              <a:gd name="connsiteY4" fmla="*/ 262128 h 335280"/>
              <a:gd name="connsiteX5" fmla="*/ 292608 w 304800"/>
              <a:gd name="connsiteY5" fmla="*/ 79248 h 335280"/>
              <a:gd name="connsiteX6" fmla="*/ 155448 w 304800"/>
              <a:gd name="connsiteY6" fmla="*/ 18288 h 335280"/>
              <a:gd name="connsiteX7" fmla="*/ 262128 w 304800"/>
              <a:gd name="connsiteY7" fmla="*/ 262128 h 335280"/>
              <a:gd name="connsiteX8" fmla="*/ 155448 w 304800"/>
              <a:gd name="connsiteY8" fmla="*/ 292608 h 335280"/>
              <a:gd name="connsiteX9" fmla="*/ 48768 w 304800"/>
              <a:gd name="connsiteY9" fmla="*/ 262128 h 335280"/>
              <a:gd name="connsiteX10" fmla="*/ 48768 w 304800"/>
              <a:gd name="connsiteY10" fmla="*/ 240792 h 335280"/>
              <a:gd name="connsiteX11" fmla="*/ 155448 w 304800"/>
              <a:gd name="connsiteY11" fmla="*/ 262128 h 335280"/>
              <a:gd name="connsiteX12" fmla="*/ 262128 w 304800"/>
              <a:gd name="connsiteY12" fmla="*/ 240792 h 335280"/>
              <a:gd name="connsiteX13" fmla="*/ 262128 w 304800"/>
              <a:gd name="connsiteY13" fmla="*/ 262128 h 335280"/>
              <a:gd name="connsiteX14" fmla="*/ 262128 w 304800"/>
              <a:gd name="connsiteY14" fmla="*/ 201168 h 335280"/>
              <a:gd name="connsiteX15" fmla="*/ 155448 w 304800"/>
              <a:gd name="connsiteY15" fmla="*/ 231648 h 335280"/>
              <a:gd name="connsiteX16" fmla="*/ 48768 w 304800"/>
              <a:gd name="connsiteY16" fmla="*/ 201168 h 335280"/>
              <a:gd name="connsiteX17" fmla="*/ 48768 w 304800"/>
              <a:gd name="connsiteY17" fmla="*/ 179832 h 335280"/>
              <a:gd name="connsiteX18" fmla="*/ 155448 w 304800"/>
              <a:gd name="connsiteY18" fmla="*/ 201168 h 335280"/>
              <a:gd name="connsiteX19" fmla="*/ 262128 w 304800"/>
              <a:gd name="connsiteY19" fmla="*/ 179832 h 335280"/>
              <a:gd name="connsiteX20" fmla="*/ 262128 w 304800"/>
              <a:gd name="connsiteY20" fmla="*/ 201168 h 335280"/>
              <a:gd name="connsiteX21" fmla="*/ 262128 w 304800"/>
              <a:gd name="connsiteY21" fmla="*/ 140208 h 335280"/>
              <a:gd name="connsiteX22" fmla="*/ 155448 w 304800"/>
              <a:gd name="connsiteY22" fmla="*/ 170688 h 335280"/>
              <a:gd name="connsiteX23" fmla="*/ 48768 w 304800"/>
              <a:gd name="connsiteY23" fmla="*/ 140208 h 335280"/>
              <a:gd name="connsiteX24" fmla="*/ 48768 w 304800"/>
              <a:gd name="connsiteY24" fmla="*/ 118872 h 335280"/>
              <a:gd name="connsiteX25" fmla="*/ 155448 w 304800"/>
              <a:gd name="connsiteY25" fmla="*/ 140208 h 335280"/>
              <a:gd name="connsiteX26" fmla="*/ 262128 w 304800"/>
              <a:gd name="connsiteY26" fmla="*/ 118872 h 335280"/>
              <a:gd name="connsiteX27" fmla="*/ 262128 w 304800"/>
              <a:gd name="connsiteY27" fmla="*/ 140208 h 335280"/>
              <a:gd name="connsiteX28" fmla="*/ 155448 w 304800"/>
              <a:gd name="connsiteY28" fmla="*/ 109728 h 335280"/>
              <a:gd name="connsiteX29" fmla="*/ 48768 w 304800"/>
              <a:gd name="connsiteY29" fmla="*/ 79248 h 335280"/>
              <a:gd name="connsiteX30" fmla="*/ 155448 w 304800"/>
              <a:gd name="connsiteY30" fmla="*/ 48768 h 335280"/>
              <a:gd name="connsiteX31" fmla="*/ 262128 w 304800"/>
              <a:gd name="connsiteY31" fmla="*/ 79248 h 335280"/>
              <a:gd name="connsiteX32" fmla="*/ 155448 w 304800"/>
              <a:gd name="connsiteY32" fmla="*/ 109728 h 33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4800" h="335280">
                <a:moveTo>
                  <a:pt x="155448" y="18288"/>
                </a:moveTo>
                <a:cubicBezTo>
                  <a:pt x="86868" y="18288"/>
                  <a:pt x="18288" y="39624"/>
                  <a:pt x="18288" y="79248"/>
                </a:cubicBezTo>
                <a:lnTo>
                  <a:pt x="18288" y="262128"/>
                </a:lnTo>
                <a:cubicBezTo>
                  <a:pt x="18288" y="301752"/>
                  <a:pt x="86868" y="323088"/>
                  <a:pt x="155448" y="323088"/>
                </a:cubicBezTo>
                <a:cubicBezTo>
                  <a:pt x="224028" y="323088"/>
                  <a:pt x="292608" y="301752"/>
                  <a:pt x="292608" y="262128"/>
                </a:cubicBezTo>
                <a:lnTo>
                  <a:pt x="292608" y="79248"/>
                </a:lnTo>
                <a:cubicBezTo>
                  <a:pt x="292608" y="39624"/>
                  <a:pt x="224028" y="18288"/>
                  <a:pt x="155448" y="18288"/>
                </a:cubicBezTo>
                <a:close/>
                <a:moveTo>
                  <a:pt x="262128" y="262128"/>
                </a:moveTo>
                <a:cubicBezTo>
                  <a:pt x="262128" y="271272"/>
                  <a:pt x="224028" y="292608"/>
                  <a:pt x="155448" y="292608"/>
                </a:cubicBezTo>
                <a:cubicBezTo>
                  <a:pt x="86868" y="292608"/>
                  <a:pt x="48768" y="271272"/>
                  <a:pt x="48768" y="262128"/>
                </a:cubicBezTo>
                <a:lnTo>
                  <a:pt x="48768" y="240792"/>
                </a:lnTo>
                <a:cubicBezTo>
                  <a:pt x="74676" y="254508"/>
                  <a:pt x="115824" y="262128"/>
                  <a:pt x="155448" y="262128"/>
                </a:cubicBezTo>
                <a:cubicBezTo>
                  <a:pt x="195072" y="262128"/>
                  <a:pt x="236220" y="254508"/>
                  <a:pt x="262128" y="240792"/>
                </a:cubicBezTo>
                <a:lnTo>
                  <a:pt x="262128" y="262128"/>
                </a:lnTo>
                <a:close/>
                <a:moveTo>
                  <a:pt x="262128" y="201168"/>
                </a:moveTo>
                <a:cubicBezTo>
                  <a:pt x="262128" y="210312"/>
                  <a:pt x="224028" y="231648"/>
                  <a:pt x="155448" y="231648"/>
                </a:cubicBezTo>
                <a:cubicBezTo>
                  <a:pt x="86868" y="231648"/>
                  <a:pt x="48768" y="210312"/>
                  <a:pt x="48768" y="201168"/>
                </a:cubicBezTo>
                <a:lnTo>
                  <a:pt x="48768" y="179832"/>
                </a:lnTo>
                <a:cubicBezTo>
                  <a:pt x="74676" y="193548"/>
                  <a:pt x="115824" y="201168"/>
                  <a:pt x="155448" y="201168"/>
                </a:cubicBezTo>
                <a:cubicBezTo>
                  <a:pt x="195072" y="201168"/>
                  <a:pt x="236220" y="193548"/>
                  <a:pt x="262128" y="179832"/>
                </a:cubicBezTo>
                <a:lnTo>
                  <a:pt x="262128" y="201168"/>
                </a:lnTo>
                <a:close/>
                <a:moveTo>
                  <a:pt x="262128" y="140208"/>
                </a:moveTo>
                <a:cubicBezTo>
                  <a:pt x="262128" y="149352"/>
                  <a:pt x="224028" y="170688"/>
                  <a:pt x="155448" y="170688"/>
                </a:cubicBezTo>
                <a:cubicBezTo>
                  <a:pt x="86868" y="170688"/>
                  <a:pt x="48768" y="149352"/>
                  <a:pt x="48768" y="140208"/>
                </a:cubicBezTo>
                <a:lnTo>
                  <a:pt x="48768" y="118872"/>
                </a:lnTo>
                <a:cubicBezTo>
                  <a:pt x="74676" y="132588"/>
                  <a:pt x="115824" y="140208"/>
                  <a:pt x="155448" y="140208"/>
                </a:cubicBezTo>
                <a:cubicBezTo>
                  <a:pt x="195072" y="140208"/>
                  <a:pt x="236220" y="132588"/>
                  <a:pt x="262128" y="118872"/>
                </a:cubicBezTo>
                <a:lnTo>
                  <a:pt x="262128" y="140208"/>
                </a:lnTo>
                <a:close/>
                <a:moveTo>
                  <a:pt x="155448" y="109728"/>
                </a:moveTo>
                <a:cubicBezTo>
                  <a:pt x="86868" y="109728"/>
                  <a:pt x="48768" y="88392"/>
                  <a:pt x="48768" y="79248"/>
                </a:cubicBezTo>
                <a:cubicBezTo>
                  <a:pt x="48768" y="70104"/>
                  <a:pt x="86868" y="48768"/>
                  <a:pt x="155448" y="48768"/>
                </a:cubicBezTo>
                <a:cubicBezTo>
                  <a:pt x="224028" y="48768"/>
                  <a:pt x="262128" y="70104"/>
                  <a:pt x="262128" y="79248"/>
                </a:cubicBezTo>
                <a:cubicBezTo>
                  <a:pt x="262128" y="88392"/>
                  <a:pt x="224028" y="109728"/>
                  <a:pt x="155448" y="109728"/>
                </a:cubicBezTo>
                <a:close/>
              </a:path>
            </a:pathLst>
          </a:custGeom>
          <a:solidFill>
            <a:schemeClr val="accent3"/>
          </a:solidFill>
          <a:ln w="1524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86" name="Rectangle 85">
            <a:extLst>
              <a:ext uri="{FF2B5EF4-FFF2-40B4-BE49-F238E27FC236}">
                <a16:creationId xmlns:a16="http://schemas.microsoft.com/office/drawing/2014/main" id="{0BEE7D0D-4206-443E-A085-2981BB68B100}"/>
              </a:ext>
            </a:extLst>
          </p:cNvPr>
          <p:cNvSpPr/>
          <p:nvPr/>
        </p:nvSpPr>
        <p:spPr>
          <a:xfrm>
            <a:off x="4385101" y="5820462"/>
            <a:ext cx="3353675" cy="6655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6" name="Rectangle: Rounded Corners 115">
            <a:extLst>
              <a:ext uri="{FF2B5EF4-FFF2-40B4-BE49-F238E27FC236}">
                <a16:creationId xmlns:a16="http://schemas.microsoft.com/office/drawing/2014/main" id="{773472A8-C595-4579-B0ED-0425CF6759E5}"/>
              </a:ext>
            </a:extLst>
          </p:cNvPr>
          <p:cNvSpPr/>
          <p:nvPr/>
        </p:nvSpPr>
        <p:spPr>
          <a:xfrm>
            <a:off x="4929185" y="5891196"/>
            <a:ext cx="2722208" cy="499137"/>
          </a:xfrm>
          <a:prstGeom prst="roundRect">
            <a:avLst>
              <a:gd name="adj" fmla="val 845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TextBox 116">
            <a:extLst>
              <a:ext uri="{FF2B5EF4-FFF2-40B4-BE49-F238E27FC236}">
                <a16:creationId xmlns:a16="http://schemas.microsoft.com/office/drawing/2014/main" id="{A2AA2D72-1AB7-4327-A863-E2F7BCC97B30}"/>
              </a:ext>
            </a:extLst>
          </p:cNvPr>
          <p:cNvSpPr txBox="1"/>
          <p:nvPr/>
        </p:nvSpPr>
        <p:spPr>
          <a:xfrm>
            <a:off x="4973515" y="5952202"/>
            <a:ext cx="1966885" cy="153888"/>
          </a:xfrm>
          <a:prstGeom prst="rect">
            <a:avLst/>
          </a:prstGeom>
          <a:noFill/>
        </p:spPr>
        <p:txBody>
          <a:bodyPr wrap="none" lIns="0" tIns="0" rIns="0" bIns="0" rtlCol="0" anchor="ctr" anchorCtr="0">
            <a:spAutoFit/>
          </a:bodyPr>
          <a:lstStyle/>
          <a:p>
            <a:r>
              <a:rPr lang="en-US" sz="1000" b="1" dirty="0"/>
              <a:t>Maximum Space Available(TB):  </a:t>
            </a:r>
          </a:p>
        </p:txBody>
      </p:sp>
      <p:sp>
        <p:nvSpPr>
          <p:cNvPr id="119" name="TextBox 118">
            <a:extLst>
              <a:ext uri="{FF2B5EF4-FFF2-40B4-BE49-F238E27FC236}">
                <a16:creationId xmlns:a16="http://schemas.microsoft.com/office/drawing/2014/main" id="{44612EAC-B964-4EA4-9A57-CB04BB08350E}"/>
              </a:ext>
            </a:extLst>
          </p:cNvPr>
          <p:cNvSpPr txBox="1"/>
          <p:nvPr/>
        </p:nvSpPr>
        <p:spPr>
          <a:xfrm>
            <a:off x="4973515" y="6171840"/>
            <a:ext cx="1593385" cy="153888"/>
          </a:xfrm>
          <a:prstGeom prst="rect">
            <a:avLst/>
          </a:prstGeom>
          <a:noFill/>
        </p:spPr>
        <p:txBody>
          <a:bodyPr wrap="none" lIns="0" tIns="0" rIns="0" bIns="0" rtlCol="0" anchor="ctr" anchorCtr="0">
            <a:spAutoFit/>
          </a:bodyPr>
          <a:lstStyle/>
          <a:p>
            <a:r>
              <a:rPr lang="en-US" sz="1000" b="1" dirty="0"/>
              <a:t>Current Space Used(TB):  </a:t>
            </a:r>
          </a:p>
        </p:txBody>
      </p:sp>
      <p:sp>
        <p:nvSpPr>
          <p:cNvPr id="118" name="TextBox 117">
            <a:extLst>
              <a:ext uri="{FF2B5EF4-FFF2-40B4-BE49-F238E27FC236}">
                <a16:creationId xmlns:a16="http://schemas.microsoft.com/office/drawing/2014/main" id="{B32F52DE-A2B7-4A30-9861-EF506F0BE50B}"/>
              </a:ext>
            </a:extLst>
          </p:cNvPr>
          <p:cNvSpPr txBox="1"/>
          <p:nvPr/>
        </p:nvSpPr>
        <p:spPr>
          <a:xfrm>
            <a:off x="6931522" y="5928478"/>
            <a:ext cx="224260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--diskspace.csv[1:3]}}</a:t>
            </a:r>
          </a:p>
        </p:txBody>
      </p:sp>
      <p:sp>
        <p:nvSpPr>
          <p:cNvPr id="120" name="TextBox 119">
            <a:extLst>
              <a:ext uri="{FF2B5EF4-FFF2-40B4-BE49-F238E27FC236}">
                <a16:creationId xmlns:a16="http://schemas.microsoft.com/office/drawing/2014/main" id="{860CC882-3370-4280-AAC2-9A2E2DB0441A}"/>
              </a:ext>
            </a:extLst>
          </p:cNvPr>
          <p:cNvSpPr txBox="1"/>
          <p:nvPr/>
        </p:nvSpPr>
        <p:spPr>
          <a:xfrm>
            <a:off x="6931522" y="6148116"/>
            <a:ext cx="2285882" cy="184666"/>
          </a:xfrm>
          <a:prstGeom prst="rect">
            <a:avLst/>
          </a:prstGeom>
          <a:noFill/>
        </p:spPr>
        <p:txBody>
          <a:bodyPr wrap="none" lIns="0" tIns="0" rIns="0" bIns="0" rtlCol="0" anchor="ctr" anchorCtr="0">
            <a:spAutoFit/>
          </a:bodyPr>
          <a:lstStyle>
            <a:defPPr>
              <a:defRPr lang="en-US"/>
            </a:defPPr>
            <a:lvl1pPr>
              <a:defRPr sz="1200" b="1"/>
            </a:lvl1pPr>
          </a:lstStyle>
          <a:p>
            <a:r>
              <a:rPr lang="en-US" dirty="0"/>
              <a:t>{{</a:t>
            </a:r>
            <a:r>
              <a:rPr lang="en-US" dirty="0" err="1"/>
              <a:t>val:oap</a:t>
            </a:r>
            <a:r>
              <a:rPr lang="en-US" dirty="0"/>
              <a:t>--diskspace.csv[1:5]}}</a:t>
            </a:r>
          </a:p>
        </p:txBody>
      </p:sp>
      <p:sp>
        <p:nvSpPr>
          <p:cNvPr id="121" name="Freeform 35">
            <a:extLst>
              <a:ext uri="{FF2B5EF4-FFF2-40B4-BE49-F238E27FC236}">
                <a16:creationId xmlns:a16="http://schemas.microsoft.com/office/drawing/2014/main" id="{9E3088BB-A0D8-416A-A2A6-A1606784D21B}"/>
              </a:ext>
            </a:extLst>
          </p:cNvPr>
          <p:cNvSpPr/>
          <p:nvPr/>
        </p:nvSpPr>
        <p:spPr>
          <a:xfrm>
            <a:off x="4462774" y="5950158"/>
            <a:ext cx="345002" cy="392278"/>
          </a:xfrm>
          <a:custGeom>
            <a:avLst/>
            <a:gdLst>
              <a:gd name="connsiteX0" fmla="*/ 155448 w 304800"/>
              <a:gd name="connsiteY0" fmla="*/ 18288 h 335280"/>
              <a:gd name="connsiteX1" fmla="*/ 18288 w 304800"/>
              <a:gd name="connsiteY1" fmla="*/ 79248 h 335280"/>
              <a:gd name="connsiteX2" fmla="*/ 18288 w 304800"/>
              <a:gd name="connsiteY2" fmla="*/ 262128 h 335280"/>
              <a:gd name="connsiteX3" fmla="*/ 155448 w 304800"/>
              <a:gd name="connsiteY3" fmla="*/ 323088 h 335280"/>
              <a:gd name="connsiteX4" fmla="*/ 292608 w 304800"/>
              <a:gd name="connsiteY4" fmla="*/ 262128 h 335280"/>
              <a:gd name="connsiteX5" fmla="*/ 292608 w 304800"/>
              <a:gd name="connsiteY5" fmla="*/ 79248 h 335280"/>
              <a:gd name="connsiteX6" fmla="*/ 155448 w 304800"/>
              <a:gd name="connsiteY6" fmla="*/ 18288 h 335280"/>
              <a:gd name="connsiteX7" fmla="*/ 262128 w 304800"/>
              <a:gd name="connsiteY7" fmla="*/ 262128 h 335280"/>
              <a:gd name="connsiteX8" fmla="*/ 155448 w 304800"/>
              <a:gd name="connsiteY8" fmla="*/ 292608 h 335280"/>
              <a:gd name="connsiteX9" fmla="*/ 48768 w 304800"/>
              <a:gd name="connsiteY9" fmla="*/ 262128 h 335280"/>
              <a:gd name="connsiteX10" fmla="*/ 48768 w 304800"/>
              <a:gd name="connsiteY10" fmla="*/ 240792 h 335280"/>
              <a:gd name="connsiteX11" fmla="*/ 155448 w 304800"/>
              <a:gd name="connsiteY11" fmla="*/ 262128 h 335280"/>
              <a:gd name="connsiteX12" fmla="*/ 262128 w 304800"/>
              <a:gd name="connsiteY12" fmla="*/ 240792 h 335280"/>
              <a:gd name="connsiteX13" fmla="*/ 262128 w 304800"/>
              <a:gd name="connsiteY13" fmla="*/ 262128 h 335280"/>
              <a:gd name="connsiteX14" fmla="*/ 262128 w 304800"/>
              <a:gd name="connsiteY14" fmla="*/ 201168 h 335280"/>
              <a:gd name="connsiteX15" fmla="*/ 155448 w 304800"/>
              <a:gd name="connsiteY15" fmla="*/ 231648 h 335280"/>
              <a:gd name="connsiteX16" fmla="*/ 48768 w 304800"/>
              <a:gd name="connsiteY16" fmla="*/ 201168 h 335280"/>
              <a:gd name="connsiteX17" fmla="*/ 48768 w 304800"/>
              <a:gd name="connsiteY17" fmla="*/ 179832 h 335280"/>
              <a:gd name="connsiteX18" fmla="*/ 155448 w 304800"/>
              <a:gd name="connsiteY18" fmla="*/ 201168 h 335280"/>
              <a:gd name="connsiteX19" fmla="*/ 262128 w 304800"/>
              <a:gd name="connsiteY19" fmla="*/ 179832 h 335280"/>
              <a:gd name="connsiteX20" fmla="*/ 262128 w 304800"/>
              <a:gd name="connsiteY20" fmla="*/ 201168 h 335280"/>
              <a:gd name="connsiteX21" fmla="*/ 262128 w 304800"/>
              <a:gd name="connsiteY21" fmla="*/ 140208 h 335280"/>
              <a:gd name="connsiteX22" fmla="*/ 155448 w 304800"/>
              <a:gd name="connsiteY22" fmla="*/ 170688 h 335280"/>
              <a:gd name="connsiteX23" fmla="*/ 48768 w 304800"/>
              <a:gd name="connsiteY23" fmla="*/ 140208 h 335280"/>
              <a:gd name="connsiteX24" fmla="*/ 48768 w 304800"/>
              <a:gd name="connsiteY24" fmla="*/ 118872 h 335280"/>
              <a:gd name="connsiteX25" fmla="*/ 155448 w 304800"/>
              <a:gd name="connsiteY25" fmla="*/ 140208 h 335280"/>
              <a:gd name="connsiteX26" fmla="*/ 262128 w 304800"/>
              <a:gd name="connsiteY26" fmla="*/ 118872 h 335280"/>
              <a:gd name="connsiteX27" fmla="*/ 262128 w 304800"/>
              <a:gd name="connsiteY27" fmla="*/ 140208 h 335280"/>
              <a:gd name="connsiteX28" fmla="*/ 155448 w 304800"/>
              <a:gd name="connsiteY28" fmla="*/ 109728 h 335280"/>
              <a:gd name="connsiteX29" fmla="*/ 48768 w 304800"/>
              <a:gd name="connsiteY29" fmla="*/ 79248 h 335280"/>
              <a:gd name="connsiteX30" fmla="*/ 155448 w 304800"/>
              <a:gd name="connsiteY30" fmla="*/ 48768 h 335280"/>
              <a:gd name="connsiteX31" fmla="*/ 262128 w 304800"/>
              <a:gd name="connsiteY31" fmla="*/ 79248 h 335280"/>
              <a:gd name="connsiteX32" fmla="*/ 155448 w 304800"/>
              <a:gd name="connsiteY32" fmla="*/ 109728 h 33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4800" h="335280">
                <a:moveTo>
                  <a:pt x="155448" y="18288"/>
                </a:moveTo>
                <a:cubicBezTo>
                  <a:pt x="86868" y="18288"/>
                  <a:pt x="18288" y="39624"/>
                  <a:pt x="18288" y="79248"/>
                </a:cubicBezTo>
                <a:lnTo>
                  <a:pt x="18288" y="262128"/>
                </a:lnTo>
                <a:cubicBezTo>
                  <a:pt x="18288" y="301752"/>
                  <a:pt x="86868" y="323088"/>
                  <a:pt x="155448" y="323088"/>
                </a:cubicBezTo>
                <a:cubicBezTo>
                  <a:pt x="224028" y="323088"/>
                  <a:pt x="292608" y="301752"/>
                  <a:pt x="292608" y="262128"/>
                </a:cubicBezTo>
                <a:lnTo>
                  <a:pt x="292608" y="79248"/>
                </a:lnTo>
                <a:cubicBezTo>
                  <a:pt x="292608" y="39624"/>
                  <a:pt x="224028" y="18288"/>
                  <a:pt x="155448" y="18288"/>
                </a:cubicBezTo>
                <a:close/>
                <a:moveTo>
                  <a:pt x="262128" y="262128"/>
                </a:moveTo>
                <a:cubicBezTo>
                  <a:pt x="262128" y="271272"/>
                  <a:pt x="224028" y="292608"/>
                  <a:pt x="155448" y="292608"/>
                </a:cubicBezTo>
                <a:cubicBezTo>
                  <a:pt x="86868" y="292608"/>
                  <a:pt x="48768" y="271272"/>
                  <a:pt x="48768" y="262128"/>
                </a:cubicBezTo>
                <a:lnTo>
                  <a:pt x="48768" y="240792"/>
                </a:lnTo>
                <a:cubicBezTo>
                  <a:pt x="74676" y="254508"/>
                  <a:pt x="115824" y="262128"/>
                  <a:pt x="155448" y="262128"/>
                </a:cubicBezTo>
                <a:cubicBezTo>
                  <a:pt x="195072" y="262128"/>
                  <a:pt x="236220" y="254508"/>
                  <a:pt x="262128" y="240792"/>
                </a:cubicBezTo>
                <a:lnTo>
                  <a:pt x="262128" y="262128"/>
                </a:lnTo>
                <a:close/>
                <a:moveTo>
                  <a:pt x="262128" y="201168"/>
                </a:moveTo>
                <a:cubicBezTo>
                  <a:pt x="262128" y="210312"/>
                  <a:pt x="224028" y="231648"/>
                  <a:pt x="155448" y="231648"/>
                </a:cubicBezTo>
                <a:cubicBezTo>
                  <a:pt x="86868" y="231648"/>
                  <a:pt x="48768" y="210312"/>
                  <a:pt x="48768" y="201168"/>
                </a:cubicBezTo>
                <a:lnTo>
                  <a:pt x="48768" y="179832"/>
                </a:lnTo>
                <a:cubicBezTo>
                  <a:pt x="74676" y="193548"/>
                  <a:pt x="115824" y="201168"/>
                  <a:pt x="155448" y="201168"/>
                </a:cubicBezTo>
                <a:cubicBezTo>
                  <a:pt x="195072" y="201168"/>
                  <a:pt x="236220" y="193548"/>
                  <a:pt x="262128" y="179832"/>
                </a:cubicBezTo>
                <a:lnTo>
                  <a:pt x="262128" y="201168"/>
                </a:lnTo>
                <a:close/>
                <a:moveTo>
                  <a:pt x="262128" y="140208"/>
                </a:moveTo>
                <a:cubicBezTo>
                  <a:pt x="262128" y="149352"/>
                  <a:pt x="224028" y="170688"/>
                  <a:pt x="155448" y="170688"/>
                </a:cubicBezTo>
                <a:cubicBezTo>
                  <a:pt x="86868" y="170688"/>
                  <a:pt x="48768" y="149352"/>
                  <a:pt x="48768" y="140208"/>
                </a:cubicBezTo>
                <a:lnTo>
                  <a:pt x="48768" y="118872"/>
                </a:lnTo>
                <a:cubicBezTo>
                  <a:pt x="74676" y="132588"/>
                  <a:pt x="115824" y="140208"/>
                  <a:pt x="155448" y="140208"/>
                </a:cubicBezTo>
                <a:cubicBezTo>
                  <a:pt x="195072" y="140208"/>
                  <a:pt x="236220" y="132588"/>
                  <a:pt x="262128" y="118872"/>
                </a:cubicBezTo>
                <a:lnTo>
                  <a:pt x="262128" y="140208"/>
                </a:lnTo>
                <a:close/>
                <a:moveTo>
                  <a:pt x="155448" y="109728"/>
                </a:moveTo>
                <a:cubicBezTo>
                  <a:pt x="86868" y="109728"/>
                  <a:pt x="48768" y="88392"/>
                  <a:pt x="48768" y="79248"/>
                </a:cubicBezTo>
                <a:cubicBezTo>
                  <a:pt x="48768" y="70104"/>
                  <a:pt x="86868" y="48768"/>
                  <a:pt x="155448" y="48768"/>
                </a:cubicBezTo>
                <a:cubicBezTo>
                  <a:pt x="224028" y="48768"/>
                  <a:pt x="262128" y="70104"/>
                  <a:pt x="262128" y="79248"/>
                </a:cubicBezTo>
                <a:cubicBezTo>
                  <a:pt x="262128" y="88392"/>
                  <a:pt x="224028" y="109728"/>
                  <a:pt x="155448" y="109728"/>
                </a:cubicBezTo>
                <a:close/>
              </a:path>
            </a:pathLst>
          </a:custGeom>
          <a:solidFill>
            <a:schemeClr val="bg1">
              <a:lumMod val="65000"/>
              <a:alpha val="73000"/>
            </a:schemeClr>
          </a:solidFill>
          <a:ln w="1524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95" name="Rounded Rectangle 6">
            <a:extLst>
              <a:ext uri="{FF2B5EF4-FFF2-40B4-BE49-F238E27FC236}">
                <a16:creationId xmlns:a16="http://schemas.microsoft.com/office/drawing/2014/main" id="{07855AD8-4C8C-4361-9128-06C0E91F5575}"/>
              </a:ext>
            </a:extLst>
          </p:cNvPr>
          <p:cNvSpPr/>
          <p:nvPr/>
        </p:nvSpPr>
        <p:spPr>
          <a:xfrm>
            <a:off x="8114193" y="5720601"/>
            <a:ext cx="3644683" cy="908231"/>
          </a:xfrm>
          <a:prstGeom prst="roundRect">
            <a:avLst>
              <a:gd name="adj" fmla="val 5708"/>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TextBox 95">
            <a:extLst>
              <a:ext uri="{FF2B5EF4-FFF2-40B4-BE49-F238E27FC236}">
                <a16:creationId xmlns:a16="http://schemas.microsoft.com/office/drawing/2014/main" id="{1131D7B5-7637-4280-9AFC-4FF61DD67763}"/>
              </a:ext>
            </a:extLst>
          </p:cNvPr>
          <p:cNvSpPr txBox="1"/>
          <p:nvPr/>
        </p:nvSpPr>
        <p:spPr>
          <a:xfrm>
            <a:off x="8245812" y="5729565"/>
            <a:ext cx="1168077" cy="215444"/>
          </a:xfrm>
          <a:prstGeom prst="rect">
            <a:avLst/>
          </a:prstGeom>
          <a:noFill/>
        </p:spPr>
        <p:txBody>
          <a:bodyPr wrap="none" lIns="0" tIns="0" rIns="0" bIns="0" rtlCol="0" anchor="ctr" anchorCtr="0">
            <a:spAutoFit/>
          </a:bodyPr>
          <a:lstStyle/>
          <a:p>
            <a:r>
              <a:rPr lang="en-US" sz="1400" b="1" dirty="0">
                <a:solidFill>
                  <a:srgbClr val="F37440"/>
                </a:solidFill>
              </a:rPr>
              <a:t>Client Toolset</a:t>
            </a:r>
          </a:p>
        </p:txBody>
      </p:sp>
      <p:sp>
        <p:nvSpPr>
          <p:cNvPr id="97" name="Rectangle 96">
            <a:extLst>
              <a:ext uri="{FF2B5EF4-FFF2-40B4-BE49-F238E27FC236}">
                <a16:creationId xmlns:a16="http://schemas.microsoft.com/office/drawing/2014/main" id="{82EA81D0-F640-48DE-83BE-AE624F5BB7B6}"/>
              </a:ext>
            </a:extLst>
          </p:cNvPr>
          <p:cNvSpPr/>
          <p:nvPr/>
        </p:nvSpPr>
        <p:spPr>
          <a:xfrm>
            <a:off x="8235958" y="5963324"/>
            <a:ext cx="3353675" cy="5226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98" name="Rectangle: Rounded Corners 97">
            <a:extLst>
              <a:ext uri="{FF2B5EF4-FFF2-40B4-BE49-F238E27FC236}">
                <a16:creationId xmlns:a16="http://schemas.microsoft.com/office/drawing/2014/main" id="{4C52569C-FC8C-4289-9026-DA9A731C0960}"/>
              </a:ext>
            </a:extLst>
          </p:cNvPr>
          <p:cNvSpPr/>
          <p:nvPr/>
        </p:nvSpPr>
        <p:spPr>
          <a:xfrm>
            <a:off x="8992056" y="6034058"/>
            <a:ext cx="2514917" cy="356276"/>
          </a:xfrm>
          <a:prstGeom prst="roundRect">
            <a:avLst>
              <a:gd name="adj" fmla="val 8453"/>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TextBox 121">
            <a:extLst>
              <a:ext uri="{FF2B5EF4-FFF2-40B4-BE49-F238E27FC236}">
                <a16:creationId xmlns:a16="http://schemas.microsoft.com/office/drawing/2014/main" id="{FA5F330A-2D04-4C14-853E-9C31378B5B63}"/>
              </a:ext>
            </a:extLst>
          </p:cNvPr>
          <p:cNvSpPr txBox="1"/>
          <p:nvPr/>
        </p:nvSpPr>
        <p:spPr>
          <a:xfrm>
            <a:off x="9085394" y="6113220"/>
            <a:ext cx="2545569" cy="184666"/>
          </a:xfrm>
          <a:prstGeom prst="rect">
            <a:avLst/>
          </a:prstGeom>
          <a:noFill/>
        </p:spPr>
        <p:txBody>
          <a:bodyPr wrap="none" lIns="0" tIns="0" rIns="0" bIns="0" rtlCol="0" anchor="ctr" anchorCtr="0">
            <a:spAutoFit/>
          </a:bodyPr>
          <a:lstStyle>
            <a:defPPr>
              <a:defRPr lang="en-US"/>
            </a:defPPr>
            <a:lvl1pPr>
              <a:defRPr sz="1200" b="1"/>
            </a:lvl1pPr>
          </a:lstStyle>
          <a:p>
            <a:r>
              <a:rPr lang="en-US"/>
              <a:t>{{val:oap--appid</a:t>
            </a:r>
            <a:r>
              <a:rPr lang="en-US" sz="1200" b="1">
                <a:solidFill>
                  <a:srgbClr val="384951"/>
                </a:solidFill>
              </a:rPr>
              <a:t>_</a:t>
            </a:r>
            <a:r>
              <a:rPr lang="en-US"/>
              <a:t>counts.csv[1:3]}}</a:t>
            </a:r>
            <a:endParaRPr lang="en-US" dirty="0"/>
          </a:p>
        </p:txBody>
      </p:sp>
      <p:sp>
        <p:nvSpPr>
          <p:cNvPr id="131" name="Freeform 166">
            <a:extLst>
              <a:ext uri="{FF2B5EF4-FFF2-40B4-BE49-F238E27FC236}">
                <a16:creationId xmlns:a16="http://schemas.microsoft.com/office/drawing/2014/main" id="{55B77F21-E611-4353-9BA2-9935C7C66A2F}"/>
              </a:ext>
            </a:extLst>
          </p:cNvPr>
          <p:cNvSpPr>
            <a:spLocks noEditPoints="1"/>
          </p:cNvSpPr>
          <p:nvPr/>
        </p:nvSpPr>
        <p:spPr bwMode="auto">
          <a:xfrm>
            <a:off x="8425624" y="6035133"/>
            <a:ext cx="349069" cy="397937"/>
          </a:xfrm>
          <a:custGeom>
            <a:avLst/>
            <a:gdLst>
              <a:gd name="T0" fmla="*/ 381 w 716"/>
              <a:gd name="T1" fmla="*/ 346 h 820"/>
              <a:gd name="T2" fmla="*/ 381 w 716"/>
              <a:gd name="T3" fmla="*/ 365 h 820"/>
              <a:gd name="T4" fmla="*/ 380 w 716"/>
              <a:gd name="T5" fmla="*/ 372 h 820"/>
              <a:gd name="T6" fmla="*/ 353 w 716"/>
              <a:gd name="T7" fmla="*/ 390 h 820"/>
              <a:gd name="T8" fmla="*/ 335 w 716"/>
              <a:gd name="T9" fmla="*/ 371 h 820"/>
              <a:gd name="T10" fmla="*/ 381 w 716"/>
              <a:gd name="T11" fmla="*/ 346 h 820"/>
              <a:gd name="T12" fmla="*/ 716 w 716"/>
              <a:gd name="T13" fmla="*/ 104 h 820"/>
              <a:gd name="T14" fmla="*/ 716 w 716"/>
              <a:gd name="T15" fmla="*/ 611 h 820"/>
              <a:gd name="T16" fmla="*/ 611 w 716"/>
              <a:gd name="T17" fmla="*/ 716 h 820"/>
              <a:gd name="T18" fmla="*/ 105 w 716"/>
              <a:gd name="T19" fmla="*/ 716 h 820"/>
              <a:gd name="T20" fmla="*/ 0 w 716"/>
              <a:gd name="T21" fmla="*/ 611 h 820"/>
              <a:gd name="T22" fmla="*/ 0 w 716"/>
              <a:gd name="T23" fmla="*/ 104 h 820"/>
              <a:gd name="T24" fmla="*/ 105 w 716"/>
              <a:gd name="T25" fmla="*/ 0 h 820"/>
              <a:gd name="T26" fmla="*/ 611 w 716"/>
              <a:gd name="T27" fmla="*/ 0 h 820"/>
              <a:gd name="T28" fmla="*/ 716 w 716"/>
              <a:gd name="T29" fmla="*/ 104 h 820"/>
              <a:gd name="T30" fmla="*/ 115 w 716"/>
              <a:gd name="T31" fmla="*/ 359 h 820"/>
              <a:gd name="T32" fmla="*/ 282 w 716"/>
              <a:gd name="T33" fmla="*/ 192 h 820"/>
              <a:gd name="T34" fmla="*/ 282 w 716"/>
              <a:gd name="T35" fmla="*/ 154 h 820"/>
              <a:gd name="T36" fmla="*/ 245 w 716"/>
              <a:gd name="T37" fmla="*/ 154 h 820"/>
              <a:gd name="T38" fmla="*/ 59 w 716"/>
              <a:gd name="T39" fmla="*/ 340 h 820"/>
              <a:gd name="T40" fmla="*/ 59 w 716"/>
              <a:gd name="T41" fmla="*/ 378 h 820"/>
              <a:gd name="T42" fmla="*/ 245 w 716"/>
              <a:gd name="T43" fmla="*/ 563 h 820"/>
              <a:gd name="T44" fmla="*/ 263 w 716"/>
              <a:gd name="T45" fmla="*/ 571 h 820"/>
              <a:gd name="T46" fmla="*/ 282 w 716"/>
              <a:gd name="T47" fmla="*/ 563 h 820"/>
              <a:gd name="T48" fmla="*/ 282 w 716"/>
              <a:gd name="T49" fmla="*/ 526 h 820"/>
              <a:gd name="T50" fmla="*/ 115 w 716"/>
              <a:gd name="T51" fmla="*/ 359 h 820"/>
              <a:gd name="T52" fmla="*/ 402 w 716"/>
              <a:gd name="T53" fmla="*/ 402 h 820"/>
              <a:gd name="T54" fmla="*/ 401 w 716"/>
              <a:gd name="T55" fmla="*/ 376 h 820"/>
              <a:gd name="T56" fmla="*/ 401 w 716"/>
              <a:gd name="T57" fmla="*/ 335 h 820"/>
              <a:gd name="T58" fmla="*/ 359 w 716"/>
              <a:gd name="T59" fmla="*/ 290 h 820"/>
              <a:gd name="T60" fmla="*/ 322 w 716"/>
              <a:gd name="T61" fmla="*/ 300 h 820"/>
              <a:gd name="T62" fmla="*/ 327 w 716"/>
              <a:gd name="T63" fmla="*/ 313 h 820"/>
              <a:gd name="T64" fmla="*/ 356 w 716"/>
              <a:gd name="T65" fmla="*/ 305 h 820"/>
              <a:gd name="T66" fmla="*/ 381 w 716"/>
              <a:gd name="T67" fmla="*/ 330 h 820"/>
              <a:gd name="T68" fmla="*/ 381 w 716"/>
              <a:gd name="T69" fmla="*/ 332 h 820"/>
              <a:gd name="T70" fmla="*/ 315 w 716"/>
              <a:gd name="T71" fmla="*/ 373 h 820"/>
              <a:gd name="T72" fmla="*/ 348 w 716"/>
              <a:gd name="T73" fmla="*/ 405 h 820"/>
              <a:gd name="T74" fmla="*/ 382 w 716"/>
              <a:gd name="T75" fmla="*/ 388 h 820"/>
              <a:gd name="T76" fmla="*/ 382 w 716"/>
              <a:gd name="T77" fmla="*/ 388 h 820"/>
              <a:gd name="T78" fmla="*/ 384 w 716"/>
              <a:gd name="T79" fmla="*/ 402 h 820"/>
              <a:gd name="T80" fmla="*/ 402 w 716"/>
              <a:gd name="T81" fmla="*/ 402 h 820"/>
              <a:gd name="T82" fmla="*/ 655 w 716"/>
              <a:gd name="T83" fmla="*/ 340 h 820"/>
              <a:gd name="T84" fmla="*/ 469 w 716"/>
              <a:gd name="T85" fmla="*/ 154 h 820"/>
              <a:gd name="T86" fmla="*/ 431 w 716"/>
              <a:gd name="T87" fmla="*/ 154 h 820"/>
              <a:gd name="T88" fmla="*/ 431 w 716"/>
              <a:gd name="T89" fmla="*/ 192 h 820"/>
              <a:gd name="T90" fmla="*/ 598 w 716"/>
              <a:gd name="T91" fmla="*/ 359 h 820"/>
              <a:gd name="T92" fmla="*/ 431 w 716"/>
              <a:gd name="T93" fmla="*/ 526 h 820"/>
              <a:gd name="T94" fmla="*/ 431 w 716"/>
              <a:gd name="T95" fmla="*/ 563 h 820"/>
              <a:gd name="T96" fmla="*/ 450 w 716"/>
              <a:gd name="T97" fmla="*/ 571 h 820"/>
              <a:gd name="T98" fmla="*/ 469 w 716"/>
              <a:gd name="T99" fmla="*/ 563 h 820"/>
              <a:gd name="T100" fmla="*/ 655 w 716"/>
              <a:gd name="T101" fmla="*/ 378 h 820"/>
              <a:gd name="T102" fmla="*/ 655 w 716"/>
              <a:gd name="T103" fmla="*/ 340 h 820"/>
              <a:gd name="T104" fmla="*/ 656 w 716"/>
              <a:gd name="T105" fmla="*/ 762 h 820"/>
              <a:gd name="T106" fmla="*/ 59 w 716"/>
              <a:gd name="T107" fmla="*/ 762 h 820"/>
              <a:gd name="T108" fmla="*/ 22 w 716"/>
              <a:gd name="T109" fmla="*/ 791 h 820"/>
              <a:gd name="T110" fmla="*/ 59 w 716"/>
              <a:gd name="T111" fmla="*/ 820 h 820"/>
              <a:gd name="T112" fmla="*/ 656 w 716"/>
              <a:gd name="T113" fmla="*/ 820 h 820"/>
              <a:gd name="T114" fmla="*/ 694 w 716"/>
              <a:gd name="T115" fmla="*/ 791 h 820"/>
              <a:gd name="T116" fmla="*/ 656 w 716"/>
              <a:gd name="T117" fmla="*/ 762 h 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716" h="820">
                <a:moveTo>
                  <a:pt x="381" y="346"/>
                </a:moveTo>
                <a:cubicBezTo>
                  <a:pt x="381" y="365"/>
                  <a:pt x="381" y="365"/>
                  <a:pt x="381" y="365"/>
                </a:cubicBezTo>
                <a:cubicBezTo>
                  <a:pt x="381" y="367"/>
                  <a:pt x="381" y="370"/>
                  <a:pt x="380" y="372"/>
                </a:cubicBezTo>
                <a:cubicBezTo>
                  <a:pt x="377" y="381"/>
                  <a:pt x="368" y="390"/>
                  <a:pt x="353" y="390"/>
                </a:cubicBezTo>
                <a:cubicBezTo>
                  <a:pt x="343" y="390"/>
                  <a:pt x="335" y="384"/>
                  <a:pt x="335" y="371"/>
                </a:cubicBezTo>
                <a:cubicBezTo>
                  <a:pt x="335" y="350"/>
                  <a:pt x="359" y="346"/>
                  <a:pt x="381" y="346"/>
                </a:cubicBezTo>
                <a:close/>
                <a:moveTo>
                  <a:pt x="716" y="104"/>
                </a:moveTo>
                <a:cubicBezTo>
                  <a:pt x="716" y="611"/>
                  <a:pt x="716" y="611"/>
                  <a:pt x="716" y="611"/>
                </a:cubicBezTo>
                <a:cubicBezTo>
                  <a:pt x="716" y="669"/>
                  <a:pt x="669" y="716"/>
                  <a:pt x="611" y="716"/>
                </a:cubicBezTo>
                <a:cubicBezTo>
                  <a:pt x="105" y="716"/>
                  <a:pt x="105" y="716"/>
                  <a:pt x="105" y="716"/>
                </a:cubicBezTo>
                <a:cubicBezTo>
                  <a:pt x="47" y="716"/>
                  <a:pt x="0" y="669"/>
                  <a:pt x="0" y="611"/>
                </a:cubicBezTo>
                <a:cubicBezTo>
                  <a:pt x="0" y="104"/>
                  <a:pt x="0" y="104"/>
                  <a:pt x="0" y="104"/>
                </a:cubicBezTo>
                <a:cubicBezTo>
                  <a:pt x="0" y="47"/>
                  <a:pt x="47" y="0"/>
                  <a:pt x="105" y="0"/>
                </a:cubicBezTo>
                <a:cubicBezTo>
                  <a:pt x="611" y="0"/>
                  <a:pt x="611" y="0"/>
                  <a:pt x="611" y="0"/>
                </a:cubicBezTo>
                <a:cubicBezTo>
                  <a:pt x="669" y="0"/>
                  <a:pt x="716" y="47"/>
                  <a:pt x="716" y="104"/>
                </a:cubicBezTo>
                <a:close/>
                <a:moveTo>
                  <a:pt x="115" y="359"/>
                </a:moveTo>
                <a:cubicBezTo>
                  <a:pt x="282" y="192"/>
                  <a:pt x="282" y="192"/>
                  <a:pt x="282" y="192"/>
                </a:cubicBezTo>
                <a:cubicBezTo>
                  <a:pt x="293" y="182"/>
                  <a:pt x="293" y="165"/>
                  <a:pt x="282" y="154"/>
                </a:cubicBezTo>
                <a:cubicBezTo>
                  <a:pt x="272" y="144"/>
                  <a:pt x="255" y="144"/>
                  <a:pt x="245" y="154"/>
                </a:cubicBezTo>
                <a:cubicBezTo>
                  <a:pt x="59" y="340"/>
                  <a:pt x="59" y="340"/>
                  <a:pt x="59" y="340"/>
                </a:cubicBezTo>
                <a:cubicBezTo>
                  <a:pt x="48" y="350"/>
                  <a:pt x="48" y="367"/>
                  <a:pt x="59" y="378"/>
                </a:cubicBezTo>
                <a:cubicBezTo>
                  <a:pt x="245" y="563"/>
                  <a:pt x="245" y="563"/>
                  <a:pt x="245" y="563"/>
                </a:cubicBezTo>
                <a:cubicBezTo>
                  <a:pt x="250" y="569"/>
                  <a:pt x="257" y="571"/>
                  <a:pt x="263" y="571"/>
                </a:cubicBezTo>
                <a:cubicBezTo>
                  <a:pt x="270" y="571"/>
                  <a:pt x="277" y="569"/>
                  <a:pt x="282" y="563"/>
                </a:cubicBezTo>
                <a:cubicBezTo>
                  <a:pt x="293" y="553"/>
                  <a:pt x="293" y="536"/>
                  <a:pt x="282" y="526"/>
                </a:cubicBezTo>
                <a:lnTo>
                  <a:pt x="115" y="359"/>
                </a:lnTo>
                <a:close/>
                <a:moveTo>
                  <a:pt x="402" y="402"/>
                </a:moveTo>
                <a:cubicBezTo>
                  <a:pt x="401" y="395"/>
                  <a:pt x="401" y="385"/>
                  <a:pt x="401" y="376"/>
                </a:cubicBezTo>
                <a:cubicBezTo>
                  <a:pt x="401" y="335"/>
                  <a:pt x="401" y="335"/>
                  <a:pt x="401" y="335"/>
                </a:cubicBezTo>
                <a:cubicBezTo>
                  <a:pt x="401" y="313"/>
                  <a:pt x="392" y="290"/>
                  <a:pt x="359" y="290"/>
                </a:cubicBezTo>
                <a:cubicBezTo>
                  <a:pt x="345" y="290"/>
                  <a:pt x="331" y="294"/>
                  <a:pt x="322" y="300"/>
                </a:cubicBezTo>
                <a:cubicBezTo>
                  <a:pt x="327" y="313"/>
                  <a:pt x="327" y="313"/>
                  <a:pt x="327" y="313"/>
                </a:cubicBezTo>
                <a:cubicBezTo>
                  <a:pt x="335" y="308"/>
                  <a:pt x="345" y="305"/>
                  <a:pt x="356" y="305"/>
                </a:cubicBezTo>
                <a:cubicBezTo>
                  <a:pt x="378" y="305"/>
                  <a:pt x="381" y="321"/>
                  <a:pt x="381" y="330"/>
                </a:cubicBezTo>
                <a:cubicBezTo>
                  <a:pt x="381" y="332"/>
                  <a:pt x="381" y="332"/>
                  <a:pt x="381" y="332"/>
                </a:cubicBezTo>
                <a:cubicBezTo>
                  <a:pt x="338" y="332"/>
                  <a:pt x="315" y="347"/>
                  <a:pt x="315" y="373"/>
                </a:cubicBezTo>
                <a:cubicBezTo>
                  <a:pt x="315" y="389"/>
                  <a:pt x="326" y="405"/>
                  <a:pt x="348" y="405"/>
                </a:cubicBezTo>
                <a:cubicBezTo>
                  <a:pt x="364" y="405"/>
                  <a:pt x="376" y="397"/>
                  <a:pt x="382" y="388"/>
                </a:cubicBezTo>
                <a:cubicBezTo>
                  <a:pt x="382" y="388"/>
                  <a:pt x="382" y="388"/>
                  <a:pt x="382" y="388"/>
                </a:cubicBezTo>
                <a:cubicBezTo>
                  <a:pt x="384" y="402"/>
                  <a:pt x="384" y="402"/>
                  <a:pt x="384" y="402"/>
                </a:cubicBezTo>
                <a:lnTo>
                  <a:pt x="402" y="402"/>
                </a:lnTo>
                <a:close/>
                <a:moveTo>
                  <a:pt x="655" y="340"/>
                </a:moveTo>
                <a:cubicBezTo>
                  <a:pt x="469" y="154"/>
                  <a:pt x="469" y="154"/>
                  <a:pt x="469" y="154"/>
                </a:cubicBezTo>
                <a:cubicBezTo>
                  <a:pt x="458" y="144"/>
                  <a:pt x="442" y="144"/>
                  <a:pt x="431" y="154"/>
                </a:cubicBezTo>
                <a:cubicBezTo>
                  <a:pt x="421" y="165"/>
                  <a:pt x="421" y="182"/>
                  <a:pt x="431" y="192"/>
                </a:cubicBezTo>
                <a:cubicBezTo>
                  <a:pt x="598" y="359"/>
                  <a:pt x="598" y="359"/>
                  <a:pt x="598" y="359"/>
                </a:cubicBezTo>
                <a:cubicBezTo>
                  <a:pt x="431" y="526"/>
                  <a:pt x="431" y="526"/>
                  <a:pt x="431" y="526"/>
                </a:cubicBezTo>
                <a:cubicBezTo>
                  <a:pt x="421" y="536"/>
                  <a:pt x="421" y="553"/>
                  <a:pt x="431" y="563"/>
                </a:cubicBezTo>
                <a:cubicBezTo>
                  <a:pt x="436" y="569"/>
                  <a:pt x="443" y="571"/>
                  <a:pt x="450" y="571"/>
                </a:cubicBezTo>
                <a:cubicBezTo>
                  <a:pt x="457" y="571"/>
                  <a:pt x="464" y="569"/>
                  <a:pt x="469" y="563"/>
                </a:cubicBezTo>
                <a:cubicBezTo>
                  <a:pt x="655" y="378"/>
                  <a:pt x="655" y="378"/>
                  <a:pt x="655" y="378"/>
                </a:cubicBezTo>
                <a:cubicBezTo>
                  <a:pt x="665" y="367"/>
                  <a:pt x="665" y="350"/>
                  <a:pt x="655" y="340"/>
                </a:cubicBezTo>
                <a:close/>
                <a:moveTo>
                  <a:pt x="656" y="762"/>
                </a:moveTo>
                <a:cubicBezTo>
                  <a:pt x="59" y="762"/>
                  <a:pt x="59" y="762"/>
                  <a:pt x="59" y="762"/>
                </a:cubicBezTo>
                <a:cubicBezTo>
                  <a:pt x="39" y="762"/>
                  <a:pt x="22" y="775"/>
                  <a:pt x="22" y="791"/>
                </a:cubicBezTo>
                <a:cubicBezTo>
                  <a:pt x="22" y="807"/>
                  <a:pt x="39" y="820"/>
                  <a:pt x="59" y="820"/>
                </a:cubicBezTo>
                <a:cubicBezTo>
                  <a:pt x="656" y="820"/>
                  <a:pt x="656" y="820"/>
                  <a:pt x="656" y="820"/>
                </a:cubicBezTo>
                <a:cubicBezTo>
                  <a:pt x="677" y="820"/>
                  <a:pt x="694" y="807"/>
                  <a:pt x="694" y="791"/>
                </a:cubicBezTo>
                <a:cubicBezTo>
                  <a:pt x="694" y="775"/>
                  <a:pt x="677" y="762"/>
                  <a:pt x="656" y="762"/>
                </a:cubicBezTo>
                <a:close/>
              </a:path>
            </a:pathLst>
          </a:custGeom>
          <a:solidFill>
            <a:schemeClr val="bg1">
              <a:lumMod val="75000"/>
              <a:alpha val="72000"/>
            </a:schemeClr>
          </a:solidFill>
          <a:ln>
            <a:noFill/>
          </a:ln>
        </p:spPr>
        <p:txBody>
          <a:bodyPr vert="horz" wrap="square" lIns="91440" tIns="45720" rIns="91440" bIns="45720" numCol="1" anchor="t" anchorCtr="0" compatLnSpc="1">
            <a:prstTxWarp prst="textNoShape">
              <a:avLst/>
            </a:prstTxWarp>
          </a:bodyPr>
          <a:lstStyle/>
          <a:p>
            <a:pPr algn="ctr"/>
            <a:endParaRPr lang="en-US"/>
          </a:p>
        </p:txBody>
      </p:sp>
      <p:sp>
        <p:nvSpPr>
          <p:cNvPr id="132" name="TextBox 131">
            <a:extLst>
              <a:ext uri="{FF2B5EF4-FFF2-40B4-BE49-F238E27FC236}">
                <a16:creationId xmlns:a16="http://schemas.microsoft.com/office/drawing/2014/main" id="{86C3B50B-32E2-4DBF-B8C6-A55832D6685A}"/>
              </a:ext>
            </a:extLst>
          </p:cNvPr>
          <p:cNvSpPr txBox="1"/>
          <p:nvPr/>
        </p:nvSpPr>
        <p:spPr>
          <a:xfrm>
            <a:off x="9359351" y="6124647"/>
            <a:ext cx="2417447" cy="176972"/>
          </a:xfrm>
          <a:prstGeom prst="rect">
            <a:avLst/>
          </a:prstGeom>
          <a:noFill/>
        </p:spPr>
        <p:txBody>
          <a:bodyPr wrap="square" lIns="0" tIns="0" rIns="0" bIns="0" rtlCol="0" anchor="ctr" anchorCtr="0">
            <a:spAutoFit/>
          </a:bodyPr>
          <a:lstStyle>
            <a:defPPr>
              <a:defRPr lang="en-US"/>
            </a:defPPr>
            <a:lvl1pPr>
              <a:defRPr sz="1000" b="1"/>
            </a:lvl1pPr>
          </a:lstStyle>
          <a:p>
            <a:r>
              <a:rPr lang="en-US" sz="1150" dirty="0"/>
              <a:t>Applications on the platform</a:t>
            </a:r>
          </a:p>
        </p:txBody>
      </p:sp>
    </p:spTree>
    <p:extLst>
      <p:ext uri="{BB962C8B-B14F-4D97-AF65-F5344CB8AC3E}">
        <p14:creationId xmlns:p14="http://schemas.microsoft.com/office/powerpoint/2010/main" val="2838025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A0AC5E0-C555-8B41-9277-5F10BD20D83B}"/>
              </a:ext>
            </a:extLst>
          </p:cNvPr>
          <p:cNvSpPr>
            <a:spLocks noGrp="1"/>
          </p:cNvSpPr>
          <p:nvPr>
            <p:ph type="body" sz="quarter" idx="10"/>
          </p:nvPr>
        </p:nvSpPr>
        <p:spPr/>
        <p:txBody>
          <a:bodyPr/>
          <a:lstStyle/>
          <a:p>
            <a:r>
              <a:rPr lang="en-US" dirty="0"/>
              <a:t>System Health</a:t>
            </a:r>
          </a:p>
        </p:txBody>
      </p:sp>
      <p:sp>
        <p:nvSpPr>
          <p:cNvPr id="4" name="TextBox 3">
            <a:extLst>
              <a:ext uri="{FF2B5EF4-FFF2-40B4-BE49-F238E27FC236}">
                <a16:creationId xmlns:a16="http://schemas.microsoft.com/office/drawing/2014/main" id="{DEA909A3-9287-D043-92A5-2EECDD38CF17}"/>
              </a:ext>
            </a:extLst>
          </p:cNvPr>
          <p:cNvSpPr txBox="1"/>
          <p:nvPr/>
        </p:nvSpPr>
        <p:spPr>
          <a:xfrm>
            <a:off x="3042557" y="3524594"/>
            <a:ext cx="6106886" cy="461665"/>
          </a:xfrm>
          <a:prstGeom prst="rect">
            <a:avLst/>
          </a:prstGeom>
          <a:noFill/>
        </p:spPr>
        <p:txBody>
          <a:bodyPr wrap="square" rtlCol="0">
            <a:spAutoFit/>
          </a:bodyPr>
          <a:lstStyle/>
          <a:p>
            <a:pPr algn="ctr"/>
            <a:r>
              <a:rPr lang="en-US" sz="2400" dirty="0">
                <a:solidFill>
                  <a:schemeClr val="bg1"/>
                </a:solidFill>
              </a:rPr>
              <a:t>{{</a:t>
            </a:r>
            <a:r>
              <a:rPr lang="en-US" sz="2400" dirty="0" err="1">
                <a:solidFill>
                  <a:schemeClr val="bg1"/>
                </a:solidFill>
              </a:rPr>
              <a:t>val:vhc</a:t>
            </a:r>
            <a:r>
              <a:rPr lang="en-US" sz="2400" dirty="0">
                <a:solidFill>
                  <a:schemeClr val="bg1"/>
                </a:solidFill>
              </a:rPr>
              <a:t>--</a:t>
            </a:r>
            <a:r>
              <a:rPr lang="en-US" sz="2400" dirty="0" err="1">
                <a:solidFill>
                  <a:schemeClr val="bg1"/>
                </a:solidFill>
              </a:rPr>
              <a:t>intro.csv</a:t>
            </a:r>
            <a:r>
              <a:rPr lang="en-US" sz="2400" dirty="0">
                <a:solidFill>
                  <a:schemeClr val="bg1"/>
                </a:solidFill>
              </a:rPr>
              <a:t>[1:Site_ID]}}</a:t>
            </a:r>
          </a:p>
        </p:txBody>
      </p:sp>
    </p:spTree>
    <p:extLst>
      <p:ext uri="{BB962C8B-B14F-4D97-AF65-F5344CB8AC3E}">
        <p14:creationId xmlns:p14="http://schemas.microsoft.com/office/powerpoint/2010/main" val="3432478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CADD47C-C943-6040-BD99-FD8EA805A678}"/>
              </a:ext>
            </a:extLst>
          </p:cNvPr>
          <p:cNvSpPr>
            <a:spLocks noGrp="1"/>
          </p:cNvSpPr>
          <p:nvPr>
            <p:ph type="body" sz="quarter" idx="11"/>
          </p:nvPr>
        </p:nvSpPr>
        <p:spPr>
          <a:xfrm>
            <a:off x="576072" y="1230850"/>
            <a:ext cx="11033760" cy="475488"/>
          </a:xfrm>
        </p:spPr>
        <p:txBody>
          <a:bodyPr/>
          <a:lstStyle/>
          <a:p>
            <a:r>
              <a:rPr lang="en-US"/>
              <a:t>Summary</a:t>
            </a:r>
          </a:p>
        </p:txBody>
      </p:sp>
      <p:sp>
        <p:nvSpPr>
          <p:cNvPr id="3" name="Title 2">
            <a:extLst>
              <a:ext uri="{FF2B5EF4-FFF2-40B4-BE49-F238E27FC236}">
                <a16:creationId xmlns:a16="http://schemas.microsoft.com/office/drawing/2014/main" id="{763FD213-6D7E-AA47-9BA7-3131EDB92B1C}"/>
              </a:ext>
            </a:extLst>
          </p:cNvPr>
          <p:cNvSpPr>
            <a:spLocks noGrp="1"/>
          </p:cNvSpPr>
          <p:nvPr>
            <p:ph type="title"/>
          </p:nvPr>
        </p:nvSpPr>
        <p:spPr>
          <a:xfrm>
            <a:off x="575310" y="395492"/>
            <a:ext cx="11041380" cy="813548"/>
          </a:xfrm>
        </p:spPr>
        <p:txBody>
          <a:bodyPr/>
          <a:lstStyle/>
          <a:p>
            <a:r>
              <a:rPr lang="en-US"/>
              <a:t>Key System Metrics</a:t>
            </a:r>
          </a:p>
        </p:txBody>
      </p:sp>
      <p:sp>
        <p:nvSpPr>
          <p:cNvPr id="12" name="TextBox 11">
            <a:extLst>
              <a:ext uri="{FF2B5EF4-FFF2-40B4-BE49-F238E27FC236}">
                <a16:creationId xmlns:a16="http://schemas.microsoft.com/office/drawing/2014/main" id="{E6476BFC-08FA-7444-9805-BC7EB2DA1EE7}"/>
              </a:ext>
            </a:extLst>
          </p:cNvPr>
          <p:cNvSpPr txBox="1"/>
          <p:nvPr/>
        </p:nvSpPr>
        <p:spPr>
          <a:xfrm>
            <a:off x="3021379" y="3809418"/>
            <a:ext cx="2480166"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t>Active users, business</a:t>
            </a:r>
            <a:b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br>
            <a: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t>and applications</a:t>
            </a:r>
          </a:p>
        </p:txBody>
      </p:sp>
      <p:sp>
        <p:nvSpPr>
          <p:cNvPr id="18" name="TextBox 17">
            <a:extLst>
              <a:ext uri="{FF2B5EF4-FFF2-40B4-BE49-F238E27FC236}">
                <a16:creationId xmlns:a16="http://schemas.microsoft.com/office/drawing/2014/main" id="{FFE96618-6439-4848-9C18-2992E525F75C}"/>
              </a:ext>
            </a:extLst>
          </p:cNvPr>
          <p:cNvSpPr txBox="1"/>
          <p:nvPr/>
        </p:nvSpPr>
        <p:spPr>
          <a:xfrm>
            <a:off x="1041152" y="3747863"/>
            <a:ext cx="2188182" cy="4154984"/>
          </a:xfrm>
          <a:prstGeom prst="rect">
            <a:avLst/>
          </a:prstGeom>
          <a:noFill/>
        </p:spPr>
        <p:txBody>
          <a:bodyPr wrap="square" rtlCol="0">
            <a:spAutoFit/>
          </a:bodyPr>
          <a:lstStyle/>
          <a:p>
            <a:pPr lvl="0" algn="ctr">
              <a:defRPr/>
            </a:pPr>
            <a:r>
              <a:rPr lang="en-US" sz="4400" b="1" dirty="0">
                <a:solidFill>
                  <a:srgbClr val="384951"/>
                </a:solidFill>
              </a:rPr>
              <a:t>{{</a:t>
            </a:r>
            <a:r>
              <a:rPr lang="en-US" sz="4400" b="1" dirty="0" err="1">
                <a:solidFill>
                  <a:srgbClr val="384951"/>
                </a:solidFill>
              </a:rPr>
              <a:t>val:vhc</a:t>
            </a:r>
            <a:r>
              <a:rPr lang="en-US" sz="4400" b="1" dirty="0">
                <a:solidFill>
                  <a:srgbClr val="384951"/>
                </a:solidFill>
              </a:rPr>
              <a:t>--</a:t>
            </a:r>
            <a:r>
              <a:rPr lang="en-US" sz="4400" b="1" dirty="0" err="1">
                <a:solidFill>
                  <a:srgbClr val="384951"/>
                </a:solidFill>
              </a:rPr>
              <a:t>user_counts.csv</a:t>
            </a:r>
            <a:r>
              <a:rPr lang="en-US" sz="4400" b="1" dirty="0">
                <a:solidFill>
                  <a:srgbClr val="384951"/>
                </a:solidFill>
              </a:rPr>
              <a:t>[1:3]}}</a:t>
            </a:r>
            <a:endParaRPr kumimoji="0" lang="en-US" sz="4400" b="1" i="0" u="none" strike="noStrike" kern="1200" cap="none" spc="0" normalizeH="0" baseline="0" noProof="0" dirty="0">
              <a:ln>
                <a:noFill/>
              </a:ln>
              <a:solidFill>
                <a:srgbClr val="384951"/>
              </a:solidFill>
              <a:effectLst/>
              <a:uLnTx/>
              <a:uFillTx/>
              <a:latin typeface="Arial" panose="020B0604020202020204"/>
              <a:ea typeface="+mn-ea"/>
              <a:cs typeface="+mn-cs"/>
            </a:endParaRPr>
          </a:p>
        </p:txBody>
      </p:sp>
      <p:grpSp>
        <p:nvGrpSpPr>
          <p:cNvPr id="45" name="Group 44">
            <a:extLst>
              <a:ext uri="{FF2B5EF4-FFF2-40B4-BE49-F238E27FC236}">
                <a16:creationId xmlns:a16="http://schemas.microsoft.com/office/drawing/2014/main" id="{48D0112F-B49D-1A4D-871E-A680C29E6C3F}"/>
              </a:ext>
            </a:extLst>
          </p:cNvPr>
          <p:cNvGrpSpPr/>
          <p:nvPr/>
        </p:nvGrpSpPr>
        <p:grpSpPr>
          <a:xfrm>
            <a:off x="627297" y="3907376"/>
            <a:ext cx="528795" cy="511970"/>
            <a:chOff x="7824978" y="3832098"/>
            <a:chExt cx="335280" cy="324612"/>
          </a:xfrm>
          <a:solidFill>
            <a:schemeClr val="tx2">
              <a:lumMod val="40000"/>
              <a:lumOff val="60000"/>
            </a:schemeClr>
          </a:solidFill>
        </p:grpSpPr>
        <p:sp>
          <p:nvSpPr>
            <p:cNvPr id="46" name="Freeform 45">
              <a:extLst>
                <a:ext uri="{FF2B5EF4-FFF2-40B4-BE49-F238E27FC236}">
                  <a16:creationId xmlns:a16="http://schemas.microsoft.com/office/drawing/2014/main" id="{7C5F4640-35F4-0746-A760-11E9978FC5BA}"/>
                </a:ext>
              </a:extLst>
            </p:cNvPr>
            <p:cNvSpPr/>
            <p:nvPr/>
          </p:nvSpPr>
          <p:spPr>
            <a:xfrm>
              <a:off x="805510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7" name="Freeform 46">
              <a:extLst>
                <a:ext uri="{FF2B5EF4-FFF2-40B4-BE49-F238E27FC236}">
                  <a16:creationId xmlns:a16="http://schemas.microsoft.com/office/drawing/2014/main" id="{20660261-61BD-7C40-A62B-B3F12CA2066A}"/>
                </a:ext>
              </a:extLst>
            </p:cNvPr>
            <p:cNvSpPr/>
            <p:nvPr/>
          </p:nvSpPr>
          <p:spPr>
            <a:xfrm>
              <a:off x="804748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8" name="Freeform 47">
              <a:extLst>
                <a:ext uri="{FF2B5EF4-FFF2-40B4-BE49-F238E27FC236}">
                  <a16:creationId xmlns:a16="http://schemas.microsoft.com/office/drawing/2014/main" id="{51BEF659-B177-634F-A524-DA106CD1752C}"/>
                </a:ext>
              </a:extLst>
            </p:cNvPr>
            <p:cNvSpPr/>
            <p:nvPr/>
          </p:nvSpPr>
          <p:spPr>
            <a:xfrm>
              <a:off x="796366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49" name="Freeform 48">
              <a:extLst>
                <a:ext uri="{FF2B5EF4-FFF2-40B4-BE49-F238E27FC236}">
                  <a16:creationId xmlns:a16="http://schemas.microsoft.com/office/drawing/2014/main" id="{32748236-5849-784F-A4AC-555FEC583E47}"/>
                </a:ext>
              </a:extLst>
            </p:cNvPr>
            <p:cNvSpPr/>
            <p:nvPr/>
          </p:nvSpPr>
          <p:spPr>
            <a:xfrm>
              <a:off x="795604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50" name="Freeform 49">
              <a:extLst>
                <a:ext uri="{FF2B5EF4-FFF2-40B4-BE49-F238E27FC236}">
                  <a16:creationId xmlns:a16="http://schemas.microsoft.com/office/drawing/2014/main" id="{B48AA5ED-FE05-8143-9D89-6D9311244180}"/>
                </a:ext>
              </a:extLst>
            </p:cNvPr>
            <p:cNvSpPr/>
            <p:nvPr/>
          </p:nvSpPr>
          <p:spPr>
            <a:xfrm>
              <a:off x="7872222" y="4004310"/>
              <a:ext cx="60960" cy="60960"/>
            </a:xfrm>
            <a:custGeom>
              <a:avLst/>
              <a:gdLst>
                <a:gd name="connsiteX0" fmla="*/ 34290 w 60960"/>
                <a:gd name="connsiteY0" fmla="*/ 11430 h 60960"/>
                <a:gd name="connsiteX1" fmla="*/ 57150 w 60960"/>
                <a:gd name="connsiteY1" fmla="*/ 34290 h 60960"/>
                <a:gd name="connsiteX2" fmla="*/ 34290 w 60960"/>
                <a:gd name="connsiteY2" fmla="*/ 57150 h 60960"/>
                <a:gd name="connsiteX3" fmla="*/ 11430 w 60960"/>
                <a:gd name="connsiteY3" fmla="*/ 34290 h 60960"/>
                <a:gd name="connsiteX4" fmla="*/ 34290 w 60960"/>
                <a:gd name="connsiteY4" fmla="*/ 11430 h 609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 h="60960">
                  <a:moveTo>
                    <a:pt x="34290" y="11430"/>
                  </a:moveTo>
                  <a:cubicBezTo>
                    <a:pt x="46482" y="11430"/>
                    <a:pt x="57150" y="22098"/>
                    <a:pt x="57150" y="34290"/>
                  </a:cubicBezTo>
                  <a:cubicBezTo>
                    <a:pt x="57150" y="46482"/>
                    <a:pt x="46482" y="57150"/>
                    <a:pt x="34290" y="57150"/>
                  </a:cubicBezTo>
                  <a:cubicBezTo>
                    <a:pt x="22098" y="57150"/>
                    <a:pt x="11430" y="46482"/>
                    <a:pt x="11430" y="34290"/>
                  </a:cubicBezTo>
                  <a:cubicBezTo>
                    <a:pt x="11430" y="20574"/>
                    <a:pt x="22098" y="11430"/>
                    <a:pt x="34290" y="1143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56" name="Freeform 55">
              <a:extLst>
                <a:ext uri="{FF2B5EF4-FFF2-40B4-BE49-F238E27FC236}">
                  <a16:creationId xmlns:a16="http://schemas.microsoft.com/office/drawing/2014/main" id="{A046A233-663A-9B41-B2A3-1CFE5B893F1D}"/>
                </a:ext>
              </a:extLst>
            </p:cNvPr>
            <p:cNvSpPr/>
            <p:nvPr/>
          </p:nvSpPr>
          <p:spPr>
            <a:xfrm>
              <a:off x="7864602" y="4065270"/>
              <a:ext cx="76200" cy="91440"/>
            </a:xfrm>
            <a:custGeom>
              <a:avLst/>
              <a:gdLst>
                <a:gd name="connsiteX0" fmla="*/ 72390 w 76200"/>
                <a:gd name="connsiteY0" fmla="*/ 87630 h 91440"/>
                <a:gd name="connsiteX1" fmla="*/ 11430 w 76200"/>
                <a:gd name="connsiteY1" fmla="*/ 87630 h 91440"/>
                <a:gd name="connsiteX2" fmla="*/ 11430 w 76200"/>
                <a:gd name="connsiteY2" fmla="*/ 41910 h 91440"/>
                <a:gd name="connsiteX3" fmla="*/ 41910 w 76200"/>
                <a:gd name="connsiteY3" fmla="*/ 11430 h 91440"/>
                <a:gd name="connsiteX4" fmla="*/ 72390 w 76200"/>
                <a:gd name="connsiteY4" fmla="*/ 41910 h 91440"/>
                <a:gd name="connsiteX5" fmla="*/ 72390 w 76200"/>
                <a:gd name="connsiteY5" fmla="*/ 8763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91440">
                  <a:moveTo>
                    <a:pt x="72390" y="87630"/>
                  </a:moveTo>
                  <a:lnTo>
                    <a:pt x="11430" y="87630"/>
                  </a:lnTo>
                  <a:lnTo>
                    <a:pt x="11430" y="41910"/>
                  </a:lnTo>
                  <a:cubicBezTo>
                    <a:pt x="11430" y="25146"/>
                    <a:pt x="25146" y="11430"/>
                    <a:pt x="41910" y="11430"/>
                  </a:cubicBezTo>
                  <a:cubicBezTo>
                    <a:pt x="58675" y="11430"/>
                    <a:pt x="72390" y="25146"/>
                    <a:pt x="72390" y="41910"/>
                  </a:cubicBezTo>
                  <a:lnTo>
                    <a:pt x="72390" y="8763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57" name="Freeform 56">
              <a:extLst>
                <a:ext uri="{FF2B5EF4-FFF2-40B4-BE49-F238E27FC236}">
                  <a16:creationId xmlns:a16="http://schemas.microsoft.com/office/drawing/2014/main" id="{8C189EB7-E80A-434E-8D51-94ADF8C22D44}"/>
                </a:ext>
              </a:extLst>
            </p:cNvPr>
            <p:cNvSpPr/>
            <p:nvPr/>
          </p:nvSpPr>
          <p:spPr>
            <a:xfrm>
              <a:off x="7824978" y="3832098"/>
              <a:ext cx="335280" cy="167640"/>
            </a:xfrm>
            <a:custGeom>
              <a:avLst/>
              <a:gdLst>
                <a:gd name="connsiteX0" fmla="*/ 316230 w 335280"/>
                <a:gd name="connsiteY0" fmla="*/ 163830 h 167640"/>
                <a:gd name="connsiteX1" fmla="*/ 172974 w 335280"/>
                <a:gd name="connsiteY1" fmla="*/ 49530 h 167640"/>
                <a:gd name="connsiteX2" fmla="*/ 29718 w 335280"/>
                <a:gd name="connsiteY2" fmla="*/ 163830 h 167640"/>
                <a:gd name="connsiteX3" fmla="*/ 11430 w 335280"/>
                <a:gd name="connsiteY3" fmla="*/ 140970 h 167640"/>
                <a:gd name="connsiteX4" fmla="*/ 172974 w 335280"/>
                <a:gd name="connsiteY4" fmla="*/ 11430 h 167640"/>
                <a:gd name="connsiteX5" fmla="*/ 334518 w 335280"/>
                <a:gd name="connsiteY5" fmla="*/ 140970 h 167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5280" h="167640">
                  <a:moveTo>
                    <a:pt x="316230" y="163830"/>
                  </a:moveTo>
                  <a:lnTo>
                    <a:pt x="172974" y="49530"/>
                  </a:lnTo>
                  <a:lnTo>
                    <a:pt x="29718" y="163830"/>
                  </a:lnTo>
                  <a:lnTo>
                    <a:pt x="11430" y="140970"/>
                  </a:lnTo>
                  <a:lnTo>
                    <a:pt x="172974" y="11430"/>
                  </a:lnTo>
                  <a:lnTo>
                    <a:pt x="334518" y="14097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sp>
        <p:nvSpPr>
          <p:cNvPr id="10" name="TextBox 9">
            <a:extLst>
              <a:ext uri="{FF2B5EF4-FFF2-40B4-BE49-F238E27FC236}">
                <a16:creationId xmlns:a16="http://schemas.microsoft.com/office/drawing/2014/main" id="{13DF3DD5-CA85-7B44-9893-E0F98565537A}"/>
              </a:ext>
            </a:extLst>
          </p:cNvPr>
          <p:cNvSpPr txBox="1"/>
          <p:nvPr/>
        </p:nvSpPr>
        <p:spPr>
          <a:xfrm>
            <a:off x="3021379" y="2454342"/>
            <a:ext cx="1749197"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t>Applications on</a:t>
            </a:r>
            <a:b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br>
            <a:r>
              <a:rPr kumimoji="0" lang="en-US" b="0" i="0" u="none" strike="noStrike" kern="1200" cap="none" spc="0" normalizeH="0" baseline="0" noProof="0" dirty="0">
                <a:ln>
                  <a:noFill/>
                </a:ln>
                <a:solidFill>
                  <a:srgbClr val="6B767D"/>
                </a:solidFill>
                <a:effectLst/>
                <a:uLnTx/>
                <a:uFillTx/>
                <a:latin typeface="Arial" panose="020B0604020202020204"/>
                <a:ea typeface="+mn-ea"/>
                <a:cs typeface="+mn-cs"/>
              </a:rPr>
              <a:t>same platform</a:t>
            </a:r>
          </a:p>
        </p:txBody>
      </p:sp>
      <p:sp>
        <p:nvSpPr>
          <p:cNvPr id="19" name="TextBox 18">
            <a:extLst>
              <a:ext uri="{FF2B5EF4-FFF2-40B4-BE49-F238E27FC236}">
                <a16:creationId xmlns:a16="http://schemas.microsoft.com/office/drawing/2014/main" id="{08C0BB9F-CE97-8F49-8EB5-D7E9ACF7DA04}"/>
              </a:ext>
            </a:extLst>
          </p:cNvPr>
          <p:cNvSpPr txBox="1"/>
          <p:nvPr/>
        </p:nvSpPr>
        <p:spPr>
          <a:xfrm>
            <a:off x="1041152" y="2392787"/>
            <a:ext cx="2188182" cy="4154984"/>
          </a:xfrm>
          <a:prstGeom prst="rect">
            <a:avLst/>
          </a:prstGeom>
          <a:noFill/>
        </p:spPr>
        <p:txBody>
          <a:bodyPr wrap="square" rtlCol="0">
            <a:spAutoFit/>
          </a:bodyPr>
          <a:lstStyle/>
          <a:p>
            <a:pPr lvl="0" algn="ctr">
              <a:defRPr/>
            </a:pPr>
            <a:r>
              <a:rPr lang="en-US" sz="4400" b="1" dirty="0">
                <a:solidFill>
                  <a:srgbClr val="384951"/>
                </a:solidFill>
              </a:rPr>
              <a:t>{{</a:t>
            </a:r>
            <a:r>
              <a:rPr lang="en-US" sz="4400" b="1" dirty="0" err="1">
                <a:solidFill>
                  <a:srgbClr val="384951"/>
                </a:solidFill>
              </a:rPr>
              <a:t>val:vhc</a:t>
            </a:r>
            <a:r>
              <a:rPr lang="en-US" sz="4400" b="1" dirty="0">
                <a:solidFill>
                  <a:srgbClr val="384951"/>
                </a:solidFill>
              </a:rPr>
              <a:t>--</a:t>
            </a:r>
            <a:r>
              <a:rPr lang="en-US" sz="4400" b="1" dirty="0" err="1">
                <a:solidFill>
                  <a:srgbClr val="384951"/>
                </a:solidFill>
              </a:rPr>
              <a:t>appid_counts.csv</a:t>
            </a:r>
            <a:r>
              <a:rPr lang="en-US" sz="4400" b="1" dirty="0">
                <a:solidFill>
                  <a:srgbClr val="384951"/>
                </a:solidFill>
              </a:rPr>
              <a:t>[1:3]}}</a:t>
            </a:r>
            <a:endParaRPr kumimoji="0" lang="en-US" sz="4400" b="1" i="0" u="none" strike="noStrike" kern="1200" cap="none" spc="0" normalizeH="0" baseline="0" noProof="0" dirty="0">
              <a:ln>
                <a:noFill/>
              </a:ln>
              <a:solidFill>
                <a:srgbClr val="384951"/>
              </a:solidFill>
              <a:effectLst/>
              <a:uLnTx/>
              <a:uFillTx/>
              <a:latin typeface="Arial" panose="020B0604020202020204"/>
              <a:ea typeface="+mn-ea"/>
              <a:cs typeface="+mn-cs"/>
            </a:endParaRPr>
          </a:p>
        </p:txBody>
      </p:sp>
      <p:grpSp>
        <p:nvGrpSpPr>
          <p:cNvPr id="58" name="Group 57">
            <a:extLst>
              <a:ext uri="{FF2B5EF4-FFF2-40B4-BE49-F238E27FC236}">
                <a16:creationId xmlns:a16="http://schemas.microsoft.com/office/drawing/2014/main" id="{14675EE3-192F-724C-8A1C-AC979F0BF2A1}"/>
              </a:ext>
            </a:extLst>
          </p:cNvPr>
          <p:cNvGrpSpPr/>
          <p:nvPr/>
        </p:nvGrpSpPr>
        <p:grpSpPr>
          <a:xfrm>
            <a:off x="651333" y="2613209"/>
            <a:ext cx="480723" cy="438920"/>
            <a:chOff x="5199126" y="3513582"/>
            <a:chExt cx="350520" cy="320040"/>
          </a:xfrm>
          <a:solidFill>
            <a:schemeClr val="tx2">
              <a:lumMod val="40000"/>
              <a:lumOff val="60000"/>
            </a:schemeClr>
          </a:solidFill>
        </p:grpSpPr>
        <p:sp>
          <p:nvSpPr>
            <p:cNvPr id="59" name="Freeform 58">
              <a:extLst>
                <a:ext uri="{FF2B5EF4-FFF2-40B4-BE49-F238E27FC236}">
                  <a16:creationId xmlns:a16="http://schemas.microsoft.com/office/drawing/2014/main" id="{84088C62-B346-A946-B10D-2A2D093DC1CB}"/>
                </a:ext>
              </a:extLst>
            </p:cNvPr>
            <p:cNvSpPr/>
            <p:nvPr/>
          </p:nvSpPr>
          <p:spPr>
            <a:xfrm>
              <a:off x="5199126" y="3513582"/>
              <a:ext cx="350520" cy="320040"/>
            </a:xfrm>
            <a:custGeom>
              <a:avLst/>
              <a:gdLst>
                <a:gd name="connsiteX0" fmla="*/ 197644 w 219075"/>
                <a:gd name="connsiteY0" fmla="*/ 7144 h 200025"/>
                <a:gd name="connsiteX1" fmla="*/ 26194 w 219075"/>
                <a:gd name="connsiteY1" fmla="*/ 7144 h 200025"/>
                <a:gd name="connsiteX2" fmla="*/ 7144 w 219075"/>
                <a:gd name="connsiteY2" fmla="*/ 26194 h 200025"/>
                <a:gd name="connsiteX3" fmla="*/ 7144 w 219075"/>
                <a:gd name="connsiteY3" fmla="*/ 178594 h 200025"/>
                <a:gd name="connsiteX4" fmla="*/ 26194 w 219075"/>
                <a:gd name="connsiteY4" fmla="*/ 197644 h 200025"/>
                <a:gd name="connsiteX5" fmla="*/ 197644 w 219075"/>
                <a:gd name="connsiteY5" fmla="*/ 197644 h 200025"/>
                <a:gd name="connsiteX6" fmla="*/ 216694 w 219075"/>
                <a:gd name="connsiteY6" fmla="*/ 178594 h 200025"/>
                <a:gd name="connsiteX7" fmla="*/ 216694 w 219075"/>
                <a:gd name="connsiteY7" fmla="*/ 26194 h 200025"/>
                <a:gd name="connsiteX8" fmla="*/ 197644 w 219075"/>
                <a:gd name="connsiteY8" fmla="*/ 7144 h 200025"/>
                <a:gd name="connsiteX9" fmla="*/ 73819 w 219075"/>
                <a:gd name="connsiteY9" fmla="*/ 26194 h 200025"/>
                <a:gd name="connsiteX10" fmla="*/ 102394 w 219075"/>
                <a:gd name="connsiteY10" fmla="*/ 26194 h 200025"/>
                <a:gd name="connsiteX11" fmla="*/ 102394 w 219075"/>
                <a:gd name="connsiteY11" fmla="*/ 45244 h 200025"/>
                <a:gd name="connsiteX12" fmla="*/ 73819 w 219075"/>
                <a:gd name="connsiteY12" fmla="*/ 45244 h 200025"/>
                <a:gd name="connsiteX13" fmla="*/ 73819 w 219075"/>
                <a:gd name="connsiteY13" fmla="*/ 26194 h 200025"/>
                <a:gd name="connsiteX14" fmla="*/ 26194 w 219075"/>
                <a:gd name="connsiteY14" fmla="*/ 26194 h 200025"/>
                <a:gd name="connsiteX15" fmla="*/ 54769 w 219075"/>
                <a:gd name="connsiteY15" fmla="*/ 26194 h 200025"/>
                <a:gd name="connsiteX16" fmla="*/ 54769 w 219075"/>
                <a:gd name="connsiteY16" fmla="*/ 45244 h 200025"/>
                <a:gd name="connsiteX17" fmla="*/ 26194 w 219075"/>
                <a:gd name="connsiteY17" fmla="*/ 45244 h 200025"/>
                <a:gd name="connsiteX18" fmla="*/ 26194 w 219075"/>
                <a:gd name="connsiteY18" fmla="*/ 26194 h 200025"/>
                <a:gd name="connsiteX19" fmla="*/ 197644 w 219075"/>
                <a:gd name="connsiteY19" fmla="*/ 178594 h 200025"/>
                <a:gd name="connsiteX20" fmla="*/ 26194 w 219075"/>
                <a:gd name="connsiteY20" fmla="*/ 178594 h 200025"/>
                <a:gd name="connsiteX21" fmla="*/ 26194 w 219075"/>
                <a:gd name="connsiteY21" fmla="*/ 64294 h 200025"/>
                <a:gd name="connsiteX22" fmla="*/ 197644 w 219075"/>
                <a:gd name="connsiteY22" fmla="*/ 64294 h 200025"/>
                <a:gd name="connsiteX23" fmla="*/ 197644 w 219075"/>
                <a:gd name="connsiteY23" fmla="*/ 178594 h 200025"/>
                <a:gd name="connsiteX24" fmla="*/ 197644 w 219075"/>
                <a:gd name="connsiteY24" fmla="*/ 45244 h 200025"/>
                <a:gd name="connsiteX25" fmla="*/ 121444 w 219075"/>
                <a:gd name="connsiteY25" fmla="*/ 45244 h 200025"/>
                <a:gd name="connsiteX26" fmla="*/ 121444 w 219075"/>
                <a:gd name="connsiteY26" fmla="*/ 26194 h 200025"/>
                <a:gd name="connsiteX27" fmla="*/ 197644 w 219075"/>
                <a:gd name="connsiteY27" fmla="*/ 26194 h 200025"/>
                <a:gd name="connsiteX28" fmla="*/ 197644 w 219075"/>
                <a:gd name="connsiteY28" fmla="*/ 45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197644" y="7144"/>
                  </a:moveTo>
                  <a:lnTo>
                    <a:pt x="26194" y="7144"/>
                  </a:lnTo>
                  <a:cubicBezTo>
                    <a:pt x="15716" y="7144"/>
                    <a:pt x="7144" y="15716"/>
                    <a:pt x="7144" y="26194"/>
                  </a:cubicBezTo>
                  <a:lnTo>
                    <a:pt x="7144" y="178594"/>
                  </a:lnTo>
                  <a:cubicBezTo>
                    <a:pt x="7144" y="189071"/>
                    <a:pt x="15716" y="197644"/>
                    <a:pt x="26194" y="197644"/>
                  </a:cubicBezTo>
                  <a:lnTo>
                    <a:pt x="197644" y="197644"/>
                  </a:lnTo>
                  <a:cubicBezTo>
                    <a:pt x="208121" y="197644"/>
                    <a:pt x="216694" y="189071"/>
                    <a:pt x="216694" y="178594"/>
                  </a:cubicBezTo>
                  <a:lnTo>
                    <a:pt x="216694" y="26194"/>
                  </a:lnTo>
                  <a:cubicBezTo>
                    <a:pt x="216694" y="15716"/>
                    <a:pt x="208121" y="7144"/>
                    <a:pt x="197644" y="7144"/>
                  </a:cubicBez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moveTo>
                    <a:pt x="197644" y="178594"/>
                  </a:moveTo>
                  <a:lnTo>
                    <a:pt x="26194" y="178594"/>
                  </a:lnTo>
                  <a:lnTo>
                    <a:pt x="26194" y="64294"/>
                  </a:lnTo>
                  <a:lnTo>
                    <a:pt x="197644" y="64294"/>
                  </a:lnTo>
                  <a:lnTo>
                    <a:pt x="197644" y="178594"/>
                  </a:lnTo>
                  <a:close/>
                  <a:moveTo>
                    <a:pt x="197644" y="45244"/>
                  </a:moveTo>
                  <a:lnTo>
                    <a:pt x="121444" y="45244"/>
                  </a:lnTo>
                  <a:lnTo>
                    <a:pt x="121444" y="26194"/>
                  </a:lnTo>
                  <a:lnTo>
                    <a:pt x="197644" y="26194"/>
                  </a:lnTo>
                  <a:lnTo>
                    <a:pt x="1976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0" name="Freeform 59">
              <a:extLst>
                <a:ext uri="{FF2B5EF4-FFF2-40B4-BE49-F238E27FC236}">
                  <a16:creationId xmlns:a16="http://schemas.microsoft.com/office/drawing/2014/main" id="{18C50A08-AE78-0545-B9A2-8C2501CF8E25}"/>
                </a:ext>
              </a:extLst>
            </p:cNvPr>
            <p:cNvSpPr/>
            <p:nvPr/>
          </p:nvSpPr>
          <p:spPr>
            <a:xfrm>
              <a:off x="5244846" y="362026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1" name="Freeform 60">
              <a:extLst>
                <a:ext uri="{FF2B5EF4-FFF2-40B4-BE49-F238E27FC236}">
                  <a16:creationId xmlns:a16="http://schemas.microsoft.com/office/drawing/2014/main" id="{2F640E78-F8F4-594B-BDB0-373AFA7F451F}"/>
                </a:ext>
              </a:extLst>
            </p:cNvPr>
            <p:cNvSpPr/>
            <p:nvPr/>
          </p:nvSpPr>
          <p:spPr>
            <a:xfrm>
              <a:off x="5244846" y="371170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2" name="Freeform 61">
              <a:extLst>
                <a:ext uri="{FF2B5EF4-FFF2-40B4-BE49-F238E27FC236}">
                  <a16:creationId xmlns:a16="http://schemas.microsoft.com/office/drawing/2014/main" id="{4331D7ED-2BDF-514F-9C20-2A2BC90E66E6}"/>
                </a:ext>
              </a:extLst>
            </p:cNvPr>
            <p:cNvSpPr/>
            <p:nvPr/>
          </p:nvSpPr>
          <p:spPr>
            <a:xfrm>
              <a:off x="5336286" y="362026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3" name="Freeform 62">
              <a:extLst>
                <a:ext uri="{FF2B5EF4-FFF2-40B4-BE49-F238E27FC236}">
                  <a16:creationId xmlns:a16="http://schemas.microsoft.com/office/drawing/2014/main" id="{AEFF9A6D-CFC1-D248-AE8B-29C73C627EF2}"/>
                </a:ext>
              </a:extLst>
            </p:cNvPr>
            <p:cNvSpPr/>
            <p:nvPr/>
          </p:nvSpPr>
          <p:spPr>
            <a:xfrm>
              <a:off x="5336286" y="371170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4" name="Freeform 63">
              <a:extLst>
                <a:ext uri="{FF2B5EF4-FFF2-40B4-BE49-F238E27FC236}">
                  <a16:creationId xmlns:a16="http://schemas.microsoft.com/office/drawing/2014/main" id="{78764DD3-41BD-B240-A5B8-7A8FCE74E692}"/>
                </a:ext>
              </a:extLst>
            </p:cNvPr>
            <p:cNvSpPr/>
            <p:nvPr/>
          </p:nvSpPr>
          <p:spPr>
            <a:xfrm>
              <a:off x="5427726" y="362026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65" name="Freeform 64">
              <a:extLst>
                <a:ext uri="{FF2B5EF4-FFF2-40B4-BE49-F238E27FC236}">
                  <a16:creationId xmlns:a16="http://schemas.microsoft.com/office/drawing/2014/main" id="{8BE63E19-4724-4648-AE8A-5AF3E791E644}"/>
                </a:ext>
              </a:extLst>
            </p:cNvPr>
            <p:cNvSpPr/>
            <p:nvPr/>
          </p:nvSpPr>
          <p:spPr>
            <a:xfrm>
              <a:off x="5427726" y="3711702"/>
              <a:ext cx="76200" cy="76200"/>
            </a:xfrm>
            <a:custGeom>
              <a:avLst/>
              <a:gdLst>
                <a:gd name="connsiteX0" fmla="*/ 7144 w 47625"/>
                <a:gd name="connsiteY0" fmla="*/ 7144 h 47625"/>
                <a:gd name="connsiteX1" fmla="*/ 45244 w 47625"/>
                <a:gd name="connsiteY1" fmla="*/ 7144 h 47625"/>
                <a:gd name="connsiteX2" fmla="*/ 45244 w 47625"/>
                <a:gd name="connsiteY2" fmla="*/ 45244 h 47625"/>
                <a:gd name="connsiteX3" fmla="*/ 7144 w 47625"/>
                <a:gd name="connsiteY3" fmla="*/ 45244 h 47625"/>
              </a:gdLst>
              <a:ahLst/>
              <a:cxnLst>
                <a:cxn ang="0">
                  <a:pos x="connsiteX0" y="connsiteY0"/>
                </a:cxn>
                <a:cxn ang="0">
                  <a:pos x="connsiteX1" y="connsiteY1"/>
                </a:cxn>
                <a:cxn ang="0">
                  <a:pos x="connsiteX2" y="connsiteY2"/>
                </a:cxn>
                <a:cxn ang="0">
                  <a:pos x="connsiteX3" y="connsiteY3"/>
                </a:cxn>
              </a:cxnLst>
              <a:rect l="l" t="t" r="r" b="b"/>
              <a:pathLst>
                <a:path w="47625" h="47625">
                  <a:moveTo>
                    <a:pt x="7144" y="7144"/>
                  </a:moveTo>
                  <a:lnTo>
                    <a:pt x="45244" y="7144"/>
                  </a:lnTo>
                  <a:lnTo>
                    <a:pt x="45244" y="45244"/>
                  </a:lnTo>
                  <a:lnTo>
                    <a:pt x="71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cxnSp>
        <p:nvCxnSpPr>
          <p:cNvPr id="86" name="Straight Connector 85">
            <a:extLst>
              <a:ext uri="{FF2B5EF4-FFF2-40B4-BE49-F238E27FC236}">
                <a16:creationId xmlns:a16="http://schemas.microsoft.com/office/drawing/2014/main" id="{170D4C7D-6863-B741-B146-74883EF5B4F6}"/>
              </a:ext>
            </a:extLst>
          </p:cNvPr>
          <p:cNvCxnSpPr>
            <a:cxnSpLocks/>
          </p:cNvCxnSpPr>
          <p:nvPr/>
        </p:nvCxnSpPr>
        <p:spPr>
          <a:xfrm>
            <a:off x="5794872" y="1828800"/>
            <a:ext cx="0" cy="3481330"/>
          </a:xfrm>
          <a:prstGeom prst="line">
            <a:avLst/>
          </a:prstGeom>
          <a:ln w="29209" cap="rnd">
            <a:solidFill>
              <a:schemeClr val="accent3"/>
            </a:solidFill>
            <a:prstDash val="sysDot"/>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F8742B21-CCEC-F840-90CB-A57BBD541197}"/>
              </a:ext>
            </a:extLst>
          </p:cNvPr>
          <p:cNvGrpSpPr/>
          <p:nvPr/>
        </p:nvGrpSpPr>
        <p:grpSpPr>
          <a:xfrm>
            <a:off x="3643189" y="4818734"/>
            <a:ext cx="7930682" cy="461665"/>
            <a:chOff x="3618140" y="4113952"/>
            <a:chExt cx="7930682" cy="461665"/>
          </a:xfrm>
        </p:grpSpPr>
        <p:grpSp>
          <p:nvGrpSpPr>
            <p:cNvPr id="114" name="Group 113">
              <a:extLst>
                <a:ext uri="{FF2B5EF4-FFF2-40B4-BE49-F238E27FC236}">
                  <a16:creationId xmlns:a16="http://schemas.microsoft.com/office/drawing/2014/main" id="{09BDC8F2-2D78-194E-BF77-5D3C35DAFAA5}"/>
                </a:ext>
              </a:extLst>
            </p:cNvPr>
            <p:cNvGrpSpPr/>
            <p:nvPr/>
          </p:nvGrpSpPr>
          <p:grpSpPr>
            <a:xfrm>
              <a:off x="3618140" y="4113952"/>
              <a:ext cx="7930682" cy="461665"/>
              <a:chOff x="2670687" y="4645136"/>
              <a:chExt cx="7930682" cy="461665"/>
            </a:xfrm>
          </p:grpSpPr>
          <p:sp>
            <p:nvSpPr>
              <p:cNvPr id="115" name="TextBox 114">
                <a:extLst>
                  <a:ext uri="{FF2B5EF4-FFF2-40B4-BE49-F238E27FC236}">
                    <a16:creationId xmlns:a16="http://schemas.microsoft.com/office/drawing/2014/main" id="{82A21B61-8B77-254F-982D-7BA2D35538C9}"/>
                  </a:ext>
                </a:extLst>
              </p:cNvPr>
              <p:cNvSpPr txBox="1"/>
              <p:nvPr/>
            </p:nvSpPr>
            <p:spPr>
              <a:xfrm>
                <a:off x="7676550" y="4706691"/>
                <a:ext cx="2924819" cy="338554"/>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Arial" panose="020B0604020202020204"/>
                    <a:ea typeface="+mn-ea"/>
                    <a:cs typeface="+mn-cs"/>
                  </a:rPr>
                  <a:t>Concurrent queries (peak)</a:t>
                </a:r>
              </a:p>
            </p:txBody>
          </p:sp>
          <p:sp>
            <p:nvSpPr>
              <p:cNvPr id="116" name="TextBox 115">
                <a:extLst>
                  <a:ext uri="{FF2B5EF4-FFF2-40B4-BE49-F238E27FC236}">
                    <a16:creationId xmlns:a16="http://schemas.microsoft.com/office/drawing/2014/main" id="{1468F383-2F9A-B44E-8C6D-237487FA992C}"/>
                  </a:ext>
                </a:extLst>
              </p:cNvPr>
              <p:cNvSpPr txBox="1"/>
              <p:nvPr/>
            </p:nvSpPr>
            <p:spPr>
              <a:xfrm>
                <a:off x="2670687" y="4645136"/>
                <a:ext cx="4972451" cy="461665"/>
              </a:xfrm>
              <a:prstGeom prst="rect">
                <a:avLst/>
              </a:prstGeom>
              <a:noFill/>
            </p:spPr>
            <p:txBody>
              <a:bodyPr wrap="none" rtlCol="0">
                <a:spAutoFit/>
              </a:bodyPr>
              <a:lstStyle/>
              <a:p>
                <a:pPr lvl="0" algn="r">
                  <a:defRPr/>
                </a:pPr>
                <a:r>
                  <a:rPr lang="en-US" sz="2400" b="1" dirty="0">
                    <a:solidFill>
                      <a:srgbClr val="384951"/>
                    </a:solidFill>
                  </a:rPr>
                  <a:t>{{</a:t>
                </a:r>
                <a:r>
                  <a:rPr lang="en-US" sz="2400" b="1" dirty="0" err="1">
                    <a:solidFill>
                      <a:srgbClr val="384951"/>
                    </a:solidFill>
                  </a:rPr>
                  <a:t>val:vhc</a:t>
                </a:r>
                <a:r>
                  <a:rPr lang="en-US" sz="2400" b="1" dirty="0">
                    <a:solidFill>
                      <a:srgbClr val="384951"/>
                    </a:solidFill>
                  </a:rPr>
                  <a:t>--</a:t>
                </a:r>
                <a:r>
                  <a:rPr lang="en-US" sz="2400" b="1" dirty="0" err="1">
                    <a:solidFill>
                      <a:srgbClr val="384951"/>
                    </a:solidFill>
                  </a:rPr>
                  <a:t>concurrency.csv</a:t>
                </a:r>
                <a:r>
                  <a:rPr lang="en-US" sz="2400" b="1" dirty="0">
                    <a:solidFill>
                      <a:srgbClr val="384951"/>
                    </a:solidFill>
                  </a:rPr>
                  <a:t>[1:5]}}</a:t>
                </a:r>
                <a:endPar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endParaRPr>
              </a:p>
            </p:txBody>
          </p:sp>
        </p:grpSp>
        <p:sp>
          <p:nvSpPr>
            <p:cNvPr id="120" name="Freeform 119">
              <a:extLst>
                <a:ext uri="{FF2B5EF4-FFF2-40B4-BE49-F238E27FC236}">
                  <a16:creationId xmlns:a16="http://schemas.microsoft.com/office/drawing/2014/main" id="{FD162C88-D901-1549-936E-0DF6EFE1D83E}"/>
                </a:ext>
              </a:extLst>
            </p:cNvPr>
            <p:cNvSpPr>
              <a:spLocks noChangeAspect="1"/>
            </p:cNvSpPr>
            <p:nvPr/>
          </p:nvSpPr>
          <p:spPr>
            <a:xfrm>
              <a:off x="6301268" y="4145095"/>
              <a:ext cx="303259" cy="277200"/>
            </a:xfrm>
            <a:custGeom>
              <a:avLst/>
              <a:gdLst>
                <a:gd name="connsiteX0" fmla="*/ 197644 w 219075"/>
                <a:gd name="connsiteY0" fmla="*/ 7144 h 200025"/>
                <a:gd name="connsiteX1" fmla="*/ 26194 w 219075"/>
                <a:gd name="connsiteY1" fmla="*/ 7144 h 200025"/>
                <a:gd name="connsiteX2" fmla="*/ 7144 w 219075"/>
                <a:gd name="connsiteY2" fmla="*/ 26194 h 200025"/>
                <a:gd name="connsiteX3" fmla="*/ 7144 w 219075"/>
                <a:gd name="connsiteY3" fmla="*/ 178594 h 200025"/>
                <a:gd name="connsiteX4" fmla="*/ 26194 w 219075"/>
                <a:gd name="connsiteY4" fmla="*/ 197644 h 200025"/>
                <a:gd name="connsiteX5" fmla="*/ 197644 w 219075"/>
                <a:gd name="connsiteY5" fmla="*/ 197644 h 200025"/>
                <a:gd name="connsiteX6" fmla="*/ 216694 w 219075"/>
                <a:gd name="connsiteY6" fmla="*/ 178594 h 200025"/>
                <a:gd name="connsiteX7" fmla="*/ 216694 w 219075"/>
                <a:gd name="connsiteY7" fmla="*/ 26194 h 200025"/>
                <a:gd name="connsiteX8" fmla="*/ 197644 w 219075"/>
                <a:gd name="connsiteY8" fmla="*/ 7144 h 200025"/>
                <a:gd name="connsiteX9" fmla="*/ 73819 w 219075"/>
                <a:gd name="connsiteY9" fmla="*/ 26194 h 200025"/>
                <a:gd name="connsiteX10" fmla="*/ 102394 w 219075"/>
                <a:gd name="connsiteY10" fmla="*/ 26194 h 200025"/>
                <a:gd name="connsiteX11" fmla="*/ 102394 w 219075"/>
                <a:gd name="connsiteY11" fmla="*/ 45244 h 200025"/>
                <a:gd name="connsiteX12" fmla="*/ 73819 w 219075"/>
                <a:gd name="connsiteY12" fmla="*/ 45244 h 200025"/>
                <a:gd name="connsiteX13" fmla="*/ 73819 w 219075"/>
                <a:gd name="connsiteY13" fmla="*/ 26194 h 200025"/>
                <a:gd name="connsiteX14" fmla="*/ 26194 w 219075"/>
                <a:gd name="connsiteY14" fmla="*/ 26194 h 200025"/>
                <a:gd name="connsiteX15" fmla="*/ 54769 w 219075"/>
                <a:gd name="connsiteY15" fmla="*/ 26194 h 200025"/>
                <a:gd name="connsiteX16" fmla="*/ 54769 w 219075"/>
                <a:gd name="connsiteY16" fmla="*/ 45244 h 200025"/>
                <a:gd name="connsiteX17" fmla="*/ 26194 w 219075"/>
                <a:gd name="connsiteY17" fmla="*/ 45244 h 200025"/>
                <a:gd name="connsiteX18" fmla="*/ 26194 w 219075"/>
                <a:gd name="connsiteY18" fmla="*/ 26194 h 200025"/>
                <a:gd name="connsiteX19" fmla="*/ 197644 w 219075"/>
                <a:gd name="connsiteY19" fmla="*/ 178594 h 200025"/>
                <a:gd name="connsiteX20" fmla="*/ 26194 w 219075"/>
                <a:gd name="connsiteY20" fmla="*/ 178594 h 200025"/>
                <a:gd name="connsiteX21" fmla="*/ 26194 w 219075"/>
                <a:gd name="connsiteY21" fmla="*/ 140494 h 200025"/>
                <a:gd name="connsiteX22" fmla="*/ 45244 w 219075"/>
                <a:gd name="connsiteY22" fmla="*/ 140494 h 200025"/>
                <a:gd name="connsiteX23" fmla="*/ 51911 w 219075"/>
                <a:gd name="connsiteY23" fmla="*/ 137636 h 200025"/>
                <a:gd name="connsiteX24" fmla="*/ 64294 w 219075"/>
                <a:gd name="connsiteY24" fmla="*/ 125254 h 200025"/>
                <a:gd name="connsiteX25" fmla="*/ 86201 w 219075"/>
                <a:gd name="connsiteY25" fmla="*/ 147161 h 200025"/>
                <a:gd name="connsiteX26" fmla="*/ 92869 w 219075"/>
                <a:gd name="connsiteY26" fmla="*/ 150019 h 200025"/>
                <a:gd name="connsiteX27" fmla="*/ 93821 w 219075"/>
                <a:gd name="connsiteY27" fmla="*/ 150019 h 200025"/>
                <a:gd name="connsiteX28" fmla="*/ 100489 w 219075"/>
                <a:gd name="connsiteY28" fmla="*/ 146209 h 200025"/>
                <a:gd name="connsiteX29" fmla="*/ 131921 w 219075"/>
                <a:gd name="connsiteY29" fmla="*/ 107156 h 200025"/>
                <a:gd name="connsiteX30" fmla="*/ 162401 w 219075"/>
                <a:gd name="connsiteY30" fmla="*/ 137636 h 200025"/>
                <a:gd name="connsiteX31" fmla="*/ 175736 w 219075"/>
                <a:gd name="connsiteY31" fmla="*/ 137636 h 200025"/>
                <a:gd name="connsiteX32" fmla="*/ 191929 w 219075"/>
                <a:gd name="connsiteY32" fmla="*/ 121444 h 200025"/>
                <a:gd name="connsiteX33" fmla="*/ 197644 w 219075"/>
                <a:gd name="connsiteY33" fmla="*/ 121444 h 200025"/>
                <a:gd name="connsiteX34" fmla="*/ 197644 w 219075"/>
                <a:gd name="connsiteY34" fmla="*/ 178594 h 200025"/>
                <a:gd name="connsiteX35" fmla="*/ 197644 w 219075"/>
                <a:gd name="connsiteY35" fmla="*/ 102394 h 200025"/>
                <a:gd name="connsiteX36" fmla="*/ 188119 w 219075"/>
                <a:gd name="connsiteY36" fmla="*/ 102394 h 200025"/>
                <a:gd name="connsiteX37" fmla="*/ 181451 w 219075"/>
                <a:gd name="connsiteY37" fmla="*/ 105251 h 200025"/>
                <a:gd name="connsiteX38" fmla="*/ 169069 w 219075"/>
                <a:gd name="connsiteY38" fmla="*/ 117634 h 200025"/>
                <a:gd name="connsiteX39" fmla="*/ 137636 w 219075"/>
                <a:gd name="connsiteY39" fmla="*/ 86201 h 200025"/>
                <a:gd name="connsiteX40" fmla="*/ 130016 w 219075"/>
                <a:gd name="connsiteY40" fmla="*/ 83344 h 200025"/>
                <a:gd name="connsiteX41" fmla="*/ 123349 w 219075"/>
                <a:gd name="connsiteY41" fmla="*/ 87154 h 200025"/>
                <a:gd name="connsiteX42" fmla="*/ 91916 w 219075"/>
                <a:gd name="connsiteY42" fmla="*/ 126206 h 200025"/>
                <a:gd name="connsiteX43" fmla="*/ 70961 w 219075"/>
                <a:gd name="connsiteY43" fmla="*/ 105251 h 200025"/>
                <a:gd name="connsiteX44" fmla="*/ 57626 w 219075"/>
                <a:gd name="connsiteY44" fmla="*/ 105251 h 200025"/>
                <a:gd name="connsiteX45" fmla="*/ 41434 w 219075"/>
                <a:gd name="connsiteY45" fmla="*/ 121444 h 200025"/>
                <a:gd name="connsiteX46" fmla="*/ 26194 w 219075"/>
                <a:gd name="connsiteY46" fmla="*/ 121444 h 200025"/>
                <a:gd name="connsiteX47" fmla="*/ 26194 w 219075"/>
                <a:gd name="connsiteY47" fmla="*/ 64294 h 200025"/>
                <a:gd name="connsiteX48" fmla="*/ 197644 w 219075"/>
                <a:gd name="connsiteY48" fmla="*/ 64294 h 200025"/>
                <a:gd name="connsiteX49" fmla="*/ 197644 w 219075"/>
                <a:gd name="connsiteY49" fmla="*/ 102394 h 200025"/>
                <a:gd name="connsiteX50" fmla="*/ 197644 w 219075"/>
                <a:gd name="connsiteY50" fmla="*/ 45244 h 200025"/>
                <a:gd name="connsiteX51" fmla="*/ 121444 w 219075"/>
                <a:gd name="connsiteY51" fmla="*/ 45244 h 200025"/>
                <a:gd name="connsiteX52" fmla="*/ 121444 w 219075"/>
                <a:gd name="connsiteY52" fmla="*/ 26194 h 200025"/>
                <a:gd name="connsiteX53" fmla="*/ 197644 w 219075"/>
                <a:gd name="connsiteY53" fmla="*/ 26194 h 200025"/>
                <a:gd name="connsiteX54" fmla="*/ 197644 w 219075"/>
                <a:gd name="connsiteY54" fmla="*/ 45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19075" h="200025">
                  <a:moveTo>
                    <a:pt x="197644" y="7144"/>
                  </a:moveTo>
                  <a:lnTo>
                    <a:pt x="26194" y="7144"/>
                  </a:lnTo>
                  <a:cubicBezTo>
                    <a:pt x="15716" y="7144"/>
                    <a:pt x="7144" y="15716"/>
                    <a:pt x="7144" y="26194"/>
                  </a:cubicBezTo>
                  <a:lnTo>
                    <a:pt x="7144" y="178594"/>
                  </a:lnTo>
                  <a:cubicBezTo>
                    <a:pt x="7144" y="189071"/>
                    <a:pt x="15716" y="197644"/>
                    <a:pt x="26194" y="197644"/>
                  </a:cubicBezTo>
                  <a:lnTo>
                    <a:pt x="197644" y="197644"/>
                  </a:lnTo>
                  <a:cubicBezTo>
                    <a:pt x="208121" y="197644"/>
                    <a:pt x="216694" y="189071"/>
                    <a:pt x="216694" y="178594"/>
                  </a:cubicBezTo>
                  <a:lnTo>
                    <a:pt x="216694" y="26194"/>
                  </a:lnTo>
                  <a:cubicBezTo>
                    <a:pt x="216694" y="15716"/>
                    <a:pt x="208121" y="7144"/>
                    <a:pt x="197644" y="7144"/>
                  </a:cubicBez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moveTo>
                    <a:pt x="197644" y="178594"/>
                  </a:moveTo>
                  <a:lnTo>
                    <a:pt x="26194" y="178594"/>
                  </a:lnTo>
                  <a:lnTo>
                    <a:pt x="26194" y="140494"/>
                  </a:lnTo>
                  <a:lnTo>
                    <a:pt x="45244" y="140494"/>
                  </a:lnTo>
                  <a:cubicBezTo>
                    <a:pt x="48101" y="140494"/>
                    <a:pt x="50006" y="139541"/>
                    <a:pt x="51911" y="137636"/>
                  </a:cubicBezTo>
                  <a:lnTo>
                    <a:pt x="64294" y="125254"/>
                  </a:lnTo>
                  <a:lnTo>
                    <a:pt x="86201" y="147161"/>
                  </a:lnTo>
                  <a:cubicBezTo>
                    <a:pt x="88106" y="149066"/>
                    <a:pt x="90011" y="150019"/>
                    <a:pt x="92869" y="150019"/>
                  </a:cubicBezTo>
                  <a:cubicBezTo>
                    <a:pt x="92869" y="150019"/>
                    <a:pt x="92869" y="150019"/>
                    <a:pt x="93821" y="150019"/>
                  </a:cubicBezTo>
                  <a:cubicBezTo>
                    <a:pt x="96679" y="150019"/>
                    <a:pt x="98584" y="148114"/>
                    <a:pt x="100489" y="146209"/>
                  </a:cubicBezTo>
                  <a:lnTo>
                    <a:pt x="131921" y="107156"/>
                  </a:lnTo>
                  <a:lnTo>
                    <a:pt x="162401" y="137636"/>
                  </a:lnTo>
                  <a:cubicBezTo>
                    <a:pt x="166211" y="141446"/>
                    <a:pt x="171926" y="141446"/>
                    <a:pt x="175736" y="137636"/>
                  </a:cubicBezTo>
                  <a:lnTo>
                    <a:pt x="191929" y="121444"/>
                  </a:lnTo>
                  <a:lnTo>
                    <a:pt x="197644" y="121444"/>
                  </a:lnTo>
                  <a:lnTo>
                    <a:pt x="197644" y="178594"/>
                  </a:lnTo>
                  <a:close/>
                  <a:moveTo>
                    <a:pt x="197644" y="102394"/>
                  </a:moveTo>
                  <a:lnTo>
                    <a:pt x="188119" y="102394"/>
                  </a:lnTo>
                  <a:cubicBezTo>
                    <a:pt x="185261" y="102394"/>
                    <a:pt x="183356" y="103346"/>
                    <a:pt x="181451" y="105251"/>
                  </a:cubicBezTo>
                  <a:lnTo>
                    <a:pt x="169069" y="117634"/>
                  </a:lnTo>
                  <a:lnTo>
                    <a:pt x="137636" y="86201"/>
                  </a:lnTo>
                  <a:cubicBezTo>
                    <a:pt x="135731" y="84296"/>
                    <a:pt x="132874" y="83344"/>
                    <a:pt x="130016" y="83344"/>
                  </a:cubicBezTo>
                  <a:cubicBezTo>
                    <a:pt x="127159" y="83344"/>
                    <a:pt x="125254" y="85249"/>
                    <a:pt x="123349" y="87154"/>
                  </a:cubicBezTo>
                  <a:lnTo>
                    <a:pt x="91916" y="126206"/>
                  </a:lnTo>
                  <a:lnTo>
                    <a:pt x="70961" y="105251"/>
                  </a:lnTo>
                  <a:cubicBezTo>
                    <a:pt x="67151" y="101441"/>
                    <a:pt x="61436" y="101441"/>
                    <a:pt x="57626" y="105251"/>
                  </a:cubicBezTo>
                  <a:lnTo>
                    <a:pt x="41434" y="121444"/>
                  </a:lnTo>
                  <a:lnTo>
                    <a:pt x="26194" y="121444"/>
                  </a:lnTo>
                  <a:lnTo>
                    <a:pt x="26194" y="64294"/>
                  </a:lnTo>
                  <a:lnTo>
                    <a:pt x="197644" y="64294"/>
                  </a:lnTo>
                  <a:lnTo>
                    <a:pt x="197644" y="102394"/>
                  </a:lnTo>
                  <a:close/>
                  <a:moveTo>
                    <a:pt x="197644" y="45244"/>
                  </a:moveTo>
                  <a:lnTo>
                    <a:pt x="121444" y="45244"/>
                  </a:lnTo>
                  <a:lnTo>
                    <a:pt x="121444" y="26194"/>
                  </a:lnTo>
                  <a:lnTo>
                    <a:pt x="197644" y="26194"/>
                  </a:lnTo>
                  <a:lnTo>
                    <a:pt x="197644" y="45244"/>
                  </a:lnTo>
                  <a:close/>
                </a:path>
              </a:pathLst>
            </a:custGeom>
            <a:solidFill>
              <a:schemeClr val="accent2">
                <a:lumMod val="40000"/>
                <a:lumOff val="60000"/>
              </a:schemeClr>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8" name="Group 7">
            <a:extLst>
              <a:ext uri="{FF2B5EF4-FFF2-40B4-BE49-F238E27FC236}">
                <a16:creationId xmlns:a16="http://schemas.microsoft.com/office/drawing/2014/main" id="{D8AA63A0-61B6-7640-9CAC-B72C77C7D149}"/>
              </a:ext>
            </a:extLst>
          </p:cNvPr>
          <p:cNvGrpSpPr/>
          <p:nvPr/>
        </p:nvGrpSpPr>
        <p:grpSpPr>
          <a:xfrm>
            <a:off x="3048048" y="1844365"/>
            <a:ext cx="7034046" cy="461665"/>
            <a:chOff x="3048048" y="1844365"/>
            <a:chExt cx="7034046" cy="461665"/>
          </a:xfrm>
        </p:grpSpPr>
        <p:grpSp>
          <p:nvGrpSpPr>
            <p:cNvPr id="87" name="Group 86">
              <a:extLst>
                <a:ext uri="{FF2B5EF4-FFF2-40B4-BE49-F238E27FC236}">
                  <a16:creationId xmlns:a16="http://schemas.microsoft.com/office/drawing/2014/main" id="{00D92EF5-DDAA-0B49-BD18-40EE72A64535}"/>
                </a:ext>
              </a:extLst>
            </p:cNvPr>
            <p:cNvGrpSpPr/>
            <p:nvPr/>
          </p:nvGrpSpPr>
          <p:grpSpPr>
            <a:xfrm>
              <a:off x="3048048" y="1844365"/>
              <a:ext cx="7034046" cy="461665"/>
              <a:chOff x="2100595" y="1436741"/>
              <a:chExt cx="7034046" cy="461665"/>
            </a:xfrm>
          </p:grpSpPr>
          <p:sp>
            <p:nvSpPr>
              <p:cNvPr id="88" name="TextBox 87">
                <a:extLst>
                  <a:ext uri="{FF2B5EF4-FFF2-40B4-BE49-F238E27FC236}">
                    <a16:creationId xmlns:a16="http://schemas.microsoft.com/office/drawing/2014/main" id="{226FC752-7908-234F-9C68-57BF6657D84E}"/>
                  </a:ext>
                </a:extLst>
              </p:cNvPr>
              <p:cNvSpPr txBox="1"/>
              <p:nvPr/>
            </p:nvSpPr>
            <p:spPr>
              <a:xfrm>
                <a:off x="7676550" y="1495912"/>
                <a:ext cx="1458091" cy="338554"/>
              </a:xfrm>
              <a:prstGeom prst="rect">
                <a:avLst/>
              </a:prstGeom>
              <a:noFill/>
            </p:spPr>
            <p:txBody>
              <a:bodyPr wrap="non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Arial" panose="020B0604020202020204"/>
                    <a:ea typeface="+mn-ea"/>
                    <a:cs typeface="+mn-cs"/>
                  </a:rPr>
                  <a:t>Annual queries</a:t>
                </a:r>
              </a:p>
            </p:txBody>
          </p:sp>
          <p:sp>
            <p:nvSpPr>
              <p:cNvPr id="98" name="TextBox 97">
                <a:extLst>
                  <a:ext uri="{FF2B5EF4-FFF2-40B4-BE49-F238E27FC236}">
                    <a16:creationId xmlns:a16="http://schemas.microsoft.com/office/drawing/2014/main" id="{75ED67F5-8843-3B4E-9DF2-AF51D6F68B6B}"/>
                  </a:ext>
                </a:extLst>
              </p:cNvPr>
              <p:cNvSpPr txBox="1"/>
              <p:nvPr/>
            </p:nvSpPr>
            <p:spPr>
              <a:xfrm>
                <a:off x="2100595" y="1436741"/>
                <a:ext cx="5542543" cy="461665"/>
              </a:xfrm>
              <a:prstGeom prst="rect">
                <a:avLst/>
              </a:prstGeom>
              <a:noFill/>
            </p:spPr>
            <p:txBody>
              <a:bodyPr wrap="none" rtlCol="0">
                <a:spAutoFit/>
              </a:bodyPr>
              <a:lstStyle/>
              <a:p>
                <a:pPr lvl="0" algn="r">
                  <a:defRPr/>
                </a:pPr>
                <a:r>
                  <a:rPr lang="en-US" sz="2400" b="1" dirty="0">
                    <a:solidFill>
                      <a:srgbClr val="384951"/>
                    </a:solidFill>
                  </a:rPr>
                  <a:t>{{</a:t>
                </a:r>
                <a:r>
                  <a:rPr lang="en-US" sz="2400" b="1" dirty="0" err="1">
                    <a:solidFill>
                      <a:srgbClr val="384951"/>
                    </a:solidFill>
                  </a:rPr>
                  <a:t>val:vhc</a:t>
                </a:r>
                <a:r>
                  <a:rPr lang="en-US" sz="2400" b="1" dirty="0">
                    <a:solidFill>
                      <a:srgbClr val="384951"/>
                    </a:solidFill>
                  </a:rPr>
                  <a:t>--</a:t>
                </a:r>
                <a:r>
                  <a:rPr lang="en-US" sz="2400" b="1" dirty="0" err="1">
                    <a:solidFill>
                      <a:srgbClr val="384951"/>
                    </a:solidFill>
                  </a:rPr>
                  <a:t>query_counts.csv</a:t>
                </a:r>
                <a:r>
                  <a:rPr lang="en-US" sz="2400" b="1" dirty="0">
                    <a:solidFill>
                      <a:srgbClr val="384951"/>
                    </a:solidFill>
                  </a:rPr>
                  <a:t>[1:11]}}</a:t>
                </a:r>
                <a:r>
                  <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rPr>
                  <a:t>B</a:t>
                </a:r>
              </a:p>
            </p:txBody>
          </p:sp>
        </p:grpSp>
        <p:grpSp>
          <p:nvGrpSpPr>
            <p:cNvPr id="121" name="Group 120">
              <a:extLst>
                <a:ext uri="{FF2B5EF4-FFF2-40B4-BE49-F238E27FC236}">
                  <a16:creationId xmlns:a16="http://schemas.microsoft.com/office/drawing/2014/main" id="{955E6E5C-7E5B-8548-B1EF-BEBE4CFEDA57}"/>
                </a:ext>
              </a:extLst>
            </p:cNvPr>
            <p:cNvGrpSpPr/>
            <p:nvPr/>
          </p:nvGrpSpPr>
          <p:grpSpPr>
            <a:xfrm>
              <a:off x="6301268" y="1906049"/>
              <a:ext cx="1185532" cy="324000"/>
              <a:chOff x="6301268" y="1906049"/>
              <a:chExt cx="1185532" cy="324000"/>
            </a:xfrm>
          </p:grpSpPr>
          <p:grpSp>
            <p:nvGrpSpPr>
              <p:cNvPr id="122" name="Group 121">
                <a:extLst>
                  <a:ext uri="{FF2B5EF4-FFF2-40B4-BE49-F238E27FC236}">
                    <a16:creationId xmlns:a16="http://schemas.microsoft.com/office/drawing/2014/main" id="{AE94990D-342D-3540-81CD-1EE42D46278C}"/>
                  </a:ext>
                </a:extLst>
              </p:cNvPr>
              <p:cNvGrpSpPr>
                <a:grpSpLocks noChangeAspect="1"/>
              </p:cNvGrpSpPr>
              <p:nvPr/>
            </p:nvGrpSpPr>
            <p:grpSpPr>
              <a:xfrm>
                <a:off x="6301268" y="1906049"/>
                <a:ext cx="324000" cy="324000"/>
                <a:chOff x="9402318" y="3483102"/>
                <a:chExt cx="381000" cy="381000"/>
              </a:xfrm>
              <a:solidFill>
                <a:schemeClr val="accent2">
                  <a:lumMod val="40000"/>
                  <a:lumOff val="60000"/>
                </a:schemeClr>
              </a:solidFill>
            </p:grpSpPr>
            <p:sp>
              <p:nvSpPr>
                <p:cNvPr id="129" name="Freeform 128">
                  <a:extLst>
                    <a:ext uri="{FF2B5EF4-FFF2-40B4-BE49-F238E27FC236}">
                      <a16:creationId xmlns:a16="http://schemas.microsoft.com/office/drawing/2014/main" id="{459009ED-54A0-0346-8C4D-13219BB17DD0}"/>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0" name="Freeform 129">
                  <a:extLst>
                    <a:ext uri="{FF2B5EF4-FFF2-40B4-BE49-F238E27FC236}">
                      <a16:creationId xmlns:a16="http://schemas.microsoft.com/office/drawing/2014/main" id="{97455FA8-19BB-2649-B9A3-FDEBD0AFF3AC}"/>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123" name="Group 122">
                <a:extLst>
                  <a:ext uri="{FF2B5EF4-FFF2-40B4-BE49-F238E27FC236}">
                    <a16:creationId xmlns:a16="http://schemas.microsoft.com/office/drawing/2014/main" id="{2B281A46-1114-7543-840A-446D8F7F678D}"/>
                  </a:ext>
                </a:extLst>
              </p:cNvPr>
              <p:cNvGrpSpPr>
                <a:grpSpLocks noChangeAspect="1"/>
              </p:cNvGrpSpPr>
              <p:nvPr/>
            </p:nvGrpSpPr>
            <p:grpSpPr>
              <a:xfrm>
                <a:off x="6732034" y="1906049"/>
                <a:ext cx="324000" cy="324000"/>
                <a:chOff x="9402318" y="3483102"/>
                <a:chExt cx="381000" cy="381000"/>
              </a:xfrm>
              <a:solidFill>
                <a:schemeClr val="accent2">
                  <a:lumMod val="40000"/>
                  <a:lumOff val="60000"/>
                </a:schemeClr>
              </a:solidFill>
            </p:grpSpPr>
            <p:sp>
              <p:nvSpPr>
                <p:cNvPr id="127" name="Freeform 126">
                  <a:extLst>
                    <a:ext uri="{FF2B5EF4-FFF2-40B4-BE49-F238E27FC236}">
                      <a16:creationId xmlns:a16="http://schemas.microsoft.com/office/drawing/2014/main" id="{F745FF09-FA98-1444-9334-6B090AB05A64}"/>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28" name="Freeform 127">
                  <a:extLst>
                    <a:ext uri="{FF2B5EF4-FFF2-40B4-BE49-F238E27FC236}">
                      <a16:creationId xmlns:a16="http://schemas.microsoft.com/office/drawing/2014/main" id="{C133B31F-29A1-4548-A5A9-B30E7036A0A5}"/>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124" name="Group 123">
                <a:extLst>
                  <a:ext uri="{FF2B5EF4-FFF2-40B4-BE49-F238E27FC236}">
                    <a16:creationId xmlns:a16="http://schemas.microsoft.com/office/drawing/2014/main" id="{34612B09-9A80-4D4E-8A0F-D5D8A8D37779}"/>
                  </a:ext>
                </a:extLst>
              </p:cNvPr>
              <p:cNvGrpSpPr>
                <a:grpSpLocks noChangeAspect="1"/>
              </p:cNvGrpSpPr>
              <p:nvPr/>
            </p:nvGrpSpPr>
            <p:grpSpPr>
              <a:xfrm>
                <a:off x="7162800" y="1906049"/>
                <a:ext cx="324000" cy="324000"/>
                <a:chOff x="9402318" y="3483102"/>
                <a:chExt cx="381000" cy="381000"/>
              </a:xfrm>
              <a:solidFill>
                <a:schemeClr val="accent2">
                  <a:lumMod val="40000"/>
                  <a:lumOff val="60000"/>
                </a:schemeClr>
              </a:solidFill>
            </p:grpSpPr>
            <p:sp>
              <p:nvSpPr>
                <p:cNvPr id="125" name="Freeform 124">
                  <a:extLst>
                    <a:ext uri="{FF2B5EF4-FFF2-40B4-BE49-F238E27FC236}">
                      <a16:creationId xmlns:a16="http://schemas.microsoft.com/office/drawing/2014/main" id="{06CEC776-32B1-EC47-B08A-0E9618D84420}"/>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26" name="Freeform 125">
                  <a:extLst>
                    <a:ext uri="{FF2B5EF4-FFF2-40B4-BE49-F238E27FC236}">
                      <a16:creationId xmlns:a16="http://schemas.microsoft.com/office/drawing/2014/main" id="{D2C5A165-FFB8-8A4E-BD41-0BADA67FB52A}"/>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grpSp>
        <p:nvGrpSpPr>
          <p:cNvPr id="7" name="Group 6">
            <a:extLst>
              <a:ext uri="{FF2B5EF4-FFF2-40B4-BE49-F238E27FC236}">
                <a16:creationId xmlns:a16="http://schemas.microsoft.com/office/drawing/2014/main" id="{D574DE34-A7C6-3A4B-8748-FAC3CBF716C4}"/>
              </a:ext>
            </a:extLst>
          </p:cNvPr>
          <p:cNvGrpSpPr/>
          <p:nvPr/>
        </p:nvGrpSpPr>
        <p:grpSpPr>
          <a:xfrm>
            <a:off x="3133648" y="2600894"/>
            <a:ext cx="8353490" cy="461665"/>
            <a:chOff x="3133648" y="2600894"/>
            <a:chExt cx="8353490" cy="461665"/>
          </a:xfrm>
        </p:grpSpPr>
        <p:grpSp>
          <p:nvGrpSpPr>
            <p:cNvPr id="99" name="Group 98">
              <a:extLst>
                <a:ext uri="{FF2B5EF4-FFF2-40B4-BE49-F238E27FC236}">
                  <a16:creationId xmlns:a16="http://schemas.microsoft.com/office/drawing/2014/main" id="{75D0257A-F998-2242-B897-FC056DCE4840}"/>
                </a:ext>
              </a:extLst>
            </p:cNvPr>
            <p:cNvGrpSpPr/>
            <p:nvPr/>
          </p:nvGrpSpPr>
          <p:grpSpPr>
            <a:xfrm>
              <a:off x="3133648" y="2600894"/>
              <a:ext cx="8353490" cy="461665"/>
              <a:chOff x="2186195" y="2548270"/>
              <a:chExt cx="8353490" cy="461665"/>
            </a:xfrm>
          </p:grpSpPr>
          <p:sp>
            <p:nvSpPr>
              <p:cNvPr id="100" name="TextBox 99">
                <a:extLst>
                  <a:ext uri="{FF2B5EF4-FFF2-40B4-BE49-F238E27FC236}">
                    <a16:creationId xmlns:a16="http://schemas.microsoft.com/office/drawing/2014/main" id="{90009A33-F894-4549-A851-EA5C6FDC8966}"/>
                  </a:ext>
                </a:extLst>
              </p:cNvPr>
              <p:cNvSpPr txBox="1"/>
              <p:nvPr/>
            </p:nvSpPr>
            <p:spPr>
              <a:xfrm>
                <a:off x="7676550" y="2619632"/>
                <a:ext cx="2863135" cy="338554"/>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Arial" panose="020B0604020202020204"/>
                    <a:ea typeface="+mn-ea"/>
                    <a:cs typeface="+mn-cs"/>
                  </a:rPr>
                  <a:t>Average queries per month</a:t>
                </a:r>
              </a:p>
            </p:txBody>
          </p:sp>
          <p:sp>
            <p:nvSpPr>
              <p:cNvPr id="107" name="TextBox 106">
                <a:extLst>
                  <a:ext uri="{FF2B5EF4-FFF2-40B4-BE49-F238E27FC236}">
                    <a16:creationId xmlns:a16="http://schemas.microsoft.com/office/drawing/2014/main" id="{B9235C08-D9A9-9644-8E3D-36A5B805F6E7}"/>
                  </a:ext>
                </a:extLst>
              </p:cNvPr>
              <p:cNvSpPr txBox="1"/>
              <p:nvPr/>
            </p:nvSpPr>
            <p:spPr>
              <a:xfrm>
                <a:off x="2186195" y="2548270"/>
                <a:ext cx="5456943" cy="461665"/>
              </a:xfrm>
              <a:prstGeom prst="rect">
                <a:avLst/>
              </a:prstGeom>
              <a:noFill/>
            </p:spPr>
            <p:txBody>
              <a:bodyPr wrap="none" rtlCol="0">
                <a:spAutoFit/>
              </a:bodyPr>
              <a:lstStyle/>
              <a:p>
                <a:pPr lvl="0" algn="r">
                  <a:defRPr/>
                </a:pPr>
                <a:r>
                  <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rPr>
                  <a:t>{{</a:t>
                </a:r>
                <a:r>
                  <a:rPr lang="en-US" sz="2400" b="1" dirty="0" err="1">
                    <a:solidFill>
                      <a:srgbClr val="384951"/>
                    </a:solidFill>
                  </a:rPr>
                  <a:t>val:vhc</a:t>
                </a:r>
                <a:r>
                  <a:rPr lang="en-US" sz="2400" b="1" dirty="0">
                    <a:solidFill>
                      <a:srgbClr val="384951"/>
                    </a:solidFill>
                  </a:rPr>
                  <a:t>--</a:t>
                </a:r>
                <a:r>
                  <a:rPr lang="en-US" sz="2400" b="1" dirty="0" err="1">
                    <a:solidFill>
                      <a:srgbClr val="384951"/>
                    </a:solidFill>
                  </a:rPr>
                  <a:t>query_counts.csv</a:t>
                </a:r>
                <a:r>
                  <a:rPr lang="en-US" sz="2400" b="1" dirty="0">
                    <a:solidFill>
                      <a:srgbClr val="384951"/>
                    </a:solidFill>
                  </a:rPr>
                  <a:t>[1:8]}}M</a:t>
                </a:r>
                <a:endPar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endParaRPr>
              </a:p>
            </p:txBody>
          </p:sp>
        </p:grpSp>
        <p:grpSp>
          <p:nvGrpSpPr>
            <p:cNvPr id="131" name="Group 130">
              <a:extLst>
                <a:ext uri="{FF2B5EF4-FFF2-40B4-BE49-F238E27FC236}">
                  <a16:creationId xmlns:a16="http://schemas.microsoft.com/office/drawing/2014/main" id="{13211449-AED9-0243-8471-22B99D37B93E}"/>
                </a:ext>
              </a:extLst>
            </p:cNvPr>
            <p:cNvGrpSpPr/>
            <p:nvPr/>
          </p:nvGrpSpPr>
          <p:grpSpPr>
            <a:xfrm>
              <a:off x="6301268" y="2655983"/>
              <a:ext cx="754766" cy="324000"/>
              <a:chOff x="6732034" y="2655983"/>
              <a:chExt cx="754766" cy="324000"/>
            </a:xfrm>
          </p:grpSpPr>
          <p:grpSp>
            <p:nvGrpSpPr>
              <p:cNvPr id="132" name="Group 131">
                <a:extLst>
                  <a:ext uri="{FF2B5EF4-FFF2-40B4-BE49-F238E27FC236}">
                    <a16:creationId xmlns:a16="http://schemas.microsoft.com/office/drawing/2014/main" id="{1A30ACD8-9D76-B440-A244-5EBB492FDFDC}"/>
                  </a:ext>
                </a:extLst>
              </p:cNvPr>
              <p:cNvGrpSpPr>
                <a:grpSpLocks noChangeAspect="1"/>
              </p:cNvGrpSpPr>
              <p:nvPr/>
            </p:nvGrpSpPr>
            <p:grpSpPr>
              <a:xfrm>
                <a:off x="6732034" y="2655983"/>
                <a:ext cx="324000" cy="324000"/>
                <a:chOff x="9402318" y="3483102"/>
                <a:chExt cx="381000" cy="381000"/>
              </a:xfrm>
              <a:solidFill>
                <a:schemeClr val="accent2">
                  <a:lumMod val="40000"/>
                  <a:lumOff val="60000"/>
                </a:schemeClr>
              </a:solidFill>
            </p:grpSpPr>
            <p:sp>
              <p:nvSpPr>
                <p:cNvPr id="136" name="Freeform 135">
                  <a:extLst>
                    <a:ext uri="{FF2B5EF4-FFF2-40B4-BE49-F238E27FC236}">
                      <a16:creationId xmlns:a16="http://schemas.microsoft.com/office/drawing/2014/main" id="{787920CB-63FC-EA4F-8B38-BDB65D965BC5}"/>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7" name="Freeform 136">
                  <a:extLst>
                    <a:ext uri="{FF2B5EF4-FFF2-40B4-BE49-F238E27FC236}">
                      <a16:creationId xmlns:a16="http://schemas.microsoft.com/office/drawing/2014/main" id="{B391ECB3-8F94-0B46-8D69-8B55C2816D01}"/>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133" name="Group 132">
                <a:extLst>
                  <a:ext uri="{FF2B5EF4-FFF2-40B4-BE49-F238E27FC236}">
                    <a16:creationId xmlns:a16="http://schemas.microsoft.com/office/drawing/2014/main" id="{DA79EB73-D97F-1446-AF72-E5DC0D49DE19}"/>
                  </a:ext>
                </a:extLst>
              </p:cNvPr>
              <p:cNvGrpSpPr>
                <a:grpSpLocks noChangeAspect="1"/>
              </p:cNvGrpSpPr>
              <p:nvPr/>
            </p:nvGrpSpPr>
            <p:grpSpPr>
              <a:xfrm>
                <a:off x="7162800" y="2655983"/>
                <a:ext cx="324000" cy="324000"/>
                <a:chOff x="9402318" y="3483102"/>
                <a:chExt cx="381000" cy="381000"/>
              </a:xfrm>
              <a:solidFill>
                <a:schemeClr val="accent2">
                  <a:lumMod val="40000"/>
                  <a:lumOff val="60000"/>
                </a:schemeClr>
              </a:solidFill>
            </p:grpSpPr>
            <p:sp>
              <p:nvSpPr>
                <p:cNvPr id="134" name="Freeform 133">
                  <a:extLst>
                    <a:ext uri="{FF2B5EF4-FFF2-40B4-BE49-F238E27FC236}">
                      <a16:creationId xmlns:a16="http://schemas.microsoft.com/office/drawing/2014/main" id="{AAFEDDF1-9214-BF49-8FE9-4F45AD0DFA1E}"/>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35" name="Freeform 134">
                  <a:extLst>
                    <a:ext uri="{FF2B5EF4-FFF2-40B4-BE49-F238E27FC236}">
                      <a16:creationId xmlns:a16="http://schemas.microsoft.com/office/drawing/2014/main" id="{066F9D09-4469-E945-9E93-EADFF7922C1D}"/>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grpSp>
        <p:nvGrpSpPr>
          <p:cNvPr id="6" name="Group 5">
            <a:extLst>
              <a:ext uri="{FF2B5EF4-FFF2-40B4-BE49-F238E27FC236}">
                <a16:creationId xmlns:a16="http://schemas.microsoft.com/office/drawing/2014/main" id="{F594FB63-C005-5347-BEBC-DF6F77B4640C}"/>
              </a:ext>
            </a:extLst>
          </p:cNvPr>
          <p:cNvGrpSpPr/>
          <p:nvPr/>
        </p:nvGrpSpPr>
        <p:grpSpPr>
          <a:xfrm>
            <a:off x="3168914" y="3357423"/>
            <a:ext cx="8704588" cy="461665"/>
            <a:chOff x="3168914" y="3357423"/>
            <a:chExt cx="8704588" cy="461665"/>
          </a:xfrm>
        </p:grpSpPr>
        <p:grpSp>
          <p:nvGrpSpPr>
            <p:cNvPr id="108" name="Group 107">
              <a:extLst>
                <a:ext uri="{FF2B5EF4-FFF2-40B4-BE49-F238E27FC236}">
                  <a16:creationId xmlns:a16="http://schemas.microsoft.com/office/drawing/2014/main" id="{7E755D15-A51E-C641-B77E-8686B5145235}"/>
                </a:ext>
              </a:extLst>
            </p:cNvPr>
            <p:cNvGrpSpPr/>
            <p:nvPr/>
          </p:nvGrpSpPr>
          <p:grpSpPr>
            <a:xfrm>
              <a:off x="3168914" y="3357423"/>
              <a:ext cx="8704588" cy="461665"/>
              <a:chOff x="2221461" y="3484031"/>
              <a:chExt cx="8704588" cy="461665"/>
            </a:xfrm>
          </p:grpSpPr>
          <p:sp>
            <p:nvSpPr>
              <p:cNvPr id="109" name="TextBox 108">
                <a:extLst>
                  <a:ext uri="{FF2B5EF4-FFF2-40B4-BE49-F238E27FC236}">
                    <a16:creationId xmlns:a16="http://schemas.microsoft.com/office/drawing/2014/main" id="{AAC0078F-3C41-DA42-A9CE-804C1F6B266F}"/>
                  </a:ext>
                </a:extLst>
              </p:cNvPr>
              <p:cNvSpPr txBox="1"/>
              <p:nvPr/>
            </p:nvSpPr>
            <p:spPr>
              <a:xfrm>
                <a:off x="7676550" y="3545586"/>
                <a:ext cx="3249499" cy="338554"/>
              </a:xfrm>
              <a:prstGeom prst="rect">
                <a:avLst/>
              </a:prstGeom>
              <a:noFill/>
            </p:spPr>
            <p:txBody>
              <a:bodyPr wrap="squar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6B767D"/>
                    </a:solidFill>
                    <a:effectLst/>
                    <a:uLnTx/>
                    <a:uFillTx/>
                    <a:latin typeface="Arial" panose="020B0604020202020204"/>
                    <a:ea typeface="+mn-ea"/>
                    <a:cs typeface="+mn-cs"/>
                  </a:rPr>
                  <a:t>Average queries per day</a:t>
                </a:r>
              </a:p>
            </p:txBody>
          </p:sp>
          <p:sp>
            <p:nvSpPr>
              <p:cNvPr id="113" name="TextBox 112">
                <a:extLst>
                  <a:ext uri="{FF2B5EF4-FFF2-40B4-BE49-F238E27FC236}">
                    <a16:creationId xmlns:a16="http://schemas.microsoft.com/office/drawing/2014/main" id="{FCA96143-5D32-8A48-A1BA-B67410B09982}"/>
                  </a:ext>
                </a:extLst>
              </p:cNvPr>
              <p:cNvSpPr txBox="1"/>
              <p:nvPr/>
            </p:nvSpPr>
            <p:spPr>
              <a:xfrm>
                <a:off x="2221461" y="3484031"/>
                <a:ext cx="5421677" cy="461665"/>
              </a:xfrm>
              <a:prstGeom prst="rect">
                <a:avLst/>
              </a:prstGeom>
              <a:noFill/>
            </p:spPr>
            <p:txBody>
              <a:bodyPr wrap="none" rtlCol="0">
                <a:spAutoFit/>
              </a:bodyPr>
              <a:lstStyle/>
              <a:p>
                <a:pPr lvl="0" algn="r">
                  <a:defRPr/>
                </a:pPr>
                <a:r>
                  <a:rPr lang="en-US" sz="2400" b="1" dirty="0">
                    <a:solidFill>
                      <a:srgbClr val="384951"/>
                    </a:solidFill>
                    <a:latin typeface="Arial" panose="020B0604020202020204"/>
                  </a:rPr>
                  <a:t>{{</a:t>
                </a:r>
                <a:r>
                  <a:rPr lang="en-US" sz="2400" b="1" dirty="0" err="1">
                    <a:solidFill>
                      <a:srgbClr val="384951"/>
                    </a:solidFill>
                    <a:latin typeface="Arial" panose="020B0604020202020204"/>
                  </a:rPr>
                  <a:t>val</a:t>
                </a:r>
                <a:r>
                  <a:rPr lang="en-US" sz="2400" b="1" dirty="0" err="1">
                    <a:solidFill>
                      <a:srgbClr val="384951"/>
                    </a:solidFill>
                  </a:rPr>
                  <a:t>:vhc</a:t>
                </a:r>
                <a:r>
                  <a:rPr lang="en-US" sz="2400" b="1" dirty="0">
                    <a:solidFill>
                      <a:srgbClr val="384951"/>
                    </a:solidFill>
                  </a:rPr>
                  <a:t>--</a:t>
                </a:r>
                <a:r>
                  <a:rPr lang="en-US" sz="2400" b="1" dirty="0" err="1">
                    <a:solidFill>
                      <a:srgbClr val="384951"/>
                    </a:solidFill>
                  </a:rPr>
                  <a:t>query_counts.csv</a:t>
                </a:r>
                <a:r>
                  <a:rPr lang="en-US" sz="2400" b="1" dirty="0">
                    <a:solidFill>
                      <a:srgbClr val="384951"/>
                    </a:solidFill>
                  </a:rPr>
                  <a:t>[1:6]}}</a:t>
                </a:r>
                <a:r>
                  <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rPr>
                  <a:t>M</a:t>
                </a:r>
              </a:p>
            </p:txBody>
          </p:sp>
        </p:grpSp>
        <p:grpSp>
          <p:nvGrpSpPr>
            <p:cNvPr id="138" name="Group 137">
              <a:extLst>
                <a:ext uri="{FF2B5EF4-FFF2-40B4-BE49-F238E27FC236}">
                  <a16:creationId xmlns:a16="http://schemas.microsoft.com/office/drawing/2014/main" id="{280B64B9-C7EB-504A-9227-ED4C4443EB2C}"/>
                </a:ext>
              </a:extLst>
            </p:cNvPr>
            <p:cNvGrpSpPr>
              <a:grpSpLocks noChangeAspect="1"/>
            </p:cNvGrpSpPr>
            <p:nvPr/>
          </p:nvGrpSpPr>
          <p:grpSpPr>
            <a:xfrm>
              <a:off x="6301268" y="3429000"/>
              <a:ext cx="324000" cy="324000"/>
              <a:chOff x="9402318" y="3483102"/>
              <a:chExt cx="381000" cy="381000"/>
            </a:xfrm>
            <a:solidFill>
              <a:schemeClr val="accent2">
                <a:lumMod val="40000"/>
                <a:lumOff val="60000"/>
              </a:schemeClr>
            </a:solidFill>
          </p:grpSpPr>
          <p:sp>
            <p:nvSpPr>
              <p:cNvPr id="139" name="Freeform 138">
                <a:extLst>
                  <a:ext uri="{FF2B5EF4-FFF2-40B4-BE49-F238E27FC236}">
                    <a16:creationId xmlns:a16="http://schemas.microsoft.com/office/drawing/2014/main" id="{687D05E9-4604-7B40-B3E9-829FD8B86246}"/>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0" name="Freeform 139">
                <a:extLst>
                  <a:ext uri="{FF2B5EF4-FFF2-40B4-BE49-F238E27FC236}">
                    <a16:creationId xmlns:a16="http://schemas.microsoft.com/office/drawing/2014/main" id="{ADA9822D-013F-7D47-83A8-960EEA593A66}"/>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nvGrpSpPr>
          <p:cNvPr id="2" name="Group 1">
            <a:extLst>
              <a:ext uri="{FF2B5EF4-FFF2-40B4-BE49-F238E27FC236}">
                <a16:creationId xmlns:a16="http://schemas.microsoft.com/office/drawing/2014/main" id="{799B0DE4-7A39-0F48-9591-BDC7E0A48AD2}"/>
              </a:ext>
            </a:extLst>
          </p:cNvPr>
          <p:cNvGrpSpPr/>
          <p:nvPr/>
        </p:nvGrpSpPr>
        <p:grpSpPr>
          <a:xfrm>
            <a:off x="2520787" y="4080841"/>
            <a:ext cx="8339340" cy="461665"/>
            <a:chOff x="2482829" y="4870479"/>
            <a:chExt cx="8339340" cy="461665"/>
          </a:xfrm>
        </p:grpSpPr>
        <p:grpSp>
          <p:nvGrpSpPr>
            <p:cNvPr id="117" name="Group 116">
              <a:extLst>
                <a:ext uri="{FF2B5EF4-FFF2-40B4-BE49-F238E27FC236}">
                  <a16:creationId xmlns:a16="http://schemas.microsoft.com/office/drawing/2014/main" id="{510F53DE-0786-1B43-981B-C749418CF777}"/>
                </a:ext>
              </a:extLst>
            </p:cNvPr>
            <p:cNvGrpSpPr/>
            <p:nvPr/>
          </p:nvGrpSpPr>
          <p:grpSpPr>
            <a:xfrm>
              <a:off x="2482829" y="4870479"/>
              <a:ext cx="8339340" cy="461665"/>
              <a:chOff x="1535376" y="5553525"/>
              <a:chExt cx="8339340" cy="461665"/>
            </a:xfrm>
          </p:grpSpPr>
          <p:sp>
            <p:nvSpPr>
              <p:cNvPr id="118" name="TextBox 117">
                <a:extLst>
                  <a:ext uri="{FF2B5EF4-FFF2-40B4-BE49-F238E27FC236}">
                    <a16:creationId xmlns:a16="http://schemas.microsoft.com/office/drawing/2014/main" id="{34E034B9-38C0-3445-B520-A93E2A4A1289}"/>
                  </a:ext>
                </a:extLst>
              </p:cNvPr>
              <p:cNvSpPr txBox="1"/>
              <p:nvPr/>
            </p:nvSpPr>
            <p:spPr>
              <a:xfrm>
                <a:off x="7676550" y="5615080"/>
                <a:ext cx="2198166" cy="338554"/>
              </a:xfrm>
              <a:prstGeom prst="rect">
                <a:avLst/>
              </a:prstGeom>
              <a:noFill/>
            </p:spPr>
            <p:txBody>
              <a:bodyPr wrap="none" l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6B767D"/>
                    </a:solidFill>
                    <a:effectLst/>
                    <a:uLnTx/>
                    <a:uFillTx/>
                    <a:latin typeface="Arial" panose="020B0604020202020204"/>
                    <a:ea typeface="+mn-ea"/>
                    <a:cs typeface="+mn-cs"/>
                  </a:rPr>
                  <a:t>Average response time</a:t>
                </a:r>
              </a:p>
            </p:txBody>
          </p:sp>
          <p:sp>
            <p:nvSpPr>
              <p:cNvPr id="119" name="TextBox 118">
                <a:extLst>
                  <a:ext uri="{FF2B5EF4-FFF2-40B4-BE49-F238E27FC236}">
                    <a16:creationId xmlns:a16="http://schemas.microsoft.com/office/drawing/2014/main" id="{00F900B7-2128-CC45-9432-472D4DDCFED1}"/>
                  </a:ext>
                </a:extLst>
              </p:cNvPr>
              <p:cNvSpPr txBox="1"/>
              <p:nvPr/>
            </p:nvSpPr>
            <p:spPr>
              <a:xfrm>
                <a:off x="1535376" y="5553525"/>
                <a:ext cx="6107762" cy="461665"/>
              </a:xfrm>
              <a:prstGeom prst="rect">
                <a:avLst/>
              </a:prstGeom>
              <a:noFill/>
            </p:spPr>
            <p:txBody>
              <a:bodyPr wrap="none" rtlCol="0">
                <a:spAutoFit/>
              </a:bodyPr>
              <a:lstStyle/>
              <a:p>
                <a:pPr lvl="0" algn="r">
                  <a:defRPr/>
                </a:pPr>
                <a:r>
                  <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rPr>
                  <a:t>{{</a:t>
                </a:r>
                <a:r>
                  <a:rPr kumimoji="0" lang="en-US" sz="2400" b="1" i="0" u="none" strike="noStrike" kern="1200" cap="none" spc="0" normalizeH="0" baseline="0" noProof="0" dirty="0" err="1">
                    <a:ln>
                      <a:noFill/>
                    </a:ln>
                    <a:solidFill>
                      <a:srgbClr val="384951"/>
                    </a:solidFill>
                    <a:effectLst/>
                    <a:uLnTx/>
                    <a:uFillTx/>
                    <a:latin typeface="Arial" panose="020B0604020202020204"/>
                    <a:ea typeface="+mn-ea"/>
                    <a:cs typeface="+mn-cs"/>
                  </a:rPr>
                  <a:t>val</a:t>
                </a:r>
                <a:r>
                  <a:rPr lang="en-US" sz="2400" b="1" dirty="0">
                    <a:solidFill>
                      <a:srgbClr val="384951"/>
                    </a:solidFill>
                  </a:rPr>
                  <a:t>:</a:t>
                </a:r>
                <a:r>
                  <a:rPr lang="en-US" sz="2400" b="1" dirty="0" err="1">
                    <a:solidFill>
                      <a:srgbClr val="384951"/>
                    </a:solidFill>
                  </a:rPr>
                  <a:t>vhc</a:t>
                </a:r>
                <a:r>
                  <a:rPr lang="en-US" sz="2400" b="1" dirty="0">
                    <a:solidFill>
                      <a:srgbClr val="384951"/>
                    </a:solidFill>
                  </a:rPr>
                  <a:t>--</a:t>
                </a:r>
                <a:r>
                  <a:rPr lang="en-US" sz="2400" b="1" dirty="0" err="1">
                    <a:solidFill>
                      <a:srgbClr val="384951"/>
                    </a:solidFill>
                  </a:rPr>
                  <a:t>query_counts.csv</a:t>
                </a:r>
                <a:r>
                  <a:rPr lang="en-US" sz="2400" b="1" dirty="0">
                    <a:solidFill>
                      <a:srgbClr val="384951"/>
                    </a:solidFill>
                  </a:rPr>
                  <a:t>[1:15]}} </a:t>
                </a:r>
                <a:r>
                  <a:rPr kumimoji="0" lang="en-US" sz="2400" b="1" i="0" u="none" strike="noStrike" kern="1200" cap="none" spc="0" normalizeH="0" baseline="0" noProof="0" dirty="0">
                    <a:ln>
                      <a:noFill/>
                    </a:ln>
                    <a:solidFill>
                      <a:srgbClr val="384951"/>
                    </a:solidFill>
                    <a:effectLst/>
                    <a:uLnTx/>
                    <a:uFillTx/>
                    <a:latin typeface="Arial" panose="020B0604020202020204"/>
                    <a:ea typeface="+mn-ea"/>
                    <a:cs typeface="+mn-cs"/>
                  </a:rPr>
                  <a:t>secs</a:t>
                </a:r>
              </a:p>
            </p:txBody>
          </p:sp>
        </p:grpSp>
        <p:grpSp>
          <p:nvGrpSpPr>
            <p:cNvPr id="141" name="Group 140">
              <a:extLst>
                <a:ext uri="{FF2B5EF4-FFF2-40B4-BE49-F238E27FC236}">
                  <a16:creationId xmlns:a16="http://schemas.microsoft.com/office/drawing/2014/main" id="{62875137-AA55-A743-B744-2DE8B6433517}"/>
                </a:ext>
              </a:extLst>
            </p:cNvPr>
            <p:cNvGrpSpPr/>
            <p:nvPr/>
          </p:nvGrpSpPr>
          <p:grpSpPr>
            <a:xfrm>
              <a:off x="6301268" y="4938210"/>
              <a:ext cx="350520" cy="262800"/>
              <a:chOff x="10687050" y="3263646"/>
              <a:chExt cx="350520" cy="259080"/>
            </a:xfrm>
            <a:solidFill>
              <a:schemeClr val="accent2">
                <a:lumMod val="40000"/>
                <a:lumOff val="60000"/>
              </a:schemeClr>
            </a:solidFill>
          </p:grpSpPr>
          <p:sp>
            <p:nvSpPr>
              <p:cNvPr id="142" name="Freeform 141">
                <a:extLst>
                  <a:ext uri="{FF2B5EF4-FFF2-40B4-BE49-F238E27FC236}">
                    <a16:creationId xmlns:a16="http://schemas.microsoft.com/office/drawing/2014/main" id="{12E5EAD1-19A0-8A4D-AA52-2F301B7ACE04}"/>
                  </a:ext>
                </a:extLst>
              </p:cNvPr>
              <p:cNvSpPr/>
              <p:nvPr/>
            </p:nvSpPr>
            <p:spPr>
              <a:xfrm>
                <a:off x="10687050" y="3263646"/>
                <a:ext cx="350520" cy="259080"/>
              </a:xfrm>
              <a:custGeom>
                <a:avLst/>
                <a:gdLst>
                  <a:gd name="connsiteX0" fmla="*/ 179070 w 350520"/>
                  <a:gd name="connsiteY0" fmla="*/ 11430 h 259080"/>
                  <a:gd name="connsiteX1" fmla="*/ 11430 w 350520"/>
                  <a:gd name="connsiteY1" fmla="*/ 179070 h 259080"/>
                  <a:gd name="connsiteX2" fmla="*/ 11430 w 350520"/>
                  <a:gd name="connsiteY2" fmla="*/ 255270 h 259080"/>
                  <a:gd name="connsiteX3" fmla="*/ 118110 w 350520"/>
                  <a:gd name="connsiteY3" fmla="*/ 255270 h 259080"/>
                  <a:gd name="connsiteX4" fmla="*/ 240030 w 350520"/>
                  <a:gd name="connsiteY4" fmla="*/ 255270 h 259080"/>
                  <a:gd name="connsiteX5" fmla="*/ 346710 w 350520"/>
                  <a:gd name="connsiteY5" fmla="*/ 255270 h 259080"/>
                  <a:gd name="connsiteX6" fmla="*/ 346710 w 350520"/>
                  <a:gd name="connsiteY6" fmla="*/ 179070 h 259080"/>
                  <a:gd name="connsiteX7" fmla="*/ 179070 w 350520"/>
                  <a:gd name="connsiteY7" fmla="*/ 11430 h 259080"/>
                  <a:gd name="connsiteX8" fmla="*/ 153162 w 350520"/>
                  <a:gd name="connsiteY8" fmla="*/ 224790 h 259080"/>
                  <a:gd name="connsiteX9" fmla="*/ 179070 w 350520"/>
                  <a:gd name="connsiteY9" fmla="*/ 209550 h 259080"/>
                  <a:gd name="connsiteX10" fmla="*/ 204978 w 350520"/>
                  <a:gd name="connsiteY10" fmla="*/ 224790 h 259080"/>
                  <a:gd name="connsiteX11" fmla="*/ 153162 w 350520"/>
                  <a:gd name="connsiteY11" fmla="*/ 224790 h 259080"/>
                  <a:gd name="connsiteX12" fmla="*/ 316230 w 350520"/>
                  <a:gd name="connsiteY12" fmla="*/ 224790 h 259080"/>
                  <a:gd name="connsiteX13" fmla="*/ 238506 w 350520"/>
                  <a:gd name="connsiteY13" fmla="*/ 224790 h 259080"/>
                  <a:gd name="connsiteX14" fmla="*/ 194310 w 350520"/>
                  <a:gd name="connsiteY14" fmla="*/ 180594 h 259080"/>
                  <a:gd name="connsiteX15" fmla="*/ 194310 w 350520"/>
                  <a:gd name="connsiteY15" fmla="*/ 118110 h 259080"/>
                  <a:gd name="connsiteX16" fmla="*/ 163830 w 350520"/>
                  <a:gd name="connsiteY16" fmla="*/ 118110 h 259080"/>
                  <a:gd name="connsiteX17" fmla="*/ 163830 w 350520"/>
                  <a:gd name="connsiteY17" fmla="*/ 180594 h 259080"/>
                  <a:gd name="connsiteX18" fmla="*/ 119634 w 350520"/>
                  <a:gd name="connsiteY18" fmla="*/ 224790 h 259080"/>
                  <a:gd name="connsiteX19" fmla="*/ 41910 w 350520"/>
                  <a:gd name="connsiteY19" fmla="*/ 224790 h 259080"/>
                  <a:gd name="connsiteX20" fmla="*/ 41910 w 350520"/>
                  <a:gd name="connsiteY20" fmla="*/ 179070 h 259080"/>
                  <a:gd name="connsiteX21" fmla="*/ 179070 w 350520"/>
                  <a:gd name="connsiteY21" fmla="*/ 41910 h 259080"/>
                  <a:gd name="connsiteX22" fmla="*/ 316230 w 350520"/>
                  <a:gd name="connsiteY22" fmla="*/ 179070 h 259080"/>
                  <a:gd name="connsiteX23" fmla="*/ 316230 w 350520"/>
                  <a:gd name="connsiteY23" fmla="*/ 224790 h 259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50520" h="259080">
                    <a:moveTo>
                      <a:pt x="179070" y="11430"/>
                    </a:moveTo>
                    <a:cubicBezTo>
                      <a:pt x="86106" y="11430"/>
                      <a:pt x="11430" y="86106"/>
                      <a:pt x="11430" y="179070"/>
                    </a:cubicBezTo>
                    <a:lnTo>
                      <a:pt x="11430" y="255270"/>
                    </a:lnTo>
                    <a:lnTo>
                      <a:pt x="118110" y="255270"/>
                    </a:lnTo>
                    <a:lnTo>
                      <a:pt x="240030" y="255270"/>
                    </a:lnTo>
                    <a:lnTo>
                      <a:pt x="346710" y="255270"/>
                    </a:lnTo>
                    <a:lnTo>
                      <a:pt x="346710" y="179070"/>
                    </a:lnTo>
                    <a:cubicBezTo>
                      <a:pt x="346710" y="86106"/>
                      <a:pt x="272034" y="11430"/>
                      <a:pt x="179070" y="11430"/>
                    </a:cubicBezTo>
                    <a:close/>
                    <a:moveTo>
                      <a:pt x="153162" y="224790"/>
                    </a:moveTo>
                    <a:cubicBezTo>
                      <a:pt x="157734" y="215646"/>
                      <a:pt x="168402" y="209550"/>
                      <a:pt x="179070" y="209550"/>
                    </a:cubicBezTo>
                    <a:cubicBezTo>
                      <a:pt x="189738" y="209550"/>
                      <a:pt x="200406" y="215646"/>
                      <a:pt x="204978" y="224790"/>
                    </a:cubicBezTo>
                    <a:lnTo>
                      <a:pt x="153162" y="224790"/>
                    </a:lnTo>
                    <a:close/>
                    <a:moveTo>
                      <a:pt x="316230" y="224790"/>
                    </a:moveTo>
                    <a:lnTo>
                      <a:pt x="238506" y="224790"/>
                    </a:lnTo>
                    <a:cubicBezTo>
                      <a:pt x="232410" y="203454"/>
                      <a:pt x="215646" y="186690"/>
                      <a:pt x="194310" y="180594"/>
                    </a:cubicBezTo>
                    <a:lnTo>
                      <a:pt x="194310" y="118110"/>
                    </a:lnTo>
                    <a:lnTo>
                      <a:pt x="163830" y="118110"/>
                    </a:lnTo>
                    <a:lnTo>
                      <a:pt x="163830" y="180594"/>
                    </a:lnTo>
                    <a:cubicBezTo>
                      <a:pt x="142494" y="186690"/>
                      <a:pt x="125730" y="203454"/>
                      <a:pt x="119634" y="224790"/>
                    </a:cubicBezTo>
                    <a:lnTo>
                      <a:pt x="41910" y="224790"/>
                    </a:lnTo>
                    <a:lnTo>
                      <a:pt x="41910" y="179070"/>
                    </a:lnTo>
                    <a:cubicBezTo>
                      <a:pt x="41910" y="102870"/>
                      <a:pt x="102870" y="41910"/>
                      <a:pt x="179070" y="41910"/>
                    </a:cubicBezTo>
                    <a:cubicBezTo>
                      <a:pt x="255270" y="41910"/>
                      <a:pt x="316230" y="102870"/>
                      <a:pt x="316230" y="179070"/>
                    </a:cubicBezTo>
                    <a:lnTo>
                      <a:pt x="316230" y="22479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3" name="Freeform 142">
                <a:extLst>
                  <a:ext uri="{FF2B5EF4-FFF2-40B4-BE49-F238E27FC236}">
                    <a16:creationId xmlns:a16="http://schemas.microsoft.com/office/drawing/2014/main" id="{3201CAB5-1545-7845-BD06-087DFBDE0AC0}"/>
                  </a:ext>
                </a:extLst>
              </p:cNvPr>
              <p:cNvSpPr/>
              <p:nvPr/>
            </p:nvSpPr>
            <p:spPr>
              <a:xfrm>
                <a:off x="10839450" y="3309366"/>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4" name="Freeform 143">
                <a:extLst>
                  <a:ext uri="{FF2B5EF4-FFF2-40B4-BE49-F238E27FC236}">
                    <a16:creationId xmlns:a16="http://schemas.microsoft.com/office/drawing/2014/main" id="{50F014AD-C7DC-D047-A8D1-448D42092248}"/>
                  </a:ext>
                </a:extLst>
              </p:cNvPr>
              <p:cNvSpPr/>
              <p:nvPr/>
            </p:nvSpPr>
            <p:spPr>
              <a:xfrm>
                <a:off x="10914126" y="3339846"/>
                <a:ext cx="45720" cy="45720"/>
              </a:xfrm>
              <a:custGeom>
                <a:avLst/>
                <a:gdLst>
                  <a:gd name="connsiteX0" fmla="*/ 16002 w 45720"/>
                  <a:gd name="connsiteY0" fmla="*/ 16002 h 45720"/>
                  <a:gd name="connsiteX1" fmla="*/ 16002 w 45720"/>
                  <a:gd name="connsiteY1" fmla="*/ 37338 h 45720"/>
                  <a:gd name="connsiteX2" fmla="*/ 37338 w 45720"/>
                  <a:gd name="connsiteY2" fmla="*/ 37338 h 45720"/>
                  <a:gd name="connsiteX3" fmla="*/ 37338 w 45720"/>
                  <a:gd name="connsiteY3" fmla="*/ 16002 h 45720"/>
                  <a:gd name="connsiteX4" fmla="*/ 16002 w 45720"/>
                  <a:gd name="connsiteY4" fmla="*/ 16002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16002" y="16002"/>
                    </a:moveTo>
                    <a:cubicBezTo>
                      <a:pt x="9906" y="22098"/>
                      <a:pt x="9906" y="31242"/>
                      <a:pt x="16002" y="37338"/>
                    </a:cubicBezTo>
                    <a:cubicBezTo>
                      <a:pt x="22098" y="43434"/>
                      <a:pt x="31242" y="43434"/>
                      <a:pt x="37338" y="37338"/>
                    </a:cubicBezTo>
                    <a:cubicBezTo>
                      <a:pt x="43434" y="31242"/>
                      <a:pt x="43434" y="22098"/>
                      <a:pt x="37338" y="16002"/>
                    </a:cubicBezTo>
                    <a:cubicBezTo>
                      <a:pt x="32766" y="9906"/>
                      <a:pt x="22098" y="9906"/>
                      <a:pt x="16002" y="1600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5" name="Freeform 144">
                <a:extLst>
                  <a:ext uri="{FF2B5EF4-FFF2-40B4-BE49-F238E27FC236}">
                    <a16:creationId xmlns:a16="http://schemas.microsoft.com/office/drawing/2014/main" id="{D0CB116D-AD04-3F47-86FE-A3B7246F798A}"/>
                  </a:ext>
                </a:extLst>
              </p:cNvPr>
              <p:cNvSpPr/>
              <p:nvPr/>
            </p:nvSpPr>
            <p:spPr>
              <a:xfrm>
                <a:off x="10946130" y="3416046"/>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6" name="Freeform 145">
                <a:extLst>
                  <a:ext uri="{FF2B5EF4-FFF2-40B4-BE49-F238E27FC236}">
                    <a16:creationId xmlns:a16="http://schemas.microsoft.com/office/drawing/2014/main" id="{8993EF62-BA57-3C4E-B112-2DD5B21B2FAC}"/>
                  </a:ext>
                </a:extLst>
              </p:cNvPr>
              <p:cNvSpPr/>
              <p:nvPr/>
            </p:nvSpPr>
            <p:spPr>
              <a:xfrm>
                <a:off x="10763250" y="3339846"/>
                <a:ext cx="45720" cy="45720"/>
              </a:xfrm>
              <a:custGeom>
                <a:avLst/>
                <a:gdLst>
                  <a:gd name="connsiteX0" fmla="*/ 16002 w 45720"/>
                  <a:gd name="connsiteY0" fmla="*/ 16002 h 45720"/>
                  <a:gd name="connsiteX1" fmla="*/ 16002 w 45720"/>
                  <a:gd name="connsiteY1" fmla="*/ 37338 h 45720"/>
                  <a:gd name="connsiteX2" fmla="*/ 37338 w 45720"/>
                  <a:gd name="connsiteY2" fmla="*/ 37338 h 45720"/>
                  <a:gd name="connsiteX3" fmla="*/ 37338 w 45720"/>
                  <a:gd name="connsiteY3" fmla="*/ 16002 h 45720"/>
                  <a:gd name="connsiteX4" fmla="*/ 16002 w 45720"/>
                  <a:gd name="connsiteY4" fmla="*/ 16002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16002" y="16002"/>
                    </a:moveTo>
                    <a:cubicBezTo>
                      <a:pt x="9906" y="22098"/>
                      <a:pt x="9906" y="31242"/>
                      <a:pt x="16002" y="37338"/>
                    </a:cubicBezTo>
                    <a:cubicBezTo>
                      <a:pt x="22098" y="43434"/>
                      <a:pt x="31242" y="43434"/>
                      <a:pt x="37338" y="37338"/>
                    </a:cubicBezTo>
                    <a:cubicBezTo>
                      <a:pt x="43433" y="31242"/>
                      <a:pt x="43433" y="22098"/>
                      <a:pt x="37338" y="16002"/>
                    </a:cubicBezTo>
                    <a:cubicBezTo>
                      <a:pt x="32766" y="9906"/>
                      <a:pt x="22098" y="9906"/>
                      <a:pt x="16002" y="16002"/>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47" name="Freeform 146">
                <a:extLst>
                  <a:ext uri="{FF2B5EF4-FFF2-40B4-BE49-F238E27FC236}">
                    <a16:creationId xmlns:a16="http://schemas.microsoft.com/office/drawing/2014/main" id="{A116AF16-F43F-FC43-AB60-4620ECC5ABA9}"/>
                  </a:ext>
                </a:extLst>
              </p:cNvPr>
              <p:cNvSpPr/>
              <p:nvPr/>
            </p:nvSpPr>
            <p:spPr>
              <a:xfrm>
                <a:off x="10732770" y="3416046"/>
                <a:ext cx="45720" cy="45720"/>
              </a:xfrm>
              <a:custGeom>
                <a:avLst/>
                <a:gdLst>
                  <a:gd name="connsiteX0" fmla="*/ 41910 w 45720"/>
                  <a:gd name="connsiteY0" fmla="*/ 26670 h 45720"/>
                  <a:gd name="connsiteX1" fmla="*/ 26670 w 45720"/>
                  <a:gd name="connsiteY1" fmla="*/ 41910 h 45720"/>
                  <a:gd name="connsiteX2" fmla="*/ 11430 w 45720"/>
                  <a:gd name="connsiteY2" fmla="*/ 26670 h 45720"/>
                  <a:gd name="connsiteX3" fmla="*/ 26670 w 45720"/>
                  <a:gd name="connsiteY3" fmla="*/ 11430 h 45720"/>
                  <a:gd name="connsiteX4" fmla="*/ 41910 w 45720"/>
                  <a:gd name="connsiteY4" fmla="*/ 26670 h 457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 h="45720">
                    <a:moveTo>
                      <a:pt x="41910" y="26670"/>
                    </a:moveTo>
                    <a:cubicBezTo>
                      <a:pt x="41910" y="35087"/>
                      <a:pt x="35087" y="41910"/>
                      <a:pt x="26670" y="41910"/>
                    </a:cubicBezTo>
                    <a:cubicBezTo>
                      <a:pt x="18253" y="41910"/>
                      <a:pt x="11430" y="35087"/>
                      <a:pt x="11430" y="26670"/>
                    </a:cubicBezTo>
                    <a:cubicBezTo>
                      <a:pt x="11430" y="18253"/>
                      <a:pt x="18253" y="11430"/>
                      <a:pt x="26670" y="11430"/>
                    </a:cubicBezTo>
                    <a:cubicBezTo>
                      <a:pt x="35087" y="11430"/>
                      <a:pt x="41910" y="18253"/>
                      <a:pt x="41910" y="2667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spTree>
    <p:custDataLst>
      <p:tags r:id="rId1"/>
    </p:custDataLst>
    <p:extLst>
      <p:ext uri="{BB962C8B-B14F-4D97-AF65-F5344CB8AC3E}">
        <p14:creationId xmlns:p14="http://schemas.microsoft.com/office/powerpoint/2010/main" val="1112465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58F3A-CDCA-C645-9CEC-91A6D8583234}"/>
              </a:ext>
            </a:extLst>
          </p:cNvPr>
          <p:cNvSpPr>
            <a:spLocks noGrp="1"/>
          </p:cNvSpPr>
          <p:nvPr>
            <p:ph type="title"/>
          </p:nvPr>
        </p:nvSpPr>
        <p:spPr/>
        <p:txBody>
          <a:bodyPr/>
          <a:lstStyle/>
          <a:p>
            <a:r>
              <a:rPr lang="en-US" dirty="0"/>
              <a:t>Key System Metrics</a:t>
            </a:r>
          </a:p>
        </p:txBody>
      </p:sp>
      <p:grpSp>
        <p:nvGrpSpPr>
          <p:cNvPr id="12" name="Group 11">
            <a:extLst>
              <a:ext uri="{FF2B5EF4-FFF2-40B4-BE49-F238E27FC236}">
                <a16:creationId xmlns:a16="http://schemas.microsoft.com/office/drawing/2014/main" id="{672EFF54-147C-6047-921F-3E6DB4E2EEEE}"/>
              </a:ext>
            </a:extLst>
          </p:cNvPr>
          <p:cNvGrpSpPr/>
          <p:nvPr/>
        </p:nvGrpSpPr>
        <p:grpSpPr>
          <a:xfrm>
            <a:off x="572497" y="1599292"/>
            <a:ext cx="1137408" cy="276999"/>
            <a:chOff x="572497" y="1598401"/>
            <a:chExt cx="1137408" cy="276999"/>
          </a:xfrm>
        </p:grpSpPr>
        <p:sp>
          <p:nvSpPr>
            <p:cNvPr id="4" name="TextBox 3">
              <a:extLst>
                <a:ext uri="{FF2B5EF4-FFF2-40B4-BE49-F238E27FC236}">
                  <a16:creationId xmlns:a16="http://schemas.microsoft.com/office/drawing/2014/main" id="{BA4EA557-3C27-504A-9DFA-8D941BB30D7E}"/>
                </a:ext>
              </a:extLst>
            </p:cNvPr>
            <p:cNvSpPr txBox="1"/>
            <p:nvPr/>
          </p:nvSpPr>
          <p:spPr>
            <a:xfrm>
              <a:off x="887244" y="1598401"/>
              <a:ext cx="82266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70" normalizeH="0" baseline="0" noProof="0" dirty="0">
                  <a:ln>
                    <a:noFill/>
                  </a:ln>
                  <a:solidFill>
                    <a:srgbClr val="384951"/>
                  </a:solidFill>
                  <a:effectLst/>
                  <a:uLnTx/>
                  <a:uFillTx/>
                  <a:latin typeface="Arial" panose="020B0604020202020204"/>
                  <a:ea typeface="+mn-ea"/>
                  <a:cs typeface="+mn-cs"/>
                </a:rPr>
                <a:t>USERS</a:t>
              </a:r>
            </a:p>
          </p:txBody>
        </p:sp>
        <p:grpSp>
          <p:nvGrpSpPr>
            <p:cNvPr id="14" name="Group 13">
              <a:extLst>
                <a:ext uri="{FF2B5EF4-FFF2-40B4-BE49-F238E27FC236}">
                  <a16:creationId xmlns:a16="http://schemas.microsoft.com/office/drawing/2014/main" id="{2EF2AE6F-2991-5B44-BE41-5ADB15390F63}"/>
                </a:ext>
              </a:extLst>
            </p:cNvPr>
            <p:cNvGrpSpPr/>
            <p:nvPr/>
          </p:nvGrpSpPr>
          <p:grpSpPr>
            <a:xfrm>
              <a:off x="572497" y="1598401"/>
              <a:ext cx="238401" cy="276999"/>
              <a:chOff x="7828026" y="2599182"/>
              <a:chExt cx="320040" cy="371856"/>
            </a:xfrm>
            <a:solidFill>
              <a:schemeClr val="accent3"/>
            </a:solidFill>
          </p:grpSpPr>
          <p:sp>
            <p:nvSpPr>
              <p:cNvPr id="15" name="Freeform 14">
                <a:extLst>
                  <a:ext uri="{FF2B5EF4-FFF2-40B4-BE49-F238E27FC236}">
                    <a16:creationId xmlns:a16="http://schemas.microsoft.com/office/drawing/2014/main" id="{E4C3ADDC-CBC9-E343-AC45-B1936CC560EF}"/>
                  </a:ext>
                </a:extLst>
              </p:cNvPr>
              <p:cNvSpPr/>
              <p:nvPr/>
            </p:nvSpPr>
            <p:spPr>
              <a:xfrm>
                <a:off x="7828026" y="2864358"/>
                <a:ext cx="320040" cy="106680"/>
              </a:xfrm>
              <a:custGeom>
                <a:avLst/>
                <a:gdLst>
                  <a:gd name="connsiteX0" fmla="*/ 163830 w 320040"/>
                  <a:gd name="connsiteY0" fmla="*/ 96774 h 106680"/>
                  <a:gd name="connsiteX1" fmla="*/ 11430 w 320040"/>
                  <a:gd name="connsiteY1" fmla="*/ 51054 h 106680"/>
                  <a:gd name="connsiteX2" fmla="*/ 84582 w 320040"/>
                  <a:gd name="connsiteY2" fmla="*/ 11430 h 106680"/>
                  <a:gd name="connsiteX3" fmla="*/ 89154 w 320040"/>
                  <a:gd name="connsiteY3" fmla="*/ 41910 h 106680"/>
                  <a:gd name="connsiteX4" fmla="*/ 48005 w 320040"/>
                  <a:gd name="connsiteY4" fmla="*/ 52578 h 106680"/>
                  <a:gd name="connsiteX5" fmla="*/ 163830 w 320040"/>
                  <a:gd name="connsiteY5" fmla="*/ 67818 h 106680"/>
                  <a:gd name="connsiteX6" fmla="*/ 279654 w 320040"/>
                  <a:gd name="connsiteY6" fmla="*/ 52578 h 106680"/>
                  <a:gd name="connsiteX7" fmla="*/ 236982 w 320040"/>
                  <a:gd name="connsiteY7" fmla="*/ 41910 h 106680"/>
                  <a:gd name="connsiteX8" fmla="*/ 241554 w 320040"/>
                  <a:gd name="connsiteY8" fmla="*/ 11430 h 106680"/>
                  <a:gd name="connsiteX9" fmla="*/ 316230 w 320040"/>
                  <a:gd name="connsiteY9" fmla="*/ 52578 h 106680"/>
                  <a:gd name="connsiteX10" fmla="*/ 163830 w 320040"/>
                  <a:gd name="connsiteY10" fmla="*/ 96774 h 106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0040" h="106680">
                    <a:moveTo>
                      <a:pt x="163830" y="96774"/>
                    </a:moveTo>
                    <a:cubicBezTo>
                      <a:pt x="128777" y="96774"/>
                      <a:pt x="11430" y="93726"/>
                      <a:pt x="11430" y="51054"/>
                    </a:cubicBezTo>
                    <a:cubicBezTo>
                      <a:pt x="11430" y="31242"/>
                      <a:pt x="34290" y="17526"/>
                      <a:pt x="84582" y="11430"/>
                    </a:cubicBezTo>
                    <a:lnTo>
                      <a:pt x="89154" y="41910"/>
                    </a:lnTo>
                    <a:cubicBezTo>
                      <a:pt x="67817" y="44958"/>
                      <a:pt x="54102" y="49530"/>
                      <a:pt x="48005" y="52578"/>
                    </a:cubicBezTo>
                    <a:cubicBezTo>
                      <a:pt x="63245" y="58674"/>
                      <a:pt x="104394" y="67818"/>
                      <a:pt x="163830" y="67818"/>
                    </a:cubicBezTo>
                    <a:cubicBezTo>
                      <a:pt x="223265" y="67818"/>
                      <a:pt x="264414" y="58674"/>
                      <a:pt x="279654" y="52578"/>
                    </a:cubicBezTo>
                    <a:cubicBezTo>
                      <a:pt x="272034" y="49530"/>
                      <a:pt x="259842" y="44958"/>
                      <a:pt x="236982" y="41910"/>
                    </a:cubicBezTo>
                    <a:lnTo>
                      <a:pt x="241554" y="11430"/>
                    </a:lnTo>
                    <a:cubicBezTo>
                      <a:pt x="291845" y="19050"/>
                      <a:pt x="316230" y="31242"/>
                      <a:pt x="316230" y="52578"/>
                    </a:cubicBezTo>
                    <a:cubicBezTo>
                      <a:pt x="316230" y="93726"/>
                      <a:pt x="198882" y="96774"/>
                      <a:pt x="163830" y="9677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6" name="Freeform 15">
                <a:extLst>
                  <a:ext uri="{FF2B5EF4-FFF2-40B4-BE49-F238E27FC236}">
                    <a16:creationId xmlns:a16="http://schemas.microsoft.com/office/drawing/2014/main" id="{0057A257-DAEE-6241-A8CE-E306D3BAB30B}"/>
                  </a:ext>
                </a:extLst>
              </p:cNvPr>
              <p:cNvSpPr/>
              <p:nvPr/>
            </p:nvSpPr>
            <p:spPr>
              <a:xfrm>
                <a:off x="7934706" y="2599182"/>
                <a:ext cx="106680" cy="106680"/>
              </a:xfrm>
              <a:custGeom>
                <a:avLst/>
                <a:gdLst>
                  <a:gd name="connsiteX0" fmla="*/ 57150 w 106680"/>
                  <a:gd name="connsiteY0" fmla="*/ 102870 h 106680"/>
                  <a:gd name="connsiteX1" fmla="*/ 11430 w 106680"/>
                  <a:gd name="connsiteY1" fmla="*/ 57150 h 106680"/>
                  <a:gd name="connsiteX2" fmla="*/ 57150 w 106680"/>
                  <a:gd name="connsiteY2" fmla="*/ 11430 h 106680"/>
                  <a:gd name="connsiteX3" fmla="*/ 102870 w 106680"/>
                  <a:gd name="connsiteY3" fmla="*/ 57150 h 106680"/>
                  <a:gd name="connsiteX4" fmla="*/ 57150 w 106680"/>
                  <a:gd name="connsiteY4" fmla="*/ 102870 h 106680"/>
                  <a:gd name="connsiteX5" fmla="*/ 57150 w 106680"/>
                  <a:gd name="connsiteY5" fmla="*/ 41910 h 106680"/>
                  <a:gd name="connsiteX6" fmla="*/ 41910 w 106680"/>
                  <a:gd name="connsiteY6" fmla="*/ 57150 h 106680"/>
                  <a:gd name="connsiteX7" fmla="*/ 57150 w 106680"/>
                  <a:gd name="connsiteY7" fmla="*/ 72390 h 106680"/>
                  <a:gd name="connsiteX8" fmla="*/ 72390 w 106680"/>
                  <a:gd name="connsiteY8" fmla="*/ 57150 h 106680"/>
                  <a:gd name="connsiteX9" fmla="*/ 57150 w 106680"/>
                  <a:gd name="connsiteY9" fmla="*/ 41910 h 106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680" h="106680">
                    <a:moveTo>
                      <a:pt x="57150" y="102870"/>
                    </a:moveTo>
                    <a:cubicBezTo>
                      <a:pt x="31242" y="102870"/>
                      <a:pt x="11430" y="83058"/>
                      <a:pt x="11430" y="57150"/>
                    </a:cubicBezTo>
                    <a:cubicBezTo>
                      <a:pt x="11430" y="31242"/>
                      <a:pt x="31242" y="11430"/>
                      <a:pt x="57150" y="11430"/>
                    </a:cubicBezTo>
                    <a:cubicBezTo>
                      <a:pt x="83057" y="11430"/>
                      <a:pt x="102870" y="31242"/>
                      <a:pt x="102870" y="57150"/>
                    </a:cubicBezTo>
                    <a:cubicBezTo>
                      <a:pt x="102870" y="83058"/>
                      <a:pt x="83057" y="102870"/>
                      <a:pt x="57150" y="102870"/>
                    </a:cubicBezTo>
                    <a:close/>
                    <a:moveTo>
                      <a:pt x="57150" y="41910"/>
                    </a:moveTo>
                    <a:cubicBezTo>
                      <a:pt x="48005" y="41910"/>
                      <a:pt x="41910" y="48006"/>
                      <a:pt x="41910" y="57150"/>
                    </a:cubicBezTo>
                    <a:cubicBezTo>
                      <a:pt x="41910" y="66294"/>
                      <a:pt x="48005" y="72390"/>
                      <a:pt x="57150" y="72390"/>
                    </a:cubicBezTo>
                    <a:cubicBezTo>
                      <a:pt x="66294" y="72390"/>
                      <a:pt x="72390" y="66294"/>
                      <a:pt x="72390" y="57150"/>
                    </a:cubicBezTo>
                    <a:cubicBezTo>
                      <a:pt x="72390" y="49530"/>
                      <a:pt x="66294" y="41910"/>
                      <a:pt x="57150" y="41910"/>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17" name="Freeform 16">
                <a:extLst>
                  <a:ext uri="{FF2B5EF4-FFF2-40B4-BE49-F238E27FC236}">
                    <a16:creationId xmlns:a16="http://schemas.microsoft.com/office/drawing/2014/main" id="{E85396B5-CA94-7E4A-9C45-5E73476517A1}"/>
                  </a:ext>
                </a:extLst>
              </p:cNvPr>
              <p:cNvSpPr/>
              <p:nvPr/>
            </p:nvSpPr>
            <p:spPr>
              <a:xfrm>
                <a:off x="7904226" y="2690622"/>
                <a:ext cx="167640" cy="228600"/>
              </a:xfrm>
              <a:custGeom>
                <a:avLst/>
                <a:gdLst>
                  <a:gd name="connsiteX0" fmla="*/ 118110 w 167640"/>
                  <a:gd name="connsiteY0" fmla="*/ 224790 h 228600"/>
                  <a:gd name="connsiteX1" fmla="*/ 57150 w 167640"/>
                  <a:gd name="connsiteY1" fmla="*/ 224790 h 228600"/>
                  <a:gd name="connsiteX2" fmla="*/ 41910 w 167640"/>
                  <a:gd name="connsiteY2" fmla="*/ 209550 h 228600"/>
                  <a:gd name="connsiteX3" fmla="*/ 41910 w 167640"/>
                  <a:gd name="connsiteY3" fmla="*/ 148590 h 228600"/>
                  <a:gd name="connsiteX4" fmla="*/ 26670 w 167640"/>
                  <a:gd name="connsiteY4" fmla="*/ 148590 h 228600"/>
                  <a:gd name="connsiteX5" fmla="*/ 11430 w 167640"/>
                  <a:gd name="connsiteY5" fmla="*/ 133350 h 228600"/>
                  <a:gd name="connsiteX6" fmla="*/ 11430 w 167640"/>
                  <a:gd name="connsiteY6" fmla="*/ 87630 h 228600"/>
                  <a:gd name="connsiteX7" fmla="*/ 87630 w 167640"/>
                  <a:gd name="connsiteY7" fmla="*/ 11430 h 228600"/>
                  <a:gd name="connsiteX8" fmla="*/ 163830 w 167640"/>
                  <a:gd name="connsiteY8" fmla="*/ 87630 h 228600"/>
                  <a:gd name="connsiteX9" fmla="*/ 163830 w 167640"/>
                  <a:gd name="connsiteY9" fmla="*/ 133350 h 228600"/>
                  <a:gd name="connsiteX10" fmla="*/ 148590 w 167640"/>
                  <a:gd name="connsiteY10" fmla="*/ 148590 h 228600"/>
                  <a:gd name="connsiteX11" fmla="*/ 133350 w 167640"/>
                  <a:gd name="connsiteY11" fmla="*/ 148590 h 228600"/>
                  <a:gd name="connsiteX12" fmla="*/ 133350 w 167640"/>
                  <a:gd name="connsiteY12" fmla="*/ 209550 h 228600"/>
                  <a:gd name="connsiteX13" fmla="*/ 118110 w 167640"/>
                  <a:gd name="connsiteY13" fmla="*/ 224790 h 228600"/>
                  <a:gd name="connsiteX14" fmla="*/ 72390 w 167640"/>
                  <a:gd name="connsiteY14" fmla="*/ 194310 h 228600"/>
                  <a:gd name="connsiteX15" fmla="*/ 102870 w 167640"/>
                  <a:gd name="connsiteY15" fmla="*/ 194310 h 228600"/>
                  <a:gd name="connsiteX16" fmla="*/ 102870 w 167640"/>
                  <a:gd name="connsiteY16" fmla="*/ 133350 h 228600"/>
                  <a:gd name="connsiteX17" fmla="*/ 118110 w 167640"/>
                  <a:gd name="connsiteY17" fmla="*/ 118110 h 228600"/>
                  <a:gd name="connsiteX18" fmla="*/ 133350 w 167640"/>
                  <a:gd name="connsiteY18" fmla="*/ 118110 h 228600"/>
                  <a:gd name="connsiteX19" fmla="*/ 133350 w 167640"/>
                  <a:gd name="connsiteY19" fmla="*/ 87630 h 228600"/>
                  <a:gd name="connsiteX20" fmla="*/ 87630 w 167640"/>
                  <a:gd name="connsiteY20" fmla="*/ 41910 h 228600"/>
                  <a:gd name="connsiteX21" fmla="*/ 41910 w 167640"/>
                  <a:gd name="connsiteY21" fmla="*/ 87630 h 228600"/>
                  <a:gd name="connsiteX22" fmla="*/ 41910 w 167640"/>
                  <a:gd name="connsiteY22" fmla="*/ 118110 h 228600"/>
                  <a:gd name="connsiteX23" fmla="*/ 57150 w 167640"/>
                  <a:gd name="connsiteY23" fmla="*/ 118110 h 228600"/>
                  <a:gd name="connsiteX24" fmla="*/ 72390 w 167640"/>
                  <a:gd name="connsiteY24" fmla="*/ 133350 h 228600"/>
                  <a:gd name="connsiteX25" fmla="*/ 72390 w 167640"/>
                  <a:gd name="connsiteY25" fmla="*/ 194310 h 22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67640" h="228600">
                    <a:moveTo>
                      <a:pt x="118110" y="224790"/>
                    </a:moveTo>
                    <a:lnTo>
                      <a:pt x="57150" y="224790"/>
                    </a:lnTo>
                    <a:cubicBezTo>
                      <a:pt x="48005" y="224790"/>
                      <a:pt x="41910" y="218694"/>
                      <a:pt x="41910" y="209550"/>
                    </a:cubicBezTo>
                    <a:lnTo>
                      <a:pt x="41910" y="148590"/>
                    </a:lnTo>
                    <a:lnTo>
                      <a:pt x="26670" y="148590"/>
                    </a:lnTo>
                    <a:cubicBezTo>
                      <a:pt x="17525" y="148590"/>
                      <a:pt x="11430" y="142494"/>
                      <a:pt x="11430" y="133350"/>
                    </a:cubicBezTo>
                    <a:lnTo>
                      <a:pt x="11430" y="87630"/>
                    </a:lnTo>
                    <a:cubicBezTo>
                      <a:pt x="11430" y="44958"/>
                      <a:pt x="44957" y="11430"/>
                      <a:pt x="87630" y="11430"/>
                    </a:cubicBezTo>
                    <a:cubicBezTo>
                      <a:pt x="130302" y="11430"/>
                      <a:pt x="163830" y="44958"/>
                      <a:pt x="163830" y="87630"/>
                    </a:cubicBezTo>
                    <a:lnTo>
                      <a:pt x="163830" y="133350"/>
                    </a:lnTo>
                    <a:cubicBezTo>
                      <a:pt x="163830" y="142494"/>
                      <a:pt x="157734" y="148590"/>
                      <a:pt x="148590" y="148590"/>
                    </a:cubicBezTo>
                    <a:lnTo>
                      <a:pt x="133350" y="148590"/>
                    </a:lnTo>
                    <a:lnTo>
                      <a:pt x="133350" y="209550"/>
                    </a:lnTo>
                    <a:cubicBezTo>
                      <a:pt x="133350" y="218694"/>
                      <a:pt x="127254" y="224790"/>
                      <a:pt x="118110" y="224790"/>
                    </a:cubicBezTo>
                    <a:close/>
                    <a:moveTo>
                      <a:pt x="72390" y="194310"/>
                    </a:moveTo>
                    <a:lnTo>
                      <a:pt x="102870" y="194310"/>
                    </a:lnTo>
                    <a:lnTo>
                      <a:pt x="102870" y="133350"/>
                    </a:lnTo>
                    <a:cubicBezTo>
                      <a:pt x="102870" y="124206"/>
                      <a:pt x="108965" y="118110"/>
                      <a:pt x="118110" y="118110"/>
                    </a:cubicBezTo>
                    <a:lnTo>
                      <a:pt x="133350" y="118110"/>
                    </a:lnTo>
                    <a:lnTo>
                      <a:pt x="133350" y="87630"/>
                    </a:lnTo>
                    <a:cubicBezTo>
                      <a:pt x="133350" y="61722"/>
                      <a:pt x="113537" y="41910"/>
                      <a:pt x="87630" y="41910"/>
                    </a:cubicBezTo>
                    <a:cubicBezTo>
                      <a:pt x="61722" y="41910"/>
                      <a:pt x="41910" y="61722"/>
                      <a:pt x="41910" y="87630"/>
                    </a:cubicBezTo>
                    <a:lnTo>
                      <a:pt x="41910" y="118110"/>
                    </a:lnTo>
                    <a:lnTo>
                      <a:pt x="57150" y="118110"/>
                    </a:lnTo>
                    <a:cubicBezTo>
                      <a:pt x="66294" y="118110"/>
                      <a:pt x="72390" y="124206"/>
                      <a:pt x="72390" y="133350"/>
                    </a:cubicBezTo>
                    <a:lnTo>
                      <a:pt x="72390" y="194310"/>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nvGrpSpPr>
          <p:cNvPr id="11" name="Group 10">
            <a:extLst>
              <a:ext uri="{FF2B5EF4-FFF2-40B4-BE49-F238E27FC236}">
                <a16:creationId xmlns:a16="http://schemas.microsoft.com/office/drawing/2014/main" id="{073ECC46-305B-D24A-A705-770A76A9695F}"/>
              </a:ext>
            </a:extLst>
          </p:cNvPr>
          <p:cNvGrpSpPr/>
          <p:nvPr/>
        </p:nvGrpSpPr>
        <p:grpSpPr>
          <a:xfrm>
            <a:off x="572497" y="2550997"/>
            <a:ext cx="1378179" cy="276999"/>
            <a:chOff x="572497" y="2666584"/>
            <a:chExt cx="1378179" cy="276999"/>
          </a:xfrm>
        </p:grpSpPr>
        <p:sp>
          <p:nvSpPr>
            <p:cNvPr id="6" name="TextBox 5">
              <a:extLst>
                <a:ext uri="{FF2B5EF4-FFF2-40B4-BE49-F238E27FC236}">
                  <a16:creationId xmlns:a16="http://schemas.microsoft.com/office/drawing/2014/main" id="{D3C7CDDF-6876-F443-9C00-F6C7FC4B49CA}"/>
                </a:ext>
              </a:extLst>
            </p:cNvPr>
            <p:cNvSpPr txBox="1"/>
            <p:nvPr/>
          </p:nvSpPr>
          <p:spPr>
            <a:xfrm>
              <a:off x="887244" y="2666584"/>
              <a:ext cx="106343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70" normalizeH="0" baseline="0" noProof="0" dirty="0">
                  <a:ln>
                    <a:noFill/>
                  </a:ln>
                  <a:solidFill>
                    <a:srgbClr val="384951"/>
                  </a:solidFill>
                  <a:effectLst/>
                  <a:uLnTx/>
                  <a:uFillTx/>
                  <a:latin typeface="Arial" panose="020B0604020202020204"/>
                  <a:ea typeface="+mn-ea"/>
                  <a:cs typeface="+mn-cs"/>
                </a:rPr>
                <a:t>OBJECTS</a:t>
              </a:r>
            </a:p>
          </p:txBody>
        </p:sp>
        <p:grpSp>
          <p:nvGrpSpPr>
            <p:cNvPr id="18" name="Group 17">
              <a:extLst>
                <a:ext uri="{FF2B5EF4-FFF2-40B4-BE49-F238E27FC236}">
                  <a16:creationId xmlns:a16="http://schemas.microsoft.com/office/drawing/2014/main" id="{C291C261-67EC-8643-8408-2AF8ABCC17CC}"/>
                </a:ext>
              </a:extLst>
            </p:cNvPr>
            <p:cNvGrpSpPr/>
            <p:nvPr/>
          </p:nvGrpSpPr>
          <p:grpSpPr>
            <a:xfrm>
              <a:off x="572497" y="2685883"/>
              <a:ext cx="261106" cy="238401"/>
              <a:chOff x="6604254" y="3513582"/>
              <a:chExt cx="350520" cy="320040"/>
            </a:xfrm>
            <a:solidFill>
              <a:schemeClr val="accent3"/>
            </a:solidFill>
          </p:grpSpPr>
          <p:sp>
            <p:nvSpPr>
              <p:cNvPr id="19" name="Freeform 18">
                <a:extLst>
                  <a:ext uri="{FF2B5EF4-FFF2-40B4-BE49-F238E27FC236}">
                    <a16:creationId xmlns:a16="http://schemas.microsoft.com/office/drawing/2014/main" id="{B4632D13-2708-EB49-82B1-632B11C24066}"/>
                  </a:ext>
                </a:extLst>
              </p:cNvPr>
              <p:cNvSpPr/>
              <p:nvPr/>
            </p:nvSpPr>
            <p:spPr>
              <a:xfrm>
                <a:off x="6604254" y="3513582"/>
                <a:ext cx="350520" cy="320040"/>
              </a:xfrm>
              <a:custGeom>
                <a:avLst/>
                <a:gdLst>
                  <a:gd name="connsiteX0" fmla="*/ 197644 w 219075"/>
                  <a:gd name="connsiteY0" fmla="*/ 7144 h 200025"/>
                  <a:gd name="connsiteX1" fmla="*/ 26194 w 219075"/>
                  <a:gd name="connsiteY1" fmla="*/ 7144 h 200025"/>
                  <a:gd name="connsiteX2" fmla="*/ 7144 w 219075"/>
                  <a:gd name="connsiteY2" fmla="*/ 26194 h 200025"/>
                  <a:gd name="connsiteX3" fmla="*/ 7144 w 219075"/>
                  <a:gd name="connsiteY3" fmla="*/ 178594 h 200025"/>
                  <a:gd name="connsiteX4" fmla="*/ 26194 w 219075"/>
                  <a:gd name="connsiteY4" fmla="*/ 197644 h 200025"/>
                  <a:gd name="connsiteX5" fmla="*/ 197644 w 219075"/>
                  <a:gd name="connsiteY5" fmla="*/ 197644 h 200025"/>
                  <a:gd name="connsiteX6" fmla="*/ 216694 w 219075"/>
                  <a:gd name="connsiteY6" fmla="*/ 178594 h 200025"/>
                  <a:gd name="connsiteX7" fmla="*/ 216694 w 219075"/>
                  <a:gd name="connsiteY7" fmla="*/ 26194 h 200025"/>
                  <a:gd name="connsiteX8" fmla="*/ 197644 w 219075"/>
                  <a:gd name="connsiteY8" fmla="*/ 7144 h 200025"/>
                  <a:gd name="connsiteX9" fmla="*/ 73819 w 219075"/>
                  <a:gd name="connsiteY9" fmla="*/ 26194 h 200025"/>
                  <a:gd name="connsiteX10" fmla="*/ 102394 w 219075"/>
                  <a:gd name="connsiteY10" fmla="*/ 26194 h 200025"/>
                  <a:gd name="connsiteX11" fmla="*/ 102394 w 219075"/>
                  <a:gd name="connsiteY11" fmla="*/ 45244 h 200025"/>
                  <a:gd name="connsiteX12" fmla="*/ 73819 w 219075"/>
                  <a:gd name="connsiteY12" fmla="*/ 45244 h 200025"/>
                  <a:gd name="connsiteX13" fmla="*/ 73819 w 219075"/>
                  <a:gd name="connsiteY13" fmla="*/ 26194 h 200025"/>
                  <a:gd name="connsiteX14" fmla="*/ 26194 w 219075"/>
                  <a:gd name="connsiteY14" fmla="*/ 26194 h 200025"/>
                  <a:gd name="connsiteX15" fmla="*/ 54769 w 219075"/>
                  <a:gd name="connsiteY15" fmla="*/ 26194 h 200025"/>
                  <a:gd name="connsiteX16" fmla="*/ 54769 w 219075"/>
                  <a:gd name="connsiteY16" fmla="*/ 45244 h 200025"/>
                  <a:gd name="connsiteX17" fmla="*/ 26194 w 219075"/>
                  <a:gd name="connsiteY17" fmla="*/ 45244 h 200025"/>
                  <a:gd name="connsiteX18" fmla="*/ 26194 w 219075"/>
                  <a:gd name="connsiteY18" fmla="*/ 26194 h 200025"/>
                  <a:gd name="connsiteX19" fmla="*/ 197644 w 219075"/>
                  <a:gd name="connsiteY19" fmla="*/ 178594 h 200025"/>
                  <a:gd name="connsiteX20" fmla="*/ 26194 w 219075"/>
                  <a:gd name="connsiteY20" fmla="*/ 178594 h 200025"/>
                  <a:gd name="connsiteX21" fmla="*/ 26194 w 219075"/>
                  <a:gd name="connsiteY21" fmla="*/ 64294 h 200025"/>
                  <a:gd name="connsiteX22" fmla="*/ 197644 w 219075"/>
                  <a:gd name="connsiteY22" fmla="*/ 64294 h 200025"/>
                  <a:gd name="connsiteX23" fmla="*/ 197644 w 219075"/>
                  <a:gd name="connsiteY23" fmla="*/ 178594 h 200025"/>
                  <a:gd name="connsiteX24" fmla="*/ 197644 w 219075"/>
                  <a:gd name="connsiteY24" fmla="*/ 45244 h 200025"/>
                  <a:gd name="connsiteX25" fmla="*/ 121444 w 219075"/>
                  <a:gd name="connsiteY25" fmla="*/ 45244 h 200025"/>
                  <a:gd name="connsiteX26" fmla="*/ 121444 w 219075"/>
                  <a:gd name="connsiteY26" fmla="*/ 26194 h 200025"/>
                  <a:gd name="connsiteX27" fmla="*/ 197644 w 219075"/>
                  <a:gd name="connsiteY27" fmla="*/ 26194 h 200025"/>
                  <a:gd name="connsiteX28" fmla="*/ 197644 w 219075"/>
                  <a:gd name="connsiteY28" fmla="*/ 45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197644" y="7144"/>
                    </a:moveTo>
                    <a:lnTo>
                      <a:pt x="26194" y="7144"/>
                    </a:lnTo>
                    <a:cubicBezTo>
                      <a:pt x="15716" y="7144"/>
                      <a:pt x="7144" y="15716"/>
                      <a:pt x="7144" y="26194"/>
                    </a:cubicBezTo>
                    <a:lnTo>
                      <a:pt x="7144" y="178594"/>
                    </a:lnTo>
                    <a:cubicBezTo>
                      <a:pt x="7144" y="189071"/>
                      <a:pt x="15716" y="197644"/>
                      <a:pt x="26194" y="197644"/>
                    </a:cubicBezTo>
                    <a:lnTo>
                      <a:pt x="197644" y="197644"/>
                    </a:lnTo>
                    <a:cubicBezTo>
                      <a:pt x="208121" y="197644"/>
                      <a:pt x="216694" y="189071"/>
                      <a:pt x="216694" y="178594"/>
                    </a:cubicBezTo>
                    <a:lnTo>
                      <a:pt x="216694" y="26194"/>
                    </a:lnTo>
                    <a:cubicBezTo>
                      <a:pt x="216694" y="15716"/>
                      <a:pt x="208121" y="7144"/>
                      <a:pt x="197644" y="7144"/>
                    </a:cubicBez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moveTo>
                      <a:pt x="197644" y="178594"/>
                    </a:moveTo>
                    <a:lnTo>
                      <a:pt x="26194" y="178594"/>
                    </a:lnTo>
                    <a:lnTo>
                      <a:pt x="26194" y="64294"/>
                    </a:lnTo>
                    <a:lnTo>
                      <a:pt x="197644" y="64294"/>
                    </a:lnTo>
                    <a:lnTo>
                      <a:pt x="197644" y="178594"/>
                    </a:lnTo>
                    <a:close/>
                    <a:moveTo>
                      <a:pt x="197644" y="45244"/>
                    </a:moveTo>
                    <a:lnTo>
                      <a:pt x="121444" y="45244"/>
                    </a:lnTo>
                    <a:lnTo>
                      <a:pt x="121444" y="26194"/>
                    </a:lnTo>
                    <a:lnTo>
                      <a:pt x="197644" y="26194"/>
                    </a:lnTo>
                    <a:lnTo>
                      <a:pt x="197644" y="4524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0" name="Freeform 19">
                <a:extLst>
                  <a:ext uri="{FF2B5EF4-FFF2-40B4-BE49-F238E27FC236}">
                    <a16:creationId xmlns:a16="http://schemas.microsoft.com/office/drawing/2014/main" id="{70687ECE-11E3-8E42-823A-36B0F35F4CB4}"/>
                  </a:ext>
                </a:extLst>
              </p:cNvPr>
              <p:cNvSpPr/>
              <p:nvPr/>
            </p:nvSpPr>
            <p:spPr>
              <a:xfrm>
                <a:off x="666521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1" name="Freeform 20">
                <a:extLst>
                  <a:ext uri="{FF2B5EF4-FFF2-40B4-BE49-F238E27FC236}">
                    <a16:creationId xmlns:a16="http://schemas.microsoft.com/office/drawing/2014/main" id="{74BCA0F5-6559-4E48-8C99-235F3DCDF8F0}"/>
                  </a:ext>
                </a:extLst>
              </p:cNvPr>
              <p:cNvSpPr/>
              <p:nvPr/>
            </p:nvSpPr>
            <p:spPr>
              <a:xfrm>
                <a:off x="672617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2" name="Freeform 21">
                <a:extLst>
                  <a:ext uri="{FF2B5EF4-FFF2-40B4-BE49-F238E27FC236}">
                    <a16:creationId xmlns:a16="http://schemas.microsoft.com/office/drawing/2014/main" id="{59931C9E-4BA2-D44E-B816-B4BB17C84AB8}"/>
                  </a:ext>
                </a:extLst>
              </p:cNvPr>
              <p:cNvSpPr/>
              <p:nvPr/>
            </p:nvSpPr>
            <p:spPr>
              <a:xfrm>
                <a:off x="678713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3" name="Freeform 22">
                <a:extLst>
                  <a:ext uri="{FF2B5EF4-FFF2-40B4-BE49-F238E27FC236}">
                    <a16:creationId xmlns:a16="http://schemas.microsoft.com/office/drawing/2014/main" id="{D6D4039C-0FB6-4B46-80E4-E93F0660818E}"/>
                  </a:ext>
                </a:extLst>
              </p:cNvPr>
              <p:cNvSpPr/>
              <p:nvPr/>
            </p:nvSpPr>
            <p:spPr>
              <a:xfrm>
                <a:off x="6848094" y="362026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4" name="Freeform 23">
                <a:extLst>
                  <a:ext uri="{FF2B5EF4-FFF2-40B4-BE49-F238E27FC236}">
                    <a16:creationId xmlns:a16="http://schemas.microsoft.com/office/drawing/2014/main" id="{64C10719-DBB8-2A4B-9675-007D0A04C353}"/>
                  </a:ext>
                </a:extLst>
              </p:cNvPr>
              <p:cNvSpPr/>
              <p:nvPr/>
            </p:nvSpPr>
            <p:spPr>
              <a:xfrm>
                <a:off x="666521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5" name="Freeform 24">
                <a:extLst>
                  <a:ext uri="{FF2B5EF4-FFF2-40B4-BE49-F238E27FC236}">
                    <a16:creationId xmlns:a16="http://schemas.microsoft.com/office/drawing/2014/main" id="{ACFC97AB-6D97-5D4F-A35B-24FF6A4265D0}"/>
                  </a:ext>
                </a:extLst>
              </p:cNvPr>
              <p:cNvSpPr/>
              <p:nvPr/>
            </p:nvSpPr>
            <p:spPr>
              <a:xfrm>
                <a:off x="672617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6" name="Freeform 25">
                <a:extLst>
                  <a:ext uri="{FF2B5EF4-FFF2-40B4-BE49-F238E27FC236}">
                    <a16:creationId xmlns:a16="http://schemas.microsoft.com/office/drawing/2014/main" id="{851CD7D1-0A31-A641-A5D2-56310F1E653F}"/>
                  </a:ext>
                </a:extLst>
              </p:cNvPr>
              <p:cNvSpPr/>
              <p:nvPr/>
            </p:nvSpPr>
            <p:spPr>
              <a:xfrm>
                <a:off x="678713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7" name="Freeform 26">
                <a:extLst>
                  <a:ext uri="{FF2B5EF4-FFF2-40B4-BE49-F238E27FC236}">
                    <a16:creationId xmlns:a16="http://schemas.microsoft.com/office/drawing/2014/main" id="{8E31BB33-F4B6-384D-96C6-607F5119F40D}"/>
                  </a:ext>
                </a:extLst>
              </p:cNvPr>
              <p:cNvSpPr/>
              <p:nvPr/>
            </p:nvSpPr>
            <p:spPr>
              <a:xfrm>
                <a:off x="6848094" y="368122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8" name="Freeform 27">
                <a:extLst>
                  <a:ext uri="{FF2B5EF4-FFF2-40B4-BE49-F238E27FC236}">
                    <a16:creationId xmlns:a16="http://schemas.microsoft.com/office/drawing/2014/main" id="{97AA07B9-FFF4-7D43-8009-F3FBBCC8389F}"/>
                  </a:ext>
                </a:extLst>
              </p:cNvPr>
              <p:cNvSpPr/>
              <p:nvPr/>
            </p:nvSpPr>
            <p:spPr>
              <a:xfrm>
                <a:off x="666521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29" name="Freeform 28">
                <a:extLst>
                  <a:ext uri="{FF2B5EF4-FFF2-40B4-BE49-F238E27FC236}">
                    <a16:creationId xmlns:a16="http://schemas.microsoft.com/office/drawing/2014/main" id="{948FA4E5-A54D-1946-B562-A04194BC38F9}"/>
                  </a:ext>
                </a:extLst>
              </p:cNvPr>
              <p:cNvSpPr/>
              <p:nvPr/>
            </p:nvSpPr>
            <p:spPr>
              <a:xfrm>
                <a:off x="672617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30" name="Freeform 29">
                <a:extLst>
                  <a:ext uri="{FF2B5EF4-FFF2-40B4-BE49-F238E27FC236}">
                    <a16:creationId xmlns:a16="http://schemas.microsoft.com/office/drawing/2014/main" id="{5C1943C5-5FAE-944B-B443-9884EC67E595}"/>
                  </a:ext>
                </a:extLst>
              </p:cNvPr>
              <p:cNvSpPr/>
              <p:nvPr/>
            </p:nvSpPr>
            <p:spPr>
              <a:xfrm>
                <a:off x="678713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31" name="Freeform 30">
                <a:extLst>
                  <a:ext uri="{FF2B5EF4-FFF2-40B4-BE49-F238E27FC236}">
                    <a16:creationId xmlns:a16="http://schemas.microsoft.com/office/drawing/2014/main" id="{804BA441-41AD-9E42-AB7B-17F874C9B26B}"/>
                  </a:ext>
                </a:extLst>
              </p:cNvPr>
              <p:cNvSpPr/>
              <p:nvPr/>
            </p:nvSpPr>
            <p:spPr>
              <a:xfrm>
                <a:off x="6848094" y="3742182"/>
                <a:ext cx="45720" cy="45720"/>
              </a:xfrm>
              <a:custGeom>
                <a:avLst/>
                <a:gdLst>
                  <a:gd name="connsiteX0" fmla="*/ 26194 w 28575"/>
                  <a:gd name="connsiteY0" fmla="*/ 16669 h 28575"/>
                  <a:gd name="connsiteX1" fmla="*/ 16669 w 28575"/>
                  <a:gd name="connsiteY1" fmla="*/ 26194 h 28575"/>
                  <a:gd name="connsiteX2" fmla="*/ 7144 w 28575"/>
                  <a:gd name="connsiteY2" fmla="*/ 16669 h 28575"/>
                  <a:gd name="connsiteX3" fmla="*/ 16669 w 28575"/>
                  <a:gd name="connsiteY3" fmla="*/ 7144 h 28575"/>
                  <a:gd name="connsiteX4" fmla="*/ 26194 w 28575"/>
                  <a:gd name="connsiteY4" fmla="*/ 16669 h 28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575" h="28575">
                    <a:moveTo>
                      <a:pt x="26194" y="16669"/>
                    </a:moveTo>
                    <a:cubicBezTo>
                      <a:pt x="26194" y="21929"/>
                      <a:pt x="21929" y="26194"/>
                      <a:pt x="16669" y="26194"/>
                    </a:cubicBezTo>
                    <a:cubicBezTo>
                      <a:pt x="11408" y="26194"/>
                      <a:pt x="7144" y="21929"/>
                      <a:pt x="7144" y="16669"/>
                    </a:cubicBezTo>
                    <a:cubicBezTo>
                      <a:pt x="7144" y="11408"/>
                      <a:pt x="11408" y="7144"/>
                      <a:pt x="16669" y="7144"/>
                    </a:cubicBezTo>
                    <a:cubicBezTo>
                      <a:pt x="21929" y="7144"/>
                      <a:pt x="26194" y="11408"/>
                      <a:pt x="26194" y="16669"/>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nvGrpSpPr>
          <p:cNvPr id="10" name="Group 9">
            <a:extLst>
              <a:ext uri="{FF2B5EF4-FFF2-40B4-BE49-F238E27FC236}">
                <a16:creationId xmlns:a16="http://schemas.microsoft.com/office/drawing/2014/main" id="{2250C6AA-E798-6140-A6F8-BCE13878B22A}"/>
              </a:ext>
            </a:extLst>
          </p:cNvPr>
          <p:cNvGrpSpPr/>
          <p:nvPr/>
        </p:nvGrpSpPr>
        <p:grpSpPr>
          <a:xfrm>
            <a:off x="572497" y="3675431"/>
            <a:ext cx="1149334" cy="283810"/>
            <a:chOff x="572497" y="3887248"/>
            <a:chExt cx="1149334" cy="283810"/>
          </a:xfrm>
        </p:grpSpPr>
        <p:sp>
          <p:nvSpPr>
            <p:cNvPr id="7" name="TextBox 6">
              <a:extLst>
                <a:ext uri="{FF2B5EF4-FFF2-40B4-BE49-F238E27FC236}">
                  <a16:creationId xmlns:a16="http://schemas.microsoft.com/office/drawing/2014/main" id="{5B1AD522-7FB7-F747-BBED-A7E8C7529D34}"/>
                </a:ext>
              </a:extLst>
            </p:cNvPr>
            <p:cNvSpPr txBox="1"/>
            <p:nvPr/>
          </p:nvSpPr>
          <p:spPr>
            <a:xfrm>
              <a:off x="887244" y="3890654"/>
              <a:ext cx="834587"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70" normalizeH="0" baseline="0" noProof="0" dirty="0">
                  <a:ln>
                    <a:noFill/>
                  </a:ln>
                  <a:solidFill>
                    <a:srgbClr val="384951"/>
                  </a:solidFill>
                  <a:effectLst/>
                  <a:uLnTx/>
                  <a:uFillTx/>
                  <a:latin typeface="Arial" panose="020B0604020202020204"/>
                  <a:ea typeface="+mn-ea"/>
                  <a:cs typeface="+mn-cs"/>
                </a:rPr>
                <a:t>QUERY</a:t>
              </a:r>
            </a:p>
          </p:txBody>
        </p:sp>
        <p:grpSp>
          <p:nvGrpSpPr>
            <p:cNvPr id="32" name="Group 31">
              <a:extLst>
                <a:ext uri="{FF2B5EF4-FFF2-40B4-BE49-F238E27FC236}">
                  <a16:creationId xmlns:a16="http://schemas.microsoft.com/office/drawing/2014/main" id="{B74EF715-5789-5E4F-9455-7F61B6CDFBFB}"/>
                </a:ext>
              </a:extLst>
            </p:cNvPr>
            <p:cNvGrpSpPr/>
            <p:nvPr/>
          </p:nvGrpSpPr>
          <p:grpSpPr>
            <a:xfrm>
              <a:off x="572497" y="3887248"/>
              <a:ext cx="283810" cy="283810"/>
              <a:chOff x="9402318" y="3483102"/>
              <a:chExt cx="381000" cy="381000"/>
            </a:xfrm>
            <a:solidFill>
              <a:schemeClr val="accent3"/>
            </a:solidFill>
          </p:grpSpPr>
          <p:sp>
            <p:nvSpPr>
              <p:cNvPr id="33" name="Freeform 32">
                <a:extLst>
                  <a:ext uri="{FF2B5EF4-FFF2-40B4-BE49-F238E27FC236}">
                    <a16:creationId xmlns:a16="http://schemas.microsoft.com/office/drawing/2014/main" id="{B61D2FE4-B4A3-724F-A858-158E9A9939B7}"/>
                  </a:ext>
                </a:extLst>
              </p:cNvPr>
              <p:cNvSpPr/>
              <p:nvPr/>
            </p:nvSpPr>
            <p:spPr>
              <a:xfrm>
                <a:off x="9402318" y="3483102"/>
                <a:ext cx="350520" cy="320040"/>
              </a:xfrm>
              <a:custGeom>
                <a:avLst/>
                <a:gdLst>
                  <a:gd name="connsiteX0" fmla="*/ 26194 w 219075"/>
                  <a:gd name="connsiteY0" fmla="*/ 64294 h 200025"/>
                  <a:gd name="connsiteX1" fmla="*/ 197644 w 219075"/>
                  <a:gd name="connsiteY1" fmla="*/ 64294 h 200025"/>
                  <a:gd name="connsiteX2" fmla="*/ 197644 w 219075"/>
                  <a:gd name="connsiteY2" fmla="*/ 102394 h 200025"/>
                  <a:gd name="connsiteX3" fmla="*/ 216694 w 219075"/>
                  <a:gd name="connsiteY3" fmla="*/ 102394 h 200025"/>
                  <a:gd name="connsiteX4" fmla="*/ 216694 w 219075"/>
                  <a:gd name="connsiteY4" fmla="*/ 26194 h 200025"/>
                  <a:gd name="connsiteX5" fmla="*/ 197644 w 219075"/>
                  <a:gd name="connsiteY5" fmla="*/ 7144 h 200025"/>
                  <a:gd name="connsiteX6" fmla="*/ 26194 w 219075"/>
                  <a:gd name="connsiteY6" fmla="*/ 7144 h 200025"/>
                  <a:gd name="connsiteX7" fmla="*/ 7144 w 219075"/>
                  <a:gd name="connsiteY7" fmla="*/ 26194 h 200025"/>
                  <a:gd name="connsiteX8" fmla="*/ 7144 w 219075"/>
                  <a:gd name="connsiteY8" fmla="*/ 178594 h 200025"/>
                  <a:gd name="connsiteX9" fmla="*/ 26194 w 219075"/>
                  <a:gd name="connsiteY9" fmla="*/ 197644 h 200025"/>
                  <a:gd name="connsiteX10" fmla="*/ 102394 w 219075"/>
                  <a:gd name="connsiteY10" fmla="*/ 197644 h 200025"/>
                  <a:gd name="connsiteX11" fmla="*/ 102394 w 219075"/>
                  <a:gd name="connsiteY11" fmla="*/ 178594 h 200025"/>
                  <a:gd name="connsiteX12" fmla="*/ 26194 w 219075"/>
                  <a:gd name="connsiteY12" fmla="*/ 178594 h 200025"/>
                  <a:gd name="connsiteX13" fmla="*/ 26194 w 219075"/>
                  <a:gd name="connsiteY13" fmla="*/ 64294 h 200025"/>
                  <a:gd name="connsiteX14" fmla="*/ 121444 w 219075"/>
                  <a:gd name="connsiteY14" fmla="*/ 26194 h 200025"/>
                  <a:gd name="connsiteX15" fmla="*/ 197644 w 219075"/>
                  <a:gd name="connsiteY15" fmla="*/ 26194 h 200025"/>
                  <a:gd name="connsiteX16" fmla="*/ 197644 w 219075"/>
                  <a:gd name="connsiteY16" fmla="*/ 45244 h 200025"/>
                  <a:gd name="connsiteX17" fmla="*/ 121444 w 219075"/>
                  <a:gd name="connsiteY17" fmla="*/ 45244 h 200025"/>
                  <a:gd name="connsiteX18" fmla="*/ 121444 w 219075"/>
                  <a:gd name="connsiteY18" fmla="*/ 26194 h 200025"/>
                  <a:gd name="connsiteX19" fmla="*/ 73819 w 219075"/>
                  <a:gd name="connsiteY19" fmla="*/ 26194 h 200025"/>
                  <a:gd name="connsiteX20" fmla="*/ 102394 w 219075"/>
                  <a:gd name="connsiteY20" fmla="*/ 26194 h 200025"/>
                  <a:gd name="connsiteX21" fmla="*/ 102394 w 219075"/>
                  <a:gd name="connsiteY21" fmla="*/ 45244 h 200025"/>
                  <a:gd name="connsiteX22" fmla="*/ 73819 w 219075"/>
                  <a:gd name="connsiteY22" fmla="*/ 45244 h 200025"/>
                  <a:gd name="connsiteX23" fmla="*/ 73819 w 219075"/>
                  <a:gd name="connsiteY23" fmla="*/ 26194 h 200025"/>
                  <a:gd name="connsiteX24" fmla="*/ 26194 w 219075"/>
                  <a:gd name="connsiteY24" fmla="*/ 26194 h 200025"/>
                  <a:gd name="connsiteX25" fmla="*/ 54769 w 219075"/>
                  <a:gd name="connsiteY25" fmla="*/ 26194 h 200025"/>
                  <a:gd name="connsiteX26" fmla="*/ 54769 w 219075"/>
                  <a:gd name="connsiteY26" fmla="*/ 45244 h 200025"/>
                  <a:gd name="connsiteX27" fmla="*/ 26194 w 219075"/>
                  <a:gd name="connsiteY27" fmla="*/ 45244 h 200025"/>
                  <a:gd name="connsiteX28" fmla="*/ 26194 w 219075"/>
                  <a:gd name="connsiteY28" fmla="*/ 2619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19075" h="200025">
                    <a:moveTo>
                      <a:pt x="26194" y="64294"/>
                    </a:moveTo>
                    <a:lnTo>
                      <a:pt x="197644" y="64294"/>
                    </a:lnTo>
                    <a:lnTo>
                      <a:pt x="197644" y="102394"/>
                    </a:lnTo>
                    <a:lnTo>
                      <a:pt x="216694" y="102394"/>
                    </a:lnTo>
                    <a:lnTo>
                      <a:pt x="216694" y="26194"/>
                    </a:lnTo>
                    <a:cubicBezTo>
                      <a:pt x="216694" y="15716"/>
                      <a:pt x="208121" y="7144"/>
                      <a:pt x="197644" y="7144"/>
                    </a:cubicBezTo>
                    <a:lnTo>
                      <a:pt x="26194" y="7144"/>
                    </a:lnTo>
                    <a:cubicBezTo>
                      <a:pt x="15716" y="7144"/>
                      <a:pt x="7144" y="15716"/>
                      <a:pt x="7144" y="26194"/>
                    </a:cubicBezTo>
                    <a:lnTo>
                      <a:pt x="7144" y="178594"/>
                    </a:lnTo>
                    <a:cubicBezTo>
                      <a:pt x="7144" y="189071"/>
                      <a:pt x="15716" y="197644"/>
                      <a:pt x="26194" y="197644"/>
                    </a:cubicBezTo>
                    <a:lnTo>
                      <a:pt x="102394" y="197644"/>
                    </a:lnTo>
                    <a:lnTo>
                      <a:pt x="102394" y="178594"/>
                    </a:lnTo>
                    <a:lnTo>
                      <a:pt x="26194" y="178594"/>
                    </a:lnTo>
                    <a:lnTo>
                      <a:pt x="26194" y="64294"/>
                    </a:lnTo>
                    <a:close/>
                    <a:moveTo>
                      <a:pt x="121444" y="26194"/>
                    </a:moveTo>
                    <a:lnTo>
                      <a:pt x="197644" y="26194"/>
                    </a:lnTo>
                    <a:lnTo>
                      <a:pt x="197644" y="45244"/>
                    </a:lnTo>
                    <a:lnTo>
                      <a:pt x="121444" y="45244"/>
                    </a:lnTo>
                    <a:lnTo>
                      <a:pt x="121444" y="26194"/>
                    </a:ln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sp>
            <p:nvSpPr>
              <p:cNvPr id="34" name="Freeform 33">
                <a:extLst>
                  <a:ext uri="{FF2B5EF4-FFF2-40B4-BE49-F238E27FC236}">
                    <a16:creationId xmlns:a16="http://schemas.microsoft.com/office/drawing/2014/main" id="{F02C5233-909C-AE4B-9C16-A2167A99D48E}"/>
                  </a:ext>
                </a:extLst>
              </p:cNvPr>
              <p:cNvSpPr/>
              <p:nvPr/>
            </p:nvSpPr>
            <p:spPr>
              <a:xfrm>
                <a:off x="9585198" y="3665982"/>
                <a:ext cx="198120" cy="198120"/>
              </a:xfrm>
              <a:custGeom>
                <a:avLst/>
                <a:gdLst>
                  <a:gd name="connsiteX0" fmla="*/ 121444 w 123825"/>
                  <a:gd name="connsiteY0" fmla="*/ 73819 h 123825"/>
                  <a:gd name="connsiteX1" fmla="*/ 121444 w 123825"/>
                  <a:gd name="connsiteY1" fmla="*/ 54769 h 123825"/>
                  <a:gd name="connsiteX2" fmla="*/ 110966 w 123825"/>
                  <a:gd name="connsiteY2" fmla="*/ 54769 h 123825"/>
                  <a:gd name="connsiteX3" fmla="*/ 104299 w 123825"/>
                  <a:gd name="connsiteY3" fmla="*/ 37624 h 123825"/>
                  <a:gd name="connsiteX4" fmla="*/ 111919 w 123825"/>
                  <a:gd name="connsiteY4" fmla="*/ 30004 h 123825"/>
                  <a:gd name="connsiteX5" fmla="*/ 98584 w 123825"/>
                  <a:gd name="connsiteY5" fmla="*/ 16669 h 123825"/>
                  <a:gd name="connsiteX6" fmla="*/ 90964 w 123825"/>
                  <a:gd name="connsiteY6" fmla="*/ 24289 h 123825"/>
                  <a:gd name="connsiteX7" fmla="*/ 73819 w 123825"/>
                  <a:gd name="connsiteY7" fmla="*/ 17621 h 123825"/>
                  <a:gd name="connsiteX8" fmla="*/ 73819 w 123825"/>
                  <a:gd name="connsiteY8" fmla="*/ 7144 h 123825"/>
                  <a:gd name="connsiteX9" fmla="*/ 54769 w 123825"/>
                  <a:gd name="connsiteY9" fmla="*/ 7144 h 123825"/>
                  <a:gd name="connsiteX10" fmla="*/ 54769 w 123825"/>
                  <a:gd name="connsiteY10" fmla="*/ 17621 h 123825"/>
                  <a:gd name="connsiteX11" fmla="*/ 37624 w 123825"/>
                  <a:gd name="connsiteY11" fmla="*/ 24289 h 123825"/>
                  <a:gd name="connsiteX12" fmla="*/ 30003 w 123825"/>
                  <a:gd name="connsiteY12" fmla="*/ 16669 h 123825"/>
                  <a:gd name="connsiteX13" fmla="*/ 16669 w 123825"/>
                  <a:gd name="connsiteY13" fmla="*/ 30004 h 123825"/>
                  <a:gd name="connsiteX14" fmla="*/ 24289 w 123825"/>
                  <a:gd name="connsiteY14" fmla="*/ 37624 h 123825"/>
                  <a:gd name="connsiteX15" fmla="*/ 17621 w 123825"/>
                  <a:gd name="connsiteY15" fmla="*/ 54769 h 123825"/>
                  <a:gd name="connsiteX16" fmla="*/ 7144 w 123825"/>
                  <a:gd name="connsiteY16" fmla="*/ 54769 h 123825"/>
                  <a:gd name="connsiteX17" fmla="*/ 7144 w 123825"/>
                  <a:gd name="connsiteY17" fmla="*/ 73819 h 123825"/>
                  <a:gd name="connsiteX18" fmla="*/ 17621 w 123825"/>
                  <a:gd name="connsiteY18" fmla="*/ 73819 h 123825"/>
                  <a:gd name="connsiteX19" fmla="*/ 24289 w 123825"/>
                  <a:gd name="connsiteY19" fmla="*/ 90964 h 123825"/>
                  <a:gd name="connsiteX20" fmla="*/ 16669 w 123825"/>
                  <a:gd name="connsiteY20" fmla="*/ 98584 h 123825"/>
                  <a:gd name="connsiteX21" fmla="*/ 30003 w 123825"/>
                  <a:gd name="connsiteY21" fmla="*/ 111919 h 123825"/>
                  <a:gd name="connsiteX22" fmla="*/ 37624 w 123825"/>
                  <a:gd name="connsiteY22" fmla="*/ 104299 h 123825"/>
                  <a:gd name="connsiteX23" fmla="*/ 54769 w 123825"/>
                  <a:gd name="connsiteY23" fmla="*/ 110966 h 123825"/>
                  <a:gd name="connsiteX24" fmla="*/ 54769 w 123825"/>
                  <a:gd name="connsiteY24" fmla="*/ 121444 h 123825"/>
                  <a:gd name="connsiteX25" fmla="*/ 73819 w 123825"/>
                  <a:gd name="connsiteY25" fmla="*/ 121444 h 123825"/>
                  <a:gd name="connsiteX26" fmla="*/ 73819 w 123825"/>
                  <a:gd name="connsiteY26" fmla="*/ 110966 h 123825"/>
                  <a:gd name="connsiteX27" fmla="*/ 90964 w 123825"/>
                  <a:gd name="connsiteY27" fmla="*/ 104299 h 123825"/>
                  <a:gd name="connsiteX28" fmla="*/ 98584 w 123825"/>
                  <a:gd name="connsiteY28" fmla="*/ 111919 h 123825"/>
                  <a:gd name="connsiteX29" fmla="*/ 111919 w 123825"/>
                  <a:gd name="connsiteY29" fmla="*/ 98584 h 123825"/>
                  <a:gd name="connsiteX30" fmla="*/ 104299 w 123825"/>
                  <a:gd name="connsiteY30" fmla="*/ 90964 h 123825"/>
                  <a:gd name="connsiteX31" fmla="*/ 110966 w 123825"/>
                  <a:gd name="connsiteY31" fmla="*/ 73819 h 123825"/>
                  <a:gd name="connsiteX32" fmla="*/ 121444 w 123825"/>
                  <a:gd name="connsiteY32" fmla="*/ 73819 h 123825"/>
                  <a:gd name="connsiteX33" fmla="*/ 64294 w 123825"/>
                  <a:gd name="connsiteY33" fmla="*/ 83344 h 123825"/>
                  <a:gd name="connsiteX34" fmla="*/ 45244 w 123825"/>
                  <a:gd name="connsiteY34" fmla="*/ 64294 h 123825"/>
                  <a:gd name="connsiteX35" fmla="*/ 64294 w 123825"/>
                  <a:gd name="connsiteY35" fmla="*/ 45244 h 123825"/>
                  <a:gd name="connsiteX36" fmla="*/ 83344 w 123825"/>
                  <a:gd name="connsiteY36" fmla="*/ 64294 h 123825"/>
                  <a:gd name="connsiteX37" fmla="*/ 64294 w 123825"/>
                  <a:gd name="connsiteY37" fmla="*/ 83344 h 123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3825" h="123825">
                    <a:moveTo>
                      <a:pt x="121444" y="73819"/>
                    </a:moveTo>
                    <a:lnTo>
                      <a:pt x="121444" y="54769"/>
                    </a:lnTo>
                    <a:lnTo>
                      <a:pt x="110966" y="54769"/>
                    </a:lnTo>
                    <a:cubicBezTo>
                      <a:pt x="110014" y="49054"/>
                      <a:pt x="107156" y="43339"/>
                      <a:pt x="104299" y="37624"/>
                    </a:cubicBezTo>
                    <a:lnTo>
                      <a:pt x="111919" y="30004"/>
                    </a:lnTo>
                    <a:lnTo>
                      <a:pt x="98584" y="16669"/>
                    </a:lnTo>
                    <a:lnTo>
                      <a:pt x="90964" y="24289"/>
                    </a:lnTo>
                    <a:cubicBezTo>
                      <a:pt x="86201" y="21431"/>
                      <a:pt x="80486" y="18574"/>
                      <a:pt x="73819" y="17621"/>
                    </a:cubicBezTo>
                    <a:lnTo>
                      <a:pt x="73819" y="7144"/>
                    </a:lnTo>
                    <a:lnTo>
                      <a:pt x="54769" y="7144"/>
                    </a:lnTo>
                    <a:lnTo>
                      <a:pt x="54769" y="17621"/>
                    </a:lnTo>
                    <a:cubicBezTo>
                      <a:pt x="49053" y="18574"/>
                      <a:pt x="43339" y="21431"/>
                      <a:pt x="37624" y="24289"/>
                    </a:cubicBezTo>
                    <a:lnTo>
                      <a:pt x="30003" y="16669"/>
                    </a:lnTo>
                    <a:lnTo>
                      <a:pt x="16669" y="30004"/>
                    </a:lnTo>
                    <a:lnTo>
                      <a:pt x="24289" y="37624"/>
                    </a:lnTo>
                    <a:cubicBezTo>
                      <a:pt x="21431" y="42386"/>
                      <a:pt x="18574" y="48101"/>
                      <a:pt x="17621" y="54769"/>
                    </a:cubicBezTo>
                    <a:lnTo>
                      <a:pt x="7144" y="54769"/>
                    </a:lnTo>
                    <a:lnTo>
                      <a:pt x="7144" y="73819"/>
                    </a:lnTo>
                    <a:lnTo>
                      <a:pt x="17621" y="73819"/>
                    </a:lnTo>
                    <a:cubicBezTo>
                      <a:pt x="18574" y="79534"/>
                      <a:pt x="21431" y="85249"/>
                      <a:pt x="24289" y="90964"/>
                    </a:cubicBezTo>
                    <a:lnTo>
                      <a:pt x="16669" y="98584"/>
                    </a:lnTo>
                    <a:lnTo>
                      <a:pt x="30003" y="111919"/>
                    </a:lnTo>
                    <a:lnTo>
                      <a:pt x="37624" y="104299"/>
                    </a:lnTo>
                    <a:cubicBezTo>
                      <a:pt x="42386" y="107156"/>
                      <a:pt x="48101" y="110014"/>
                      <a:pt x="54769" y="110966"/>
                    </a:cubicBezTo>
                    <a:lnTo>
                      <a:pt x="54769" y="121444"/>
                    </a:lnTo>
                    <a:lnTo>
                      <a:pt x="73819" y="121444"/>
                    </a:lnTo>
                    <a:lnTo>
                      <a:pt x="73819" y="110966"/>
                    </a:lnTo>
                    <a:cubicBezTo>
                      <a:pt x="79534" y="110014"/>
                      <a:pt x="85249" y="107156"/>
                      <a:pt x="90964" y="104299"/>
                    </a:cubicBezTo>
                    <a:lnTo>
                      <a:pt x="98584" y="111919"/>
                    </a:lnTo>
                    <a:lnTo>
                      <a:pt x="111919" y="98584"/>
                    </a:lnTo>
                    <a:lnTo>
                      <a:pt x="104299" y="90964"/>
                    </a:lnTo>
                    <a:cubicBezTo>
                      <a:pt x="107156" y="86201"/>
                      <a:pt x="110014" y="80486"/>
                      <a:pt x="110966" y="73819"/>
                    </a:cubicBezTo>
                    <a:lnTo>
                      <a:pt x="121444" y="73819"/>
                    </a:lnTo>
                    <a:close/>
                    <a:moveTo>
                      <a:pt x="64294" y="83344"/>
                    </a:moveTo>
                    <a:cubicBezTo>
                      <a:pt x="53816" y="83344"/>
                      <a:pt x="45244" y="74771"/>
                      <a:pt x="45244" y="64294"/>
                    </a:cubicBezTo>
                    <a:cubicBezTo>
                      <a:pt x="45244" y="53816"/>
                      <a:pt x="53816" y="45244"/>
                      <a:pt x="64294" y="45244"/>
                    </a:cubicBezTo>
                    <a:cubicBezTo>
                      <a:pt x="74771" y="45244"/>
                      <a:pt x="83344" y="53816"/>
                      <a:pt x="83344" y="64294"/>
                    </a:cubicBezTo>
                    <a:cubicBezTo>
                      <a:pt x="83344" y="74771"/>
                      <a:pt x="74771" y="83344"/>
                      <a:pt x="64294" y="83344"/>
                    </a:cubicBezTo>
                    <a:close/>
                  </a:path>
                </a:pathLst>
              </a:custGeom>
              <a:grp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grpSp>
        <p:nvGrpSpPr>
          <p:cNvPr id="3" name="Group 2">
            <a:extLst>
              <a:ext uri="{FF2B5EF4-FFF2-40B4-BE49-F238E27FC236}">
                <a16:creationId xmlns:a16="http://schemas.microsoft.com/office/drawing/2014/main" id="{1A614110-3B27-7549-BD67-1633BBAC9440}"/>
              </a:ext>
            </a:extLst>
          </p:cNvPr>
          <p:cNvGrpSpPr/>
          <p:nvPr/>
        </p:nvGrpSpPr>
        <p:grpSpPr>
          <a:xfrm>
            <a:off x="572497" y="5519863"/>
            <a:ext cx="1949489" cy="276999"/>
            <a:chOff x="572497" y="4898034"/>
            <a:chExt cx="1949489" cy="276999"/>
          </a:xfrm>
        </p:grpSpPr>
        <p:sp>
          <p:nvSpPr>
            <p:cNvPr id="8" name="TextBox 7">
              <a:extLst>
                <a:ext uri="{FF2B5EF4-FFF2-40B4-BE49-F238E27FC236}">
                  <a16:creationId xmlns:a16="http://schemas.microsoft.com/office/drawing/2014/main" id="{7A5802C5-0EEA-D341-B5D7-B9564569341D}"/>
                </a:ext>
              </a:extLst>
            </p:cNvPr>
            <p:cNvSpPr txBox="1"/>
            <p:nvPr/>
          </p:nvSpPr>
          <p:spPr>
            <a:xfrm>
              <a:off x="887244" y="4898034"/>
              <a:ext cx="1634742"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70" normalizeH="0" baseline="0" noProof="0" dirty="0">
                  <a:ln>
                    <a:noFill/>
                  </a:ln>
                  <a:solidFill>
                    <a:srgbClr val="384951"/>
                  </a:solidFill>
                  <a:effectLst/>
                  <a:uLnTx/>
                  <a:uFillTx/>
                  <a:latin typeface="Arial" panose="020B0604020202020204"/>
                  <a:ea typeface="+mn-ea"/>
                  <a:cs typeface="+mn-cs"/>
                </a:rPr>
                <a:t>CONCURRENCY</a:t>
              </a:r>
            </a:p>
          </p:txBody>
        </p:sp>
        <p:sp>
          <p:nvSpPr>
            <p:cNvPr id="35" name="Freeform 34">
              <a:extLst>
                <a:ext uri="{FF2B5EF4-FFF2-40B4-BE49-F238E27FC236}">
                  <a16:creationId xmlns:a16="http://schemas.microsoft.com/office/drawing/2014/main" id="{1D62979F-C1A3-8A49-9961-BFD82DE2E2BA}"/>
                </a:ext>
              </a:extLst>
            </p:cNvPr>
            <p:cNvSpPr/>
            <p:nvPr/>
          </p:nvSpPr>
          <p:spPr>
            <a:xfrm>
              <a:off x="572497" y="4917333"/>
              <a:ext cx="261106" cy="238401"/>
            </a:xfrm>
            <a:custGeom>
              <a:avLst/>
              <a:gdLst>
                <a:gd name="connsiteX0" fmla="*/ 197644 w 219075"/>
                <a:gd name="connsiteY0" fmla="*/ 7144 h 200025"/>
                <a:gd name="connsiteX1" fmla="*/ 26194 w 219075"/>
                <a:gd name="connsiteY1" fmla="*/ 7144 h 200025"/>
                <a:gd name="connsiteX2" fmla="*/ 7144 w 219075"/>
                <a:gd name="connsiteY2" fmla="*/ 26194 h 200025"/>
                <a:gd name="connsiteX3" fmla="*/ 7144 w 219075"/>
                <a:gd name="connsiteY3" fmla="*/ 178594 h 200025"/>
                <a:gd name="connsiteX4" fmla="*/ 26194 w 219075"/>
                <a:gd name="connsiteY4" fmla="*/ 197644 h 200025"/>
                <a:gd name="connsiteX5" fmla="*/ 197644 w 219075"/>
                <a:gd name="connsiteY5" fmla="*/ 197644 h 200025"/>
                <a:gd name="connsiteX6" fmla="*/ 216694 w 219075"/>
                <a:gd name="connsiteY6" fmla="*/ 178594 h 200025"/>
                <a:gd name="connsiteX7" fmla="*/ 216694 w 219075"/>
                <a:gd name="connsiteY7" fmla="*/ 26194 h 200025"/>
                <a:gd name="connsiteX8" fmla="*/ 197644 w 219075"/>
                <a:gd name="connsiteY8" fmla="*/ 7144 h 200025"/>
                <a:gd name="connsiteX9" fmla="*/ 73819 w 219075"/>
                <a:gd name="connsiteY9" fmla="*/ 26194 h 200025"/>
                <a:gd name="connsiteX10" fmla="*/ 102394 w 219075"/>
                <a:gd name="connsiteY10" fmla="*/ 26194 h 200025"/>
                <a:gd name="connsiteX11" fmla="*/ 102394 w 219075"/>
                <a:gd name="connsiteY11" fmla="*/ 45244 h 200025"/>
                <a:gd name="connsiteX12" fmla="*/ 73819 w 219075"/>
                <a:gd name="connsiteY12" fmla="*/ 45244 h 200025"/>
                <a:gd name="connsiteX13" fmla="*/ 73819 w 219075"/>
                <a:gd name="connsiteY13" fmla="*/ 26194 h 200025"/>
                <a:gd name="connsiteX14" fmla="*/ 26194 w 219075"/>
                <a:gd name="connsiteY14" fmla="*/ 26194 h 200025"/>
                <a:gd name="connsiteX15" fmla="*/ 54769 w 219075"/>
                <a:gd name="connsiteY15" fmla="*/ 26194 h 200025"/>
                <a:gd name="connsiteX16" fmla="*/ 54769 w 219075"/>
                <a:gd name="connsiteY16" fmla="*/ 45244 h 200025"/>
                <a:gd name="connsiteX17" fmla="*/ 26194 w 219075"/>
                <a:gd name="connsiteY17" fmla="*/ 45244 h 200025"/>
                <a:gd name="connsiteX18" fmla="*/ 26194 w 219075"/>
                <a:gd name="connsiteY18" fmla="*/ 26194 h 200025"/>
                <a:gd name="connsiteX19" fmla="*/ 197644 w 219075"/>
                <a:gd name="connsiteY19" fmla="*/ 178594 h 200025"/>
                <a:gd name="connsiteX20" fmla="*/ 26194 w 219075"/>
                <a:gd name="connsiteY20" fmla="*/ 178594 h 200025"/>
                <a:gd name="connsiteX21" fmla="*/ 26194 w 219075"/>
                <a:gd name="connsiteY21" fmla="*/ 140494 h 200025"/>
                <a:gd name="connsiteX22" fmla="*/ 45244 w 219075"/>
                <a:gd name="connsiteY22" fmla="*/ 140494 h 200025"/>
                <a:gd name="connsiteX23" fmla="*/ 51911 w 219075"/>
                <a:gd name="connsiteY23" fmla="*/ 137636 h 200025"/>
                <a:gd name="connsiteX24" fmla="*/ 64294 w 219075"/>
                <a:gd name="connsiteY24" fmla="*/ 125254 h 200025"/>
                <a:gd name="connsiteX25" fmla="*/ 86201 w 219075"/>
                <a:gd name="connsiteY25" fmla="*/ 147161 h 200025"/>
                <a:gd name="connsiteX26" fmla="*/ 92869 w 219075"/>
                <a:gd name="connsiteY26" fmla="*/ 150019 h 200025"/>
                <a:gd name="connsiteX27" fmla="*/ 93821 w 219075"/>
                <a:gd name="connsiteY27" fmla="*/ 150019 h 200025"/>
                <a:gd name="connsiteX28" fmla="*/ 100489 w 219075"/>
                <a:gd name="connsiteY28" fmla="*/ 146209 h 200025"/>
                <a:gd name="connsiteX29" fmla="*/ 131921 w 219075"/>
                <a:gd name="connsiteY29" fmla="*/ 107156 h 200025"/>
                <a:gd name="connsiteX30" fmla="*/ 162401 w 219075"/>
                <a:gd name="connsiteY30" fmla="*/ 137636 h 200025"/>
                <a:gd name="connsiteX31" fmla="*/ 175736 w 219075"/>
                <a:gd name="connsiteY31" fmla="*/ 137636 h 200025"/>
                <a:gd name="connsiteX32" fmla="*/ 191929 w 219075"/>
                <a:gd name="connsiteY32" fmla="*/ 121444 h 200025"/>
                <a:gd name="connsiteX33" fmla="*/ 197644 w 219075"/>
                <a:gd name="connsiteY33" fmla="*/ 121444 h 200025"/>
                <a:gd name="connsiteX34" fmla="*/ 197644 w 219075"/>
                <a:gd name="connsiteY34" fmla="*/ 178594 h 200025"/>
                <a:gd name="connsiteX35" fmla="*/ 197644 w 219075"/>
                <a:gd name="connsiteY35" fmla="*/ 102394 h 200025"/>
                <a:gd name="connsiteX36" fmla="*/ 188119 w 219075"/>
                <a:gd name="connsiteY36" fmla="*/ 102394 h 200025"/>
                <a:gd name="connsiteX37" fmla="*/ 181451 w 219075"/>
                <a:gd name="connsiteY37" fmla="*/ 105251 h 200025"/>
                <a:gd name="connsiteX38" fmla="*/ 169069 w 219075"/>
                <a:gd name="connsiteY38" fmla="*/ 117634 h 200025"/>
                <a:gd name="connsiteX39" fmla="*/ 137636 w 219075"/>
                <a:gd name="connsiteY39" fmla="*/ 86201 h 200025"/>
                <a:gd name="connsiteX40" fmla="*/ 130016 w 219075"/>
                <a:gd name="connsiteY40" fmla="*/ 83344 h 200025"/>
                <a:gd name="connsiteX41" fmla="*/ 123349 w 219075"/>
                <a:gd name="connsiteY41" fmla="*/ 87154 h 200025"/>
                <a:gd name="connsiteX42" fmla="*/ 91916 w 219075"/>
                <a:gd name="connsiteY42" fmla="*/ 126206 h 200025"/>
                <a:gd name="connsiteX43" fmla="*/ 70961 w 219075"/>
                <a:gd name="connsiteY43" fmla="*/ 105251 h 200025"/>
                <a:gd name="connsiteX44" fmla="*/ 57626 w 219075"/>
                <a:gd name="connsiteY44" fmla="*/ 105251 h 200025"/>
                <a:gd name="connsiteX45" fmla="*/ 41434 w 219075"/>
                <a:gd name="connsiteY45" fmla="*/ 121444 h 200025"/>
                <a:gd name="connsiteX46" fmla="*/ 26194 w 219075"/>
                <a:gd name="connsiteY46" fmla="*/ 121444 h 200025"/>
                <a:gd name="connsiteX47" fmla="*/ 26194 w 219075"/>
                <a:gd name="connsiteY47" fmla="*/ 64294 h 200025"/>
                <a:gd name="connsiteX48" fmla="*/ 197644 w 219075"/>
                <a:gd name="connsiteY48" fmla="*/ 64294 h 200025"/>
                <a:gd name="connsiteX49" fmla="*/ 197644 w 219075"/>
                <a:gd name="connsiteY49" fmla="*/ 102394 h 200025"/>
                <a:gd name="connsiteX50" fmla="*/ 197644 w 219075"/>
                <a:gd name="connsiteY50" fmla="*/ 45244 h 200025"/>
                <a:gd name="connsiteX51" fmla="*/ 121444 w 219075"/>
                <a:gd name="connsiteY51" fmla="*/ 45244 h 200025"/>
                <a:gd name="connsiteX52" fmla="*/ 121444 w 219075"/>
                <a:gd name="connsiteY52" fmla="*/ 26194 h 200025"/>
                <a:gd name="connsiteX53" fmla="*/ 197644 w 219075"/>
                <a:gd name="connsiteY53" fmla="*/ 26194 h 200025"/>
                <a:gd name="connsiteX54" fmla="*/ 197644 w 219075"/>
                <a:gd name="connsiteY54" fmla="*/ 45244 h 200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19075" h="200025">
                  <a:moveTo>
                    <a:pt x="197644" y="7144"/>
                  </a:moveTo>
                  <a:lnTo>
                    <a:pt x="26194" y="7144"/>
                  </a:lnTo>
                  <a:cubicBezTo>
                    <a:pt x="15716" y="7144"/>
                    <a:pt x="7144" y="15716"/>
                    <a:pt x="7144" y="26194"/>
                  </a:cubicBezTo>
                  <a:lnTo>
                    <a:pt x="7144" y="178594"/>
                  </a:lnTo>
                  <a:cubicBezTo>
                    <a:pt x="7144" y="189071"/>
                    <a:pt x="15716" y="197644"/>
                    <a:pt x="26194" y="197644"/>
                  </a:cubicBezTo>
                  <a:lnTo>
                    <a:pt x="197644" y="197644"/>
                  </a:lnTo>
                  <a:cubicBezTo>
                    <a:pt x="208121" y="197644"/>
                    <a:pt x="216694" y="189071"/>
                    <a:pt x="216694" y="178594"/>
                  </a:cubicBezTo>
                  <a:lnTo>
                    <a:pt x="216694" y="26194"/>
                  </a:lnTo>
                  <a:cubicBezTo>
                    <a:pt x="216694" y="15716"/>
                    <a:pt x="208121" y="7144"/>
                    <a:pt x="197644" y="7144"/>
                  </a:cubicBezTo>
                  <a:close/>
                  <a:moveTo>
                    <a:pt x="73819" y="26194"/>
                  </a:moveTo>
                  <a:lnTo>
                    <a:pt x="102394" y="26194"/>
                  </a:lnTo>
                  <a:lnTo>
                    <a:pt x="102394" y="45244"/>
                  </a:lnTo>
                  <a:lnTo>
                    <a:pt x="73819" y="45244"/>
                  </a:lnTo>
                  <a:lnTo>
                    <a:pt x="73819" y="26194"/>
                  </a:lnTo>
                  <a:close/>
                  <a:moveTo>
                    <a:pt x="26194" y="26194"/>
                  </a:moveTo>
                  <a:lnTo>
                    <a:pt x="54769" y="26194"/>
                  </a:lnTo>
                  <a:lnTo>
                    <a:pt x="54769" y="45244"/>
                  </a:lnTo>
                  <a:lnTo>
                    <a:pt x="26194" y="45244"/>
                  </a:lnTo>
                  <a:lnTo>
                    <a:pt x="26194" y="26194"/>
                  </a:lnTo>
                  <a:close/>
                  <a:moveTo>
                    <a:pt x="197644" y="178594"/>
                  </a:moveTo>
                  <a:lnTo>
                    <a:pt x="26194" y="178594"/>
                  </a:lnTo>
                  <a:lnTo>
                    <a:pt x="26194" y="140494"/>
                  </a:lnTo>
                  <a:lnTo>
                    <a:pt x="45244" y="140494"/>
                  </a:lnTo>
                  <a:cubicBezTo>
                    <a:pt x="48101" y="140494"/>
                    <a:pt x="50006" y="139541"/>
                    <a:pt x="51911" y="137636"/>
                  </a:cubicBezTo>
                  <a:lnTo>
                    <a:pt x="64294" y="125254"/>
                  </a:lnTo>
                  <a:lnTo>
                    <a:pt x="86201" y="147161"/>
                  </a:lnTo>
                  <a:cubicBezTo>
                    <a:pt x="88106" y="149066"/>
                    <a:pt x="90011" y="150019"/>
                    <a:pt x="92869" y="150019"/>
                  </a:cubicBezTo>
                  <a:cubicBezTo>
                    <a:pt x="92869" y="150019"/>
                    <a:pt x="92869" y="150019"/>
                    <a:pt x="93821" y="150019"/>
                  </a:cubicBezTo>
                  <a:cubicBezTo>
                    <a:pt x="96679" y="150019"/>
                    <a:pt x="98584" y="148114"/>
                    <a:pt x="100489" y="146209"/>
                  </a:cubicBezTo>
                  <a:lnTo>
                    <a:pt x="131921" y="107156"/>
                  </a:lnTo>
                  <a:lnTo>
                    <a:pt x="162401" y="137636"/>
                  </a:lnTo>
                  <a:cubicBezTo>
                    <a:pt x="166211" y="141446"/>
                    <a:pt x="171926" y="141446"/>
                    <a:pt x="175736" y="137636"/>
                  </a:cubicBezTo>
                  <a:lnTo>
                    <a:pt x="191929" y="121444"/>
                  </a:lnTo>
                  <a:lnTo>
                    <a:pt x="197644" y="121444"/>
                  </a:lnTo>
                  <a:lnTo>
                    <a:pt x="197644" y="178594"/>
                  </a:lnTo>
                  <a:close/>
                  <a:moveTo>
                    <a:pt x="197644" y="102394"/>
                  </a:moveTo>
                  <a:lnTo>
                    <a:pt x="188119" y="102394"/>
                  </a:lnTo>
                  <a:cubicBezTo>
                    <a:pt x="185261" y="102394"/>
                    <a:pt x="183356" y="103346"/>
                    <a:pt x="181451" y="105251"/>
                  </a:cubicBezTo>
                  <a:lnTo>
                    <a:pt x="169069" y="117634"/>
                  </a:lnTo>
                  <a:lnTo>
                    <a:pt x="137636" y="86201"/>
                  </a:lnTo>
                  <a:cubicBezTo>
                    <a:pt x="135731" y="84296"/>
                    <a:pt x="132874" y="83344"/>
                    <a:pt x="130016" y="83344"/>
                  </a:cubicBezTo>
                  <a:cubicBezTo>
                    <a:pt x="127159" y="83344"/>
                    <a:pt x="125254" y="85249"/>
                    <a:pt x="123349" y="87154"/>
                  </a:cubicBezTo>
                  <a:lnTo>
                    <a:pt x="91916" y="126206"/>
                  </a:lnTo>
                  <a:lnTo>
                    <a:pt x="70961" y="105251"/>
                  </a:lnTo>
                  <a:cubicBezTo>
                    <a:pt x="67151" y="101441"/>
                    <a:pt x="61436" y="101441"/>
                    <a:pt x="57626" y="105251"/>
                  </a:cubicBezTo>
                  <a:lnTo>
                    <a:pt x="41434" y="121444"/>
                  </a:lnTo>
                  <a:lnTo>
                    <a:pt x="26194" y="121444"/>
                  </a:lnTo>
                  <a:lnTo>
                    <a:pt x="26194" y="64294"/>
                  </a:lnTo>
                  <a:lnTo>
                    <a:pt x="197644" y="64294"/>
                  </a:lnTo>
                  <a:lnTo>
                    <a:pt x="197644" y="102394"/>
                  </a:lnTo>
                  <a:close/>
                  <a:moveTo>
                    <a:pt x="197644" y="45244"/>
                  </a:moveTo>
                  <a:lnTo>
                    <a:pt x="121444" y="45244"/>
                  </a:lnTo>
                  <a:lnTo>
                    <a:pt x="121444" y="26194"/>
                  </a:lnTo>
                  <a:lnTo>
                    <a:pt x="197644" y="26194"/>
                  </a:lnTo>
                  <a:lnTo>
                    <a:pt x="197644" y="45244"/>
                  </a:lnTo>
                  <a:close/>
                </a:path>
              </a:pathLst>
            </a:custGeom>
            <a:solidFill>
              <a:schemeClr val="accent3"/>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pSp>
        <p:nvGrpSpPr>
          <p:cNvPr id="5" name="Group 4">
            <a:extLst>
              <a:ext uri="{FF2B5EF4-FFF2-40B4-BE49-F238E27FC236}">
                <a16:creationId xmlns:a16="http://schemas.microsoft.com/office/drawing/2014/main" id="{C7E8FEA1-A0DE-2D4F-8092-15B0214E1743}"/>
              </a:ext>
            </a:extLst>
          </p:cNvPr>
          <p:cNvGrpSpPr/>
          <p:nvPr/>
        </p:nvGrpSpPr>
        <p:grpSpPr>
          <a:xfrm>
            <a:off x="572497" y="4532730"/>
            <a:ext cx="1645368" cy="276999"/>
            <a:chOff x="572497" y="5771780"/>
            <a:chExt cx="1645368" cy="276999"/>
          </a:xfrm>
        </p:grpSpPr>
        <p:sp>
          <p:nvSpPr>
            <p:cNvPr id="9" name="TextBox 8">
              <a:extLst>
                <a:ext uri="{FF2B5EF4-FFF2-40B4-BE49-F238E27FC236}">
                  <a16:creationId xmlns:a16="http://schemas.microsoft.com/office/drawing/2014/main" id="{990FB5B6-DDC6-5649-97A3-DE169A3FF42D}"/>
                </a:ext>
              </a:extLst>
            </p:cNvPr>
            <p:cNvSpPr txBox="1"/>
            <p:nvPr/>
          </p:nvSpPr>
          <p:spPr>
            <a:xfrm>
              <a:off x="887244" y="5771780"/>
              <a:ext cx="1330621"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170" normalizeH="0" baseline="0" noProof="0" dirty="0">
                  <a:ln>
                    <a:noFill/>
                  </a:ln>
                  <a:solidFill>
                    <a:srgbClr val="384951"/>
                  </a:solidFill>
                  <a:effectLst/>
                  <a:uLnTx/>
                  <a:uFillTx/>
                  <a:latin typeface="Arial" panose="020B0604020202020204"/>
                  <a:ea typeface="+mn-ea"/>
                  <a:cs typeface="+mn-cs"/>
                </a:rPr>
                <a:t>DISK SPACE</a:t>
              </a:r>
            </a:p>
          </p:txBody>
        </p:sp>
        <p:sp>
          <p:nvSpPr>
            <p:cNvPr id="36" name="Freeform 35">
              <a:extLst>
                <a:ext uri="{FF2B5EF4-FFF2-40B4-BE49-F238E27FC236}">
                  <a16:creationId xmlns:a16="http://schemas.microsoft.com/office/drawing/2014/main" id="{9EAFB183-0C96-9F45-962B-199C8F323073}"/>
                </a:ext>
              </a:extLst>
            </p:cNvPr>
            <p:cNvSpPr/>
            <p:nvPr/>
          </p:nvSpPr>
          <p:spPr>
            <a:xfrm>
              <a:off x="572497" y="5785403"/>
              <a:ext cx="227048" cy="249753"/>
            </a:xfrm>
            <a:custGeom>
              <a:avLst/>
              <a:gdLst>
                <a:gd name="connsiteX0" fmla="*/ 155448 w 304800"/>
                <a:gd name="connsiteY0" fmla="*/ 18288 h 335280"/>
                <a:gd name="connsiteX1" fmla="*/ 18288 w 304800"/>
                <a:gd name="connsiteY1" fmla="*/ 79248 h 335280"/>
                <a:gd name="connsiteX2" fmla="*/ 18288 w 304800"/>
                <a:gd name="connsiteY2" fmla="*/ 262128 h 335280"/>
                <a:gd name="connsiteX3" fmla="*/ 155448 w 304800"/>
                <a:gd name="connsiteY3" fmla="*/ 323088 h 335280"/>
                <a:gd name="connsiteX4" fmla="*/ 292608 w 304800"/>
                <a:gd name="connsiteY4" fmla="*/ 262128 h 335280"/>
                <a:gd name="connsiteX5" fmla="*/ 292608 w 304800"/>
                <a:gd name="connsiteY5" fmla="*/ 79248 h 335280"/>
                <a:gd name="connsiteX6" fmla="*/ 155448 w 304800"/>
                <a:gd name="connsiteY6" fmla="*/ 18288 h 335280"/>
                <a:gd name="connsiteX7" fmla="*/ 262128 w 304800"/>
                <a:gd name="connsiteY7" fmla="*/ 262128 h 335280"/>
                <a:gd name="connsiteX8" fmla="*/ 155448 w 304800"/>
                <a:gd name="connsiteY8" fmla="*/ 292608 h 335280"/>
                <a:gd name="connsiteX9" fmla="*/ 48768 w 304800"/>
                <a:gd name="connsiteY9" fmla="*/ 262128 h 335280"/>
                <a:gd name="connsiteX10" fmla="*/ 48768 w 304800"/>
                <a:gd name="connsiteY10" fmla="*/ 240792 h 335280"/>
                <a:gd name="connsiteX11" fmla="*/ 155448 w 304800"/>
                <a:gd name="connsiteY11" fmla="*/ 262128 h 335280"/>
                <a:gd name="connsiteX12" fmla="*/ 262128 w 304800"/>
                <a:gd name="connsiteY12" fmla="*/ 240792 h 335280"/>
                <a:gd name="connsiteX13" fmla="*/ 262128 w 304800"/>
                <a:gd name="connsiteY13" fmla="*/ 262128 h 335280"/>
                <a:gd name="connsiteX14" fmla="*/ 262128 w 304800"/>
                <a:gd name="connsiteY14" fmla="*/ 201168 h 335280"/>
                <a:gd name="connsiteX15" fmla="*/ 155448 w 304800"/>
                <a:gd name="connsiteY15" fmla="*/ 231648 h 335280"/>
                <a:gd name="connsiteX16" fmla="*/ 48768 w 304800"/>
                <a:gd name="connsiteY16" fmla="*/ 201168 h 335280"/>
                <a:gd name="connsiteX17" fmla="*/ 48768 w 304800"/>
                <a:gd name="connsiteY17" fmla="*/ 179832 h 335280"/>
                <a:gd name="connsiteX18" fmla="*/ 155448 w 304800"/>
                <a:gd name="connsiteY18" fmla="*/ 201168 h 335280"/>
                <a:gd name="connsiteX19" fmla="*/ 262128 w 304800"/>
                <a:gd name="connsiteY19" fmla="*/ 179832 h 335280"/>
                <a:gd name="connsiteX20" fmla="*/ 262128 w 304800"/>
                <a:gd name="connsiteY20" fmla="*/ 201168 h 335280"/>
                <a:gd name="connsiteX21" fmla="*/ 262128 w 304800"/>
                <a:gd name="connsiteY21" fmla="*/ 140208 h 335280"/>
                <a:gd name="connsiteX22" fmla="*/ 155448 w 304800"/>
                <a:gd name="connsiteY22" fmla="*/ 170688 h 335280"/>
                <a:gd name="connsiteX23" fmla="*/ 48768 w 304800"/>
                <a:gd name="connsiteY23" fmla="*/ 140208 h 335280"/>
                <a:gd name="connsiteX24" fmla="*/ 48768 w 304800"/>
                <a:gd name="connsiteY24" fmla="*/ 118872 h 335280"/>
                <a:gd name="connsiteX25" fmla="*/ 155448 w 304800"/>
                <a:gd name="connsiteY25" fmla="*/ 140208 h 335280"/>
                <a:gd name="connsiteX26" fmla="*/ 262128 w 304800"/>
                <a:gd name="connsiteY26" fmla="*/ 118872 h 335280"/>
                <a:gd name="connsiteX27" fmla="*/ 262128 w 304800"/>
                <a:gd name="connsiteY27" fmla="*/ 140208 h 335280"/>
                <a:gd name="connsiteX28" fmla="*/ 155448 w 304800"/>
                <a:gd name="connsiteY28" fmla="*/ 109728 h 335280"/>
                <a:gd name="connsiteX29" fmla="*/ 48768 w 304800"/>
                <a:gd name="connsiteY29" fmla="*/ 79248 h 335280"/>
                <a:gd name="connsiteX30" fmla="*/ 155448 w 304800"/>
                <a:gd name="connsiteY30" fmla="*/ 48768 h 335280"/>
                <a:gd name="connsiteX31" fmla="*/ 262128 w 304800"/>
                <a:gd name="connsiteY31" fmla="*/ 79248 h 335280"/>
                <a:gd name="connsiteX32" fmla="*/ 155448 w 304800"/>
                <a:gd name="connsiteY32" fmla="*/ 109728 h 335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304800" h="335280">
                  <a:moveTo>
                    <a:pt x="155448" y="18288"/>
                  </a:moveTo>
                  <a:cubicBezTo>
                    <a:pt x="86868" y="18288"/>
                    <a:pt x="18288" y="39624"/>
                    <a:pt x="18288" y="79248"/>
                  </a:cubicBezTo>
                  <a:lnTo>
                    <a:pt x="18288" y="262128"/>
                  </a:lnTo>
                  <a:cubicBezTo>
                    <a:pt x="18288" y="301752"/>
                    <a:pt x="86868" y="323088"/>
                    <a:pt x="155448" y="323088"/>
                  </a:cubicBezTo>
                  <a:cubicBezTo>
                    <a:pt x="224028" y="323088"/>
                    <a:pt x="292608" y="301752"/>
                    <a:pt x="292608" y="262128"/>
                  </a:cubicBezTo>
                  <a:lnTo>
                    <a:pt x="292608" y="79248"/>
                  </a:lnTo>
                  <a:cubicBezTo>
                    <a:pt x="292608" y="39624"/>
                    <a:pt x="224028" y="18288"/>
                    <a:pt x="155448" y="18288"/>
                  </a:cubicBezTo>
                  <a:close/>
                  <a:moveTo>
                    <a:pt x="262128" y="262128"/>
                  </a:moveTo>
                  <a:cubicBezTo>
                    <a:pt x="262128" y="271272"/>
                    <a:pt x="224028" y="292608"/>
                    <a:pt x="155448" y="292608"/>
                  </a:cubicBezTo>
                  <a:cubicBezTo>
                    <a:pt x="86868" y="292608"/>
                    <a:pt x="48768" y="271272"/>
                    <a:pt x="48768" y="262128"/>
                  </a:cubicBezTo>
                  <a:lnTo>
                    <a:pt x="48768" y="240792"/>
                  </a:lnTo>
                  <a:cubicBezTo>
                    <a:pt x="74676" y="254508"/>
                    <a:pt x="115824" y="262128"/>
                    <a:pt x="155448" y="262128"/>
                  </a:cubicBezTo>
                  <a:cubicBezTo>
                    <a:pt x="195072" y="262128"/>
                    <a:pt x="236220" y="254508"/>
                    <a:pt x="262128" y="240792"/>
                  </a:cubicBezTo>
                  <a:lnTo>
                    <a:pt x="262128" y="262128"/>
                  </a:lnTo>
                  <a:close/>
                  <a:moveTo>
                    <a:pt x="262128" y="201168"/>
                  </a:moveTo>
                  <a:cubicBezTo>
                    <a:pt x="262128" y="210312"/>
                    <a:pt x="224028" y="231648"/>
                    <a:pt x="155448" y="231648"/>
                  </a:cubicBezTo>
                  <a:cubicBezTo>
                    <a:pt x="86868" y="231648"/>
                    <a:pt x="48768" y="210312"/>
                    <a:pt x="48768" y="201168"/>
                  </a:cubicBezTo>
                  <a:lnTo>
                    <a:pt x="48768" y="179832"/>
                  </a:lnTo>
                  <a:cubicBezTo>
                    <a:pt x="74676" y="193548"/>
                    <a:pt x="115824" y="201168"/>
                    <a:pt x="155448" y="201168"/>
                  </a:cubicBezTo>
                  <a:cubicBezTo>
                    <a:pt x="195072" y="201168"/>
                    <a:pt x="236220" y="193548"/>
                    <a:pt x="262128" y="179832"/>
                  </a:cubicBezTo>
                  <a:lnTo>
                    <a:pt x="262128" y="201168"/>
                  </a:lnTo>
                  <a:close/>
                  <a:moveTo>
                    <a:pt x="262128" y="140208"/>
                  </a:moveTo>
                  <a:cubicBezTo>
                    <a:pt x="262128" y="149352"/>
                    <a:pt x="224028" y="170688"/>
                    <a:pt x="155448" y="170688"/>
                  </a:cubicBezTo>
                  <a:cubicBezTo>
                    <a:pt x="86868" y="170688"/>
                    <a:pt x="48768" y="149352"/>
                    <a:pt x="48768" y="140208"/>
                  </a:cubicBezTo>
                  <a:lnTo>
                    <a:pt x="48768" y="118872"/>
                  </a:lnTo>
                  <a:cubicBezTo>
                    <a:pt x="74676" y="132588"/>
                    <a:pt x="115824" y="140208"/>
                    <a:pt x="155448" y="140208"/>
                  </a:cubicBezTo>
                  <a:cubicBezTo>
                    <a:pt x="195072" y="140208"/>
                    <a:pt x="236220" y="132588"/>
                    <a:pt x="262128" y="118872"/>
                  </a:cubicBezTo>
                  <a:lnTo>
                    <a:pt x="262128" y="140208"/>
                  </a:lnTo>
                  <a:close/>
                  <a:moveTo>
                    <a:pt x="155448" y="109728"/>
                  </a:moveTo>
                  <a:cubicBezTo>
                    <a:pt x="86868" y="109728"/>
                    <a:pt x="48768" y="88392"/>
                    <a:pt x="48768" y="79248"/>
                  </a:cubicBezTo>
                  <a:cubicBezTo>
                    <a:pt x="48768" y="70104"/>
                    <a:pt x="86868" y="48768"/>
                    <a:pt x="155448" y="48768"/>
                  </a:cubicBezTo>
                  <a:cubicBezTo>
                    <a:pt x="224028" y="48768"/>
                    <a:pt x="262128" y="70104"/>
                    <a:pt x="262128" y="79248"/>
                  </a:cubicBezTo>
                  <a:cubicBezTo>
                    <a:pt x="262128" y="88392"/>
                    <a:pt x="224028" y="109728"/>
                    <a:pt x="155448" y="109728"/>
                  </a:cubicBezTo>
                  <a:close/>
                </a:path>
              </a:pathLst>
            </a:custGeom>
            <a:solidFill>
              <a:schemeClr val="accent3"/>
            </a:solidFill>
            <a:ln w="1524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B767D"/>
                </a:solidFill>
                <a:effectLst/>
                <a:uLnTx/>
                <a:uFillTx/>
                <a:latin typeface="Arial" panose="020B0604020202020204"/>
                <a:ea typeface="+mn-ea"/>
                <a:cs typeface="+mn-cs"/>
              </a:endParaRPr>
            </a:p>
          </p:txBody>
        </p:sp>
      </p:grpSp>
      <p:graphicFrame>
        <p:nvGraphicFramePr>
          <p:cNvPr id="48" name="Content Placeholder 4">
            <a:extLst>
              <a:ext uri="{FF2B5EF4-FFF2-40B4-BE49-F238E27FC236}">
                <a16:creationId xmlns:a16="http://schemas.microsoft.com/office/drawing/2014/main" id="{FB26F872-1128-814D-8947-3614C78ADFB4}"/>
              </a:ext>
            </a:extLst>
          </p:cNvPr>
          <p:cNvGraphicFramePr>
            <a:graphicFrameLocks/>
          </p:cNvGraphicFramePr>
          <p:nvPr/>
        </p:nvGraphicFramePr>
        <p:xfrm>
          <a:off x="2575627" y="1419961"/>
          <a:ext cx="8985674" cy="4887060"/>
        </p:xfrm>
        <a:graphic>
          <a:graphicData uri="http://schemas.openxmlformats.org/drawingml/2006/table">
            <a:tbl>
              <a:tblPr>
                <a:tableStyleId>{9DCAF9ED-07DC-4A11-8D7F-57B35C25682E}</a:tableStyleId>
              </a:tblPr>
              <a:tblGrid>
                <a:gridCol w="3730863">
                  <a:extLst>
                    <a:ext uri="{9D8B030D-6E8A-4147-A177-3AD203B41FA5}">
                      <a16:colId xmlns:a16="http://schemas.microsoft.com/office/drawing/2014/main" val="2659564971"/>
                    </a:ext>
                  </a:extLst>
                </a:gridCol>
                <a:gridCol w="5254811">
                  <a:extLst>
                    <a:ext uri="{9D8B030D-6E8A-4147-A177-3AD203B41FA5}">
                      <a16:colId xmlns:a16="http://schemas.microsoft.com/office/drawing/2014/main" val="1023460423"/>
                    </a:ext>
                  </a:extLst>
                </a:gridCol>
              </a:tblGrid>
              <a:tr h="325804">
                <a:tc>
                  <a:txBody>
                    <a:bodyPr/>
                    <a:lstStyle/>
                    <a:p>
                      <a:pPr algn="l" fontAlgn="ctr"/>
                      <a:r>
                        <a:rPr lang="en-US" sz="1200" u="none" strike="noStrike" dirty="0">
                          <a:solidFill>
                            <a:schemeClr val="tx1"/>
                          </a:solidFill>
                          <a:effectLst/>
                          <a:latin typeface="+mn-lt"/>
                        </a:rPr>
                        <a:t>Total Users</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l" fontAlgn="ctr">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user_counts.csv</a:t>
                      </a:r>
                      <a:r>
                        <a:rPr lang="en-US" sz="1200" b="1" dirty="0">
                          <a:solidFill>
                            <a:schemeClr val="tx2"/>
                          </a:solidFill>
                          <a:latin typeface="+mn-lt"/>
                        </a:rPr>
                        <a:t>[1:2]}}</a:t>
                      </a:r>
                      <a:endParaRPr sz="1200" b="1" dirty="0">
                        <a:solidFill>
                          <a:schemeClr val="tx2"/>
                        </a:solidFill>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3863906513"/>
                  </a:ext>
                </a:extLst>
              </a:tr>
              <a:tr h="325804">
                <a:tc>
                  <a:txBody>
                    <a:bodyPr/>
                    <a:lstStyle/>
                    <a:p>
                      <a:pPr marL="0" algn="l" defTabSz="914400" rtl="0" eaLnBrk="1" fontAlgn="ctr" latinLnBrk="0" hangingPunct="1"/>
                      <a:r>
                        <a:rPr lang="en-US" sz="1200" u="none" strike="noStrike" kern="1200" dirty="0">
                          <a:solidFill>
                            <a:schemeClr val="tx1"/>
                          </a:solidFill>
                          <a:effectLst/>
                          <a:latin typeface="+mn-lt"/>
                          <a:ea typeface="+mn-ea"/>
                          <a:cs typeface="+mn-cs"/>
                        </a:rPr>
                        <a:t>Active Users</a:t>
                      </a: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user_counts.csv</a:t>
                      </a:r>
                      <a:r>
                        <a:rPr lang="en-US" sz="1200" b="1" dirty="0">
                          <a:solidFill>
                            <a:schemeClr val="tx2"/>
                          </a:solidFill>
                          <a:latin typeface="+mn-lt"/>
                        </a:rPr>
                        <a:t>[1:3]}}</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39126164"/>
                  </a:ext>
                </a:extLst>
              </a:tr>
              <a:tr h="325804">
                <a:tc>
                  <a:txBody>
                    <a:bodyPr/>
                    <a:lstStyle/>
                    <a:p>
                      <a:pPr algn="l" fontAlgn="b"/>
                      <a:r>
                        <a:rPr lang="en-US" sz="1200" u="none" strike="noStrike" dirty="0">
                          <a:solidFill>
                            <a:schemeClr val="tx1"/>
                          </a:solidFill>
                          <a:effectLst/>
                          <a:latin typeface="+mn-lt"/>
                        </a:rPr>
                        <a:t>Tables</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object_counts.csv</a:t>
                      </a:r>
                      <a:r>
                        <a:rPr lang="en-US" sz="1200" b="1" dirty="0">
                          <a:solidFill>
                            <a:schemeClr val="tx2"/>
                          </a:solidFill>
                          <a:latin typeface="+mn-lt"/>
                        </a:rPr>
                        <a:t>[1:2]}}</a:t>
                      </a:r>
                      <a:endParaRPr sz="1200" b="1" dirty="0">
                        <a:solidFill>
                          <a:schemeClr val="tx2"/>
                        </a:solidFill>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300813"/>
                  </a:ext>
                </a:extLst>
              </a:tr>
              <a:tr h="325804">
                <a:tc>
                  <a:txBody>
                    <a:bodyPr/>
                    <a:lstStyle/>
                    <a:p>
                      <a:pPr algn="l" fontAlgn="b"/>
                      <a:r>
                        <a:rPr lang="en-US" sz="1200" u="none" strike="noStrike" dirty="0">
                          <a:solidFill>
                            <a:schemeClr val="tx1"/>
                          </a:solidFill>
                          <a:effectLst/>
                          <a:latin typeface="+mn-lt"/>
                        </a:rPr>
                        <a:t>Views</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object_counts.csv</a:t>
                      </a:r>
                      <a:r>
                        <a:rPr lang="en-US" sz="1200" b="1" dirty="0">
                          <a:solidFill>
                            <a:schemeClr val="tx2"/>
                          </a:solidFill>
                          <a:latin typeface="+mn-lt"/>
                        </a:rPr>
                        <a:t>[1:3]}}</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4540709"/>
                  </a:ext>
                </a:extLst>
              </a:tr>
              <a:tr h="325804">
                <a:tc>
                  <a:txBody>
                    <a:bodyPr/>
                    <a:lstStyle/>
                    <a:p>
                      <a:pPr algn="l" fontAlgn="b"/>
                      <a:r>
                        <a:rPr lang="en-US" sz="1200" u="none" strike="noStrike" dirty="0">
                          <a:solidFill>
                            <a:schemeClr val="tx1"/>
                          </a:solidFill>
                          <a:effectLst/>
                          <a:latin typeface="+mn-lt"/>
                        </a:rPr>
                        <a:t>Programs</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object_counts.csv</a:t>
                      </a:r>
                      <a:r>
                        <a:rPr lang="en-US" sz="1200" b="1" dirty="0">
                          <a:solidFill>
                            <a:schemeClr val="tx2"/>
                          </a:solidFill>
                          <a:latin typeface="+mn-lt"/>
                        </a:rPr>
                        <a:t>[1:4]}}</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495082765"/>
                  </a:ext>
                </a:extLst>
              </a:tr>
              <a:tr h="325804">
                <a:tc>
                  <a:txBody>
                    <a:bodyPr/>
                    <a:lstStyle/>
                    <a:p>
                      <a:pPr algn="l" fontAlgn="b"/>
                      <a:r>
                        <a:rPr lang="en-US" sz="1200" u="none" strike="noStrike" dirty="0">
                          <a:solidFill>
                            <a:schemeClr val="tx1"/>
                          </a:solidFill>
                          <a:effectLst/>
                          <a:latin typeface="+mn-lt"/>
                        </a:rPr>
                        <a:t>Other</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object_counts.csv</a:t>
                      </a:r>
                      <a:r>
                        <a:rPr lang="en-US" sz="1200" b="1" dirty="0">
                          <a:solidFill>
                            <a:schemeClr val="tx2"/>
                          </a:solidFill>
                          <a:latin typeface="+mn-lt"/>
                        </a:rPr>
                        <a:t>[1:5]}}</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0154972"/>
                  </a:ext>
                </a:extLst>
              </a:tr>
              <a:tr h="325804">
                <a:tc>
                  <a:txBody>
                    <a:bodyPr/>
                    <a:lstStyle/>
                    <a:p>
                      <a:pPr algn="l" fontAlgn="b"/>
                      <a:r>
                        <a:rPr lang="en-US" sz="1200" u="none" strike="noStrike" dirty="0">
                          <a:solidFill>
                            <a:schemeClr val="tx1"/>
                          </a:solidFill>
                          <a:effectLst/>
                          <a:latin typeface="+mn-lt"/>
                        </a:rPr>
                        <a:t>Queries per Second</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query_counts.csv</a:t>
                      </a:r>
                      <a:r>
                        <a:rPr lang="en-US" sz="1200" b="1" dirty="0">
                          <a:solidFill>
                            <a:schemeClr val="tx2"/>
                          </a:solidFill>
                          <a:latin typeface="+mn-lt"/>
                        </a:rPr>
                        <a:t>[1:4]}}</a:t>
                      </a:r>
                      <a:endParaRPr sz="1200" b="1" dirty="0">
                        <a:solidFill>
                          <a:schemeClr val="tx2"/>
                        </a:solidFill>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885030858"/>
                  </a:ext>
                </a:extLst>
              </a:tr>
              <a:tr h="325804">
                <a:tc>
                  <a:txBody>
                    <a:bodyPr/>
                    <a:lstStyle/>
                    <a:p>
                      <a:pPr algn="l" fontAlgn="b"/>
                      <a:r>
                        <a:rPr lang="en-US" sz="1200" b="0" i="0" u="none" strike="noStrike" dirty="0">
                          <a:solidFill>
                            <a:schemeClr val="tx1"/>
                          </a:solidFill>
                          <a:effectLst/>
                          <a:latin typeface="+mn-lt"/>
                        </a:rPr>
                        <a:t>Queries per Day</a:t>
                      </a: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query_counts.csv</a:t>
                      </a:r>
                      <a:r>
                        <a:rPr lang="en-US" sz="1200" b="1" dirty="0">
                          <a:solidFill>
                            <a:schemeClr val="tx2"/>
                          </a:solidFill>
                          <a:latin typeface="+mn-lt"/>
                        </a:rPr>
                        <a:t>[1:5]}}</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70210570"/>
                  </a:ext>
                </a:extLst>
              </a:tr>
              <a:tr h="325804">
                <a:tc>
                  <a:txBody>
                    <a:bodyPr/>
                    <a:lstStyle/>
                    <a:p>
                      <a:pPr algn="l" fontAlgn="b"/>
                      <a:r>
                        <a:rPr lang="en-US" sz="1200" u="none" strike="noStrike" dirty="0">
                          <a:solidFill>
                            <a:schemeClr val="tx1"/>
                          </a:solidFill>
                          <a:effectLst/>
                          <a:latin typeface="+mn-lt"/>
                        </a:rPr>
                        <a:t>Queries per Year</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l" fontAlgn="b">
                        <a:defRPr sz="1200">
                          <a:solidFill>
                            <a:schemeClr val="tx1"/>
                          </a:solidFill>
                        </a:defRPr>
                      </a:pPr>
                      <a:r>
                        <a:rPr lang="en-US" sz="1200" b="1" dirty="0">
                          <a:solidFill>
                            <a:schemeClr val="tx2"/>
                          </a:solidFill>
                          <a:latin typeface="+mn-lt"/>
                        </a:rPr>
                        <a:t>{{</a:t>
                      </a:r>
                      <a:r>
                        <a:rPr lang="en-US" sz="1200" b="1" dirty="0" err="1">
                          <a:solidFill>
                            <a:schemeClr val="tx2"/>
                          </a:solidFill>
                          <a:latin typeface="+mn-lt"/>
                        </a:rPr>
                        <a:t>val:vhc</a:t>
                      </a:r>
                      <a:r>
                        <a:rPr lang="en-US" sz="1200" b="1" dirty="0">
                          <a:solidFill>
                            <a:schemeClr val="tx2"/>
                          </a:solidFill>
                          <a:latin typeface="+mn-lt"/>
                        </a:rPr>
                        <a:t>--</a:t>
                      </a:r>
                      <a:r>
                        <a:rPr lang="en-US" sz="1200" b="1" dirty="0" err="1">
                          <a:solidFill>
                            <a:schemeClr val="tx2"/>
                          </a:solidFill>
                          <a:latin typeface="+mn-lt"/>
                        </a:rPr>
                        <a:t>query_counts.csv</a:t>
                      </a:r>
                      <a:r>
                        <a:rPr lang="en-US" sz="1200" b="1" dirty="0">
                          <a:solidFill>
                            <a:schemeClr val="tx2"/>
                          </a:solidFill>
                          <a:latin typeface="+mn-lt"/>
                        </a:rPr>
                        <a:t>[1:9]}}</a:t>
                      </a: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575118792"/>
                  </a:ext>
                </a:extLst>
              </a:tr>
              <a:tr h="325804">
                <a:tc>
                  <a:txBody>
                    <a:bodyPr/>
                    <a:lstStyle/>
                    <a:p>
                      <a:pPr algn="l" fontAlgn="b"/>
                      <a:r>
                        <a:rPr lang="en-US" sz="1200" u="none" strike="noStrike" dirty="0">
                          <a:solidFill>
                            <a:schemeClr val="tx1"/>
                          </a:solidFill>
                          <a:effectLst/>
                          <a:latin typeface="+mn-lt"/>
                        </a:rPr>
                        <a:t>Maximum Space Available (TB)</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diskspace.csv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3]}}</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96089648"/>
                  </a:ext>
                </a:extLst>
              </a:tr>
              <a:tr h="325804">
                <a:tc>
                  <a:txBody>
                    <a:bodyPr/>
                    <a:lstStyle/>
                    <a:p>
                      <a:pPr algn="l" fontAlgn="b"/>
                      <a:r>
                        <a:rPr lang="en-US" sz="1200" u="none" strike="noStrike" dirty="0">
                          <a:solidFill>
                            <a:schemeClr val="tx1"/>
                          </a:solidFill>
                          <a:effectLst/>
                          <a:latin typeface="+mn-lt"/>
                        </a:rPr>
                        <a:t>Current Space Used (TB)</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b"/>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diskspace.csv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5]}}</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74860705"/>
                  </a:ext>
                </a:extLst>
              </a:tr>
              <a:tr h="325804">
                <a:tc>
                  <a:txBody>
                    <a:bodyPr/>
                    <a:lstStyle/>
                    <a:p>
                      <a:pPr algn="l" fontAlgn="b"/>
                      <a:r>
                        <a:rPr lang="en-US" sz="1200" u="none" strike="noStrike" dirty="0">
                          <a:solidFill>
                            <a:schemeClr val="tx1"/>
                          </a:solidFill>
                          <a:effectLst/>
                          <a:latin typeface="+mn-lt"/>
                        </a:rPr>
                        <a:t>Absolute Peak</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l" fontAlgn="b"/>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concurrency.csv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5]}}</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4162102619"/>
                  </a:ext>
                </a:extLst>
              </a:tr>
              <a:tr h="325804">
                <a:tc>
                  <a:txBody>
                    <a:bodyPr/>
                    <a:lstStyle/>
                    <a:p>
                      <a:pPr algn="l" fontAlgn="b"/>
                      <a:r>
                        <a:rPr lang="en-US" sz="1200" u="none" strike="noStrike" dirty="0">
                          <a:solidFill>
                            <a:schemeClr val="tx1"/>
                          </a:solidFill>
                          <a:effectLst/>
                          <a:latin typeface="+mn-lt"/>
                        </a:rPr>
                        <a:t>95</a:t>
                      </a:r>
                      <a:r>
                        <a:rPr lang="en-US" sz="1200" u="none" strike="noStrike" baseline="30000" dirty="0">
                          <a:solidFill>
                            <a:schemeClr val="tx1"/>
                          </a:solidFill>
                          <a:effectLst/>
                          <a:latin typeface="+mn-lt"/>
                        </a:rPr>
                        <a:t>th</a:t>
                      </a:r>
                      <a:r>
                        <a:rPr lang="en-US" sz="1200" u="none" strike="noStrike" dirty="0">
                          <a:solidFill>
                            <a:schemeClr val="tx1"/>
                          </a:solidFill>
                          <a:effectLst/>
                          <a:latin typeface="+mn-lt"/>
                        </a:rPr>
                        <a:t> Percentile</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concurrency.csv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4]}}</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770312474"/>
                  </a:ext>
                </a:extLst>
              </a:tr>
              <a:tr h="325804">
                <a:tc>
                  <a:txBody>
                    <a:bodyPr/>
                    <a:lstStyle/>
                    <a:p>
                      <a:pPr algn="l" fontAlgn="b"/>
                      <a:r>
                        <a:rPr lang="en-US" sz="1200" u="none" strike="noStrike" kern="1200" dirty="0">
                          <a:solidFill>
                            <a:schemeClr val="tx1"/>
                          </a:solidFill>
                          <a:effectLst/>
                          <a:latin typeface="+mn-lt"/>
                          <a:ea typeface="+mn-ea"/>
                          <a:cs typeface="+mn-cs"/>
                        </a:rPr>
                        <a:t>50</a:t>
                      </a:r>
                      <a:r>
                        <a:rPr lang="en-US" sz="1200" u="none" strike="noStrike" kern="1200" baseline="30000" dirty="0">
                          <a:solidFill>
                            <a:schemeClr val="tx1"/>
                          </a:solidFill>
                          <a:effectLst/>
                          <a:latin typeface="+mn-lt"/>
                          <a:ea typeface="+mn-ea"/>
                          <a:cs typeface="+mn-cs"/>
                        </a:rPr>
                        <a:t>th</a:t>
                      </a:r>
                      <a:r>
                        <a:rPr lang="en-US" sz="1200" u="none" strike="noStrike" kern="1200" dirty="0">
                          <a:solidFill>
                            <a:schemeClr val="tx1"/>
                          </a:solidFill>
                          <a:effectLst/>
                          <a:latin typeface="+mn-lt"/>
                          <a:ea typeface="+mn-ea"/>
                          <a:cs typeface="+mn-cs"/>
                        </a:rPr>
                        <a:t> Percentile / Average</a:t>
                      </a: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concurrency.csv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2]}}</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526756993"/>
                  </a:ext>
                </a:extLst>
              </a:tr>
              <a:tr h="325804">
                <a:tc>
                  <a:txBody>
                    <a:bodyPr/>
                    <a:lstStyle/>
                    <a:p>
                      <a:pPr algn="l" fontAlgn="b"/>
                      <a:r>
                        <a:rPr lang="en-US" sz="1200" u="none" strike="noStrike" dirty="0">
                          <a:solidFill>
                            <a:schemeClr val="tx1"/>
                          </a:solidFill>
                          <a:effectLst/>
                          <a:latin typeface="+mn-lt"/>
                        </a:rPr>
                        <a:t>Average Query Runtime, Seconds</a:t>
                      </a:r>
                      <a:endParaRPr lang="en-US" sz="1200" b="0" i="0" u="none" strike="noStrike" dirty="0">
                        <a:solidFill>
                          <a:schemeClr val="tx1"/>
                        </a:solidFill>
                        <a:effectLst/>
                        <a:latin typeface="+mn-lt"/>
                      </a:endParaRPr>
                    </a:p>
                  </a:txBody>
                  <a:tcPr marL="108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l" fontAlgn="b"/>
                      <a:r>
                        <a:rPr lang="en-US" sz="1200" b="1" u="none" strike="noStrike" dirty="0">
                          <a:solidFill>
                            <a:schemeClr val="tx2"/>
                          </a:solidFill>
                          <a:effectLst/>
                          <a:latin typeface="+mn-lt"/>
                        </a:rPr>
                        <a:t>{{</a:t>
                      </a:r>
                      <a:r>
                        <a:rPr lang="en-US" sz="1200" b="1" u="none" strike="noStrike" dirty="0" err="1">
                          <a:solidFill>
                            <a:schemeClr val="tx2"/>
                          </a:solidFill>
                          <a:effectLst/>
                          <a:latin typeface="+mn-lt"/>
                        </a:rPr>
                        <a:t>val:vhc</a:t>
                      </a:r>
                      <a:r>
                        <a:rPr lang="en-US" sz="1200" b="1" u="none" strike="noStrike" dirty="0">
                          <a:solidFill>
                            <a:schemeClr val="tx2"/>
                          </a:solidFill>
                          <a:effectLst/>
                          <a:latin typeface="+mn-lt"/>
                        </a:rPr>
                        <a:t>--</a:t>
                      </a:r>
                      <a:r>
                        <a:rPr lang="en-US" sz="1200" b="1" u="none" strike="noStrike" dirty="0" err="1">
                          <a:solidFill>
                            <a:schemeClr val="tx2"/>
                          </a:solidFill>
                          <a:effectLst/>
                          <a:latin typeface="+mn-lt"/>
                        </a:rPr>
                        <a:t>query_counts.csv</a:t>
                      </a:r>
                      <a:r>
                        <a:rPr lang="en-US" sz="1200" b="1" u="none" strike="noStrike" dirty="0">
                          <a:solidFill>
                            <a:schemeClr val="tx2"/>
                          </a:solidFill>
                          <a:effectLst/>
                          <a:latin typeface="+mn-lt"/>
                        </a:rPr>
                        <a:t>[1</a:t>
                      </a:r>
                      <a:r>
                        <a:rPr lang="en-US" sz="1200" b="1" dirty="0">
                          <a:solidFill>
                            <a:schemeClr val="tx2"/>
                          </a:solidFill>
                          <a:latin typeface="+mn-lt"/>
                        </a:rPr>
                        <a:t>:</a:t>
                      </a:r>
                      <a:r>
                        <a:rPr lang="en-US" sz="1200" b="1" u="none" strike="noStrike" dirty="0">
                          <a:solidFill>
                            <a:schemeClr val="tx2"/>
                          </a:solidFill>
                          <a:effectLst/>
                          <a:latin typeface="+mn-lt"/>
                        </a:rPr>
                        <a:t>15]}}</a:t>
                      </a:r>
                      <a:endParaRPr lang="en-US" sz="1200" b="1" i="0" u="none" strike="noStrike" dirty="0">
                        <a:solidFill>
                          <a:schemeClr val="tx2"/>
                        </a:solidFill>
                        <a:effectLst/>
                        <a:latin typeface="+mn-lt"/>
                      </a:endParaRPr>
                    </a:p>
                  </a:txBody>
                  <a:tcPr marL="2160000" marR="9417" marT="9417"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1671528653"/>
                  </a:ext>
                </a:extLst>
              </a:tr>
            </a:tbl>
          </a:graphicData>
        </a:graphic>
      </p:graphicFrame>
    </p:spTree>
    <p:custDataLst>
      <p:tags r:id="rId1"/>
    </p:custDataLst>
    <p:extLst>
      <p:ext uri="{BB962C8B-B14F-4D97-AF65-F5344CB8AC3E}">
        <p14:creationId xmlns:p14="http://schemas.microsoft.com/office/powerpoint/2010/main" val="2434840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1F050-4696-419B-98E2-CA440E20B29A}"/>
              </a:ext>
            </a:extLst>
          </p:cNvPr>
          <p:cNvSpPr>
            <a:spLocks noGrp="1"/>
          </p:cNvSpPr>
          <p:nvPr>
            <p:ph type="title"/>
          </p:nvPr>
        </p:nvSpPr>
        <p:spPr/>
        <p:txBody>
          <a:bodyPr/>
          <a:lstStyle/>
          <a:p>
            <a:r>
              <a:rPr lang="en-US" dirty="0"/>
              <a:t>System CPU Usage </a:t>
            </a:r>
          </a:p>
        </p:txBody>
      </p:sp>
      <p:sp>
        <p:nvSpPr>
          <p:cNvPr id="21" name="Rectangle 20">
            <a:extLst>
              <a:ext uri="{FF2B5EF4-FFF2-40B4-BE49-F238E27FC236}">
                <a16:creationId xmlns:a16="http://schemas.microsoft.com/office/drawing/2014/main" id="{0076F88A-4898-1743-ADAE-4D4EB6DFDD3D}"/>
              </a:ext>
            </a:extLst>
          </p:cNvPr>
          <p:cNvSpPr>
            <a:spLocks noChangeAspect="1"/>
          </p:cNvSpPr>
          <p:nvPr/>
        </p:nvSpPr>
        <p:spPr>
          <a:xfrm>
            <a:off x="1631582" y="1529040"/>
            <a:ext cx="8758713" cy="43766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dirty="0" err="1">
                <a:solidFill>
                  <a:schemeClr val="tx1"/>
                </a:solidFill>
              </a:rPr>
              <a:t>pic:vhc</a:t>
            </a:r>
            <a:r>
              <a:rPr lang="en-US" dirty="0">
                <a:solidFill>
                  <a:schemeClr val="tx1"/>
                </a:solidFill>
              </a:rPr>
              <a:t>--</a:t>
            </a:r>
            <a:r>
              <a:rPr lang="en-US" dirty="0" err="1">
                <a:solidFill>
                  <a:schemeClr val="tx1"/>
                </a:solidFill>
              </a:rPr>
              <a:t>system_cpu_by_day_stacked.png</a:t>
            </a:r>
            <a:r>
              <a:rPr lang="en-US" dirty="0">
                <a:solidFill>
                  <a:schemeClr val="tx1"/>
                </a:solidFill>
              </a:rPr>
              <a:t>}}</a:t>
            </a:r>
          </a:p>
        </p:txBody>
      </p:sp>
      <p:sp>
        <p:nvSpPr>
          <p:cNvPr id="23" name="Rectangle 22">
            <a:extLst>
              <a:ext uri="{FF2B5EF4-FFF2-40B4-BE49-F238E27FC236}">
                <a16:creationId xmlns:a16="http://schemas.microsoft.com/office/drawing/2014/main" id="{81495D92-6F9D-BA4C-B5DD-EEEA2ABE570C}"/>
              </a:ext>
            </a:extLst>
          </p:cNvPr>
          <p:cNvSpPr/>
          <p:nvPr/>
        </p:nvSpPr>
        <p:spPr>
          <a:xfrm>
            <a:off x="1545280" y="1507774"/>
            <a:ext cx="9037642" cy="46220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custDataLst>
      <p:tags r:id="rId1"/>
    </p:custDataLst>
    <p:extLst>
      <p:ext uri="{BB962C8B-B14F-4D97-AF65-F5344CB8AC3E}">
        <p14:creationId xmlns:p14="http://schemas.microsoft.com/office/powerpoint/2010/main" val="3509793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heme1">
  <a:themeElements>
    <a:clrScheme name="Teradata Colors 2018">
      <a:dk1>
        <a:srgbClr val="6B767D"/>
      </a:dk1>
      <a:lt1>
        <a:srgbClr val="FFFFFF"/>
      </a:lt1>
      <a:dk2>
        <a:srgbClr val="384851"/>
      </a:dk2>
      <a:lt2>
        <a:srgbClr val="E7E6E6"/>
      </a:lt2>
      <a:accent1>
        <a:srgbClr val="F3753F"/>
      </a:accent1>
      <a:accent2>
        <a:srgbClr val="384851"/>
      </a:accent2>
      <a:accent3>
        <a:srgbClr val="00B2B1"/>
      </a:accent3>
      <a:accent4>
        <a:srgbClr val="FEC64D"/>
      </a:accent4>
      <a:accent5>
        <a:srgbClr val="0098C9"/>
      </a:accent5>
      <a:accent6>
        <a:srgbClr val="000000"/>
      </a:accent6>
      <a:hlink>
        <a:srgbClr val="000000"/>
      </a:hlink>
      <a:folHlink>
        <a:srgbClr val="6B767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0 Generic Teradata Template - Minimal" id="{DE418DD7-7A92-8840-9991-BE4A391037D7}" vid="{C3DA10E2-01D6-1D45-810D-36E429BF44D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EB8E814A3F7584EAE8FF0B3DB852A19" ma:contentTypeVersion="9" ma:contentTypeDescription="Create a new document." ma:contentTypeScope="" ma:versionID="e69ab516aeb44ea5badcc8eb89028f65">
  <xsd:schema xmlns:xsd="http://www.w3.org/2001/XMLSchema" xmlns:xs="http://www.w3.org/2001/XMLSchema" xmlns:p="http://schemas.microsoft.com/office/2006/metadata/properties" xmlns:ns2="02124634-a52d-4e0c-b527-846138045ca7" xmlns:ns3="7d2247ee-dcae-49b5-8e6a-08fc19cc9b93" targetNamespace="http://schemas.microsoft.com/office/2006/metadata/properties" ma:root="true" ma:fieldsID="059e6346cdd3e15961f0c09961190cf6" ns2:_="" ns3:_="">
    <xsd:import namespace="02124634-a52d-4e0c-b527-846138045ca7"/>
    <xsd:import namespace="7d2247ee-dcae-49b5-8e6a-08fc19cc9b9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124634-a52d-4e0c-b527-846138045ca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d2247ee-dcae-49b5-8e6a-08fc19cc9b93"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03F60F6-267C-4F0B-90AC-53495EF22DB8}">
  <ds:schemaRefs>
    <ds:schemaRef ds:uri="http://schemas.microsoft.com/sharepoint/v3/contenttype/forms"/>
  </ds:schemaRefs>
</ds:datastoreItem>
</file>

<file path=customXml/itemProps2.xml><?xml version="1.0" encoding="utf-8"?>
<ds:datastoreItem xmlns:ds="http://schemas.openxmlformats.org/officeDocument/2006/customXml" ds:itemID="{22E467C6-7046-42E3-AB96-5B40937727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124634-a52d-4e0c-b527-846138045ca7"/>
    <ds:schemaRef ds:uri="7d2247ee-dcae-49b5-8e6a-08fc19cc9b9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C64E80-8200-4669-BC3C-EA57A9064010}">
  <ds:schemaRefs>
    <ds:schemaRef ds:uri="http://schemas.microsoft.com/office/2006/documentManagement/types"/>
    <ds:schemaRef ds:uri="http://schemas.microsoft.com/office/infopath/2007/PartnerControls"/>
    <ds:schemaRef ds:uri="http://purl.org/dc/terms/"/>
    <ds:schemaRef ds:uri="http://schemas.openxmlformats.org/package/2006/metadata/core-properties"/>
    <ds:schemaRef ds:uri="http://purl.org/dc/elements/1.1/"/>
    <ds:schemaRef ds:uri="7d2247ee-dcae-49b5-8e6a-08fc19cc9b93"/>
    <ds:schemaRef ds:uri="02124634-a52d-4e0c-b527-846138045ca7"/>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Theme1</Template>
  <TotalTime>489</TotalTime>
  <Words>3704</Words>
  <Application>Microsoft Macintosh PowerPoint</Application>
  <PresentationFormat>Widescreen</PresentationFormat>
  <Paragraphs>340</Paragraphs>
  <Slides>39</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Arial Regular</vt:lpstr>
      <vt:lpstr>Calibri</vt:lpstr>
      <vt:lpstr>Courier New</vt:lpstr>
      <vt:lpstr>Microsoft Sans Serif</vt:lpstr>
      <vt:lpstr>Segoe UI</vt:lpstr>
      <vt:lpstr>Theme1</vt:lpstr>
      <vt:lpstr>PowerPoint Presentation</vt:lpstr>
      <vt:lpstr>Agenda: Vantage Health Check (VHC)</vt:lpstr>
      <vt:lpstr>PowerPoint Presentation</vt:lpstr>
      <vt:lpstr>Vantage Health Check (VHC) - Overview</vt:lpstr>
      <vt:lpstr>VHC on a page -- {{val:vhc--intro.csv[1:2]}}: {{val:vhc--intro.csv[1:1]}}</vt:lpstr>
      <vt:lpstr>PowerPoint Presentation</vt:lpstr>
      <vt:lpstr>Key System Metrics</vt:lpstr>
      <vt:lpstr>Key System Metrics</vt:lpstr>
      <vt:lpstr>System CPU Usage </vt:lpstr>
      <vt:lpstr>System CPU Usage - HeatMaps </vt:lpstr>
      <vt:lpstr>System IO Usage – IOTA and IO Busy</vt:lpstr>
      <vt:lpstr>System IO Usage – HeatMaps – IOTA%</vt:lpstr>
      <vt:lpstr>System IO Usage – HeatMaps – IO Busy%</vt:lpstr>
      <vt:lpstr>PowerPoint Presentation</vt:lpstr>
      <vt:lpstr>Concurrency Levels</vt:lpstr>
      <vt:lpstr>Daily Queries Throughput</vt:lpstr>
      <vt:lpstr>Daily Data Transfers</vt:lpstr>
      <vt:lpstr>JOIN Frequency</vt:lpstr>
      <vt:lpstr>Allocation by Top 50 Databases – CPU</vt:lpstr>
      <vt:lpstr>Allocation by Top 50 Databases – IO Count</vt:lpstr>
      <vt:lpstr>Allocation by Top 50 Databases – IO GB / Throughput</vt:lpstr>
      <vt:lpstr>Applications and Data Extracts</vt:lpstr>
      <vt:lpstr>PowerPoint Presentation</vt:lpstr>
      <vt:lpstr>Feature Usage – Top 25 by Frequency</vt:lpstr>
      <vt:lpstr>Feature Usage – Top 25 by CPU </vt:lpstr>
      <vt:lpstr>Feature Usage – By Subcategory</vt:lpstr>
      <vt:lpstr>Feature Usage – By Solution Type</vt:lpstr>
      <vt:lpstr>Feature Usage – By Objective</vt:lpstr>
      <vt:lpstr>Feature Usage – Unused Features</vt:lpstr>
      <vt:lpstr>PowerPoint Presentation</vt:lpstr>
      <vt:lpstr>Databases with Most Frequent INSERTS/UPDATES/DELETES</vt:lpstr>
      <vt:lpstr>Disk Consumption: Top 25 Largest Databases</vt:lpstr>
      <vt:lpstr>Constraint Analysis</vt:lpstr>
      <vt:lpstr>Constraint Analysis</vt:lpstr>
      <vt:lpstr>PowerPoint Presentation</vt:lpstr>
      <vt:lpstr>Next Steps &amp; Recommendations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Hilton, Stephen</dc:creator>
  <cp:lastModifiedBy>Hilton, Stephen</cp:lastModifiedBy>
  <cp:revision>1</cp:revision>
  <dcterms:created xsi:type="dcterms:W3CDTF">2021-10-06T23:37:55Z</dcterms:created>
  <dcterms:modified xsi:type="dcterms:W3CDTF">2021-10-28T21:35:32Z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0x0101002EB8E814A3F7584EAE8FF0B3DB852A19</vt:lpwstr>
  </property>
</Properties>
</file>