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6"/>
  </p:notesMasterIdLst>
  <p:handoutMasterIdLst>
    <p:handoutMasterId r:id="rId7"/>
  </p:handoutMasterIdLst>
  <p:sldIdLst>
    <p:sldId id="2142532933" r:id="rId5"/>
  </p:sldIdLst>
  <p:sldSz cx="12192000" cy="6858000"/>
  <p:notesSz cx="6858000" cy="2409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A1320F"/>
    <a:srgbClr val="238D3C"/>
    <a:srgbClr val="898C92"/>
    <a:srgbClr val="F3753F"/>
    <a:srgbClr val="00B2B1"/>
    <a:srgbClr val="00B2B2"/>
    <a:srgbClr val="181717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531" autoAdjust="0"/>
  </p:normalViewPr>
  <p:slideViewPr>
    <p:cSldViewPr snapToGrid="0">
      <p:cViewPr varScale="1">
        <p:scale>
          <a:sx n="110" d="100"/>
          <a:sy n="110" d="100"/>
        </p:scale>
        <p:origin x="1176" y="1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ton, Stephen" userId="31d271fa-ada9-4687-8905-2cbe8c7d29f9" providerId="ADAL" clId="{7DD90F5D-6142-154A-9570-515734FAEB8F}"/>
    <pc:docChg chg="modSld">
      <pc:chgData name="Hilton, Stephen" userId="31d271fa-ada9-4687-8905-2cbe8c7d29f9" providerId="ADAL" clId="{7DD90F5D-6142-154A-9570-515734FAEB8F}" dt="2021-10-19T21:19:55.145" v="31" actId="1035"/>
      <pc:docMkLst>
        <pc:docMk/>
      </pc:docMkLst>
      <pc:sldChg chg="modSp mod">
        <pc:chgData name="Hilton, Stephen" userId="31d271fa-ada9-4687-8905-2cbe8c7d29f9" providerId="ADAL" clId="{7DD90F5D-6142-154A-9570-515734FAEB8F}" dt="2021-10-19T21:19:55.145" v="31" actId="1035"/>
        <pc:sldMkLst>
          <pc:docMk/>
          <pc:sldMk cId="3517153267" sldId="376"/>
        </pc:sldMkLst>
        <pc:spChg chg="mod">
          <ac:chgData name="Hilton, Stephen" userId="31d271fa-ada9-4687-8905-2cbe8c7d29f9" providerId="ADAL" clId="{7DD90F5D-6142-154A-9570-515734FAEB8F}" dt="2021-10-19T21:19:51.309" v="29" actId="1035"/>
          <ac:spMkLst>
            <pc:docMk/>
            <pc:sldMk cId="3517153267" sldId="376"/>
            <ac:spMk id="74" creationId="{1E693583-1A61-42EA-8B60-8D41987CCF11}"/>
          </ac:spMkLst>
        </pc:spChg>
        <pc:spChg chg="mod">
          <ac:chgData name="Hilton, Stephen" userId="31d271fa-ada9-4687-8905-2cbe8c7d29f9" providerId="ADAL" clId="{7DD90F5D-6142-154A-9570-515734FAEB8F}" dt="2021-10-19T21:19:51.309" v="29" actId="1035"/>
          <ac:spMkLst>
            <pc:docMk/>
            <pc:sldMk cId="3517153267" sldId="376"/>
            <ac:spMk id="75" creationId="{A3F8E0F3-AD7D-4DBB-A366-65ECD64BF3B0}"/>
          </ac:spMkLst>
        </pc:spChg>
        <pc:spChg chg="mod">
          <ac:chgData name="Hilton, Stephen" userId="31d271fa-ada9-4687-8905-2cbe8c7d29f9" providerId="ADAL" clId="{7DD90F5D-6142-154A-9570-515734FAEB8F}" dt="2021-10-19T21:19:55.145" v="31" actId="1035"/>
          <ac:spMkLst>
            <pc:docMk/>
            <pc:sldMk cId="3517153267" sldId="376"/>
            <ac:spMk id="79" creationId="{B693F717-904E-412B-B509-FFF90B4BE08B}"/>
          </ac:spMkLst>
        </pc:spChg>
        <pc:spChg chg="mod">
          <ac:chgData name="Hilton, Stephen" userId="31d271fa-ada9-4687-8905-2cbe8c7d29f9" providerId="ADAL" clId="{7DD90F5D-6142-154A-9570-515734FAEB8F}" dt="2021-10-19T21:19:55.145" v="31" actId="1035"/>
          <ac:spMkLst>
            <pc:docMk/>
            <pc:sldMk cId="3517153267" sldId="376"/>
            <ac:spMk id="80" creationId="{E2A83592-0BF0-4640-A083-20A2004056CE}"/>
          </ac:spMkLst>
        </pc:spChg>
        <pc:spChg chg="mod">
          <ac:chgData name="Hilton, Stephen" userId="31d271fa-ada9-4687-8905-2cbe8c7d29f9" providerId="ADAL" clId="{7DD90F5D-6142-154A-9570-515734FAEB8F}" dt="2021-10-19T21:19:39.316" v="27" actId="1035"/>
          <ac:spMkLst>
            <pc:docMk/>
            <pc:sldMk cId="3517153267" sldId="376"/>
            <ac:spMk id="83" creationId="{93F553F1-29BA-444B-8E29-436D059FD352}"/>
          </ac:spMkLst>
        </pc:spChg>
        <pc:spChg chg="mod">
          <ac:chgData name="Hilton, Stephen" userId="31d271fa-ada9-4687-8905-2cbe8c7d29f9" providerId="ADAL" clId="{7DD90F5D-6142-154A-9570-515734FAEB8F}" dt="2021-10-19T21:19:39.316" v="27" actId="1035"/>
          <ac:spMkLst>
            <pc:docMk/>
            <pc:sldMk cId="3517153267" sldId="376"/>
            <ac:spMk id="84" creationId="{09C20783-1255-4887-846D-EC2CE6547E1E}"/>
          </ac:spMkLst>
        </pc:spChg>
        <pc:spChg chg="mod">
          <ac:chgData name="Hilton, Stephen" userId="31d271fa-ada9-4687-8905-2cbe8c7d29f9" providerId="ADAL" clId="{7DD90F5D-6142-154A-9570-515734FAEB8F}" dt="2021-10-19T21:19:30.139" v="23" actId="1035"/>
          <ac:spMkLst>
            <pc:docMk/>
            <pc:sldMk cId="3517153267" sldId="376"/>
            <ac:spMk id="91" creationId="{9001D61A-51A5-46B3-8445-06F92A173219}"/>
          </ac:spMkLst>
        </pc:spChg>
        <pc:spChg chg="mod">
          <ac:chgData name="Hilton, Stephen" userId="31d271fa-ada9-4687-8905-2cbe8c7d29f9" providerId="ADAL" clId="{7DD90F5D-6142-154A-9570-515734FAEB8F}" dt="2021-10-19T21:19:30.139" v="23" actId="1035"/>
          <ac:spMkLst>
            <pc:docMk/>
            <pc:sldMk cId="3517153267" sldId="376"/>
            <ac:spMk id="92" creationId="{05C9BBE1-1CEE-4596-A56E-EDD649031959}"/>
          </ac:spMkLst>
        </pc:spChg>
        <pc:spChg chg="mod">
          <ac:chgData name="Hilton, Stephen" userId="31d271fa-ada9-4687-8905-2cbe8c7d29f9" providerId="ADAL" clId="{7DD90F5D-6142-154A-9570-515734FAEB8F}" dt="2021-10-19T21:19:35.942" v="25" actId="1035"/>
          <ac:spMkLst>
            <pc:docMk/>
            <pc:sldMk cId="3517153267" sldId="376"/>
            <ac:spMk id="93" creationId="{F7B1DA5A-A90D-4013-80D8-27712CA29347}"/>
          </ac:spMkLst>
        </pc:spChg>
        <pc:spChg chg="mod">
          <ac:chgData name="Hilton, Stephen" userId="31d271fa-ada9-4687-8905-2cbe8c7d29f9" providerId="ADAL" clId="{7DD90F5D-6142-154A-9570-515734FAEB8F}" dt="2021-10-19T21:19:35.942" v="25" actId="1035"/>
          <ac:spMkLst>
            <pc:docMk/>
            <pc:sldMk cId="3517153267" sldId="376"/>
            <ac:spMk id="94" creationId="{319D8A66-F0EA-4E8F-AA13-63EC083E5732}"/>
          </ac:spMkLst>
        </pc:spChg>
      </pc:sldChg>
      <pc:sldMasterChg chg="delSldLayout">
        <pc:chgData name="Hilton, Stephen" userId="31d271fa-ada9-4687-8905-2cbe8c7d29f9" providerId="ADAL" clId="{7DD90F5D-6142-154A-9570-515734FAEB8F}" dt="2021-10-19T21:18:35.698" v="22" actId="2696"/>
        <pc:sldMasterMkLst>
          <pc:docMk/>
          <pc:sldMasterMk cId="950533664" sldId="2147483765"/>
        </pc:sldMasterMkLst>
        <pc:sldLayoutChg chg="del">
          <pc:chgData name="Hilton, Stephen" userId="31d271fa-ada9-4687-8905-2cbe8c7d29f9" providerId="ADAL" clId="{7DD90F5D-6142-154A-9570-515734FAEB8F}" dt="2021-10-19T21:17:59.818" v="0" actId="2696"/>
          <pc:sldLayoutMkLst>
            <pc:docMk/>
            <pc:sldMasterMk cId="950533664" sldId="2147483765"/>
            <pc:sldLayoutMk cId="2591528280" sldId="2147483766"/>
          </pc:sldLayoutMkLst>
        </pc:sldLayoutChg>
        <pc:sldLayoutChg chg="del">
          <pc:chgData name="Hilton, Stephen" userId="31d271fa-ada9-4687-8905-2cbe8c7d29f9" providerId="ADAL" clId="{7DD90F5D-6142-154A-9570-515734FAEB8F}" dt="2021-10-19T21:18:00.688" v="1" actId="2696"/>
          <pc:sldLayoutMkLst>
            <pc:docMk/>
            <pc:sldMasterMk cId="950533664" sldId="2147483765"/>
            <pc:sldLayoutMk cId="4023011409" sldId="2147483767"/>
          </pc:sldLayoutMkLst>
        </pc:sldLayoutChg>
        <pc:sldLayoutChg chg="del">
          <pc:chgData name="Hilton, Stephen" userId="31d271fa-ada9-4687-8905-2cbe8c7d29f9" providerId="ADAL" clId="{7DD90F5D-6142-154A-9570-515734FAEB8F}" dt="2021-10-19T21:18:02.468" v="2" actId="2696"/>
          <pc:sldLayoutMkLst>
            <pc:docMk/>
            <pc:sldMasterMk cId="950533664" sldId="2147483765"/>
            <pc:sldLayoutMk cId="3844081057" sldId="2147483768"/>
          </pc:sldLayoutMkLst>
        </pc:sldLayoutChg>
        <pc:sldLayoutChg chg="del">
          <pc:chgData name="Hilton, Stephen" userId="31d271fa-ada9-4687-8905-2cbe8c7d29f9" providerId="ADAL" clId="{7DD90F5D-6142-154A-9570-515734FAEB8F}" dt="2021-10-19T21:18:03.446" v="3" actId="2696"/>
          <pc:sldLayoutMkLst>
            <pc:docMk/>
            <pc:sldMasterMk cId="950533664" sldId="2147483765"/>
            <pc:sldLayoutMk cId="793727868" sldId="2147483769"/>
          </pc:sldLayoutMkLst>
        </pc:sldLayoutChg>
        <pc:sldLayoutChg chg="del">
          <pc:chgData name="Hilton, Stephen" userId="31d271fa-ada9-4687-8905-2cbe8c7d29f9" providerId="ADAL" clId="{7DD90F5D-6142-154A-9570-515734FAEB8F}" dt="2021-10-19T21:18:33.734" v="21" actId="2696"/>
          <pc:sldLayoutMkLst>
            <pc:docMk/>
            <pc:sldMasterMk cId="950533664" sldId="2147483765"/>
            <pc:sldLayoutMk cId="1801234549" sldId="2147483770"/>
          </pc:sldLayoutMkLst>
        </pc:sldLayoutChg>
        <pc:sldLayoutChg chg="del">
          <pc:chgData name="Hilton, Stephen" userId="31d271fa-ada9-4687-8905-2cbe8c7d29f9" providerId="ADAL" clId="{7DD90F5D-6142-154A-9570-515734FAEB8F}" dt="2021-10-19T21:18:35.698" v="22" actId="2696"/>
          <pc:sldLayoutMkLst>
            <pc:docMk/>
            <pc:sldMasterMk cId="950533664" sldId="2147483765"/>
            <pc:sldLayoutMk cId="2891998563" sldId="2147483771"/>
          </pc:sldLayoutMkLst>
        </pc:sldLayoutChg>
        <pc:sldLayoutChg chg="del">
          <pc:chgData name="Hilton, Stephen" userId="31d271fa-ada9-4687-8905-2cbe8c7d29f9" providerId="ADAL" clId="{7DD90F5D-6142-154A-9570-515734FAEB8F}" dt="2021-10-19T21:18:26.726" v="20" actId="2696"/>
          <pc:sldLayoutMkLst>
            <pc:docMk/>
            <pc:sldMasterMk cId="950533664" sldId="2147483765"/>
            <pc:sldLayoutMk cId="2246526105" sldId="2147483775"/>
          </pc:sldLayoutMkLst>
        </pc:sldLayoutChg>
        <pc:sldLayoutChg chg="del">
          <pc:chgData name="Hilton, Stephen" userId="31d271fa-ada9-4687-8905-2cbe8c7d29f9" providerId="ADAL" clId="{7DD90F5D-6142-154A-9570-515734FAEB8F}" dt="2021-10-19T21:18:23.723" v="19" actId="2696"/>
          <pc:sldLayoutMkLst>
            <pc:docMk/>
            <pc:sldMasterMk cId="950533664" sldId="2147483765"/>
            <pc:sldLayoutMk cId="1333636984" sldId="2147483776"/>
          </pc:sldLayoutMkLst>
        </pc:sldLayoutChg>
        <pc:sldLayoutChg chg="del">
          <pc:chgData name="Hilton, Stephen" userId="31d271fa-ada9-4687-8905-2cbe8c7d29f9" providerId="ADAL" clId="{7DD90F5D-6142-154A-9570-515734FAEB8F}" dt="2021-10-19T21:18:20.739" v="18" actId="2696"/>
          <pc:sldLayoutMkLst>
            <pc:docMk/>
            <pc:sldMasterMk cId="950533664" sldId="2147483765"/>
            <pc:sldLayoutMk cId="2137970911" sldId="2147483777"/>
          </pc:sldLayoutMkLst>
        </pc:sldLayoutChg>
        <pc:sldLayoutChg chg="del">
          <pc:chgData name="Hilton, Stephen" userId="31d271fa-ada9-4687-8905-2cbe8c7d29f9" providerId="ADAL" clId="{7DD90F5D-6142-154A-9570-515734FAEB8F}" dt="2021-10-19T21:18:20.110" v="17" actId="2696"/>
          <pc:sldLayoutMkLst>
            <pc:docMk/>
            <pc:sldMasterMk cId="950533664" sldId="2147483765"/>
            <pc:sldLayoutMk cId="2917534174" sldId="2147483778"/>
          </pc:sldLayoutMkLst>
        </pc:sldLayoutChg>
        <pc:sldLayoutChg chg="del">
          <pc:chgData name="Hilton, Stephen" userId="31d271fa-ada9-4687-8905-2cbe8c7d29f9" providerId="ADAL" clId="{7DD90F5D-6142-154A-9570-515734FAEB8F}" dt="2021-10-19T21:18:19.540" v="16" actId="2696"/>
          <pc:sldLayoutMkLst>
            <pc:docMk/>
            <pc:sldMasterMk cId="950533664" sldId="2147483765"/>
            <pc:sldLayoutMk cId="2130055700" sldId="2147483779"/>
          </pc:sldLayoutMkLst>
        </pc:sldLayoutChg>
        <pc:sldLayoutChg chg="del">
          <pc:chgData name="Hilton, Stephen" userId="31d271fa-ada9-4687-8905-2cbe8c7d29f9" providerId="ADAL" clId="{7DD90F5D-6142-154A-9570-515734FAEB8F}" dt="2021-10-19T21:18:18.957" v="15" actId="2696"/>
          <pc:sldLayoutMkLst>
            <pc:docMk/>
            <pc:sldMasterMk cId="950533664" sldId="2147483765"/>
            <pc:sldLayoutMk cId="4113207241" sldId="2147483780"/>
          </pc:sldLayoutMkLst>
        </pc:sldLayoutChg>
        <pc:sldLayoutChg chg="del">
          <pc:chgData name="Hilton, Stephen" userId="31d271fa-ada9-4687-8905-2cbe8c7d29f9" providerId="ADAL" clId="{7DD90F5D-6142-154A-9570-515734FAEB8F}" dt="2021-10-19T21:18:08.779" v="4" actId="2696"/>
          <pc:sldLayoutMkLst>
            <pc:docMk/>
            <pc:sldMasterMk cId="950533664" sldId="2147483765"/>
            <pc:sldLayoutMk cId="1364154141" sldId="2147483781"/>
          </pc:sldLayoutMkLst>
        </pc:sldLayoutChg>
        <pc:sldLayoutChg chg="del">
          <pc:chgData name="Hilton, Stephen" userId="31d271fa-ada9-4687-8905-2cbe8c7d29f9" providerId="ADAL" clId="{7DD90F5D-6142-154A-9570-515734FAEB8F}" dt="2021-10-19T21:18:09.182" v="5" actId="2696"/>
          <pc:sldLayoutMkLst>
            <pc:docMk/>
            <pc:sldMasterMk cId="950533664" sldId="2147483765"/>
            <pc:sldLayoutMk cId="85957962" sldId="2147483782"/>
          </pc:sldLayoutMkLst>
        </pc:sldLayoutChg>
        <pc:sldLayoutChg chg="del">
          <pc:chgData name="Hilton, Stephen" userId="31d271fa-ada9-4687-8905-2cbe8c7d29f9" providerId="ADAL" clId="{7DD90F5D-6142-154A-9570-515734FAEB8F}" dt="2021-10-19T21:18:09.554" v="6" actId="2696"/>
          <pc:sldLayoutMkLst>
            <pc:docMk/>
            <pc:sldMasterMk cId="950533664" sldId="2147483765"/>
            <pc:sldLayoutMk cId="1146156356" sldId="2147483783"/>
          </pc:sldLayoutMkLst>
        </pc:sldLayoutChg>
        <pc:sldLayoutChg chg="del">
          <pc:chgData name="Hilton, Stephen" userId="31d271fa-ada9-4687-8905-2cbe8c7d29f9" providerId="ADAL" clId="{7DD90F5D-6142-154A-9570-515734FAEB8F}" dt="2021-10-19T21:18:10.087" v="7" actId="2696"/>
          <pc:sldLayoutMkLst>
            <pc:docMk/>
            <pc:sldMasterMk cId="950533664" sldId="2147483765"/>
            <pc:sldLayoutMk cId="234048927" sldId="2147483785"/>
          </pc:sldLayoutMkLst>
        </pc:sldLayoutChg>
        <pc:sldLayoutChg chg="del">
          <pc:chgData name="Hilton, Stephen" userId="31d271fa-ada9-4687-8905-2cbe8c7d29f9" providerId="ADAL" clId="{7DD90F5D-6142-154A-9570-515734FAEB8F}" dt="2021-10-19T21:18:10.820" v="8" actId="2696"/>
          <pc:sldLayoutMkLst>
            <pc:docMk/>
            <pc:sldMasterMk cId="950533664" sldId="2147483765"/>
            <pc:sldLayoutMk cId="285884284" sldId="2147483786"/>
          </pc:sldLayoutMkLst>
        </pc:sldLayoutChg>
        <pc:sldLayoutChg chg="del">
          <pc:chgData name="Hilton, Stephen" userId="31d271fa-ada9-4687-8905-2cbe8c7d29f9" providerId="ADAL" clId="{7DD90F5D-6142-154A-9570-515734FAEB8F}" dt="2021-10-19T21:18:11.334" v="9" actId="2696"/>
          <pc:sldLayoutMkLst>
            <pc:docMk/>
            <pc:sldMasterMk cId="950533664" sldId="2147483765"/>
            <pc:sldLayoutMk cId="3786585134" sldId="2147483787"/>
          </pc:sldLayoutMkLst>
        </pc:sldLayoutChg>
        <pc:sldLayoutChg chg="del">
          <pc:chgData name="Hilton, Stephen" userId="31d271fa-ada9-4687-8905-2cbe8c7d29f9" providerId="ADAL" clId="{7DD90F5D-6142-154A-9570-515734FAEB8F}" dt="2021-10-19T21:18:11.811" v="10" actId="2696"/>
          <pc:sldLayoutMkLst>
            <pc:docMk/>
            <pc:sldMasterMk cId="950533664" sldId="2147483765"/>
            <pc:sldLayoutMk cId="3308851989" sldId="2147483788"/>
          </pc:sldLayoutMkLst>
        </pc:sldLayoutChg>
        <pc:sldLayoutChg chg="del">
          <pc:chgData name="Hilton, Stephen" userId="31d271fa-ada9-4687-8905-2cbe8c7d29f9" providerId="ADAL" clId="{7DD90F5D-6142-154A-9570-515734FAEB8F}" dt="2021-10-19T21:18:12.792" v="11" actId="2696"/>
          <pc:sldLayoutMkLst>
            <pc:docMk/>
            <pc:sldMasterMk cId="950533664" sldId="2147483765"/>
            <pc:sldLayoutMk cId="343527381" sldId="2147483789"/>
          </pc:sldLayoutMkLst>
        </pc:sldLayoutChg>
        <pc:sldLayoutChg chg="del">
          <pc:chgData name="Hilton, Stephen" userId="31d271fa-ada9-4687-8905-2cbe8c7d29f9" providerId="ADAL" clId="{7DD90F5D-6142-154A-9570-515734FAEB8F}" dt="2021-10-19T21:18:13.213" v="12" actId="2696"/>
          <pc:sldLayoutMkLst>
            <pc:docMk/>
            <pc:sldMasterMk cId="950533664" sldId="2147483765"/>
            <pc:sldLayoutMk cId="4085288132" sldId="2147483790"/>
          </pc:sldLayoutMkLst>
        </pc:sldLayoutChg>
        <pc:sldLayoutChg chg="del">
          <pc:chgData name="Hilton, Stephen" userId="31d271fa-ada9-4687-8905-2cbe8c7d29f9" providerId="ADAL" clId="{7DD90F5D-6142-154A-9570-515734FAEB8F}" dt="2021-10-19T21:18:14.073" v="13" actId="2696"/>
          <pc:sldLayoutMkLst>
            <pc:docMk/>
            <pc:sldMasterMk cId="950533664" sldId="2147483765"/>
            <pc:sldLayoutMk cId="3091275520" sldId="2147483791"/>
          </pc:sldLayoutMkLst>
        </pc:sldLayoutChg>
        <pc:sldLayoutChg chg="del">
          <pc:chgData name="Hilton, Stephen" userId="31d271fa-ada9-4687-8905-2cbe8c7d29f9" providerId="ADAL" clId="{7DD90F5D-6142-154A-9570-515734FAEB8F}" dt="2021-10-19T21:18:16.725" v="14" actId="2696"/>
          <pc:sldLayoutMkLst>
            <pc:docMk/>
            <pc:sldMasterMk cId="950533664" sldId="2147483765"/>
            <pc:sldLayoutMk cId="4028066553" sldId="21474837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12/24/21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Interpretation: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Client Toolset: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shows the degree of testing needed for a client software upgrade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can drill down to how client tools are managed, e.g. there might be TTU 14 somewhere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 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Average Queries/Day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1200" b="1">
                <a:solidFill>
                  <a:schemeClr val="accent4"/>
                </a:solidFill>
              </a:rPr>
              <a:t>Observed System Availability </a:t>
            </a:r>
            <a:endParaRPr lang="en-US" sz="1000" b="1">
              <a:solidFill>
                <a:schemeClr val="accent4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732C8-2723-40E9-9AD3-803C668FA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D3A59-75F7-4054-B15D-E41C107B0AEA}"/>
              </a:ext>
            </a:extLst>
          </p:cNvPr>
          <p:cNvSpPr txBox="1"/>
          <p:nvPr userDrawn="1"/>
        </p:nvSpPr>
        <p:spPr>
          <a:xfrm>
            <a:off x="915931" y="6403038"/>
            <a:ext cx="1751069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94" r:id="rId2"/>
    <p:sldLayoutId id="2147483772" r:id="rId3"/>
    <p:sldLayoutId id="2147483773" r:id="rId4"/>
    <p:sldLayoutId id="2147483795" r:id="rId5"/>
    <p:sldLayoutId id="214748379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6975A98C-42E1-4744-9A9F-A095E02A28B9}"/>
              </a:ext>
            </a:extLst>
          </p:cNvPr>
          <p:cNvSpPr/>
          <p:nvPr/>
        </p:nvSpPr>
        <p:spPr>
          <a:xfrm>
            <a:off x="4263336" y="5577740"/>
            <a:ext cx="3644683" cy="1062417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ed Rectangle 2">
            <a:extLst>
              <a:ext uri="{FF2B5EF4-FFF2-40B4-BE49-F238E27FC236}">
                <a16:creationId xmlns:a16="http://schemas.microsoft.com/office/drawing/2014/main" id="{1E9AA515-BDC5-44CC-B395-523928E0CF03}"/>
              </a:ext>
            </a:extLst>
          </p:cNvPr>
          <p:cNvSpPr/>
          <p:nvPr/>
        </p:nvSpPr>
        <p:spPr>
          <a:xfrm>
            <a:off x="454690" y="961466"/>
            <a:ext cx="3619856" cy="5678691"/>
          </a:xfrm>
          <a:prstGeom prst="roundRect">
            <a:avLst>
              <a:gd name="adj" fmla="val 73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Average response 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8" name="Rounded Rectangle 5">
            <a:extLst>
              <a:ext uri="{FF2B5EF4-FFF2-40B4-BE49-F238E27FC236}">
                <a16:creationId xmlns:a16="http://schemas.microsoft.com/office/drawing/2014/main" id="{9F2528F3-469B-4F66-808F-ECF474549E3B}"/>
              </a:ext>
            </a:extLst>
          </p:cNvPr>
          <p:cNvSpPr/>
          <p:nvPr/>
        </p:nvSpPr>
        <p:spPr>
          <a:xfrm>
            <a:off x="4265141" y="3063664"/>
            <a:ext cx="3644683" cy="2425027"/>
          </a:xfrm>
          <a:prstGeom prst="roundRect">
            <a:avLst>
              <a:gd name="adj" fmla="val 91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7">
            <a:extLst>
              <a:ext uri="{FF2B5EF4-FFF2-40B4-BE49-F238E27FC236}">
                <a16:creationId xmlns:a16="http://schemas.microsoft.com/office/drawing/2014/main" id="{1362BCC5-AEA9-477A-ADAC-37A63C63554B}"/>
              </a:ext>
            </a:extLst>
          </p:cNvPr>
          <p:cNvSpPr/>
          <p:nvPr/>
        </p:nvSpPr>
        <p:spPr>
          <a:xfrm>
            <a:off x="8117455" y="984221"/>
            <a:ext cx="3619856" cy="2504053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id="{4153F27D-0E47-41BF-A424-7F31C1FB2ECA}"/>
              </a:ext>
            </a:extLst>
          </p:cNvPr>
          <p:cNvSpPr/>
          <p:nvPr/>
        </p:nvSpPr>
        <p:spPr>
          <a:xfrm>
            <a:off x="8117455" y="3590106"/>
            <a:ext cx="3619856" cy="2030997"/>
          </a:xfrm>
          <a:prstGeom prst="roundRect">
            <a:avLst>
              <a:gd name="adj" fmla="val 99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BA348C1-8265-426A-8E51-B18A172FE77B}"/>
              </a:ext>
            </a:extLst>
          </p:cNvPr>
          <p:cNvSpPr/>
          <p:nvPr/>
        </p:nvSpPr>
        <p:spPr>
          <a:xfrm>
            <a:off x="605246" y="133641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C9A4635-67BB-4FDA-BAF1-A6CEE396E4DE}"/>
              </a:ext>
            </a:extLst>
          </p:cNvPr>
          <p:cNvSpPr txBox="1"/>
          <p:nvPr/>
        </p:nvSpPr>
        <p:spPr>
          <a:xfrm>
            <a:off x="605245" y="2187316"/>
            <a:ext cx="108523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Active Users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10C169E-385F-4BDD-A1DB-1457AB8300ED}"/>
              </a:ext>
            </a:extLst>
          </p:cNvPr>
          <p:cNvSpPr/>
          <p:nvPr/>
        </p:nvSpPr>
        <p:spPr>
          <a:xfrm>
            <a:off x="605246" y="244574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A90460E-7505-4615-9B97-6319966A1C63}"/>
              </a:ext>
            </a:extLst>
          </p:cNvPr>
          <p:cNvSpPr txBox="1"/>
          <p:nvPr/>
        </p:nvSpPr>
        <p:spPr>
          <a:xfrm>
            <a:off x="605245" y="3296646"/>
            <a:ext cx="179215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System Concurrency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46EA9681-8EBA-4F0B-B784-C66AB9CAE3AB}"/>
              </a:ext>
            </a:extLst>
          </p:cNvPr>
          <p:cNvSpPr/>
          <p:nvPr/>
        </p:nvSpPr>
        <p:spPr>
          <a:xfrm>
            <a:off x="605246" y="355507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AAE79AD-0478-4FAD-AC67-20EDB82CBF6E}"/>
              </a:ext>
            </a:extLst>
          </p:cNvPr>
          <p:cNvSpPr txBox="1"/>
          <p:nvPr/>
        </p:nvSpPr>
        <p:spPr>
          <a:xfrm>
            <a:off x="605245" y="4405976"/>
            <a:ext cx="254345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Observed System Availability </a:t>
            </a:r>
            <a:endParaRPr lang="en-US" sz="1050" b="1" dirty="0">
              <a:solidFill>
                <a:schemeClr val="accent4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503FAFF-CC55-4593-A768-9D7E5DD1ADE9}"/>
              </a:ext>
            </a:extLst>
          </p:cNvPr>
          <p:cNvSpPr/>
          <p:nvPr/>
        </p:nvSpPr>
        <p:spPr>
          <a:xfrm>
            <a:off x="605246" y="466440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995E4BB-75E7-4949-818D-E2D0FEC33A31}"/>
              </a:ext>
            </a:extLst>
          </p:cNvPr>
          <p:cNvSpPr txBox="1"/>
          <p:nvPr/>
        </p:nvSpPr>
        <p:spPr>
          <a:xfrm>
            <a:off x="605246" y="5515304"/>
            <a:ext cx="65562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Objects</a:t>
            </a:r>
            <a:endParaRPr lang="en-US" sz="1050" b="1" dirty="0">
              <a:solidFill>
                <a:schemeClr val="accent5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A9DF822-9A90-4381-A7F3-628C7B199087}"/>
              </a:ext>
            </a:extLst>
          </p:cNvPr>
          <p:cNvSpPr/>
          <p:nvPr/>
        </p:nvSpPr>
        <p:spPr>
          <a:xfrm>
            <a:off x="605246" y="5773735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6F25C0EE-5A1E-4DBF-973B-8C5C2F3FC4DF}"/>
              </a:ext>
            </a:extLst>
          </p:cNvPr>
          <p:cNvSpPr/>
          <p:nvPr/>
        </p:nvSpPr>
        <p:spPr>
          <a:xfrm>
            <a:off x="1415099" y="141961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72743F42-73A8-4AB9-BA70-06CD9A2BE6AA}"/>
              </a:ext>
            </a:extLst>
          </p:cNvPr>
          <p:cNvSpPr/>
          <p:nvPr/>
        </p:nvSpPr>
        <p:spPr>
          <a:xfrm>
            <a:off x="1415099" y="252894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AF9D6F95-B8BC-439B-879F-27A3A0A6D13E}"/>
              </a:ext>
            </a:extLst>
          </p:cNvPr>
          <p:cNvSpPr/>
          <p:nvPr/>
        </p:nvSpPr>
        <p:spPr>
          <a:xfrm>
            <a:off x="1415099" y="363827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F48C68AF-BC04-40C6-A67C-74FC31E54F02}"/>
              </a:ext>
            </a:extLst>
          </p:cNvPr>
          <p:cNvSpPr/>
          <p:nvPr/>
        </p:nvSpPr>
        <p:spPr>
          <a:xfrm>
            <a:off x="1415099" y="474760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1CE12EB3-D665-444B-825C-FB74C65A38C5}"/>
              </a:ext>
            </a:extLst>
          </p:cNvPr>
          <p:cNvSpPr/>
          <p:nvPr/>
        </p:nvSpPr>
        <p:spPr>
          <a:xfrm>
            <a:off x="1415099" y="5856933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13A68A7-27F1-4C05-A7C8-01F182F7F92F}"/>
              </a:ext>
            </a:extLst>
          </p:cNvPr>
          <p:cNvSpPr txBox="1"/>
          <p:nvPr/>
        </p:nvSpPr>
        <p:spPr>
          <a:xfrm>
            <a:off x="1489241" y="1441835"/>
            <a:ext cx="278441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--query_counts.csv[1:6]}} Million</a:t>
            </a:r>
          </a:p>
          <a:p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7F0B33D-AD68-452B-8B58-2F433F205314}"/>
              </a:ext>
            </a:extLst>
          </p:cNvPr>
          <p:cNvSpPr txBox="1"/>
          <p:nvPr/>
        </p:nvSpPr>
        <p:spPr>
          <a:xfrm>
            <a:off x="1489275" y="2626367"/>
            <a:ext cx="2207653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--user_counts.csv[1:3]}}  business and applications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2D082B3-8CEC-48DF-BAE5-9BFD58B84611}"/>
              </a:ext>
            </a:extLst>
          </p:cNvPr>
          <p:cNvSpPr txBox="1"/>
          <p:nvPr/>
        </p:nvSpPr>
        <p:spPr>
          <a:xfrm>
            <a:off x="1489276" y="4929666"/>
            <a:ext cx="304545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100" dirty="0"/>
              <a:t>{{</a:t>
            </a:r>
            <a:r>
              <a:rPr lang="en-US" sz="1100" dirty="0" err="1"/>
              <a:t>val:oap</a:t>
            </a:r>
            <a:r>
              <a:rPr lang="en-US" sz="1100" dirty="0"/>
              <a:t>--sys_availability.csv[1:4]}}</a:t>
            </a:r>
            <a:r>
              <a:rPr lang="en-US" sz="1100" b="1" dirty="0"/>
              <a:t> %</a:t>
            </a:r>
          </a:p>
        </p:txBody>
      </p:sp>
      <p:pic>
        <p:nvPicPr>
          <p:cNvPr id="1039" name="Graphic 1038">
            <a:extLst>
              <a:ext uri="{FF2B5EF4-FFF2-40B4-BE49-F238E27FC236}">
                <a16:creationId xmlns:a16="http://schemas.microsoft.com/office/drawing/2014/main" id="{7C4A9679-D39B-4902-98C8-B87F62EAD0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58" y="1427349"/>
            <a:ext cx="517935" cy="517935"/>
          </a:xfrm>
          <a:prstGeom prst="rect">
            <a:avLst/>
          </a:prstGeom>
        </p:spPr>
      </p:pic>
      <p:pic>
        <p:nvPicPr>
          <p:cNvPr id="1043" name="Graphic 1042">
            <a:extLst>
              <a:ext uri="{FF2B5EF4-FFF2-40B4-BE49-F238E27FC236}">
                <a16:creationId xmlns:a16="http://schemas.microsoft.com/office/drawing/2014/main" id="{E9759CE3-DA66-4A96-8A0A-CF7B9C57B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200" y="3629151"/>
            <a:ext cx="551651" cy="551651"/>
          </a:xfrm>
          <a:prstGeom prst="rect">
            <a:avLst/>
          </a:prstGeom>
        </p:spPr>
      </p:pic>
      <p:pic>
        <p:nvPicPr>
          <p:cNvPr id="1045" name="Graphic 1044">
            <a:extLst>
              <a:ext uri="{FF2B5EF4-FFF2-40B4-BE49-F238E27FC236}">
                <a16:creationId xmlns:a16="http://schemas.microsoft.com/office/drawing/2014/main" id="{BBCD23DC-7DF8-4235-9A82-90DAADC151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969" y="4758250"/>
            <a:ext cx="512113" cy="512113"/>
          </a:xfrm>
          <a:prstGeom prst="rect">
            <a:avLst/>
          </a:prstGeom>
        </p:spPr>
      </p:pic>
      <p:sp>
        <p:nvSpPr>
          <p:cNvPr id="352" name="TextBox 351">
            <a:extLst>
              <a:ext uri="{FF2B5EF4-FFF2-40B4-BE49-F238E27FC236}">
                <a16:creationId xmlns:a16="http://schemas.microsoft.com/office/drawing/2014/main" id="{D5D3AFEC-6EA8-4051-9877-76A9CC3260BD}"/>
              </a:ext>
            </a:extLst>
          </p:cNvPr>
          <p:cNvSpPr txBox="1"/>
          <p:nvPr/>
        </p:nvSpPr>
        <p:spPr>
          <a:xfrm>
            <a:off x="4386163" y="3138388"/>
            <a:ext cx="49170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Busiest Hours of Week (CPU):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E3E264B-7659-48F5-8224-7182191FC872}"/>
              </a:ext>
            </a:extLst>
          </p:cNvPr>
          <p:cNvSpPr txBox="1"/>
          <p:nvPr/>
        </p:nvSpPr>
        <p:spPr>
          <a:xfrm>
            <a:off x="8241125" y="1061208"/>
            <a:ext cx="271471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System Analysis by Usage Type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66C7D28-97A9-4FC5-8F51-0836DBA20C08}"/>
              </a:ext>
            </a:extLst>
          </p:cNvPr>
          <p:cNvSpPr txBox="1"/>
          <p:nvPr/>
        </p:nvSpPr>
        <p:spPr>
          <a:xfrm>
            <a:off x="8241125" y="3664552"/>
            <a:ext cx="248253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Top 5 Users by Query Count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9E76D-3C5A-4585-9E26-86EDF20B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85" y="50866"/>
            <a:ext cx="11495965" cy="715294"/>
          </a:xfrm>
        </p:spPr>
        <p:txBody>
          <a:bodyPr/>
          <a:lstStyle/>
          <a:p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VHC on a page -- {{</a:t>
            </a:r>
            <a:r>
              <a:rPr lang="en-US" sz="2400" dirty="0" err="1">
                <a:solidFill>
                  <a:srgbClr val="F3753F"/>
                </a:solidFill>
                <a:latin typeface="Arial" panose="020B0604020202020204" pitchFamily="34" charset="0"/>
              </a:rPr>
              <a:t>val:vhc</a:t>
            </a:r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--intro.csv[1:2]}}: {{</a:t>
            </a:r>
            <a:r>
              <a:rPr lang="en-US" sz="2400" dirty="0" err="1">
                <a:solidFill>
                  <a:srgbClr val="F3753F"/>
                </a:solidFill>
                <a:latin typeface="Arial" panose="020B0604020202020204" pitchFamily="34" charset="0"/>
              </a:rPr>
              <a:t>val:</a:t>
            </a:r>
            <a:r>
              <a:rPr lang="en-US" sz="2400" dirty="0" err="1">
                <a:solidFill>
                  <a:srgbClr val="F3753F"/>
                </a:solidFill>
              </a:rPr>
              <a:t>vhc</a:t>
            </a:r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--intro.csv[1:1]}}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CEC1B9-1024-4E2D-AEF3-CBE4F1D43438}"/>
              </a:ext>
            </a:extLst>
          </p:cNvPr>
          <p:cNvGrpSpPr/>
          <p:nvPr/>
        </p:nvGrpSpPr>
        <p:grpSpPr>
          <a:xfrm>
            <a:off x="687190" y="2521085"/>
            <a:ext cx="528795" cy="511970"/>
            <a:chOff x="7824978" y="3832098"/>
            <a:chExt cx="335280" cy="32461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EA435217-F73A-4A0B-8CD6-941ED9E9D9DA}"/>
                </a:ext>
              </a:extLst>
            </p:cNvPr>
            <p:cNvSpPr/>
            <p:nvPr/>
          </p:nvSpPr>
          <p:spPr>
            <a:xfrm>
              <a:off x="805510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EE763D96-A011-4E32-BD91-564F14E8B6C9}"/>
                </a:ext>
              </a:extLst>
            </p:cNvPr>
            <p:cNvSpPr/>
            <p:nvPr/>
          </p:nvSpPr>
          <p:spPr>
            <a:xfrm>
              <a:off x="804748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5574CABB-C5EE-49DC-AC9F-DE6AE616C3DD}"/>
                </a:ext>
              </a:extLst>
            </p:cNvPr>
            <p:cNvSpPr/>
            <p:nvPr/>
          </p:nvSpPr>
          <p:spPr>
            <a:xfrm>
              <a:off x="796366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82F3F9ED-5480-42DF-8E1C-C1BBDB1F0705}"/>
                </a:ext>
              </a:extLst>
            </p:cNvPr>
            <p:cNvSpPr/>
            <p:nvPr/>
          </p:nvSpPr>
          <p:spPr>
            <a:xfrm>
              <a:off x="795604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7BEAA821-A47A-4DCF-BAB9-3DEB82E037A3}"/>
                </a:ext>
              </a:extLst>
            </p:cNvPr>
            <p:cNvSpPr/>
            <p:nvPr/>
          </p:nvSpPr>
          <p:spPr>
            <a:xfrm>
              <a:off x="787222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Freeform 55">
              <a:extLst>
                <a:ext uri="{FF2B5EF4-FFF2-40B4-BE49-F238E27FC236}">
                  <a16:creationId xmlns:a16="http://schemas.microsoft.com/office/drawing/2014/main" id="{62927B37-B167-4796-8DBF-89C576B11080}"/>
                </a:ext>
              </a:extLst>
            </p:cNvPr>
            <p:cNvSpPr/>
            <p:nvPr/>
          </p:nvSpPr>
          <p:spPr>
            <a:xfrm>
              <a:off x="786460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id="{15B47DBD-19A8-400D-A692-E57FF351CE93}"/>
                </a:ext>
              </a:extLst>
            </p:cNvPr>
            <p:cNvSpPr/>
            <p:nvPr/>
          </p:nvSpPr>
          <p:spPr>
            <a:xfrm>
              <a:off x="7824978" y="3832098"/>
              <a:ext cx="335280" cy="167640"/>
            </a:xfrm>
            <a:custGeom>
              <a:avLst/>
              <a:gdLst>
                <a:gd name="connsiteX0" fmla="*/ 316230 w 335280"/>
                <a:gd name="connsiteY0" fmla="*/ 163830 h 167640"/>
                <a:gd name="connsiteX1" fmla="*/ 172974 w 335280"/>
                <a:gd name="connsiteY1" fmla="*/ 49530 h 167640"/>
                <a:gd name="connsiteX2" fmla="*/ 29718 w 335280"/>
                <a:gd name="connsiteY2" fmla="*/ 163830 h 167640"/>
                <a:gd name="connsiteX3" fmla="*/ 11430 w 335280"/>
                <a:gd name="connsiteY3" fmla="*/ 140970 h 167640"/>
                <a:gd name="connsiteX4" fmla="*/ 172974 w 335280"/>
                <a:gd name="connsiteY4" fmla="*/ 11430 h 167640"/>
                <a:gd name="connsiteX5" fmla="*/ 334518 w 335280"/>
                <a:gd name="connsiteY5" fmla="*/ 14097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167640">
                  <a:moveTo>
                    <a:pt x="316230" y="163830"/>
                  </a:moveTo>
                  <a:lnTo>
                    <a:pt x="172974" y="49530"/>
                  </a:lnTo>
                  <a:lnTo>
                    <a:pt x="29718" y="163830"/>
                  </a:lnTo>
                  <a:lnTo>
                    <a:pt x="11430" y="140970"/>
                  </a:lnTo>
                  <a:lnTo>
                    <a:pt x="172974" y="11430"/>
                  </a:lnTo>
                  <a:lnTo>
                    <a:pt x="334518" y="1409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2478D7A-EEC8-4673-BC87-36F86AB009C0}"/>
              </a:ext>
            </a:extLst>
          </p:cNvPr>
          <p:cNvSpPr txBox="1"/>
          <p:nvPr/>
        </p:nvSpPr>
        <p:spPr>
          <a:xfrm>
            <a:off x="1501322" y="3826963"/>
            <a:ext cx="431125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--concurrency.csv[1:5]}} Concurrent queries (peak)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B730F2-1F2B-42E5-8B72-1D1426266F96}"/>
              </a:ext>
            </a:extLst>
          </p:cNvPr>
          <p:cNvSpPr txBox="1"/>
          <p:nvPr/>
        </p:nvSpPr>
        <p:spPr>
          <a:xfrm>
            <a:off x="1489275" y="1672352"/>
            <a:ext cx="4323299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--query_counts.csv[1:15]}} secs Average response time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278678-D1FA-4853-A8BC-EB7815814319}"/>
              </a:ext>
            </a:extLst>
          </p:cNvPr>
          <p:cNvSpPr txBox="1"/>
          <p:nvPr/>
        </p:nvSpPr>
        <p:spPr>
          <a:xfrm>
            <a:off x="1489241" y="5905312"/>
            <a:ext cx="709046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AU" dirty="0"/>
              <a:t>T</a:t>
            </a:r>
            <a:r>
              <a:rPr lang="en-US" dirty="0" err="1"/>
              <a:t>ables</a:t>
            </a:r>
            <a:r>
              <a:rPr lang="en-US" dirty="0"/>
              <a:t>: {{</a:t>
            </a:r>
            <a:r>
              <a:rPr lang="en-US" dirty="0" err="1"/>
              <a:t>val:oap</a:t>
            </a:r>
            <a:r>
              <a:rPr lang="en-US" dirty="0"/>
              <a:t>--object_counts.csv[1:2]}}  Views: {{</a:t>
            </a:r>
            <a:r>
              <a:rPr lang="en-US" dirty="0" err="1"/>
              <a:t>val:oap</a:t>
            </a:r>
            <a:r>
              <a:rPr lang="en-US" dirty="0"/>
              <a:t>--object_counts.csv[1:3]}}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EFCD3-DCD6-486D-BCC1-61A52A389BEB}"/>
              </a:ext>
            </a:extLst>
          </p:cNvPr>
          <p:cNvSpPr txBox="1"/>
          <p:nvPr/>
        </p:nvSpPr>
        <p:spPr>
          <a:xfrm>
            <a:off x="605245" y="1061208"/>
            <a:ext cx="629050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Average Queries/day (</a:t>
            </a:r>
            <a:r>
              <a:rPr lang="en-PH" sz="1400" dirty="0">
                <a:solidFill>
                  <a:srgbClr val="898C92"/>
                </a:solidFill>
              </a:rPr>
              <a:t>{{</a:t>
            </a:r>
            <a:r>
              <a:rPr lang="en-PH" sz="1400" dirty="0" err="1">
                <a:solidFill>
                  <a:srgbClr val="898C92"/>
                </a:solidFill>
              </a:rPr>
              <a:t>val:oap</a:t>
            </a:r>
            <a:r>
              <a:rPr lang="en-PH" sz="1400" dirty="0">
                <a:solidFill>
                  <a:srgbClr val="898C92"/>
                </a:solidFill>
              </a:rPr>
              <a:t>--query_counts.csv[1:14</a:t>
            </a:r>
            <a:r>
              <a:rPr lang="en-PH" sz="1400" b="1" dirty="0">
                <a:solidFill>
                  <a:srgbClr val="898C92"/>
                </a:solidFill>
              </a:rPr>
              <a:t>]}}%</a:t>
            </a:r>
            <a:r>
              <a:rPr lang="en-US" sz="1400" b="1" dirty="0">
                <a:solidFill>
                  <a:srgbClr val="898C92"/>
                </a:solidFill>
              </a:rPr>
              <a:t> Sub-Second)</a:t>
            </a:r>
            <a:endParaRPr lang="en-US" sz="1050" b="1" dirty="0">
              <a:solidFill>
                <a:srgbClr val="898C9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2F1106-2700-4D7E-BB4C-9AAA8FB13600}"/>
              </a:ext>
            </a:extLst>
          </p:cNvPr>
          <p:cNvSpPr txBox="1"/>
          <p:nvPr/>
        </p:nvSpPr>
        <p:spPr>
          <a:xfrm>
            <a:off x="1501084" y="6155813"/>
            <a:ext cx="709046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err="1"/>
              <a:t>Programes</a:t>
            </a:r>
            <a:r>
              <a:rPr lang="en-US" dirty="0"/>
              <a:t>: {{</a:t>
            </a:r>
            <a:r>
              <a:rPr lang="en-US" dirty="0" err="1"/>
              <a:t>val:oap</a:t>
            </a:r>
            <a:r>
              <a:rPr lang="en-US" dirty="0"/>
              <a:t>--object_counts.csv[1:4]}}   Others: {{</a:t>
            </a:r>
            <a:r>
              <a:rPr lang="en-US" dirty="0" err="1"/>
              <a:t>val:oap</a:t>
            </a:r>
            <a:r>
              <a:rPr lang="en-US" dirty="0"/>
              <a:t>--object_counts.csv[1:5]}}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71473A-2A10-4CBF-B421-AB90888D172C}"/>
              </a:ext>
            </a:extLst>
          </p:cNvPr>
          <p:cNvSpPr/>
          <p:nvPr/>
        </p:nvSpPr>
        <p:spPr>
          <a:xfrm>
            <a:off x="8371615" y="3979494"/>
            <a:ext cx="3135358" cy="151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pic:oap</a:t>
            </a:r>
            <a:r>
              <a:rPr lang="en-US" dirty="0">
                <a:solidFill>
                  <a:schemeClr val="tx1"/>
                </a:solidFill>
              </a:rPr>
              <a:t>--top_users.png}}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BA3EB6-6AAF-4CE6-819F-A258AAF40973}"/>
              </a:ext>
            </a:extLst>
          </p:cNvPr>
          <p:cNvSpPr/>
          <p:nvPr/>
        </p:nvSpPr>
        <p:spPr>
          <a:xfrm>
            <a:off x="8320902" y="3995161"/>
            <a:ext cx="3253325" cy="151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7F329E-C5AC-4404-9EB8-5F89D74C11D0}"/>
              </a:ext>
            </a:extLst>
          </p:cNvPr>
          <p:cNvSpPr/>
          <p:nvPr/>
        </p:nvSpPr>
        <p:spPr>
          <a:xfrm>
            <a:off x="4509670" y="3520395"/>
            <a:ext cx="3159999" cy="1821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{{</a:t>
            </a:r>
            <a:r>
              <a:rPr lang="en-US" sz="900" dirty="0" err="1">
                <a:solidFill>
                  <a:schemeClr val="tx1"/>
                </a:solidFill>
              </a:rPr>
              <a:t>pic:oap</a:t>
            </a:r>
            <a:r>
              <a:rPr lang="en-US" sz="900" dirty="0">
                <a:solidFill>
                  <a:schemeClr val="tx1"/>
                </a:solidFill>
              </a:rPr>
              <a:t>--CPUHeapmapMed.png}}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B45AA9-3613-489A-9283-9E6F5E268247}"/>
              </a:ext>
            </a:extLst>
          </p:cNvPr>
          <p:cNvSpPr/>
          <p:nvPr/>
        </p:nvSpPr>
        <p:spPr>
          <a:xfrm>
            <a:off x="4509670" y="3449029"/>
            <a:ext cx="3159999" cy="189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9B11E0-D2CD-46EF-862B-DFE5BF58E91C}"/>
              </a:ext>
            </a:extLst>
          </p:cNvPr>
          <p:cNvSpPr/>
          <p:nvPr/>
        </p:nvSpPr>
        <p:spPr>
          <a:xfrm>
            <a:off x="8336713" y="1492187"/>
            <a:ext cx="3204309" cy="1804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pic:oap</a:t>
            </a:r>
            <a:r>
              <a:rPr lang="en-US" dirty="0">
                <a:solidFill>
                  <a:schemeClr val="tx1"/>
                </a:solidFill>
              </a:rPr>
              <a:t>--OutcomeCPUConsumption.png}}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D56A3E-EB5C-47F5-95B3-B478E9A37313}"/>
              </a:ext>
            </a:extLst>
          </p:cNvPr>
          <p:cNvSpPr/>
          <p:nvPr/>
        </p:nvSpPr>
        <p:spPr>
          <a:xfrm>
            <a:off x="8305993" y="1466569"/>
            <a:ext cx="3255099" cy="188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ounded Rectangle 6">
            <a:extLst>
              <a:ext uri="{FF2B5EF4-FFF2-40B4-BE49-F238E27FC236}">
                <a16:creationId xmlns:a16="http://schemas.microsoft.com/office/drawing/2014/main" id="{103BFF00-2D5B-4338-9CCB-ECDB5343666C}"/>
              </a:ext>
            </a:extLst>
          </p:cNvPr>
          <p:cNvSpPr/>
          <p:nvPr/>
        </p:nvSpPr>
        <p:spPr>
          <a:xfrm>
            <a:off x="4265141" y="931877"/>
            <a:ext cx="3644683" cy="2033044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D23AED6D-DC75-4D78-8AC3-904564B2905D}"/>
              </a:ext>
            </a:extLst>
          </p:cNvPr>
          <p:cNvSpPr txBox="1"/>
          <p:nvPr/>
        </p:nvSpPr>
        <p:spPr>
          <a:xfrm>
            <a:off x="4436209" y="1047614"/>
            <a:ext cx="1014701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System Info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C4FFC7-75B8-428C-ACC0-63E5E32B4781}"/>
              </a:ext>
            </a:extLst>
          </p:cNvPr>
          <p:cNvSpPr/>
          <p:nvPr/>
        </p:nvSpPr>
        <p:spPr>
          <a:xfrm>
            <a:off x="4386163" y="1368618"/>
            <a:ext cx="3353675" cy="152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C42E207-FC3E-44B0-B059-D493A7C17434}"/>
              </a:ext>
            </a:extLst>
          </p:cNvPr>
          <p:cNvSpPr/>
          <p:nvPr/>
        </p:nvSpPr>
        <p:spPr>
          <a:xfrm>
            <a:off x="5153246" y="1447507"/>
            <a:ext cx="2539144" cy="1388622"/>
          </a:xfrm>
          <a:prstGeom prst="roundRect">
            <a:avLst>
              <a:gd name="adj" fmla="val 8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52D35F-83EF-4B4A-A2C5-9FCD9978C178}"/>
              </a:ext>
            </a:extLst>
          </p:cNvPr>
          <p:cNvSpPr txBox="1"/>
          <p:nvPr/>
        </p:nvSpPr>
        <p:spPr>
          <a:xfrm>
            <a:off x="5218002" y="1448347"/>
            <a:ext cx="114294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System Name: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01D61A-51A5-46B3-8445-06F92A173219}"/>
              </a:ext>
            </a:extLst>
          </p:cNvPr>
          <p:cNvSpPr txBox="1"/>
          <p:nvPr/>
        </p:nvSpPr>
        <p:spPr>
          <a:xfrm>
            <a:off x="5216679" y="1678793"/>
            <a:ext cx="107382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System </a:t>
            </a:r>
            <a:r>
              <a:rPr lang="en-US" sz="1100" b="1" dirty="0"/>
              <a:t>Type</a:t>
            </a:r>
            <a:r>
              <a:rPr lang="en-US" sz="1200" b="1" dirty="0"/>
              <a:t>: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B1DA5A-A90D-4013-80D8-27712CA29347}"/>
              </a:ext>
            </a:extLst>
          </p:cNvPr>
          <p:cNvSpPr txBox="1"/>
          <p:nvPr/>
        </p:nvSpPr>
        <p:spPr>
          <a:xfrm>
            <a:off x="5235186" y="1920444"/>
            <a:ext cx="61234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# </a:t>
            </a:r>
            <a:r>
              <a:rPr lang="en-US" sz="1100" b="1" dirty="0"/>
              <a:t>Nodes</a:t>
            </a:r>
            <a:r>
              <a:rPr lang="en-US" sz="1200" b="1" dirty="0"/>
              <a:t>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693583-1A61-42EA-8B60-8D41987CCF11}"/>
              </a:ext>
            </a:extLst>
          </p:cNvPr>
          <p:cNvSpPr txBox="1"/>
          <p:nvPr/>
        </p:nvSpPr>
        <p:spPr>
          <a:xfrm>
            <a:off x="5227566" y="2381454"/>
            <a:ext cx="60708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Version: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93F717-904E-412B-B509-FFF90B4BE08B}"/>
              </a:ext>
            </a:extLst>
          </p:cNvPr>
          <p:cNvSpPr txBox="1"/>
          <p:nvPr/>
        </p:nvSpPr>
        <p:spPr>
          <a:xfrm>
            <a:off x="5230871" y="2626063"/>
            <a:ext cx="125746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COD Active CPU: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BA854E-6D0F-4360-BC2F-F392E0B28C82}"/>
              </a:ext>
            </a:extLst>
          </p:cNvPr>
          <p:cNvGrpSpPr/>
          <p:nvPr/>
        </p:nvGrpSpPr>
        <p:grpSpPr>
          <a:xfrm>
            <a:off x="4497949" y="1791979"/>
            <a:ext cx="564218" cy="681764"/>
            <a:chOff x="562086" y="3311201"/>
            <a:chExt cx="836893" cy="772218"/>
          </a:xfrm>
          <a:solidFill>
            <a:srgbClr val="5F6062">
              <a:alpha val="49000"/>
            </a:srgbClr>
          </a:solidFill>
        </p:grpSpPr>
        <p:sp>
          <p:nvSpPr>
            <p:cNvPr id="77" name="Freeform 180">
              <a:extLst>
                <a:ext uri="{FF2B5EF4-FFF2-40B4-BE49-F238E27FC236}">
                  <a16:creationId xmlns:a16="http://schemas.microsoft.com/office/drawing/2014/main" id="{C8D1A380-5531-4C5A-A3DB-0715E7FEE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604825"/>
              <a:ext cx="631227" cy="184970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181">
              <a:extLst>
                <a:ext uri="{FF2B5EF4-FFF2-40B4-BE49-F238E27FC236}">
                  <a16:creationId xmlns:a16="http://schemas.microsoft.com/office/drawing/2014/main" id="{0125158D-86F3-4CAE-94AA-FCA0CB5A0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804023"/>
              <a:ext cx="631227" cy="186264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182">
              <a:extLst>
                <a:ext uri="{FF2B5EF4-FFF2-40B4-BE49-F238E27FC236}">
                  <a16:creationId xmlns:a16="http://schemas.microsoft.com/office/drawing/2014/main" id="{7C0FC3E6-00BA-471E-9BBC-17441D6A4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404333"/>
              <a:ext cx="631227" cy="186264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183">
              <a:extLst>
                <a:ext uri="{FF2B5EF4-FFF2-40B4-BE49-F238E27FC236}">
                  <a16:creationId xmlns:a16="http://schemas.microsoft.com/office/drawing/2014/main" id="{97C0AF6A-96F4-4FE8-9CA3-9F68AF5DF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086" y="3311201"/>
              <a:ext cx="836893" cy="772218"/>
            </a:xfrm>
            <a:custGeom>
              <a:avLst/>
              <a:gdLst>
                <a:gd name="T0" fmla="*/ 354 w 708"/>
                <a:gd name="T1" fmla="*/ 653 h 653"/>
                <a:gd name="T2" fmla="*/ 110 w 708"/>
                <a:gd name="T3" fmla="*/ 631 h 653"/>
                <a:gd name="T4" fmla="*/ 0 w 708"/>
                <a:gd name="T5" fmla="*/ 566 h 653"/>
                <a:gd name="T6" fmla="*/ 0 w 708"/>
                <a:gd name="T7" fmla="*/ 87 h 653"/>
                <a:gd name="T8" fmla="*/ 110 w 708"/>
                <a:gd name="T9" fmla="*/ 22 h 653"/>
                <a:gd name="T10" fmla="*/ 354 w 708"/>
                <a:gd name="T11" fmla="*/ 0 h 653"/>
                <a:gd name="T12" fmla="*/ 598 w 708"/>
                <a:gd name="T13" fmla="*/ 22 h 653"/>
                <a:gd name="T14" fmla="*/ 708 w 708"/>
                <a:gd name="T15" fmla="*/ 87 h 653"/>
                <a:gd name="T16" fmla="*/ 708 w 708"/>
                <a:gd name="T17" fmla="*/ 566 h 653"/>
                <a:gd name="T18" fmla="*/ 598 w 708"/>
                <a:gd name="T19" fmla="*/ 631 h 653"/>
                <a:gd name="T20" fmla="*/ 354 w 708"/>
                <a:gd name="T21" fmla="*/ 653 h 653"/>
                <a:gd name="T22" fmla="*/ 354 w 708"/>
                <a:gd name="T23" fmla="*/ 26 h 653"/>
                <a:gd name="T24" fmla="*/ 26 w 708"/>
                <a:gd name="T25" fmla="*/ 87 h 653"/>
                <a:gd name="T26" fmla="*/ 26 w 708"/>
                <a:gd name="T27" fmla="*/ 566 h 653"/>
                <a:gd name="T28" fmla="*/ 354 w 708"/>
                <a:gd name="T29" fmla="*/ 627 h 653"/>
                <a:gd name="T30" fmla="*/ 681 w 708"/>
                <a:gd name="T31" fmla="*/ 566 h 653"/>
                <a:gd name="T32" fmla="*/ 681 w 708"/>
                <a:gd name="T33" fmla="*/ 87 h 653"/>
                <a:gd name="T34" fmla="*/ 354 w 708"/>
                <a:gd name="T35" fmla="*/ 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8" h="653">
                  <a:moveTo>
                    <a:pt x="354" y="653"/>
                  </a:moveTo>
                  <a:cubicBezTo>
                    <a:pt x="262" y="653"/>
                    <a:pt x="175" y="645"/>
                    <a:pt x="110" y="631"/>
                  </a:cubicBezTo>
                  <a:cubicBezTo>
                    <a:pt x="36" y="615"/>
                    <a:pt x="0" y="594"/>
                    <a:pt x="0" y="5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9"/>
                    <a:pt x="36" y="38"/>
                    <a:pt x="110" y="22"/>
                  </a:cubicBezTo>
                  <a:cubicBezTo>
                    <a:pt x="175" y="8"/>
                    <a:pt x="262" y="0"/>
                    <a:pt x="354" y="0"/>
                  </a:cubicBezTo>
                  <a:cubicBezTo>
                    <a:pt x="446" y="0"/>
                    <a:pt x="532" y="8"/>
                    <a:pt x="598" y="22"/>
                  </a:cubicBezTo>
                  <a:cubicBezTo>
                    <a:pt x="672" y="38"/>
                    <a:pt x="708" y="59"/>
                    <a:pt x="708" y="87"/>
                  </a:cubicBezTo>
                  <a:cubicBezTo>
                    <a:pt x="708" y="566"/>
                    <a:pt x="708" y="566"/>
                    <a:pt x="708" y="566"/>
                  </a:cubicBezTo>
                  <a:cubicBezTo>
                    <a:pt x="708" y="594"/>
                    <a:pt x="672" y="615"/>
                    <a:pt x="598" y="631"/>
                  </a:cubicBezTo>
                  <a:cubicBezTo>
                    <a:pt x="532" y="645"/>
                    <a:pt x="446" y="653"/>
                    <a:pt x="354" y="653"/>
                  </a:cubicBezTo>
                  <a:close/>
                  <a:moveTo>
                    <a:pt x="354" y="26"/>
                  </a:moveTo>
                  <a:cubicBezTo>
                    <a:pt x="142" y="26"/>
                    <a:pt x="26" y="67"/>
                    <a:pt x="26" y="87"/>
                  </a:cubicBezTo>
                  <a:cubicBezTo>
                    <a:pt x="26" y="566"/>
                    <a:pt x="26" y="566"/>
                    <a:pt x="26" y="566"/>
                  </a:cubicBezTo>
                  <a:cubicBezTo>
                    <a:pt x="26" y="586"/>
                    <a:pt x="142" y="627"/>
                    <a:pt x="354" y="627"/>
                  </a:cubicBezTo>
                  <a:cubicBezTo>
                    <a:pt x="566" y="627"/>
                    <a:pt x="681" y="586"/>
                    <a:pt x="681" y="566"/>
                  </a:cubicBezTo>
                  <a:cubicBezTo>
                    <a:pt x="681" y="87"/>
                    <a:pt x="681" y="87"/>
                    <a:pt x="681" y="87"/>
                  </a:cubicBezTo>
                  <a:cubicBezTo>
                    <a:pt x="681" y="67"/>
                    <a:pt x="566" y="26"/>
                    <a:pt x="3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9329CD3-623F-490B-92F6-25D0F008C9F2}"/>
              </a:ext>
            </a:extLst>
          </p:cNvPr>
          <p:cNvGrpSpPr/>
          <p:nvPr/>
        </p:nvGrpSpPr>
        <p:grpSpPr>
          <a:xfrm>
            <a:off x="750679" y="5881849"/>
            <a:ext cx="444757" cy="465970"/>
            <a:chOff x="6604254" y="3513582"/>
            <a:chExt cx="350520" cy="320040"/>
          </a:xfrm>
          <a:solidFill>
            <a:schemeClr val="bg1">
              <a:lumMod val="75000"/>
              <a:alpha val="45000"/>
            </a:schemeClr>
          </a:solidFill>
        </p:grpSpPr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F926C205-30DF-430A-91DF-73731E4296BC}"/>
                </a:ext>
              </a:extLst>
            </p:cNvPr>
            <p:cNvSpPr/>
            <p:nvPr/>
          </p:nvSpPr>
          <p:spPr>
            <a:xfrm>
              <a:off x="6604254" y="3513582"/>
              <a:ext cx="350520" cy="320040"/>
            </a:xfrm>
            <a:custGeom>
              <a:avLst/>
              <a:gdLst>
                <a:gd name="connsiteX0" fmla="*/ 197644 w 219075"/>
                <a:gd name="connsiteY0" fmla="*/ 7144 h 200025"/>
                <a:gd name="connsiteX1" fmla="*/ 26194 w 219075"/>
                <a:gd name="connsiteY1" fmla="*/ 7144 h 200025"/>
                <a:gd name="connsiteX2" fmla="*/ 7144 w 219075"/>
                <a:gd name="connsiteY2" fmla="*/ 26194 h 200025"/>
                <a:gd name="connsiteX3" fmla="*/ 7144 w 219075"/>
                <a:gd name="connsiteY3" fmla="*/ 178594 h 200025"/>
                <a:gd name="connsiteX4" fmla="*/ 26194 w 219075"/>
                <a:gd name="connsiteY4" fmla="*/ 197644 h 200025"/>
                <a:gd name="connsiteX5" fmla="*/ 197644 w 219075"/>
                <a:gd name="connsiteY5" fmla="*/ 197644 h 200025"/>
                <a:gd name="connsiteX6" fmla="*/ 216694 w 219075"/>
                <a:gd name="connsiteY6" fmla="*/ 178594 h 200025"/>
                <a:gd name="connsiteX7" fmla="*/ 216694 w 219075"/>
                <a:gd name="connsiteY7" fmla="*/ 26194 h 200025"/>
                <a:gd name="connsiteX8" fmla="*/ 197644 w 219075"/>
                <a:gd name="connsiteY8" fmla="*/ 7144 h 200025"/>
                <a:gd name="connsiteX9" fmla="*/ 73819 w 219075"/>
                <a:gd name="connsiteY9" fmla="*/ 26194 h 200025"/>
                <a:gd name="connsiteX10" fmla="*/ 102394 w 219075"/>
                <a:gd name="connsiteY10" fmla="*/ 26194 h 200025"/>
                <a:gd name="connsiteX11" fmla="*/ 102394 w 219075"/>
                <a:gd name="connsiteY11" fmla="*/ 45244 h 200025"/>
                <a:gd name="connsiteX12" fmla="*/ 73819 w 219075"/>
                <a:gd name="connsiteY12" fmla="*/ 45244 h 200025"/>
                <a:gd name="connsiteX13" fmla="*/ 73819 w 219075"/>
                <a:gd name="connsiteY13" fmla="*/ 26194 h 200025"/>
                <a:gd name="connsiteX14" fmla="*/ 26194 w 219075"/>
                <a:gd name="connsiteY14" fmla="*/ 26194 h 200025"/>
                <a:gd name="connsiteX15" fmla="*/ 54769 w 219075"/>
                <a:gd name="connsiteY15" fmla="*/ 26194 h 200025"/>
                <a:gd name="connsiteX16" fmla="*/ 54769 w 219075"/>
                <a:gd name="connsiteY16" fmla="*/ 45244 h 200025"/>
                <a:gd name="connsiteX17" fmla="*/ 26194 w 219075"/>
                <a:gd name="connsiteY17" fmla="*/ 45244 h 200025"/>
                <a:gd name="connsiteX18" fmla="*/ 26194 w 219075"/>
                <a:gd name="connsiteY18" fmla="*/ 26194 h 200025"/>
                <a:gd name="connsiteX19" fmla="*/ 197644 w 219075"/>
                <a:gd name="connsiteY19" fmla="*/ 178594 h 200025"/>
                <a:gd name="connsiteX20" fmla="*/ 26194 w 219075"/>
                <a:gd name="connsiteY20" fmla="*/ 178594 h 200025"/>
                <a:gd name="connsiteX21" fmla="*/ 26194 w 219075"/>
                <a:gd name="connsiteY21" fmla="*/ 64294 h 200025"/>
                <a:gd name="connsiteX22" fmla="*/ 197644 w 219075"/>
                <a:gd name="connsiteY22" fmla="*/ 64294 h 200025"/>
                <a:gd name="connsiteX23" fmla="*/ 197644 w 219075"/>
                <a:gd name="connsiteY23" fmla="*/ 178594 h 200025"/>
                <a:gd name="connsiteX24" fmla="*/ 197644 w 219075"/>
                <a:gd name="connsiteY24" fmla="*/ 45244 h 200025"/>
                <a:gd name="connsiteX25" fmla="*/ 121444 w 219075"/>
                <a:gd name="connsiteY25" fmla="*/ 45244 h 200025"/>
                <a:gd name="connsiteX26" fmla="*/ 121444 w 219075"/>
                <a:gd name="connsiteY26" fmla="*/ 26194 h 200025"/>
                <a:gd name="connsiteX27" fmla="*/ 197644 w 219075"/>
                <a:gd name="connsiteY27" fmla="*/ 26194 h 200025"/>
                <a:gd name="connsiteX28" fmla="*/ 197644 w 219075"/>
                <a:gd name="connsiteY28" fmla="*/ 45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9075" h="200025">
                  <a:moveTo>
                    <a:pt x="19764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lnTo>
                    <a:pt x="7144" y="178594"/>
                  </a:lnTo>
                  <a:cubicBezTo>
                    <a:pt x="7144" y="189071"/>
                    <a:pt x="15716" y="197644"/>
                    <a:pt x="26194" y="197644"/>
                  </a:cubicBezTo>
                  <a:lnTo>
                    <a:pt x="197644" y="197644"/>
                  </a:lnTo>
                  <a:cubicBezTo>
                    <a:pt x="208121" y="197644"/>
                    <a:pt x="216694" y="189071"/>
                    <a:pt x="216694" y="178594"/>
                  </a:cubicBezTo>
                  <a:lnTo>
                    <a:pt x="216694" y="26194"/>
                  </a:lnTo>
                  <a:cubicBezTo>
                    <a:pt x="216694" y="15716"/>
                    <a:pt x="208121" y="7144"/>
                    <a:pt x="197644" y="7144"/>
                  </a:cubicBezTo>
                  <a:close/>
                  <a:moveTo>
                    <a:pt x="73819" y="26194"/>
                  </a:moveTo>
                  <a:lnTo>
                    <a:pt x="102394" y="26194"/>
                  </a:lnTo>
                  <a:lnTo>
                    <a:pt x="102394" y="45244"/>
                  </a:lnTo>
                  <a:lnTo>
                    <a:pt x="73819" y="45244"/>
                  </a:lnTo>
                  <a:lnTo>
                    <a:pt x="73819" y="26194"/>
                  </a:lnTo>
                  <a:close/>
                  <a:moveTo>
                    <a:pt x="26194" y="26194"/>
                  </a:moveTo>
                  <a:lnTo>
                    <a:pt x="54769" y="26194"/>
                  </a:lnTo>
                  <a:lnTo>
                    <a:pt x="54769" y="45244"/>
                  </a:lnTo>
                  <a:lnTo>
                    <a:pt x="26194" y="45244"/>
                  </a:lnTo>
                  <a:lnTo>
                    <a:pt x="26194" y="26194"/>
                  </a:lnTo>
                  <a:close/>
                  <a:moveTo>
                    <a:pt x="197644" y="178594"/>
                  </a:moveTo>
                  <a:lnTo>
                    <a:pt x="26194" y="178594"/>
                  </a:lnTo>
                  <a:lnTo>
                    <a:pt x="26194" y="64294"/>
                  </a:lnTo>
                  <a:lnTo>
                    <a:pt x="197644" y="64294"/>
                  </a:lnTo>
                  <a:lnTo>
                    <a:pt x="197644" y="178594"/>
                  </a:lnTo>
                  <a:close/>
                  <a:moveTo>
                    <a:pt x="197644" y="45244"/>
                  </a:moveTo>
                  <a:lnTo>
                    <a:pt x="121444" y="45244"/>
                  </a:lnTo>
                  <a:lnTo>
                    <a:pt x="121444" y="26194"/>
                  </a:lnTo>
                  <a:lnTo>
                    <a:pt x="197644" y="26194"/>
                  </a:lnTo>
                  <a:lnTo>
                    <a:pt x="197644" y="452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2523B221-101A-4563-BBA6-5BD8835948A8}"/>
                </a:ext>
              </a:extLst>
            </p:cNvPr>
            <p:cNvSpPr/>
            <p:nvPr/>
          </p:nvSpPr>
          <p:spPr>
            <a:xfrm>
              <a:off x="666521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9DD172A8-DCD6-4CBF-A19D-DD145F49D702}"/>
                </a:ext>
              </a:extLst>
            </p:cNvPr>
            <p:cNvSpPr/>
            <p:nvPr/>
          </p:nvSpPr>
          <p:spPr>
            <a:xfrm>
              <a:off x="672617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4214BCB5-1074-4E42-BAC1-076F7D5D0911}"/>
                </a:ext>
              </a:extLst>
            </p:cNvPr>
            <p:cNvSpPr/>
            <p:nvPr/>
          </p:nvSpPr>
          <p:spPr>
            <a:xfrm>
              <a:off x="678713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D630AB31-4D4C-4292-A8A4-5B13385BF620}"/>
                </a:ext>
              </a:extLst>
            </p:cNvPr>
            <p:cNvSpPr/>
            <p:nvPr/>
          </p:nvSpPr>
          <p:spPr>
            <a:xfrm>
              <a:off x="684809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63EA89C4-1EAD-4AE6-B792-611522E1F175}"/>
                </a:ext>
              </a:extLst>
            </p:cNvPr>
            <p:cNvSpPr/>
            <p:nvPr/>
          </p:nvSpPr>
          <p:spPr>
            <a:xfrm>
              <a:off x="666521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AC3EA7EE-4BA9-4656-B11A-638DCBA9B5F1}"/>
                </a:ext>
              </a:extLst>
            </p:cNvPr>
            <p:cNvSpPr/>
            <p:nvPr/>
          </p:nvSpPr>
          <p:spPr>
            <a:xfrm>
              <a:off x="672617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16048490-3277-45C3-AD3E-E71F0B66079E}"/>
                </a:ext>
              </a:extLst>
            </p:cNvPr>
            <p:cNvSpPr/>
            <p:nvPr/>
          </p:nvSpPr>
          <p:spPr>
            <a:xfrm>
              <a:off x="678713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2BBF77A5-42F1-46FE-BDB8-928855E96EAE}"/>
                </a:ext>
              </a:extLst>
            </p:cNvPr>
            <p:cNvSpPr/>
            <p:nvPr/>
          </p:nvSpPr>
          <p:spPr>
            <a:xfrm>
              <a:off x="684809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99839D03-9BD1-4E11-BB3C-C892B809C4E5}"/>
                </a:ext>
              </a:extLst>
            </p:cNvPr>
            <p:cNvSpPr/>
            <p:nvPr/>
          </p:nvSpPr>
          <p:spPr>
            <a:xfrm>
              <a:off x="666521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0F545E33-62C7-4113-8BE2-A70D9D4DC518}"/>
                </a:ext>
              </a:extLst>
            </p:cNvPr>
            <p:cNvSpPr/>
            <p:nvPr/>
          </p:nvSpPr>
          <p:spPr>
            <a:xfrm>
              <a:off x="672617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A05E96CB-A50D-4A89-ADC3-014386C33BFC}"/>
                </a:ext>
              </a:extLst>
            </p:cNvPr>
            <p:cNvSpPr/>
            <p:nvPr/>
          </p:nvSpPr>
          <p:spPr>
            <a:xfrm>
              <a:off x="678713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C1D6BF86-102B-4B33-A591-BC58B91E69F0}"/>
                </a:ext>
              </a:extLst>
            </p:cNvPr>
            <p:cNvSpPr/>
            <p:nvPr/>
          </p:nvSpPr>
          <p:spPr>
            <a:xfrm>
              <a:off x="684809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3F553F1-29BA-444B-8E29-436D059FD352}"/>
              </a:ext>
            </a:extLst>
          </p:cNvPr>
          <p:cNvSpPr txBox="1"/>
          <p:nvPr/>
        </p:nvSpPr>
        <p:spPr>
          <a:xfrm>
            <a:off x="5235186" y="2142803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# </a:t>
            </a:r>
            <a:r>
              <a:rPr lang="en-US" sz="1100" b="1" dirty="0"/>
              <a:t>AMPs</a:t>
            </a:r>
            <a:r>
              <a:rPr lang="en-US" sz="1200" b="1" dirty="0"/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B065DD-DD18-4E28-8734-98AA9F579FB7}"/>
              </a:ext>
            </a:extLst>
          </p:cNvPr>
          <p:cNvSpPr txBox="1"/>
          <p:nvPr/>
        </p:nvSpPr>
        <p:spPr>
          <a:xfrm>
            <a:off x="4394955" y="5586704"/>
            <a:ext cx="9553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F37440"/>
                </a:solidFill>
              </a:rPr>
              <a:t>Disk Space</a:t>
            </a:r>
          </a:p>
        </p:txBody>
      </p:sp>
      <p:sp>
        <p:nvSpPr>
          <p:cNvPr id="101" name="Freeform 35">
            <a:extLst>
              <a:ext uri="{FF2B5EF4-FFF2-40B4-BE49-F238E27FC236}">
                <a16:creationId xmlns:a16="http://schemas.microsoft.com/office/drawing/2014/main" id="{1F4D9ED6-AE46-456C-BD6C-10293A770772}"/>
              </a:ext>
            </a:extLst>
          </p:cNvPr>
          <p:cNvSpPr/>
          <p:nvPr/>
        </p:nvSpPr>
        <p:spPr>
          <a:xfrm>
            <a:off x="4512168" y="6078830"/>
            <a:ext cx="227048" cy="249753"/>
          </a:xfrm>
          <a:custGeom>
            <a:avLst/>
            <a:gdLst>
              <a:gd name="connsiteX0" fmla="*/ 155448 w 304800"/>
              <a:gd name="connsiteY0" fmla="*/ 18288 h 335280"/>
              <a:gd name="connsiteX1" fmla="*/ 18288 w 304800"/>
              <a:gd name="connsiteY1" fmla="*/ 79248 h 335280"/>
              <a:gd name="connsiteX2" fmla="*/ 18288 w 304800"/>
              <a:gd name="connsiteY2" fmla="*/ 262128 h 335280"/>
              <a:gd name="connsiteX3" fmla="*/ 155448 w 304800"/>
              <a:gd name="connsiteY3" fmla="*/ 323088 h 335280"/>
              <a:gd name="connsiteX4" fmla="*/ 292608 w 304800"/>
              <a:gd name="connsiteY4" fmla="*/ 262128 h 335280"/>
              <a:gd name="connsiteX5" fmla="*/ 292608 w 304800"/>
              <a:gd name="connsiteY5" fmla="*/ 79248 h 335280"/>
              <a:gd name="connsiteX6" fmla="*/ 155448 w 304800"/>
              <a:gd name="connsiteY6" fmla="*/ 18288 h 335280"/>
              <a:gd name="connsiteX7" fmla="*/ 262128 w 304800"/>
              <a:gd name="connsiteY7" fmla="*/ 262128 h 335280"/>
              <a:gd name="connsiteX8" fmla="*/ 155448 w 304800"/>
              <a:gd name="connsiteY8" fmla="*/ 292608 h 335280"/>
              <a:gd name="connsiteX9" fmla="*/ 48768 w 304800"/>
              <a:gd name="connsiteY9" fmla="*/ 262128 h 335280"/>
              <a:gd name="connsiteX10" fmla="*/ 48768 w 304800"/>
              <a:gd name="connsiteY10" fmla="*/ 240792 h 335280"/>
              <a:gd name="connsiteX11" fmla="*/ 155448 w 304800"/>
              <a:gd name="connsiteY11" fmla="*/ 262128 h 335280"/>
              <a:gd name="connsiteX12" fmla="*/ 262128 w 304800"/>
              <a:gd name="connsiteY12" fmla="*/ 240792 h 335280"/>
              <a:gd name="connsiteX13" fmla="*/ 262128 w 304800"/>
              <a:gd name="connsiteY13" fmla="*/ 262128 h 335280"/>
              <a:gd name="connsiteX14" fmla="*/ 262128 w 304800"/>
              <a:gd name="connsiteY14" fmla="*/ 201168 h 335280"/>
              <a:gd name="connsiteX15" fmla="*/ 155448 w 304800"/>
              <a:gd name="connsiteY15" fmla="*/ 231648 h 335280"/>
              <a:gd name="connsiteX16" fmla="*/ 48768 w 304800"/>
              <a:gd name="connsiteY16" fmla="*/ 201168 h 335280"/>
              <a:gd name="connsiteX17" fmla="*/ 48768 w 304800"/>
              <a:gd name="connsiteY17" fmla="*/ 179832 h 335280"/>
              <a:gd name="connsiteX18" fmla="*/ 155448 w 304800"/>
              <a:gd name="connsiteY18" fmla="*/ 201168 h 335280"/>
              <a:gd name="connsiteX19" fmla="*/ 262128 w 304800"/>
              <a:gd name="connsiteY19" fmla="*/ 179832 h 335280"/>
              <a:gd name="connsiteX20" fmla="*/ 262128 w 304800"/>
              <a:gd name="connsiteY20" fmla="*/ 201168 h 335280"/>
              <a:gd name="connsiteX21" fmla="*/ 262128 w 304800"/>
              <a:gd name="connsiteY21" fmla="*/ 140208 h 335280"/>
              <a:gd name="connsiteX22" fmla="*/ 155448 w 304800"/>
              <a:gd name="connsiteY22" fmla="*/ 170688 h 335280"/>
              <a:gd name="connsiteX23" fmla="*/ 48768 w 304800"/>
              <a:gd name="connsiteY23" fmla="*/ 140208 h 335280"/>
              <a:gd name="connsiteX24" fmla="*/ 48768 w 304800"/>
              <a:gd name="connsiteY24" fmla="*/ 118872 h 335280"/>
              <a:gd name="connsiteX25" fmla="*/ 155448 w 304800"/>
              <a:gd name="connsiteY25" fmla="*/ 140208 h 335280"/>
              <a:gd name="connsiteX26" fmla="*/ 262128 w 304800"/>
              <a:gd name="connsiteY26" fmla="*/ 118872 h 335280"/>
              <a:gd name="connsiteX27" fmla="*/ 262128 w 304800"/>
              <a:gd name="connsiteY27" fmla="*/ 140208 h 335280"/>
              <a:gd name="connsiteX28" fmla="*/ 155448 w 304800"/>
              <a:gd name="connsiteY28" fmla="*/ 109728 h 335280"/>
              <a:gd name="connsiteX29" fmla="*/ 48768 w 304800"/>
              <a:gd name="connsiteY29" fmla="*/ 79248 h 335280"/>
              <a:gd name="connsiteX30" fmla="*/ 155448 w 304800"/>
              <a:gd name="connsiteY30" fmla="*/ 48768 h 335280"/>
              <a:gd name="connsiteX31" fmla="*/ 262128 w 304800"/>
              <a:gd name="connsiteY31" fmla="*/ 79248 h 335280"/>
              <a:gd name="connsiteX32" fmla="*/ 155448 w 304800"/>
              <a:gd name="connsiteY32" fmla="*/ 109728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4800" h="335280">
                <a:moveTo>
                  <a:pt x="155448" y="18288"/>
                </a:moveTo>
                <a:cubicBezTo>
                  <a:pt x="86868" y="18288"/>
                  <a:pt x="18288" y="39624"/>
                  <a:pt x="18288" y="79248"/>
                </a:cubicBezTo>
                <a:lnTo>
                  <a:pt x="18288" y="262128"/>
                </a:lnTo>
                <a:cubicBezTo>
                  <a:pt x="18288" y="301752"/>
                  <a:pt x="86868" y="323088"/>
                  <a:pt x="155448" y="323088"/>
                </a:cubicBezTo>
                <a:cubicBezTo>
                  <a:pt x="224028" y="323088"/>
                  <a:pt x="292608" y="301752"/>
                  <a:pt x="292608" y="262128"/>
                </a:cubicBezTo>
                <a:lnTo>
                  <a:pt x="292608" y="79248"/>
                </a:lnTo>
                <a:cubicBezTo>
                  <a:pt x="292608" y="39624"/>
                  <a:pt x="224028" y="18288"/>
                  <a:pt x="155448" y="18288"/>
                </a:cubicBezTo>
                <a:close/>
                <a:moveTo>
                  <a:pt x="262128" y="262128"/>
                </a:moveTo>
                <a:cubicBezTo>
                  <a:pt x="262128" y="271272"/>
                  <a:pt x="224028" y="292608"/>
                  <a:pt x="155448" y="292608"/>
                </a:cubicBezTo>
                <a:cubicBezTo>
                  <a:pt x="86868" y="292608"/>
                  <a:pt x="48768" y="271272"/>
                  <a:pt x="48768" y="262128"/>
                </a:cubicBezTo>
                <a:lnTo>
                  <a:pt x="48768" y="240792"/>
                </a:lnTo>
                <a:cubicBezTo>
                  <a:pt x="74676" y="254508"/>
                  <a:pt x="115824" y="262128"/>
                  <a:pt x="155448" y="262128"/>
                </a:cubicBezTo>
                <a:cubicBezTo>
                  <a:pt x="195072" y="262128"/>
                  <a:pt x="236220" y="254508"/>
                  <a:pt x="262128" y="240792"/>
                </a:cubicBezTo>
                <a:lnTo>
                  <a:pt x="262128" y="262128"/>
                </a:lnTo>
                <a:close/>
                <a:moveTo>
                  <a:pt x="262128" y="201168"/>
                </a:moveTo>
                <a:cubicBezTo>
                  <a:pt x="262128" y="210312"/>
                  <a:pt x="224028" y="231648"/>
                  <a:pt x="155448" y="231648"/>
                </a:cubicBezTo>
                <a:cubicBezTo>
                  <a:pt x="86868" y="231648"/>
                  <a:pt x="48768" y="210312"/>
                  <a:pt x="48768" y="201168"/>
                </a:cubicBezTo>
                <a:lnTo>
                  <a:pt x="48768" y="179832"/>
                </a:lnTo>
                <a:cubicBezTo>
                  <a:pt x="74676" y="193548"/>
                  <a:pt x="115824" y="201168"/>
                  <a:pt x="155448" y="201168"/>
                </a:cubicBezTo>
                <a:cubicBezTo>
                  <a:pt x="195072" y="201168"/>
                  <a:pt x="236220" y="193548"/>
                  <a:pt x="262128" y="179832"/>
                </a:cubicBezTo>
                <a:lnTo>
                  <a:pt x="262128" y="201168"/>
                </a:lnTo>
                <a:close/>
                <a:moveTo>
                  <a:pt x="262128" y="140208"/>
                </a:moveTo>
                <a:cubicBezTo>
                  <a:pt x="262128" y="149352"/>
                  <a:pt x="224028" y="170688"/>
                  <a:pt x="155448" y="170688"/>
                </a:cubicBezTo>
                <a:cubicBezTo>
                  <a:pt x="86868" y="170688"/>
                  <a:pt x="48768" y="149352"/>
                  <a:pt x="48768" y="140208"/>
                </a:cubicBezTo>
                <a:lnTo>
                  <a:pt x="48768" y="118872"/>
                </a:lnTo>
                <a:cubicBezTo>
                  <a:pt x="74676" y="132588"/>
                  <a:pt x="115824" y="140208"/>
                  <a:pt x="155448" y="140208"/>
                </a:cubicBezTo>
                <a:cubicBezTo>
                  <a:pt x="195072" y="140208"/>
                  <a:pt x="236220" y="132588"/>
                  <a:pt x="262128" y="118872"/>
                </a:cubicBezTo>
                <a:lnTo>
                  <a:pt x="262128" y="140208"/>
                </a:lnTo>
                <a:close/>
                <a:moveTo>
                  <a:pt x="155448" y="109728"/>
                </a:moveTo>
                <a:cubicBezTo>
                  <a:pt x="86868" y="109728"/>
                  <a:pt x="48768" y="88392"/>
                  <a:pt x="48768" y="79248"/>
                </a:cubicBezTo>
                <a:cubicBezTo>
                  <a:pt x="48768" y="70104"/>
                  <a:pt x="86868" y="48768"/>
                  <a:pt x="155448" y="48768"/>
                </a:cubicBezTo>
                <a:cubicBezTo>
                  <a:pt x="224028" y="48768"/>
                  <a:pt x="262128" y="70104"/>
                  <a:pt x="262128" y="79248"/>
                </a:cubicBezTo>
                <a:cubicBezTo>
                  <a:pt x="262128" y="88392"/>
                  <a:pt x="224028" y="109728"/>
                  <a:pt x="155448" y="109728"/>
                </a:cubicBezTo>
                <a:close/>
              </a:path>
            </a:pathLst>
          </a:custGeom>
          <a:solidFill>
            <a:schemeClr val="accent3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EE7D0D-4206-443E-A085-2981BB68B100}"/>
              </a:ext>
            </a:extLst>
          </p:cNvPr>
          <p:cNvSpPr/>
          <p:nvPr/>
        </p:nvSpPr>
        <p:spPr>
          <a:xfrm>
            <a:off x="4385101" y="5820462"/>
            <a:ext cx="3353675" cy="66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3472A8-C595-4579-B0ED-0425CF6759E5}"/>
              </a:ext>
            </a:extLst>
          </p:cNvPr>
          <p:cNvSpPr/>
          <p:nvPr/>
        </p:nvSpPr>
        <p:spPr>
          <a:xfrm>
            <a:off x="4929185" y="5891196"/>
            <a:ext cx="2722208" cy="499137"/>
          </a:xfrm>
          <a:prstGeom prst="roundRect">
            <a:avLst>
              <a:gd name="adj" fmla="val 84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AA2D72-1AB7-4327-A863-E2F7BCC97B30}"/>
              </a:ext>
            </a:extLst>
          </p:cNvPr>
          <p:cNvSpPr txBox="1"/>
          <p:nvPr/>
        </p:nvSpPr>
        <p:spPr>
          <a:xfrm>
            <a:off x="4973515" y="5952202"/>
            <a:ext cx="19668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dirty="0"/>
              <a:t>Maximum Space Available(TB): 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612EAC-B964-4EA4-9A57-CB04BB08350E}"/>
              </a:ext>
            </a:extLst>
          </p:cNvPr>
          <p:cNvSpPr txBox="1"/>
          <p:nvPr/>
        </p:nvSpPr>
        <p:spPr>
          <a:xfrm>
            <a:off x="4973515" y="6171840"/>
            <a:ext cx="15933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dirty="0"/>
              <a:t>Current Space Used(TB): 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2F52DE-A2B7-4A30-9861-EF506F0BE50B}"/>
              </a:ext>
            </a:extLst>
          </p:cNvPr>
          <p:cNvSpPr txBox="1"/>
          <p:nvPr/>
        </p:nvSpPr>
        <p:spPr>
          <a:xfrm>
            <a:off x="6931522" y="5928478"/>
            <a:ext cx="224260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--diskspace.csv[1:3]}}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0CC882-3370-4280-AAC2-9A2E2DB0441A}"/>
              </a:ext>
            </a:extLst>
          </p:cNvPr>
          <p:cNvSpPr txBox="1"/>
          <p:nvPr/>
        </p:nvSpPr>
        <p:spPr>
          <a:xfrm>
            <a:off x="6931522" y="6148116"/>
            <a:ext cx="228588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--diskspace.csv[1:5]}}</a:t>
            </a:r>
          </a:p>
        </p:txBody>
      </p:sp>
      <p:sp>
        <p:nvSpPr>
          <p:cNvPr id="121" name="Freeform 35">
            <a:extLst>
              <a:ext uri="{FF2B5EF4-FFF2-40B4-BE49-F238E27FC236}">
                <a16:creationId xmlns:a16="http://schemas.microsoft.com/office/drawing/2014/main" id="{9E3088BB-A0D8-416A-A2A6-A1606784D21B}"/>
              </a:ext>
            </a:extLst>
          </p:cNvPr>
          <p:cNvSpPr/>
          <p:nvPr/>
        </p:nvSpPr>
        <p:spPr>
          <a:xfrm>
            <a:off x="4462774" y="5950158"/>
            <a:ext cx="345002" cy="392278"/>
          </a:xfrm>
          <a:custGeom>
            <a:avLst/>
            <a:gdLst>
              <a:gd name="connsiteX0" fmla="*/ 155448 w 304800"/>
              <a:gd name="connsiteY0" fmla="*/ 18288 h 335280"/>
              <a:gd name="connsiteX1" fmla="*/ 18288 w 304800"/>
              <a:gd name="connsiteY1" fmla="*/ 79248 h 335280"/>
              <a:gd name="connsiteX2" fmla="*/ 18288 w 304800"/>
              <a:gd name="connsiteY2" fmla="*/ 262128 h 335280"/>
              <a:gd name="connsiteX3" fmla="*/ 155448 w 304800"/>
              <a:gd name="connsiteY3" fmla="*/ 323088 h 335280"/>
              <a:gd name="connsiteX4" fmla="*/ 292608 w 304800"/>
              <a:gd name="connsiteY4" fmla="*/ 262128 h 335280"/>
              <a:gd name="connsiteX5" fmla="*/ 292608 w 304800"/>
              <a:gd name="connsiteY5" fmla="*/ 79248 h 335280"/>
              <a:gd name="connsiteX6" fmla="*/ 155448 w 304800"/>
              <a:gd name="connsiteY6" fmla="*/ 18288 h 335280"/>
              <a:gd name="connsiteX7" fmla="*/ 262128 w 304800"/>
              <a:gd name="connsiteY7" fmla="*/ 262128 h 335280"/>
              <a:gd name="connsiteX8" fmla="*/ 155448 w 304800"/>
              <a:gd name="connsiteY8" fmla="*/ 292608 h 335280"/>
              <a:gd name="connsiteX9" fmla="*/ 48768 w 304800"/>
              <a:gd name="connsiteY9" fmla="*/ 262128 h 335280"/>
              <a:gd name="connsiteX10" fmla="*/ 48768 w 304800"/>
              <a:gd name="connsiteY10" fmla="*/ 240792 h 335280"/>
              <a:gd name="connsiteX11" fmla="*/ 155448 w 304800"/>
              <a:gd name="connsiteY11" fmla="*/ 262128 h 335280"/>
              <a:gd name="connsiteX12" fmla="*/ 262128 w 304800"/>
              <a:gd name="connsiteY12" fmla="*/ 240792 h 335280"/>
              <a:gd name="connsiteX13" fmla="*/ 262128 w 304800"/>
              <a:gd name="connsiteY13" fmla="*/ 262128 h 335280"/>
              <a:gd name="connsiteX14" fmla="*/ 262128 w 304800"/>
              <a:gd name="connsiteY14" fmla="*/ 201168 h 335280"/>
              <a:gd name="connsiteX15" fmla="*/ 155448 w 304800"/>
              <a:gd name="connsiteY15" fmla="*/ 231648 h 335280"/>
              <a:gd name="connsiteX16" fmla="*/ 48768 w 304800"/>
              <a:gd name="connsiteY16" fmla="*/ 201168 h 335280"/>
              <a:gd name="connsiteX17" fmla="*/ 48768 w 304800"/>
              <a:gd name="connsiteY17" fmla="*/ 179832 h 335280"/>
              <a:gd name="connsiteX18" fmla="*/ 155448 w 304800"/>
              <a:gd name="connsiteY18" fmla="*/ 201168 h 335280"/>
              <a:gd name="connsiteX19" fmla="*/ 262128 w 304800"/>
              <a:gd name="connsiteY19" fmla="*/ 179832 h 335280"/>
              <a:gd name="connsiteX20" fmla="*/ 262128 w 304800"/>
              <a:gd name="connsiteY20" fmla="*/ 201168 h 335280"/>
              <a:gd name="connsiteX21" fmla="*/ 262128 w 304800"/>
              <a:gd name="connsiteY21" fmla="*/ 140208 h 335280"/>
              <a:gd name="connsiteX22" fmla="*/ 155448 w 304800"/>
              <a:gd name="connsiteY22" fmla="*/ 170688 h 335280"/>
              <a:gd name="connsiteX23" fmla="*/ 48768 w 304800"/>
              <a:gd name="connsiteY23" fmla="*/ 140208 h 335280"/>
              <a:gd name="connsiteX24" fmla="*/ 48768 w 304800"/>
              <a:gd name="connsiteY24" fmla="*/ 118872 h 335280"/>
              <a:gd name="connsiteX25" fmla="*/ 155448 w 304800"/>
              <a:gd name="connsiteY25" fmla="*/ 140208 h 335280"/>
              <a:gd name="connsiteX26" fmla="*/ 262128 w 304800"/>
              <a:gd name="connsiteY26" fmla="*/ 118872 h 335280"/>
              <a:gd name="connsiteX27" fmla="*/ 262128 w 304800"/>
              <a:gd name="connsiteY27" fmla="*/ 140208 h 335280"/>
              <a:gd name="connsiteX28" fmla="*/ 155448 w 304800"/>
              <a:gd name="connsiteY28" fmla="*/ 109728 h 335280"/>
              <a:gd name="connsiteX29" fmla="*/ 48768 w 304800"/>
              <a:gd name="connsiteY29" fmla="*/ 79248 h 335280"/>
              <a:gd name="connsiteX30" fmla="*/ 155448 w 304800"/>
              <a:gd name="connsiteY30" fmla="*/ 48768 h 335280"/>
              <a:gd name="connsiteX31" fmla="*/ 262128 w 304800"/>
              <a:gd name="connsiteY31" fmla="*/ 79248 h 335280"/>
              <a:gd name="connsiteX32" fmla="*/ 155448 w 304800"/>
              <a:gd name="connsiteY32" fmla="*/ 109728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4800" h="335280">
                <a:moveTo>
                  <a:pt x="155448" y="18288"/>
                </a:moveTo>
                <a:cubicBezTo>
                  <a:pt x="86868" y="18288"/>
                  <a:pt x="18288" y="39624"/>
                  <a:pt x="18288" y="79248"/>
                </a:cubicBezTo>
                <a:lnTo>
                  <a:pt x="18288" y="262128"/>
                </a:lnTo>
                <a:cubicBezTo>
                  <a:pt x="18288" y="301752"/>
                  <a:pt x="86868" y="323088"/>
                  <a:pt x="155448" y="323088"/>
                </a:cubicBezTo>
                <a:cubicBezTo>
                  <a:pt x="224028" y="323088"/>
                  <a:pt x="292608" y="301752"/>
                  <a:pt x="292608" y="262128"/>
                </a:cubicBezTo>
                <a:lnTo>
                  <a:pt x="292608" y="79248"/>
                </a:lnTo>
                <a:cubicBezTo>
                  <a:pt x="292608" y="39624"/>
                  <a:pt x="224028" y="18288"/>
                  <a:pt x="155448" y="18288"/>
                </a:cubicBezTo>
                <a:close/>
                <a:moveTo>
                  <a:pt x="262128" y="262128"/>
                </a:moveTo>
                <a:cubicBezTo>
                  <a:pt x="262128" y="271272"/>
                  <a:pt x="224028" y="292608"/>
                  <a:pt x="155448" y="292608"/>
                </a:cubicBezTo>
                <a:cubicBezTo>
                  <a:pt x="86868" y="292608"/>
                  <a:pt x="48768" y="271272"/>
                  <a:pt x="48768" y="262128"/>
                </a:cubicBezTo>
                <a:lnTo>
                  <a:pt x="48768" y="240792"/>
                </a:lnTo>
                <a:cubicBezTo>
                  <a:pt x="74676" y="254508"/>
                  <a:pt x="115824" y="262128"/>
                  <a:pt x="155448" y="262128"/>
                </a:cubicBezTo>
                <a:cubicBezTo>
                  <a:pt x="195072" y="262128"/>
                  <a:pt x="236220" y="254508"/>
                  <a:pt x="262128" y="240792"/>
                </a:cubicBezTo>
                <a:lnTo>
                  <a:pt x="262128" y="262128"/>
                </a:lnTo>
                <a:close/>
                <a:moveTo>
                  <a:pt x="262128" y="201168"/>
                </a:moveTo>
                <a:cubicBezTo>
                  <a:pt x="262128" y="210312"/>
                  <a:pt x="224028" y="231648"/>
                  <a:pt x="155448" y="231648"/>
                </a:cubicBezTo>
                <a:cubicBezTo>
                  <a:pt x="86868" y="231648"/>
                  <a:pt x="48768" y="210312"/>
                  <a:pt x="48768" y="201168"/>
                </a:cubicBezTo>
                <a:lnTo>
                  <a:pt x="48768" y="179832"/>
                </a:lnTo>
                <a:cubicBezTo>
                  <a:pt x="74676" y="193548"/>
                  <a:pt x="115824" y="201168"/>
                  <a:pt x="155448" y="201168"/>
                </a:cubicBezTo>
                <a:cubicBezTo>
                  <a:pt x="195072" y="201168"/>
                  <a:pt x="236220" y="193548"/>
                  <a:pt x="262128" y="179832"/>
                </a:cubicBezTo>
                <a:lnTo>
                  <a:pt x="262128" y="201168"/>
                </a:lnTo>
                <a:close/>
                <a:moveTo>
                  <a:pt x="262128" y="140208"/>
                </a:moveTo>
                <a:cubicBezTo>
                  <a:pt x="262128" y="149352"/>
                  <a:pt x="224028" y="170688"/>
                  <a:pt x="155448" y="170688"/>
                </a:cubicBezTo>
                <a:cubicBezTo>
                  <a:pt x="86868" y="170688"/>
                  <a:pt x="48768" y="149352"/>
                  <a:pt x="48768" y="140208"/>
                </a:cubicBezTo>
                <a:lnTo>
                  <a:pt x="48768" y="118872"/>
                </a:lnTo>
                <a:cubicBezTo>
                  <a:pt x="74676" y="132588"/>
                  <a:pt x="115824" y="140208"/>
                  <a:pt x="155448" y="140208"/>
                </a:cubicBezTo>
                <a:cubicBezTo>
                  <a:pt x="195072" y="140208"/>
                  <a:pt x="236220" y="132588"/>
                  <a:pt x="262128" y="118872"/>
                </a:cubicBezTo>
                <a:lnTo>
                  <a:pt x="262128" y="140208"/>
                </a:lnTo>
                <a:close/>
                <a:moveTo>
                  <a:pt x="155448" y="109728"/>
                </a:moveTo>
                <a:cubicBezTo>
                  <a:pt x="86868" y="109728"/>
                  <a:pt x="48768" y="88392"/>
                  <a:pt x="48768" y="79248"/>
                </a:cubicBezTo>
                <a:cubicBezTo>
                  <a:pt x="48768" y="70104"/>
                  <a:pt x="86868" y="48768"/>
                  <a:pt x="155448" y="48768"/>
                </a:cubicBezTo>
                <a:cubicBezTo>
                  <a:pt x="224028" y="48768"/>
                  <a:pt x="262128" y="70104"/>
                  <a:pt x="262128" y="79248"/>
                </a:cubicBezTo>
                <a:cubicBezTo>
                  <a:pt x="262128" y="88392"/>
                  <a:pt x="224028" y="109728"/>
                  <a:pt x="155448" y="109728"/>
                </a:cubicBezTo>
                <a:close/>
              </a:path>
            </a:pathLst>
          </a:custGeom>
          <a:solidFill>
            <a:schemeClr val="bg1">
              <a:lumMod val="65000"/>
              <a:alpha val="73000"/>
            </a:schemeClr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07855AD8-4C8C-4361-9128-06C0E91F5575}"/>
              </a:ext>
            </a:extLst>
          </p:cNvPr>
          <p:cNvSpPr/>
          <p:nvPr/>
        </p:nvSpPr>
        <p:spPr>
          <a:xfrm>
            <a:off x="8114193" y="5720601"/>
            <a:ext cx="3644683" cy="908231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31D7B5-7637-4280-9AFC-4FF61DD67763}"/>
              </a:ext>
            </a:extLst>
          </p:cNvPr>
          <p:cNvSpPr txBox="1"/>
          <p:nvPr/>
        </p:nvSpPr>
        <p:spPr>
          <a:xfrm>
            <a:off x="8245812" y="5729565"/>
            <a:ext cx="116807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F37440"/>
                </a:solidFill>
              </a:rPr>
              <a:t>Client Toolset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EA81D0-F640-48DE-83BE-AE624F5BB7B6}"/>
              </a:ext>
            </a:extLst>
          </p:cNvPr>
          <p:cNvSpPr/>
          <p:nvPr/>
        </p:nvSpPr>
        <p:spPr>
          <a:xfrm>
            <a:off x="8235958" y="5963324"/>
            <a:ext cx="3353675" cy="52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C52569C-FC8C-4289-9026-DA9A731C0960}"/>
              </a:ext>
            </a:extLst>
          </p:cNvPr>
          <p:cNvSpPr/>
          <p:nvPr/>
        </p:nvSpPr>
        <p:spPr>
          <a:xfrm>
            <a:off x="8992056" y="6034058"/>
            <a:ext cx="2514917" cy="356276"/>
          </a:xfrm>
          <a:prstGeom prst="roundRect">
            <a:avLst>
              <a:gd name="adj" fmla="val 84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5F330A-2D04-4C14-853E-9C31378B5B63}"/>
              </a:ext>
            </a:extLst>
          </p:cNvPr>
          <p:cNvSpPr txBox="1"/>
          <p:nvPr/>
        </p:nvSpPr>
        <p:spPr>
          <a:xfrm>
            <a:off x="9085394" y="6113220"/>
            <a:ext cx="254556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/>
              <a:t>{{val:oap--appid</a:t>
            </a:r>
            <a:r>
              <a:rPr lang="en-US" sz="1200" b="1">
                <a:solidFill>
                  <a:srgbClr val="384951"/>
                </a:solidFill>
              </a:rPr>
              <a:t>_</a:t>
            </a:r>
            <a:r>
              <a:rPr lang="en-US"/>
              <a:t>counts.csv[1:3]}}</a:t>
            </a:r>
            <a:endParaRPr lang="en-US" dirty="0"/>
          </a:p>
        </p:txBody>
      </p:sp>
      <p:sp>
        <p:nvSpPr>
          <p:cNvPr id="131" name="Freeform 166">
            <a:extLst>
              <a:ext uri="{FF2B5EF4-FFF2-40B4-BE49-F238E27FC236}">
                <a16:creationId xmlns:a16="http://schemas.microsoft.com/office/drawing/2014/main" id="{55B77F21-E611-4353-9BA2-9935C7C66A2F}"/>
              </a:ext>
            </a:extLst>
          </p:cNvPr>
          <p:cNvSpPr>
            <a:spLocks noEditPoints="1"/>
          </p:cNvSpPr>
          <p:nvPr/>
        </p:nvSpPr>
        <p:spPr bwMode="auto">
          <a:xfrm>
            <a:off x="8425624" y="6035133"/>
            <a:ext cx="349069" cy="397937"/>
          </a:xfrm>
          <a:custGeom>
            <a:avLst/>
            <a:gdLst>
              <a:gd name="T0" fmla="*/ 381 w 716"/>
              <a:gd name="T1" fmla="*/ 346 h 820"/>
              <a:gd name="T2" fmla="*/ 381 w 716"/>
              <a:gd name="T3" fmla="*/ 365 h 820"/>
              <a:gd name="T4" fmla="*/ 380 w 716"/>
              <a:gd name="T5" fmla="*/ 372 h 820"/>
              <a:gd name="T6" fmla="*/ 353 w 716"/>
              <a:gd name="T7" fmla="*/ 390 h 820"/>
              <a:gd name="T8" fmla="*/ 335 w 716"/>
              <a:gd name="T9" fmla="*/ 371 h 820"/>
              <a:gd name="T10" fmla="*/ 381 w 716"/>
              <a:gd name="T11" fmla="*/ 346 h 820"/>
              <a:gd name="T12" fmla="*/ 716 w 716"/>
              <a:gd name="T13" fmla="*/ 104 h 820"/>
              <a:gd name="T14" fmla="*/ 716 w 716"/>
              <a:gd name="T15" fmla="*/ 611 h 820"/>
              <a:gd name="T16" fmla="*/ 611 w 716"/>
              <a:gd name="T17" fmla="*/ 716 h 820"/>
              <a:gd name="T18" fmla="*/ 105 w 716"/>
              <a:gd name="T19" fmla="*/ 716 h 820"/>
              <a:gd name="T20" fmla="*/ 0 w 716"/>
              <a:gd name="T21" fmla="*/ 611 h 820"/>
              <a:gd name="T22" fmla="*/ 0 w 716"/>
              <a:gd name="T23" fmla="*/ 104 h 820"/>
              <a:gd name="T24" fmla="*/ 105 w 716"/>
              <a:gd name="T25" fmla="*/ 0 h 820"/>
              <a:gd name="T26" fmla="*/ 611 w 716"/>
              <a:gd name="T27" fmla="*/ 0 h 820"/>
              <a:gd name="T28" fmla="*/ 716 w 716"/>
              <a:gd name="T29" fmla="*/ 104 h 820"/>
              <a:gd name="T30" fmla="*/ 115 w 716"/>
              <a:gd name="T31" fmla="*/ 359 h 820"/>
              <a:gd name="T32" fmla="*/ 282 w 716"/>
              <a:gd name="T33" fmla="*/ 192 h 820"/>
              <a:gd name="T34" fmla="*/ 282 w 716"/>
              <a:gd name="T35" fmla="*/ 154 h 820"/>
              <a:gd name="T36" fmla="*/ 245 w 716"/>
              <a:gd name="T37" fmla="*/ 154 h 820"/>
              <a:gd name="T38" fmla="*/ 59 w 716"/>
              <a:gd name="T39" fmla="*/ 340 h 820"/>
              <a:gd name="T40" fmla="*/ 59 w 716"/>
              <a:gd name="T41" fmla="*/ 378 h 820"/>
              <a:gd name="T42" fmla="*/ 245 w 716"/>
              <a:gd name="T43" fmla="*/ 563 h 820"/>
              <a:gd name="T44" fmla="*/ 263 w 716"/>
              <a:gd name="T45" fmla="*/ 571 h 820"/>
              <a:gd name="T46" fmla="*/ 282 w 716"/>
              <a:gd name="T47" fmla="*/ 563 h 820"/>
              <a:gd name="T48" fmla="*/ 282 w 716"/>
              <a:gd name="T49" fmla="*/ 526 h 820"/>
              <a:gd name="T50" fmla="*/ 115 w 716"/>
              <a:gd name="T51" fmla="*/ 359 h 820"/>
              <a:gd name="T52" fmla="*/ 402 w 716"/>
              <a:gd name="T53" fmla="*/ 402 h 820"/>
              <a:gd name="T54" fmla="*/ 401 w 716"/>
              <a:gd name="T55" fmla="*/ 376 h 820"/>
              <a:gd name="T56" fmla="*/ 401 w 716"/>
              <a:gd name="T57" fmla="*/ 335 h 820"/>
              <a:gd name="T58" fmla="*/ 359 w 716"/>
              <a:gd name="T59" fmla="*/ 290 h 820"/>
              <a:gd name="T60" fmla="*/ 322 w 716"/>
              <a:gd name="T61" fmla="*/ 300 h 820"/>
              <a:gd name="T62" fmla="*/ 327 w 716"/>
              <a:gd name="T63" fmla="*/ 313 h 820"/>
              <a:gd name="T64" fmla="*/ 356 w 716"/>
              <a:gd name="T65" fmla="*/ 305 h 820"/>
              <a:gd name="T66" fmla="*/ 381 w 716"/>
              <a:gd name="T67" fmla="*/ 330 h 820"/>
              <a:gd name="T68" fmla="*/ 381 w 716"/>
              <a:gd name="T69" fmla="*/ 332 h 820"/>
              <a:gd name="T70" fmla="*/ 315 w 716"/>
              <a:gd name="T71" fmla="*/ 373 h 820"/>
              <a:gd name="T72" fmla="*/ 348 w 716"/>
              <a:gd name="T73" fmla="*/ 405 h 820"/>
              <a:gd name="T74" fmla="*/ 382 w 716"/>
              <a:gd name="T75" fmla="*/ 388 h 820"/>
              <a:gd name="T76" fmla="*/ 382 w 716"/>
              <a:gd name="T77" fmla="*/ 388 h 820"/>
              <a:gd name="T78" fmla="*/ 384 w 716"/>
              <a:gd name="T79" fmla="*/ 402 h 820"/>
              <a:gd name="T80" fmla="*/ 402 w 716"/>
              <a:gd name="T81" fmla="*/ 402 h 820"/>
              <a:gd name="T82" fmla="*/ 655 w 716"/>
              <a:gd name="T83" fmla="*/ 340 h 820"/>
              <a:gd name="T84" fmla="*/ 469 w 716"/>
              <a:gd name="T85" fmla="*/ 154 h 820"/>
              <a:gd name="T86" fmla="*/ 431 w 716"/>
              <a:gd name="T87" fmla="*/ 154 h 820"/>
              <a:gd name="T88" fmla="*/ 431 w 716"/>
              <a:gd name="T89" fmla="*/ 192 h 820"/>
              <a:gd name="T90" fmla="*/ 598 w 716"/>
              <a:gd name="T91" fmla="*/ 359 h 820"/>
              <a:gd name="T92" fmla="*/ 431 w 716"/>
              <a:gd name="T93" fmla="*/ 526 h 820"/>
              <a:gd name="T94" fmla="*/ 431 w 716"/>
              <a:gd name="T95" fmla="*/ 563 h 820"/>
              <a:gd name="T96" fmla="*/ 450 w 716"/>
              <a:gd name="T97" fmla="*/ 571 h 820"/>
              <a:gd name="T98" fmla="*/ 469 w 716"/>
              <a:gd name="T99" fmla="*/ 563 h 820"/>
              <a:gd name="T100" fmla="*/ 655 w 716"/>
              <a:gd name="T101" fmla="*/ 378 h 820"/>
              <a:gd name="T102" fmla="*/ 655 w 716"/>
              <a:gd name="T103" fmla="*/ 340 h 820"/>
              <a:gd name="T104" fmla="*/ 656 w 716"/>
              <a:gd name="T105" fmla="*/ 762 h 820"/>
              <a:gd name="T106" fmla="*/ 59 w 716"/>
              <a:gd name="T107" fmla="*/ 762 h 820"/>
              <a:gd name="T108" fmla="*/ 22 w 716"/>
              <a:gd name="T109" fmla="*/ 791 h 820"/>
              <a:gd name="T110" fmla="*/ 59 w 716"/>
              <a:gd name="T111" fmla="*/ 820 h 820"/>
              <a:gd name="T112" fmla="*/ 656 w 716"/>
              <a:gd name="T113" fmla="*/ 820 h 820"/>
              <a:gd name="T114" fmla="*/ 694 w 716"/>
              <a:gd name="T115" fmla="*/ 791 h 820"/>
              <a:gd name="T116" fmla="*/ 656 w 716"/>
              <a:gd name="T117" fmla="*/ 762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16" h="820">
                <a:moveTo>
                  <a:pt x="381" y="346"/>
                </a:moveTo>
                <a:cubicBezTo>
                  <a:pt x="381" y="365"/>
                  <a:pt x="381" y="365"/>
                  <a:pt x="381" y="365"/>
                </a:cubicBezTo>
                <a:cubicBezTo>
                  <a:pt x="381" y="367"/>
                  <a:pt x="381" y="370"/>
                  <a:pt x="380" y="372"/>
                </a:cubicBezTo>
                <a:cubicBezTo>
                  <a:pt x="377" y="381"/>
                  <a:pt x="368" y="390"/>
                  <a:pt x="353" y="390"/>
                </a:cubicBezTo>
                <a:cubicBezTo>
                  <a:pt x="343" y="390"/>
                  <a:pt x="335" y="384"/>
                  <a:pt x="335" y="371"/>
                </a:cubicBezTo>
                <a:cubicBezTo>
                  <a:pt x="335" y="350"/>
                  <a:pt x="359" y="346"/>
                  <a:pt x="381" y="346"/>
                </a:cubicBezTo>
                <a:close/>
                <a:moveTo>
                  <a:pt x="716" y="104"/>
                </a:moveTo>
                <a:cubicBezTo>
                  <a:pt x="716" y="611"/>
                  <a:pt x="716" y="611"/>
                  <a:pt x="716" y="611"/>
                </a:cubicBezTo>
                <a:cubicBezTo>
                  <a:pt x="716" y="669"/>
                  <a:pt x="669" y="716"/>
                  <a:pt x="611" y="716"/>
                </a:cubicBezTo>
                <a:cubicBezTo>
                  <a:pt x="105" y="716"/>
                  <a:pt x="105" y="716"/>
                  <a:pt x="105" y="716"/>
                </a:cubicBezTo>
                <a:cubicBezTo>
                  <a:pt x="47" y="716"/>
                  <a:pt x="0" y="669"/>
                  <a:pt x="0" y="611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7"/>
                  <a:pt x="47" y="0"/>
                  <a:pt x="105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69" y="0"/>
                  <a:pt x="716" y="47"/>
                  <a:pt x="716" y="104"/>
                </a:cubicBezTo>
                <a:close/>
                <a:moveTo>
                  <a:pt x="115" y="359"/>
                </a:moveTo>
                <a:cubicBezTo>
                  <a:pt x="282" y="192"/>
                  <a:pt x="282" y="192"/>
                  <a:pt x="282" y="192"/>
                </a:cubicBezTo>
                <a:cubicBezTo>
                  <a:pt x="293" y="182"/>
                  <a:pt x="293" y="165"/>
                  <a:pt x="282" y="154"/>
                </a:cubicBezTo>
                <a:cubicBezTo>
                  <a:pt x="272" y="144"/>
                  <a:pt x="255" y="144"/>
                  <a:pt x="245" y="154"/>
                </a:cubicBezTo>
                <a:cubicBezTo>
                  <a:pt x="59" y="340"/>
                  <a:pt x="59" y="340"/>
                  <a:pt x="59" y="340"/>
                </a:cubicBezTo>
                <a:cubicBezTo>
                  <a:pt x="48" y="350"/>
                  <a:pt x="48" y="367"/>
                  <a:pt x="59" y="378"/>
                </a:cubicBezTo>
                <a:cubicBezTo>
                  <a:pt x="245" y="563"/>
                  <a:pt x="245" y="563"/>
                  <a:pt x="245" y="563"/>
                </a:cubicBezTo>
                <a:cubicBezTo>
                  <a:pt x="250" y="569"/>
                  <a:pt x="257" y="571"/>
                  <a:pt x="263" y="571"/>
                </a:cubicBezTo>
                <a:cubicBezTo>
                  <a:pt x="270" y="571"/>
                  <a:pt x="277" y="569"/>
                  <a:pt x="282" y="563"/>
                </a:cubicBezTo>
                <a:cubicBezTo>
                  <a:pt x="293" y="553"/>
                  <a:pt x="293" y="536"/>
                  <a:pt x="282" y="526"/>
                </a:cubicBezTo>
                <a:lnTo>
                  <a:pt x="115" y="359"/>
                </a:lnTo>
                <a:close/>
                <a:moveTo>
                  <a:pt x="402" y="402"/>
                </a:moveTo>
                <a:cubicBezTo>
                  <a:pt x="401" y="395"/>
                  <a:pt x="401" y="385"/>
                  <a:pt x="401" y="376"/>
                </a:cubicBezTo>
                <a:cubicBezTo>
                  <a:pt x="401" y="335"/>
                  <a:pt x="401" y="335"/>
                  <a:pt x="401" y="335"/>
                </a:cubicBezTo>
                <a:cubicBezTo>
                  <a:pt x="401" y="313"/>
                  <a:pt x="392" y="290"/>
                  <a:pt x="359" y="290"/>
                </a:cubicBezTo>
                <a:cubicBezTo>
                  <a:pt x="345" y="290"/>
                  <a:pt x="331" y="294"/>
                  <a:pt x="322" y="300"/>
                </a:cubicBezTo>
                <a:cubicBezTo>
                  <a:pt x="327" y="313"/>
                  <a:pt x="327" y="313"/>
                  <a:pt x="327" y="313"/>
                </a:cubicBezTo>
                <a:cubicBezTo>
                  <a:pt x="335" y="308"/>
                  <a:pt x="345" y="305"/>
                  <a:pt x="356" y="305"/>
                </a:cubicBezTo>
                <a:cubicBezTo>
                  <a:pt x="378" y="305"/>
                  <a:pt x="381" y="321"/>
                  <a:pt x="381" y="330"/>
                </a:cubicBezTo>
                <a:cubicBezTo>
                  <a:pt x="381" y="332"/>
                  <a:pt x="381" y="332"/>
                  <a:pt x="381" y="332"/>
                </a:cubicBezTo>
                <a:cubicBezTo>
                  <a:pt x="338" y="332"/>
                  <a:pt x="315" y="347"/>
                  <a:pt x="315" y="373"/>
                </a:cubicBezTo>
                <a:cubicBezTo>
                  <a:pt x="315" y="389"/>
                  <a:pt x="326" y="405"/>
                  <a:pt x="348" y="405"/>
                </a:cubicBezTo>
                <a:cubicBezTo>
                  <a:pt x="364" y="405"/>
                  <a:pt x="376" y="397"/>
                  <a:pt x="382" y="388"/>
                </a:cubicBezTo>
                <a:cubicBezTo>
                  <a:pt x="382" y="388"/>
                  <a:pt x="382" y="388"/>
                  <a:pt x="382" y="388"/>
                </a:cubicBezTo>
                <a:cubicBezTo>
                  <a:pt x="384" y="402"/>
                  <a:pt x="384" y="402"/>
                  <a:pt x="384" y="402"/>
                </a:cubicBezTo>
                <a:lnTo>
                  <a:pt x="402" y="402"/>
                </a:lnTo>
                <a:close/>
                <a:moveTo>
                  <a:pt x="655" y="340"/>
                </a:moveTo>
                <a:cubicBezTo>
                  <a:pt x="469" y="154"/>
                  <a:pt x="469" y="154"/>
                  <a:pt x="469" y="154"/>
                </a:cubicBezTo>
                <a:cubicBezTo>
                  <a:pt x="458" y="144"/>
                  <a:pt x="442" y="144"/>
                  <a:pt x="431" y="154"/>
                </a:cubicBezTo>
                <a:cubicBezTo>
                  <a:pt x="421" y="165"/>
                  <a:pt x="421" y="182"/>
                  <a:pt x="431" y="192"/>
                </a:cubicBezTo>
                <a:cubicBezTo>
                  <a:pt x="598" y="359"/>
                  <a:pt x="598" y="359"/>
                  <a:pt x="598" y="359"/>
                </a:cubicBezTo>
                <a:cubicBezTo>
                  <a:pt x="431" y="526"/>
                  <a:pt x="431" y="526"/>
                  <a:pt x="431" y="526"/>
                </a:cubicBezTo>
                <a:cubicBezTo>
                  <a:pt x="421" y="536"/>
                  <a:pt x="421" y="553"/>
                  <a:pt x="431" y="563"/>
                </a:cubicBezTo>
                <a:cubicBezTo>
                  <a:pt x="436" y="569"/>
                  <a:pt x="443" y="571"/>
                  <a:pt x="450" y="571"/>
                </a:cubicBezTo>
                <a:cubicBezTo>
                  <a:pt x="457" y="571"/>
                  <a:pt x="464" y="569"/>
                  <a:pt x="469" y="563"/>
                </a:cubicBezTo>
                <a:cubicBezTo>
                  <a:pt x="655" y="378"/>
                  <a:pt x="655" y="378"/>
                  <a:pt x="655" y="378"/>
                </a:cubicBezTo>
                <a:cubicBezTo>
                  <a:pt x="665" y="367"/>
                  <a:pt x="665" y="350"/>
                  <a:pt x="655" y="340"/>
                </a:cubicBezTo>
                <a:close/>
                <a:moveTo>
                  <a:pt x="656" y="762"/>
                </a:moveTo>
                <a:cubicBezTo>
                  <a:pt x="59" y="762"/>
                  <a:pt x="59" y="762"/>
                  <a:pt x="59" y="762"/>
                </a:cubicBezTo>
                <a:cubicBezTo>
                  <a:pt x="39" y="762"/>
                  <a:pt x="22" y="775"/>
                  <a:pt x="22" y="791"/>
                </a:cubicBezTo>
                <a:cubicBezTo>
                  <a:pt x="22" y="807"/>
                  <a:pt x="39" y="820"/>
                  <a:pt x="59" y="820"/>
                </a:cubicBezTo>
                <a:cubicBezTo>
                  <a:pt x="656" y="820"/>
                  <a:pt x="656" y="820"/>
                  <a:pt x="656" y="820"/>
                </a:cubicBezTo>
                <a:cubicBezTo>
                  <a:pt x="677" y="820"/>
                  <a:pt x="694" y="807"/>
                  <a:pt x="694" y="791"/>
                </a:cubicBezTo>
                <a:cubicBezTo>
                  <a:pt x="694" y="775"/>
                  <a:pt x="677" y="762"/>
                  <a:pt x="656" y="762"/>
                </a:cubicBez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C3B50B-32E2-4DBF-B8C6-A55832D6685A}"/>
              </a:ext>
            </a:extLst>
          </p:cNvPr>
          <p:cNvSpPr txBox="1"/>
          <p:nvPr/>
        </p:nvSpPr>
        <p:spPr>
          <a:xfrm>
            <a:off x="9359351" y="6124647"/>
            <a:ext cx="2417447" cy="17697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000" b="1"/>
            </a:lvl1pPr>
          </a:lstStyle>
          <a:p>
            <a:r>
              <a:rPr lang="en-US" sz="1150" dirty="0"/>
              <a:t>Applications on the platform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038997-2C89-4408-A84E-D8F30FD435B7}"/>
              </a:ext>
            </a:extLst>
          </p:cNvPr>
          <p:cNvSpPr txBox="1"/>
          <p:nvPr/>
        </p:nvSpPr>
        <p:spPr>
          <a:xfrm>
            <a:off x="6538499" y="1464281"/>
            <a:ext cx="4311252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--dbcinfo.csv[3:2]}}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C9BBE1-1CEE-4596-A56E-EDD649031959}"/>
              </a:ext>
            </a:extLst>
          </p:cNvPr>
          <p:cNvSpPr txBox="1"/>
          <p:nvPr/>
        </p:nvSpPr>
        <p:spPr>
          <a:xfrm>
            <a:off x="6525746" y="1694727"/>
            <a:ext cx="4311252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--dbcinfo.csv[4:2]}}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9D8A66-F0EA-4E8F-AA13-63EC083E5732}"/>
              </a:ext>
            </a:extLst>
          </p:cNvPr>
          <p:cNvSpPr txBox="1"/>
          <p:nvPr/>
        </p:nvSpPr>
        <p:spPr>
          <a:xfrm>
            <a:off x="6521393" y="1928684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--COD.csv[2:2]}}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F8E0F3-AD7D-4DBB-A366-65ECD64BF3B0}"/>
              </a:ext>
            </a:extLst>
          </p:cNvPr>
          <p:cNvSpPr txBox="1"/>
          <p:nvPr/>
        </p:nvSpPr>
        <p:spPr>
          <a:xfrm>
            <a:off x="6513773" y="2389694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--dbcinfo.csv[5:2]}}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83592-0BF0-4640-A083-20A2004056CE}"/>
              </a:ext>
            </a:extLst>
          </p:cNvPr>
          <p:cNvSpPr txBox="1"/>
          <p:nvPr/>
        </p:nvSpPr>
        <p:spPr>
          <a:xfrm>
            <a:off x="6517078" y="2634303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--COD.csv[3:2]}}%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C20783-1255-4887-846D-EC2CE6547E1E}"/>
              </a:ext>
            </a:extLst>
          </p:cNvPr>
          <p:cNvSpPr txBox="1"/>
          <p:nvPr/>
        </p:nvSpPr>
        <p:spPr>
          <a:xfrm>
            <a:off x="6521393" y="2151043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--COD.csv[1:2]}}</a:t>
            </a:r>
          </a:p>
        </p:txBody>
      </p:sp>
    </p:spTree>
    <p:extLst>
      <p:ext uri="{BB962C8B-B14F-4D97-AF65-F5344CB8AC3E}">
        <p14:creationId xmlns:p14="http://schemas.microsoft.com/office/powerpoint/2010/main" val="28380258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8E814A3F7584EAE8FF0B3DB852A19" ma:contentTypeVersion="9" ma:contentTypeDescription="Create a new document." ma:contentTypeScope="" ma:versionID="e69ab516aeb44ea5badcc8eb89028f65">
  <xsd:schema xmlns:xsd="http://www.w3.org/2001/XMLSchema" xmlns:xs="http://www.w3.org/2001/XMLSchema" xmlns:p="http://schemas.microsoft.com/office/2006/metadata/properties" xmlns:ns2="02124634-a52d-4e0c-b527-846138045ca7" xmlns:ns3="7d2247ee-dcae-49b5-8e6a-08fc19cc9b93" targetNamespace="http://schemas.microsoft.com/office/2006/metadata/properties" ma:root="true" ma:fieldsID="059e6346cdd3e15961f0c09961190cf6" ns2:_="" ns3:_="">
    <xsd:import namespace="02124634-a52d-4e0c-b527-846138045ca7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4634-a52d-4e0c-b527-846138045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09DDB2-8F90-49F6-B87F-2D5D805E2FD6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7d2247ee-dcae-49b5-8e6a-08fc19cc9b93"/>
    <ds:schemaRef ds:uri="02124634-a52d-4e0c-b527-846138045ca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78F648-E670-4262-A352-AA37A92B14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0D08CB-7837-46C6-8BCF-D192649CE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24634-a52d-4e0c-b527-846138045ca7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6079</TotalTime>
  <Words>431</Words>
  <Application>Microsoft Macintosh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Regular</vt:lpstr>
      <vt:lpstr>Segoe UI</vt:lpstr>
      <vt:lpstr>Theme1</vt:lpstr>
      <vt:lpstr>VHC on a page -- {{val:vhc--intro.csv[1:2]}}: {{val:vhc--intro.csv[1:1]}}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Woolmer, Monica</dc:creator>
  <cp:lastModifiedBy>Hilton, Stephen</cp:lastModifiedBy>
  <cp:revision>20</cp:revision>
  <dcterms:created xsi:type="dcterms:W3CDTF">2020-05-10T23:17:18Z</dcterms:created>
  <dcterms:modified xsi:type="dcterms:W3CDTF">2021-12-25T00:39:17Z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0x0101002EB8E814A3F7584EAE8FF0B3DB852A19</vt:lpwstr>
  </property>
</Properties>
</file>