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55"/>
  </p:notesMasterIdLst>
  <p:handoutMasterIdLst>
    <p:handoutMasterId r:id="rId56"/>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13" r:id="rId16"/>
    <p:sldId id="2142532935" r:id="rId17"/>
    <p:sldId id="2142532934" r:id="rId18"/>
    <p:sldId id="2142532915" r:id="rId19"/>
    <p:sldId id="2142532916" r:id="rId20"/>
    <p:sldId id="2142532938" r:id="rId21"/>
    <p:sldId id="2142532939" r:id="rId22"/>
    <p:sldId id="2142532940" r:id="rId23"/>
    <p:sldId id="2142532941" r:id="rId24"/>
    <p:sldId id="2142532942" r:id="rId25"/>
    <p:sldId id="2142532943" r:id="rId26"/>
    <p:sldId id="2142532944" r:id="rId27"/>
    <p:sldId id="2142532945" r:id="rId28"/>
    <p:sldId id="2142532907" r:id="rId29"/>
    <p:sldId id="2142532902" r:id="rId30"/>
    <p:sldId id="2139122388" r:id="rId31"/>
    <p:sldId id="2139122387" r:id="rId32"/>
    <p:sldId id="2139122382" r:id="rId33"/>
    <p:sldId id="2142532920" r:id="rId34"/>
    <p:sldId id="2142532921" r:id="rId35"/>
    <p:sldId id="2142532922" r:id="rId36"/>
    <p:sldId id="2139122390" r:id="rId37"/>
    <p:sldId id="2142532908" r:id="rId38"/>
    <p:sldId id="2142532919" r:id="rId39"/>
    <p:sldId id="2142532923" r:id="rId40"/>
    <p:sldId id="2142532924" r:id="rId41"/>
    <p:sldId id="2142532925" r:id="rId42"/>
    <p:sldId id="2142532927" r:id="rId43"/>
    <p:sldId id="2142532928" r:id="rId44"/>
    <p:sldId id="2142532918" r:id="rId45"/>
    <p:sldId id="2139122392" r:id="rId46"/>
    <p:sldId id="2139122389" r:id="rId47"/>
    <p:sldId id="2139122393" r:id="rId48"/>
    <p:sldId id="2139122395" r:id="rId49"/>
    <p:sldId id="2142532929" r:id="rId50"/>
    <p:sldId id="2142532930" r:id="rId51"/>
    <p:sldId id="2142532932" r:id="rId52"/>
    <p:sldId id="2142532931" r:id="rId53"/>
    <p:sldId id="27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13"/>
            <p14:sldId id="2142532935"/>
            <p14:sldId id="2142532934"/>
            <p14:sldId id="2142532915"/>
            <p14:sldId id="2142532916"/>
            <p14:sldId id="2142532938"/>
            <p14:sldId id="2142532939"/>
            <p14:sldId id="2142532940"/>
            <p14:sldId id="2142532941"/>
            <p14:sldId id="2142532942"/>
            <p14:sldId id="2142532943"/>
            <p14:sldId id="2142532944"/>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5918"/>
  </p:normalViewPr>
  <p:slideViewPr>
    <p:cSldViewPr snapToGrid="0" snapToObjects="1">
      <p:cViewPr varScale="1">
        <p:scale>
          <a:sx n="123" d="100"/>
          <a:sy n="123" d="100"/>
        </p:scale>
        <p:origin x="992" y="176"/>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12/24/21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12/24/21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33</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43</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13</a:t>
            </a:fld>
            <a:endParaRPr lang="en-US" dirty="0"/>
          </a:p>
        </p:txBody>
      </p:sp>
    </p:spTree>
    <p:extLst>
      <p:ext uri="{BB962C8B-B14F-4D97-AF65-F5344CB8AC3E}">
        <p14:creationId xmlns:p14="http://schemas.microsoft.com/office/powerpoint/2010/main" val="26565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14</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20</a:t>
            </a:fld>
            <a:endParaRPr lang="en-US" dirty="0"/>
          </a:p>
        </p:txBody>
      </p:sp>
    </p:spTree>
    <p:extLst>
      <p:ext uri="{BB962C8B-B14F-4D97-AF65-F5344CB8AC3E}">
        <p14:creationId xmlns:p14="http://schemas.microsoft.com/office/powerpoint/2010/main" val="265931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21</a:t>
            </a:fld>
            <a:endParaRPr lang="en-US" dirty="0"/>
          </a:p>
        </p:txBody>
      </p:sp>
    </p:spTree>
    <p:extLst>
      <p:ext uri="{BB962C8B-B14F-4D97-AF65-F5344CB8AC3E}">
        <p14:creationId xmlns:p14="http://schemas.microsoft.com/office/powerpoint/2010/main" val="134326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26</a:t>
            </a:fld>
            <a:endParaRPr lang="en-US"/>
          </a:p>
        </p:txBody>
      </p:sp>
    </p:spTree>
    <p:extLst>
      <p:ext uri="{BB962C8B-B14F-4D97-AF65-F5344CB8AC3E}">
        <p14:creationId xmlns:p14="http://schemas.microsoft.com/office/powerpoint/2010/main" val="283484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endParaRPr lang="en-US" sz="1600" dirty="0">
                <a:solidFill>
                  <a:schemeClr val="bg1"/>
                </a:solidFill>
              </a:endParaRPr>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Tree>
    <p:custDataLst>
      <p:tags r:id="rId1"/>
    </p:custDataLst>
    <p:extLst>
      <p:ext uri="{BB962C8B-B14F-4D97-AF65-F5344CB8AC3E}">
        <p14:creationId xmlns:p14="http://schemas.microsoft.com/office/powerpoint/2010/main" val="12342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4BA36AE3-1AEA-0543-B087-24E8F42D349B}"/>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 / Attribution Analysis</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
        <p:nvSpPr>
          <p:cNvPr id="8" name="Rectangle 7">
            <a:extLst>
              <a:ext uri="{FF2B5EF4-FFF2-40B4-BE49-F238E27FC236}">
                <a16:creationId xmlns:a16="http://schemas.microsoft.com/office/drawing/2014/main" id="{2C3C044C-199B-9B4C-8D67-6529B74094E4}"/>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399E1E54-8B9B-F24F-98B0-D83C810A6C2B}"/>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95959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7" name="Rectangle 6">
            <a:extLst>
              <a:ext uri="{FF2B5EF4-FFF2-40B4-BE49-F238E27FC236}">
                <a16:creationId xmlns:a16="http://schemas.microsoft.com/office/drawing/2014/main" id="{AF05BB90-A861-C343-8097-6B9652094FF9}"/>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0E1952EE-5272-5E48-AB67-E71A3792B2D9}"/>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138579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61FBDB4-BA10-2E4B-AB30-D858898AB75E}"/>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system_IO_by_dayofweek_heatmap_iota_wCOD.png</a:t>
            </a:r>
            <a:r>
              <a:rPr lang="en-US" sz="800" dirty="0">
                <a:solidFill>
                  <a:schemeClr val="tx1"/>
                </a:solidFill>
              </a:rPr>
              <a:t>}}</a:t>
            </a:r>
          </a:p>
        </p:txBody>
      </p:sp>
      <p:sp>
        <p:nvSpPr>
          <p:cNvPr id="10" name="Rectangle 9">
            <a:extLst>
              <a:ext uri="{FF2B5EF4-FFF2-40B4-BE49-F238E27FC236}">
                <a16:creationId xmlns:a16="http://schemas.microsoft.com/office/drawing/2014/main" id="{EA7849E3-DA11-6740-B475-B0AB6CEC36B6}"/>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65B54BFB-E30F-F74C-9A7A-4B0FFD848AEF}"/>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7979FF1-795D-FC41-A186-78B3EFF337B4}"/>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581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EAABE6C4-5392-6C41-B6FA-77D76F6F0D68}"/>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878446" cy="184666"/>
          </a:xfrm>
          <a:prstGeom prst="rect">
            <a:avLst/>
          </a:prstGeom>
          <a:noFill/>
        </p:spPr>
        <p:txBody>
          <a:bodyPr wrap="none" lIns="0" tIns="0" rIns="0" bIns="0" rtlCol="0" anchor="ctr" anchorCtr="0">
            <a:spAutoFit/>
          </a:bodyPr>
          <a:lstStyle/>
          <a:p>
            <a:r>
              <a:rPr lang="en-US" sz="1200" b="1" dirty="0"/>
              <a:t>Active CPU:</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480624"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67871"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63518"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55898"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59203"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63518"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03F60F6-267C-4F0B-90AC-53495EF22DB8}">
  <ds:schemaRefs>
    <ds:schemaRef ds:uri="http://schemas.microsoft.com/sharepoint/v3/contenttype/forms"/>
  </ds:schemaRefs>
</ds:datastoreItem>
</file>

<file path=customXml/itemProps3.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658</TotalTime>
  <Words>4982</Words>
  <Application>Microsoft Macintosh PowerPoint</Application>
  <PresentationFormat>Widescreen</PresentationFormat>
  <Paragraphs>422</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System CPU Usage</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21</cp:revision>
  <dcterms:created xsi:type="dcterms:W3CDTF">2021-10-06T23:37:55Z</dcterms:created>
  <dcterms:modified xsi:type="dcterms:W3CDTF">2021-12-24T21:40:11Z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