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7"/>
  </p:notesMasterIdLst>
  <p:handoutMasterIdLst>
    <p:handoutMasterId r:id="rId18"/>
  </p:handoutMasterIdLst>
  <p:sldIdLst>
    <p:sldId id="312" r:id="rId2"/>
    <p:sldId id="279" r:id="rId3"/>
    <p:sldId id="337" r:id="rId4"/>
    <p:sldId id="2142532959" r:id="rId5"/>
    <p:sldId id="2142532960" r:id="rId6"/>
    <p:sldId id="2142532956" r:id="rId7"/>
    <p:sldId id="2142532961" r:id="rId8"/>
    <p:sldId id="2142532962" r:id="rId9"/>
    <p:sldId id="2142532957" r:id="rId10"/>
    <p:sldId id="2142532963" r:id="rId11"/>
    <p:sldId id="2142532964" r:id="rId12"/>
    <p:sldId id="2142532958" r:id="rId13"/>
    <p:sldId id="2142532965" r:id="rId14"/>
    <p:sldId id="2142532966" r:id="rId15"/>
    <p:sldId id="302" r:id="rId16"/>
  </p:sldIdLst>
  <p:sldSz cx="12192000" cy="6858000"/>
  <p:notesSz cx="6858000" cy="9144000"/>
  <p:embeddedFontLst>
    <p:embeddedFont>
      <p:font typeface="Inter" panose="02000503000000020004" pitchFamily="2" charset="0"/>
      <p:regular r:id="rId19"/>
      <p:bold r:id="rId20"/>
    </p:embeddedFont>
    <p:embeddedFont>
      <p:font typeface="Inter Light" panose="02000503000000020004" pitchFamily="2" charset="0"/>
      <p:regular r:id="rId21"/>
    </p:embeddedFont>
    <p:embeddedFont>
      <p:font typeface="Inter SemiBold" panose="02000503000000020004" pitchFamily="2"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D3F186D6-FFA7-5D49-8506-D019222D40ED}">
          <p14:sldIdLst>
            <p14:sldId id="312"/>
            <p14:sldId id="279"/>
          </p14:sldIdLst>
        </p14:section>
        <p14:section name="Activity Count" id="{C5CDFAF2-2561-46F3-868D-1CC80A999C51}">
          <p14:sldIdLst>
            <p14:sldId id="337"/>
            <p14:sldId id="2142532959"/>
            <p14:sldId id="2142532960"/>
          </p14:sldIdLst>
        </p14:section>
        <p14:section name="Disk Space" id="{281184AD-5154-478D-B351-4B9814674487}">
          <p14:sldIdLst>
            <p14:sldId id="2142532956"/>
            <p14:sldId id="2142532961"/>
            <p14:sldId id="2142532962"/>
          </p14:sldIdLst>
        </p14:section>
        <p14:section name="CPU" id="{9BAA1995-3F7B-4F53-BB5C-B637F370BFE8}">
          <p14:sldIdLst>
            <p14:sldId id="2142532957"/>
            <p14:sldId id="2142532963"/>
            <p14:sldId id="2142532964"/>
          </p14:sldIdLst>
        </p14:section>
        <p14:section name="IO" id="{9E231CCD-1148-4A17-955B-D1C065FBB23B}">
          <p14:sldIdLst>
            <p14:sldId id="2142532958"/>
            <p14:sldId id="2142532965"/>
            <p14:sldId id="2142532966"/>
          </p14:sldIdLst>
        </p14:section>
        <p14:section name="Teradata" id="{D6A75D8A-4E0C-4652-98BD-564DC00DBB9E}">
          <p14:sldIdLst>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DAFF"/>
    <a:srgbClr val="04CE7E"/>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7" autoAdjust="0"/>
    <p:restoredTop sz="88520" autoAdjust="0"/>
  </p:normalViewPr>
  <p:slideViewPr>
    <p:cSldViewPr snapToGrid="0">
      <p:cViewPr varScale="1">
        <p:scale>
          <a:sx n="88" d="100"/>
          <a:sy n="88" d="100"/>
        </p:scale>
        <p:origin x="43" y="5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ir, Hassan" userId="72b44764-6718-4eb5-979c-fc4e67a1d4a7" providerId="ADAL" clId="{C63D52CF-18E6-48F3-8229-1D00FF5E9F7F}"/>
    <pc:docChg chg="undo custSel addSld delSld modSld sldOrd addSection delSection modSection">
      <pc:chgData name="Munir, Hassan" userId="72b44764-6718-4eb5-979c-fc4e67a1d4a7" providerId="ADAL" clId="{C63D52CF-18E6-48F3-8229-1D00FF5E9F7F}" dt="2024-06-27T09:49:13.071" v="704" actId="17851"/>
      <pc:docMkLst>
        <pc:docMk/>
      </pc:docMkLst>
      <pc:sldChg chg="modSp mod">
        <pc:chgData name="Munir, Hassan" userId="72b44764-6718-4eb5-979c-fc4e67a1d4a7" providerId="ADAL" clId="{C63D52CF-18E6-48F3-8229-1D00FF5E9F7F}" dt="2024-06-27T08:25:52.177" v="147" actId="20577"/>
        <pc:sldMkLst>
          <pc:docMk/>
          <pc:sldMk cId="3466431079" sldId="279"/>
        </pc:sldMkLst>
        <pc:spChg chg="mod">
          <ac:chgData name="Munir, Hassan" userId="72b44764-6718-4eb5-979c-fc4e67a1d4a7" providerId="ADAL" clId="{C63D52CF-18E6-48F3-8229-1D00FF5E9F7F}" dt="2024-06-27T08:23:35.511" v="6" actId="20577"/>
          <ac:spMkLst>
            <pc:docMk/>
            <pc:sldMk cId="3466431079" sldId="279"/>
            <ac:spMk id="5" creationId="{7AC8984F-56C0-B743-8089-52737B5D85EA}"/>
          </ac:spMkLst>
        </pc:spChg>
        <pc:spChg chg="mod">
          <ac:chgData name="Munir, Hassan" userId="72b44764-6718-4eb5-979c-fc4e67a1d4a7" providerId="ADAL" clId="{C63D52CF-18E6-48F3-8229-1D00FF5E9F7F}" dt="2024-06-27T08:25:52.177" v="147" actId="20577"/>
          <ac:spMkLst>
            <pc:docMk/>
            <pc:sldMk cId="3466431079" sldId="279"/>
            <ac:spMk id="6" creationId="{B11E10D2-416E-6347-AE09-E7A5D1D3EA21}"/>
          </ac:spMkLst>
        </pc:spChg>
      </pc:sldChg>
      <pc:sldChg chg="del">
        <pc:chgData name="Munir, Hassan" userId="72b44764-6718-4eb5-979c-fc4e67a1d4a7" providerId="ADAL" clId="{C63D52CF-18E6-48F3-8229-1D00FF5E9F7F}" dt="2024-06-27T09:49:10.048" v="703" actId="47"/>
        <pc:sldMkLst>
          <pc:docMk/>
          <pc:sldMk cId="386407875" sldId="285"/>
        </pc:sldMkLst>
      </pc:sldChg>
      <pc:sldChg chg="del">
        <pc:chgData name="Munir, Hassan" userId="72b44764-6718-4eb5-979c-fc4e67a1d4a7" providerId="ADAL" clId="{C63D52CF-18E6-48F3-8229-1D00FF5E9F7F}" dt="2024-06-27T08:26:27.985" v="148" actId="47"/>
        <pc:sldMkLst>
          <pc:docMk/>
          <pc:sldMk cId="2927727152" sldId="335"/>
        </pc:sldMkLst>
      </pc:sldChg>
      <pc:sldChg chg="modSp mod">
        <pc:chgData name="Munir, Hassan" userId="72b44764-6718-4eb5-979c-fc4e67a1d4a7" providerId="ADAL" clId="{C63D52CF-18E6-48F3-8229-1D00FF5E9F7F}" dt="2024-06-27T08:28:16.350" v="162" actId="20577"/>
        <pc:sldMkLst>
          <pc:docMk/>
          <pc:sldMk cId="1447831917" sldId="337"/>
        </pc:sldMkLst>
        <pc:spChg chg="mod">
          <ac:chgData name="Munir, Hassan" userId="72b44764-6718-4eb5-979c-fc4e67a1d4a7" providerId="ADAL" clId="{C63D52CF-18E6-48F3-8229-1D00FF5E9F7F}" dt="2024-06-27T08:28:16.350" v="162" actId="20577"/>
          <ac:spMkLst>
            <pc:docMk/>
            <pc:sldMk cId="1447831917" sldId="337"/>
            <ac:spMk id="5" creationId="{4EC2C39E-3C73-8A4F-96B5-C98575055B89}"/>
          </ac:spMkLst>
        </pc:spChg>
      </pc:sldChg>
      <pc:sldChg chg="del">
        <pc:chgData name="Munir, Hassan" userId="72b44764-6718-4eb5-979c-fc4e67a1d4a7" providerId="ADAL" clId="{C63D52CF-18E6-48F3-8229-1D00FF5E9F7F}" dt="2024-06-27T09:43:45.087" v="636" actId="47"/>
        <pc:sldMkLst>
          <pc:docMk/>
          <pc:sldMk cId="185477039" sldId="339"/>
        </pc:sldMkLst>
      </pc:sldChg>
      <pc:sldChg chg="del">
        <pc:chgData name="Munir, Hassan" userId="72b44764-6718-4eb5-979c-fc4e67a1d4a7" providerId="ADAL" clId="{C63D52CF-18E6-48F3-8229-1D00FF5E9F7F}" dt="2024-06-27T09:43:45.087" v="636" actId="47"/>
        <pc:sldMkLst>
          <pc:docMk/>
          <pc:sldMk cId="562899921" sldId="2139122382"/>
        </pc:sldMkLst>
      </pc:sldChg>
      <pc:sldChg chg="del">
        <pc:chgData name="Munir, Hassan" userId="72b44764-6718-4eb5-979c-fc4e67a1d4a7" providerId="ADAL" clId="{C63D52CF-18E6-48F3-8229-1D00FF5E9F7F}" dt="2024-06-27T09:43:45.087" v="636" actId="47"/>
        <pc:sldMkLst>
          <pc:docMk/>
          <pc:sldMk cId="3065300150" sldId="2139122387"/>
        </pc:sldMkLst>
      </pc:sldChg>
      <pc:sldChg chg="del">
        <pc:chgData name="Munir, Hassan" userId="72b44764-6718-4eb5-979c-fc4e67a1d4a7" providerId="ADAL" clId="{C63D52CF-18E6-48F3-8229-1D00FF5E9F7F}" dt="2024-06-27T09:43:45.087" v="636" actId="47"/>
        <pc:sldMkLst>
          <pc:docMk/>
          <pc:sldMk cId="3977435591" sldId="2139122388"/>
        </pc:sldMkLst>
      </pc:sldChg>
      <pc:sldChg chg="del">
        <pc:chgData name="Munir, Hassan" userId="72b44764-6718-4eb5-979c-fc4e67a1d4a7" providerId="ADAL" clId="{C63D52CF-18E6-48F3-8229-1D00FF5E9F7F}" dt="2024-06-27T09:43:45.087" v="636" actId="47"/>
        <pc:sldMkLst>
          <pc:docMk/>
          <pc:sldMk cId="2448945366" sldId="2139122389"/>
        </pc:sldMkLst>
      </pc:sldChg>
      <pc:sldChg chg="del">
        <pc:chgData name="Munir, Hassan" userId="72b44764-6718-4eb5-979c-fc4e67a1d4a7" providerId="ADAL" clId="{C63D52CF-18E6-48F3-8229-1D00FF5E9F7F}" dt="2024-06-27T09:43:45.087" v="636" actId="47"/>
        <pc:sldMkLst>
          <pc:docMk/>
          <pc:sldMk cId="2229339147" sldId="2139122390"/>
        </pc:sldMkLst>
      </pc:sldChg>
      <pc:sldChg chg="del">
        <pc:chgData name="Munir, Hassan" userId="72b44764-6718-4eb5-979c-fc4e67a1d4a7" providerId="ADAL" clId="{C63D52CF-18E6-48F3-8229-1D00FF5E9F7F}" dt="2024-06-27T09:43:45.087" v="636" actId="47"/>
        <pc:sldMkLst>
          <pc:docMk/>
          <pc:sldMk cId="3362612137" sldId="2139122392"/>
        </pc:sldMkLst>
      </pc:sldChg>
      <pc:sldChg chg="del">
        <pc:chgData name="Munir, Hassan" userId="72b44764-6718-4eb5-979c-fc4e67a1d4a7" providerId="ADAL" clId="{C63D52CF-18E6-48F3-8229-1D00FF5E9F7F}" dt="2024-06-27T09:43:45.087" v="636" actId="47"/>
        <pc:sldMkLst>
          <pc:docMk/>
          <pc:sldMk cId="2467254349" sldId="2139122393"/>
        </pc:sldMkLst>
      </pc:sldChg>
      <pc:sldChg chg="del">
        <pc:chgData name="Munir, Hassan" userId="72b44764-6718-4eb5-979c-fc4e67a1d4a7" providerId="ADAL" clId="{C63D52CF-18E6-48F3-8229-1D00FF5E9F7F}" dt="2024-06-27T09:43:45.087" v="636" actId="47"/>
        <pc:sldMkLst>
          <pc:docMk/>
          <pc:sldMk cId="3568286975" sldId="2139122395"/>
        </pc:sldMkLst>
      </pc:sldChg>
      <pc:sldChg chg="del">
        <pc:chgData name="Munir, Hassan" userId="72b44764-6718-4eb5-979c-fc4e67a1d4a7" providerId="ADAL" clId="{C63D52CF-18E6-48F3-8229-1D00FF5E9F7F}" dt="2024-06-27T09:43:45.087" v="636" actId="47"/>
        <pc:sldMkLst>
          <pc:docMk/>
          <pc:sldMk cId="62132156" sldId="2142532902"/>
        </pc:sldMkLst>
      </pc:sldChg>
      <pc:sldChg chg="del">
        <pc:chgData name="Munir, Hassan" userId="72b44764-6718-4eb5-979c-fc4e67a1d4a7" providerId="ADAL" clId="{C63D52CF-18E6-48F3-8229-1D00FF5E9F7F}" dt="2024-06-27T09:43:45.087" v="636" actId="47"/>
        <pc:sldMkLst>
          <pc:docMk/>
          <pc:sldMk cId="3509793651" sldId="2142532909"/>
        </pc:sldMkLst>
      </pc:sldChg>
      <pc:sldChg chg="addSp delSp del mod">
        <pc:chgData name="Munir, Hassan" userId="72b44764-6718-4eb5-979c-fc4e67a1d4a7" providerId="ADAL" clId="{C63D52CF-18E6-48F3-8229-1D00FF5E9F7F}" dt="2024-06-27T09:43:45.087" v="636" actId="47"/>
        <pc:sldMkLst>
          <pc:docMk/>
          <pc:sldMk cId="2726327299" sldId="2142532910"/>
        </pc:sldMkLst>
        <pc:spChg chg="add del">
          <ac:chgData name="Munir, Hassan" userId="72b44764-6718-4eb5-979c-fc4e67a1d4a7" providerId="ADAL" clId="{C63D52CF-18E6-48F3-8229-1D00FF5E9F7F}" dt="2024-06-27T09:08:30.763" v="378" actId="478"/>
          <ac:spMkLst>
            <pc:docMk/>
            <pc:sldMk cId="2726327299" sldId="2142532910"/>
            <ac:spMk id="8" creationId="{F6D40671-F8BC-DF47-AE61-76FA44D5D4BB}"/>
          </ac:spMkLst>
        </pc:spChg>
      </pc:sldChg>
      <pc:sldChg chg="del">
        <pc:chgData name="Munir, Hassan" userId="72b44764-6718-4eb5-979c-fc4e67a1d4a7" providerId="ADAL" clId="{C63D52CF-18E6-48F3-8229-1D00FF5E9F7F}" dt="2024-06-27T09:43:45.087" v="636" actId="47"/>
        <pc:sldMkLst>
          <pc:docMk/>
          <pc:sldMk cId="3815425124" sldId="2142532916"/>
        </pc:sldMkLst>
      </pc:sldChg>
      <pc:sldChg chg="del">
        <pc:chgData name="Munir, Hassan" userId="72b44764-6718-4eb5-979c-fc4e67a1d4a7" providerId="ADAL" clId="{C63D52CF-18E6-48F3-8229-1D00FF5E9F7F}" dt="2024-06-27T09:43:45.087" v="636" actId="47"/>
        <pc:sldMkLst>
          <pc:docMk/>
          <pc:sldMk cId="3368545411" sldId="2142532919"/>
        </pc:sldMkLst>
      </pc:sldChg>
      <pc:sldChg chg="del">
        <pc:chgData name="Munir, Hassan" userId="72b44764-6718-4eb5-979c-fc4e67a1d4a7" providerId="ADAL" clId="{C63D52CF-18E6-48F3-8229-1D00FF5E9F7F}" dt="2024-06-27T09:43:45.087" v="636" actId="47"/>
        <pc:sldMkLst>
          <pc:docMk/>
          <pc:sldMk cId="1627687572" sldId="2142532920"/>
        </pc:sldMkLst>
      </pc:sldChg>
      <pc:sldChg chg="del">
        <pc:chgData name="Munir, Hassan" userId="72b44764-6718-4eb5-979c-fc4e67a1d4a7" providerId="ADAL" clId="{C63D52CF-18E6-48F3-8229-1D00FF5E9F7F}" dt="2024-06-27T09:43:45.087" v="636" actId="47"/>
        <pc:sldMkLst>
          <pc:docMk/>
          <pc:sldMk cId="1814431214" sldId="2142532921"/>
        </pc:sldMkLst>
      </pc:sldChg>
      <pc:sldChg chg="del">
        <pc:chgData name="Munir, Hassan" userId="72b44764-6718-4eb5-979c-fc4e67a1d4a7" providerId="ADAL" clId="{C63D52CF-18E6-48F3-8229-1D00FF5E9F7F}" dt="2024-06-27T09:43:45.087" v="636" actId="47"/>
        <pc:sldMkLst>
          <pc:docMk/>
          <pc:sldMk cId="3570713545" sldId="2142532922"/>
        </pc:sldMkLst>
      </pc:sldChg>
      <pc:sldChg chg="del">
        <pc:chgData name="Munir, Hassan" userId="72b44764-6718-4eb5-979c-fc4e67a1d4a7" providerId="ADAL" clId="{C63D52CF-18E6-48F3-8229-1D00FF5E9F7F}" dt="2024-06-27T09:43:45.087" v="636" actId="47"/>
        <pc:sldMkLst>
          <pc:docMk/>
          <pc:sldMk cId="3904187547" sldId="2142532923"/>
        </pc:sldMkLst>
      </pc:sldChg>
      <pc:sldChg chg="del">
        <pc:chgData name="Munir, Hassan" userId="72b44764-6718-4eb5-979c-fc4e67a1d4a7" providerId="ADAL" clId="{C63D52CF-18E6-48F3-8229-1D00FF5E9F7F}" dt="2024-06-27T09:43:45.087" v="636" actId="47"/>
        <pc:sldMkLst>
          <pc:docMk/>
          <pc:sldMk cId="4201473196" sldId="2142532924"/>
        </pc:sldMkLst>
      </pc:sldChg>
      <pc:sldChg chg="del">
        <pc:chgData name="Munir, Hassan" userId="72b44764-6718-4eb5-979c-fc4e67a1d4a7" providerId="ADAL" clId="{C63D52CF-18E6-48F3-8229-1D00FF5E9F7F}" dt="2024-06-27T09:43:45.087" v="636" actId="47"/>
        <pc:sldMkLst>
          <pc:docMk/>
          <pc:sldMk cId="617302634" sldId="2142532925"/>
        </pc:sldMkLst>
      </pc:sldChg>
      <pc:sldChg chg="del">
        <pc:chgData name="Munir, Hassan" userId="72b44764-6718-4eb5-979c-fc4e67a1d4a7" providerId="ADAL" clId="{C63D52CF-18E6-48F3-8229-1D00FF5E9F7F}" dt="2024-06-27T09:43:45.087" v="636" actId="47"/>
        <pc:sldMkLst>
          <pc:docMk/>
          <pc:sldMk cId="1176482397" sldId="2142532927"/>
        </pc:sldMkLst>
      </pc:sldChg>
      <pc:sldChg chg="del">
        <pc:chgData name="Munir, Hassan" userId="72b44764-6718-4eb5-979c-fc4e67a1d4a7" providerId="ADAL" clId="{C63D52CF-18E6-48F3-8229-1D00FF5E9F7F}" dt="2024-06-27T09:43:45.087" v="636" actId="47"/>
        <pc:sldMkLst>
          <pc:docMk/>
          <pc:sldMk cId="2018048374" sldId="2142532928"/>
        </pc:sldMkLst>
      </pc:sldChg>
      <pc:sldChg chg="del">
        <pc:chgData name="Munir, Hassan" userId="72b44764-6718-4eb5-979c-fc4e67a1d4a7" providerId="ADAL" clId="{C63D52CF-18E6-48F3-8229-1D00FF5E9F7F}" dt="2024-06-27T09:43:45.087" v="636" actId="47"/>
        <pc:sldMkLst>
          <pc:docMk/>
          <pc:sldMk cId="4073498327" sldId="2142532930"/>
        </pc:sldMkLst>
      </pc:sldChg>
      <pc:sldChg chg="del ord">
        <pc:chgData name="Munir, Hassan" userId="72b44764-6718-4eb5-979c-fc4e67a1d4a7" providerId="ADAL" clId="{C63D52CF-18E6-48F3-8229-1D00FF5E9F7F}" dt="2024-06-27T09:42:56.549" v="634" actId="47"/>
        <pc:sldMkLst>
          <pc:docMk/>
          <pc:sldMk cId="1100068645" sldId="2142532931"/>
        </pc:sldMkLst>
      </pc:sldChg>
      <pc:sldChg chg="del">
        <pc:chgData name="Munir, Hassan" userId="72b44764-6718-4eb5-979c-fc4e67a1d4a7" providerId="ADAL" clId="{C63D52CF-18E6-48F3-8229-1D00FF5E9F7F}" dt="2024-06-27T09:42:58.547" v="635" actId="47"/>
        <pc:sldMkLst>
          <pc:docMk/>
          <pc:sldMk cId="3035509284" sldId="2142532932"/>
        </pc:sldMkLst>
      </pc:sldChg>
      <pc:sldChg chg="del">
        <pc:chgData name="Munir, Hassan" userId="72b44764-6718-4eb5-979c-fc4e67a1d4a7" providerId="ADAL" clId="{C63D52CF-18E6-48F3-8229-1D00FF5E9F7F}" dt="2024-06-27T09:43:45.087" v="636" actId="47"/>
        <pc:sldMkLst>
          <pc:docMk/>
          <pc:sldMk cId="2581641127" sldId="2142532934"/>
        </pc:sldMkLst>
      </pc:sldChg>
      <pc:sldChg chg="del">
        <pc:chgData name="Munir, Hassan" userId="72b44764-6718-4eb5-979c-fc4e67a1d4a7" providerId="ADAL" clId="{C63D52CF-18E6-48F3-8229-1D00FF5E9F7F}" dt="2024-06-27T09:43:45.087" v="636" actId="47"/>
        <pc:sldMkLst>
          <pc:docMk/>
          <pc:sldMk cId="2233577589" sldId="2142532938"/>
        </pc:sldMkLst>
      </pc:sldChg>
      <pc:sldChg chg="del">
        <pc:chgData name="Munir, Hassan" userId="72b44764-6718-4eb5-979c-fc4e67a1d4a7" providerId="ADAL" clId="{C63D52CF-18E6-48F3-8229-1D00FF5E9F7F}" dt="2024-06-27T09:43:45.087" v="636" actId="47"/>
        <pc:sldMkLst>
          <pc:docMk/>
          <pc:sldMk cId="4143341146" sldId="2142532939"/>
        </pc:sldMkLst>
      </pc:sldChg>
      <pc:sldChg chg="del">
        <pc:chgData name="Munir, Hassan" userId="72b44764-6718-4eb5-979c-fc4e67a1d4a7" providerId="ADAL" clId="{C63D52CF-18E6-48F3-8229-1D00FF5E9F7F}" dt="2024-06-27T09:43:45.087" v="636" actId="47"/>
        <pc:sldMkLst>
          <pc:docMk/>
          <pc:sldMk cId="2726275349" sldId="2142532940"/>
        </pc:sldMkLst>
      </pc:sldChg>
      <pc:sldChg chg="del">
        <pc:chgData name="Munir, Hassan" userId="72b44764-6718-4eb5-979c-fc4e67a1d4a7" providerId="ADAL" clId="{C63D52CF-18E6-48F3-8229-1D00FF5E9F7F}" dt="2024-06-27T09:43:45.087" v="636" actId="47"/>
        <pc:sldMkLst>
          <pc:docMk/>
          <pc:sldMk cId="2043494489" sldId="2142532943"/>
        </pc:sldMkLst>
      </pc:sldChg>
      <pc:sldChg chg="del">
        <pc:chgData name="Munir, Hassan" userId="72b44764-6718-4eb5-979c-fc4e67a1d4a7" providerId="ADAL" clId="{C63D52CF-18E6-48F3-8229-1D00FF5E9F7F}" dt="2024-06-27T09:43:45.087" v="636" actId="47"/>
        <pc:sldMkLst>
          <pc:docMk/>
          <pc:sldMk cId="2273827513" sldId="2142532945"/>
        </pc:sldMkLst>
      </pc:sldChg>
      <pc:sldChg chg="del">
        <pc:chgData name="Munir, Hassan" userId="72b44764-6718-4eb5-979c-fc4e67a1d4a7" providerId="ADAL" clId="{C63D52CF-18E6-48F3-8229-1D00FF5E9F7F}" dt="2024-06-27T09:43:45.087" v="636" actId="47"/>
        <pc:sldMkLst>
          <pc:docMk/>
          <pc:sldMk cId="3603556841" sldId="2142532946"/>
        </pc:sldMkLst>
      </pc:sldChg>
      <pc:sldChg chg="del">
        <pc:chgData name="Munir, Hassan" userId="72b44764-6718-4eb5-979c-fc4e67a1d4a7" providerId="ADAL" clId="{C63D52CF-18E6-48F3-8229-1D00FF5E9F7F}" dt="2024-06-27T09:43:45.087" v="636" actId="47"/>
        <pc:sldMkLst>
          <pc:docMk/>
          <pc:sldMk cId="3796662790" sldId="2142532947"/>
        </pc:sldMkLst>
      </pc:sldChg>
      <pc:sldChg chg="del">
        <pc:chgData name="Munir, Hassan" userId="72b44764-6718-4eb5-979c-fc4e67a1d4a7" providerId="ADAL" clId="{C63D52CF-18E6-48F3-8229-1D00FF5E9F7F}" dt="2024-06-27T09:43:45.087" v="636" actId="47"/>
        <pc:sldMkLst>
          <pc:docMk/>
          <pc:sldMk cId="3502465053" sldId="2142532948"/>
        </pc:sldMkLst>
      </pc:sldChg>
      <pc:sldChg chg="del">
        <pc:chgData name="Munir, Hassan" userId="72b44764-6718-4eb5-979c-fc4e67a1d4a7" providerId="ADAL" clId="{C63D52CF-18E6-48F3-8229-1D00FF5E9F7F}" dt="2024-06-27T09:43:45.087" v="636" actId="47"/>
        <pc:sldMkLst>
          <pc:docMk/>
          <pc:sldMk cId="272987517" sldId="2142532949"/>
        </pc:sldMkLst>
      </pc:sldChg>
      <pc:sldChg chg="del">
        <pc:chgData name="Munir, Hassan" userId="72b44764-6718-4eb5-979c-fc4e67a1d4a7" providerId="ADAL" clId="{C63D52CF-18E6-48F3-8229-1D00FF5E9F7F}" dt="2024-06-27T09:43:45.087" v="636" actId="47"/>
        <pc:sldMkLst>
          <pc:docMk/>
          <pc:sldMk cId="2405903487" sldId="2142532950"/>
        </pc:sldMkLst>
      </pc:sldChg>
      <pc:sldChg chg="del">
        <pc:chgData name="Munir, Hassan" userId="72b44764-6718-4eb5-979c-fc4e67a1d4a7" providerId="ADAL" clId="{C63D52CF-18E6-48F3-8229-1D00FF5E9F7F}" dt="2024-06-27T09:49:06.938" v="702" actId="47"/>
        <pc:sldMkLst>
          <pc:docMk/>
          <pc:sldMk cId="2920393016" sldId="2142532951"/>
        </pc:sldMkLst>
      </pc:sldChg>
      <pc:sldChg chg="del">
        <pc:chgData name="Munir, Hassan" userId="72b44764-6718-4eb5-979c-fc4e67a1d4a7" providerId="ADAL" clId="{C63D52CF-18E6-48F3-8229-1D00FF5E9F7F}" dt="2024-06-27T09:43:45.087" v="636" actId="47"/>
        <pc:sldMkLst>
          <pc:docMk/>
          <pc:sldMk cId="3456837537" sldId="2142532952"/>
        </pc:sldMkLst>
      </pc:sldChg>
      <pc:sldChg chg="del">
        <pc:chgData name="Munir, Hassan" userId="72b44764-6718-4eb5-979c-fc4e67a1d4a7" providerId="ADAL" clId="{C63D52CF-18E6-48F3-8229-1D00FF5E9F7F}" dt="2024-06-27T09:43:45.087" v="636" actId="47"/>
        <pc:sldMkLst>
          <pc:docMk/>
          <pc:sldMk cId="34521720" sldId="2142532953"/>
        </pc:sldMkLst>
      </pc:sldChg>
      <pc:sldChg chg="del">
        <pc:chgData name="Munir, Hassan" userId="72b44764-6718-4eb5-979c-fc4e67a1d4a7" providerId="ADAL" clId="{C63D52CF-18E6-48F3-8229-1D00FF5E9F7F}" dt="2024-06-27T09:43:45.087" v="636" actId="47"/>
        <pc:sldMkLst>
          <pc:docMk/>
          <pc:sldMk cId="3258381732" sldId="2142532954"/>
        </pc:sldMkLst>
      </pc:sldChg>
      <pc:sldChg chg="del">
        <pc:chgData name="Munir, Hassan" userId="72b44764-6718-4eb5-979c-fc4e67a1d4a7" providerId="ADAL" clId="{C63D52CF-18E6-48F3-8229-1D00FF5E9F7F}" dt="2024-06-27T09:43:45.087" v="636" actId="47"/>
        <pc:sldMkLst>
          <pc:docMk/>
          <pc:sldMk cId="2548378594" sldId="2142532955"/>
        </pc:sldMkLst>
      </pc:sldChg>
      <pc:sldChg chg="modSp add mod">
        <pc:chgData name="Munir, Hassan" userId="72b44764-6718-4eb5-979c-fc4e67a1d4a7" providerId="ADAL" clId="{C63D52CF-18E6-48F3-8229-1D00FF5E9F7F}" dt="2024-06-27T08:29:13.102" v="181" actId="20577"/>
        <pc:sldMkLst>
          <pc:docMk/>
          <pc:sldMk cId="3985308118" sldId="2142532956"/>
        </pc:sldMkLst>
        <pc:spChg chg="mod">
          <ac:chgData name="Munir, Hassan" userId="72b44764-6718-4eb5-979c-fc4e67a1d4a7" providerId="ADAL" clId="{C63D52CF-18E6-48F3-8229-1D00FF5E9F7F}" dt="2024-06-27T08:29:13.102" v="181" actId="20577"/>
          <ac:spMkLst>
            <pc:docMk/>
            <pc:sldMk cId="3985308118" sldId="2142532956"/>
            <ac:spMk id="5" creationId="{4EC2C39E-3C73-8A4F-96B5-C98575055B89}"/>
          </ac:spMkLst>
        </pc:spChg>
      </pc:sldChg>
      <pc:sldChg chg="modSp add mod">
        <pc:chgData name="Munir, Hassan" userId="72b44764-6718-4eb5-979c-fc4e67a1d4a7" providerId="ADAL" clId="{C63D52CF-18E6-48F3-8229-1D00FF5E9F7F}" dt="2024-06-27T08:29:21.456" v="190" actId="20577"/>
        <pc:sldMkLst>
          <pc:docMk/>
          <pc:sldMk cId="1561491267" sldId="2142532957"/>
        </pc:sldMkLst>
        <pc:spChg chg="mod">
          <ac:chgData name="Munir, Hassan" userId="72b44764-6718-4eb5-979c-fc4e67a1d4a7" providerId="ADAL" clId="{C63D52CF-18E6-48F3-8229-1D00FF5E9F7F}" dt="2024-06-27T08:29:21.456" v="190" actId="20577"/>
          <ac:spMkLst>
            <pc:docMk/>
            <pc:sldMk cId="1561491267" sldId="2142532957"/>
            <ac:spMk id="5" creationId="{4EC2C39E-3C73-8A4F-96B5-C98575055B89}"/>
          </ac:spMkLst>
        </pc:spChg>
      </pc:sldChg>
      <pc:sldChg chg="modSp add mod">
        <pc:chgData name="Munir, Hassan" userId="72b44764-6718-4eb5-979c-fc4e67a1d4a7" providerId="ADAL" clId="{C63D52CF-18E6-48F3-8229-1D00FF5E9F7F}" dt="2024-06-27T08:29:31.371" v="197" actId="20577"/>
        <pc:sldMkLst>
          <pc:docMk/>
          <pc:sldMk cId="1122977376" sldId="2142532958"/>
        </pc:sldMkLst>
        <pc:spChg chg="mod">
          <ac:chgData name="Munir, Hassan" userId="72b44764-6718-4eb5-979c-fc4e67a1d4a7" providerId="ADAL" clId="{C63D52CF-18E6-48F3-8229-1D00FF5E9F7F}" dt="2024-06-27T08:29:31.371" v="197" actId="20577"/>
          <ac:spMkLst>
            <pc:docMk/>
            <pc:sldMk cId="1122977376" sldId="2142532958"/>
            <ac:spMk id="5" creationId="{4EC2C39E-3C73-8A4F-96B5-C98575055B89}"/>
          </ac:spMkLst>
        </pc:spChg>
      </pc:sldChg>
      <pc:sldChg chg="addSp delSp modSp add mod">
        <pc:chgData name="Munir, Hassan" userId="72b44764-6718-4eb5-979c-fc4e67a1d4a7" providerId="ADAL" clId="{C63D52CF-18E6-48F3-8229-1D00FF5E9F7F}" dt="2024-06-27T09:24:52.917" v="469" actId="1076"/>
        <pc:sldMkLst>
          <pc:docMk/>
          <pc:sldMk cId="840630454" sldId="2142532959"/>
        </pc:sldMkLst>
        <pc:spChg chg="mod">
          <ac:chgData name="Munir, Hassan" userId="72b44764-6718-4eb5-979c-fc4e67a1d4a7" providerId="ADAL" clId="{C63D52CF-18E6-48F3-8229-1D00FF5E9F7F}" dt="2024-06-27T09:04:57.897" v="375" actId="1076"/>
          <ac:spMkLst>
            <pc:docMk/>
            <pc:sldMk cId="840630454" sldId="2142532959"/>
            <ac:spMk id="2" creationId="{AB112E89-40CB-8744-99E6-5215A63CB2BA}"/>
          </ac:spMkLst>
        </pc:spChg>
        <pc:spChg chg="add mod">
          <ac:chgData name="Munir, Hassan" userId="72b44764-6718-4eb5-979c-fc4e67a1d4a7" providerId="ADAL" clId="{C63D52CF-18E6-48F3-8229-1D00FF5E9F7F}" dt="2024-06-27T09:24:52.917" v="469" actId="1076"/>
          <ac:spMkLst>
            <pc:docMk/>
            <pc:sldMk cId="840630454" sldId="2142532959"/>
            <ac:spMk id="3" creationId="{5F8CC3F5-6364-EEFF-0413-05C9879F2037}"/>
          </ac:spMkLst>
        </pc:spChg>
        <pc:spChg chg="add mod">
          <ac:chgData name="Munir, Hassan" userId="72b44764-6718-4eb5-979c-fc4e67a1d4a7" providerId="ADAL" clId="{C63D52CF-18E6-48F3-8229-1D00FF5E9F7F}" dt="2024-06-27T09:24:22.080" v="466" actId="1076"/>
          <ac:spMkLst>
            <pc:docMk/>
            <pc:sldMk cId="840630454" sldId="2142532959"/>
            <ac:spMk id="4" creationId="{A0064DF2-22E2-9F88-BDE0-343B36310EB7}"/>
          </ac:spMkLst>
        </pc:spChg>
        <pc:spChg chg="add mod">
          <ac:chgData name="Munir, Hassan" userId="72b44764-6718-4eb5-979c-fc4e67a1d4a7" providerId="ADAL" clId="{C63D52CF-18E6-48F3-8229-1D00FF5E9F7F}" dt="2024-06-27T09:10:02.753" v="392"/>
          <ac:spMkLst>
            <pc:docMk/>
            <pc:sldMk cId="840630454" sldId="2142532959"/>
            <ac:spMk id="5" creationId="{025D5507-C1F6-0CA3-2AF4-DF37F3DCA0E2}"/>
          </ac:spMkLst>
        </pc:spChg>
        <pc:spChg chg="del">
          <ac:chgData name="Munir, Hassan" userId="72b44764-6718-4eb5-979c-fc4e67a1d4a7" providerId="ADAL" clId="{C63D52CF-18E6-48F3-8229-1D00FF5E9F7F}" dt="2024-06-27T08:54:50.267" v="226" actId="478"/>
          <ac:spMkLst>
            <pc:docMk/>
            <pc:sldMk cId="840630454" sldId="2142532959"/>
            <ac:spMk id="12" creationId="{8C76FFB1-A543-6C4A-9FFA-AB58F70DD620}"/>
          </ac:spMkLst>
        </pc:spChg>
        <pc:spChg chg="del mod">
          <ac:chgData name="Munir, Hassan" userId="72b44764-6718-4eb5-979c-fc4e67a1d4a7" providerId="ADAL" clId="{C63D52CF-18E6-48F3-8229-1D00FF5E9F7F}" dt="2024-06-27T08:55:00.772" v="230" actId="478"/>
          <ac:spMkLst>
            <pc:docMk/>
            <pc:sldMk cId="840630454" sldId="2142532959"/>
            <ac:spMk id="13" creationId="{3B90BA7B-553B-9E42-B823-927C9CC4CCD9}"/>
          </ac:spMkLst>
        </pc:spChg>
        <pc:spChg chg="del">
          <ac:chgData name="Munir, Hassan" userId="72b44764-6718-4eb5-979c-fc4e67a1d4a7" providerId="ADAL" clId="{C63D52CF-18E6-48F3-8229-1D00FF5E9F7F}" dt="2024-06-27T08:54:54.278" v="228" actId="478"/>
          <ac:spMkLst>
            <pc:docMk/>
            <pc:sldMk cId="840630454" sldId="2142532959"/>
            <ac:spMk id="14" creationId="{6EA6526C-C08E-514A-8BF1-895E19F80A8E}"/>
          </ac:spMkLst>
        </pc:spChg>
        <pc:spChg chg="del">
          <ac:chgData name="Munir, Hassan" userId="72b44764-6718-4eb5-979c-fc4e67a1d4a7" providerId="ADAL" clId="{C63D52CF-18E6-48F3-8229-1D00FF5E9F7F}" dt="2024-06-27T08:54:52.762" v="227" actId="478"/>
          <ac:spMkLst>
            <pc:docMk/>
            <pc:sldMk cId="840630454" sldId="2142532959"/>
            <ac:spMk id="15" creationId="{96E48556-A070-A544-9565-B296281256F9}"/>
          </ac:spMkLst>
        </pc:spChg>
        <pc:graphicFrameChg chg="mod modGraphic">
          <ac:chgData name="Munir, Hassan" userId="72b44764-6718-4eb5-979c-fc4e67a1d4a7" providerId="ADAL" clId="{C63D52CF-18E6-48F3-8229-1D00FF5E9F7F}" dt="2024-06-27T09:23:37.882" v="459" actId="2165"/>
          <ac:graphicFrameMkLst>
            <pc:docMk/>
            <pc:sldMk cId="840630454" sldId="2142532959"/>
            <ac:graphicFrameMk id="11" creationId="{513391DA-ECD0-9947-A231-3700ADE07DC6}"/>
          </ac:graphicFrameMkLst>
        </pc:graphicFrameChg>
      </pc:sldChg>
      <pc:sldChg chg="modSp add mod">
        <pc:chgData name="Munir, Hassan" userId="72b44764-6718-4eb5-979c-fc4e67a1d4a7" providerId="ADAL" clId="{C63D52CF-18E6-48F3-8229-1D00FF5E9F7F}" dt="2024-06-27T09:27:33.532" v="480"/>
        <pc:sldMkLst>
          <pc:docMk/>
          <pc:sldMk cId="4119546744" sldId="2142532960"/>
        </pc:sldMkLst>
        <pc:spChg chg="mod">
          <ac:chgData name="Munir, Hassan" userId="72b44764-6718-4eb5-979c-fc4e67a1d4a7" providerId="ADAL" clId="{C63D52CF-18E6-48F3-8229-1D00FF5E9F7F}" dt="2024-06-27T09:10:21.967" v="416" actId="20577"/>
          <ac:spMkLst>
            <pc:docMk/>
            <pc:sldMk cId="4119546744" sldId="2142532960"/>
            <ac:spMk id="2" creationId="{AB112E89-40CB-8744-99E6-5215A63CB2BA}"/>
          </ac:spMkLst>
        </pc:spChg>
        <pc:spChg chg="mod">
          <ac:chgData name="Munir, Hassan" userId="72b44764-6718-4eb5-979c-fc4e67a1d4a7" providerId="ADAL" clId="{C63D52CF-18E6-48F3-8229-1D00FF5E9F7F}" dt="2024-06-27T09:14:21.287" v="454" actId="1076"/>
          <ac:spMkLst>
            <pc:docMk/>
            <pc:sldMk cId="4119546744" sldId="2142532960"/>
            <ac:spMk id="3" creationId="{5F8CC3F5-6364-EEFF-0413-05C9879F2037}"/>
          </ac:spMkLst>
        </pc:spChg>
        <pc:spChg chg="mod">
          <ac:chgData name="Munir, Hassan" userId="72b44764-6718-4eb5-979c-fc4e67a1d4a7" providerId="ADAL" clId="{C63D52CF-18E6-48F3-8229-1D00FF5E9F7F}" dt="2024-06-27T09:14:24.931" v="455" actId="1076"/>
          <ac:spMkLst>
            <pc:docMk/>
            <pc:sldMk cId="4119546744" sldId="2142532960"/>
            <ac:spMk id="4" creationId="{A0064DF2-22E2-9F88-BDE0-343B36310EB7}"/>
          </ac:spMkLst>
        </pc:spChg>
        <pc:graphicFrameChg chg="mod modGraphic">
          <ac:chgData name="Munir, Hassan" userId="72b44764-6718-4eb5-979c-fc4e67a1d4a7" providerId="ADAL" clId="{C63D52CF-18E6-48F3-8229-1D00FF5E9F7F}" dt="2024-06-27T09:27:33.532" v="480"/>
          <ac:graphicFrameMkLst>
            <pc:docMk/>
            <pc:sldMk cId="4119546744" sldId="2142532960"/>
            <ac:graphicFrameMk id="11" creationId="{513391DA-ECD0-9947-A231-3700ADE07DC6}"/>
          </ac:graphicFrameMkLst>
        </pc:graphicFrameChg>
      </pc:sldChg>
      <pc:sldChg chg="modSp add mod">
        <pc:chgData name="Munir, Hassan" userId="72b44764-6718-4eb5-979c-fc4e67a1d4a7" providerId="ADAL" clId="{C63D52CF-18E6-48F3-8229-1D00FF5E9F7F}" dt="2024-06-27T09:30:09.314" v="487" actId="1076"/>
        <pc:sldMkLst>
          <pc:docMk/>
          <pc:sldMk cId="1784479315" sldId="2142532961"/>
        </pc:sldMkLst>
        <pc:spChg chg="mod">
          <ac:chgData name="Munir, Hassan" userId="72b44764-6718-4eb5-979c-fc4e67a1d4a7" providerId="ADAL" clId="{C63D52CF-18E6-48F3-8229-1D00FF5E9F7F}" dt="2024-06-27T09:27:13.896" v="479" actId="313"/>
          <ac:spMkLst>
            <pc:docMk/>
            <pc:sldMk cId="1784479315" sldId="2142532961"/>
            <ac:spMk id="3" creationId="{5F8CC3F5-6364-EEFF-0413-05C9879F2037}"/>
          </ac:spMkLst>
        </pc:spChg>
        <pc:graphicFrameChg chg="mod modGraphic">
          <ac:chgData name="Munir, Hassan" userId="72b44764-6718-4eb5-979c-fc4e67a1d4a7" providerId="ADAL" clId="{C63D52CF-18E6-48F3-8229-1D00FF5E9F7F}" dt="2024-06-27T09:30:09.314" v="487" actId="1076"/>
          <ac:graphicFrameMkLst>
            <pc:docMk/>
            <pc:sldMk cId="1784479315" sldId="2142532961"/>
            <ac:graphicFrameMk id="11" creationId="{513391DA-ECD0-9947-A231-3700ADE07DC6}"/>
          </ac:graphicFrameMkLst>
        </pc:graphicFrameChg>
      </pc:sldChg>
      <pc:sldChg chg="add del">
        <pc:chgData name="Munir, Hassan" userId="72b44764-6718-4eb5-979c-fc4e67a1d4a7" providerId="ADAL" clId="{C63D52CF-18E6-48F3-8229-1D00FF5E9F7F}" dt="2024-06-27T09:31:04.043" v="488" actId="47"/>
        <pc:sldMkLst>
          <pc:docMk/>
          <pc:sldMk cId="709050177" sldId="2142532962"/>
        </pc:sldMkLst>
      </pc:sldChg>
      <pc:sldChg chg="modSp add mod">
        <pc:chgData name="Munir, Hassan" userId="72b44764-6718-4eb5-979c-fc4e67a1d4a7" providerId="ADAL" clId="{C63D52CF-18E6-48F3-8229-1D00FF5E9F7F}" dt="2024-06-27T09:32:31.867" v="523" actId="1076"/>
        <pc:sldMkLst>
          <pc:docMk/>
          <pc:sldMk cId="2243563852" sldId="2142532962"/>
        </pc:sldMkLst>
        <pc:spChg chg="mod">
          <ac:chgData name="Munir, Hassan" userId="72b44764-6718-4eb5-979c-fc4e67a1d4a7" providerId="ADAL" clId="{C63D52CF-18E6-48F3-8229-1D00FF5E9F7F}" dt="2024-06-27T09:31:17.795" v="509" actId="20577"/>
          <ac:spMkLst>
            <pc:docMk/>
            <pc:sldMk cId="2243563852" sldId="2142532962"/>
            <ac:spMk id="2" creationId="{AB112E89-40CB-8744-99E6-5215A63CB2BA}"/>
          </ac:spMkLst>
        </pc:spChg>
        <pc:spChg chg="mod">
          <ac:chgData name="Munir, Hassan" userId="72b44764-6718-4eb5-979c-fc4e67a1d4a7" providerId="ADAL" clId="{C63D52CF-18E6-48F3-8229-1D00FF5E9F7F}" dt="2024-06-27T09:31:57.751" v="521" actId="313"/>
          <ac:spMkLst>
            <pc:docMk/>
            <pc:sldMk cId="2243563852" sldId="2142532962"/>
            <ac:spMk id="3" creationId="{5F8CC3F5-6364-EEFF-0413-05C9879F2037}"/>
          </ac:spMkLst>
        </pc:spChg>
        <pc:graphicFrameChg chg="mod modGraphic">
          <ac:chgData name="Munir, Hassan" userId="72b44764-6718-4eb5-979c-fc4e67a1d4a7" providerId="ADAL" clId="{C63D52CF-18E6-48F3-8229-1D00FF5E9F7F}" dt="2024-06-27T09:32:31.867" v="523" actId="1076"/>
          <ac:graphicFrameMkLst>
            <pc:docMk/>
            <pc:sldMk cId="2243563852" sldId="2142532962"/>
            <ac:graphicFrameMk id="11" creationId="{513391DA-ECD0-9947-A231-3700ADE07DC6}"/>
          </ac:graphicFrameMkLst>
        </pc:graphicFrameChg>
      </pc:sldChg>
      <pc:sldChg chg="addSp delSp modSp add mod">
        <pc:chgData name="Munir, Hassan" userId="72b44764-6718-4eb5-979c-fc4e67a1d4a7" providerId="ADAL" clId="{C63D52CF-18E6-48F3-8229-1D00FF5E9F7F}" dt="2024-06-27T09:40:59.890" v="579"/>
        <pc:sldMkLst>
          <pc:docMk/>
          <pc:sldMk cId="96529050" sldId="2142532963"/>
        </pc:sldMkLst>
        <pc:spChg chg="mod">
          <ac:chgData name="Munir, Hassan" userId="72b44764-6718-4eb5-979c-fc4e67a1d4a7" providerId="ADAL" clId="{C63D52CF-18E6-48F3-8229-1D00FF5E9F7F}" dt="2024-06-27T09:34:13.423" v="552" actId="20577"/>
          <ac:spMkLst>
            <pc:docMk/>
            <pc:sldMk cId="96529050" sldId="2142532963"/>
            <ac:spMk id="2" creationId="{AB112E89-40CB-8744-99E6-5215A63CB2BA}"/>
          </ac:spMkLst>
        </pc:spChg>
        <pc:spChg chg="mod">
          <ac:chgData name="Munir, Hassan" userId="72b44764-6718-4eb5-979c-fc4e67a1d4a7" providerId="ADAL" clId="{C63D52CF-18E6-48F3-8229-1D00FF5E9F7F}" dt="2024-06-27T09:36:29.246" v="573"/>
          <ac:spMkLst>
            <pc:docMk/>
            <pc:sldMk cId="96529050" sldId="2142532963"/>
            <ac:spMk id="3" creationId="{5F8CC3F5-6364-EEFF-0413-05C9879F2037}"/>
          </ac:spMkLst>
        </pc:spChg>
        <pc:spChg chg="mod">
          <ac:chgData name="Munir, Hassan" userId="72b44764-6718-4eb5-979c-fc4e67a1d4a7" providerId="ADAL" clId="{C63D52CF-18E6-48F3-8229-1D00FF5E9F7F}" dt="2024-06-27T09:36:33.099" v="574" actId="1076"/>
          <ac:spMkLst>
            <pc:docMk/>
            <pc:sldMk cId="96529050" sldId="2142532963"/>
            <ac:spMk id="4" creationId="{A0064DF2-22E2-9F88-BDE0-343B36310EB7}"/>
          </ac:spMkLst>
        </pc:spChg>
        <pc:spChg chg="add del mod">
          <ac:chgData name="Munir, Hassan" userId="72b44764-6718-4eb5-979c-fc4e67a1d4a7" providerId="ADAL" clId="{C63D52CF-18E6-48F3-8229-1D00FF5E9F7F}" dt="2024-06-27T09:36:02.441" v="571" actId="478"/>
          <ac:spMkLst>
            <pc:docMk/>
            <pc:sldMk cId="96529050" sldId="2142532963"/>
            <ac:spMk id="5" creationId="{854A16D9-2312-F96B-DB87-87E54E21BF50}"/>
          </ac:spMkLst>
        </pc:spChg>
        <pc:spChg chg="add mod">
          <ac:chgData name="Munir, Hassan" userId="72b44764-6718-4eb5-979c-fc4e67a1d4a7" providerId="ADAL" clId="{C63D52CF-18E6-48F3-8229-1D00FF5E9F7F}" dt="2024-06-27T09:36:48.379" v="575"/>
          <ac:spMkLst>
            <pc:docMk/>
            <pc:sldMk cId="96529050" sldId="2142532963"/>
            <ac:spMk id="6" creationId="{17923ECB-A08C-B548-5F19-BDD9AE12B9F1}"/>
          </ac:spMkLst>
        </pc:spChg>
        <pc:spChg chg="add mod">
          <ac:chgData name="Munir, Hassan" userId="72b44764-6718-4eb5-979c-fc4e67a1d4a7" providerId="ADAL" clId="{C63D52CF-18E6-48F3-8229-1D00FF5E9F7F}" dt="2024-06-27T09:36:57.106" v="578" actId="1076"/>
          <ac:spMkLst>
            <pc:docMk/>
            <pc:sldMk cId="96529050" sldId="2142532963"/>
            <ac:spMk id="7" creationId="{A4DE6BEF-6676-9F08-87D7-C699893146D6}"/>
          </ac:spMkLst>
        </pc:spChg>
        <pc:spChg chg="add mod">
          <ac:chgData name="Munir, Hassan" userId="72b44764-6718-4eb5-979c-fc4e67a1d4a7" providerId="ADAL" clId="{C63D52CF-18E6-48F3-8229-1D00FF5E9F7F}" dt="2024-06-27T09:40:59.890" v="579"/>
          <ac:spMkLst>
            <pc:docMk/>
            <pc:sldMk cId="96529050" sldId="2142532963"/>
            <ac:spMk id="8" creationId="{966DB0FA-8422-01C7-1CA2-59E4D7778C45}"/>
          </ac:spMkLst>
        </pc:spChg>
        <pc:graphicFrameChg chg="del">
          <ac:chgData name="Munir, Hassan" userId="72b44764-6718-4eb5-979c-fc4e67a1d4a7" providerId="ADAL" clId="{C63D52CF-18E6-48F3-8229-1D00FF5E9F7F}" dt="2024-06-27T09:34:18.066" v="553" actId="478"/>
          <ac:graphicFrameMkLst>
            <pc:docMk/>
            <pc:sldMk cId="96529050" sldId="2142532963"/>
            <ac:graphicFrameMk id="11" creationId="{513391DA-ECD0-9947-A231-3700ADE07DC6}"/>
          </ac:graphicFrameMkLst>
        </pc:graphicFrameChg>
      </pc:sldChg>
      <pc:sldChg chg="delSp modSp add mod">
        <pc:chgData name="Munir, Hassan" userId="72b44764-6718-4eb5-979c-fc4e67a1d4a7" providerId="ADAL" clId="{C63D52CF-18E6-48F3-8229-1D00FF5E9F7F}" dt="2024-06-27T09:47:16.665" v="691" actId="20577"/>
        <pc:sldMkLst>
          <pc:docMk/>
          <pc:sldMk cId="2195720891" sldId="2142532964"/>
        </pc:sldMkLst>
        <pc:spChg chg="mod">
          <ac:chgData name="Munir, Hassan" userId="72b44764-6718-4eb5-979c-fc4e67a1d4a7" providerId="ADAL" clId="{C63D52CF-18E6-48F3-8229-1D00FF5E9F7F}" dt="2024-06-27T09:47:16.665" v="691" actId="20577"/>
          <ac:spMkLst>
            <pc:docMk/>
            <pc:sldMk cId="2195720891" sldId="2142532964"/>
            <ac:spMk id="2" creationId="{AB112E89-40CB-8744-99E6-5215A63CB2BA}"/>
          </ac:spMkLst>
        </pc:spChg>
        <pc:spChg chg="mod">
          <ac:chgData name="Munir, Hassan" userId="72b44764-6718-4eb5-979c-fc4e67a1d4a7" providerId="ADAL" clId="{C63D52CF-18E6-48F3-8229-1D00FF5E9F7F}" dt="2024-06-27T09:42:26.620" v="629" actId="14100"/>
          <ac:spMkLst>
            <pc:docMk/>
            <pc:sldMk cId="2195720891" sldId="2142532964"/>
            <ac:spMk id="3" creationId="{5F8CC3F5-6364-EEFF-0413-05C9879F2037}"/>
          </ac:spMkLst>
        </pc:spChg>
        <pc:spChg chg="mod">
          <ac:chgData name="Munir, Hassan" userId="72b44764-6718-4eb5-979c-fc4e67a1d4a7" providerId="ADAL" clId="{C63D52CF-18E6-48F3-8229-1D00FF5E9F7F}" dt="2024-06-27T09:42:41.623" v="631" actId="14100"/>
          <ac:spMkLst>
            <pc:docMk/>
            <pc:sldMk cId="2195720891" sldId="2142532964"/>
            <ac:spMk id="4" creationId="{A0064DF2-22E2-9F88-BDE0-343B36310EB7}"/>
          </ac:spMkLst>
        </pc:spChg>
        <pc:spChg chg="del">
          <ac:chgData name="Munir, Hassan" userId="72b44764-6718-4eb5-979c-fc4e67a1d4a7" providerId="ADAL" clId="{C63D52CF-18E6-48F3-8229-1D00FF5E9F7F}" dt="2024-06-27T09:41:34.763" v="621" actId="478"/>
          <ac:spMkLst>
            <pc:docMk/>
            <pc:sldMk cId="2195720891" sldId="2142532964"/>
            <ac:spMk id="6" creationId="{17923ECB-A08C-B548-5F19-BDD9AE12B9F1}"/>
          </ac:spMkLst>
        </pc:spChg>
        <pc:spChg chg="del">
          <ac:chgData name="Munir, Hassan" userId="72b44764-6718-4eb5-979c-fc4e67a1d4a7" providerId="ADAL" clId="{C63D52CF-18E6-48F3-8229-1D00FF5E9F7F}" dt="2024-06-27T09:41:33.216" v="620" actId="478"/>
          <ac:spMkLst>
            <pc:docMk/>
            <pc:sldMk cId="2195720891" sldId="2142532964"/>
            <ac:spMk id="7" creationId="{A4DE6BEF-6676-9F08-87D7-C699893146D6}"/>
          </ac:spMkLst>
        </pc:spChg>
      </pc:sldChg>
      <pc:sldChg chg="modSp add mod">
        <pc:chgData name="Munir, Hassan" userId="72b44764-6718-4eb5-979c-fc4e67a1d4a7" providerId="ADAL" clId="{C63D52CF-18E6-48F3-8229-1D00FF5E9F7F}" dt="2024-06-27T09:46:48.390" v="669" actId="1076"/>
        <pc:sldMkLst>
          <pc:docMk/>
          <pc:sldMk cId="2157961457" sldId="2142532965"/>
        </pc:sldMkLst>
        <pc:spChg chg="mod">
          <ac:chgData name="Munir, Hassan" userId="72b44764-6718-4eb5-979c-fc4e67a1d4a7" providerId="ADAL" clId="{C63D52CF-18E6-48F3-8229-1D00FF5E9F7F}" dt="2024-06-27T09:45:17.662" v="653" actId="20577"/>
          <ac:spMkLst>
            <pc:docMk/>
            <pc:sldMk cId="2157961457" sldId="2142532965"/>
            <ac:spMk id="2" creationId="{AB112E89-40CB-8744-99E6-5215A63CB2BA}"/>
          </ac:spMkLst>
        </pc:spChg>
        <pc:spChg chg="mod">
          <ac:chgData name="Munir, Hassan" userId="72b44764-6718-4eb5-979c-fc4e67a1d4a7" providerId="ADAL" clId="{C63D52CF-18E6-48F3-8229-1D00FF5E9F7F}" dt="2024-06-27T09:46:33.753" v="664" actId="20577"/>
          <ac:spMkLst>
            <pc:docMk/>
            <pc:sldMk cId="2157961457" sldId="2142532965"/>
            <ac:spMk id="3" creationId="{5F8CC3F5-6364-EEFF-0413-05C9879F2037}"/>
          </ac:spMkLst>
        </pc:spChg>
        <pc:spChg chg="mod">
          <ac:chgData name="Munir, Hassan" userId="72b44764-6718-4eb5-979c-fc4e67a1d4a7" providerId="ADAL" clId="{C63D52CF-18E6-48F3-8229-1D00FF5E9F7F}" dt="2024-06-27T09:46:37.943" v="665" actId="1076"/>
          <ac:spMkLst>
            <pc:docMk/>
            <pc:sldMk cId="2157961457" sldId="2142532965"/>
            <ac:spMk id="4" creationId="{A0064DF2-22E2-9F88-BDE0-343B36310EB7}"/>
          </ac:spMkLst>
        </pc:spChg>
        <pc:spChg chg="mod">
          <ac:chgData name="Munir, Hassan" userId="72b44764-6718-4eb5-979c-fc4e67a1d4a7" providerId="ADAL" clId="{C63D52CF-18E6-48F3-8229-1D00FF5E9F7F}" dt="2024-06-27T09:46:43.036" v="668" actId="20577"/>
          <ac:spMkLst>
            <pc:docMk/>
            <pc:sldMk cId="2157961457" sldId="2142532965"/>
            <ac:spMk id="6" creationId="{17923ECB-A08C-B548-5F19-BDD9AE12B9F1}"/>
          </ac:spMkLst>
        </pc:spChg>
        <pc:spChg chg="mod">
          <ac:chgData name="Munir, Hassan" userId="72b44764-6718-4eb5-979c-fc4e67a1d4a7" providerId="ADAL" clId="{C63D52CF-18E6-48F3-8229-1D00FF5E9F7F}" dt="2024-06-27T09:46:48.390" v="669" actId="1076"/>
          <ac:spMkLst>
            <pc:docMk/>
            <pc:sldMk cId="2157961457" sldId="2142532965"/>
            <ac:spMk id="7" creationId="{A4DE6BEF-6676-9F08-87D7-C699893146D6}"/>
          </ac:spMkLst>
        </pc:spChg>
      </pc:sldChg>
      <pc:sldChg chg="modSp add mod">
        <pc:chgData name="Munir, Hassan" userId="72b44764-6718-4eb5-979c-fc4e67a1d4a7" providerId="ADAL" clId="{C63D52CF-18E6-48F3-8229-1D00FF5E9F7F}" dt="2024-06-27T09:47:10.034" v="684" actId="20577"/>
        <pc:sldMkLst>
          <pc:docMk/>
          <pc:sldMk cId="507085740" sldId="2142532966"/>
        </pc:sldMkLst>
        <pc:spChg chg="mod">
          <ac:chgData name="Munir, Hassan" userId="72b44764-6718-4eb5-979c-fc4e67a1d4a7" providerId="ADAL" clId="{C63D52CF-18E6-48F3-8229-1D00FF5E9F7F}" dt="2024-06-27T09:47:10.034" v="684" actId="20577"/>
          <ac:spMkLst>
            <pc:docMk/>
            <pc:sldMk cId="507085740" sldId="2142532966"/>
            <ac:spMk id="2" creationId="{AB112E89-40CB-8744-99E6-5215A63CB2BA}"/>
          </ac:spMkLst>
        </pc:spChg>
        <pc:spChg chg="mod">
          <ac:chgData name="Munir, Hassan" userId="72b44764-6718-4eb5-979c-fc4e67a1d4a7" providerId="ADAL" clId="{C63D52CF-18E6-48F3-8229-1D00FF5E9F7F}" dt="2024-06-27T09:46:59.173" v="676" actId="20577"/>
          <ac:spMkLst>
            <pc:docMk/>
            <pc:sldMk cId="507085740" sldId="2142532966"/>
            <ac:spMk id="3" creationId="{5F8CC3F5-6364-EEFF-0413-05C9879F2037}"/>
          </ac:spMkLst>
        </pc:spChg>
        <pc:spChg chg="mod">
          <ac:chgData name="Munir, Hassan" userId="72b44764-6718-4eb5-979c-fc4e67a1d4a7" providerId="ADAL" clId="{C63D52CF-18E6-48F3-8229-1D00FF5E9F7F}" dt="2024-06-27T09:47:04.747" v="677" actId="1076"/>
          <ac:spMkLst>
            <pc:docMk/>
            <pc:sldMk cId="507085740" sldId="2142532966"/>
            <ac:spMk id="4" creationId="{A0064DF2-22E2-9F88-BDE0-343B36310EB7}"/>
          </ac:spMkLst>
        </pc:spChg>
      </pc:sldChg>
      <pc:sldMasterChg chg="delSldLayout">
        <pc:chgData name="Munir, Hassan" userId="72b44764-6718-4eb5-979c-fc4e67a1d4a7" providerId="ADAL" clId="{C63D52CF-18E6-48F3-8229-1D00FF5E9F7F}" dt="2024-06-27T09:43:45.087" v="636" actId="47"/>
        <pc:sldMasterMkLst>
          <pc:docMk/>
          <pc:sldMasterMk cId="1840651985" sldId="2147483648"/>
        </pc:sldMasterMkLst>
        <pc:sldLayoutChg chg="del">
          <pc:chgData name="Munir, Hassan" userId="72b44764-6718-4eb5-979c-fc4e67a1d4a7" providerId="ADAL" clId="{C63D52CF-18E6-48F3-8229-1D00FF5E9F7F}" dt="2024-06-27T09:43:45.087" v="636" actId="47"/>
          <pc:sldLayoutMkLst>
            <pc:docMk/>
            <pc:sldMasterMk cId="1840651985" sldId="2147483648"/>
            <pc:sldLayoutMk cId="3086252126" sldId="2147483714"/>
          </pc:sldLayoutMkLst>
        </pc:sldLayoutChg>
        <pc:sldLayoutChg chg="del">
          <pc:chgData name="Munir, Hassan" userId="72b44764-6718-4eb5-979c-fc4e67a1d4a7" providerId="ADAL" clId="{C63D52CF-18E6-48F3-8229-1D00FF5E9F7F}" dt="2024-06-27T09:43:45.087" v="636" actId="47"/>
          <pc:sldLayoutMkLst>
            <pc:docMk/>
            <pc:sldMasterMk cId="1840651985" sldId="2147483648"/>
            <pc:sldLayoutMk cId="2777531739" sldId="2147483715"/>
          </pc:sldLayoutMkLst>
        </pc:sldLayoutChg>
        <pc:sldLayoutChg chg="del">
          <pc:chgData name="Munir, Hassan" userId="72b44764-6718-4eb5-979c-fc4e67a1d4a7" providerId="ADAL" clId="{C63D52CF-18E6-48F3-8229-1D00FF5E9F7F}" dt="2024-06-27T09:43:45.087" v="636" actId="47"/>
          <pc:sldLayoutMkLst>
            <pc:docMk/>
            <pc:sldMasterMk cId="1840651985" sldId="2147483648"/>
            <pc:sldLayoutMk cId="7103891" sldId="2147483717"/>
          </pc:sldLayoutMkLst>
        </pc:sldLayoutChg>
        <pc:sldLayoutChg chg="del">
          <pc:chgData name="Munir, Hassan" userId="72b44764-6718-4eb5-979c-fc4e67a1d4a7" providerId="ADAL" clId="{C63D52CF-18E6-48F3-8229-1D00FF5E9F7F}" dt="2024-06-27T09:42:58.547" v="635" actId="47"/>
          <pc:sldLayoutMkLst>
            <pc:docMk/>
            <pc:sldMasterMk cId="1840651985" sldId="2147483648"/>
            <pc:sldLayoutMk cId="3355336719" sldId="2147483719"/>
          </pc:sldLayoutMkLst>
        </pc:sldLayoutChg>
        <pc:sldLayoutChg chg="del">
          <pc:chgData name="Munir, Hassan" userId="72b44764-6718-4eb5-979c-fc4e67a1d4a7" providerId="ADAL" clId="{C63D52CF-18E6-48F3-8229-1D00FF5E9F7F}" dt="2024-06-27T09:42:56.549" v="634" actId="47"/>
          <pc:sldLayoutMkLst>
            <pc:docMk/>
            <pc:sldMasterMk cId="1840651985" sldId="2147483648"/>
            <pc:sldLayoutMk cId="2810949318" sldId="2147483720"/>
          </pc:sldLayoutMkLst>
        </pc:sldLayoutChg>
      </pc:sldMasterChg>
    </pc:docChg>
  </pc:docChgLst>
  <pc:docChgLst>
    <pc:chgData name="Munir, Hassan" userId="72b44764-6718-4eb5-979c-fc4e67a1d4a7" providerId="ADAL" clId="{70D282DB-D3CD-4B48-AB57-217D54FE7229}"/>
    <pc:docChg chg="undo custSel modSld">
      <pc:chgData name="Munir, Hassan" userId="72b44764-6718-4eb5-979c-fc4e67a1d4a7" providerId="ADAL" clId="{70D282DB-D3CD-4B48-AB57-217D54FE7229}" dt="2024-10-03T11:38:37.039" v="15" actId="203"/>
      <pc:docMkLst>
        <pc:docMk/>
      </pc:docMkLst>
      <pc:sldChg chg="modSp mod">
        <pc:chgData name="Munir, Hassan" userId="72b44764-6718-4eb5-979c-fc4e67a1d4a7" providerId="ADAL" clId="{70D282DB-D3CD-4B48-AB57-217D54FE7229}" dt="2024-10-03T11:37:00.560" v="7" actId="203"/>
        <pc:sldMkLst>
          <pc:docMk/>
          <pc:sldMk cId="840630454" sldId="2142532959"/>
        </pc:sldMkLst>
        <pc:graphicFrameChg chg="modGraphic">
          <ac:chgData name="Munir, Hassan" userId="72b44764-6718-4eb5-979c-fc4e67a1d4a7" providerId="ADAL" clId="{70D282DB-D3CD-4B48-AB57-217D54FE7229}" dt="2024-10-03T11:37:00.560" v="7" actId="203"/>
          <ac:graphicFrameMkLst>
            <pc:docMk/>
            <pc:sldMk cId="840630454" sldId="2142532959"/>
            <ac:graphicFrameMk id="11" creationId="{513391DA-ECD0-9947-A231-3700ADE07DC6}"/>
          </ac:graphicFrameMkLst>
        </pc:graphicFrameChg>
      </pc:sldChg>
      <pc:sldChg chg="modSp mod">
        <pc:chgData name="Munir, Hassan" userId="72b44764-6718-4eb5-979c-fc4e67a1d4a7" providerId="ADAL" clId="{70D282DB-D3CD-4B48-AB57-217D54FE7229}" dt="2024-10-03T11:37:36.973" v="9" actId="203"/>
        <pc:sldMkLst>
          <pc:docMk/>
          <pc:sldMk cId="4119546744" sldId="2142532960"/>
        </pc:sldMkLst>
        <pc:graphicFrameChg chg="modGraphic">
          <ac:chgData name="Munir, Hassan" userId="72b44764-6718-4eb5-979c-fc4e67a1d4a7" providerId="ADAL" clId="{70D282DB-D3CD-4B48-AB57-217D54FE7229}" dt="2024-10-03T11:37:36.973" v="9" actId="203"/>
          <ac:graphicFrameMkLst>
            <pc:docMk/>
            <pc:sldMk cId="4119546744" sldId="2142532960"/>
            <ac:graphicFrameMk id="11" creationId="{513391DA-ECD0-9947-A231-3700ADE07DC6}"/>
          </ac:graphicFrameMkLst>
        </pc:graphicFrameChg>
      </pc:sldChg>
      <pc:sldChg chg="modSp mod">
        <pc:chgData name="Munir, Hassan" userId="72b44764-6718-4eb5-979c-fc4e67a1d4a7" providerId="ADAL" clId="{70D282DB-D3CD-4B48-AB57-217D54FE7229}" dt="2024-10-03T11:38:24.418" v="13" actId="203"/>
        <pc:sldMkLst>
          <pc:docMk/>
          <pc:sldMk cId="1784479315" sldId="2142532961"/>
        </pc:sldMkLst>
        <pc:graphicFrameChg chg="modGraphic">
          <ac:chgData name="Munir, Hassan" userId="72b44764-6718-4eb5-979c-fc4e67a1d4a7" providerId="ADAL" clId="{70D282DB-D3CD-4B48-AB57-217D54FE7229}" dt="2024-10-03T11:38:24.418" v="13" actId="203"/>
          <ac:graphicFrameMkLst>
            <pc:docMk/>
            <pc:sldMk cId="1784479315" sldId="2142532961"/>
            <ac:graphicFrameMk id="11" creationId="{513391DA-ECD0-9947-A231-3700ADE07DC6}"/>
          </ac:graphicFrameMkLst>
        </pc:graphicFrameChg>
      </pc:sldChg>
      <pc:sldChg chg="modSp mod">
        <pc:chgData name="Munir, Hassan" userId="72b44764-6718-4eb5-979c-fc4e67a1d4a7" providerId="ADAL" clId="{70D282DB-D3CD-4B48-AB57-217D54FE7229}" dt="2024-10-03T11:38:37.039" v="15" actId="203"/>
        <pc:sldMkLst>
          <pc:docMk/>
          <pc:sldMk cId="2243563852" sldId="2142532962"/>
        </pc:sldMkLst>
        <pc:graphicFrameChg chg="modGraphic">
          <ac:chgData name="Munir, Hassan" userId="72b44764-6718-4eb5-979c-fc4e67a1d4a7" providerId="ADAL" clId="{70D282DB-D3CD-4B48-AB57-217D54FE7229}" dt="2024-10-03T11:38:37.039" v="15" actId="203"/>
          <ac:graphicFrameMkLst>
            <pc:docMk/>
            <pc:sldMk cId="2243563852" sldId="2142532962"/>
            <ac:graphicFrameMk id="11" creationId="{513391DA-ECD0-9947-A231-3700ADE07DC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940BE6-822E-64E4-1B8E-DA7E8F6DD8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7189AF-1ECF-6BAB-FF9F-5123FC35C2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CB54DF-B86B-46FB-8D6A-C2382CF829E1}" type="datetimeFigureOut">
              <a:rPr lang="en-US" smtClean="0"/>
              <a:t>10/3/2024</a:t>
            </a:fld>
            <a:endParaRPr lang="en-US" dirty="0"/>
          </a:p>
        </p:txBody>
      </p:sp>
      <p:sp>
        <p:nvSpPr>
          <p:cNvPr id="4" name="Footer Placeholder 3">
            <a:extLst>
              <a:ext uri="{FF2B5EF4-FFF2-40B4-BE49-F238E27FC236}">
                <a16:creationId xmlns:a16="http://schemas.microsoft.com/office/drawing/2014/main" id="{EE0B6D8A-B76E-1FE3-CBCB-324306462A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701A8C5-7999-5B2D-A25A-BAC3F6E00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928F0-F7E2-4432-9CF2-3F469E9D2A06}" type="slidenum">
              <a:rPr lang="en-US" smtClean="0"/>
              <a:t>‹#›</a:t>
            </a:fld>
            <a:endParaRPr lang="en-US" dirty="0"/>
          </a:p>
        </p:txBody>
      </p:sp>
    </p:spTree>
    <p:extLst>
      <p:ext uri="{BB962C8B-B14F-4D97-AF65-F5344CB8AC3E}">
        <p14:creationId xmlns:p14="http://schemas.microsoft.com/office/powerpoint/2010/main" val="3383021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39379-ACCC-A94F-B10E-ED7DE222C28C}" type="datetimeFigureOut">
              <a:rPr lang="en-US"/>
              <a:t>10/3/2024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CB422-1C33-CB43-B2F9-92730F80FF20}" type="slidenum">
              <a:rPr/>
              <a:t>‹#›</a:t>
            </a:fld>
            <a:endParaRPr lang="en-US" dirty="0"/>
          </a:p>
        </p:txBody>
      </p:sp>
    </p:spTree>
    <p:extLst>
      <p:ext uri="{BB962C8B-B14F-4D97-AF65-F5344CB8AC3E}">
        <p14:creationId xmlns:p14="http://schemas.microsoft.com/office/powerpoint/2010/main" val="168205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3E78A975-D9E4-6041-AA60-E8C7B6D1C5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8125" y="214222"/>
            <a:ext cx="6121948" cy="6643777"/>
          </a:xfrm>
          <a:prstGeom prst="rect">
            <a:avLst/>
          </a:prstGeom>
        </p:spPr>
      </p:pic>
      <p:pic>
        <p:nvPicPr>
          <p:cNvPr id="13" name="Logo">
            <a:extLst>
              <a:ext uri="{FF2B5EF4-FFF2-40B4-BE49-F238E27FC236}">
                <a16:creationId xmlns:a16="http://schemas.microsoft.com/office/drawing/2014/main" id="{E9B987B8-285B-5041-A418-9686A7AD8B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39390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1680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552297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532D5405-67A0-AD4D-A4B8-BA2CE7E55A95}"/>
              </a:ext>
            </a:extLst>
          </p:cNvPr>
          <p:cNvSpPr>
            <a:spLocks noGrp="1"/>
          </p:cNvSpPr>
          <p:nvPr>
            <p:ph idx="14"/>
          </p:nvPr>
        </p:nvSpPr>
        <p:spPr>
          <a:xfrm>
            <a:off x="6210300" y="2438400"/>
            <a:ext cx="55245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282250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91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360273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4297362" y="2438400"/>
            <a:ext cx="360000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77E883C-1876-9340-88E3-67B75D362D51}"/>
              </a:ext>
            </a:extLst>
          </p:cNvPr>
          <p:cNvSpPr>
            <a:spLocks noGrp="1"/>
          </p:cNvSpPr>
          <p:nvPr>
            <p:ph idx="15"/>
          </p:nvPr>
        </p:nvSpPr>
        <p:spPr>
          <a:xfrm>
            <a:off x="8131175" y="2438400"/>
            <a:ext cx="360362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303891"/>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2707" userDrawn="1">
          <p15:clr>
            <a:srgbClr val="FBAE40"/>
          </p15:clr>
        </p15:guide>
        <p15:guide id="5" pos="512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265176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F1CC4E4-8B4D-FF44-8B8B-C41860B786F6}"/>
              </a:ext>
            </a:extLst>
          </p:cNvPr>
          <p:cNvSpPr>
            <a:spLocks noGrp="1"/>
          </p:cNvSpPr>
          <p:nvPr>
            <p:ph idx="14"/>
          </p:nvPr>
        </p:nvSpPr>
        <p:spPr>
          <a:xfrm>
            <a:off x="3336924" y="2438400"/>
            <a:ext cx="2647315"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C0FCB5A8-8D5E-8D44-A724-08344A21D5FB}"/>
              </a:ext>
            </a:extLst>
          </p:cNvPr>
          <p:cNvSpPr>
            <a:spLocks noGrp="1"/>
          </p:cNvSpPr>
          <p:nvPr>
            <p:ph idx="15"/>
          </p:nvPr>
        </p:nvSpPr>
        <p:spPr>
          <a:xfrm>
            <a:off x="6210300" y="2438400"/>
            <a:ext cx="264922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7A1E9A39-BF26-6444-9BA2-3061D16FEB1F}"/>
              </a:ext>
            </a:extLst>
          </p:cNvPr>
          <p:cNvSpPr>
            <a:spLocks noGrp="1"/>
          </p:cNvSpPr>
          <p:nvPr>
            <p:ph idx="16"/>
          </p:nvPr>
        </p:nvSpPr>
        <p:spPr>
          <a:xfrm>
            <a:off x="9086850" y="2438400"/>
            <a:ext cx="264795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7691221"/>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1/3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744537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77E883C-1876-9340-88E3-67B75D362D51}"/>
              </a:ext>
            </a:extLst>
          </p:cNvPr>
          <p:cNvSpPr>
            <a:spLocks noGrp="1"/>
          </p:cNvSpPr>
          <p:nvPr>
            <p:ph idx="15"/>
          </p:nvPr>
        </p:nvSpPr>
        <p:spPr>
          <a:xfrm>
            <a:off x="8131175" y="2438400"/>
            <a:ext cx="360362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37202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pos="512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2/3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360273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4297362" y="2438400"/>
            <a:ext cx="7437438"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69684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270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317014"/>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B5E98C1-843F-DE90-5967-75A554A05FDE}"/>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4" name="Slide Number Placeholder 3">
            <a:extLst>
              <a:ext uri="{FF2B5EF4-FFF2-40B4-BE49-F238E27FC236}">
                <a16:creationId xmlns:a16="http://schemas.microsoft.com/office/drawing/2014/main" id="{D0A96BE7-6152-F277-5551-119903D30A39}"/>
              </a:ext>
            </a:extLst>
          </p:cNvPr>
          <p:cNvSpPr>
            <a:spLocks noGrp="1"/>
          </p:cNvSpPr>
          <p:nvPr>
            <p:ph type="sldNum" sz="quarter" idx="12"/>
          </p:nvPr>
        </p:nvSpPr>
        <p:spPr/>
        <p:txBody>
          <a:bodyPr/>
          <a:lstStyle/>
          <a:p>
            <a:fld id="{0885F5B2-48F7-4F18-A961-C29AAE44EB58}" type="slidenum">
              <a:rPr lang="en-US" smtClean="0"/>
              <a:t>‹#›</a:t>
            </a:fld>
            <a:endParaRPr lang="en-US" dirty="0"/>
          </a:p>
        </p:txBody>
      </p:sp>
    </p:spTree>
    <p:extLst>
      <p:ext uri="{BB962C8B-B14F-4D97-AF65-F5344CB8AC3E}">
        <p14:creationId xmlns:p14="http://schemas.microsoft.com/office/powerpoint/2010/main" val="4243116403"/>
      </p:ext>
    </p:extLst>
  </p:cSld>
  <p:clrMapOvr>
    <a:masterClrMapping/>
  </p:clrMapOvr>
  <p:extLst>
    <p:ext uri="{DCECCB84-F9BA-43D5-87BE-67443E8EF086}">
      <p15:sldGuideLst xmlns:p15="http://schemas.microsoft.com/office/powerpoint/2012/main">
        <p15:guide id="1" orient="horz" pos="37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051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0" name="Background">
            <a:extLst>
              <a:ext uri="{FF2B5EF4-FFF2-40B4-BE49-F238E27FC236}">
                <a16:creationId xmlns:a16="http://schemas.microsoft.com/office/drawing/2014/main" id="{1DD06E22-8F8E-6F49-91FB-6A22C2BB93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1"/>
            <a:ext cx="12192000" cy="6858000"/>
          </a:xfrm>
          <a:prstGeom prst="rect">
            <a:avLst/>
          </a:prstGeom>
        </p:spPr>
      </p:pic>
      <p:sp>
        <p:nvSpPr>
          <p:cNvPr id="14" name="Thrive Graphic ">
            <a:extLst>
              <a:ext uri="{FF2B5EF4-FFF2-40B4-BE49-F238E27FC236}">
                <a16:creationId xmlns:a16="http://schemas.microsoft.com/office/drawing/2014/main" id="{4255D18E-1050-9F4C-8214-959B55FEBA06}"/>
              </a:ext>
            </a:extLst>
          </p:cNvPr>
          <p:cNvSpPr/>
          <p:nvPr userDrawn="1"/>
        </p:nvSpPr>
        <p:spPr>
          <a:xfrm>
            <a:off x="0" y="1028700"/>
            <a:ext cx="9382578" cy="5829300"/>
          </a:xfrm>
          <a:custGeom>
            <a:avLst/>
            <a:gdLst>
              <a:gd name="connsiteX0" fmla="*/ 0 w 9382578"/>
              <a:gd name="connsiteY0" fmla="*/ 0 h 5829300"/>
              <a:gd name="connsiteX1" fmla="*/ 6467928 w 9382578"/>
              <a:gd name="connsiteY1" fmla="*/ 0 h 5829300"/>
              <a:gd name="connsiteX2" fmla="*/ 6568225 w 9382578"/>
              <a:gd name="connsiteY2" fmla="*/ 0 h 5829300"/>
              <a:gd name="connsiteX3" fmla="*/ 6568225 w 9382578"/>
              <a:gd name="connsiteY3" fmla="*/ 2536 h 5829300"/>
              <a:gd name="connsiteX4" fmla="*/ 6617916 w 9382578"/>
              <a:gd name="connsiteY4" fmla="*/ 3793 h 5829300"/>
              <a:gd name="connsiteX5" fmla="*/ 9382578 w 9382578"/>
              <a:gd name="connsiteY5" fmla="*/ 2914650 h 5829300"/>
              <a:gd name="connsiteX6" fmla="*/ 6617916 w 9382578"/>
              <a:gd name="connsiteY6" fmla="*/ 5825508 h 5829300"/>
              <a:gd name="connsiteX7" fmla="*/ 6568225 w 9382578"/>
              <a:gd name="connsiteY7" fmla="*/ 5826764 h 5829300"/>
              <a:gd name="connsiteX8" fmla="*/ 6568225 w 9382578"/>
              <a:gd name="connsiteY8" fmla="*/ 5829300 h 5829300"/>
              <a:gd name="connsiteX9" fmla="*/ 6467928 w 9382578"/>
              <a:gd name="connsiteY9" fmla="*/ 5829300 h 5829300"/>
              <a:gd name="connsiteX10" fmla="*/ 0 w 9382578"/>
              <a:gd name="connsiteY10" fmla="*/ 5829300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2578" h="5829300">
                <a:moveTo>
                  <a:pt x="0" y="0"/>
                </a:moveTo>
                <a:lnTo>
                  <a:pt x="6467928" y="0"/>
                </a:lnTo>
                <a:lnTo>
                  <a:pt x="6568225" y="0"/>
                </a:lnTo>
                <a:lnTo>
                  <a:pt x="6568225" y="2536"/>
                </a:lnTo>
                <a:lnTo>
                  <a:pt x="6617916" y="3793"/>
                </a:lnTo>
                <a:cubicBezTo>
                  <a:pt x="8157929" y="81856"/>
                  <a:pt x="9382578" y="1355237"/>
                  <a:pt x="9382578" y="2914650"/>
                </a:cubicBezTo>
                <a:cubicBezTo>
                  <a:pt x="9382578" y="4474064"/>
                  <a:pt x="8157929" y="5747444"/>
                  <a:pt x="6617916" y="5825508"/>
                </a:cubicBezTo>
                <a:lnTo>
                  <a:pt x="6568225" y="5826764"/>
                </a:lnTo>
                <a:lnTo>
                  <a:pt x="6568225" y="5829300"/>
                </a:lnTo>
                <a:lnTo>
                  <a:pt x="6467928" y="5829300"/>
                </a:lnTo>
                <a:lnTo>
                  <a:pt x="0" y="5829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51785976"/>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Ref idx="1001">
        <a:schemeClr val="bg1"/>
      </p:bgRef>
    </p:bg>
    <p:spTree>
      <p:nvGrpSpPr>
        <p:cNvPr id="1" name=""/>
        <p:cNvGrpSpPr/>
        <p:nvPr/>
      </p:nvGrpSpPr>
      <p:grpSpPr>
        <a:xfrm>
          <a:off x="0" y="0"/>
          <a:ext cx="0" cy="0"/>
          <a:chOff x="0" y="0"/>
          <a:chExt cx="0" cy="0"/>
        </a:xfrm>
      </p:grpSpPr>
      <p:pic>
        <p:nvPicPr>
          <p:cNvPr id="5" name="Graphic">
            <a:extLst>
              <a:ext uri="{FF2B5EF4-FFF2-40B4-BE49-F238E27FC236}">
                <a16:creationId xmlns:a16="http://schemas.microsoft.com/office/drawing/2014/main" id="{4373D2C2-60ED-7E43-A7C3-9D90356E22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8114" y="209305"/>
            <a:ext cx="6126480" cy="6648695"/>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CE55F7B1-D281-5C48-BE07-26F5DCA33A3A}"/>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9812906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97177028-EC0C-E347-99BF-345A1F498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858000"/>
          </a:xfrm>
          <a:prstGeom prst="rect">
            <a:avLst/>
          </a:prstGeom>
        </p:spPr>
      </p:pic>
      <p:sp>
        <p:nvSpPr>
          <p:cNvPr id="14" name="Thrive Graphic ">
            <a:extLst>
              <a:ext uri="{FF2B5EF4-FFF2-40B4-BE49-F238E27FC236}">
                <a16:creationId xmlns:a16="http://schemas.microsoft.com/office/drawing/2014/main" id="{4255D18E-1050-9F4C-8214-959B55FEBA06}"/>
              </a:ext>
            </a:extLst>
          </p:cNvPr>
          <p:cNvSpPr/>
          <p:nvPr userDrawn="1"/>
        </p:nvSpPr>
        <p:spPr>
          <a:xfrm>
            <a:off x="0" y="1028700"/>
            <a:ext cx="9382578" cy="5829300"/>
          </a:xfrm>
          <a:custGeom>
            <a:avLst/>
            <a:gdLst>
              <a:gd name="connsiteX0" fmla="*/ 0 w 9382578"/>
              <a:gd name="connsiteY0" fmla="*/ 0 h 5829300"/>
              <a:gd name="connsiteX1" fmla="*/ 6467928 w 9382578"/>
              <a:gd name="connsiteY1" fmla="*/ 0 h 5829300"/>
              <a:gd name="connsiteX2" fmla="*/ 6568225 w 9382578"/>
              <a:gd name="connsiteY2" fmla="*/ 0 h 5829300"/>
              <a:gd name="connsiteX3" fmla="*/ 6568225 w 9382578"/>
              <a:gd name="connsiteY3" fmla="*/ 2536 h 5829300"/>
              <a:gd name="connsiteX4" fmla="*/ 6617916 w 9382578"/>
              <a:gd name="connsiteY4" fmla="*/ 3793 h 5829300"/>
              <a:gd name="connsiteX5" fmla="*/ 9382578 w 9382578"/>
              <a:gd name="connsiteY5" fmla="*/ 2914650 h 5829300"/>
              <a:gd name="connsiteX6" fmla="*/ 6617916 w 9382578"/>
              <a:gd name="connsiteY6" fmla="*/ 5825508 h 5829300"/>
              <a:gd name="connsiteX7" fmla="*/ 6568225 w 9382578"/>
              <a:gd name="connsiteY7" fmla="*/ 5826764 h 5829300"/>
              <a:gd name="connsiteX8" fmla="*/ 6568225 w 9382578"/>
              <a:gd name="connsiteY8" fmla="*/ 5829300 h 5829300"/>
              <a:gd name="connsiteX9" fmla="*/ 6467928 w 9382578"/>
              <a:gd name="connsiteY9" fmla="*/ 5829300 h 5829300"/>
              <a:gd name="connsiteX10" fmla="*/ 0 w 9382578"/>
              <a:gd name="connsiteY10" fmla="*/ 5829300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2578" h="5829300">
                <a:moveTo>
                  <a:pt x="0" y="0"/>
                </a:moveTo>
                <a:lnTo>
                  <a:pt x="6467928" y="0"/>
                </a:lnTo>
                <a:lnTo>
                  <a:pt x="6568225" y="0"/>
                </a:lnTo>
                <a:lnTo>
                  <a:pt x="6568225" y="2536"/>
                </a:lnTo>
                <a:lnTo>
                  <a:pt x="6617916" y="3793"/>
                </a:lnTo>
                <a:cubicBezTo>
                  <a:pt x="8157929" y="81856"/>
                  <a:pt x="9382578" y="1355237"/>
                  <a:pt x="9382578" y="2914650"/>
                </a:cubicBezTo>
                <a:cubicBezTo>
                  <a:pt x="9382578" y="4474064"/>
                  <a:pt x="8157929" y="5747444"/>
                  <a:pt x="6617916" y="5825508"/>
                </a:cubicBezTo>
                <a:lnTo>
                  <a:pt x="6568225" y="5826764"/>
                </a:lnTo>
                <a:lnTo>
                  <a:pt x="6568225" y="5829300"/>
                </a:lnTo>
                <a:lnTo>
                  <a:pt x="6467928" y="5829300"/>
                </a:lnTo>
                <a:lnTo>
                  <a:pt x="0" y="5829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32255468"/>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3">
    <p:bg>
      <p:bgRef idx="1001">
        <a:schemeClr val="bg1"/>
      </p:bgRef>
    </p:bg>
    <p:spTree>
      <p:nvGrpSpPr>
        <p:cNvPr id="1" name=""/>
        <p:cNvGrpSpPr/>
        <p:nvPr/>
      </p:nvGrpSpPr>
      <p:grpSpPr>
        <a:xfrm>
          <a:off x="0" y="0"/>
          <a:ext cx="0" cy="0"/>
          <a:chOff x="0" y="0"/>
          <a:chExt cx="0" cy="0"/>
        </a:xfrm>
      </p:grpSpPr>
      <p:sp>
        <p:nvSpPr>
          <p:cNvPr id="13" name="Thrive Graphic">
            <a:extLst>
              <a:ext uri="{FF2B5EF4-FFF2-40B4-BE49-F238E27FC236}">
                <a16:creationId xmlns:a16="http://schemas.microsoft.com/office/drawing/2014/main" id="{E1F63B42-0D22-8E40-915C-0A49F423A783}"/>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extBox 11">
            <a:extLst>
              <a:ext uri="{FF2B5EF4-FFF2-40B4-BE49-F238E27FC236}">
                <a16:creationId xmlns:a16="http://schemas.microsoft.com/office/drawing/2014/main" id="{8A6E1C59-E258-794F-9CB0-0AB8B92668CB}"/>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177010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0" name="Background">
            <a:extLst>
              <a:ext uri="{FF2B5EF4-FFF2-40B4-BE49-F238E27FC236}">
                <a16:creationId xmlns:a16="http://schemas.microsoft.com/office/drawing/2014/main" id="{1DD06E22-8F8E-6F49-91FB-6A22C2BB93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hrive Graphic">
            <a:extLst>
              <a:ext uri="{FF2B5EF4-FFF2-40B4-BE49-F238E27FC236}">
                <a16:creationId xmlns:a16="http://schemas.microsoft.com/office/drawing/2014/main" id="{F71C0FC7-7931-054F-84D3-8BE1CC005B86}"/>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extBox 11">
            <a:extLst>
              <a:ext uri="{FF2B5EF4-FFF2-40B4-BE49-F238E27FC236}">
                <a16:creationId xmlns:a16="http://schemas.microsoft.com/office/drawing/2014/main" id="{8A6E1C59-E258-794F-9CB0-0AB8B92668CB}"/>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420910819"/>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97177028-EC0C-E347-99BF-345A1F498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hrive Graphic">
            <a:extLst>
              <a:ext uri="{FF2B5EF4-FFF2-40B4-BE49-F238E27FC236}">
                <a16:creationId xmlns:a16="http://schemas.microsoft.com/office/drawing/2014/main" id="{E7BCFBB9-51AF-6643-BD24-EFB26F46D3F8}"/>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Box 10">
            <a:extLst>
              <a:ext uri="{FF2B5EF4-FFF2-40B4-BE49-F238E27FC236}">
                <a16:creationId xmlns:a16="http://schemas.microsoft.com/office/drawing/2014/main" id="{3807DFDA-51D2-354F-8CEE-F1EF514786C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32346553"/>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sp>
        <p:nvSpPr>
          <p:cNvPr id="12" name="Thrive Graphic">
            <a:extLst>
              <a:ext uri="{FF2B5EF4-FFF2-40B4-BE49-F238E27FC236}">
                <a16:creationId xmlns:a16="http://schemas.microsoft.com/office/drawing/2014/main" id="{E7BCFBB9-51AF-6643-BD24-EFB26F46D3F8}"/>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Box 10">
            <a:extLst>
              <a:ext uri="{FF2B5EF4-FFF2-40B4-BE49-F238E27FC236}">
                <a16:creationId xmlns:a16="http://schemas.microsoft.com/office/drawing/2014/main" id="{3807DFDA-51D2-354F-8CEE-F1EF514786C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602862678"/>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1" name="Background">
            <a:extLst>
              <a:ext uri="{FF2B5EF4-FFF2-40B4-BE49-F238E27FC236}">
                <a16:creationId xmlns:a16="http://schemas.microsoft.com/office/drawing/2014/main" id="{95B33452-B753-4847-AFFD-EB80EE67789D}"/>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extBox 9">
            <a:extLst>
              <a:ext uri="{FF2B5EF4-FFF2-40B4-BE49-F238E27FC236}">
                <a16:creationId xmlns:a16="http://schemas.microsoft.com/office/drawing/2014/main" id="{D47B44C3-B81B-1748-8142-3F68F78EF526}"/>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606253704"/>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8">
    <p:bg>
      <p:bgRef idx="1001">
        <a:schemeClr val="bg2"/>
      </p:bgRef>
    </p:bg>
    <p:spTree>
      <p:nvGrpSpPr>
        <p:cNvPr id="1" name=""/>
        <p:cNvGrpSpPr/>
        <p:nvPr/>
      </p:nvGrpSpPr>
      <p:grpSpPr>
        <a:xfrm>
          <a:off x="0" y="0"/>
          <a:ext cx="0" cy="0"/>
          <a:chOff x="0" y="0"/>
          <a:chExt cx="0" cy="0"/>
        </a:xfrm>
      </p:grpSpPr>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929111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9 Ink-Saver">
    <p:spTree>
      <p:nvGrpSpPr>
        <p:cNvPr id="1" name=""/>
        <p:cNvGrpSpPr/>
        <p:nvPr/>
      </p:nvGrpSpPr>
      <p:grpSpPr>
        <a:xfrm>
          <a:off x="0" y="0"/>
          <a:ext cx="0" cy="0"/>
          <a:chOff x="0" y="0"/>
          <a:chExt cx="0" cy="0"/>
        </a:xfrm>
      </p:grpSpPr>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29872556"/>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B1B5F96B-3AB6-BD46-8483-736A5B16B0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Thrive Graphic">
            <a:extLst>
              <a:ext uri="{FF2B5EF4-FFF2-40B4-BE49-F238E27FC236}">
                <a16:creationId xmlns:a16="http://schemas.microsoft.com/office/drawing/2014/main" id="{6825D9C4-C0DB-A944-85D9-5DFDB1D34DF9}"/>
              </a:ext>
            </a:extLst>
          </p:cNvPr>
          <p:cNvSpPr/>
          <p:nvPr userDrawn="1"/>
        </p:nvSpPr>
        <p:spPr>
          <a:xfrm>
            <a:off x="0" y="0"/>
            <a:ext cx="9634648" cy="6858000"/>
          </a:xfrm>
          <a:custGeom>
            <a:avLst/>
            <a:gdLst>
              <a:gd name="connsiteX0" fmla="*/ 0 w 9634648"/>
              <a:gd name="connsiteY0" fmla="*/ 0 h 6858000"/>
              <a:gd name="connsiteX1" fmla="*/ 6208684 w 9634648"/>
              <a:gd name="connsiteY1" fmla="*/ 0 h 6858000"/>
              <a:gd name="connsiteX2" fmla="*/ 6326576 w 9634648"/>
              <a:gd name="connsiteY2" fmla="*/ 0 h 6858000"/>
              <a:gd name="connsiteX3" fmla="*/ 6326576 w 9634648"/>
              <a:gd name="connsiteY3" fmla="*/ 2984 h 6858000"/>
              <a:gd name="connsiteX4" fmla="*/ 6384984 w 9634648"/>
              <a:gd name="connsiteY4" fmla="*/ 4462 h 6858000"/>
              <a:gd name="connsiteX5" fmla="*/ 9634648 w 9634648"/>
              <a:gd name="connsiteY5" fmla="*/ 3429000 h 6858000"/>
              <a:gd name="connsiteX6" fmla="*/ 6384984 w 9634648"/>
              <a:gd name="connsiteY6" fmla="*/ 6853539 h 6858000"/>
              <a:gd name="connsiteX7" fmla="*/ 6326576 w 9634648"/>
              <a:gd name="connsiteY7" fmla="*/ 6855017 h 6858000"/>
              <a:gd name="connsiteX8" fmla="*/ 6326576 w 9634648"/>
              <a:gd name="connsiteY8" fmla="*/ 6858000 h 6858000"/>
              <a:gd name="connsiteX9" fmla="*/ 6208684 w 9634648"/>
              <a:gd name="connsiteY9" fmla="*/ 6858000 h 6858000"/>
              <a:gd name="connsiteX10" fmla="*/ 0 w 9634648"/>
              <a:gd name="connsiteY10" fmla="*/ 6858000 h 6858000"/>
              <a:gd name="connsiteX11" fmla="*/ 0 w 9634648"/>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34648" h="6858000">
                <a:moveTo>
                  <a:pt x="0" y="0"/>
                </a:moveTo>
                <a:lnTo>
                  <a:pt x="6208684" y="0"/>
                </a:lnTo>
                <a:lnTo>
                  <a:pt x="6326576" y="0"/>
                </a:lnTo>
                <a:lnTo>
                  <a:pt x="6326576" y="2984"/>
                </a:lnTo>
                <a:lnTo>
                  <a:pt x="6384984" y="4462"/>
                </a:lnTo>
                <a:cubicBezTo>
                  <a:pt x="8195160" y="96301"/>
                  <a:pt x="9634648" y="1594397"/>
                  <a:pt x="9634648" y="3429000"/>
                </a:cubicBezTo>
                <a:cubicBezTo>
                  <a:pt x="9634648" y="5263605"/>
                  <a:pt x="8195160" y="6761699"/>
                  <a:pt x="6384984" y="6853539"/>
                </a:cubicBezTo>
                <a:lnTo>
                  <a:pt x="6326576" y="6855017"/>
                </a:lnTo>
                <a:lnTo>
                  <a:pt x="6326576" y="6858000"/>
                </a:lnTo>
                <a:lnTo>
                  <a:pt x="6208684"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65836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8229600" cy="7239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2">
            <a:extLst>
              <a:ext uri="{FF2B5EF4-FFF2-40B4-BE49-F238E27FC236}">
                <a16:creationId xmlns:a16="http://schemas.microsoft.com/office/drawing/2014/main" id="{AE4CC3BC-1300-4E44-AFB9-7802027ACCBA}"/>
              </a:ext>
            </a:extLst>
          </p:cNvPr>
          <p:cNvSpPr>
            <a:spLocks noGrp="1"/>
          </p:cNvSpPr>
          <p:nvPr>
            <p:ph idx="14"/>
          </p:nvPr>
        </p:nvSpPr>
        <p:spPr>
          <a:xfrm>
            <a:off x="333247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4EAC426F-C752-2048-96A9-7917DEA1BB19}"/>
              </a:ext>
            </a:extLst>
          </p:cNvPr>
          <p:cNvSpPr>
            <a:spLocks noGrp="1"/>
          </p:cNvSpPr>
          <p:nvPr>
            <p:ph idx="15"/>
          </p:nvPr>
        </p:nvSpPr>
        <p:spPr>
          <a:xfrm>
            <a:off x="620775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8D396D53-E38B-2E46-AF4B-6EE035E0DCAC}"/>
              </a:ext>
            </a:extLst>
          </p:cNvPr>
          <p:cNvSpPr>
            <a:spLocks noGrp="1"/>
          </p:cNvSpPr>
          <p:nvPr>
            <p:ph idx="17"/>
          </p:nvPr>
        </p:nvSpPr>
        <p:spPr>
          <a:xfrm>
            <a:off x="45719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898AFCC-687C-664D-8B82-3388505C9CB0}"/>
              </a:ext>
            </a:extLst>
          </p:cNvPr>
          <p:cNvSpPr>
            <a:spLocks noGrp="1"/>
          </p:cNvSpPr>
          <p:nvPr>
            <p:ph idx="18"/>
          </p:nvPr>
        </p:nvSpPr>
        <p:spPr>
          <a:xfrm>
            <a:off x="333247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5B425C-DFEC-B24E-81E8-935B9AFCCB80}"/>
              </a:ext>
            </a:extLst>
          </p:cNvPr>
          <p:cNvSpPr>
            <a:spLocks noGrp="1"/>
          </p:cNvSpPr>
          <p:nvPr>
            <p:ph idx="19"/>
          </p:nvPr>
        </p:nvSpPr>
        <p:spPr>
          <a:xfrm>
            <a:off x="620775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28" name="Logo">
            <a:extLst>
              <a:ext uri="{FF2B5EF4-FFF2-40B4-BE49-F238E27FC236}">
                <a16:creationId xmlns:a16="http://schemas.microsoft.com/office/drawing/2014/main" id="{17491D78-0FFD-B442-8059-31DEAF559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1" name="TextBox 20">
            <a:extLst>
              <a:ext uri="{FF2B5EF4-FFF2-40B4-BE49-F238E27FC236}">
                <a16:creationId xmlns:a16="http://schemas.microsoft.com/office/drawing/2014/main" id="{E4DDDE9E-5920-B943-8B4E-ECD67EA24B7F}"/>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364150009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2160" userDrawn="1">
          <p15:clr>
            <a:srgbClr val="FBAE40"/>
          </p15:clr>
        </p15:guide>
        <p15:guide id="4" pos="3912" userDrawn="1">
          <p15:clr>
            <a:srgbClr val="FBAE40"/>
          </p15:clr>
        </p15:guide>
        <p15:guide id="5" pos="210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2">
            <a:extLst>
              <a:ext uri="{FF2B5EF4-FFF2-40B4-BE49-F238E27FC236}">
                <a16:creationId xmlns:a16="http://schemas.microsoft.com/office/drawing/2014/main" id="{AE4CC3BC-1300-4E44-AFB9-7802027ACCBA}"/>
              </a:ext>
            </a:extLst>
          </p:cNvPr>
          <p:cNvSpPr>
            <a:spLocks noGrp="1"/>
          </p:cNvSpPr>
          <p:nvPr>
            <p:ph idx="14"/>
          </p:nvPr>
        </p:nvSpPr>
        <p:spPr>
          <a:xfrm>
            <a:off x="333247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4EAC426F-C752-2048-96A9-7917DEA1BB19}"/>
              </a:ext>
            </a:extLst>
          </p:cNvPr>
          <p:cNvSpPr>
            <a:spLocks noGrp="1"/>
          </p:cNvSpPr>
          <p:nvPr>
            <p:ph idx="15"/>
          </p:nvPr>
        </p:nvSpPr>
        <p:spPr>
          <a:xfrm>
            <a:off x="620775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349E73E-2AF7-0348-AB96-84D73F85CDED}"/>
              </a:ext>
            </a:extLst>
          </p:cNvPr>
          <p:cNvSpPr>
            <a:spLocks noGrp="1"/>
          </p:cNvSpPr>
          <p:nvPr>
            <p:ph idx="16"/>
          </p:nvPr>
        </p:nvSpPr>
        <p:spPr>
          <a:xfrm>
            <a:off x="9086850" y="1752600"/>
            <a:ext cx="264795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8D396D53-E38B-2E46-AF4B-6EE035E0DCAC}"/>
              </a:ext>
            </a:extLst>
          </p:cNvPr>
          <p:cNvSpPr>
            <a:spLocks noGrp="1"/>
          </p:cNvSpPr>
          <p:nvPr>
            <p:ph idx="17"/>
          </p:nvPr>
        </p:nvSpPr>
        <p:spPr>
          <a:xfrm>
            <a:off x="45719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898AFCC-687C-664D-8B82-3388505C9CB0}"/>
              </a:ext>
            </a:extLst>
          </p:cNvPr>
          <p:cNvSpPr>
            <a:spLocks noGrp="1"/>
          </p:cNvSpPr>
          <p:nvPr>
            <p:ph idx="18"/>
          </p:nvPr>
        </p:nvSpPr>
        <p:spPr>
          <a:xfrm>
            <a:off x="333247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5B425C-DFEC-B24E-81E8-935B9AFCCB80}"/>
              </a:ext>
            </a:extLst>
          </p:cNvPr>
          <p:cNvSpPr>
            <a:spLocks noGrp="1"/>
          </p:cNvSpPr>
          <p:nvPr>
            <p:ph idx="19"/>
          </p:nvPr>
        </p:nvSpPr>
        <p:spPr>
          <a:xfrm>
            <a:off x="620775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AD940363-E143-3A43-A2DE-DA774B0DF21D}"/>
              </a:ext>
            </a:extLst>
          </p:cNvPr>
          <p:cNvSpPr>
            <a:spLocks noGrp="1"/>
          </p:cNvSpPr>
          <p:nvPr>
            <p:ph idx="20"/>
          </p:nvPr>
        </p:nvSpPr>
        <p:spPr>
          <a:xfrm>
            <a:off x="9086850" y="3429000"/>
            <a:ext cx="264795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9861081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2160"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Ref idx="1001">
        <a:schemeClr val="bg1"/>
      </p:bgRef>
    </p:bg>
    <p:spTree>
      <p:nvGrpSpPr>
        <p:cNvPr id="1" name=""/>
        <p:cNvGrpSpPr/>
        <p:nvPr/>
      </p:nvGrpSpPr>
      <p:grpSpPr>
        <a:xfrm>
          <a:off x="0" y="0"/>
          <a:ext cx="0" cy="0"/>
          <a:chOff x="0" y="0"/>
          <a:chExt cx="0" cy="0"/>
        </a:xfrm>
      </p:grpSpPr>
      <p:pic>
        <p:nvPicPr>
          <p:cNvPr id="5" name="Background">
            <a:extLst>
              <a:ext uri="{FF2B5EF4-FFF2-40B4-BE49-F238E27FC236}">
                <a16:creationId xmlns:a16="http://schemas.microsoft.com/office/drawing/2014/main" id="{D027DA4B-BB50-5B44-AAC8-29A80E8F43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Logo">
            <a:extLst>
              <a:ext uri="{FF2B5EF4-FFF2-40B4-BE49-F238E27FC236}">
                <a16:creationId xmlns:a16="http://schemas.microsoft.com/office/drawing/2014/main" id="{E9B987B8-285B-5041-A418-9686A7AD8B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2E1003F7-D320-D84C-8648-5474103055AE}"/>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8542"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66928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15352530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3-Up">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8" name="Picture Placeholder 7">
            <a:extLst>
              <a:ext uri="{FF2B5EF4-FFF2-40B4-BE49-F238E27FC236}">
                <a16:creationId xmlns:a16="http://schemas.microsoft.com/office/drawing/2014/main" id="{940A0D82-461B-E54B-9189-CFAEE99C2550}"/>
              </a:ext>
            </a:extLst>
          </p:cNvPr>
          <p:cNvSpPr>
            <a:spLocks noGrp="1"/>
          </p:cNvSpPr>
          <p:nvPr>
            <p:ph type="pic" sz="quarter" idx="16"/>
          </p:nvPr>
        </p:nvSpPr>
        <p:spPr>
          <a:xfrm>
            <a:off x="457200" y="1752600"/>
            <a:ext cx="1371600" cy="1600200"/>
          </a:xfrm>
          <a:noFill/>
        </p:spPr>
        <p:txBody>
          <a:bodyPr/>
          <a:lstStyle>
            <a:lvl1pPr>
              <a:defRPr sz="1600">
                <a:solidFill>
                  <a:schemeClr val="bg2"/>
                </a:solidFill>
              </a:defRPr>
            </a:lvl1pPr>
          </a:lstStyle>
          <a:p>
            <a:r>
              <a:rPr lang="en-US"/>
              <a:t>Click icon to add picture</a:t>
            </a:r>
          </a:p>
        </p:txBody>
      </p:sp>
      <p:sp>
        <p:nvSpPr>
          <p:cNvPr id="12" name="Picture Placeholder 7">
            <a:extLst>
              <a:ext uri="{FF2B5EF4-FFF2-40B4-BE49-F238E27FC236}">
                <a16:creationId xmlns:a16="http://schemas.microsoft.com/office/drawing/2014/main" id="{39E6DB29-927F-2944-8437-C2244235DF20}"/>
              </a:ext>
            </a:extLst>
          </p:cNvPr>
          <p:cNvSpPr>
            <a:spLocks noGrp="1"/>
          </p:cNvSpPr>
          <p:nvPr>
            <p:ph type="pic" sz="quarter" idx="17"/>
          </p:nvPr>
        </p:nvSpPr>
        <p:spPr>
          <a:xfrm>
            <a:off x="4297363" y="1752600"/>
            <a:ext cx="1371600" cy="1600200"/>
          </a:xfrm>
          <a:noFill/>
        </p:spPr>
        <p:txBody>
          <a:bodyPr/>
          <a:lstStyle>
            <a:lvl1pPr>
              <a:defRPr sz="1600">
                <a:solidFill>
                  <a:schemeClr val="bg2"/>
                </a:solidFill>
              </a:defRPr>
            </a:lvl1pPr>
          </a:lstStyle>
          <a:p>
            <a:r>
              <a:rPr lang="en-US"/>
              <a:t>Click icon to add picture</a:t>
            </a:r>
          </a:p>
        </p:txBody>
      </p:sp>
      <p:sp>
        <p:nvSpPr>
          <p:cNvPr id="13" name="Picture Placeholder 7">
            <a:extLst>
              <a:ext uri="{FF2B5EF4-FFF2-40B4-BE49-F238E27FC236}">
                <a16:creationId xmlns:a16="http://schemas.microsoft.com/office/drawing/2014/main" id="{0EE8E76B-76B8-7146-B8D3-52D66375311D}"/>
              </a:ext>
            </a:extLst>
          </p:cNvPr>
          <p:cNvSpPr>
            <a:spLocks noGrp="1"/>
          </p:cNvSpPr>
          <p:nvPr>
            <p:ph type="pic" sz="quarter" idx="18"/>
          </p:nvPr>
        </p:nvSpPr>
        <p:spPr>
          <a:xfrm>
            <a:off x="8131175" y="1752600"/>
            <a:ext cx="1371600" cy="1600200"/>
          </a:xfrm>
          <a:noFill/>
        </p:spPr>
        <p:txBody>
          <a:bodyPr/>
          <a:lstStyle>
            <a:lvl1pPr>
              <a:defRPr sz="1600">
                <a:solidFill>
                  <a:schemeClr val="bg2"/>
                </a:solidFill>
              </a:defRPr>
            </a:lvl1pPr>
          </a:lstStyle>
          <a:p>
            <a:r>
              <a:rPr lang="en-US"/>
              <a:t>Click icon to add picture</a:t>
            </a:r>
          </a:p>
        </p:txBody>
      </p:sp>
      <p:sp>
        <p:nvSpPr>
          <p:cNvPr id="14" name="Content Placeholder 2">
            <a:extLst>
              <a:ext uri="{FF2B5EF4-FFF2-40B4-BE49-F238E27FC236}">
                <a16:creationId xmlns:a16="http://schemas.microsoft.com/office/drawing/2014/main" id="{4806FAC1-EDBA-0048-80DF-50F1C8E451B3}"/>
              </a:ext>
            </a:extLst>
          </p:cNvPr>
          <p:cNvSpPr>
            <a:spLocks noGrp="1"/>
          </p:cNvSpPr>
          <p:nvPr>
            <p:ph idx="1"/>
          </p:nvPr>
        </p:nvSpPr>
        <p:spPr>
          <a:xfrm>
            <a:off x="457200"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D34985FE-79AD-5742-B9D2-00A4AE2CF299}"/>
              </a:ext>
            </a:extLst>
          </p:cNvPr>
          <p:cNvSpPr>
            <a:spLocks noGrp="1"/>
          </p:cNvSpPr>
          <p:nvPr>
            <p:ph idx="19"/>
          </p:nvPr>
        </p:nvSpPr>
        <p:spPr>
          <a:xfrm>
            <a:off x="4294632"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FEA213B-A804-EB49-B44C-3AB2199109CF}"/>
              </a:ext>
            </a:extLst>
          </p:cNvPr>
          <p:cNvSpPr>
            <a:spLocks noGrp="1"/>
          </p:cNvSpPr>
          <p:nvPr>
            <p:ph idx="20"/>
          </p:nvPr>
        </p:nvSpPr>
        <p:spPr>
          <a:xfrm>
            <a:off x="8132064"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82715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guide id="4" pos="2707" userDrawn="1">
          <p15:clr>
            <a:srgbClr val="FBAE40"/>
          </p15:clr>
        </p15:guide>
        <p15:guide id="5" pos="512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11" name="Picture Placeholder 7">
            <a:extLst>
              <a:ext uri="{FF2B5EF4-FFF2-40B4-BE49-F238E27FC236}">
                <a16:creationId xmlns:a16="http://schemas.microsoft.com/office/drawing/2014/main" id="{11B74FCF-9B30-9F48-8DD1-890FFF253AB0}"/>
              </a:ext>
            </a:extLst>
          </p:cNvPr>
          <p:cNvSpPr>
            <a:spLocks noGrp="1"/>
          </p:cNvSpPr>
          <p:nvPr>
            <p:ph type="pic" sz="quarter" idx="17"/>
          </p:nvPr>
        </p:nvSpPr>
        <p:spPr>
          <a:xfrm>
            <a:off x="457200" y="1752599"/>
            <a:ext cx="1008529" cy="1188720"/>
          </a:xfrm>
          <a:noFill/>
        </p:spPr>
        <p:txBody>
          <a:bodyPr/>
          <a:lstStyle>
            <a:lvl1pPr>
              <a:defRPr sz="1400">
                <a:solidFill>
                  <a:schemeClr val="bg2"/>
                </a:solidFill>
              </a:defRPr>
            </a:lvl1pPr>
          </a:lstStyle>
          <a:p>
            <a:r>
              <a:rPr lang="en-US"/>
              <a:t>Click icon to add picture</a:t>
            </a:r>
          </a:p>
        </p:txBody>
      </p:sp>
      <p:sp>
        <p:nvSpPr>
          <p:cNvPr id="23" name="Picture Placeholder 7">
            <a:extLst>
              <a:ext uri="{FF2B5EF4-FFF2-40B4-BE49-F238E27FC236}">
                <a16:creationId xmlns:a16="http://schemas.microsoft.com/office/drawing/2014/main" id="{2403E45C-B304-2443-9005-D5021190F791}"/>
              </a:ext>
            </a:extLst>
          </p:cNvPr>
          <p:cNvSpPr>
            <a:spLocks noGrp="1"/>
          </p:cNvSpPr>
          <p:nvPr>
            <p:ph type="pic" sz="quarter" idx="25"/>
          </p:nvPr>
        </p:nvSpPr>
        <p:spPr>
          <a:xfrm>
            <a:off x="3333750" y="1752599"/>
            <a:ext cx="1008529" cy="1188720"/>
          </a:xfrm>
          <a:noFill/>
        </p:spPr>
        <p:txBody>
          <a:bodyPr/>
          <a:lstStyle>
            <a:lvl1pPr>
              <a:defRPr sz="1400">
                <a:solidFill>
                  <a:schemeClr val="bg2"/>
                </a:solidFill>
              </a:defRPr>
            </a:lvl1pPr>
          </a:lstStyle>
          <a:p>
            <a:r>
              <a:rPr lang="en-US"/>
              <a:t>Click icon to add picture</a:t>
            </a:r>
          </a:p>
        </p:txBody>
      </p:sp>
      <p:sp>
        <p:nvSpPr>
          <p:cNvPr id="24" name="Picture Placeholder 7">
            <a:extLst>
              <a:ext uri="{FF2B5EF4-FFF2-40B4-BE49-F238E27FC236}">
                <a16:creationId xmlns:a16="http://schemas.microsoft.com/office/drawing/2014/main" id="{612DF03A-89FC-0741-823D-DF7B23871DD0}"/>
              </a:ext>
            </a:extLst>
          </p:cNvPr>
          <p:cNvSpPr>
            <a:spLocks noGrp="1"/>
          </p:cNvSpPr>
          <p:nvPr>
            <p:ph type="pic" sz="quarter" idx="26"/>
          </p:nvPr>
        </p:nvSpPr>
        <p:spPr>
          <a:xfrm>
            <a:off x="6210300" y="1752599"/>
            <a:ext cx="1008529" cy="1188720"/>
          </a:xfrm>
          <a:noFill/>
        </p:spPr>
        <p:txBody>
          <a:bodyPr/>
          <a:lstStyle>
            <a:lvl1pPr>
              <a:defRPr sz="1400">
                <a:solidFill>
                  <a:schemeClr val="bg2"/>
                </a:solidFill>
              </a:defRPr>
            </a:lvl1pPr>
          </a:lstStyle>
          <a:p>
            <a:r>
              <a:rPr lang="en-US"/>
              <a:t>Click icon to add picture</a:t>
            </a:r>
          </a:p>
        </p:txBody>
      </p:sp>
      <p:sp>
        <p:nvSpPr>
          <p:cNvPr id="25" name="Picture Placeholder 7">
            <a:extLst>
              <a:ext uri="{FF2B5EF4-FFF2-40B4-BE49-F238E27FC236}">
                <a16:creationId xmlns:a16="http://schemas.microsoft.com/office/drawing/2014/main" id="{31669BB4-D2F0-F745-A2EB-3A642B2DCC2B}"/>
              </a:ext>
            </a:extLst>
          </p:cNvPr>
          <p:cNvSpPr>
            <a:spLocks noGrp="1"/>
          </p:cNvSpPr>
          <p:nvPr>
            <p:ph type="pic" sz="quarter" idx="27"/>
          </p:nvPr>
        </p:nvSpPr>
        <p:spPr>
          <a:xfrm>
            <a:off x="9086850" y="1752599"/>
            <a:ext cx="1008529" cy="1188720"/>
          </a:xfrm>
          <a:noFill/>
        </p:spPr>
        <p:txBody>
          <a:bodyPr/>
          <a:lstStyle>
            <a:lvl1pPr>
              <a:defRPr sz="1400">
                <a:solidFill>
                  <a:schemeClr val="bg2"/>
                </a:solidFill>
              </a:defRPr>
            </a:lvl1pPr>
          </a:lstStyle>
          <a:p>
            <a:r>
              <a:rPr lang="en-US"/>
              <a:t>Click icon to add picture</a:t>
            </a:r>
          </a:p>
        </p:txBody>
      </p:sp>
      <p:sp>
        <p:nvSpPr>
          <p:cNvPr id="7" name="Text Placeholder 6">
            <a:extLst>
              <a:ext uri="{FF2B5EF4-FFF2-40B4-BE49-F238E27FC236}">
                <a16:creationId xmlns:a16="http://schemas.microsoft.com/office/drawing/2014/main" id="{AB57FFF7-9D6A-4F49-99C3-5E6DE4E160CD}"/>
              </a:ext>
            </a:extLst>
          </p:cNvPr>
          <p:cNvSpPr>
            <a:spLocks noGrp="1"/>
          </p:cNvSpPr>
          <p:nvPr>
            <p:ph type="body" sz="quarter" idx="28"/>
          </p:nvPr>
        </p:nvSpPr>
        <p:spPr>
          <a:xfrm>
            <a:off x="170078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29" name="Text Placeholder 6">
            <a:extLst>
              <a:ext uri="{FF2B5EF4-FFF2-40B4-BE49-F238E27FC236}">
                <a16:creationId xmlns:a16="http://schemas.microsoft.com/office/drawing/2014/main" id="{B46CD1BD-2AE3-B14F-BAC1-192A25CB9D2F}"/>
              </a:ext>
            </a:extLst>
          </p:cNvPr>
          <p:cNvSpPr>
            <a:spLocks noGrp="1"/>
          </p:cNvSpPr>
          <p:nvPr>
            <p:ph type="body" sz="quarter" idx="29"/>
          </p:nvPr>
        </p:nvSpPr>
        <p:spPr>
          <a:xfrm>
            <a:off x="457606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30" name="Text Placeholder 6">
            <a:extLst>
              <a:ext uri="{FF2B5EF4-FFF2-40B4-BE49-F238E27FC236}">
                <a16:creationId xmlns:a16="http://schemas.microsoft.com/office/drawing/2014/main" id="{758961D3-B37C-8146-BC5F-AA6DBCDFC160}"/>
              </a:ext>
            </a:extLst>
          </p:cNvPr>
          <p:cNvSpPr>
            <a:spLocks noGrp="1"/>
          </p:cNvSpPr>
          <p:nvPr>
            <p:ph type="body" sz="quarter" idx="30"/>
          </p:nvPr>
        </p:nvSpPr>
        <p:spPr>
          <a:xfrm>
            <a:off x="745134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31" name="Text Placeholder 6">
            <a:extLst>
              <a:ext uri="{FF2B5EF4-FFF2-40B4-BE49-F238E27FC236}">
                <a16:creationId xmlns:a16="http://schemas.microsoft.com/office/drawing/2014/main" id="{313A5C6D-A904-5147-A595-DBC94D7A9D6F}"/>
              </a:ext>
            </a:extLst>
          </p:cNvPr>
          <p:cNvSpPr>
            <a:spLocks noGrp="1"/>
          </p:cNvSpPr>
          <p:nvPr>
            <p:ph type="body" sz="quarter" idx="31"/>
          </p:nvPr>
        </p:nvSpPr>
        <p:spPr>
          <a:xfrm>
            <a:off x="1032662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9" name="Text Placeholder 8">
            <a:extLst>
              <a:ext uri="{FF2B5EF4-FFF2-40B4-BE49-F238E27FC236}">
                <a16:creationId xmlns:a16="http://schemas.microsoft.com/office/drawing/2014/main" id="{9C0E2D1B-BED7-2842-B31C-459A38815301}"/>
              </a:ext>
            </a:extLst>
          </p:cNvPr>
          <p:cNvSpPr>
            <a:spLocks noGrp="1"/>
          </p:cNvSpPr>
          <p:nvPr>
            <p:ph type="body" sz="quarter" idx="32"/>
          </p:nvPr>
        </p:nvSpPr>
        <p:spPr>
          <a:xfrm>
            <a:off x="45720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38" name="Text Placeholder 8">
            <a:extLst>
              <a:ext uri="{FF2B5EF4-FFF2-40B4-BE49-F238E27FC236}">
                <a16:creationId xmlns:a16="http://schemas.microsoft.com/office/drawing/2014/main" id="{0CA81593-D432-8141-A769-CEF3DE0EB478}"/>
              </a:ext>
            </a:extLst>
          </p:cNvPr>
          <p:cNvSpPr>
            <a:spLocks noGrp="1"/>
          </p:cNvSpPr>
          <p:nvPr>
            <p:ph type="body" sz="quarter" idx="33"/>
          </p:nvPr>
        </p:nvSpPr>
        <p:spPr>
          <a:xfrm>
            <a:off x="333375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39" name="Text Placeholder 8">
            <a:extLst>
              <a:ext uri="{FF2B5EF4-FFF2-40B4-BE49-F238E27FC236}">
                <a16:creationId xmlns:a16="http://schemas.microsoft.com/office/drawing/2014/main" id="{86629A84-6CF0-B743-82FC-7D9115394335}"/>
              </a:ext>
            </a:extLst>
          </p:cNvPr>
          <p:cNvSpPr>
            <a:spLocks noGrp="1"/>
          </p:cNvSpPr>
          <p:nvPr>
            <p:ph type="body" sz="quarter" idx="34"/>
          </p:nvPr>
        </p:nvSpPr>
        <p:spPr>
          <a:xfrm>
            <a:off x="621030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40" name="Text Placeholder 8">
            <a:extLst>
              <a:ext uri="{FF2B5EF4-FFF2-40B4-BE49-F238E27FC236}">
                <a16:creationId xmlns:a16="http://schemas.microsoft.com/office/drawing/2014/main" id="{33128BF1-DB58-8D40-8F40-06513B4DC92F}"/>
              </a:ext>
            </a:extLst>
          </p:cNvPr>
          <p:cNvSpPr>
            <a:spLocks noGrp="1"/>
          </p:cNvSpPr>
          <p:nvPr>
            <p:ph type="body" sz="quarter" idx="35"/>
          </p:nvPr>
        </p:nvSpPr>
        <p:spPr>
          <a:xfrm>
            <a:off x="908685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41" name="Picture Placeholder 7">
            <a:extLst>
              <a:ext uri="{FF2B5EF4-FFF2-40B4-BE49-F238E27FC236}">
                <a16:creationId xmlns:a16="http://schemas.microsoft.com/office/drawing/2014/main" id="{50F78DE1-F202-5D47-BC77-3D87C5E7595A}"/>
              </a:ext>
            </a:extLst>
          </p:cNvPr>
          <p:cNvSpPr>
            <a:spLocks noGrp="1"/>
          </p:cNvSpPr>
          <p:nvPr>
            <p:ph type="pic" sz="quarter" idx="36"/>
          </p:nvPr>
        </p:nvSpPr>
        <p:spPr>
          <a:xfrm>
            <a:off x="457200" y="4030381"/>
            <a:ext cx="1008529" cy="1188720"/>
          </a:xfrm>
          <a:noFill/>
        </p:spPr>
        <p:txBody>
          <a:bodyPr/>
          <a:lstStyle>
            <a:lvl1pPr>
              <a:defRPr sz="1400">
                <a:solidFill>
                  <a:schemeClr val="bg2"/>
                </a:solidFill>
              </a:defRPr>
            </a:lvl1pPr>
          </a:lstStyle>
          <a:p>
            <a:r>
              <a:rPr lang="en-US"/>
              <a:t>Click icon to add picture</a:t>
            </a:r>
          </a:p>
        </p:txBody>
      </p:sp>
      <p:sp>
        <p:nvSpPr>
          <p:cNvPr id="42" name="Picture Placeholder 7">
            <a:extLst>
              <a:ext uri="{FF2B5EF4-FFF2-40B4-BE49-F238E27FC236}">
                <a16:creationId xmlns:a16="http://schemas.microsoft.com/office/drawing/2014/main" id="{16DF8498-9603-374A-BD3D-3D8ED3688F83}"/>
              </a:ext>
            </a:extLst>
          </p:cNvPr>
          <p:cNvSpPr>
            <a:spLocks noGrp="1"/>
          </p:cNvSpPr>
          <p:nvPr>
            <p:ph type="pic" sz="quarter" idx="37"/>
          </p:nvPr>
        </p:nvSpPr>
        <p:spPr>
          <a:xfrm>
            <a:off x="3333750" y="4030381"/>
            <a:ext cx="1008529" cy="1188720"/>
          </a:xfrm>
          <a:noFill/>
        </p:spPr>
        <p:txBody>
          <a:bodyPr/>
          <a:lstStyle>
            <a:lvl1pPr>
              <a:defRPr sz="1400">
                <a:solidFill>
                  <a:schemeClr val="bg2"/>
                </a:solidFill>
              </a:defRPr>
            </a:lvl1pPr>
          </a:lstStyle>
          <a:p>
            <a:r>
              <a:rPr lang="en-US"/>
              <a:t>Click icon to add picture</a:t>
            </a:r>
          </a:p>
        </p:txBody>
      </p:sp>
      <p:sp>
        <p:nvSpPr>
          <p:cNvPr id="43" name="Picture Placeholder 7">
            <a:extLst>
              <a:ext uri="{FF2B5EF4-FFF2-40B4-BE49-F238E27FC236}">
                <a16:creationId xmlns:a16="http://schemas.microsoft.com/office/drawing/2014/main" id="{0512A737-29F4-F047-8706-FD416E3B4423}"/>
              </a:ext>
            </a:extLst>
          </p:cNvPr>
          <p:cNvSpPr>
            <a:spLocks noGrp="1"/>
          </p:cNvSpPr>
          <p:nvPr>
            <p:ph type="pic" sz="quarter" idx="38"/>
          </p:nvPr>
        </p:nvSpPr>
        <p:spPr>
          <a:xfrm>
            <a:off x="6210300" y="4030381"/>
            <a:ext cx="1008529" cy="1188720"/>
          </a:xfrm>
          <a:noFill/>
        </p:spPr>
        <p:txBody>
          <a:bodyPr/>
          <a:lstStyle>
            <a:lvl1pPr>
              <a:defRPr sz="1400">
                <a:solidFill>
                  <a:schemeClr val="bg2"/>
                </a:solidFill>
              </a:defRPr>
            </a:lvl1pPr>
          </a:lstStyle>
          <a:p>
            <a:r>
              <a:rPr lang="en-US"/>
              <a:t>Click icon to add picture</a:t>
            </a:r>
          </a:p>
        </p:txBody>
      </p:sp>
      <p:sp>
        <p:nvSpPr>
          <p:cNvPr id="44" name="Picture Placeholder 7">
            <a:extLst>
              <a:ext uri="{FF2B5EF4-FFF2-40B4-BE49-F238E27FC236}">
                <a16:creationId xmlns:a16="http://schemas.microsoft.com/office/drawing/2014/main" id="{6C3919F5-68FB-9645-981F-911B4761C5A4}"/>
              </a:ext>
            </a:extLst>
          </p:cNvPr>
          <p:cNvSpPr>
            <a:spLocks noGrp="1"/>
          </p:cNvSpPr>
          <p:nvPr>
            <p:ph type="pic" sz="quarter" idx="39"/>
          </p:nvPr>
        </p:nvSpPr>
        <p:spPr>
          <a:xfrm>
            <a:off x="9086850" y="4030381"/>
            <a:ext cx="1008529" cy="1188720"/>
          </a:xfrm>
          <a:noFill/>
        </p:spPr>
        <p:txBody>
          <a:bodyPr/>
          <a:lstStyle>
            <a:lvl1pPr>
              <a:defRPr sz="1400">
                <a:solidFill>
                  <a:schemeClr val="bg2"/>
                </a:solidFill>
              </a:defRPr>
            </a:lvl1pPr>
          </a:lstStyle>
          <a:p>
            <a:r>
              <a:rPr lang="en-US"/>
              <a:t>Click icon to add picture</a:t>
            </a:r>
          </a:p>
        </p:txBody>
      </p:sp>
      <p:sp>
        <p:nvSpPr>
          <p:cNvPr id="45" name="Text Placeholder 6">
            <a:extLst>
              <a:ext uri="{FF2B5EF4-FFF2-40B4-BE49-F238E27FC236}">
                <a16:creationId xmlns:a16="http://schemas.microsoft.com/office/drawing/2014/main" id="{BFB552EA-68D5-9C4E-84AF-1C457360253A}"/>
              </a:ext>
            </a:extLst>
          </p:cNvPr>
          <p:cNvSpPr>
            <a:spLocks noGrp="1"/>
          </p:cNvSpPr>
          <p:nvPr>
            <p:ph type="body" sz="quarter" idx="40"/>
          </p:nvPr>
        </p:nvSpPr>
        <p:spPr>
          <a:xfrm>
            <a:off x="170078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6" name="Text Placeholder 6">
            <a:extLst>
              <a:ext uri="{FF2B5EF4-FFF2-40B4-BE49-F238E27FC236}">
                <a16:creationId xmlns:a16="http://schemas.microsoft.com/office/drawing/2014/main" id="{7301CD87-76A1-C040-9A0C-2B465D32A7BF}"/>
              </a:ext>
            </a:extLst>
          </p:cNvPr>
          <p:cNvSpPr>
            <a:spLocks noGrp="1"/>
          </p:cNvSpPr>
          <p:nvPr>
            <p:ph type="body" sz="quarter" idx="41"/>
          </p:nvPr>
        </p:nvSpPr>
        <p:spPr>
          <a:xfrm>
            <a:off x="457606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7" name="Text Placeholder 6">
            <a:extLst>
              <a:ext uri="{FF2B5EF4-FFF2-40B4-BE49-F238E27FC236}">
                <a16:creationId xmlns:a16="http://schemas.microsoft.com/office/drawing/2014/main" id="{32B9C53B-81EB-A748-8D62-11E10A4C3684}"/>
              </a:ext>
            </a:extLst>
          </p:cNvPr>
          <p:cNvSpPr>
            <a:spLocks noGrp="1"/>
          </p:cNvSpPr>
          <p:nvPr>
            <p:ph type="body" sz="quarter" idx="42"/>
          </p:nvPr>
        </p:nvSpPr>
        <p:spPr>
          <a:xfrm>
            <a:off x="745134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8" name="Text Placeholder 6">
            <a:extLst>
              <a:ext uri="{FF2B5EF4-FFF2-40B4-BE49-F238E27FC236}">
                <a16:creationId xmlns:a16="http://schemas.microsoft.com/office/drawing/2014/main" id="{9E73DF7C-BD9F-854D-99C4-EF0F911018A5}"/>
              </a:ext>
            </a:extLst>
          </p:cNvPr>
          <p:cNvSpPr>
            <a:spLocks noGrp="1"/>
          </p:cNvSpPr>
          <p:nvPr>
            <p:ph type="body" sz="quarter" idx="43"/>
          </p:nvPr>
        </p:nvSpPr>
        <p:spPr>
          <a:xfrm>
            <a:off x="1032662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9" name="Text Placeholder 8">
            <a:extLst>
              <a:ext uri="{FF2B5EF4-FFF2-40B4-BE49-F238E27FC236}">
                <a16:creationId xmlns:a16="http://schemas.microsoft.com/office/drawing/2014/main" id="{AFFF2737-337F-C94C-8CCD-EDBBBF90CC93}"/>
              </a:ext>
            </a:extLst>
          </p:cNvPr>
          <p:cNvSpPr>
            <a:spLocks noGrp="1"/>
          </p:cNvSpPr>
          <p:nvPr>
            <p:ph type="body" sz="quarter" idx="44"/>
          </p:nvPr>
        </p:nvSpPr>
        <p:spPr>
          <a:xfrm>
            <a:off x="45720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0" name="Text Placeholder 8">
            <a:extLst>
              <a:ext uri="{FF2B5EF4-FFF2-40B4-BE49-F238E27FC236}">
                <a16:creationId xmlns:a16="http://schemas.microsoft.com/office/drawing/2014/main" id="{88EAB263-BD40-724A-A7AA-42191BC14352}"/>
              </a:ext>
            </a:extLst>
          </p:cNvPr>
          <p:cNvSpPr>
            <a:spLocks noGrp="1"/>
          </p:cNvSpPr>
          <p:nvPr>
            <p:ph type="body" sz="quarter" idx="45"/>
          </p:nvPr>
        </p:nvSpPr>
        <p:spPr>
          <a:xfrm>
            <a:off x="333375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1" name="Text Placeholder 8">
            <a:extLst>
              <a:ext uri="{FF2B5EF4-FFF2-40B4-BE49-F238E27FC236}">
                <a16:creationId xmlns:a16="http://schemas.microsoft.com/office/drawing/2014/main" id="{FADB9B56-C8C2-D848-89F7-CADBC54BF4AA}"/>
              </a:ext>
            </a:extLst>
          </p:cNvPr>
          <p:cNvSpPr>
            <a:spLocks noGrp="1"/>
          </p:cNvSpPr>
          <p:nvPr>
            <p:ph type="body" sz="quarter" idx="46"/>
          </p:nvPr>
        </p:nvSpPr>
        <p:spPr>
          <a:xfrm>
            <a:off x="621030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2" name="Text Placeholder 8">
            <a:extLst>
              <a:ext uri="{FF2B5EF4-FFF2-40B4-BE49-F238E27FC236}">
                <a16:creationId xmlns:a16="http://schemas.microsoft.com/office/drawing/2014/main" id="{80FC0408-4D63-7C42-A9B1-E9812ACFC31B}"/>
              </a:ext>
            </a:extLst>
          </p:cNvPr>
          <p:cNvSpPr>
            <a:spLocks noGrp="1"/>
          </p:cNvSpPr>
          <p:nvPr>
            <p:ph type="body" sz="quarter" idx="47"/>
          </p:nvPr>
        </p:nvSpPr>
        <p:spPr>
          <a:xfrm>
            <a:off x="908685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47800709"/>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9D6DA-954B-1B42-9E01-790184B814BA}"/>
              </a:ext>
            </a:extLst>
          </p:cNvPr>
          <p:cNvSpPr/>
          <p:nvPr userDrawn="1"/>
        </p:nvSpPr>
        <p:spPr>
          <a:xfrm>
            <a:off x="0" y="0"/>
            <a:ext cx="5029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Aft>
                <a:spcPts val="800"/>
              </a:spcAft>
            </a:pPr>
            <a:endParaRPr lang="en-US" dirty="0">
              <a:solidFill>
                <a:schemeClr val="tx1"/>
              </a:solidFill>
            </a:endParaRPr>
          </a:p>
        </p:txBody>
      </p:sp>
      <p:pic>
        <p:nvPicPr>
          <p:cNvPr id="11" name="Logo">
            <a:extLst>
              <a:ext uri="{FF2B5EF4-FFF2-40B4-BE49-F238E27FC236}">
                <a16:creationId xmlns:a16="http://schemas.microsoft.com/office/drawing/2014/main" id="{28ACF708-566E-C246-9A0D-BD420C83F1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3434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340087" cy="1409700"/>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4340087" cy="350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5257800" y="1028700"/>
            <a:ext cx="64770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20ECFE5C-15A2-8449-899A-8B2C49FB660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168480787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31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9D6DA-954B-1B42-9E01-790184B814BA}"/>
              </a:ext>
            </a:extLst>
          </p:cNvPr>
          <p:cNvSpPr/>
          <p:nvPr userDrawn="1"/>
        </p:nvSpPr>
        <p:spPr>
          <a:xfrm>
            <a:off x="5029201" y="0"/>
            <a:ext cx="7162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Aft>
                <a:spcPts val="800"/>
              </a:spcAft>
            </a:pPr>
            <a:endParaRPr lang="en-US" dirty="0">
              <a:solidFill>
                <a:schemeClr val="tx1"/>
              </a:solidFill>
            </a:endParaRP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3434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340087" cy="1409700"/>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4340087" cy="3505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5257800" y="1028700"/>
            <a:ext cx="6477000" cy="49149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909590"/>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3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pic>
        <p:nvPicPr>
          <p:cNvPr id="13" name="Background">
            <a:extLst>
              <a:ext uri="{FF2B5EF4-FFF2-40B4-BE49-F238E27FC236}">
                <a16:creationId xmlns:a16="http://schemas.microsoft.com/office/drawing/2014/main" id="{FB51609D-079B-744D-9914-CAA56A3A35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Logo">
            <a:extLst>
              <a:ext uri="{FF2B5EF4-FFF2-40B4-BE49-F238E27FC236}">
                <a16:creationId xmlns:a16="http://schemas.microsoft.com/office/drawing/2014/main" id="{02306B9D-59D8-854B-BEE8-759ECE12CF4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9726" y="6140450"/>
            <a:ext cx="1060701" cy="376107"/>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[Optional eyebrow or section title]</a:t>
            </a:r>
          </a:p>
        </p:txBody>
      </p:sp>
      <p:sp>
        <p:nvSpPr>
          <p:cNvPr id="9" name="TextBox 8">
            <a:extLst>
              <a:ext uri="{FF2B5EF4-FFF2-40B4-BE49-F238E27FC236}">
                <a16:creationId xmlns:a16="http://schemas.microsoft.com/office/drawing/2014/main" id="{7A19F526-BF97-8C44-8ADF-28371EBDC298}"/>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4" name="Text Placeholder 3">
            <a:extLst>
              <a:ext uri="{FF2B5EF4-FFF2-40B4-BE49-F238E27FC236}">
                <a16:creationId xmlns:a16="http://schemas.microsoft.com/office/drawing/2014/main" id="{77EED9E6-EB1C-E73A-696D-363D0EDB6345}"/>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bg1"/>
                </a:solidFill>
              </a:defRPr>
            </a:lvl1pPr>
            <a:lvl2pPr marL="0" indent="0">
              <a:spcAft>
                <a:spcPts val="1400"/>
              </a:spcAft>
              <a:buNone/>
              <a:defRPr sz="3600">
                <a:solidFill>
                  <a:schemeClr val="bg1"/>
                </a:solidFill>
              </a:defRPr>
            </a:lvl2pPr>
            <a:lvl3pPr marL="0" indent="0">
              <a:spcAft>
                <a:spcPts val="600"/>
              </a:spcAft>
              <a:buFontTx/>
              <a:buNone/>
              <a:defRPr sz="1400">
                <a:solidFill>
                  <a:schemeClr val="bg1"/>
                </a:solidFill>
              </a:defRPr>
            </a:lvl3pPr>
            <a:lvl4pPr marL="274320" indent="0">
              <a:buNone/>
              <a:defRPr/>
            </a:lvl4pPr>
            <a:lvl5pPr>
              <a:spcAft>
                <a:spcPts val="600"/>
              </a:spcAft>
              <a:defRPr sz="1400" i="1">
                <a:solidFill>
                  <a:schemeClr val="bg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3328301892"/>
      </p:ext>
    </p:extLst>
  </p:cSld>
  <p:clrMapOvr>
    <a:masterClrMapping/>
  </p:clrMapOvr>
  <p:extLst>
    <p:ext uri="{DCECCB84-F9BA-43D5-87BE-67443E8EF086}">
      <p15:sldGuideLst xmlns:p15="http://schemas.microsoft.com/office/powerpoint/2012/main">
        <p15:guide id="1" orient="horz" pos="648" userDrawn="1">
          <p15:clr>
            <a:srgbClr val="5ACBF0"/>
          </p15:clr>
        </p15:guide>
        <p15:guide id="3" orient="horz" pos="3744"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13" name="Background">
            <a:extLst>
              <a:ext uri="{FF2B5EF4-FFF2-40B4-BE49-F238E27FC236}">
                <a16:creationId xmlns:a16="http://schemas.microsoft.com/office/drawing/2014/main" id="{35E8F714-7DBE-2749-B7B4-B1B3975363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Logo">
            <a:extLst>
              <a:ext uri="{FF2B5EF4-FFF2-40B4-BE49-F238E27FC236}">
                <a16:creationId xmlns:a16="http://schemas.microsoft.com/office/drawing/2014/main" id="{02306B9D-59D8-854B-BEE8-759ECE12CF4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9726" y="6140450"/>
            <a:ext cx="1060701" cy="376106"/>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9" name="TextBox 8">
            <a:extLst>
              <a:ext uri="{FF2B5EF4-FFF2-40B4-BE49-F238E27FC236}">
                <a16:creationId xmlns:a16="http://schemas.microsoft.com/office/drawing/2014/main" id="{6828D448-20FF-C249-9C63-7D75BBF51067}"/>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
        <p:nvSpPr>
          <p:cNvPr id="3" name="Text Placeholder 3">
            <a:extLst>
              <a:ext uri="{FF2B5EF4-FFF2-40B4-BE49-F238E27FC236}">
                <a16:creationId xmlns:a16="http://schemas.microsoft.com/office/drawing/2014/main" id="{96F3D15C-A571-80E9-C4E0-FD7928423142}"/>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bg1"/>
                </a:solidFill>
              </a:defRPr>
            </a:lvl1pPr>
            <a:lvl2pPr marL="0" indent="0">
              <a:spcAft>
                <a:spcPts val="1400"/>
              </a:spcAft>
              <a:buNone/>
              <a:defRPr sz="3600">
                <a:solidFill>
                  <a:schemeClr val="bg1"/>
                </a:solidFill>
              </a:defRPr>
            </a:lvl2pPr>
            <a:lvl3pPr marL="0" indent="0">
              <a:spcAft>
                <a:spcPts val="600"/>
              </a:spcAft>
              <a:buFontTx/>
              <a:buNone/>
              <a:defRPr sz="1400">
                <a:solidFill>
                  <a:schemeClr val="bg1"/>
                </a:solidFill>
              </a:defRPr>
            </a:lvl3pPr>
            <a:lvl4pPr marL="274320" indent="0">
              <a:buNone/>
              <a:defRPr/>
            </a:lvl4pPr>
            <a:lvl5pPr>
              <a:spcAft>
                <a:spcPts val="600"/>
              </a:spcAft>
              <a:defRPr sz="1400" i="1">
                <a:solidFill>
                  <a:schemeClr val="bg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32064747"/>
      </p:ext>
    </p:extLst>
  </p:cSld>
  <p:clrMapOvr>
    <a:masterClrMapping/>
  </p:clrMapOvr>
  <p:extLst>
    <p:ext uri="{DCECCB84-F9BA-43D5-87BE-67443E8EF086}">
      <p15:sldGuideLst xmlns:p15="http://schemas.microsoft.com/office/powerpoint/2012/main">
        <p15:guide id="1" orient="horz" pos="648" userDrawn="1">
          <p15:clr>
            <a:srgbClr val="FBAE40"/>
          </p15:clr>
        </p15:guide>
        <p15:guide id="3" orient="horz" pos="374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3 Ink-Saver">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4" name="Text Placeholder 3">
            <a:extLst>
              <a:ext uri="{FF2B5EF4-FFF2-40B4-BE49-F238E27FC236}">
                <a16:creationId xmlns:a16="http://schemas.microsoft.com/office/drawing/2014/main" id="{E364BDE5-C7DB-349E-37A6-8DE6D6C6D3EA}"/>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tx1"/>
                </a:solidFill>
              </a:defRPr>
            </a:lvl1pPr>
            <a:lvl2pPr marL="0" indent="0">
              <a:spcAft>
                <a:spcPts val="1400"/>
              </a:spcAft>
              <a:buNone/>
              <a:defRPr sz="3600">
                <a:solidFill>
                  <a:schemeClr val="tx1"/>
                </a:solidFill>
              </a:defRPr>
            </a:lvl2pPr>
            <a:lvl3pPr marL="0" indent="0">
              <a:spcAft>
                <a:spcPts val="600"/>
              </a:spcAft>
              <a:buFontTx/>
              <a:buNone/>
              <a:defRPr sz="1400">
                <a:solidFill>
                  <a:schemeClr val="tx1"/>
                </a:solidFill>
              </a:defRPr>
            </a:lvl3pPr>
            <a:lvl4pPr marL="274320" indent="0">
              <a:buNone/>
              <a:defRPr/>
            </a:lvl4pPr>
            <a:lvl5pPr>
              <a:spcAft>
                <a:spcPts val="600"/>
              </a:spcAft>
              <a:defRPr sz="1400" i="1">
                <a:solidFill>
                  <a:schemeClr val="tx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1469039510"/>
      </p:ext>
    </p:extLst>
  </p:cSld>
  <p:clrMapOvr>
    <a:masterClrMapping/>
  </p:clrMapOvr>
  <p:extLst>
    <p:ext uri="{DCECCB84-F9BA-43D5-87BE-67443E8EF086}">
      <p15:sldGuideLst xmlns:p15="http://schemas.microsoft.com/office/powerpoint/2012/main">
        <p15:guide id="1" orient="horz" pos="648" userDrawn="1">
          <p15:clr>
            <a:srgbClr val="FBAE40"/>
          </p15:clr>
        </p15:guide>
        <p15:guide id="3" orient="horz" pos="374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ive Picture Righ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C5F9323-B3A1-7744-B1A3-CDCD563AAF79}"/>
              </a:ext>
            </a:extLst>
          </p:cNvPr>
          <p:cNvSpPr>
            <a:spLocks noGrp="1"/>
          </p:cNvSpPr>
          <p:nvPr>
            <p:ph type="pic" sz="quarter" idx="14" hasCustomPrompt="1"/>
          </p:nvPr>
        </p:nvSpPr>
        <p:spPr>
          <a:xfrm>
            <a:off x="5638800" y="419100"/>
            <a:ext cx="6553200" cy="55245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White shape mask must sit on top of picture.</a:t>
            </a:r>
            <a:br>
              <a:rPr lang="en-US" dirty="0"/>
            </a:br>
            <a:r>
              <a:rPr lang="en-US" dirty="0"/>
              <a:t>Footer and slide number must sit on top of mask.</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3653578"/>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orient="horz" pos="26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ive Picture Lef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C5F9323-B3A1-7744-B1A3-CDCD563AAF79}"/>
              </a:ext>
            </a:extLst>
          </p:cNvPr>
          <p:cNvSpPr>
            <a:spLocks noGrp="1"/>
          </p:cNvSpPr>
          <p:nvPr>
            <p:ph type="pic" sz="quarter" idx="14" hasCustomPrompt="1"/>
          </p:nvPr>
        </p:nvSpPr>
        <p:spPr>
          <a:xfrm>
            <a:off x="0" y="419100"/>
            <a:ext cx="6553200" cy="55245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White shape mask must sit on top of picture.</a:t>
            </a:r>
            <a:br>
              <a:rPr lang="en-US" dirty="0"/>
            </a:br>
            <a:r>
              <a:rPr lang="en-US" dirty="0"/>
              <a:t>Logo and copyright must sit on top of mask.</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6858000" y="266700"/>
            <a:ext cx="4876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6858000" y="1028700"/>
            <a:ext cx="4876800"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6858000" y="2438400"/>
            <a:ext cx="48768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124799"/>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orient="horz" pos="264" userDrawn="1">
          <p15:clr>
            <a:srgbClr val="FBAE40"/>
          </p15:clr>
        </p15:guide>
        <p15:guide id="6" pos="432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Righ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7D07E77-0411-FC4A-9401-3228CD8735CD}"/>
              </a:ext>
            </a:extLst>
          </p:cNvPr>
          <p:cNvSpPr>
            <a:spLocks noGrp="1"/>
          </p:cNvSpPr>
          <p:nvPr>
            <p:ph type="pic" sz="quarter" idx="14"/>
          </p:nvPr>
        </p:nvSpPr>
        <p:spPr>
          <a:xfrm>
            <a:off x="5867400" y="419100"/>
            <a:ext cx="6324600" cy="5524500"/>
          </a:xfrm>
          <a:solidFill>
            <a:srgbClr val="A6A6A6"/>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401002260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guide id="5" orient="horz" pos="2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4">
    <p:bg>
      <p:bgRef idx="1001">
        <a:schemeClr val="bg1"/>
      </p:bgRef>
    </p:bg>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C18DF2D9-8DB2-C549-808A-795EE472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2335F0AE-35E3-3D43-BDE0-31F539CB56B2}"/>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66928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7631433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Blee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04229F-7C96-E144-9EC5-5BA3CB57DF65}"/>
              </a:ext>
            </a:extLst>
          </p:cNvPr>
          <p:cNvSpPr>
            <a:spLocks noGrp="1"/>
          </p:cNvSpPr>
          <p:nvPr>
            <p:ph type="pic" sz="quarter" idx="14" hasCustomPrompt="1"/>
          </p:nvPr>
        </p:nvSpPr>
        <p:spPr>
          <a:xfrm>
            <a:off x="5867401" y="0"/>
            <a:ext cx="6324600" cy="68580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Footer and slide number must sit on top of picture</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244253"/>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2-Up">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04229F-7C96-E144-9EC5-5BA3CB57DF65}"/>
              </a:ext>
            </a:extLst>
          </p:cNvPr>
          <p:cNvSpPr>
            <a:spLocks noGrp="1"/>
          </p:cNvSpPr>
          <p:nvPr>
            <p:ph type="pic" sz="quarter" idx="14" hasCustomPrompt="1"/>
          </p:nvPr>
        </p:nvSpPr>
        <p:spPr>
          <a:xfrm>
            <a:off x="5867401" y="3426246"/>
            <a:ext cx="6324600" cy="3431754"/>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Footer and slide number must sit on top of picture.</a:t>
            </a:r>
          </a:p>
        </p:txBody>
      </p:sp>
      <p:sp>
        <p:nvSpPr>
          <p:cNvPr id="8" name="Picture Placeholder 10">
            <a:extLst>
              <a:ext uri="{FF2B5EF4-FFF2-40B4-BE49-F238E27FC236}">
                <a16:creationId xmlns:a16="http://schemas.microsoft.com/office/drawing/2014/main" id="{F1E4F876-109F-C746-8262-163A57AC0AF4}"/>
              </a:ext>
            </a:extLst>
          </p:cNvPr>
          <p:cNvSpPr>
            <a:spLocks noGrp="1"/>
          </p:cNvSpPr>
          <p:nvPr>
            <p:ph type="pic" sz="quarter" idx="15"/>
          </p:nvPr>
        </p:nvSpPr>
        <p:spPr>
          <a:xfrm>
            <a:off x="5867400" y="0"/>
            <a:ext cx="6324600" cy="3431754"/>
          </a:xfrm>
          <a:solidFill>
            <a:srgbClr val="888888"/>
          </a:solidFill>
        </p:spPr>
        <p:txBody>
          <a:bodyPr/>
          <a:lstStyle>
            <a:lvl1pPr algn="ctr">
              <a:defRPr sz="1600" b="1">
                <a:solidFill>
                  <a:srgbClr val="E1E1E1"/>
                </a:solidFill>
              </a:defRPr>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28790"/>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1/2 Picture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p:nvPr>
        </p:nvSpPr>
        <p:spPr>
          <a:xfrm>
            <a:off x="6096000" y="1752600"/>
            <a:ext cx="5638800" cy="4191000"/>
          </a:xfrm>
          <a:solidFill>
            <a:srgbClr val="A6A6A6"/>
          </a:solidFill>
        </p:spPr>
        <p:txBody>
          <a:bodyPr/>
          <a:lstStyle>
            <a:lvl1pPr>
              <a:defRPr sz="1600" b="1">
                <a:solidFill>
                  <a:srgbClr val="E1E1E1"/>
                </a:solidFill>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88E7EE35-D742-524A-B18B-1F699A726FE5}"/>
              </a:ext>
            </a:extLst>
          </p:cNvPr>
          <p:cNvSpPr>
            <a:spLocks noGrp="1"/>
          </p:cNvSpPr>
          <p:nvPr>
            <p:ph type="pic" sz="quarter" idx="15"/>
          </p:nvPr>
        </p:nvSpPr>
        <p:spPr>
          <a:xfrm>
            <a:off x="457200" y="1752600"/>
            <a:ext cx="5638800" cy="4191000"/>
          </a:xfrm>
          <a:solidFill>
            <a:srgbClr val="888888"/>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216276748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4" pos="3840" userDrawn="1">
          <p15:clr>
            <a:srgbClr val="FBAE40"/>
          </p15:clr>
        </p15:guide>
        <p15:guide id="5" orient="horz" pos="374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p:nvPr>
        </p:nvSpPr>
        <p:spPr>
          <a:xfrm>
            <a:off x="457200" y="1752600"/>
            <a:ext cx="11277600" cy="4191000"/>
          </a:xfrm>
          <a:solidFill>
            <a:srgbClr val="A6A6A6"/>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377262948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icture">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hasCustomPrompt="1"/>
          </p:nvPr>
        </p:nvSpPr>
        <p:spPr>
          <a:xfrm>
            <a:off x="0" y="0"/>
            <a:ext cx="12192000" cy="6858000"/>
          </a:xfrm>
          <a:solidFill>
            <a:srgbClr val="A6A6A6"/>
          </a:solidFill>
        </p:spPr>
        <p:txBody>
          <a:bodyPr/>
          <a:lstStyle>
            <a:lvl1pPr algn="ctr">
              <a:defRPr sz="1600" b="1">
                <a:solidFill>
                  <a:srgbClr val="E1E1E1"/>
                </a:solidFill>
              </a:defRPr>
            </a:lvl1pPr>
          </a:lstStyle>
          <a:p>
            <a:br>
              <a:rPr lang="en-US" dirty="0"/>
            </a:br>
            <a:br>
              <a:rPr lang="en-US" dirty="0"/>
            </a:br>
            <a:br>
              <a:rPr lang="en-US" dirty="0"/>
            </a:br>
            <a:br>
              <a:rPr lang="en-US" dirty="0"/>
            </a:br>
            <a:br>
              <a:rPr lang="en-US" dirty="0"/>
            </a:br>
            <a:br>
              <a:rPr lang="en-US" dirty="0"/>
            </a:br>
            <a:br>
              <a:rPr lang="en-US" dirty="0"/>
            </a:br>
            <a:r>
              <a:rPr lang="en-US" dirty="0"/>
              <a:t>Click icon to add picture.</a:t>
            </a:r>
            <a:br>
              <a:rPr lang="en-US" dirty="0"/>
            </a:br>
            <a:r>
              <a:rPr lang="en-US" dirty="0"/>
              <a:t>Eyebrow, title, logo, copyright, footer and slide number must sit on top of picture.</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pic>
        <p:nvPicPr>
          <p:cNvPr id="8" name="Logo">
            <a:extLst>
              <a:ext uri="{FF2B5EF4-FFF2-40B4-BE49-F238E27FC236}">
                <a16:creationId xmlns:a16="http://schemas.microsoft.com/office/drawing/2014/main" id="{295FE9FB-224D-4A47-ADD8-17E2B1461BA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39726" y="6140450"/>
            <a:ext cx="1060701" cy="376107"/>
          </a:xfrm>
          <a:prstGeom prst="rect">
            <a:avLst/>
          </a:prstGeom>
        </p:spPr>
      </p:pic>
      <p:sp>
        <p:nvSpPr>
          <p:cNvPr id="11" name="TextBox 10">
            <a:extLst>
              <a:ext uri="{FF2B5EF4-FFF2-40B4-BE49-F238E27FC236}">
                <a16:creationId xmlns:a16="http://schemas.microsoft.com/office/drawing/2014/main" id="{7FC18F0B-6718-DE42-B513-8000883024A4}"/>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4586334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gn-off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55E79B8E-60AF-5A47-A76F-04EFD108A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Logo">
            <a:extLst>
              <a:ext uri="{FF2B5EF4-FFF2-40B4-BE49-F238E27FC236}">
                <a16:creationId xmlns:a16="http://schemas.microsoft.com/office/drawing/2014/main" id="{AA79CFCC-33AC-0949-B51B-B82B9F80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914400"/>
          </a:xfrm>
        </p:spPr>
        <p:txBody>
          <a:bodyPr anchor="t" anchorCtr="0"/>
          <a:lstStyle>
            <a:lvl1pPr>
              <a:lnSpc>
                <a:spcPct val="90000"/>
              </a:lnSpc>
              <a:defRPr sz="4800" spc="-8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3352800"/>
            <a:ext cx="7955280" cy="1513114"/>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TextBox 8">
            <a:extLst>
              <a:ext uri="{FF2B5EF4-FFF2-40B4-BE49-F238E27FC236}">
                <a16:creationId xmlns:a16="http://schemas.microsoft.com/office/drawing/2014/main" id="{9AFE400C-BA34-5E49-9FE5-A80D3832F6BE}"/>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3253430764"/>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11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gn-off 2 Ink-Saver">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1BE907B-31F9-8441-9957-FCD2A2833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914400"/>
          </a:xfrm>
        </p:spPr>
        <p:txBody>
          <a:bodyPr anchor="t" anchorCtr="0"/>
          <a:lstStyle>
            <a:lvl1pPr>
              <a:lnSpc>
                <a:spcPct val="90000"/>
              </a:lnSpc>
              <a:defRPr sz="4800" spc="-80" baseline="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3352800"/>
            <a:ext cx="7955280" cy="1513114"/>
          </a:xfrm>
        </p:spPr>
        <p:txBody>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Box 6">
            <a:extLst>
              <a:ext uri="{FF2B5EF4-FFF2-40B4-BE49-F238E27FC236}">
                <a16:creationId xmlns:a16="http://schemas.microsoft.com/office/drawing/2014/main" id="{92A52998-C4DA-B44A-A9D0-02D8DAEBA0BF}"/>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895745660"/>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112"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Logo 1">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34EFF524-236A-5540-900C-A063FD5FAF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9987" y="2695720"/>
            <a:ext cx="4325018" cy="1533579"/>
          </a:xfrm>
          <a:prstGeom prst="rect">
            <a:avLst/>
          </a:prstGeom>
        </p:spPr>
      </p:pic>
    </p:spTree>
    <p:extLst>
      <p:ext uri="{BB962C8B-B14F-4D97-AF65-F5344CB8AC3E}">
        <p14:creationId xmlns:p14="http://schemas.microsoft.com/office/powerpoint/2010/main" val="2692641215"/>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Logo 2 Ink-Saver">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34EFF524-236A-5540-900C-A063FD5FAF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9987" y="2695720"/>
            <a:ext cx="4325018" cy="1533579"/>
          </a:xfrm>
          <a:prstGeom prst="rect">
            <a:avLst/>
          </a:prstGeom>
        </p:spPr>
      </p:pic>
    </p:spTree>
    <p:extLst>
      <p:ext uri="{BB962C8B-B14F-4D97-AF65-F5344CB8AC3E}">
        <p14:creationId xmlns:p14="http://schemas.microsoft.com/office/powerpoint/2010/main" val="53588262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50244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pic>
        <p:nvPicPr>
          <p:cNvPr id="18" name="Graphic">
            <a:extLst>
              <a:ext uri="{FF2B5EF4-FFF2-40B4-BE49-F238E27FC236}">
                <a16:creationId xmlns:a16="http://schemas.microsoft.com/office/drawing/2014/main" id="{DCEE08B8-98A2-6041-8ED3-C67B4A3756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3" y="1"/>
            <a:ext cx="5638800" cy="6858000"/>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A9EC951A-35E5-134F-B201-57C4BB12D59B}"/>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5591886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6">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6081A83-1FE8-E246-B362-5906D6414308}"/>
              </a:ext>
            </a:extLst>
          </p:cNvPr>
          <p:cNvSpPr>
            <a:spLocks noGrp="1"/>
          </p:cNvSpPr>
          <p:nvPr>
            <p:ph type="pic" sz="quarter" idx="14" hasCustomPrompt="1"/>
          </p:nvPr>
        </p:nvSpPr>
        <p:spPr>
          <a:xfrm>
            <a:off x="0" y="0"/>
            <a:ext cx="12192000" cy="6858000"/>
          </a:xfrm>
          <a:solidFill>
            <a:srgbClr val="A6A6A6"/>
          </a:solidFill>
        </p:spPr>
        <p:txBody>
          <a:bodyPr/>
          <a:lstStyle>
            <a:lvl1pPr algn="ctr">
              <a:defRPr sz="1600" b="1">
                <a:solidFill>
                  <a:srgbClr val="E1E1E1"/>
                </a:solidFill>
              </a:defRPr>
            </a:lvl1pPr>
          </a:lstStyle>
          <a:p>
            <a:br>
              <a:rPr lang="en-US" dirty="0"/>
            </a:br>
            <a:br>
              <a:rPr lang="en-US" dirty="0"/>
            </a:br>
            <a:r>
              <a:rPr lang="en-US" dirty="0"/>
              <a:t>Select this picture placeholder, </a:t>
            </a:r>
            <a:br>
              <a:rPr lang="en-US" dirty="0"/>
            </a:br>
            <a:r>
              <a:rPr lang="en-US" dirty="0"/>
              <a:t>then go to Insert tab &gt; Pictures to add picture.</a:t>
            </a:r>
            <a:br>
              <a:rPr lang="en-US" dirty="0"/>
            </a:br>
            <a:r>
              <a:rPr lang="en-US" dirty="0"/>
              <a:t>Date, title, subtitle, logo and footer must sit on top of picture.</a:t>
            </a:r>
          </a:p>
          <a:p>
            <a:endParaRPr lang="en-US" dirty="0"/>
          </a:p>
          <a:p>
            <a:endParaRPr lang="en-US" dirty="0"/>
          </a:p>
        </p:txBody>
      </p:sp>
      <p:pic>
        <p:nvPicPr>
          <p:cNvPr id="10" name="Logo">
            <a:extLst>
              <a:ext uri="{FF2B5EF4-FFF2-40B4-BE49-F238E27FC236}">
                <a16:creationId xmlns:a16="http://schemas.microsoft.com/office/drawing/2014/main" id="{141FFC39-2928-CA48-8709-BDF1EF263D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3841" y="5926796"/>
            <a:ext cx="1946270" cy="690115"/>
          </a:xfrm>
          <a:prstGeom prst="rect">
            <a:avLst/>
          </a:prstGeom>
        </p:spPr>
      </p:pic>
      <p:sp>
        <p:nvSpPr>
          <p:cNvPr id="8" name="Copyright">
            <a:extLst>
              <a:ext uri="{FF2B5EF4-FFF2-40B4-BE49-F238E27FC236}">
                <a16:creationId xmlns:a16="http://schemas.microsoft.com/office/drawing/2014/main" id="{5C3B9F17-1AB3-A64F-B165-6C83BAD13AC6}"/>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1943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038600"/>
            <a:ext cx="8229600" cy="1905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12047569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25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7">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F908098F-1E23-7048-8F41-75E5158D0F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7" name="Copyright">
            <a:extLst>
              <a:ext uri="{FF2B5EF4-FFF2-40B4-BE49-F238E27FC236}">
                <a16:creationId xmlns:a16="http://schemas.microsoft.com/office/drawing/2014/main" id="{AD1DA9DB-956D-A643-A5A0-324AAA43577C}"/>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50292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2705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8229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6607228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8 Ink-Saver">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FFDCB7D5-4250-F147-B722-235B61817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7" name="Copyright">
            <a:extLst>
              <a:ext uri="{FF2B5EF4-FFF2-40B4-BE49-F238E27FC236}">
                <a16:creationId xmlns:a16="http://schemas.microsoft.com/office/drawing/2014/main" id="{C6FE68ED-BCA3-1F41-BB1B-DA6009CC06AA}"/>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50292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2705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8229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3136736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Col Tex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8382000" cy="1409700"/>
          </a:xfrm>
        </p:spPr>
        <p:txBody>
          <a:bodyPr/>
          <a:lstStyle/>
          <a:p>
            <a:r>
              <a:rPr lang="en-US"/>
              <a:t>Click to edit Master title style</a:t>
            </a:r>
          </a:p>
        </p:txBody>
      </p:sp>
      <p:sp>
        <p:nvSpPr>
          <p:cNvPr id="7" name="Text Placeholder 6">
            <a:extLst>
              <a:ext uri="{FF2B5EF4-FFF2-40B4-BE49-F238E27FC236}">
                <a16:creationId xmlns:a16="http://schemas.microsoft.com/office/drawing/2014/main" id="{E861D8D1-F10E-8A4D-83FE-BCC274C27422}"/>
              </a:ext>
            </a:extLst>
          </p:cNvPr>
          <p:cNvSpPr>
            <a:spLocks noGrp="1"/>
          </p:cNvSpPr>
          <p:nvPr>
            <p:ph type="body" sz="quarter" idx="14"/>
          </p:nvPr>
        </p:nvSpPr>
        <p:spPr>
          <a:xfrm>
            <a:off x="457200" y="2438400"/>
            <a:ext cx="83820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358685"/>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556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Logo">
            <a:extLst>
              <a:ext uri="{FF2B5EF4-FFF2-40B4-BE49-F238E27FC236}">
                <a16:creationId xmlns:a16="http://schemas.microsoft.com/office/drawing/2014/main" id="{D1BA8847-ACB7-244F-8DB7-73C92157B312}"/>
              </a:ext>
            </a:extLst>
          </p:cNvPr>
          <p:cNvPicPr>
            <a:picLocks noChangeAspect="1"/>
          </p:cNvPicPr>
          <p:nvPr userDrawn="1"/>
        </p:nvPicPr>
        <p:blipFill>
          <a:blip r:embed="rId51">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D7CAFDF4-B8AE-FB21-F96B-EB46EAF110B9}"/>
              </a:ext>
            </a:extLst>
          </p:cNvPr>
          <p:cNvSpPr>
            <a:spLocks noGrp="1"/>
          </p:cNvSpPr>
          <p:nvPr>
            <p:ph type="sldNum" sz="quarter" idx="4"/>
          </p:nvPr>
        </p:nvSpPr>
        <p:spPr>
          <a:xfrm>
            <a:off x="11277600" y="6286500"/>
            <a:ext cx="457200" cy="365760"/>
          </a:xfrm>
          <a:prstGeom prst="rect">
            <a:avLst/>
          </a:prstGeom>
        </p:spPr>
        <p:txBody>
          <a:bodyPr vert="horz" lIns="0" tIns="0" rIns="0" bIns="0" rtlCol="0" anchor="t" anchorCtr="0"/>
          <a:lstStyle>
            <a:lvl1pPr algn="r">
              <a:defRPr sz="900">
                <a:solidFill>
                  <a:schemeClr val="tx1"/>
                </a:solidFill>
              </a:defRPr>
            </a:lvl1pPr>
          </a:lstStyle>
          <a:p>
            <a:fld id="{0885F5B2-48F7-4F18-A961-C29AAE44EB58}" type="slidenum">
              <a:rPr lang="en-US" smtClean="0"/>
              <a:pPr/>
              <a:t>‹#›</a:t>
            </a:fld>
            <a:endParaRPr lang="en-US" dirty="0"/>
          </a:p>
        </p:txBody>
      </p:sp>
      <p:sp>
        <p:nvSpPr>
          <p:cNvPr id="2" name="Title Placeholder 1">
            <a:extLst>
              <a:ext uri="{FF2B5EF4-FFF2-40B4-BE49-F238E27FC236}">
                <a16:creationId xmlns:a16="http://schemas.microsoft.com/office/drawing/2014/main" id="{A6154135-788A-351A-C4C5-FF0944C347A5}"/>
              </a:ext>
            </a:extLst>
          </p:cNvPr>
          <p:cNvSpPr>
            <a:spLocks noGrp="1"/>
          </p:cNvSpPr>
          <p:nvPr>
            <p:ph type="title"/>
          </p:nvPr>
        </p:nvSpPr>
        <p:spPr>
          <a:xfrm>
            <a:off x="457200" y="1028700"/>
            <a:ext cx="11277600" cy="14097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9E50ED-D8AD-D237-09F7-E36D127DA595}"/>
              </a:ext>
            </a:extLst>
          </p:cNvPr>
          <p:cNvSpPr>
            <a:spLocks noGrp="1"/>
          </p:cNvSpPr>
          <p:nvPr>
            <p:ph type="body" idx="1"/>
          </p:nvPr>
        </p:nvSpPr>
        <p:spPr>
          <a:xfrm>
            <a:off x="457200" y="2438400"/>
            <a:ext cx="11277600" cy="35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651985"/>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05" r:id="rId3"/>
    <p:sldLayoutId id="2147483706" r:id="rId4"/>
    <p:sldLayoutId id="2147483707" r:id="rId5"/>
    <p:sldLayoutId id="2147483673" r:id="rId6"/>
    <p:sldLayoutId id="2147483696" r:id="rId7"/>
    <p:sldLayoutId id="2147483674" r:id="rId8"/>
    <p:sldLayoutId id="2147483660" r:id="rId9"/>
    <p:sldLayoutId id="2147483650" r:id="rId10"/>
    <p:sldLayoutId id="2147483661" r:id="rId11"/>
    <p:sldLayoutId id="2147483662" r:id="rId12"/>
    <p:sldLayoutId id="2147483663" r:id="rId13"/>
    <p:sldLayoutId id="2147483664" r:id="rId14"/>
    <p:sldLayoutId id="2147483665" r:id="rId15"/>
    <p:sldLayoutId id="2147483666" r:id="rId16"/>
    <p:sldLayoutId id="2147483655" r:id="rId17"/>
    <p:sldLayoutId id="2147483671" r:id="rId18"/>
    <p:sldLayoutId id="2147483651" r:id="rId19"/>
    <p:sldLayoutId id="2147483676" r:id="rId20"/>
    <p:sldLayoutId id="2147483708" r:id="rId21"/>
    <p:sldLayoutId id="2147483709" r:id="rId22"/>
    <p:sldLayoutId id="2147483710" r:id="rId23"/>
    <p:sldLayoutId id="2147483711" r:id="rId24"/>
    <p:sldLayoutId id="2147483712" r:id="rId25"/>
    <p:sldLayoutId id="2147483713" r:id="rId26"/>
    <p:sldLayoutId id="2147483677" r:id="rId27"/>
    <p:sldLayoutId id="2147483679" r:id="rId28"/>
    <p:sldLayoutId id="2147483678" r:id="rId29"/>
    <p:sldLayoutId id="2147483703" r:id="rId30"/>
    <p:sldLayoutId id="2147483704" r:id="rId31"/>
    <p:sldLayoutId id="2147483680" r:id="rId32"/>
    <p:sldLayoutId id="2147483681" r:id="rId33"/>
    <p:sldLayoutId id="2147483687" r:id="rId34"/>
    <p:sldLayoutId id="2147483688" r:id="rId35"/>
    <p:sldLayoutId id="2147483693" r:id="rId36"/>
    <p:sldLayoutId id="2147483682" r:id="rId37"/>
    <p:sldLayoutId id="2147483702" r:id="rId38"/>
    <p:sldLayoutId id="2147483684" r:id="rId39"/>
    <p:sldLayoutId id="2147483685" r:id="rId40"/>
    <p:sldLayoutId id="2147483686" r:id="rId41"/>
    <p:sldLayoutId id="2147483691" r:id="rId42"/>
    <p:sldLayoutId id="2147483690" r:id="rId43"/>
    <p:sldLayoutId id="2147483698" r:id="rId44"/>
    <p:sldLayoutId id="2147483692" r:id="rId45"/>
    <p:sldLayoutId id="2147483694" r:id="rId46"/>
    <p:sldLayoutId id="2147483689" r:id="rId47"/>
    <p:sldLayoutId id="2147483695" r:id="rId48"/>
    <p:sldLayoutId id="2147483718" r:id="rId49"/>
  </p:sldLayoutIdLst>
  <p:hf hdr="0" dt="0"/>
  <p:txStyles>
    <p:titleStyle>
      <a:lvl1pPr algn="l" defTabSz="914400" rtl="0" eaLnBrk="1" latinLnBrk="0" hangingPunct="1">
        <a:lnSpc>
          <a:spcPct val="100000"/>
        </a:lnSpc>
        <a:spcBef>
          <a:spcPct val="0"/>
        </a:spcBef>
        <a:buNone/>
        <a:defRPr sz="2800" kern="1200" spc="-3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000"/>
        </a:spcAft>
        <a:buFont typeface="Arial" panose="020B0604020202020204" pitchFamily="34" charset="0"/>
        <a:buNone/>
        <a:defRPr sz="2000" kern="1200">
          <a:solidFill>
            <a:schemeClr val="tx1"/>
          </a:solidFill>
          <a:latin typeface="+mn-lt"/>
          <a:ea typeface="+mn-ea"/>
          <a:cs typeface="+mn-cs"/>
        </a:defRPr>
      </a:lvl1pPr>
      <a:lvl2pPr marL="13716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27432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41148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00000"/>
        </a:lnSpc>
        <a:spcBef>
          <a:spcPts val="0"/>
        </a:spcBef>
        <a:spcAft>
          <a:spcPts val="800"/>
        </a:spcAft>
        <a:buFont typeface="Arial" panose="020B0604020202020204" pitchFamily="34" charset="0"/>
        <a:buNone/>
        <a:tabLst/>
        <a:defRPr sz="1800" kern="1200">
          <a:solidFill>
            <a:schemeClr val="tx1"/>
          </a:solidFill>
          <a:latin typeface="+mn-lt"/>
          <a:ea typeface="+mn-ea"/>
          <a:cs typeface="+mn-cs"/>
        </a:defRPr>
      </a:lvl5pPr>
      <a:lvl6pPr marL="109728"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6pPr>
      <a:lvl7pPr marL="219456"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7pPr>
      <a:lvl8pPr marL="329184"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8pPr>
      <a:lvl9pPr marL="0" indent="0" algn="l" defTabSz="914400" rtl="0" eaLnBrk="1" latinLnBrk="0" hangingPunct="1">
        <a:lnSpc>
          <a:spcPct val="100000"/>
        </a:lnSpc>
        <a:spcBef>
          <a:spcPts val="0"/>
        </a:spcBef>
        <a:spcAft>
          <a:spcPts val="200"/>
        </a:spcAft>
        <a:buFont typeface="Arial" panose="020B0604020202020204" pitchFamily="34" charset="0"/>
        <a:buNone/>
        <a:tabLst/>
        <a:defRPr sz="1100" i="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 userDrawn="1">
          <p15:clr>
            <a:srgbClr val="F26B43"/>
          </p15:clr>
        </p15:guide>
        <p15:guide id="3" pos="7392" userDrawn="1">
          <p15:clr>
            <a:srgbClr val="F26B43"/>
          </p15:clr>
        </p15:guide>
        <p15:guide id="7"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eradata.sharepoint.com/teams/SalesTech/COA/docs/SitePages/Solution_VantageHealthCheck.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7F3CE-5B5C-C544-9F6C-2C45FFC5F57C}"/>
              </a:ext>
            </a:extLst>
          </p:cNvPr>
          <p:cNvSpPr>
            <a:spLocks noGrp="1"/>
          </p:cNvSpPr>
          <p:nvPr>
            <p:ph type="ctrTitle"/>
          </p:nvPr>
        </p:nvSpPr>
        <p:spPr>
          <a:xfrm>
            <a:off x="457200" y="1513011"/>
            <a:ext cx="5943600" cy="2705099"/>
          </a:xfrm>
        </p:spPr>
        <p:txBody>
          <a:bodyPr/>
          <a:lstStyle/>
          <a:p>
            <a:r>
              <a:rPr lang="en-US" sz="5400" dirty="0"/>
              <a:t>Teradata</a:t>
            </a:r>
            <a:br>
              <a:rPr lang="en-US" sz="5400" dirty="0"/>
            </a:br>
            <a:r>
              <a:rPr lang="en-US" sz="5400" dirty="0"/>
              <a:t>Vantage Health </a:t>
            </a:r>
            <a:r>
              <a:rPr lang="en-US" sz="5400"/>
              <a:t>Check Trends</a:t>
            </a:r>
            <a:endParaRPr lang="en-US" sz="5400" dirty="0"/>
          </a:p>
        </p:txBody>
      </p:sp>
      <p:sp>
        <p:nvSpPr>
          <p:cNvPr id="16" name="Subtitle 15">
            <a:extLst>
              <a:ext uri="{FF2B5EF4-FFF2-40B4-BE49-F238E27FC236}">
                <a16:creationId xmlns:a16="http://schemas.microsoft.com/office/drawing/2014/main" id="{B86B3275-7F97-B24E-89D0-F9189753E7DB}"/>
              </a:ext>
            </a:extLst>
          </p:cNvPr>
          <p:cNvSpPr>
            <a:spLocks noGrp="1"/>
          </p:cNvSpPr>
          <p:nvPr>
            <p:ph type="subTitle" idx="1"/>
          </p:nvPr>
        </p:nvSpPr>
        <p:spPr>
          <a:xfrm>
            <a:off x="457200" y="3992439"/>
            <a:ext cx="11734800" cy="1899139"/>
          </a:xfrm>
        </p:spPr>
        <p:txBody>
          <a:bodyPr/>
          <a:lstStyle/>
          <a:p>
            <a:r>
              <a:rPr lang="en-US" sz="1600" dirty="0">
                <a:solidFill>
                  <a:srgbClr val="FFFFFF"/>
                </a:solidFill>
              </a:rPr>
              <a:t>{{</a:t>
            </a:r>
            <a:r>
              <a:rPr lang="en-US" sz="1600" dirty="0" err="1">
                <a:solidFill>
                  <a:srgbClr val="FFFFFF"/>
                </a:solidFill>
              </a:rPr>
              <a:t>val:vhc</a:t>
            </a:r>
            <a:r>
              <a:rPr lang="en-US" sz="1600" dirty="0">
                <a:solidFill>
                  <a:srgbClr val="FFFFFF"/>
                </a:solidFill>
              </a:rPr>
              <a:t>--intro.csv[1:Customer_Name]}}</a:t>
            </a:r>
          </a:p>
          <a:p>
            <a:r>
              <a:rPr lang="en-US" sz="1400" dirty="0">
                <a:solidFill>
                  <a:srgbClr val="FFFFFF"/>
                </a:solidFill>
              </a:rPr>
              <a:t>For Platform:  {{</a:t>
            </a:r>
            <a:r>
              <a:rPr lang="en-US" sz="1400" dirty="0" err="1">
                <a:solidFill>
                  <a:srgbClr val="FFFFFF"/>
                </a:solidFill>
              </a:rPr>
              <a:t>val:vhc</a:t>
            </a:r>
            <a:r>
              <a:rPr lang="en-US" sz="1400" dirty="0">
                <a:solidFill>
                  <a:srgbClr val="FFFFFF"/>
                </a:solidFill>
              </a:rPr>
              <a:t>--intro.csv[1:1]}}</a:t>
            </a:r>
          </a:p>
          <a:p>
            <a:r>
              <a:rPr lang="en-US" sz="1400" dirty="0">
                <a:solidFill>
                  <a:srgbClr val="FFFFFF"/>
                </a:solidFill>
              </a:rPr>
              <a:t>Built on: 	  {{</a:t>
            </a:r>
            <a:r>
              <a:rPr lang="en-US" sz="1400" dirty="0" err="1">
                <a:solidFill>
                  <a:srgbClr val="FFFFFF"/>
                </a:solidFill>
              </a:rPr>
              <a:t>val:vhc</a:t>
            </a:r>
            <a:r>
              <a:rPr lang="en-US" sz="1400" dirty="0">
                <a:solidFill>
                  <a:srgbClr val="FFFFFF"/>
                </a:solidFill>
              </a:rPr>
              <a:t>--intro.csv[1:FullDate]}}</a:t>
            </a:r>
          </a:p>
          <a:p>
            <a:r>
              <a:rPr lang="en-US" sz="1400" dirty="0">
                <a:solidFill>
                  <a:srgbClr val="FFFFFF"/>
                </a:solidFill>
              </a:rPr>
              <a:t>For Dates:   {{</a:t>
            </a:r>
            <a:r>
              <a:rPr lang="en-US" sz="1400" dirty="0" err="1">
                <a:solidFill>
                  <a:srgbClr val="FFFFFF"/>
                </a:solidFill>
              </a:rPr>
              <a:t>val:vhc</a:t>
            </a:r>
            <a:r>
              <a:rPr lang="en-US" sz="1400" dirty="0">
                <a:solidFill>
                  <a:srgbClr val="FFFFFF"/>
                </a:solidFill>
              </a:rPr>
              <a:t>--intro.csv[1:StartDate]}} thru {{</a:t>
            </a:r>
            <a:r>
              <a:rPr lang="en-US" sz="1400" dirty="0" err="1">
                <a:solidFill>
                  <a:srgbClr val="FFFFFF"/>
                </a:solidFill>
              </a:rPr>
              <a:t>val:vhc</a:t>
            </a:r>
            <a:r>
              <a:rPr lang="en-US" sz="1400" dirty="0">
                <a:solidFill>
                  <a:srgbClr val="FFFFFF"/>
                </a:solidFill>
              </a:rPr>
              <a:t>--intro.csv[1:EndDate]}} </a:t>
            </a:r>
          </a:p>
          <a:p>
            <a:r>
              <a:rPr lang="en-US" sz="1400" dirty="0">
                <a:solidFill>
                  <a:srgbClr val="FFFFFF"/>
                </a:solidFill>
              </a:rPr>
              <a:t>By: 	  {{</a:t>
            </a:r>
            <a:r>
              <a:rPr lang="en-US" sz="1400" dirty="0" err="1">
                <a:solidFill>
                  <a:srgbClr val="FFFFFF"/>
                </a:solidFill>
              </a:rPr>
              <a:t>val:vhc</a:t>
            </a:r>
            <a:r>
              <a:rPr lang="en-US" sz="1400" dirty="0">
                <a:solidFill>
                  <a:srgbClr val="FFFFFF"/>
                </a:solidFill>
              </a:rPr>
              <a:t>--intro.csv[1:Your_Name]}}</a:t>
            </a:r>
          </a:p>
          <a:p>
            <a:r>
              <a:rPr lang="en-US" sz="1400" dirty="0">
                <a:solidFill>
                  <a:srgbClr val="FFFFFF"/>
                </a:solidFill>
              </a:rPr>
              <a:t>	  {{</a:t>
            </a:r>
            <a:r>
              <a:rPr lang="en-US" sz="1400" dirty="0" err="1">
                <a:solidFill>
                  <a:srgbClr val="FFFFFF"/>
                </a:solidFill>
              </a:rPr>
              <a:t>val:vhc</a:t>
            </a:r>
            <a:r>
              <a:rPr lang="en-US" sz="1400" dirty="0">
                <a:solidFill>
                  <a:srgbClr val="FFFFFF"/>
                </a:solidFill>
              </a:rPr>
              <a:t>--intro.csv[1:Your_Title]}}</a:t>
            </a:r>
          </a:p>
          <a:p>
            <a:endParaRPr lang="en-US" sz="1200" dirty="0">
              <a:solidFill>
                <a:srgbClr val="FFFFFF"/>
              </a:solidFill>
            </a:endParaRPr>
          </a:p>
        </p:txBody>
      </p:sp>
      <p:grpSp>
        <p:nvGrpSpPr>
          <p:cNvPr id="11" name="Group 10">
            <a:extLst>
              <a:ext uri="{FF2B5EF4-FFF2-40B4-BE49-F238E27FC236}">
                <a16:creationId xmlns:a16="http://schemas.microsoft.com/office/drawing/2014/main" id="{9E713A27-2149-FD75-0C4C-2D3A2A83167F}"/>
              </a:ext>
            </a:extLst>
          </p:cNvPr>
          <p:cNvGrpSpPr/>
          <p:nvPr/>
        </p:nvGrpSpPr>
        <p:grpSpPr>
          <a:xfrm>
            <a:off x="3574472" y="-556378"/>
            <a:ext cx="9004877" cy="7147677"/>
            <a:chOff x="-3610228" y="-1000877"/>
            <a:chExt cx="8680904" cy="6726178"/>
          </a:xfrm>
        </p:grpSpPr>
        <p:grpSp>
          <p:nvGrpSpPr>
            <p:cNvPr id="12" name="Group 11">
              <a:extLst>
                <a:ext uri="{FF2B5EF4-FFF2-40B4-BE49-F238E27FC236}">
                  <a16:creationId xmlns:a16="http://schemas.microsoft.com/office/drawing/2014/main" id="{A49BB40E-341E-28B6-BB7E-2DD187F550EA}"/>
                </a:ext>
              </a:extLst>
            </p:cNvPr>
            <p:cNvGrpSpPr/>
            <p:nvPr/>
          </p:nvGrpSpPr>
          <p:grpSpPr>
            <a:xfrm>
              <a:off x="-1155589" y="-1000877"/>
              <a:ext cx="6226265" cy="6726178"/>
              <a:chOff x="-1155589" y="-1040633"/>
              <a:chExt cx="6226265" cy="6726178"/>
            </a:xfrm>
          </p:grpSpPr>
          <p:sp>
            <p:nvSpPr>
              <p:cNvPr id="14" name="32-Point Star 2">
                <a:extLst>
                  <a:ext uri="{FF2B5EF4-FFF2-40B4-BE49-F238E27FC236}">
                    <a16:creationId xmlns:a16="http://schemas.microsoft.com/office/drawing/2014/main" id="{3C8836EE-973B-A8F9-7563-CF003819E7D7}"/>
                  </a:ext>
                </a:extLst>
              </p:cNvPr>
              <p:cNvSpPr/>
              <p:nvPr/>
            </p:nvSpPr>
            <p:spPr>
              <a:xfrm>
                <a:off x="-1155589" y="-1040633"/>
                <a:ext cx="6226265" cy="6726178"/>
              </a:xfrm>
              <a:prstGeom prst="star32">
                <a:avLst>
                  <a:gd name="adj" fmla="val 4632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15" name="TextBox 14">
                <a:extLst>
                  <a:ext uri="{FF2B5EF4-FFF2-40B4-BE49-F238E27FC236}">
                    <a16:creationId xmlns:a16="http://schemas.microsoft.com/office/drawing/2014/main" id="{D645794F-B403-B61E-E878-DD2684905A27}"/>
                  </a:ext>
                </a:extLst>
              </p:cNvPr>
              <p:cNvSpPr txBox="1"/>
              <p:nvPr/>
            </p:nvSpPr>
            <p:spPr>
              <a:xfrm>
                <a:off x="-1" y="47948"/>
                <a:ext cx="4505739" cy="4832092"/>
              </a:xfrm>
              <a:prstGeom prst="rect">
                <a:avLst/>
              </a:prstGeom>
              <a:noFill/>
              <a:ln>
                <a:noFill/>
              </a:ln>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p>
            </p:txBody>
          </p:sp>
        </p:grpSp>
        <p:sp>
          <p:nvSpPr>
            <p:cNvPr id="13" name="TextBox 12">
              <a:hlinkClick r:id="rId2"/>
              <a:extLst>
                <a:ext uri="{FF2B5EF4-FFF2-40B4-BE49-F238E27FC236}">
                  <a16:creationId xmlns:a16="http://schemas.microsoft.com/office/drawing/2014/main" id="{44826464-1F76-9474-CBAD-5CC1BD711C46}"/>
                </a:ext>
              </a:extLst>
            </p:cNvPr>
            <p:cNvSpPr txBox="1"/>
            <p:nvPr/>
          </p:nvSpPr>
          <p:spPr>
            <a:xfrm>
              <a:off x="-3610228" y="-498051"/>
              <a:ext cx="8617527" cy="633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more detail, visit the documentation site:</a:t>
              </a:r>
            </a:p>
            <a:p>
              <a:pPr algn="l"/>
              <a:r>
                <a:rPr lang="en-US" dirty="0"/>
                <a:t>https://</a:t>
              </a:r>
              <a:r>
                <a:rPr lang="en-US" dirty="0" err="1"/>
                <a:t>teradata.sharepoint.com</a:t>
              </a:r>
              <a:r>
                <a:rPr lang="en-US" dirty="0"/>
                <a:t>/teams/</a:t>
              </a:r>
              <a:r>
                <a:rPr lang="en-US" dirty="0" err="1"/>
                <a:t>SalesTech</a:t>
              </a:r>
              <a:r>
                <a:rPr lang="en-US" dirty="0"/>
                <a:t>/COA/docs/</a:t>
              </a:r>
              <a:r>
                <a:rPr lang="en-US" dirty="0" err="1"/>
                <a:t>SitePages</a:t>
              </a:r>
              <a:r>
                <a:rPr lang="en-US" dirty="0"/>
                <a:t>/</a:t>
              </a:r>
              <a:r>
                <a:rPr lang="en-US" dirty="0" err="1"/>
                <a:t>Solution_VantageHealthCheck.aspx</a:t>
              </a:r>
              <a:endParaRPr lang="en-US" dirty="0"/>
            </a:p>
          </p:txBody>
        </p:sp>
      </p:grpSp>
    </p:spTree>
    <p:extLst>
      <p:ext uri="{BB962C8B-B14F-4D97-AF65-F5344CB8AC3E}">
        <p14:creationId xmlns:p14="http://schemas.microsoft.com/office/powerpoint/2010/main" val="351492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Average CPU Usage Comparison</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587481" y="1943100"/>
            <a:ext cx="59436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system_monthly_cpu_summary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587481" y="1943100"/>
            <a:ext cx="59436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Rectangle 5">
            <a:extLst>
              <a:ext uri="{FF2B5EF4-FFF2-40B4-BE49-F238E27FC236}">
                <a16:creationId xmlns:a16="http://schemas.microsoft.com/office/drawing/2014/main" id="{17923ECB-A08C-B548-5F19-BDD9AE12B9F1}"/>
              </a:ext>
            </a:extLst>
          </p:cNvPr>
          <p:cNvSpPr>
            <a:spLocks/>
          </p:cNvSpPr>
          <p:nvPr/>
        </p:nvSpPr>
        <p:spPr>
          <a:xfrm>
            <a:off x="7032519" y="1943100"/>
            <a:ext cx="45720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system_quarterly_cpu_summary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7" name="Rectangle 6">
            <a:extLst>
              <a:ext uri="{FF2B5EF4-FFF2-40B4-BE49-F238E27FC236}">
                <a16:creationId xmlns:a16="http://schemas.microsoft.com/office/drawing/2014/main" id="{A4DE6BEF-6676-9F08-87D7-C699893146D6}"/>
              </a:ext>
            </a:extLst>
          </p:cNvPr>
          <p:cNvSpPr/>
          <p:nvPr/>
        </p:nvSpPr>
        <p:spPr>
          <a:xfrm>
            <a:off x="7032519" y="1943100"/>
            <a:ext cx="45720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9652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lang="en-US" b="0" dirty="0">
                <a:solidFill>
                  <a:srgbClr val="00233C"/>
                </a:solidFill>
                <a:latin typeface="Inter Light"/>
              </a:rPr>
              <a:t>Monthly CPU Usage Heatmap</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1730481" y="1314720"/>
            <a:ext cx="82296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system_monthly_cpu_heatmap</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1730481" y="1314719"/>
            <a:ext cx="8229600" cy="457199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19572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12</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IO Busy</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12297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Average IO Busy Comparison</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587481" y="1943100"/>
            <a:ext cx="59436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system_monthly_io_summary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587481" y="1943100"/>
            <a:ext cx="59436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Rectangle 5">
            <a:extLst>
              <a:ext uri="{FF2B5EF4-FFF2-40B4-BE49-F238E27FC236}">
                <a16:creationId xmlns:a16="http://schemas.microsoft.com/office/drawing/2014/main" id="{17923ECB-A08C-B548-5F19-BDD9AE12B9F1}"/>
              </a:ext>
            </a:extLst>
          </p:cNvPr>
          <p:cNvSpPr>
            <a:spLocks/>
          </p:cNvSpPr>
          <p:nvPr/>
        </p:nvSpPr>
        <p:spPr>
          <a:xfrm>
            <a:off x="7032519" y="1943100"/>
            <a:ext cx="45720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system_quarterly_io_summary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7" name="Rectangle 6">
            <a:extLst>
              <a:ext uri="{FF2B5EF4-FFF2-40B4-BE49-F238E27FC236}">
                <a16:creationId xmlns:a16="http://schemas.microsoft.com/office/drawing/2014/main" id="{A4DE6BEF-6676-9F08-87D7-C699893146D6}"/>
              </a:ext>
            </a:extLst>
          </p:cNvPr>
          <p:cNvSpPr/>
          <p:nvPr/>
        </p:nvSpPr>
        <p:spPr>
          <a:xfrm>
            <a:off x="7032519" y="1943100"/>
            <a:ext cx="45720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1579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lang="en-US" b="0" dirty="0">
                <a:solidFill>
                  <a:srgbClr val="00233C"/>
                </a:solidFill>
                <a:latin typeface="Inter Light"/>
              </a:rPr>
              <a:t>Monthly IO Busy Heatmap</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1730481" y="1314720"/>
            <a:ext cx="82296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system_monthly_io_heatmap</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1730481" y="1314720"/>
            <a:ext cx="8229600" cy="457199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50708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4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794816-31D6-844C-9B7A-3F49DB1C2045}"/>
              </a:ext>
            </a:extLst>
          </p:cNvPr>
          <p:cNvSpPr>
            <a:spLocks noGrp="1"/>
          </p:cNvSpPr>
          <p:nvPr>
            <p:ph type="sldNum" sz="quarter" idx="12"/>
          </p:nvPr>
        </p:nvSpPr>
        <p:spPr/>
        <p:txBody>
          <a:bodyPr/>
          <a:lstStyle/>
          <a:p>
            <a:fld id="{0885F5B2-48F7-4F18-A961-C29AAE44EB58}" type="slidenum">
              <a:rPr lang="en-US" smtClean="0"/>
              <a:t>2</a:t>
            </a:fld>
            <a:endParaRPr lang="en-US" dirty="0"/>
          </a:p>
        </p:txBody>
      </p:sp>
      <p:sp>
        <p:nvSpPr>
          <p:cNvPr id="5" name="Title 4">
            <a:extLst>
              <a:ext uri="{FF2B5EF4-FFF2-40B4-BE49-F238E27FC236}">
                <a16:creationId xmlns:a16="http://schemas.microsoft.com/office/drawing/2014/main" id="{7AC8984F-56C0-B743-8089-52737B5D85EA}"/>
              </a:ext>
            </a:extLst>
          </p:cNvPr>
          <p:cNvSpPr>
            <a:spLocks noGrp="1"/>
          </p:cNvSpPr>
          <p:nvPr>
            <p:ph type="title"/>
          </p:nvPr>
        </p:nvSpPr>
        <p:spPr/>
        <p:txBody>
          <a:bodyPr/>
          <a:lstStyle/>
          <a:p>
            <a:r>
              <a:rPr lang="en-US" dirty="0"/>
              <a:t>Agenda: Vantage Health Check (VHC) Trends</a:t>
            </a:r>
          </a:p>
        </p:txBody>
      </p:sp>
      <p:sp>
        <p:nvSpPr>
          <p:cNvPr id="6" name="Content Placeholder 5">
            <a:extLst>
              <a:ext uri="{FF2B5EF4-FFF2-40B4-BE49-F238E27FC236}">
                <a16:creationId xmlns:a16="http://schemas.microsoft.com/office/drawing/2014/main" id="{B11E10D2-416E-6347-AE09-E7A5D1D3EA21}"/>
              </a:ext>
            </a:extLst>
          </p:cNvPr>
          <p:cNvSpPr>
            <a:spLocks noGrp="1"/>
          </p:cNvSpPr>
          <p:nvPr>
            <p:ph idx="1"/>
          </p:nvPr>
        </p:nvSpPr>
        <p:spPr>
          <a:xfrm>
            <a:off x="457200" y="2438400"/>
            <a:ext cx="7568718" cy="3505200"/>
          </a:xfrm>
        </p:spPr>
        <p:txBody>
          <a:bodyPr/>
          <a:lstStyle/>
          <a:p>
            <a:pPr marL="342900" indent="-342900">
              <a:buFont typeface="Arial" panose="020B0604020202020204" pitchFamily="34" charset="0"/>
              <a:buChar char="•"/>
            </a:pPr>
            <a:r>
              <a:rPr lang="en-US" dirty="0"/>
              <a:t>Month over Month &amp; Quarter over Quarter Trend of following key Metrics</a:t>
            </a:r>
          </a:p>
          <a:p>
            <a:pPr marL="480060" lvl="1" indent="-342900"/>
            <a:r>
              <a:rPr lang="en-US" dirty="0"/>
              <a:t>Activity Count</a:t>
            </a:r>
          </a:p>
          <a:p>
            <a:pPr marL="480060" lvl="1" indent="-342900"/>
            <a:r>
              <a:rPr lang="en-US" dirty="0"/>
              <a:t>Disk Space</a:t>
            </a:r>
          </a:p>
          <a:p>
            <a:pPr marL="480060" lvl="1" indent="-342900"/>
            <a:r>
              <a:rPr lang="en-US" dirty="0"/>
              <a:t>CPU Usage</a:t>
            </a:r>
          </a:p>
          <a:p>
            <a:pPr marL="480060" lvl="1" indent="-342900"/>
            <a:r>
              <a:rPr lang="en-US" dirty="0"/>
              <a:t>IO Busy</a:t>
            </a:r>
          </a:p>
        </p:txBody>
      </p:sp>
      <p:pic>
        <p:nvPicPr>
          <p:cNvPr id="8" name="Picture 2" descr="White Lighthouse On The Cliff by Narvikk">
            <a:extLst>
              <a:ext uri="{FF2B5EF4-FFF2-40B4-BE49-F238E27FC236}">
                <a16:creationId xmlns:a16="http://schemas.microsoft.com/office/drawing/2014/main" id="{04878979-C5E5-41A5-B010-D4CAC3133971}"/>
              </a:ext>
            </a:extLst>
          </p:cNvPr>
          <p:cNvPicPr>
            <a:picLocks noChangeArrowheads="1"/>
          </p:cNvPicPr>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198" y="205740"/>
            <a:ext cx="3529013" cy="624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3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3</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Activity Count</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44783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Month Over Month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815466657"/>
              </p:ext>
            </p:extLst>
          </p:nvPr>
        </p:nvGraphicFramePr>
        <p:xfrm>
          <a:off x="587481" y="1059386"/>
          <a:ext cx="10972800" cy="2843132"/>
        </p:xfrm>
        <a:graphic>
          <a:graphicData uri="http://schemas.openxmlformats.org/drawingml/2006/table">
            <a:tbl>
              <a:tblPr firstRow="1" bandRow="1">
                <a:tableStyleId>{9DCAF9ED-07DC-4A11-8D7F-57B35C25682E}</a:tableStyleId>
              </a:tblPr>
              <a:tblGrid>
                <a:gridCol w="1371600">
                  <a:extLst>
                    <a:ext uri="{9D8B030D-6E8A-4147-A177-3AD203B41FA5}">
                      <a16:colId xmlns:a16="http://schemas.microsoft.com/office/drawing/2014/main" val="3418245233"/>
                    </a:ext>
                  </a:extLst>
                </a:gridCol>
                <a:gridCol w="1281269">
                  <a:extLst>
                    <a:ext uri="{9D8B030D-6E8A-4147-A177-3AD203B41FA5}">
                      <a16:colId xmlns:a16="http://schemas.microsoft.com/office/drawing/2014/main" val="251619454"/>
                    </a:ext>
                  </a:extLst>
                </a:gridCol>
                <a:gridCol w="1407110">
                  <a:extLst>
                    <a:ext uri="{9D8B030D-6E8A-4147-A177-3AD203B41FA5}">
                      <a16:colId xmlns:a16="http://schemas.microsoft.com/office/drawing/2014/main" val="2839257950"/>
                    </a:ext>
                  </a:extLst>
                </a:gridCol>
                <a:gridCol w="1185169">
                  <a:extLst>
                    <a:ext uri="{9D8B030D-6E8A-4147-A177-3AD203B41FA5}">
                      <a16:colId xmlns:a16="http://schemas.microsoft.com/office/drawing/2014/main" val="3032678099"/>
                    </a:ext>
                  </a:extLst>
                </a:gridCol>
                <a:gridCol w="1380478">
                  <a:extLst>
                    <a:ext uri="{9D8B030D-6E8A-4147-A177-3AD203B41FA5}">
                      <a16:colId xmlns:a16="http://schemas.microsoft.com/office/drawing/2014/main" val="2017728927"/>
                    </a:ext>
                  </a:extLst>
                </a:gridCol>
                <a:gridCol w="1287262">
                  <a:extLst>
                    <a:ext uri="{9D8B030D-6E8A-4147-A177-3AD203B41FA5}">
                      <a16:colId xmlns:a16="http://schemas.microsoft.com/office/drawing/2014/main" val="2397619892"/>
                    </a:ext>
                  </a:extLst>
                </a:gridCol>
                <a:gridCol w="1562470">
                  <a:extLst>
                    <a:ext uri="{9D8B030D-6E8A-4147-A177-3AD203B41FA5}">
                      <a16:colId xmlns:a16="http://schemas.microsoft.com/office/drawing/2014/main" val="2331473046"/>
                    </a:ext>
                  </a:extLst>
                </a:gridCol>
                <a:gridCol w="1497442">
                  <a:extLst>
                    <a:ext uri="{9D8B030D-6E8A-4147-A177-3AD203B41FA5}">
                      <a16:colId xmlns:a16="http://schemas.microsoft.com/office/drawing/2014/main" val="2411404014"/>
                    </a:ext>
                  </a:extLst>
                </a:gridCol>
              </a:tblGrid>
              <a:tr h="226558">
                <a:tc>
                  <a:txBody>
                    <a:bodyPr/>
                    <a:lstStyle/>
                    <a:p>
                      <a:pPr algn="ctr" fontAlgn="b">
                        <a:defRPr sz="800">
                          <a:solidFill>
                            <a:schemeClr val="bg1"/>
                          </a:solidFill>
                          <a:latin typeface="+mn-lt"/>
                        </a:defRPr>
                      </a:pPr>
                      <a:r>
                        <a:rPr lang="en-US" sz="900" b="1" dirty="0" err="1"/>
                        <a:t>Month_Year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err="1"/>
                        <a:t>LogDayCnt</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Statements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Queries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Stmts</a:t>
                      </a:r>
                      <a:r>
                        <a:rPr lang="en-GB" sz="900" b="1" kern="1200" dirty="0">
                          <a:solidFill>
                            <a:schemeClr val="bg1"/>
                          </a:solidFill>
                          <a:latin typeface="+mn-lt"/>
                          <a:ea typeface="+mn-ea"/>
                          <a:cs typeface="+mn-cs"/>
                        </a:rPr>
                        <a:t> Per Day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Qry</a:t>
                      </a:r>
                      <a:r>
                        <a:rPr lang="en-GB" sz="900" b="1" kern="1200" dirty="0">
                          <a:solidFill>
                            <a:schemeClr val="bg1"/>
                          </a:solidFill>
                          <a:latin typeface="+mn-lt"/>
                          <a:ea typeface="+mn-ea"/>
                          <a:cs typeface="+mn-cs"/>
                        </a:rPr>
                        <a:t> Per Day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Stmts</a:t>
                      </a:r>
                      <a:r>
                        <a:rPr lang="en-GB" sz="900" b="1" kern="1200" dirty="0">
                          <a:solidFill>
                            <a:schemeClr val="bg1"/>
                          </a:solidFill>
                          <a:latin typeface="+mn-lt"/>
                          <a:ea typeface="+mn-ea"/>
                          <a:cs typeface="+mn-cs"/>
                        </a:rPr>
                        <a:t> Per Month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Qry</a:t>
                      </a:r>
                      <a:r>
                        <a:rPr lang="en-GB" sz="900" b="1" kern="1200" dirty="0">
                          <a:solidFill>
                            <a:schemeClr val="bg1"/>
                          </a:solidFill>
                          <a:latin typeface="+mn-lt"/>
                          <a:ea typeface="+mn-ea"/>
                          <a:cs typeface="+mn-cs"/>
                        </a:rPr>
                        <a:t> Per Month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--activity_counts_monthly_summary.csv[2]}}</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--activity_counts_monthly_summary.csv[3]}}</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--activity_counts_monthly_summary.csv[5]}}</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--activity_counts_monthly_summary.csv[7]}}</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--activity_counts_monthly_summary.csv[8]}}</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--activity_counts_monthly_summary.csv[9]}}</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a:t>
                      </a:r>
                      <a:r>
                        <a:rPr lang="en-GB" sz="900" b="0" kern="1200">
                          <a:solidFill>
                            <a:srgbClr val="6B767D"/>
                          </a:solidFill>
                          <a:latin typeface="+mn-lt"/>
                          <a:ea typeface="+mn-ea"/>
                          <a:cs typeface="+mn-cs"/>
                        </a:rPr>
                        <a:t>[11]}}</a:t>
                      </a:r>
                      <a:endParaRPr sz="900" b="0" kern="1200" dirty="0">
                        <a:solidFill>
                          <a:srgbClr val="6B767D"/>
                        </a:solidFill>
                        <a:latin typeface="+mn-lt"/>
                        <a:ea typeface="+mn-ea"/>
                        <a:cs typeface="+mn-cs"/>
                      </a:endParaRPr>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641841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275708"/>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6986600"/>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36576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41408001"/>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585239"/>
            <a:ext cx="73152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a:solidFill>
                  <a:schemeClr val="tx1"/>
                </a:solidFill>
              </a:rPr>
              <a:t>pic:</a:t>
            </a:r>
            <a:r>
              <a:rPr lang="en-GB">
                <a:solidFill>
                  <a:schemeClr val="tx1"/>
                </a:solidFill>
              </a:rPr>
              <a:t>vhc--activity_counts_monthly_summary</a:t>
            </a:r>
            <a:r>
              <a:rPr lang="en-US">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584448"/>
            <a:ext cx="73152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84063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Quarter Over Quarter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916141101"/>
              </p:ext>
            </p:extLst>
          </p:nvPr>
        </p:nvGraphicFramePr>
        <p:xfrm>
          <a:off x="587481" y="2649930"/>
          <a:ext cx="4968257" cy="1555808"/>
        </p:xfrm>
        <a:graphic>
          <a:graphicData uri="http://schemas.openxmlformats.org/drawingml/2006/table">
            <a:tbl>
              <a:tblPr firstRow="1" bandRow="1">
                <a:tableStyleId>{9DCAF9ED-07DC-4A11-8D7F-57B35C25682E}</a:tableStyleId>
              </a:tblPr>
              <a:tblGrid>
                <a:gridCol w="1678447">
                  <a:extLst>
                    <a:ext uri="{9D8B030D-6E8A-4147-A177-3AD203B41FA5}">
                      <a16:colId xmlns:a16="http://schemas.microsoft.com/office/drawing/2014/main" val="3418245233"/>
                    </a:ext>
                  </a:extLst>
                </a:gridCol>
                <a:gridCol w="1567908">
                  <a:extLst>
                    <a:ext uri="{9D8B030D-6E8A-4147-A177-3AD203B41FA5}">
                      <a16:colId xmlns:a16="http://schemas.microsoft.com/office/drawing/2014/main" val="251619454"/>
                    </a:ext>
                  </a:extLst>
                </a:gridCol>
                <a:gridCol w="1721902">
                  <a:extLst>
                    <a:ext uri="{9D8B030D-6E8A-4147-A177-3AD203B41FA5}">
                      <a16:colId xmlns:a16="http://schemas.microsoft.com/office/drawing/2014/main" val="2839257950"/>
                    </a:ext>
                  </a:extLst>
                </a:gridCol>
              </a:tblGrid>
              <a:tr h="301879">
                <a:tc>
                  <a:txBody>
                    <a:bodyPr/>
                    <a:lstStyle/>
                    <a:p>
                      <a:pPr algn="ctr" fontAlgn="b">
                        <a:defRPr sz="800">
                          <a:solidFill>
                            <a:schemeClr val="bg1"/>
                          </a:solidFill>
                          <a:latin typeface="+mn-lt"/>
                        </a:defRPr>
                      </a:pPr>
                      <a:r>
                        <a:rPr lang="en-US" sz="900" b="1" dirty="0"/>
                        <a:t>Quarter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Statements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Queries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228600">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--activity_counts_quarterly_summary.csv[2]}}</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--activity_counts_quarterly_summary.csv[4]}}</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232398">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232398">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232398">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6238559" y="1759054"/>
            <a:ext cx="5486400" cy="32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activity_counts_quarterly_summary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6238559" y="1759054"/>
            <a:ext cx="5486400" cy="32004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411954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6</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Disk Space</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39853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Month Over Month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730602250"/>
              </p:ext>
            </p:extLst>
          </p:nvPr>
        </p:nvGraphicFramePr>
        <p:xfrm>
          <a:off x="2644881" y="1060704"/>
          <a:ext cx="6400800" cy="2707006"/>
        </p:xfrm>
        <a:graphic>
          <a:graphicData uri="http://schemas.openxmlformats.org/drawingml/2006/table">
            <a:tbl>
              <a:tblPr firstRow="1" bandRow="1">
                <a:tableStyleId>{9DCAF9ED-07DC-4A11-8D7F-57B35C25682E}</a:tableStyleId>
              </a:tblPr>
              <a:tblGrid>
                <a:gridCol w="1673802">
                  <a:extLst>
                    <a:ext uri="{9D8B030D-6E8A-4147-A177-3AD203B41FA5}">
                      <a16:colId xmlns:a16="http://schemas.microsoft.com/office/drawing/2014/main" val="3418245233"/>
                    </a:ext>
                  </a:extLst>
                </a:gridCol>
                <a:gridCol w="1563568">
                  <a:extLst>
                    <a:ext uri="{9D8B030D-6E8A-4147-A177-3AD203B41FA5}">
                      <a16:colId xmlns:a16="http://schemas.microsoft.com/office/drawing/2014/main" val="251619454"/>
                    </a:ext>
                  </a:extLst>
                </a:gridCol>
                <a:gridCol w="1717135">
                  <a:extLst>
                    <a:ext uri="{9D8B030D-6E8A-4147-A177-3AD203B41FA5}">
                      <a16:colId xmlns:a16="http://schemas.microsoft.com/office/drawing/2014/main" val="2839257950"/>
                    </a:ext>
                  </a:extLst>
                </a:gridCol>
                <a:gridCol w="1446295">
                  <a:extLst>
                    <a:ext uri="{9D8B030D-6E8A-4147-A177-3AD203B41FA5}">
                      <a16:colId xmlns:a16="http://schemas.microsoft.com/office/drawing/2014/main" val="3032678099"/>
                    </a:ext>
                  </a:extLst>
                </a:gridCol>
              </a:tblGrid>
              <a:tr h="226558">
                <a:tc>
                  <a:txBody>
                    <a:bodyPr/>
                    <a:lstStyle/>
                    <a:p>
                      <a:pPr algn="ctr" fontAlgn="b">
                        <a:defRPr sz="800">
                          <a:solidFill>
                            <a:schemeClr val="bg1"/>
                          </a:solidFill>
                          <a:latin typeface="+mn-lt"/>
                        </a:defRPr>
                      </a:pPr>
                      <a:r>
                        <a:rPr lang="en-US" sz="900" b="1" dirty="0" err="1"/>
                        <a:t>Month_Year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a:t>Max Available Space (TB)</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Used Space (TB)</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Filled Percent</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--diskspace_monthly_Summary.csv[2]}}</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--diskspace_monthly_Summary.csv[4]}}</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--diskspace_monthly_Summary.csv[6]}}</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2530827"/>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3472914"/>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15020688"/>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3955637"/>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584448"/>
            <a:ext cx="73152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diskspace_monthly_Summary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584448"/>
            <a:ext cx="73152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178447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Quarter Over Quarter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2894043678"/>
              </p:ext>
            </p:extLst>
          </p:nvPr>
        </p:nvGraphicFramePr>
        <p:xfrm>
          <a:off x="2644881" y="1534940"/>
          <a:ext cx="6400800" cy="1306532"/>
        </p:xfrm>
        <a:graphic>
          <a:graphicData uri="http://schemas.openxmlformats.org/drawingml/2006/table">
            <a:tbl>
              <a:tblPr firstRow="1" bandRow="1">
                <a:tableStyleId>{9DCAF9ED-07DC-4A11-8D7F-57B35C25682E}</a:tableStyleId>
              </a:tblPr>
              <a:tblGrid>
                <a:gridCol w="1673802">
                  <a:extLst>
                    <a:ext uri="{9D8B030D-6E8A-4147-A177-3AD203B41FA5}">
                      <a16:colId xmlns:a16="http://schemas.microsoft.com/office/drawing/2014/main" val="3418245233"/>
                    </a:ext>
                  </a:extLst>
                </a:gridCol>
                <a:gridCol w="1563568">
                  <a:extLst>
                    <a:ext uri="{9D8B030D-6E8A-4147-A177-3AD203B41FA5}">
                      <a16:colId xmlns:a16="http://schemas.microsoft.com/office/drawing/2014/main" val="251619454"/>
                    </a:ext>
                  </a:extLst>
                </a:gridCol>
                <a:gridCol w="1717135">
                  <a:extLst>
                    <a:ext uri="{9D8B030D-6E8A-4147-A177-3AD203B41FA5}">
                      <a16:colId xmlns:a16="http://schemas.microsoft.com/office/drawing/2014/main" val="2839257950"/>
                    </a:ext>
                  </a:extLst>
                </a:gridCol>
                <a:gridCol w="1446295">
                  <a:extLst>
                    <a:ext uri="{9D8B030D-6E8A-4147-A177-3AD203B41FA5}">
                      <a16:colId xmlns:a16="http://schemas.microsoft.com/office/drawing/2014/main" val="3032678099"/>
                    </a:ext>
                  </a:extLst>
                </a:gridCol>
              </a:tblGrid>
              <a:tr h="226558">
                <a:tc>
                  <a:txBody>
                    <a:bodyPr/>
                    <a:lstStyle/>
                    <a:p>
                      <a:pPr algn="ctr" fontAlgn="b">
                        <a:defRPr sz="800">
                          <a:solidFill>
                            <a:schemeClr val="bg1"/>
                          </a:solidFill>
                          <a:latin typeface="+mn-lt"/>
                        </a:defRPr>
                      </a:pPr>
                      <a:r>
                        <a:rPr lang="en-US" sz="900" b="1" dirty="0"/>
                        <a:t>Quarter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a:t>Max Available Space (TB)</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Used Space (TB)</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Filled Percent</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--diskspace_quarterly_Summary.csv[2]}}</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--diskspace_quarterly_Summary.csv[4]}}</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a:t>
                      </a:r>
                      <a:r>
                        <a:rPr lang="en-GB" sz="900" b="0" kern="1200">
                          <a:solidFill>
                            <a:srgbClr val="6B767D"/>
                          </a:solidFill>
                          <a:latin typeface="+mn-lt"/>
                          <a:ea typeface="+mn-ea"/>
                          <a:cs typeface="+mn-cs"/>
                        </a:rPr>
                        <a:t>csv[6]}}</a:t>
                      </a:r>
                      <a:endParaRPr sz="900" b="0" kern="1200" dirty="0">
                        <a:solidFill>
                          <a:srgbClr val="6B767D"/>
                        </a:solidFill>
                        <a:latin typeface="+mn-lt"/>
                        <a:ea typeface="+mn-ea"/>
                        <a:cs typeface="+mn-cs"/>
                      </a:endParaRPr>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b="0" dirty="0"/>
                    </a:p>
                  </a:txBody>
                  <a:tcPr marL="90000" marR="45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2479709"/>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065520"/>
            <a:ext cx="7315200" cy="32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diskspace_quarterly_Summary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065520"/>
            <a:ext cx="7315200" cy="32004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24356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9</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CPU Usage</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561491267"/>
      </p:ext>
    </p:extLst>
  </p:cSld>
  <p:clrMapOvr>
    <a:masterClrMapping/>
  </p:clrMapOvr>
</p:sld>
</file>

<file path=ppt/theme/theme1.xml><?xml version="1.0" encoding="utf-8"?>
<a:theme xmlns:a="http://schemas.openxmlformats.org/drawingml/2006/main" name="Teradata">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t"/>
      <a:lstStyle>
        <a:defPPr algn="l">
          <a:spcAft>
            <a:spcPts val="800"/>
          </a:spcAft>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spcAft>
            <a:spcPts val="800"/>
          </a:spcAft>
          <a:defRPr/>
        </a:defPPr>
      </a:lstStyle>
    </a:txDef>
  </a:objectDefaults>
  <a:extraClrSchemeLst/>
  <a:custClrLst>
    <a:custClr name="383838">
      <a:srgbClr val="383838"/>
    </a:custClr>
    <a:custClr name="565656">
      <a:srgbClr val="565656"/>
    </a:custClr>
    <a:custClr name="6c6c6c">
      <a:srgbClr val="6C6C6C"/>
    </a:custClr>
    <a:custClr name="888888">
      <a:srgbClr val="888888"/>
    </a:custClr>
    <a:custClr name="a6a6a6">
      <a:srgbClr val="A6A6A6"/>
    </a:custClr>
    <a:custClr name="c4c4c4">
      <a:srgbClr val="C4C4C4"/>
    </a:custClr>
    <a:custClr name="e1e1e1">
      <a:srgbClr val="E1E1E1"/>
    </a:custClr>
    <a:custClr name="f3f3f3">
      <a:srgbClr val="F3F3F3"/>
    </a:custClr>
  </a:custClrLst>
  <a:extLst>
    <a:ext uri="{05A4C25C-085E-4340-85A3-A5531E510DB2}">
      <thm15:themeFamily xmlns:thm15="http://schemas.microsoft.com/office/thememl/2012/main" name="ter_ppt_template_230801.potx" id="{68641B98-514F-1D41-8D6D-B3CE0A1E7DF3}" vid="{E11A36CB-027A-6941-85E2-1427F5390006}"/>
    </a:ext>
  </a:extLst>
</a:theme>
</file>

<file path=ppt/theme/theme2.xml><?xml version="1.0" encoding="utf-8"?>
<a:theme xmlns:a="http://schemas.openxmlformats.org/drawingml/2006/main" name="Office Theme">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Teradata</Template>
  <TotalTime>977</TotalTime>
  <Words>951</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Inter</vt:lpstr>
      <vt:lpstr>Inter SemiBold</vt:lpstr>
      <vt:lpstr>Inter Light</vt:lpstr>
      <vt:lpstr>Teradata</vt:lpstr>
      <vt:lpstr>Teradata Vantage Health Check Trends</vt:lpstr>
      <vt:lpstr>Agenda: Vantage Health Check (VHC) Trends</vt:lpstr>
      <vt:lpstr>Activity Count</vt:lpstr>
      <vt:lpstr>Month Over Month Comparison</vt:lpstr>
      <vt:lpstr>Quarter Over Quarter Comparison</vt:lpstr>
      <vt:lpstr>Disk Space</vt:lpstr>
      <vt:lpstr>Month Over Month Comparison</vt:lpstr>
      <vt:lpstr>Quarter Over Quarter Comparison</vt:lpstr>
      <vt:lpstr>CPU Usage</vt:lpstr>
      <vt:lpstr>Average CPU Usage Comparison</vt:lpstr>
      <vt:lpstr>Monthly CPU Usage Heatmap</vt:lpstr>
      <vt:lpstr>IO Busy</vt:lpstr>
      <vt:lpstr>Average IO Busy Comparison</vt:lpstr>
      <vt:lpstr>Monthly IO Busy Heatmap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 Inter typeface test</dc:title>
  <dc:subject/>
  <dc:creator>Tonnu, Chanel</dc:creator>
  <cp:keywords/>
  <dc:description/>
  <cp:lastModifiedBy>Munir, Hassan</cp:lastModifiedBy>
  <cp:revision>133</cp:revision>
  <dcterms:created xsi:type="dcterms:W3CDTF">2023-09-29T21:44:38Z</dcterms:created>
  <dcterms:modified xsi:type="dcterms:W3CDTF">2024-10-03T11:38:44Z</dcterms:modified>
  <cp:category/>
</cp:coreProperties>
</file>