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4"/>
  </p:notesMasterIdLst>
  <p:handoutMasterIdLst>
    <p:handoutMasterId r:id="rId45"/>
  </p:handoutMasterIdLst>
  <p:sldIdLst>
    <p:sldId id="256" r:id="rId5"/>
    <p:sldId id="286" r:id="rId6"/>
    <p:sldId id="2142532903" r:id="rId7"/>
    <p:sldId id="2142532917" r:id="rId8"/>
    <p:sldId id="2142532933" r:id="rId9"/>
    <p:sldId id="2142532904" r:id="rId10"/>
    <p:sldId id="2139122384" r:id="rId11"/>
    <p:sldId id="2139122386" r:id="rId12"/>
    <p:sldId id="2142532909" r:id="rId13"/>
    <p:sldId id="2142532910" r:id="rId14"/>
    <p:sldId id="2142532913" r:id="rId15"/>
    <p:sldId id="2142532915" r:id="rId16"/>
    <p:sldId id="2142532916" r:id="rId17"/>
    <p:sldId id="2142532907" r:id="rId18"/>
    <p:sldId id="2142532902" r:id="rId19"/>
    <p:sldId id="2139122388" r:id="rId20"/>
    <p:sldId id="2139122387" r:id="rId21"/>
    <p:sldId id="2139122382" r:id="rId22"/>
    <p:sldId id="2142532920" r:id="rId23"/>
    <p:sldId id="2142532921" r:id="rId24"/>
    <p:sldId id="2142532922" r:id="rId25"/>
    <p:sldId id="2139122390" r:id="rId26"/>
    <p:sldId id="2142532908" r:id="rId27"/>
    <p:sldId id="2142532919" r:id="rId28"/>
    <p:sldId id="2142532923" r:id="rId29"/>
    <p:sldId id="2142532924" r:id="rId30"/>
    <p:sldId id="2142532925" r:id="rId31"/>
    <p:sldId id="2142532927" r:id="rId32"/>
    <p:sldId id="2142532928" r:id="rId33"/>
    <p:sldId id="2142532918" r:id="rId34"/>
    <p:sldId id="2139122392" r:id="rId35"/>
    <p:sldId id="2139122389" r:id="rId36"/>
    <p:sldId id="2139122393" r:id="rId37"/>
    <p:sldId id="2139122395" r:id="rId38"/>
    <p:sldId id="2142532929" r:id="rId39"/>
    <p:sldId id="2142532930" r:id="rId40"/>
    <p:sldId id="2142532932" r:id="rId41"/>
    <p:sldId id="2142532931"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09"/>
            <p14:sldId id="2142532910"/>
            <p14:sldId id="2142532913"/>
            <p14:sldId id="2142532915"/>
            <p14:sldId id="2142532916"/>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41086-CA51-F841-80DE-D5964144CBCA}" v="10" dt="2021-10-28T21:34:20.849"/>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43"/>
    <p:restoredTop sz="95982"/>
  </p:normalViewPr>
  <p:slideViewPr>
    <p:cSldViewPr snapToGrid="0" snapToObjects="1">
      <p:cViewPr varScale="1">
        <p:scale>
          <a:sx n="111" d="100"/>
          <a:sy n="111" d="100"/>
        </p:scale>
        <p:origin x="904" y="208"/>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11/3/21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32</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11</a:t>
            </a:fld>
            <a:endParaRPr lang="en-US" dirty="0"/>
          </a:p>
        </p:txBody>
      </p:sp>
    </p:spTree>
    <p:extLst>
      <p:ext uri="{BB962C8B-B14F-4D97-AF65-F5344CB8AC3E}">
        <p14:creationId xmlns:p14="http://schemas.microsoft.com/office/powerpoint/2010/main" val="216884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15</a:t>
            </a:fld>
            <a:endParaRPr lang="en-US"/>
          </a:p>
        </p:txBody>
      </p:sp>
    </p:spTree>
    <p:extLst>
      <p:ext uri="{BB962C8B-B14F-4D97-AF65-F5344CB8AC3E}">
        <p14:creationId xmlns:p14="http://schemas.microsoft.com/office/powerpoint/2010/main" val="2834844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22</a:t>
            </a:fld>
            <a:endParaRPr lang="en-US"/>
          </a:p>
        </p:txBody>
      </p:sp>
    </p:spTree>
    <p:extLst>
      <p:ext uri="{BB962C8B-B14F-4D97-AF65-F5344CB8AC3E}">
        <p14:creationId xmlns:p14="http://schemas.microsoft.com/office/powerpoint/2010/main" val="2797974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7" y="3873356"/>
            <a:ext cx="6571596" cy="1908215"/>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t> </a:t>
            </a:r>
            <a:r>
              <a:rPr lang="en-US" sz="1600" b="1" dirty="0"/>
              <a:t>What are IOTA?</a:t>
            </a:r>
          </a:p>
          <a:p>
            <a:r>
              <a:rPr lang="en-US" sz="1400" dirty="0"/>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t> </a:t>
            </a:r>
            <a:r>
              <a:rPr lang="en-US" sz="1400" b="1" dirty="0"/>
              <a:t>What is IO Busy?</a:t>
            </a:r>
          </a:p>
          <a:p>
            <a:r>
              <a:rPr lang="en-US" sz="1400" dirty="0"/>
              <a:t>If IOTAs are not enabled, VHC can look across all IO observations (by time and node) and identify a certain percentile ({{</a:t>
            </a:r>
            <a:r>
              <a:rPr lang="en-US" sz="1400" dirty="0" err="1"/>
              <a:t>val:vhc</a:t>
            </a:r>
            <a:r>
              <a:rPr lang="en-US" sz="1400" dirty="0"/>
              <a:t>--</a:t>
            </a:r>
            <a:r>
              <a:rPr lang="en-US" sz="1400" dirty="0" err="1"/>
              <a:t>system_IO_percentile_setting.csv</a:t>
            </a:r>
            <a:r>
              <a:rPr lang="en-US" sz="1400" dirty="0"/>
              <a:t>[1:1]}}) of the max observations, by both KB and count.  Using this ‘Observed Max IO’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37728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system_IO_by_dayofweek_heatmap_iota.png</a:t>
            </a:r>
            <a:r>
              <a:rPr lang="en-US" sz="8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6060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CPU Consumption</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480624"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67871"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63518"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55898"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392736" cy="184666"/>
          </a:xfrm>
          <a:prstGeom prst="rect">
            <a:avLst/>
          </a:prstGeom>
          <a:noFill/>
        </p:spPr>
        <p:txBody>
          <a:bodyPr wrap="none" lIns="0" tIns="0" rIns="0" bIns="0" rtlCol="0" anchor="ctr" anchorCtr="0">
            <a:spAutoFit/>
          </a:bodyPr>
          <a:lstStyle/>
          <a:p>
            <a:r>
              <a:rPr lang="en-US" sz="1200" b="1" dirty="0"/>
              <a:t>COD:</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59203"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63518"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Tree>
    <p:extLst>
      <p:ext uri="{BB962C8B-B14F-4D97-AF65-F5344CB8AC3E}">
        <p14:creationId xmlns:p14="http://schemas.microsoft.com/office/powerpoint/2010/main" val="28380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03F60F6-267C-4F0B-90AC-53495EF22D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524</TotalTime>
  <Words>3903</Words>
  <Application>Microsoft Macintosh PowerPoint</Application>
  <PresentationFormat>Widescreen</PresentationFormat>
  <Paragraphs>345</Paragraphs>
  <Slides>39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System CPU Usage </vt:lpstr>
      <vt:lpstr>System CPU Usage - HeatMaps </vt:lpstr>
      <vt:lpstr>System IO Usage – IOTA and IO Busy</vt:lpstr>
      <vt:lpstr>System IO Usage – HeatMaps – IOTA%</vt:lpstr>
      <vt:lpstr>System IO Usage – HeatMaps – IO Busy%</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4</cp:revision>
  <dcterms:created xsi:type="dcterms:W3CDTF">2021-10-06T23:37:55Z</dcterms:created>
  <dcterms:modified xsi:type="dcterms:W3CDTF">2021-11-04T03:10:52Z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