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8412198" r:id="rId3"/>
    <p:sldId id="8412200" r:id="rId4"/>
    <p:sldId id="84122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3.xml"/><Relationship Id="rId2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2.xml"/><Relationship Id="rId5" Type="http://schemas.openxmlformats.org/officeDocument/2006/relationships/slide" Target="slides/slide3.xml"/><Relationship Id="rId10" Type="http://schemas.openxmlformats.org/officeDocument/2006/relationships/customXml" Target="../customXml/item1.xml"/><Relationship Id="rId9" Type="http://schemas.openxmlformats.org/officeDocument/2006/relationships/tableStyles" Target="tableStyles.xml"/><Relationship Id="rId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587375" y="395605"/>
            <a:ext cx="11165840" cy="715010"/>
          </a:xfrm>
        </p:spPr>
        <p:txBody>
          <a:bodyPr/>
          <a:lstStyle/>
          <a:p>
            <a:pPr algn="ctr"/>
            <a:r>
              <a:rPr lang="" altLang="en-US" dirty="0"/>
              <a:t>Statement Type - CPU </a:t>
            </a:r>
            <a:endParaRPr lang="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59765" y="1165860"/>
            <a:ext cx="10953115" cy="515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</a:t>
            </a:r>
            <a:r>
              <a:rPr lang="" altLang="en-US" dirty="0" err="1"/>
              <a:t>stmt-cpu</a:t>
            </a:r>
            <a:r>
              <a:rPr lang="en-US" dirty="0" err="1"/>
              <a:t>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587375" y="395605"/>
            <a:ext cx="11165840" cy="715010"/>
          </a:xfrm>
        </p:spPr>
        <p:txBody>
          <a:bodyPr/>
          <a:lstStyle/>
          <a:p>
            <a:pPr algn="ctr"/>
            <a:r>
              <a:rPr lang="en-US" altLang="en-US" dirty="0"/>
              <a:t>Statement Type - </a:t>
            </a:r>
            <a:r>
              <a:rPr lang="" altLang="en-US" dirty="0"/>
              <a:t>IO</a:t>
            </a:r>
            <a:endParaRPr lang="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59765" y="1165860"/>
            <a:ext cx="10953115" cy="515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</a:t>
            </a:r>
            <a:r>
              <a:rPr lang="" altLang="en-US" dirty="0" err="1"/>
              <a:t>stmt-io</a:t>
            </a:r>
            <a:r>
              <a:rPr lang="en-US" dirty="0" err="1"/>
              <a:t>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587375" y="395605"/>
            <a:ext cx="11165840" cy="715010"/>
          </a:xfrm>
        </p:spPr>
        <p:txBody>
          <a:bodyPr/>
          <a:lstStyle/>
          <a:p>
            <a:pPr algn="ctr"/>
            <a:r>
              <a:rPr lang="en-US" altLang="en-US" dirty="0"/>
              <a:t>Statement Type - </a:t>
            </a:r>
            <a:r>
              <a:rPr lang="" altLang="en-US" dirty="0"/>
              <a:t>Frequency</a:t>
            </a:r>
            <a:endParaRPr lang="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59765" y="1165860"/>
            <a:ext cx="10953115" cy="515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</a:t>
            </a:r>
            <a:r>
              <a:rPr lang="en-US" altLang="en-US" dirty="0" err="1"/>
              <a:t>stmt-</a:t>
            </a:r>
            <a:r>
              <a:rPr lang="" altLang="en-US" dirty="0" err="1"/>
              <a:t>freq</a:t>
            </a:r>
            <a:r>
              <a:rPr lang="en-US" dirty="0" err="1"/>
              <a:t>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8E814A3F7584EAE8FF0B3DB852A19" ma:contentTypeVersion="9" ma:contentTypeDescription="Create a new document." ma:contentTypeScope="" ma:versionID="e69ab516aeb44ea5badcc8eb89028f65">
  <xsd:schema xmlns:xsd="http://www.w3.org/2001/XMLSchema" xmlns:xs="http://www.w3.org/2001/XMLSchema" xmlns:p="http://schemas.microsoft.com/office/2006/metadata/properties" xmlns:ns2="02124634-a52d-4e0c-b527-846138045ca7" xmlns:ns3="7d2247ee-dcae-49b5-8e6a-08fc19cc9b93" targetNamespace="http://schemas.microsoft.com/office/2006/metadata/properties" ma:root="true" ma:fieldsID="059e6346cdd3e15961f0c09961190cf6" ns2:_="" ns3:_="">
    <xsd:import namespace="02124634-a52d-4e0c-b527-846138045ca7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24634-a52d-4e0c-b527-846138045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E0B1CE-3FC1-43C6-8AF4-258747927DAC}"/>
</file>

<file path=customXml/itemProps2.xml><?xml version="1.0" encoding="utf-8"?>
<ds:datastoreItem xmlns:ds="http://schemas.openxmlformats.org/officeDocument/2006/customXml" ds:itemID="{C96102F3-75F9-4C72-8451-1F4235BBDE49}"/>
</file>

<file path=customXml/itemProps3.xml><?xml version="1.0" encoding="utf-8"?>
<ds:datastoreItem xmlns:ds="http://schemas.openxmlformats.org/officeDocument/2006/customXml" ds:itemID="{7E247ED2-40CC-4AF3-9A95-270D1A971EA3}"/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126</Words>
  <Application>WPS Presentation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微软雅黑</vt:lpstr>
      <vt:lpstr>Arial Unicode MS</vt:lpstr>
      <vt:lpstr>Calibri</vt:lpstr>
      <vt:lpstr>teradata</vt:lpstr>
      <vt:lpstr>My Comparative Age</vt:lpstr>
      <vt:lpstr>Statement Type - CPU </vt:lpstr>
      <vt:lpstr>Statement Type - 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11</cp:revision>
  <dcterms:created xsi:type="dcterms:W3CDTF">2020-08-31T21:35:31Z</dcterms:created>
  <dcterms:modified xsi:type="dcterms:W3CDTF">2020-08-31T21:35:31Z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0x0101002EB8E814A3F7584EAE8FF0B3DB852A19</vt:lpwstr>
  </property>
  <property fmtid="{D5CDD505-2E9C-101B-9397-08002B2CF9AE}" pid="3" name="KSOProductBuildVer">
    <vt:lpwstr>1033-11.1.0.9615</vt:lpwstr>
  </property>
</Properties>
</file>