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142532951" r:id="rId5"/>
  </p:sldIdLst>
  <p:sldSz cx="12192000" cy="6858000"/>
  <p:notesSz cx="6858000" cy="2409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A1320F"/>
    <a:srgbClr val="238D3C"/>
    <a:srgbClr val="898C92"/>
    <a:srgbClr val="F3753F"/>
    <a:srgbClr val="00B2B1"/>
    <a:srgbClr val="00B2B2"/>
    <a:srgbClr val="18171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531" autoAdjust="0"/>
  </p:normalViewPr>
  <p:slideViewPr>
    <p:cSldViewPr snapToGrid="0">
      <p:cViewPr varScale="1">
        <p:scale>
          <a:sx n="87" d="100"/>
          <a:sy n="87" d="100"/>
        </p:scale>
        <p:origin x="504" y="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on, Stephen" userId="31d271fa-ada9-4687-8905-2cbe8c7d29f9" providerId="ADAL" clId="{7DD90F5D-6142-154A-9570-515734FAEB8F}"/>
    <pc:docChg chg="modSld">
      <pc:chgData name="Hilton, Stephen" userId="31d271fa-ada9-4687-8905-2cbe8c7d29f9" providerId="ADAL" clId="{7DD90F5D-6142-154A-9570-515734FAEB8F}" dt="2021-10-19T21:19:55.145" v="31" actId="1035"/>
      <pc:docMkLst>
        <pc:docMk/>
      </pc:docMkLst>
      <pc:sldChg chg="modSp mod">
        <pc:chgData name="Hilton, Stephen" userId="31d271fa-ada9-4687-8905-2cbe8c7d29f9" providerId="ADAL" clId="{7DD90F5D-6142-154A-9570-515734FAEB8F}" dt="2021-10-19T21:19:55.145" v="31" actId="1035"/>
        <pc:sldMkLst>
          <pc:docMk/>
          <pc:sldMk cId="3517153267" sldId="376"/>
        </pc:sldMkLst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4" creationId="{1E693583-1A61-42EA-8B60-8D41987CCF11}"/>
          </ac:spMkLst>
        </pc:spChg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5" creationId="{A3F8E0F3-AD7D-4DBB-A366-65ECD64BF3B0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79" creationId="{B693F717-904E-412B-B509-FFF90B4BE08B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80" creationId="{E2A83592-0BF0-4640-A083-20A2004056CE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3" creationId="{93F553F1-29BA-444B-8E29-436D059FD352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4" creationId="{09C20783-1255-4887-846D-EC2CE6547E1E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1" creationId="{9001D61A-51A5-46B3-8445-06F92A173219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2" creationId="{05C9BBE1-1CEE-4596-A56E-EDD649031959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3" creationId="{F7B1DA5A-A90D-4013-80D8-27712CA29347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4" creationId="{319D8A66-F0EA-4E8F-AA13-63EC083E5732}"/>
          </ac:spMkLst>
        </pc:spChg>
      </pc:sldChg>
      <pc:sldMasterChg chg="delSldLayout">
        <pc:chgData name="Hilton, Stephen" userId="31d271fa-ada9-4687-8905-2cbe8c7d29f9" providerId="ADAL" clId="{7DD90F5D-6142-154A-9570-515734FAEB8F}" dt="2021-10-19T21:18:35.698" v="22" actId="2696"/>
        <pc:sldMasterMkLst>
          <pc:docMk/>
          <pc:sldMasterMk cId="950533664" sldId="2147483765"/>
        </pc:sldMasterMkLst>
        <pc:sldLayoutChg chg="del">
          <pc:chgData name="Hilton, Stephen" userId="31d271fa-ada9-4687-8905-2cbe8c7d29f9" providerId="ADAL" clId="{7DD90F5D-6142-154A-9570-515734FAEB8F}" dt="2021-10-19T21:17:59.818" v="0" actId="2696"/>
          <pc:sldLayoutMkLst>
            <pc:docMk/>
            <pc:sldMasterMk cId="950533664" sldId="2147483765"/>
            <pc:sldLayoutMk cId="2591528280" sldId="2147483766"/>
          </pc:sldLayoutMkLst>
        </pc:sldLayoutChg>
        <pc:sldLayoutChg chg="del">
          <pc:chgData name="Hilton, Stephen" userId="31d271fa-ada9-4687-8905-2cbe8c7d29f9" providerId="ADAL" clId="{7DD90F5D-6142-154A-9570-515734FAEB8F}" dt="2021-10-19T21:18:00.688" v="1" actId="2696"/>
          <pc:sldLayoutMkLst>
            <pc:docMk/>
            <pc:sldMasterMk cId="950533664" sldId="2147483765"/>
            <pc:sldLayoutMk cId="4023011409" sldId="2147483767"/>
          </pc:sldLayoutMkLst>
        </pc:sldLayoutChg>
        <pc:sldLayoutChg chg="del">
          <pc:chgData name="Hilton, Stephen" userId="31d271fa-ada9-4687-8905-2cbe8c7d29f9" providerId="ADAL" clId="{7DD90F5D-6142-154A-9570-515734FAEB8F}" dt="2021-10-19T21:18:02.468" v="2" actId="2696"/>
          <pc:sldLayoutMkLst>
            <pc:docMk/>
            <pc:sldMasterMk cId="950533664" sldId="2147483765"/>
            <pc:sldLayoutMk cId="3844081057" sldId="2147483768"/>
          </pc:sldLayoutMkLst>
        </pc:sldLayoutChg>
        <pc:sldLayoutChg chg="del">
          <pc:chgData name="Hilton, Stephen" userId="31d271fa-ada9-4687-8905-2cbe8c7d29f9" providerId="ADAL" clId="{7DD90F5D-6142-154A-9570-515734FAEB8F}" dt="2021-10-19T21:18:03.446" v="3" actId="2696"/>
          <pc:sldLayoutMkLst>
            <pc:docMk/>
            <pc:sldMasterMk cId="950533664" sldId="2147483765"/>
            <pc:sldLayoutMk cId="793727868" sldId="2147483769"/>
          </pc:sldLayoutMkLst>
        </pc:sldLayoutChg>
        <pc:sldLayoutChg chg="del">
          <pc:chgData name="Hilton, Stephen" userId="31d271fa-ada9-4687-8905-2cbe8c7d29f9" providerId="ADAL" clId="{7DD90F5D-6142-154A-9570-515734FAEB8F}" dt="2021-10-19T21:18:33.734" v="21" actId="2696"/>
          <pc:sldLayoutMkLst>
            <pc:docMk/>
            <pc:sldMasterMk cId="950533664" sldId="2147483765"/>
            <pc:sldLayoutMk cId="1801234549" sldId="2147483770"/>
          </pc:sldLayoutMkLst>
        </pc:sldLayoutChg>
        <pc:sldLayoutChg chg="del">
          <pc:chgData name="Hilton, Stephen" userId="31d271fa-ada9-4687-8905-2cbe8c7d29f9" providerId="ADAL" clId="{7DD90F5D-6142-154A-9570-515734FAEB8F}" dt="2021-10-19T21:18:35.698" v="22" actId="2696"/>
          <pc:sldLayoutMkLst>
            <pc:docMk/>
            <pc:sldMasterMk cId="950533664" sldId="2147483765"/>
            <pc:sldLayoutMk cId="2891998563" sldId="2147483771"/>
          </pc:sldLayoutMkLst>
        </pc:sldLayoutChg>
        <pc:sldLayoutChg chg="del">
          <pc:chgData name="Hilton, Stephen" userId="31d271fa-ada9-4687-8905-2cbe8c7d29f9" providerId="ADAL" clId="{7DD90F5D-6142-154A-9570-515734FAEB8F}" dt="2021-10-19T21:18:26.726" v="20" actId="2696"/>
          <pc:sldLayoutMkLst>
            <pc:docMk/>
            <pc:sldMasterMk cId="950533664" sldId="2147483765"/>
            <pc:sldLayoutMk cId="2246526105" sldId="2147483775"/>
          </pc:sldLayoutMkLst>
        </pc:sldLayoutChg>
        <pc:sldLayoutChg chg="del">
          <pc:chgData name="Hilton, Stephen" userId="31d271fa-ada9-4687-8905-2cbe8c7d29f9" providerId="ADAL" clId="{7DD90F5D-6142-154A-9570-515734FAEB8F}" dt="2021-10-19T21:18:23.723" v="19" actId="2696"/>
          <pc:sldLayoutMkLst>
            <pc:docMk/>
            <pc:sldMasterMk cId="950533664" sldId="2147483765"/>
            <pc:sldLayoutMk cId="1333636984" sldId="2147483776"/>
          </pc:sldLayoutMkLst>
        </pc:sldLayoutChg>
        <pc:sldLayoutChg chg="del">
          <pc:chgData name="Hilton, Stephen" userId="31d271fa-ada9-4687-8905-2cbe8c7d29f9" providerId="ADAL" clId="{7DD90F5D-6142-154A-9570-515734FAEB8F}" dt="2021-10-19T21:18:20.739" v="18" actId="2696"/>
          <pc:sldLayoutMkLst>
            <pc:docMk/>
            <pc:sldMasterMk cId="950533664" sldId="2147483765"/>
            <pc:sldLayoutMk cId="2137970911" sldId="2147483777"/>
          </pc:sldLayoutMkLst>
        </pc:sldLayoutChg>
        <pc:sldLayoutChg chg="del">
          <pc:chgData name="Hilton, Stephen" userId="31d271fa-ada9-4687-8905-2cbe8c7d29f9" providerId="ADAL" clId="{7DD90F5D-6142-154A-9570-515734FAEB8F}" dt="2021-10-19T21:18:20.110" v="17" actId="2696"/>
          <pc:sldLayoutMkLst>
            <pc:docMk/>
            <pc:sldMasterMk cId="950533664" sldId="2147483765"/>
            <pc:sldLayoutMk cId="2917534174" sldId="2147483778"/>
          </pc:sldLayoutMkLst>
        </pc:sldLayoutChg>
        <pc:sldLayoutChg chg="del">
          <pc:chgData name="Hilton, Stephen" userId="31d271fa-ada9-4687-8905-2cbe8c7d29f9" providerId="ADAL" clId="{7DD90F5D-6142-154A-9570-515734FAEB8F}" dt="2021-10-19T21:18:19.540" v="16" actId="2696"/>
          <pc:sldLayoutMkLst>
            <pc:docMk/>
            <pc:sldMasterMk cId="950533664" sldId="2147483765"/>
            <pc:sldLayoutMk cId="2130055700" sldId="2147483779"/>
          </pc:sldLayoutMkLst>
        </pc:sldLayoutChg>
        <pc:sldLayoutChg chg="del">
          <pc:chgData name="Hilton, Stephen" userId="31d271fa-ada9-4687-8905-2cbe8c7d29f9" providerId="ADAL" clId="{7DD90F5D-6142-154A-9570-515734FAEB8F}" dt="2021-10-19T21:18:18.957" v="15" actId="2696"/>
          <pc:sldLayoutMkLst>
            <pc:docMk/>
            <pc:sldMasterMk cId="950533664" sldId="2147483765"/>
            <pc:sldLayoutMk cId="4113207241" sldId="2147483780"/>
          </pc:sldLayoutMkLst>
        </pc:sldLayoutChg>
        <pc:sldLayoutChg chg="del">
          <pc:chgData name="Hilton, Stephen" userId="31d271fa-ada9-4687-8905-2cbe8c7d29f9" providerId="ADAL" clId="{7DD90F5D-6142-154A-9570-515734FAEB8F}" dt="2021-10-19T21:18:08.779" v="4" actId="2696"/>
          <pc:sldLayoutMkLst>
            <pc:docMk/>
            <pc:sldMasterMk cId="950533664" sldId="2147483765"/>
            <pc:sldLayoutMk cId="1364154141" sldId="2147483781"/>
          </pc:sldLayoutMkLst>
        </pc:sldLayoutChg>
        <pc:sldLayoutChg chg="del">
          <pc:chgData name="Hilton, Stephen" userId="31d271fa-ada9-4687-8905-2cbe8c7d29f9" providerId="ADAL" clId="{7DD90F5D-6142-154A-9570-515734FAEB8F}" dt="2021-10-19T21:18:09.182" v="5" actId="2696"/>
          <pc:sldLayoutMkLst>
            <pc:docMk/>
            <pc:sldMasterMk cId="950533664" sldId="2147483765"/>
            <pc:sldLayoutMk cId="85957962" sldId="2147483782"/>
          </pc:sldLayoutMkLst>
        </pc:sldLayoutChg>
        <pc:sldLayoutChg chg="del">
          <pc:chgData name="Hilton, Stephen" userId="31d271fa-ada9-4687-8905-2cbe8c7d29f9" providerId="ADAL" clId="{7DD90F5D-6142-154A-9570-515734FAEB8F}" dt="2021-10-19T21:18:09.554" v="6" actId="2696"/>
          <pc:sldLayoutMkLst>
            <pc:docMk/>
            <pc:sldMasterMk cId="950533664" sldId="2147483765"/>
            <pc:sldLayoutMk cId="1146156356" sldId="2147483783"/>
          </pc:sldLayoutMkLst>
        </pc:sldLayoutChg>
        <pc:sldLayoutChg chg="del">
          <pc:chgData name="Hilton, Stephen" userId="31d271fa-ada9-4687-8905-2cbe8c7d29f9" providerId="ADAL" clId="{7DD90F5D-6142-154A-9570-515734FAEB8F}" dt="2021-10-19T21:18:10.087" v="7" actId="2696"/>
          <pc:sldLayoutMkLst>
            <pc:docMk/>
            <pc:sldMasterMk cId="950533664" sldId="2147483765"/>
            <pc:sldLayoutMk cId="234048927" sldId="2147483785"/>
          </pc:sldLayoutMkLst>
        </pc:sldLayoutChg>
        <pc:sldLayoutChg chg="del">
          <pc:chgData name="Hilton, Stephen" userId="31d271fa-ada9-4687-8905-2cbe8c7d29f9" providerId="ADAL" clId="{7DD90F5D-6142-154A-9570-515734FAEB8F}" dt="2021-10-19T21:18:10.820" v="8" actId="2696"/>
          <pc:sldLayoutMkLst>
            <pc:docMk/>
            <pc:sldMasterMk cId="950533664" sldId="2147483765"/>
            <pc:sldLayoutMk cId="285884284" sldId="2147483786"/>
          </pc:sldLayoutMkLst>
        </pc:sldLayoutChg>
        <pc:sldLayoutChg chg="del">
          <pc:chgData name="Hilton, Stephen" userId="31d271fa-ada9-4687-8905-2cbe8c7d29f9" providerId="ADAL" clId="{7DD90F5D-6142-154A-9570-515734FAEB8F}" dt="2021-10-19T21:18:11.334" v="9" actId="2696"/>
          <pc:sldLayoutMkLst>
            <pc:docMk/>
            <pc:sldMasterMk cId="950533664" sldId="2147483765"/>
            <pc:sldLayoutMk cId="3786585134" sldId="2147483787"/>
          </pc:sldLayoutMkLst>
        </pc:sldLayoutChg>
        <pc:sldLayoutChg chg="del">
          <pc:chgData name="Hilton, Stephen" userId="31d271fa-ada9-4687-8905-2cbe8c7d29f9" providerId="ADAL" clId="{7DD90F5D-6142-154A-9570-515734FAEB8F}" dt="2021-10-19T21:18:11.811" v="10" actId="2696"/>
          <pc:sldLayoutMkLst>
            <pc:docMk/>
            <pc:sldMasterMk cId="950533664" sldId="2147483765"/>
            <pc:sldLayoutMk cId="3308851989" sldId="2147483788"/>
          </pc:sldLayoutMkLst>
        </pc:sldLayoutChg>
        <pc:sldLayoutChg chg="del">
          <pc:chgData name="Hilton, Stephen" userId="31d271fa-ada9-4687-8905-2cbe8c7d29f9" providerId="ADAL" clId="{7DD90F5D-6142-154A-9570-515734FAEB8F}" dt="2021-10-19T21:18:12.792" v="11" actId="2696"/>
          <pc:sldLayoutMkLst>
            <pc:docMk/>
            <pc:sldMasterMk cId="950533664" sldId="2147483765"/>
            <pc:sldLayoutMk cId="343527381" sldId="2147483789"/>
          </pc:sldLayoutMkLst>
        </pc:sldLayoutChg>
        <pc:sldLayoutChg chg="del">
          <pc:chgData name="Hilton, Stephen" userId="31d271fa-ada9-4687-8905-2cbe8c7d29f9" providerId="ADAL" clId="{7DD90F5D-6142-154A-9570-515734FAEB8F}" dt="2021-10-19T21:18:13.213" v="12" actId="2696"/>
          <pc:sldLayoutMkLst>
            <pc:docMk/>
            <pc:sldMasterMk cId="950533664" sldId="2147483765"/>
            <pc:sldLayoutMk cId="4085288132" sldId="2147483790"/>
          </pc:sldLayoutMkLst>
        </pc:sldLayoutChg>
        <pc:sldLayoutChg chg="del">
          <pc:chgData name="Hilton, Stephen" userId="31d271fa-ada9-4687-8905-2cbe8c7d29f9" providerId="ADAL" clId="{7DD90F5D-6142-154A-9570-515734FAEB8F}" dt="2021-10-19T21:18:14.073" v="13" actId="2696"/>
          <pc:sldLayoutMkLst>
            <pc:docMk/>
            <pc:sldMasterMk cId="950533664" sldId="2147483765"/>
            <pc:sldLayoutMk cId="3091275520" sldId="2147483791"/>
          </pc:sldLayoutMkLst>
        </pc:sldLayoutChg>
        <pc:sldLayoutChg chg="del">
          <pc:chgData name="Hilton, Stephen" userId="31d271fa-ada9-4687-8905-2cbe8c7d29f9" providerId="ADAL" clId="{7DD90F5D-6142-154A-9570-515734FAEB8F}" dt="2021-10-19T21:18:16.725" v="14" actId="2696"/>
          <pc:sldLayoutMkLst>
            <pc:docMk/>
            <pc:sldMasterMk cId="950533664" sldId="2147483765"/>
            <pc:sldLayoutMk cId="4028066553" sldId="21474837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2/20/2024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/>
              <a:t>Query Count</a:t>
            </a:r>
            <a:r>
              <a:rPr lang="en-GB" sz="1200" dirty="0"/>
              <a:t> refers to the number of queries executed. Each time a query is sent for execution, it is counted as one query. A query can be single or multi-statement.</a:t>
            </a:r>
          </a:p>
          <a:p>
            <a:endParaRPr lang="en-GB" sz="1200" dirty="0"/>
          </a:p>
          <a:p>
            <a:r>
              <a:rPr lang="en-GB" sz="1200" b="1" dirty="0"/>
              <a:t>Statement Count </a:t>
            </a:r>
            <a:r>
              <a:rPr lang="en-GB" sz="1200" dirty="0"/>
              <a:t>refers to the number of individual SQL statements within a single query or transaction. A query or transaction can contain multiple SQL statements, such as Begin Transaction, SELECT, INSERT, End Transaction etc</a:t>
            </a:r>
            <a:r>
              <a:rPr lang="en-GB" sz="1200"/>
              <a:t>. </a:t>
            </a: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B422-1C33-CB43-B2F9-92730F80FF20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766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3A59-75F7-4054-B15D-E41C107B0AEA}"/>
              </a:ext>
            </a:extLst>
          </p:cNvPr>
          <p:cNvSpPr txBox="1"/>
          <p:nvPr userDrawn="1"/>
        </p:nvSpPr>
        <p:spPr>
          <a:xfrm>
            <a:off x="915931" y="6403038"/>
            <a:ext cx="1751069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94" r:id="rId2"/>
    <p:sldLayoutId id="2147483772" r:id="rId3"/>
    <p:sldLayoutId id="2147483773" r:id="rId4"/>
    <p:sldLayoutId id="2147483795" r:id="rId5"/>
    <p:sldLayoutId id="214748379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CAC3B8-A746-F56A-19B9-ADB7B422FAF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217152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Internal use only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D6422-8F24-07E0-331C-4215830A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85F5B2-48F7-4F18-A961-C29AAE44EB5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7" name="Rounded Rectangle 6">
            <a:extLst>
              <a:ext uri="{FF2B5EF4-FFF2-40B4-BE49-F238E27FC236}">
                <a16:creationId xmlns:a16="http://schemas.microsoft.com/office/drawing/2014/main" id="{38C975D9-F720-E65A-CC6C-8F00175F2564}"/>
              </a:ext>
            </a:extLst>
          </p:cNvPr>
          <p:cNvSpPr/>
          <p:nvPr/>
        </p:nvSpPr>
        <p:spPr>
          <a:xfrm>
            <a:off x="4263336" y="5577740"/>
            <a:ext cx="3644683" cy="1062417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823A6EC3-288F-E78A-7ECC-022235CA1308}"/>
              </a:ext>
            </a:extLst>
          </p:cNvPr>
          <p:cNvSpPr/>
          <p:nvPr/>
        </p:nvSpPr>
        <p:spPr>
          <a:xfrm>
            <a:off x="454690" y="961466"/>
            <a:ext cx="3619856" cy="5678691"/>
          </a:xfrm>
          <a:prstGeom prst="roundRect">
            <a:avLst>
              <a:gd name="adj" fmla="val 73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Average response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9" name="Rounded Rectangle 5">
            <a:extLst>
              <a:ext uri="{FF2B5EF4-FFF2-40B4-BE49-F238E27FC236}">
                <a16:creationId xmlns:a16="http://schemas.microsoft.com/office/drawing/2014/main" id="{4CD5CD8E-5B5B-4501-841D-DBC024B67C1D}"/>
              </a:ext>
            </a:extLst>
          </p:cNvPr>
          <p:cNvSpPr/>
          <p:nvPr/>
        </p:nvSpPr>
        <p:spPr>
          <a:xfrm>
            <a:off x="4265141" y="3063664"/>
            <a:ext cx="3644683" cy="2425027"/>
          </a:xfrm>
          <a:prstGeom prst="roundRect">
            <a:avLst>
              <a:gd name="adj" fmla="val 91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6CD535F4-0563-C76B-89F6-FB525C16054D}"/>
              </a:ext>
            </a:extLst>
          </p:cNvPr>
          <p:cNvSpPr/>
          <p:nvPr/>
        </p:nvSpPr>
        <p:spPr>
          <a:xfrm>
            <a:off x="8117455" y="984221"/>
            <a:ext cx="3619856" cy="2504053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8">
            <a:extLst>
              <a:ext uri="{FF2B5EF4-FFF2-40B4-BE49-F238E27FC236}">
                <a16:creationId xmlns:a16="http://schemas.microsoft.com/office/drawing/2014/main" id="{2105A1A4-0CE3-CB46-A436-5D1A43CAB68A}"/>
              </a:ext>
            </a:extLst>
          </p:cNvPr>
          <p:cNvSpPr/>
          <p:nvPr/>
        </p:nvSpPr>
        <p:spPr>
          <a:xfrm>
            <a:off x="8117455" y="3590106"/>
            <a:ext cx="3619856" cy="2030997"/>
          </a:xfrm>
          <a:prstGeom prst="roundRect">
            <a:avLst>
              <a:gd name="adj" fmla="val 9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DFBE370-3D16-C9AA-751B-2E2E36DEBB78}"/>
              </a:ext>
            </a:extLst>
          </p:cNvPr>
          <p:cNvSpPr/>
          <p:nvPr/>
        </p:nvSpPr>
        <p:spPr>
          <a:xfrm>
            <a:off x="605246" y="133641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96BDA7-1DB0-432D-81EA-F879C8BAAB5F}"/>
              </a:ext>
            </a:extLst>
          </p:cNvPr>
          <p:cNvSpPr txBox="1"/>
          <p:nvPr/>
        </p:nvSpPr>
        <p:spPr>
          <a:xfrm>
            <a:off x="605245" y="2187316"/>
            <a:ext cx="274273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Avg Response Time/Statement</a:t>
            </a:r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BB5DBE7-F691-58E4-3C42-B7B13B213539}"/>
              </a:ext>
            </a:extLst>
          </p:cNvPr>
          <p:cNvSpPr/>
          <p:nvPr/>
        </p:nvSpPr>
        <p:spPr>
          <a:xfrm>
            <a:off x="630908" y="2440846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5C3E3E-10DA-1C4D-3ED3-377ECE4FDD3A}"/>
              </a:ext>
            </a:extLst>
          </p:cNvPr>
          <p:cNvSpPr txBox="1"/>
          <p:nvPr/>
        </p:nvSpPr>
        <p:spPr>
          <a:xfrm>
            <a:off x="605245" y="3296646"/>
            <a:ext cx="112851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Active Users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8F0CB1-ECE8-B70D-5D06-5C3379963589}"/>
              </a:ext>
            </a:extLst>
          </p:cNvPr>
          <p:cNvSpPr/>
          <p:nvPr/>
        </p:nvSpPr>
        <p:spPr>
          <a:xfrm>
            <a:off x="605246" y="355507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5FB123-8A85-5C7D-B922-614D258E1289}"/>
              </a:ext>
            </a:extLst>
          </p:cNvPr>
          <p:cNvSpPr txBox="1"/>
          <p:nvPr/>
        </p:nvSpPr>
        <p:spPr>
          <a:xfrm>
            <a:off x="605245" y="4405976"/>
            <a:ext cx="186108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System Concurrency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3C172A-F44D-74BB-7640-434C2B629CAA}"/>
              </a:ext>
            </a:extLst>
          </p:cNvPr>
          <p:cNvSpPr/>
          <p:nvPr/>
        </p:nvSpPr>
        <p:spPr>
          <a:xfrm>
            <a:off x="605246" y="466440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72D7A05-5ED3-60AA-1038-27D9821233C9}"/>
              </a:ext>
            </a:extLst>
          </p:cNvPr>
          <p:cNvSpPr txBox="1"/>
          <p:nvPr/>
        </p:nvSpPr>
        <p:spPr>
          <a:xfrm>
            <a:off x="605246" y="5515304"/>
            <a:ext cx="68768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4CE7E"/>
                </a:solidFill>
              </a:rPr>
              <a:t>Objects</a:t>
            </a:r>
            <a:endParaRPr lang="en-US" sz="1050" b="1" dirty="0">
              <a:solidFill>
                <a:srgbClr val="04CE7E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D32843C-DD82-2AFA-60F8-BEF766C76CCD}"/>
              </a:ext>
            </a:extLst>
          </p:cNvPr>
          <p:cNvSpPr/>
          <p:nvPr/>
        </p:nvSpPr>
        <p:spPr>
          <a:xfrm>
            <a:off x="605246" y="5773735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0A3D36E-5C87-BA2D-80BA-C38F981C4F72}"/>
              </a:ext>
            </a:extLst>
          </p:cNvPr>
          <p:cNvSpPr/>
          <p:nvPr/>
        </p:nvSpPr>
        <p:spPr>
          <a:xfrm>
            <a:off x="1415099" y="141961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46481EF-C5B5-4AD1-4A77-4390E79D999D}"/>
              </a:ext>
            </a:extLst>
          </p:cNvPr>
          <p:cNvSpPr/>
          <p:nvPr/>
        </p:nvSpPr>
        <p:spPr>
          <a:xfrm>
            <a:off x="1415099" y="252894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ABD8D4F-B59B-4A48-7FFF-2EBD0CCBF025}"/>
              </a:ext>
            </a:extLst>
          </p:cNvPr>
          <p:cNvSpPr/>
          <p:nvPr/>
        </p:nvSpPr>
        <p:spPr>
          <a:xfrm>
            <a:off x="1415099" y="363827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7175ED4-DA9D-940A-3004-FDCD6BD9F7DD}"/>
              </a:ext>
            </a:extLst>
          </p:cNvPr>
          <p:cNvSpPr/>
          <p:nvPr/>
        </p:nvSpPr>
        <p:spPr>
          <a:xfrm>
            <a:off x="1415099" y="474760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390BB9A-4475-A27E-FC0E-E403DD9EA20C}"/>
              </a:ext>
            </a:extLst>
          </p:cNvPr>
          <p:cNvSpPr/>
          <p:nvPr/>
        </p:nvSpPr>
        <p:spPr>
          <a:xfrm>
            <a:off x="1415099" y="5856933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70227-8B9E-4511-EA3D-747DFFC974E0}"/>
              </a:ext>
            </a:extLst>
          </p:cNvPr>
          <p:cNvSpPr txBox="1"/>
          <p:nvPr/>
        </p:nvSpPr>
        <p:spPr>
          <a:xfrm>
            <a:off x="1489241" y="1441835"/>
            <a:ext cx="278441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--query_counts.csv[1:6]}} Million Statements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46965D-F736-82FC-6A68-E15D4441E2FC}"/>
              </a:ext>
            </a:extLst>
          </p:cNvPr>
          <p:cNvSpPr txBox="1"/>
          <p:nvPr/>
        </p:nvSpPr>
        <p:spPr>
          <a:xfrm>
            <a:off x="1489241" y="3740551"/>
            <a:ext cx="2207653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--user_counts.csv[1:3]}}  business and applications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4BF6A0-9FAC-CFAA-C0CB-E5BC58D72E87}"/>
              </a:ext>
            </a:extLst>
          </p:cNvPr>
          <p:cNvSpPr txBox="1"/>
          <p:nvPr/>
        </p:nvSpPr>
        <p:spPr>
          <a:xfrm>
            <a:off x="1489276" y="4845028"/>
            <a:ext cx="304545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b="1" dirty="0"/>
              <a:t>{{</a:t>
            </a:r>
            <a:r>
              <a:rPr lang="en-US" sz="1100" b="1" dirty="0" err="1"/>
              <a:t>val:oap</a:t>
            </a:r>
            <a:r>
              <a:rPr lang="en-US" sz="1100" b="1" dirty="0"/>
              <a:t>--concurrency.csv[1:5]}} Peak Concurrency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4445224-60FA-D058-2386-D9485FB56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58" y="1427349"/>
            <a:ext cx="517935" cy="517935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C5FA5BDD-E715-F4B7-6C7C-7772B6E601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652" y="4729872"/>
            <a:ext cx="551651" cy="55165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2CF1105-36D9-A78E-C241-00DBC6EE9065}"/>
              </a:ext>
            </a:extLst>
          </p:cNvPr>
          <p:cNvSpPr txBox="1"/>
          <p:nvPr/>
        </p:nvSpPr>
        <p:spPr>
          <a:xfrm>
            <a:off x="4386163" y="3138388"/>
            <a:ext cx="49170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Busiest Hours of Week (CPU):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7D1838-FBC2-E6C0-9603-98A36CD5C3BD}"/>
              </a:ext>
            </a:extLst>
          </p:cNvPr>
          <p:cNvSpPr txBox="1"/>
          <p:nvPr/>
        </p:nvSpPr>
        <p:spPr>
          <a:xfrm>
            <a:off x="8241125" y="1061208"/>
            <a:ext cx="271471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System Analysis by Usage Type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5B34E14-A261-0BE9-0404-5ABCA242EBA1}"/>
              </a:ext>
            </a:extLst>
          </p:cNvPr>
          <p:cNvSpPr txBox="1"/>
          <p:nvPr/>
        </p:nvSpPr>
        <p:spPr>
          <a:xfrm>
            <a:off x="8241125" y="3664552"/>
            <a:ext cx="2483052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Top 5 Users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by Query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Count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itle 3">
            <a:extLst>
              <a:ext uri="{FF2B5EF4-FFF2-40B4-BE49-F238E27FC236}">
                <a16:creationId xmlns:a16="http://schemas.microsoft.com/office/drawing/2014/main" id="{36C61B12-9A0A-A5E7-570C-198053B2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0" y="111393"/>
            <a:ext cx="11495965" cy="715294"/>
          </a:xfrm>
        </p:spPr>
        <p:txBody>
          <a:bodyPr/>
          <a:lstStyle/>
          <a:p>
            <a:r>
              <a:rPr lang="en-US" sz="2400" dirty="0"/>
              <a:t>VHC on a page -- {{</a:t>
            </a:r>
            <a:r>
              <a:rPr lang="en-US" sz="2400" dirty="0" err="1"/>
              <a:t>val:vhc</a:t>
            </a:r>
            <a:r>
              <a:rPr lang="en-US" sz="2400" dirty="0"/>
              <a:t>--intro.csv[1:2]}}: {{</a:t>
            </a:r>
            <a:r>
              <a:rPr lang="en-US" sz="2400" dirty="0" err="1"/>
              <a:t>val:vhc</a:t>
            </a:r>
            <a:r>
              <a:rPr lang="en-US" sz="2400" dirty="0"/>
              <a:t>--intro.csv[1:1]}}</a:t>
            </a:r>
            <a:endParaRPr lang="en-US" sz="2400" dirty="0">
              <a:solidFill>
                <a:srgbClr val="F3753F"/>
              </a:solidFill>
              <a:latin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1DF5199-B585-F7B1-AE16-2C870EDF53D2}"/>
              </a:ext>
            </a:extLst>
          </p:cNvPr>
          <p:cNvGrpSpPr/>
          <p:nvPr/>
        </p:nvGrpSpPr>
        <p:grpSpPr>
          <a:xfrm>
            <a:off x="723220" y="3638275"/>
            <a:ext cx="528795" cy="511970"/>
            <a:chOff x="7824978" y="3832098"/>
            <a:chExt cx="335280" cy="324612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137" name="Freeform 45">
              <a:extLst>
                <a:ext uri="{FF2B5EF4-FFF2-40B4-BE49-F238E27FC236}">
                  <a16:creationId xmlns:a16="http://schemas.microsoft.com/office/drawing/2014/main" id="{F7F033EC-5B9D-0443-866F-6154B773D252}"/>
                </a:ext>
              </a:extLst>
            </p:cNvPr>
            <p:cNvSpPr/>
            <p:nvPr/>
          </p:nvSpPr>
          <p:spPr>
            <a:xfrm>
              <a:off x="805510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Freeform 46">
              <a:extLst>
                <a:ext uri="{FF2B5EF4-FFF2-40B4-BE49-F238E27FC236}">
                  <a16:creationId xmlns:a16="http://schemas.microsoft.com/office/drawing/2014/main" id="{A82017A5-EBBF-6CDF-430C-62C81FE91546}"/>
                </a:ext>
              </a:extLst>
            </p:cNvPr>
            <p:cNvSpPr/>
            <p:nvPr/>
          </p:nvSpPr>
          <p:spPr>
            <a:xfrm>
              <a:off x="804748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Freeform 47">
              <a:extLst>
                <a:ext uri="{FF2B5EF4-FFF2-40B4-BE49-F238E27FC236}">
                  <a16:creationId xmlns:a16="http://schemas.microsoft.com/office/drawing/2014/main" id="{A2A82F7D-C61F-29D9-51AC-4CD734491E41}"/>
                </a:ext>
              </a:extLst>
            </p:cNvPr>
            <p:cNvSpPr/>
            <p:nvPr/>
          </p:nvSpPr>
          <p:spPr>
            <a:xfrm>
              <a:off x="796366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Freeform 48">
              <a:extLst>
                <a:ext uri="{FF2B5EF4-FFF2-40B4-BE49-F238E27FC236}">
                  <a16:creationId xmlns:a16="http://schemas.microsoft.com/office/drawing/2014/main" id="{B32D3AB4-A697-7677-63D5-E8704D622123}"/>
                </a:ext>
              </a:extLst>
            </p:cNvPr>
            <p:cNvSpPr/>
            <p:nvPr/>
          </p:nvSpPr>
          <p:spPr>
            <a:xfrm>
              <a:off x="795604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Freeform 49">
              <a:extLst>
                <a:ext uri="{FF2B5EF4-FFF2-40B4-BE49-F238E27FC236}">
                  <a16:creationId xmlns:a16="http://schemas.microsoft.com/office/drawing/2014/main" id="{6581D5EB-D5FD-AFE6-8227-30AB4DB26683}"/>
                </a:ext>
              </a:extLst>
            </p:cNvPr>
            <p:cNvSpPr/>
            <p:nvPr/>
          </p:nvSpPr>
          <p:spPr>
            <a:xfrm>
              <a:off x="787222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CF12B3BF-D822-74DD-56E4-9E3EFA323976}"/>
                </a:ext>
              </a:extLst>
            </p:cNvPr>
            <p:cNvSpPr/>
            <p:nvPr/>
          </p:nvSpPr>
          <p:spPr>
            <a:xfrm>
              <a:off x="786460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BD4917C5-1A5C-7689-DC8C-16060A3C2B47}"/>
                </a:ext>
              </a:extLst>
            </p:cNvPr>
            <p:cNvSpPr/>
            <p:nvPr/>
          </p:nvSpPr>
          <p:spPr>
            <a:xfrm>
              <a:off x="7824978" y="3832098"/>
              <a:ext cx="335280" cy="167640"/>
            </a:xfrm>
            <a:custGeom>
              <a:avLst/>
              <a:gdLst>
                <a:gd name="connsiteX0" fmla="*/ 316230 w 335280"/>
                <a:gd name="connsiteY0" fmla="*/ 163830 h 167640"/>
                <a:gd name="connsiteX1" fmla="*/ 172974 w 335280"/>
                <a:gd name="connsiteY1" fmla="*/ 49530 h 167640"/>
                <a:gd name="connsiteX2" fmla="*/ 29718 w 335280"/>
                <a:gd name="connsiteY2" fmla="*/ 163830 h 167640"/>
                <a:gd name="connsiteX3" fmla="*/ 11430 w 335280"/>
                <a:gd name="connsiteY3" fmla="*/ 140970 h 167640"/>
                <a:gd name="connsiteX4" fmla="*/ 172974 w 335280"/>
                <a:gd name="connsiteY4" fmla="*/ 11430 h 167640"/>
                <a:gd name="connsiteX5" fmla="*/ 334518 w 335280"/>
                <a:gd name="connsiteY5" fmla="*/ 14097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167640">
                  <a:moveTo>
                    <a:pt x="316230" y="163830"/>
                  </a:moveTo>
                  <a:lnTo>
                    <a:pt x="172974" y="49530"/>
                  </a:lnTo>
                  <a:lnTo>
                    <a:pt x="29718" y="163830"/>
                  </a:lnTo>
                  <a:lnTo>
                    <a:pt x="11430" y="140970"/>
                  </a:lnTo>
                  <a:lnTo>
                    <a:pt x="172974" y="11430"/>
                  </a:lnTo>
                  <a:lnTo>
                    <a:pt x="334518" y="140970"/>
                  </a:lnTo>
                  <a:close/>
                </a:path>
              </a:pathLst>
            </a:custGeom>
            <a:grpFill/>
            <a:ln w="9525" cap="flat">
              <a:solidFill>
                <a:schemeClr val="tx1">
                  <a:lumMod val="25000"/>
                  <a:lumOff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055A6EC-91F1-F433-78E8-123D35210BE1}"/>
              </a:ext>
            </a:extLst>
          </p:cNvPr>
          <p:cNvSpPr txBox="1"/>
          <p:nvPr/>
        </p:nvSpPr>
        <p:spPr>
          <a:xfrm>
            <a:off x="1482896" y="1635955"/>
            <a:ext cx="255437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--query_counts.csv[1:20]}} Million Queries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97CC207-9D28-9815-E593-37EFD203B966}"/>
              </a:ext>
            </a:extLst>
          </p:cNvPr>
          <p:cNvSpPr txBox="1"/>
          <p:nvPr/>
        </p:nvSpPr>
        <p:spPr>
          <a:xfrm>
            <a:off x="1489241" y="5905312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AU" dirty="0"/>
              <a:t>T</a:t>
            </a:r>
            <a:r>
              <a:rPr lang="en-US" dirty="0" err="1"/>
              <a:t>ables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--object_counts.csv[1:2]}}  Views: {{</a:t>
            </a:r>
            <a:r>
              <a:rPr lang="en-US" dirty="0" err="1"/>
              <a:t>val:oap</a:t>
            </a:r>
            <a:r>
              <a:rPr lang="en-US" dirty="0"/>
              <a:t>--object_counts.csv[1:3]}}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B2642F-332C-5CEB-6E77-92905CD7B8F8}"/>
              </a:ext>
            </a:extLst>
          </p:cNvPr>
          <p:cNvSpPr txBox="1"/>
          <p:nvPr/>
        </p:nvSpPr>
        <p:spPr>
          <a:xfrm>
            <a:off x="605246" y="1061208"/>
            <a:ext cx="3619856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Avg Activity Count/day</a:t>
            </a:r>
            <a:endParaRPr lang="en-US" sz="1050" b="1" dirty="0">
              <a:solidFill>
                <a:srgbClr val="898C92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235CF5C-7651-92EE-0D65-8346521CFA36}"/>
              </a:ext>
            </a:extLst>
          </p:cNvPr>
          <p:cNvSpPr txBox="1"/>
          <p:nvPr/>
        </p:nvSpPr>
        <p:spPr>
          <a:xfrm>
            <a:off x="1501084" y="6155813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err="1"/>
              <a:t>Programes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--object_counts.csv[1:4]}}   Others: {{</a:t>
            </a:r>
            <a:r>
              <a:rPr lang="en-US" dirty="0" err="1"/>
              <a:t>val:oap</a:t>
            </a:r>
            <a:r>
              <a:rPr lang="en-US" dirty="0"/>
              <a:t>--object_counts.csv[1:5]}}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D25C759-49B9-BDFC-A30E-A6E5B822305B}"/>
              </a:ext>
            </a:extLst>
          </p:cNvPr>
          <p:cNvSpPr/>
          <p:nvPr/>
        </p:nvSpPr>
        <p:spPr>
          <a:xfrm>
            <a:off x="8371615" y="3979494"/>
            <a:ext cx="3135358" cy="151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--top_users.png}}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B438F13-975A-67EC-9F28-A1482B1CAF15}"/>
              </a:ext>
            </a:extLst>
          </p:cNvPr>
          <p:cNvSpPr/>
          <p:nvPr/>
        </p:nvSpPr>
        <p:spPr>
          <a:xfrm>
            <a:off x="8320902" y="3995161"/>
            <a:ext cx="3253325" cy="151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46F91C6-EC59-BC92-2425-7655D411DCB3}"/>
              </a:ext>
            </a:extLst>
          </p:cNvPr>
          <p:cNvSpPr/>
          <p:nvPr/>
        </p:nvSpPr>
        <p:spPr>
          <a:xfrm>
            <a:off x="4509670" y="3520395"/>
            <a:ext cx="3159999" cy="182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{{</a:t>
            </a:r>
            <a:r>
              <a:rPr lang="en-US" sz="900" dirty="0" err="1">
                <a:solidFill>
                  <a:schemeClr val="tx1"/>
                </a:solidFill>
              </a:rPr>
              <a:t>pic:oap</a:t>
            </a:r>
            <a:r>
              <a:rPr lang="en-US" sz="900" dirty="0">
                <a:solidFill>
                  <a:schemeClr val="tx1"/>
                </a:solidFill>
              </a:rPr>
              <a:t>--CPUHeapmapMed.png}}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EA62C3-53A5-7813-D643-B0E546E3691C}"/>
              </a:ext>
            </a:extLst>
          </p:cNvPr>
          <p:cNvSpPr/>
          <p:nvPr/>
        </p:nvSpPr>
        <p:spPr>
          <a:xfrm>
            <a:off x="4509670" y="3449029"/>
            <a:ext cx="3159999" cy="189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05734C4-D0C8-9F11-EA05-26D9DA4982AD}"/>
              </a:ext>
            </a:extLst>
          </p:cNvPr>
          <p:cNvSpPr/>
          <p:nvPr/>
        </p:nvSpPr>
        <p:spPr>
          <a:xfrm>
            <a:off x="8336713" y="1492187"/>
            <a:ext cx="3204309" cy="180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--OutcomeCPUConsumption.png}}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71A5FA-9327-D8FF-22B2-46D1193BA9A0}"/>
              </a:ext>
            </a:extLst>
          </p:cNvPr>
          <p:cNvSpPr/>
          <p:nvPr/>
        </p:nvSpPr>
        <p:spPr>
          <a:xfrm>
            <a:off x="8305993" y="1466569"/>
            <a:ext cx="3255099" cy="188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ounded Rectangle 6">
            <a:extLst>
              <a:ext uri="{FF2B5EF4-FFF2-40B4-BE49-F238E27FC236}">
                <a16:creationId xmlns:a16="http://schemas.microsoft.com/office/drawing/2014/main" id="{5F6330F2-D9A6-41E4-45FD-9BF7ADDB8913}"/>
              </a:ext>
            </a:extLst>
          </p:cNvPr>
          <p:cNvSpPr/>
          <p:nvPr/>
        </p:nvSpPr>
        <p:spPr>
          <a:xfrm>
            <a:off x="4265141" y="931877"/>
            <a:ext cx="3644683" cy="2033044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1BF50AC-DC3D-DEDC-40A8-0948C03A287F}"/>
              </a:ext>
            </a:extLst>
          </p:cNvPr>
          <p:cNvSpPr txBox="1"/>
          <p:nvPr/>
        </p:nvSpPr>
        <p:spPr>
          <a:xfrm>
            <a:off x="4436209" y="1047614"/>
            <a:ext cx="101470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System Info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55FCA58-B70D-6D01-78B7-44CEFDCE014D}"/>
              </a:ext>
            </a:extLst>
          </p:cNvPr>
          <p:cNvSpPr/>
          <p:nvPr/>
        </p:nvSpPr>
        <p:spPr>
          <a:xfrm>
            <a:off x="4386163" y="1368618"/>
            <a:ext cx="3353675" cy="152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CC642AE-2DBE-C847-0A40-A510B459B9B7}"/>
              </a:ext>
            </a:extLst>
          </p:cNvPr>
          <p:cNvSpPr/>
          <p:nvPr/>
        </p:nvSpPr>
        <p:spPr>
          <a:xfrm>
            <a:off x="5153246" y="1447507"/>
            <a:ext cx="2539144" cy="1388622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FBC4594-10D4-295F-CF38-F3F628F707A1}"/>
              </a:ext>
            </a:extLst>
          </p:cNvPr>
          <p:cNvSpPr txBox="1"/>
          <p:nvPr/>
        </p:nvSpPr>
        <p:spPr>
          <a:xfrm>
            <a:off x="5218002" y="1448347"/>
            <a:ext cx="11429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Name: 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58EE57-5D67-9F74-90F1-C3566E5F895A}"/>
              </a:ext>
            </a:extLst>
          </p:cNvPr>
          <p:cNvSpPr txBox="1"/>
          <p:nvPr/>
        </p:nvSpPr>
        <p:spPr>
          <a:xfrm>
            <a:off x="5216679" y="1678793"/>
            <a:ext cx="10738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</a:t>
            </a:r>
            <a:r>
              <a:rPr lang="en-US" sz="1100" b="1" dirty="0"/>
              <a:t>Type</a:t>
            </a:r>
            <a:r>
              <a:rPr lang="en-US" sz="1200" b="1" dirty="0"/>
              <a:t>: 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CA91C1-AE4E-F494-E7ED-EFBB214B1569}"/>
              </a:ext>
            </a:extLst>
          </p:cNvPr>
          <p:cNvSpPr txBox="1"/>
          <p:nvPr/>
        </p:nvSpPr>
        <p:spPr>
          <a:xfrm>
            <a:off x="5235186" y="1920444"/>
            <a:ext cx="61234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Nodes</a:t>
            </a:r>
            <a:r>
              <a:rPr lang="en-US" sz="1200" b="1" dirty="0"/>
              <a:t>: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F1732BE-5C14-5A09-99B4-778EA4433FF9}"/>
              </a:ext>
            </a:extLst>
          </p:cNvPr>
          <p:cNvSpPr txBox="1"/>
          <p:nvPr/>
        </p:nvSpPr>
        <p:spPr>
          <a:xfrm>
            <a:off x="5227566" y="2381454"/>
            <a:ext cx="60708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Version: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AF29DC0-388D-D4AF-8FCE-022DBC6EDD46}"/>
              </a:ext>
            </a:extLst>
          </p:cNvPr>
          <p:cNvSpPr txBox="1"/>
          <p:nvPr/>
        </p:nvSpPr>
        <p:spPr>
          <a:xfrm>
            <a:off x="5230871" y="2626063"/>
            <a:ext cx="125746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COD Active CPU: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E5C4CE3-00BB-2767-8D13-545EC69C9F10}"/>
              </a:ext>
            </a:extLst>
          </p:cNvPr>
          <p:cNvGrpSpPr/>
          <p:nvPr/>
        </p:nvGrpSpPr>
        <p:grpSpPr>
          <a:xfrm>
            <a:off x="4497949" y="1791979"/>
            <a:ext cx="564218" cy="681764"/>
            <a:chOff x="562086" y="3311201"/>
            <a:chExt cx="836893" cy="772218"/>
          </a:xfrm>
          <a:solidFill>
            <a:srgbClr val="5F6062">
              <a:alpha val="49000"/>
            </a:srgbClr>
          </a:solidFill>
        </p:grpSpPr>
        <p:sp>
          <p:nvSpPr>
            <p:cNvPr id="165" name="Freeform 180">
              <a:extLst>
                <a:ext uri="{FF2B5EF4-FFF2-40B4-BE49-F238E27FC236}">
                  <a16:creationId xmlns:a16="http://schemas.microsoft.com/office/drawing/2014/main" id="{A9B831F9-66DB-E8DE-5846-A5DEFF996D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604825"/>
              <a:ext cx="631227" cy="184970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81">
              <a:extLst>
                <a:ext uri="{FF2B5EF4-FFF2-40B4-BE49-F238E27FC236}">
                  <a16:creationId xmlns:a16="http://schemas.microsoft.com/office/drawing/2014/main" id="{610A7B77-6DE5-F88D-37C2-7E3A5EEE3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80402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82">
              <a:extLst>
                <a:ext uri="{FF2B5EF4-FFF2-40B4-BE49-F238E27FC236}">
                  <a16:creationId xmlns:a16="http://schemas.microsoft.com/office/drawing/2014/main" id="{ED2D3C92-3CB0-7B05-2046-D11AC18CA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40433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83">
              <a:extLst>
                <a:ext uri="{FF2B5EF4-FFF2-40B4-BE49-F238E27FC236}">
                  <a16:creationId xmlns:a16="http://schemas.microsoft.com/office/drawing/2014/main" id="{D42F0CF5-66B4-C7B8-7756-A3B28CE5A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086" y="3311201"/>
              <a:ext cx="836893" cy="772218"/>
            </a:xfrm>
            <a:custGeom>
              <a:avLst/>
              <a:gdLst>
                <a:gd name="T0" fmla="*/ 354 w 708"/>
                <a:gd name="T1" fmla="*/ 653 h 653"/>
                <a:gd name="T2" fmla="*/ 110 w 708"/>
                <a:gd name="T3" fmla="*/ 631 h 653"/>
                <a:gd name="T4" fmla="*/ 0 w 708"/>
                <a:gd name="T5" fmla="*/ 566 h 653"/>
                <a:gd name="T6" fmla="*/ 0 w 708"/>
                <a:gd name="T7" fmla="*/ 87 h 653"/>
                <a:gd name="T8" fmla="*/ 110 w 708"/>
                <a:gd name="T9" fmla="*/ 22 h 653"/>
                <a:gd name="T10" fmla="*/ 354 w 708"/>
                <a:gd name="T11" fmla="*/ 0 h 653"/>
                <a:gd name="T12" fmla="*/ 598 w 708"/>
                <a:gd name="T13" fmla="*/ 22 h 653"/>
                <a:gd name="T14" fmla="*/ 708 w 708"/>
                <a:gd name="T15" fmla="*/ 87 h 653"/>
                <a:gd name="T16" fmla="*/ 708 w 708"/>
                <a:gd name="T17" fmla="*/ 566 h 653"/>
                <a:gd name="T18" fmla="*/ 598 w 708"/>
                <a:gd name="T19" fmla="*/ 631 h 653"/>
                <a:gd name="T20" fmla="*/ 354 w 708"/>
                <a:gd name="T21" fmla="*/ 653 h 653"/>
                <a:gd name="T22" fmla="*/ 354 w 708"/>
                <a:gd name="T23" fmla="*/ 26 h 653"/>
                <a:gd name="T24" fmla="*/ 26 w 708"/>
                <a:gd name="T25" fmla="*/ 87 h 653"/>
                <a:gd name="T26" fmla="*/ 26 w 708"/>
                <a:gd name="T27" fmla="*/ 566 h 653"/>
                <a:gd name="T28" fmla="*/ 354 w 708"/>
                <a:gd name="T29" fmla="*/ 627 h 653"/>
                <a:gd name="T30" fmla="*/ 681 w 708"/>
                <a:gd name="T31" fmla="*/ 566 h 653"/>
                <a:gd name="T32" fmla="*/ 681 w 708"/>
                <a:gd name="T33" fmla="*/ 87 h 653"/>
                <a:gd name="T34" fmla="*/ 354 w 708"/>
                <a:gd name="T35" fmla="*/ 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8" h="653">
                  <a:moveTo>
                    <a:pt x="354" y="653"/>
                  </a:moveTo>
                  <a:cubicBezTo>
                    <a:pt x="262" y="653"/>
                    <a:pt x="175" y="645"/>
                    <a:pt x="110" y="631"/>
                  </a:cubicBezTo>
                  <a:cubicBezTo>
                    <a:pt x="36" y="615"/>
                    <a:pt x="0" y="594"/>
                    <a:pt x="0" y="5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9"/>
                    <a:pt x="36" y="38"/>
                    <a:pt x="110" y="22"/>
                  </a:cubicBezTo>
                  <a:cubicBezTo>
                    <a:pt x="175" y="8"/>
                    <a:pt x="262" y="0"/>
                    <a:pt x="354" y="0"/>
                  </a:cubicBezTo>
                  <a:cubicBezTo>
                    <a:pt x="446" y="0"/>
                    <a:pt x="532" y="8"/>
                    <a:pt x="598" y="22"/>
                  </a:cubicBezTo>
                  <a:cubicBezTo>
                    <a:pt x="672" y="38"/>
                    <a:pt x="708" y="59"/>
                    <a:pt x="708" y="87"/>
                  </a:cubicBezTo>
                  <a:cubicBezTo>
                    <a:pt x="708" y="566"/>
                    <a:pt x="708" y="566"/>
                    <a:pt x="708" y="566"/>
                  </a:cubicBezTo>
                  <a:cubicBezTo>
                    <a:pt x="708" y="594"/>
                    <a:pt x="672" y="615"/>
                    <a:pt x="598" y="631"/>
                  </a:cubicBezTo>
                  <a:cubicBezTo>
                    <a:pt x="532" y="645"/>
                    <a:pt x="446" y="653"/>
                    <a:pt x="354" y="653"/>
                  </a:cubicBezTo>
                  <a:close/>
                  <a:moveTo>
                    <a:pt x="354" y="26"/>
                  </a:moveTo>
                  <a:cubicBezTo>
                    <a:pt x="142" y="26"/>
                    <a:pt x="26" y="67"/>
                    <a:pt x="26" y="87"/>
                  </a:cubicBezTo>
                  <a:cubicBezTo>
                    <a:pt x="26" y="566"/>
                    <a:pt x="26" y="566"/>
                    <a:pt x="26" y="566"/>
                  </a:cubicBezTo>
                  <a:cubicBezTo>
                    <a:pt x="26" y="586"/>
                    <a:pt x="142" y="627"/>
                    <a:pt x="354" y="627"/>
                  </a:cubicBezTo>
                  <a:cubicBezTo>
                    <a:pt x="566" y="627"/>
                    <a:pt x="681" y="586"/>
                    <a:pt x="681" y="566"/>
                  </a:cubicBezTo>
                  <a:cubicBezTo>
                    <a:pt x="681" y="87"/>
                    <a:pt x="681" y="87"/>
                    <a:pt x="681" y="87"/>
                  </a:cubicBezTo>
                  <a:cubicBezTo>
                    <a:pt x="681" y="67"/>
                    <a:pt x="566" y="26"/>
                    <a:pt x="3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6C6D1B3-43E9-F807-A28B-4C16E19DB25A}"/>
              </a:ext>
            </a:extLst>
          </p:cNvPr>
          <p:cNvGrpSpPr/>
          <p:nvPr/>
        </p:nvGrpSpPr>
        <p:grpSpPr>
          <a:xfrm>
            <a:off x="750679" y="5881849"/>
            <a:ext cx="444757" cy="465970"/>
            <a:chOff x="6604254" y="3513582"/>
            <a:chExt cx="350520" cy="320040"/>
          </a:xfrm>
          <a:solidFill>
            <a:schemeClr val="accent5">
              <a:lumMod val="40000"/>
              <a:lumOff val="60000"/>
              <a:alpha val="45000"/>
            </a:schemeClr>
          </a:solidFill>
        </p:grpSpPr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5B9A87C8-EBB6-4B40-1A23-A2A31906702E}"/>
                </a:ext>
              </a:extLst>
            </p:cNvPr>
            <p:cNvSpPr/>
            <p:nvPr/>
          </p:nvSpPr>
          <p:spPr>
            <a:xfrm>
              <a:off x="6604254" y="3513582"/>
              <a:ext cx="350520" cy="320040"/>
            </a:xfrm>
            <a:custGeom>
              <a:avLst/>
              <a:gdLst>
                <a:gd name="connsiteX0" fmla="*/ 197644 w 219075"/>
                <a:gd name="connsiteY0" fmla="*/ 7144 h 200025"/>
                <a:gd name="connsiteX1" fmla="*/ 26194 w 219075"/>
                <a:gd name="connsiteY1" fmla="*/ 7144 h 200025"/>
                <a:gd name="connsiteX2" fmla="*/ 7144 w 219075"/>
                <a:gd name="connsiteY2" fmla="*/ 26194 h 200025"/>
                <a:gd name="connsiteX3" fmla="*/ 7144 w 219075"/>
                <a:gd name="connsiteY3" fmla="*/ 178594 h 200025"/>
                <a:gd name="connsiteX4" fmla="*/ 26194 w 219075"/>
                <a:gd name="connsiteY4" fmla="*/ 197644 h 200025"/>
                <a:gd name="connsiteX5" fmla="*/ 197644 w 219075"/>
                <a:gd name="connsiteY5" fmla="*/ 197644 h 200025"/>
                <a:gd name="connsiteX6" fmla="*/ 216694 w 219075"/>
                <a:gd name="connsiteY6" fmla="*/ 178594 h 200025"/>
                <a:gd name="connsiteX7" fmla="*/ 216694 w 219075"/>
                <a:gd name="connsiteY7" fmla="*/ 26194 h 200025"/>
                <a:gd name="connsiteX8" fmla="*/ 197644 w 219075"/>
                <a:gd name="connsiteY8" fmla="*/ 7144 h 200025"/>
                <a:gd name="connsiteX9" fmla="*/ 73819 w 219075"/>
                <a:gd name="connsiteY9" fmla="*/ 26194 h 200025"/>
                <a:gd name="connsiteX10" fmla="*/ 102394 w 219075"/>
                <a:gd name="connsiteY10" fmla="*/ 26194 h 200025"/>
                <a:gd name="connsiteX11" fmla="*/ 102394 w 219075"/>
                <a:gd name="connsiteY11" fmla="*/ 45244 h 200025"/>
                <a:gd name="connsiteX12" fmla="*/ 73819 w 219075"/>
                <a:gd name="connsiteY12" fmla="*/ 45244 h 200025"/>
                <a:gd name="connsiteX13" fmla="*/ 73819 w 219075"/>
                <a:gd name="connsiteY13" fmla="*/ 26194 h 200025"/>
                <a:gd name="connsiteX14" fmla="*/ 26194 w 219075"/>
                <a:gd name="connsiteY14" fmla="*/ 26194 h 200025"/>
                <a:gd name="connsiteX15" fmla="*/ 54769 w 219075"/>
                <a:gd name="connsiteY15" fmla="*/ 26194 h 200025"/>
                <a:gd name="connsiteX16" fmla="*/ 54769 w 219075"/>
                <a:gd name="connsiteY16" fmla="*/ 45244 h 200025"/>
                <a:gd name="connsiteX17" fmla="*/ 26194 w 219075"/>
                <a:gd name="connsiteY17" fmla="*/ 45244 h 200025"/>
                <a:gd name="connsiteX18" fmla="*/ 26194 w 219075"/>
                <a:gd name="connsiteY18" fmla="*/ 26194 h 200025"/>
                <a:gd name="connsiteX19" fmla="*/ 197644 w 219075"/>
                <a:gd name="connsiteY19" fmla="*/ 178594 h 200025"/>
                <a:gd name="connsiteX20" fmla="*/ 26194 w 219075"/>
                <a:gd name="connsiteY20" fmla="*/ 178594 h 200025"/>
                <a:gd name="connsiteX21" fmla="*/ 26194 w 219075"/>
                <a:gd name="connsiteY21" fmla="*/ 64294 h 200025"/>
                <a:gd name="connsiteX22" fmla="*/ 197644 w 219075"/>
                <a:gd name="connsiteY22" fmla="*/ 64294 h 200025"/>
                <a:gd name="connsiteX23" fmla="*/ 197644 w 219075"/>
                <a:gd name="connsiteY23" fmla="*/ 178594 h 200025"/>
                <a:gd name="connsiteX24" fmla="*/ 197644 w 219075"/>
                <a:gd name="connsiteY24" fmla="*/ 45244 h 200025"/>
                <a:gd name="connsiteX25" fmla="*/ 121444 w 219075"/>
                <a:gd name="connsiteY25" fmla="*/ 45244 h 200025"/>
                <a:gd name="connsiteX26" fmla="*/ 121444 w 219075"/>
                <a:gd name="connsiteY26" fmla="*/ 26194 h 200025"/>
                <a:gd name="connsiteX27" fmla="*/ 197644 w 219075"/>
                <a:gd name="connsiteY27" fmla="*/ 26194 h 200025"/>
                <a:gd name="connsiteX28" fmla="*/ 197644 w 219075"/>
                <a:gd name="connsiteY28" fmla="*/ 45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075" h="200025">
                  <a:moveTo>
                    <a:pt x="1976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78594"/>
                  </a:lnTo>
                  <a:cubicBezTo>
                    <a:pt x="7144" y="189071"/>
                    <a:pt x="15716" y="197644"/>
                    <a:pt x="26194" y="197644"/>
                  </a:cubicBezTo>
                  <a:lnTo>
                    <a:pt x="197644" y="197644"/>
                  </a:lnTo>
                  <a:cubicBezTo>
                    <a:pt x="208121" y="197644"/>
                    <a:pt x="216694" y="189071"/>
                    <a:pt x="216694" y="178594"/>
                  </a:cubicBezTo>
                  <a:lnTo>
                    <a:pt x="216694" y="26194"/>
                  </a:lnTo>
                  <a:cubicBezTo>
                    <a:pt x="216694" y="15716"/>
                    <a:pt x="208121" y="7144"/>
                    <a:pt x="197644" y="7144"/>
                  </a:cubicBezTo>
                  <a:close/>
                  <a:moveTo>
                    <a:pt x="73819" y="26194"/>
                  </a:moveTo>
                  <a:lnTo>
                    <a:pt x="102394" y="26194"/>
                  </a:lnTo>
                  <a:lnTo>
                    <a:pt x="102394" y="45244"/>
                  </a:lnTo>
                  <a:lnTo>
                    <a:pt x="73819" y="45244"/>
                  </a:lnTo>
                  <a:lnTo>
                    <a:pt x="73819" y="26194"/>
                  </a:lnTo>
                  <a:close/>
                  <a:moveTo>
                    <a:pt x="26194" y="26194"/>
                  </a:moveTo>
                  <a:lnTo>
                    <a:pt x="54769" y="26194"/>
                  </a:lnTo>
                  <a:lnTo>
                    <a:pt x="54769" y="45244"/>
                  </a:lnTo>
                  <a:lnTo>
                    <a:pt x="26194" y="45244"/>
                  </a:lnTo>
                  <a:lnTo>
                    <a:pt x="26194" y="26194"/>
                  </a:lnTo>
                  <a:close/>
                  <a:moveTo>
                    <a:pt x="197644" y="178594"/>
                  </a:moveTo>
                  <a:lnTo>
                    <a:pt x="26194" y="178594"/>
                  </a:lnTo>
                  <a:lnTo>
                    <a:pt x="26194" y="64294"/>
                  </a:lnTo>
                  <a:lnTo>
                    <a:pt x="197644" y="64294"/>
                  </a:lnTo>
                  <a:lnTo>
                    <a:pt x="197644" y="178594"/>
                  </a:lnTo>
                  <a:close/>
                  <a:moveTo>
                    <a:pt x="197644" y="45244"/>
                  </a:moveTo>
                  <a:lnTo>
                    <a:pt x="121444" y="45244"/>
                  </a:lnTo>
                  <a:lnTo>
                    <a:pt x="121444" y="26194"/>
                  </a:lnTo>
                  <a:lnTo>
                    <a:pt x="197644" y="26194"/>
                  </a:lnTo>
                  <a:lnTo>
                    <a:pt x="197644" y="45244"/>
                  </a:ln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703A71D3-3133-2588-DAC2-CF57E8CDC2EC}"/>
                </a:ext>
              </a:extLst>
            </p:cNvPr>
            <p:cNvSpPr/>
            <p:nvPr/>
          </p:nvSpPr>
          <p:spPr>
            <a:xfrm>
              <a:off x="666521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E72A330E-BBFC-929E-6C60-CD7F1D32B303}"/>
                </a:ext>
              </a:extLst>
            </p:cNvPr>
            <p:cNvSpPr/>
            <p:nvPr/>
          </p:nvSpPr>
          <p:spPr>
            <a:xfrm>
              <a:off x="672617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E953A01B-8543-563C-071C-E59038157541}"/>
                </a:ext>
              </a:extLst>
            </p:cNvPr>
            <p:cNvSpPr/>
            <p:nvPr/>
          </p:nvSpPr>
          <p:spPr>
            <a:xfrm>
              <a:off x="678713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E30D516-85BB-E701-5E27-11539F01E2CA}"/>
                </a:ext>
              </a:extLst>
            </p:cNvPr>
            <p:cNvSpPr/>
            <p:nvPr/>
          </p:nvSpPr>
          <p:spPr>
            <a:xfrm>
              <a:off x="684809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4A590DA1-7C91-F4BA-0D14-58DE28FC7342}"/>
                </a:ext>
              </a:extLst>
            </p:cNvPr>
            <p:cNvSpPr/>
            <p:nvPr/>
          </p:nvSpPr>
          <p:spPr>
            <a:xfrm>
              <a:off x="666521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58C7C76F-345F-B5D4-3FAB-C62463DFEED0}"/>
                </a:ext>
              </a:extLst>
            </p:cNvPr>
            <p:cNvSpPr/>
            <p:nvPr/>
          </p:nvSpPr>
          <p:spPr>
            <a:xfrm>
              <a:off x="672617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6F6DA3A7-A247-617A-2FB1-332CDFF69455}"/>
                </a:ext>
              </a:extLst>
            </p:cNvPr>
            <p:cNvSpPr/>
            <p:nvPr/>
          </p:nvSpPr>
          <p:spPr>
            <a:xfrm>
              <a:off x="678713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92580478-C76E-32F2-ED48-8E0BA5666CAA}"/>
                </a:ext>
              </a:extLst>
            </p:cNvPr>
            <p:cNvSpPr/>
            <p:nvPr/>
          </p:nvSpPr>
          <p:spPr>
            <a:xfrm>
              <a:off x="684809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4BEB9CE3-2921-750F-B821-B5D7EE3DA78F}"/>
                </a:ext>
              </a:extLst>
            </p:cNvPr>
            <p:cNvSpPr/>
            <p:nvPr/>
          </p:nvSpPr>
          <p:spPr>
            <a:xfrm>
              <a:off x="666521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C3D9B59B-E1BD-40E4-5520-7C002E811A54}"/>
                </a:ext>
              </a:extLst>
            </p:cNvPr>
            <p:cNvSpPr/>
            <p:nvPr/>
          </p:nvSpPr>
          <p:spPr>
            <a:xfrm>
              <a:off x="672617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0080AED4-B020-FEBF-B607-C477067EA4E4}"/>
                </a:ext>
              </a:extLst>
            </p:cNvPr>
            <p:cNvSpPr/>
            <p:nvPr/>
          </p:nvSpPr>
          <p:spPr>
            <a:xfrm>
              <a:off x="678713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42632BB2-BB58-9A72-67AB-1D81A2A7F0FC}"/>
                </a:ext>
              </a:extLst>
            </p:cNvPr>
            <p:cNvSpPr/>
            <p:nvPr/>
          </p:nvSpPr>
          <p:spPr>
            <a:xfrm>
              <a:off x="684809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80C1BE94-9B48-4A96-6F2B-3FF9DA20D988}"/>
              </a:ext>
            </a:extLst>
          </p:cNvPr>
          <p:cNvSpPr txBox="1"/>
          <p:nvPr/>
        </p:nvSpPr>
        <p:spPr>
          <a:xfrm>
            <a:off x="5235186" y="2142803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AMPs</a:t>
            </a:r>
            <a:r>
              <a:rPr lang="en-US" sz="1200" b="1" dirty="0"/>
              <a:t>: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B723377-FB0C-8C58-0462-CD5CF8CC29B6}"/>
              </a:ext>
            </a:extLst>
          </p:cNvPr>
          <p:cNvSpPr txBox="1"/>
          <p:nvPr/>
        </p:nvSpPr>
        <p:spPr>
          <a:xfrm>
            <a:off x="4394955" y="5586704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Disk Space</a:t>
            </a:r>
          </a:p>
        </p:txBody>
      </p:sp>
      <p:sp>
        <p:nvSpPr>
          <p:cNvPr id="185" name="Freeform 35">
            <a:extLst>
              <a:ext uri="{FF2B5EF4-FFF2-40B4-BE49-F238E27FC236}">
                <a16:creationId xmlns:a16="http://schemas.microsoft.com/office/drawing/2014/main" id="{2C7F2A86-2119-2A55-EB4A-ADC8653E5E39}"/>
              </a:ext>
            </a:extLst>
          </p:cNvPr>
          <p:cNvSpPr/>
          <p:nvPr/>
        </p:nvSpPr>
        <p:spPr>
          <a:xfrm>
            <a:off x="4512168" y="6078830"/>
            <a:ext cx="227048" cy="249753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accent3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F386488-7152-05AC-3A35-7C14E5C7460B}"/>
              </a:ext>
            </a:extLst>
          </p:cNvPr>
          <p:cNvSpPr/>
          <p:nvPr/>
        </p:nvSpPr>
        <p:spPr>
          <a:xfrm>
            <a:off x="4385101" y="5820462"/>
            <a:ext cx="3353675" cy="66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C4182F9-2F72-E685-2DE4-84CA7858ADB3}"/>
              </a:ext>
            </a:extLst>
          </p:cNvPr>
          <p:cNvSpPr/>
          <p:nvPr/>
        </p:nvSpPr>
        <p:spPr>
          <a:xfrm>
            <a:off x="4929185" y="5891196"/>
            <a:ext cx="2722208" cy="499137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5767809-725E-8238-0B13-4CE401B7CA7D}"/>
              </a:ext>
            </a:extLst>
          </p:cNvPr>
          <p:cNvSpPr txBox="1"/>
          <p:nvPr/>
        </p:nvSpPr>
        <p:spPr>
          <a:xfrm>
            <a:off x="4973515" y="5952202"/>
            <a:ext cx="19668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Maximum Space Available(TB): 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FB2765E-DADF-2193-AB25-870A009092A5}"/>
              </a:ext>
            </a:extLst>
          </p:cNvPr>
          <p:cNvSpPr txBox="1"/>
          <p:nvPr/>
        </p:nvSpPr>
        <p:spPr>
          <a:xfrm>
            <a:off x="4973515" y="617184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Current Space Used(TB): 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4F3B417-FCF8-922A-F524-F64B3B507482}"/>
              </a:ext>
            </a:extLst>
          </p:cNvPr>
          <p:cNvSpPr txBox="1"/>
          <p:nvPr/>
        </p:nvSpPr>
        <p:spPr>
          <a:xfrm>
            <a:off x="6931522" y="5928478"/>
            <a:ext cx="224260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--diskspace.csv[1:3]}}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E2E0C33-9436-4BCA-45B3-CCBBD2ED215A}"/>
              </a:ext>
            </a:extLst>
          </p:cNvPr>
          <p:cNvSpPr txBox="1"/>
          <p:nvPr/>
        </p:nvSpPr>
        <p:spPr>
          <a:xfrm>
            <a:off x="6931522" y="6148116"/>
            <a:ext cx="22858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--diskspace.csv[1:5]}}</a:t>
            </a:r>
          </a:p>
        </p:txBody>
      </p:sp>
      <p:sp>
        <p:nvSpPr>
          <p:cNvPr id="192" name="Freeform 35">
            <a:extLst>
              <a:ext uri="{FF2B5EF4-FFF2-40B4-BE49-F238E27FC236}">
                <a16:creationId xmlns:a16="http://schemas.microsoft.com/office/drawing/2014/main" id="{97408797-11EF-67CF-FCE3-5EC56F355EF2}"/>
              </a:ext>
            </a:extLst>
          </p:cNvPr>
          <p:cNvSpPr/>
          <p:nvPr/>
        </p:nvSpPr>
        <p:spPr>
          <a:xfrm>
            <a:off x="4462774" y="5950158"/>
            <a:ext cx="345002" cy="392278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bg1">
              <a:lumMod val="65000"/>
              <a:alpha val="73000"/>
            </a:schemeClr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Rounded Rectangle 6">
            <a:extLst>
              <a:ext uri="{FF2B5EF4-FFF2-40B4-BE49-F238E27FC236}">
                <a16:creationId xmlns:a16="http://schemas.microsoft.com/office/drawing/2014/main" id="{440A8630-99CD-418D-A607-47D4A0624F49}"/>
              </a:ext>
            </a:extLst>
          </p:cNvPr>
          <p:cNvSpPr/>
          <p:nvPr/>
        </p:nvSpPr>
        <p:spPr>
          <a:xfrm>
            <a:off x="8114193" y="5720601"/>
            <a:ext cx="3644683" cy="908231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290F32-F86A-D7BD-847C-312396F98530}"/>
              </a:ext>
            </a:extLst>
          </p:cNvPr>
          <p:cNvSpPr txBox="1"/>
          <p:nvPr/>
        </p:nvSpPr>
        <p:spPr>
          <a:xfrm>
            <a:off x="8245812" y="5729565"/>
            <a:ext cx="1168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Client Toolset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B1AE7E5-D81B-CD3D-1CE3-703D50EEABE4}"/>
              </a:ext>
            </a:extLst>
          </p:cNvPr>
          <p:cNvSpPr/>
          <p:nvPr/>
        </p:nvSpPr>
        <p:spPr>
          <a:xfrm>
            <a:off x="8235958" y="5963324"/>
            <a:ext cx="3353675" cy="52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B19A82A-653F-70CF-1D48-E4F9B1D349ED}"/>
              </a:ext>
            </a:extLst>
          </p:cNvPr>
          <p:cNvSpPr/>
          <p:nvPr/>
        </p:nvSpPr>
        <p:spPr>
          <a:xfrm>
            <a:off x="8992056" y="6034058"/>
            <a:ext cx="2514917" cy="356276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269C9EA-DEB6-0C8A-FF95-DE0EC152DAE3}"/>
              </a:ext>
            </a:extLst>
          </p:cNvPr>
          <p:cNvSpPr txBox="1"/>
          <p:nvPr/>
        </p:nvSpPr>
        <p:spPr>
          <a:xfrm>
            <a:off x="9085394" y="6113220"/>
            <a:ext cx="254556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/>
              <a:t>{{val:oap--appid</a:t>
            </a:r>
            <a:r>
              <a:rPr lang="en-US" sz="1200" b="1">
                <a:solidFill>
                  <a:srgbClr val="384951"/>
                </a:solidFill>
              </a:rPr>
              <a:t>_</a:t>
            </a:r>
            <a:r>
              <a:rPr lang="en-US"/>
              <a:t>counts.csv[1:3]}}</a:t>
            </a:r>
            <a:endParaRPr lang="en-US" dirty="0"/>
          </a:p>
        </p:txBody>
      </p:sp>
      <p:sp>
        <p:nvSpPr>
          <p:cNvPr id="198" name="Freeform 166">
            <a:extLst>
              <a:ext uri="{FF2B5EF4-FFF2-40B4-BE49-F238E27FC236}">
                <a16:creationId xmlns:a16="http://schemas.microsoft.com/office/drawing/2014/main" id="{DEF2FF01-9750-9171-560F-1194E149D1AA}"/>
              </a:ext>
            </a:extLst>
          </p:cNvPr>
          <p:cNvSpPr>
            <a:spLocks noEditPoints="1"/>
          </p:cNvSpPr>
          <p:nvPr/>
        </p:nvSpPr>
        <p:spPr bwMode="auto">
          <a:xfrm>
            <a:off x="8425624" y="6035133"/>
            <a:ext cx="349069" cy="397937"/>
          </a:xfrm>
          <a:custGeom>
            <a:avLst/>
            <a:gdLst>
              <a:gd name="T0" fmla="*/ 381 w 716"/>
              <a:gd name="T1" fmla="*/ 346 h 820"/>
              <a:gd name="T2" fmla="*/ 381 w 716"/>
              <a:gd name="T3" fmla="*/ 365 h 820"/>
              <a:gd name="T4" fmla="*/ 380 w 716"/>
              <a:gd name="T5" fmla="*/ 372 h 820"/>
              <a:gd name="T6" fmla="*/ 353 w 716"/>
              <a:gd name="T7" fmla="*/ 390 h 820"/>
              <a:gd name="T8" fmla="*/ 335 w 716"/>
              <a:gd name="T9" fmla="*/ 371 h 820"/>
              <a:gd name="T10" fmla="*/ 381 w 716"/>
              <a:gd name="T11" fmla="*/ 346 h 820"/>
              <a:gd name="T12" fmla="*/ 716 w 716"/>
              <a:gd name="T13" fmla="*/ 104 h 820"/>
              <a:gd name="T14" fmla="*/ 716 w 716"/>
              <a:gd name="T15" fmla="*/ 611 h 820"/>
              <a:gd name="T16" fmla="*/ 611 w 716"/>
              <a:gd name="T17" fmla="*/ 716 h 820"/>
              <a:gd name="T18" fmla="*/ 105 w 716"/>
              <a:gd name="T19" fmla="*/ 716 h 820"/>
              <a:gd name="T20" fmla="*/ 0 w 716"/>
              <a:gd name="T21" fmla="*/ 611 h 820"/>
              <a:gd name="T22" fmla="*/ 0 w 716"/>
              <a:gd name="T23" fmla="*/ 104 h 820"/>
              <a:gd name="T24" fmla="*/ 105 w 716"/>
              <a:gd name="T25" fmla="*/ 0 h 820"/>
              <a:gd name="T26" fmla="*/ 611 w 716"/>
              <a:gd name="T27" fmla="*/ 0 h 820"/>
              <a:gd name="T28" fmla="*/ 716 w 716"/>
              <a:gd name="T29" fmla="*/ 104 h 820"/>
              <a:gd name="T30" fmla="*/ 115 w 716"/>
              <a:gd name="T31" fmla="*/ 359 h 820"/>
              <a:gd name="T32" fmla="*/ 282 w 716"/>
              <a:gd name="T33" fmla="*/ 192 h 820"/>
              <a:gd name="T34" fmla="*/ 282 w 716"/>
              <a:gd name="T35" fmla="*/ 154 h 820"/>
              <a:gd name="T36" fmla="*/ 245 w 716"/>
              <a:gd name="T37" fmla="*/ 154 h 820"/>
              <a:gd name="T38" fmla="*/ 59 w 716"/>
              <a:gd name="T39" fmla="*/ 340 h 820"/>
              <a:gd name="T40" fmla="*/ 59 w 716"/>
              <a:gd name="T41" fmla="*/ 378 h 820"/>
              <a:gd name="T42" fmla="*/ 245 w 716"/>
              <a:gd name="T43" fmla="*/ 563 h 820"/>
              <a:gd name="T44" fmla="*/ 263 w 716"/>
              <a:gd name="T45" fmla="*/ 571 h 820"/>
              <a:gd name="T46" fmla="*/ 282 w 716"/>
              <a:gd name="T47" fmla="*/ 563 h 820"/>
              <a:gd name="T48" fmla="*/ 282 w 716"/>
              <a:gd name="T49" fmla="*/ 526 h 820"/>
              <a:gd name="T50" fmla="*/ 115 w 716"/>
              <a:gd name="T51" fmla="*/ 359 h 820"/>
              <a:gd name="T52" fmla="*/ 402 w 716"/>
              <a:gd name="T53" fmla="*/ 402 h 820"/>
              <a:gd name="T54" fmla="*/ 401 w 716"/>
              <a:gd name="T55" fmla="*/ 376 h 820"/>
              <a:gd name="T56" fmla="*/ 401 w 716"/>
              <a:gd name="T57" fmla="*/ 335 h 820"/>
              <a:gd name="T58" fmla="*/ 359 w 716"/>
              <a:gd name="T59" fmla="*/ 290 h 820"/>
              <a:gd name="T60" fmla="*/ 322 w 716"/>
              <a:gd name="T61" fmla="*/ 300 h 820"/>
              <a:gd name="T62" fmla="*/ 327 w 716"/>
              <a:gd name="T63" fmla="*/ 313 h 820"/>
              <a:gd name="T64" fmla="*/ 356 w 716"/>
              <a:gd name="T65" fmla="*/ 305 h 820"/>
              <a:gd name="T66" fmla="*/ 381 w 716"/>
              <a:gd name="T67" fmla="*/ 330 h 820"/>
              <a:gd name="T68" fmla="*/ 381 w 716"/>
              <a:gd name="T69" fmla="*/ 332 h 820"/>
              <a:gd name="T70" fmla="*/ 315 w 716"/>
              <a:gd name="T71" fmla="*/ 373 h 820"/>
              <a:gd name="T72" fmla="*/ 348 w 716"/>
              <a:gd name="T73" fmla="*/ 405 h 820"/>
              <a:gd name="T74" fmla="*/ 382 w 716"/>
              <a:gd name="T75" fmla="*/ 388 h 820"/>
              <a:gd name="T76" fmla="*/ 382 w 716"/>
              <a:gd name="T77" fmla="*/ 388 h 820"/>
              <a:gd name="T78" fmla="*/ 384 w 716"/>
              <a:gd name="T79" fmla="*/ 402 h 820"/>
              <a:gd name="T80" fmla="*/ 402 w 716"/>
              <a:gd name="T81" fmla="*/ 402 h 820"/>
              <a:gd name="T82" fmla="*/ 655 w 716"/>
              <a:gd name="T83" fmla="*/ 340 h 820"/>
              <a:gd name="T84" fmla="*/ 469 w 716"/>
              <a:gd name="T85" fmla="*/ 154 h 820"/>
              <a:gd name="T86" fmla="*/ 431 w 716"/>
              <a:gd name="T87" fmla="*/ 154 h 820"/>
              <a:gd name="T88" fmla="*/ 431 w 716"/>
              <a:gd name="T89" fmla="*/ 192 h 820"/>
              <a:gd name="T90" fmla="*/ 598 w 716"/>
              <a:gd name="T91" fmla="*/ 359 h 820"/>
              <a:gd name="T92" fmla="*/ 431 w 716"/>
              <a:gd name="T93" fmla="*/ 526 h 820"/>
              <a:gd name="T94" fmla="*/ 431 w 716"/>
              <a:gd name="T95" fmla="*/ 563 h 820"/>
              <a:gd name="T96" fmla="*/ 450 w 716"/>
              <a:gd name="T97" fmla="*/ 571 h 820"/>
              <a:gd name="T98" fmla="*/ 469 w 716"/>
              <a:gd name="T99" fmla="*/ 563 h 820"/>
              <a:gd name="T100" fmla="*/ 655 w 716"/>
              <a:gd name="T101" fmla="*/ 378 h 820"/>
              <a:gd name="T102" fmla="*/ 655 w 716"/>
              <a:gd name="T103" fmla="*/ 340 h 820"/>
              <a:gd name="T104" fmla="*/ 656 w 716"/>
              <a:gd name="T105" fmla="*/ 762 h 820"/>
              <a:gd name="T106" fmla="*/ 59 w 716"/>
              <a:gd name="T107" fmla="*/ 762 h 820"/>
              <a:gd name="T108" fmla="*/ 22 w 716"/>
              <a:gd name="T109" fmla="*/ 791 h 820"/>
              <a:gd name="T110" fmla="*/ 59 w 716"/>
              <a:gd name="T111" fmla="*/ 820 h 820"/>
              <a:gd name="T112" fmla="*/ 656 w 716"/>
              <a:gd name="T113" fmla="*/ 820 h 820"/>
              <a:gd name="T114" fmla="*/ 694 w 716"/>
              <a:gd name="T115" fmla="*/ 791 h 820"/>
              <a:gd name="T116" fmla="*/ 656 w 716"/>
              <a:gd name="T117" fmla="*/ 76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6" h="820">
                <a:moveTo>
                  <a:pt x="381" y="346"/>
                </a:moveTo>
                <a:cubicBezTo>
                  <a:pt x="381" y="365"/>
                  <a:pt x="381" y="365"/>
                  <a:pt x="381" y="365"/>
                </a:cubicBezTo>
                <a:cubicBezTo>
                  <a:pt x="381" y="367"/>
                  <a:pt x="381" y="370"/>
                  <a:pt x="380" y="372"/>
                </a:cubicBezTo>
                <a:cubicBezTo>
                  <a:pt x="377" y="381"/>
                  <a:pt x="368" y="390"/>
                  <a:pt x="353" y="390"/>
                </a:cubicBezTo>
                <a:cubicBezTo>
                  <a:pt x="343" y="390"/>
                  <a:pt x="335" y="384"/>
                  <a:pt x="335" y="371"/>
                </a:cubicBezTo>
                <a:cubicBezTo>
                  <a:pt x="335" y="350"/>
                  <a:pt x="359" y="346"/>
                  <a:pt x="381" y="346"/>
                </a:cubicBezTo>
                <a:close/>
                <a:moveTo>
                  <a:pt x="716" y="104"/>
                </a:moveTo>
                <a:cubicBezTo>
                  <a:pt x="716" y="611"/>
                  <a:pt x="716" y="611"/>
                  <a:pt x="716" y="611"/>
                </a:cubicBezTo>
                <a:cubicBezTo>
                  <a:pt x="716" y="669"/>
                  <a:pt x="669" y="716"/>
                  <a:pt x="611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47" y="716"/>
                  <a:pt x="0" y="669"/>
                  <a:pt x="0" y="6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5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9" y="0"/>
                  <a:pt x="716" y="47"/>
                  <a:pt x="716" y="104"/>
                </a:cubicBezTo>
                <a:close/>
                <a:moveTo>
                  <a:pt x="115" y="359"/>
                </a:moveTo>
                <a:cubicBezTo>
                  <a:pt x="282" y="192"/>
                  <a:pt x="282" y="192"/>
                  <a:pt x="282" y="192"/>
                </a:cubicBezTo>
                <a:cubicBezTo>
                  <a:pt x="293" y="182"/>
                  <a:pt x="293" y="165"/>
                  <a:pt x="282" y="154"/>
                </a:cubicBezTo>
                <a:cubicBezTo>
                  <a:pt x="272" y="144"/>
                  <a:pt x="255" y="144"/>
                  <a:pt x="245" y="154"/>
                </a:cubicBezTo>
                <a:cubicBezTo>
                  <a:pt x="59" y="340"/>
                  <a:pt x="59" y="340"/>
                  <a:pt x="59" y="340"/>
                </a:cubicBezTo>
                <a:cubicBezTo>
                  <a:pt x="48" y="350"/>
                  <a:pt x="48" y="367"/>
                  <a:pt x="59" y="378"/>
                </a:cubicBezTo>
                <a:cubicBezTo>
                  <a:pt x="245" y="563"/>
                  <a:pt x="245" y="563"/>
                  <a:pt x="245" y="563"/>
                </a:cubicBezTo>
                <a:cubicBezTo>
                  <a:pt x="250" y="569"/>
                  <a:pt x="257" y="571"/>
                  <a:pt x="263" y="571"/>
                </a:cubicBezTo>
                <a:cubicBezTo>
                  <a:pt x="270" y="571"/>
                  <a:pt x="277" y="569"/>
                  <a:pt x="282" y="563"/>
                </a:cubicBezTo>
                <a:cubicBezTo>
                  <a:pt x="293" y="553"/>
                  <a:pt x="293" y="536"/>
                  <a:pt x="282" y="526"/>
                </a:cubicBezTo>
                <a:lnTo>
                  <a:pt x="115" y="359"/>
                </a:lnTo>
                <a:close/>
                <a:moveTo>
                  <a:pt x="402" y="402"/>
                </a:moveTo>
                <a:cubicBezTo>
                  <a:pt x="401" y="395"/>
                  <a:pt x="401" y="385"/>
                  <a:pt x="401" y="376"/>
                </a:cubicBezTo>
                <a:cubicBezTo>
                  <a:pt x="401" y="335"/>
                  <a:pt x="401" y="335"/>
                  <a:pt x="401" y="335"/>
                </a:cubicBezTo>
                <a:cubicBezTo>
                  <a:pt x="401" y="313"/>
                  <a:pt x="392" y="290"/>
                  <a:pt x="359" y="290"/>
                </a:cubicBezTo>
                <a:cubicBezTo>
                  <a:pt x="345" y="290"/>
                  <a:pt x="331" y="294"/>
                  <a:pt x="322" y="300"/>
                </a:cubicBezTo>
                <a:cubicBezTo>
                  <a:pt x="327" y="313"/>
                  <a:pt x="327" y="313"/>
                  <a:pt x="327" y="313"/>
                </a:cubicBezTo>
                <a:cubicBezTo>
                  <a:pt x="335" y="308"/>
                  <a:pt x="345" y="305"/>
                  <a:pt x="356" y="305"/>
                </a:cubicBezTo>
                <a:cubicBezTo>
                  <a:pt x="378" y="305"/>
                  <a:pt x="381" y="321"/>
                  <a:pt x="381" y="330"/>
                </a:cubicBezTo>
                <a:cubicBezTo>
                  <a:pt x="381" y="332"/>
                  <a:pt x="381" y="332"/>
                  <a:pt x="381" y="332"/>
                </a:cubicBezTo>
                <a:cubicBezTo>
                  <a:pt x="338" y="332"/>
                  <a:pt x="315" y="347"/>
                  <a:pt x="315" y="373"/>
                </a:cubicBezTo>
                <a:cubicBezTo>
                  <a:pt x="315" y="389"/>
                  <a:pt x="326" y="405"/>
                  <a:pt x="348" y="405"/>
                </a:cubicBezTo>
                <a:cubicBezTo>
                  <a:pt x="364" y="405"/>
                  <a:pt x="376" y="397"/>
                  <a:pt x="382" y="388"/>
                </a:cubicBezTo>
                <a:cubicBezTo>
                  <a:pt x="382" y="388"/>
                  <a:pt x="382" y="388"/>
                  <a:pt x="382" y="388"/>
                </a:cubicBezTo>
                <a:cubicBezTo>
                  <a:pt x="384" y="402"/>
                  <a:pt x="384" y="402"/>
                  <a:pt x="384" y="402"/>
                </a:cubicBezTo>
                <a:lnTo>
                  <a:pt x="402" y="402"/>
                </a:lnTo>
                <a:close/>
                <a:moveTo>
                  <a:pt x="655" y="340"/>
                </a:moveTo>
                <a:cubicBezTo>
                  <a:pt x="469" y="154"/>
                  <a:pt x="469" y="154"/>
                  <a:pt x="469" y="154"/>
                </a:cubicBezTo>
                <a:cubicBezTo>
                  <a:pt x="458" y="144"/>
                  <a:pt x="442" y="144"/>
                  <a:pt x="431" y="154"/>
                </a:cubicBezTo>
                <a:cubicBezTo>
                  <a:pt x="421" y="165"/>
                  <a:pt x="421" y="182"/>
                  <a:pt x="431" y="192"/>
                </a:cubicBezTo>
                <a:cubicBezTo>
                  <a:pt x="598" y="359"/>
                  <a:pt x="598" y="359"/>
                  <a:pt x="598" y="359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21" y="536"/>
                  <a:pt x="421" y="553"/>
                  <a:pt x="431" y="563"/>
                </a:cubicBezTo>
                <a:cubicBezTo>
                  <a:pt x="436" y="569"/>
                  <a:pt x="443" y="571"/>
                  <a:pt x="450" y="571"/>
                </a:cubicBezTo>
                <a:cubicBezTo>
                  <a:pt x="457" y="571"/>
                  <a:pt x="464" y="569"/>
                  <a:pt x="469" y="563"/>
                </a:cubicBezTo>
                <a:cubicBezTo>
                  <a:pt x="655" y="378"/>
                  <a:pt x="655" y="378"/>
                  <a:pt x="655" y="378"/>
                </a:cubicBezTo>
                <a:cubicBezTo>
                  <a:pt x="665" y="367"/>
                  <a:pt x="665" y="350"/>
                  <a:pt x="655" y="340"/>
                </a:cubicBezTo>
                <a:close/>
                <a:moveTo>
                  <a:pt x="656" y="762"/>
                </a:moveTo>
                <a:cubicBezTo>
                  <a:pt x="59" y="762"/>
                  <a:pt x="59" y="762"/>
                  <a:pt x="59" y="762"/>
                </a:cubicBezTo>
                <a:cubicBezTo>
                  <a:pt x="39" y="762"/>
                  <a:pt x="22" y="775"/>
                  <a:pt x="22" y="791"/>
                </a:cubicBezTo>
                <a:cubicBezTo>
                  <a:pt x="22" y="807"/>
                  <a:pt x="39" y="820"/>
                  <a:pt x="59" y="820"/>
                </a:cubicBezTo>
                <a:cubicBezTo>
                  <a:pt x="656" y="820"/>
                  <a:pt x="656" y="820"/>
                  <a:pt x="656" y="820"/>
                </a:cubicBezTo>
                <a:cubicBezTo>
                  <a:pt x="677" y="820"/>
                  <a:pt x="694" y="807"/>
                  <a:pt x="694" y="791"/>
                </a:cubicBezTo>
                <a:cubicBezTo>
                  <a:pt x="694" y="775"/>
                  <a:pt x="677" y="762"/>
                  <a:pt x="656" y="762"/>
                </a:cubicBez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34498FA-763A-EEA5-0049-5B3E529D3754}"/>
              </a:ext>
            </a:extLst>
          </p:cNvPr>
          <p:cNvSpPr txBox="1"/>
          <p:nvPr/>
        </p:nvSpPr>
        <p:spPr>
          <a:xfrm>
            <a:off x="9359351" y="6124647"/>
            <a:ext cx="2417447" cy="1769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sz="1150" dirty="0"/>
              <a:t>Applications on the platform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BB0B401-5E42-E9B2-805D-666E40BC7B01}"/>
              </a:ext>
            </a:extLst>
          </p:cNvPr>
          <p:cNvSpPr txBox="1"/>
          <p:nvPr/>
        </p:nvSpPr>
        <p:spPr>
          <a:xfrm>
            <a:off x="6511797" y="1464281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--dbcinfo.csv[3:2]}}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B6F9CD2-F1E8-6B8D-2BEE-5DC3BA432B2B}"/>
              </a:ext>
            </a:extLst>
          </p:cNvPr>
          <p:cNvSpPr txBox="1"/>
          <p:nvPr/>
        </p:nvSpPr>
        <p:spPr>
          <a:xfrm>
            <a:off x="6499044" y="1694727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--dbcinfo.csv[4:2]}}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2342E18-9F32-12DE-CC94-AACD135996EA}"/>
              </a:ext>
            </a:extLst>
          </p:cNvPr>
          <p:cNvSpPr txBox="1"/>
          <p:nvPr/>
        </p:nvSpPr>
        <p:spPr>
          <a:xfrm>
            <a:off x="6494691" y="192868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--COD.csv[2:2]}}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79D47C0-CCE5-9DD0-D6B1-4CF8C408033A}"/>
              </a:ext>
            </a:extLst>
          </p:cNvPr>
          <p:cNvSpPr txBox="1"/>
          <p:nvPr/>
        </p:nvSpPr>
        <p:spPr>
          <a:xfrm>
            <a:off x="6487071" y="238969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--dbcinfo.csv[5:2]}}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8377507-E985-E0B4-F9F4-2C4C6024D588}"/>
              </a:ext>
            </a:extLst>
          </p:cNvPr>
          <p:cNvSpPr txBox="1"/>
          <p:nvPr/>
        </p:nvSpPr>
        <p:spPr>
          <a:xfrm>
            <a:off x="6490376" y="263430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--COD.csv[3:2]}}%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E678365-CA9C-9194-4D00-890DA911A2C3}"/>
              </a:ext>
            </a:extLst>
          </p:cNvPr>
          <p:cNvSpPr txBox="1"/>
          <p:nvPr/>
        </p:nvSpPr>
        <p:spPr>
          <a:xfrm>
            <a:off x="6494691" y="215104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--COD.csv[1:2]}}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8C5AC-1E27-2D65-45F6-3FCB46FCDEAC}"/>
              </a:ext>
            </a:extLst>
          </p:cNvPr>
          <p:cNvSpPr txBox="1"/>
          <p:nvPr/>
        </p:nvSpPr>
        <p:spPr>
          <a:xfrm>
            <a:off x="1481721" y="2616042"/>
            <a:ext cx="2837631" cy="7054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300"/>
              </a:spcAft>
            </a:pPr>
            <a:r>
              <a:rPr lang="en-GB" sz="1100" b="1" dirty="0"/>
              <a:t>{{</a:t>
            </a:r>
            <a:r>
              <a:rPr lang="en-GB" sz="1100" b="1" dirty="0" err="1"/>
              <a:t>val:oap</a:t>
            </a:r>
            <a:r>
              <a:rPr lang="en-GB" sz="1100" b="1" dirty="0"/>
              <a:t>--query_counts.csv[1:15]}} Seconds</a:t>
            </a:r>
          </a:p>
          <a:p>
            <a:pPr algn="l">
              <a:spcAft>
                <a:spcPts val="600"/>
              </a:spcAft>
            </a:pPr>
            <a:r>
              <a:rPr lang="en-GB" sz="1100" b="1" dirty="0"/>
              <a:t>{{</a:t>
            </a:r>
            <a:r>
              <a:rPr lang="en-GB" sz="1100" b="1" dirty="0" err="1"/>
              <a:t>val:oap</a:t>
            </a:r>
            <a:r>
              <a:rPr lang="en-GB" sz="1100" b="1" dirty="0"/>
              <a:t>--query_counts.csv[1:14]}}% Sub-Second</a:t>
            </a:r>
          </a:p>
          <a:p>
            <a:pPr algn="l">
              <a:spcAft>
                <a:spcPts val="600"/>
              </a:spcAft>
            </a:pPr>
            <a:endParaRPr lang="en-GB" sz="1100" b="1" dirty="0"/>
          </a:p>
        </p:txBody>
      </p:sp>
      <p:pic>
        <p:nvPicPr>
          <p:cNvPr id="6" name="Graphic 5" descr="Hourglass 90% with solid fill">
            <a:extLst>
              <a:ext uri="{FF2B5EF4-FFF2-40B4-BE49-F238E27FC236}">
                <a16:creationId xmlns:a16="http://schemas.microsoft.com/office/drawing/2014/main" id="{295C3261-57FF-EABA-0DB9-88901EF2F3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663" y="2552019"/>
            <a:ext cx="530352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30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78F648-E670-4262-A352-AA37A92B14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0D08CB-7837-46C6-8BCF-D192649CE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24634-a52d-4e0c-b527-846138045ca7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09DDB2-8F90-49F6-B87F-2D5D805E2FD6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d2247ee-dcae-49b5-8e6a-08fc19cc9b93"/>
    <ds:schemaRef ds:uri="02124634-a52d-4e0c-b527-846138045ca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460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Regular</vt:lpstr>
      <vt:lpstr>Theme1</vt:lpstr>
      <vt:lpstr>VHC on a page -- {{val:vhc--intro.csv[1:2]}}: {{val:vhc--intro.csv[1:1]}}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Woolmer, Monica</dc:creator>
  <cp:lastModifiedBy>Munir, Hassan</cp:lastModifiedBy>
  <cp:revision>24</cp:revision>
  <dcterms:created xsi:type="dcterms:W3CDTF">2020-05-10T23:17:18Z</dcterms:created>
  <dcterms:modified xsi:type="dcterms:W3CDTF">2024-02-20T15:31:18Z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</Properties>
</file>