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8412198" r:id="rId3"/>
    <p:sldId id="841219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1"/>
    <p:restoredTop sz="95964"/>
  </p:normalViewPr>
  <p:slideViewPr>
    <p:cSldViewPr snapToGrid="0" snapToObjects="1">
      <p:cViewPr varScale="1">
        <p:scale>
          <a:sx n="103" d="100"/>
          <a:sy n="103" d="100"/>
        </p:scale>
        <p:origin x="19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D9A1-A981-5248-BB0F-33986E75BC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01EB-0159-E64B-B074-E84F20C54F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true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false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947" y="6462508"/>
            <a:ext cx="1140032" cy="215339"/>
          </a:xfrm>
          <a:prstGeom prst="rect">
            <a:avLst/>
          </a:prstGeom>
        </p:spPr>
      </p:pic>
      <p:sp>
        <p:nvSpPr>
          <p:cNvPr id="7" name="Text Placeholder 13"/>
          <p:cNvSpPr txBox="true"/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/>
          <p:cNvSpPr>
            <a:spLocks noGrp="true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415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68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true"/>
          </p:cNvSpPr>
          <p:nvPr>
            <p:ph sz="quarter" idx="15"/>
          </p:nvPr>
        </p:nvSpPr>
        <p:spPr>
          <a:xfrm>
            <a:off x="2985118" y="1326765"/>
            <a:ext cx="6221763" cy="71529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dirty="0"/>
              <a:t>Shape with no substitutions</a:t>
            </a:r>
            <a:endParaRPr lang="en-US" altLang="en-US" dirty="0"/>
          </a:p>
        </p:txBody>
      </p:sp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Picture substitution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187532" y="2149433"/>
            <a:ext cx="9630889" cy="3621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pic:alldates.png</a:t>
            </a:r>
            <a:r>
              <a:rPr lang="en-US" dirty="0"/>
              <a:t>}}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 descr="/*{{values:birthday.csv}}*/"/>
          <p:cNvSpPr>
            <a:spLocks noGrp="true"/>
          </p:cNvSpPr>
          <p:nvPr>
            <p:ph sz="quarter" idx="15"/>
          </p:nvPr>
        </p:nvSpPr>
        <p:spPr>
          <a:xfrm>
            <a:off x="693420" y="1506855"/>
            <a:ext cx="7513320" cy="546735"/>
          </a:xfrm>
        </p:spPr>
        <p:txBody>
          <a:bodyPr/>
          <a:lstStyle/>
          <a:p>
            <a:pPr marL="0" indent="0">
              <a:buNone/>
            </a:pPr>
            <a:r>
              <a:rPr lang="" altLang="en-US" dirty="0"/>
              <a:t>Text with one placeholder</a:t>
            </a:r>
            <a:r>
              <a:rPr lang="en-US" dirty="0"/>
              <a:t> {{</a:t>
            </a:r>
            <a:r>
              <a:rPr lang="en-US" dirty="0" err="1"/>
              <a:t>val:birthday.csv</a:t>
            </a:r>
            <a:r>
              <a:rPr lang="en-US"/>
              <a:t>[1:2]}}</a:t>
            </a:r>
            <a:endParaRPr lang="en-US" dirty="0"/>
          </a:p>
        </p:txBody>
      </p:sp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Table, TextBox, GroupShape</a:t>
            </a:r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true"/>
          </p:cNvGraphicFramePr>
          <p:nvPr/>
        </p:nvGraphicFramePr>
        <p:xfrm>
          <a:off x="1497610" y="2053935"/>
          <a:ext cx="8905176" cy="1112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312390"/>
                <a:gridCol w="3018312"/>
                <a:gridCol w="1888176"/>
                <a:gridCol w="16862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col:dates.csv</a:t>
                      </a:r>
                      <a:r>
                        <a:rPr lang="en-US" dirty="0"/>
                        <a:t>[1]}}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col:dates.csv</a:t>
                      </a:r>
                      <a:r>
                        <a:rPr lang="en-US" dirty="0"/>
                        <a:t>[2]}}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true"/>
          <p:nvPr/>
        </p:nvSpPr>
        <p:spPr>
          <a:xfrm>
            <a:off x="497840" y="5123180"/>
            <a:ext cx="10101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TextBox with multiple placehoders: {{val:</a:t>
            </a:r>
            <a:r>
              <a:rPr lang="" altLang="en-US"/>
              <a:t>dates</a:t>
            </a:r>
            <a:r>
              <a:rPr lang="en-US" altLang="en-US"/>
              <a:t>.csv[</a:t>
            </a:r>
            <a:r>
              <a:rPr lang="" altLang="en-US"/>
              <a:t>6</a:t>
            </a:r>
            <a:r>
              <a:rPr lang="en-US" altLang="en-US"/>
              <a:t>:</a:t>
            </a:r>
            <a:r>
              <a:rPr lang="" altLang="en-US"/>
              <a:t>2</a:t>
            </a:r>
            <a:r>
              <a:rPr lang="en-US" altLang="en-US"/>
              <a:t>]}} </a:t>
            </a:r>
            <a:r>
              <a:rPr lang="" altLang="en-US"/>
              <a:t>received independence on </a:t>
            </a:r>
            <a:r>
              <a:rPr lang="en-US" altLang="en-US"/>
              <a:t>{{val:</a:t>
            </a:r>
            <a:r>
              <a:rPr lang="" altLang="en-US"/>
              <a:t>dates</a:t>
            </a:r>
            <a:r>
              <a:rPr lang="en-US" altLang="en-US"/>
              <a:t>.csv[</a:t>
            </a:r>
            <a:r>
              <a:rPr lang="" altLang="en-US"/>
              <a:t>6</a:t>
            </a:r>
            <a:r>
              <a:rPr lang="en-US" altLang="en-US"/>
              <a:t>:</a:t>
            </a:r>
            <a:r>
              <a:rPr lang="" altLang="en-US"/>
              <a:t>1</a:t>
            </a:r>
            <a:r>
              <a:rPr lang="en-US" altLang="en-US"/>
              <a:t>]}}</a:t>
            </a:r>
            <a:endParaRPr lang="en-US" alt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3186430" y="3669665"/>
            <a:ext cx="4571365" cy="624044"/>
            <a:chOff x="812462" y="1646497"/>
            <a:chExt cx="2185605" cy="597858"/>
          </a:xfrm>
        </p:grpSpPr>
        <p:sp>
          <p:nvSpPr>
            <p:cNvPr id="110" name="TextBox 109"/>
            <p:cNvSpPr txBox="true"/>
            <p:nvPr/>
          </p:nvSpPr>
          <p:spPr>
            <a:xfrm>
              <a:off x="812462" y="1980329"/>
              <a:ext cx="2185605" cy="264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 dirty="0"/>
                <a:t>{{</a:t>
              </a:r>
              <a:r>
                <a:rPr lang="en-US" sz="1200" dirty="0" err="1"/>
                <a:t>val:</a:t>
              </a:r>
              <a:r>
                <a:rPr lang="" altLang="en-US" sz="1200" dirty="0" err="1"/>
                <a:t>dates</a:t>
              </a:r>
              <a:r>
                <a:rPr lang="en-US" sz="1200" dirty="0" err="1"/>
                <a:t>.csv</a:t>
              </a:r>
              <a:r>
                <a:rPr lang="en-US" sz="1200" dirty="0"/>
                <a:t>[</a:t>
              </a:r>
              <a:r>
                <a:rPr lang="" altLang="en-US" sz="1200" dirty="0"/>
                <a:t>6</a:t>
              </a:r>
              <a:r>
                <a:rPr lang="en-US" sz="1200" dirty="0"/>
                <a:t>:</a:t>
              </a:r>
              <a:r>
                <a:rPr lang="" altLang="en-US" sz="1200" dirty="0"/>
                <a:t>2</a:t>
              </a:r>
              <a:r>
                <a:rPr lang="en-US" sz="1200" dirty="0"/>
                <a:t>]}}</a:t>
              </a:r>
              <a:r>
                <a:rPr lang="en-I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I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nested shape</a:t>
              </a:r>
              <a:endParaRPr lang="en-US" altLang="en-I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/>
            <p:cNvSpPr txBox="true"/>
            <p:nvPr/>
          </p:nvSpPr>
          <p:spPr>
            <a:xfrm>
              <a:off x="812462" y="1646497"/>
              <a:ext cx="2185605" cy="32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16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Shape</a:t>
              </a:r>
              <a:endParaRPr lang="en-US" altLang="en-GB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0</TotalTime>
  <Words>345</Words>
  <Application>WPS Presentation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微软雅黑</vt:lpstr>
      <vt:lpstr>Arial Unicode MS</vt:lpstr>
      <vt:lpstr>Calibri</vt:lpstr>
      <vt:lpstr>Droid Sans [1ASC]</vt:lpstr>
      <vt:lpstr>Times New Roman</vt:lpstr>
      <vt:lpstr>teradata</vt:lpstr>
      <vt:lpstr>Test Picture substitution</vt:lpstr>
      <vt:lpstr>Test Table, TextBox, GroupShape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Hilton, Stephen</dc:creator>
  <cp:lastModifiedBy>padhia</cp:lastModifiedBy>
  <cp:revision>12</cp:revision>
  <dcterms:created xsi:type="dcterms:W3CDTF">2020-08-20T00:00:00Z</dcterms:created>
  <dcterms:modified xsi:type="dcterms:W3CDTF">2020-08-20T00:00:00Z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0x01010005CC00D66F8C3D498D58D8B3330ED23C</vt:lpwstr>
  </property>
  <property fmtid="{D5CDD505-2E9C-101B-9397-08002B2CF9AE}" pid="3" name="KSOProductBuildVer">
    <vt:lpwstr>1033-11.1.0.9615</vt:lpwstr>
  </property>
</Properties>
</file>