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" name="Group 111"/>
          <p:cNvGrpSpPr/>
          <p:nvPr/>
        </p:nvGrpSpPr>
        <p:grpSpPr>
          <a:xfrm>
            <a:off x="328536" y="2924944"/>
            <a:ext cx="3101829" cy="2272824"/>
            <a:chOff x="812462" y="1646497"/>
            <a:chExt cx="2647028" cy="2272824"/>
          </a:xfrm>
        </p:grpSpPr>
        <p:sp>
          <p:nvSpPr>
            <p:cNvPr id="113" name="TextBox 112"/>
            <p:cNvSpPr txBox="true"/>
            <p:nvPr/>
          </p:nvSpPr>
          <p:spPr>
            <a:xfrm>
              <a:off x="812462" y="1980329"/>
              <a:ext cx="264702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{{</a:t>
              </a:r>
              <a:r>
                <a:rPr lang="en-IN" sz="120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val:dat_snowflake_table_multiset.csv</a:t>
              </a:r>
              <a:r>
                <a:rPr lang="en-I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[1:3]}} SET tables out of {{</a:t>
              </a:r>
              <a:r>
                <a:rPr lang="en-IN" sz="120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val:dat_snowflake_table_multiset.csv</a:t>
              </a:r>
              <a:r>
                <a:rPr lang="en-I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[1:4]}} ({{</a:t>
              </a:r>
              <a:r>
                <a:rPr lang="en-IN" sz="120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val:dat_snowflake_table_multiset.csv</a:t>
              </a:r>
              <a:r>
                <a:rPr lang="en-I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[1:5]}}%)</a:t>
              </a:r>
              <a:endParaRPr lang="en-I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{{val:dat_snowflake_usage_per_type.csv[1:5]}}</a:t>
              </a:r>
              <a:r>
                <a:rPr lang="en-I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Global Temporary Tables</a:t>
              </a:r>
              <a:endParaRPr lang="en-I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{{</a:t>
              </a:r>
              <a:r>
                <a:rPr lang="en-IN" sz="120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val:d</a:t>
              </a:r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at_snowflake_tablekind.csv</a:t>
              </a:r>
              <a:r>
                <a:rPr lang="en-I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[1:3]}} Join Indexes</a:t>
              </a:r>
              <a:endParaRPr lang="en-I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/>
            <p:cNvSpPr txBox="true"/>
            <p:nvPr/>
          </p:nvSpPr>
          <p:spPr>
            <a:xfrm>
              <a:off x="812462" y="1646497"/>
              <a:ext cx="2185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GB" sz="16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 Structures</a:t>
              </a:r>
              <a:endParaRPr lang="en-IN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WPS Presentation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Pothana2000</vt:lpstr>
      <vt:lpstr>Noto Sans Symbols2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padhia</dc:creator>
  <cp:lastModifiedBy>padhia</cp:lastModifiedBy>
  <cp:revision>7</cp:revision>
  <dcterms:created xsi:type="dcterms:W3CDTF">2020-08-24T17:23:20Z</dcterms:created>
  <dcterms:modified xsi:type="dcterms:W3CDTF">2020-08-24T17:23:20Z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