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8412198" r:id="rId3"/>
    <p:sldId id="84121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theme" Target="theme/theme1.xml"/><Relationship Id="rId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Shape with no substitutions</a:t>
            </a:r>
            <a:endParaRPr lang="en-US" alt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Picture substitution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/>
          <p:cNvSpPr>
            <a:spLocks noGrp="true"/>
          </p:cNvSpPr>
          <p:nvPr>
            <p:ph sz="quarter" idx="15"/>
          </p:nvPr>
        </p:nvSpPr>
        <p:spPr>
          <a:xfrm>
            <a:off x="693420" y="1506855"/>
            <a:ext cx="7513320" cy="546735"/>
          </a:xfrm>
        </p:spPr>
        <p:txBody>
          <a:bodyPr/>
          <a:lstStyle/>
          <a:p>
            <a:pPr marL="0" indent="0">
              <a:buNone/>
            </a:pPr>
            <a:r>
              <a:rPr lang="" altLang="en-US" dirty="0"/>
              <a:t>Text with one placeholder</a:t>
            </a:r>
            <a:r>
              <a:rPr lang="en-US" dirty="0"/>
              <a:t> {{</a:t>
            </a:r>
            <a:r>
              <a:rPr lang="en-US" dirty="0" err="1"/>
              <a:t>val:birthday.csv</a:t>
            </a:r>
            <a:r>
              <a:rPr lang="en-US"/>
              <a:t>[1:2]}}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Table, TextBox, GroupShape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1497610" y="2053935"/>
          <a:ext cx="8905176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312390"/>
                <a:gridCol w="3018312"/>
                <a:gridCol w="1888176"/>
                <a:gridCol w="168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true"/>
          <p:nvPr/>
        </p:nvSpPr>
        <p:spPr>
          <a:xfrm>
            <a:off x="497840" y="5123180"/>
            <a:ext cx="1010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TextBox with multiple placehoders: {{val:</a:t>
            </a:r>
            <a:r>
              <a:rPr lang="" altLang="en-US"/>
              <a:t>dates</a:t>
            </a:r>
            <a:r>
              <a:rPr lang="en-US" altLang="en-US"/>
              <a:t>.csv[</a:t>
            </a:r>
            <a:r>
              <a:rPr lang="" altLang="en-US"/>
              <a:t>6</a:t>
            </a:r>
            <a:r>
              <a:rPr lang="en-US" altLang="en-US"/>
              <a:t>:</a:t>
            </a:r>
            <a:r>
              <a:rPr lang="" altLang="en-US"/>
              <a:t>2</a:t>
            </a:r>
            <a:r>
              <a:rPr lang="en-US" altLang="en-US"/>
              <a:t>]}} </a:t>
            </a:r>
            <a:r>
              <a:rPr lang="" altLang="en-US"/>
              <a:t>received independence on </a:t>
            </a:r>
            <a:r>
              <a:rPr lang="en-US" altLang="en-US"/>
              <a:t>{{val:</a:t>
            </a:r>
            <a:r>
              <a:rPr lang="" altLang="en-US"/>
              <a:t>dates</a:t>
            </a:r>
            <a:r>
              <a:rPr lang="en-US" altLang="en-US"/>
              <a:t>.csv[</a:t>
            </a:r>
            <a:r>
              <a:rPr lang="" altLang="en-US"/>
              <a:t>6</a:t>
            </a:r>
            <a:r>
              <a:rPr lang="en-US" altLang="en-US"/>
              <a:t>:</a:t>
            </a:r>
            <a:r>
              <a:rPr lang="" altLang="en-US"/>
              <a:t>1</a:t>
            </a:r>
            <a:r>
              <a:rPr lang="en-US" altLang="en-US"/>
              <a:t>]}}</a:t>
            </a:r>
            <a:endParaRPr lang="en-US" alt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186430" y="3669665"/>
            <a:ext cx="4571365" cy="624044"/>
            <a:chOff x="812462" y="1646497"/>
            <a:chExt cx="2185605" cy="597858"/>
          </a:xfrm>
        </p:grpSpPr>
        <p:sp>
          <p:nvSpPr>
            <p:cNvPr id="110" name="TextBox 109"/>
            <p:cNvSpPr txBox="true"/>
            <p:nvPr/>
          </p:nvSpPr>
          <p:spPr>
            <a:xfrm>
              <a:off x="812462" y="1980329"/>
              <a:ext cx="2185605" cy="26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/>
                <a:t>{{</a:t>
              </a:r>
              <a:r>
                <a:rPr lang="en-US" sz="1200" dirty="0" err="1"/>
                <a:t>val:</a:t>
              </a:r>
              <a:r>
                <a:rPr lang="" altLang="en-US" sz="1200" dirty="0" err="1"/>
                <a:t>dates</a:t>
              </a:r>
              <a:r>
                <a:rPr lang="en-US" sz="1200" dirty="0" err="1"/>
                <a:t>.csv</a:t>
              </a:r>
              <a:r>
                <a:rPr lang="en-US" sz="1200" dirty="0"/>
                <a:t>[</a:t>
              </a:r>
              <a:r>
                <a:rPr lang="" altLang="en-US" sz="1200" dirty="0"/>
                <a:t>6</a:t>
              </a:r>
              <a:r>
                <a:rPr lang="en-US" sz="1200" dirty="0"/>
                <a:t>:</a:t>
              </a:r>
              <a:r>
                <a:rPr lang="" altLang="en-US" sz="1200" dirty="0"/>
                <a:t>2</a:t>
              </a:r>
              <a:r>
                <a:rPr lang="en-US" sz="1200" dirty="0"/>
                <a:t>]}}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nested shape</a:t>
              </a:r>
              <a:endParaRPr lang="en-US" alt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true"/>
            <p:nvPr/>
          </p:nvSpPr>
          <p:spPr>
            <a:xfrm>
              <a:off x="812462" y="1646497"/>
              <a:ext cx="2185605" cy="32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16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Shape</a:t>
              </a:r>
              <a:endParaRPr lang="en-US" altLang="en-GB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FD543CDB4C54B8012900FD4EAD4C8" ma:contentTypeVersion="6" ma:contentTypeDescription="Create a new document." ma:contentTypeScope="" ma:versionID="8ef81385d41ec99c76cd0a43f60376ef">
  <xsd:schema xmlns:xsd="http://www.w3.org/2001/XMLSchema" xmlns:xs="http://www.w3.org/2001/XMLSchema" xmlns:p="http://schemas.microsoft.com/office/2006/metadata/properties" xmlns:ns2="1c4451e3-8b15-472c-ad92-231c1e592c61" targetNamespace="http://schemas.microsoft.com/office/2006/metadata/properties" ma:root="true" ma:fieldsID="853688ee8f8d9981b052fd1bb8a8d688" ns2:_="">
    <xsd:import namespace="1c4451e3-8b15-472c-ad92-231c1e592c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451e3-8b15-472c-ad92-231c1e592c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6F564C-9F7C-4C26-9F03-8DACF2CF11C8}"/>
</file>

<file path=customXml/itemProps2.xml><?xml version="1.0" encoding="utf-8"?>
<ds:datastoreItem xmlns:ds="http://schemas.openxmlformats.org/officeDocument/2006/customXml" ds:itemID="{DAE94C06-448B-47A1-A1E8-BBC9F40BB439}"/>
</file>

<file path=customXml/itemProps3.xml><?xml version="1.0" encoding="utf-8"?>
<ds:datastoreItem xmlns:ds="http://schemas.openxmlformats.org/officeDocument/2006/customXml" ds:itemID="{DEC985B5-0B4B-44C9-8898-1718949DD1A5}"/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345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Arial Unicode MS</vt:lpstr>
      <vt:lpstr>Calibri</vt:lpstr>
      <vt:lpstr>Droid Sans [1ASC]</vt:lpstr>
      <vt:lpstr>Times New Roman</vt:lpstr>
      <vt:lpstr>teradata</vt:lpstr>
      <vt:lpstr>Test Picture substitution</vt:lpstr>
      <vt:lpstr>Test Table, TextBox, GroupShape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12</cp:revision>
  <dcterms:created xsi:type="dcterms:W3CDTF">2020-08-20T00:00:00Z</dcterms:created>
  <dcterms:modified xsi:type="dcterms:W3CDTF">2020-08-20T00:00:00Z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0x010100079FD543CDB4C54B8012900FD4EAD4C8</vt:lpwstr>
  </property>
  <property fmtid="{D5CDD505-2E9C-101B-9397-08002B2CF9AE}" pid="3" name="KSOProductBuildVer">
    <vt:lpwstr>1033-11.1.0.9615</vt:lpwstr>
  </property>
</Properties>
</file>