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theme" Target="theme/theme1.xml"/><Relationship Id="rId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11" Type="http://schemas.openxmlformats.org/officeDocument/2006/relationships/customXml" Target="../customXml/item3.xml"/><Relationship Id="rId5" Type="http://schemas.openxmlformats.org/officeDocument/2006/relationships/handoutMaster" Target="handoutMasters/handoutMaster1.xml"/><Relationship Id="rId10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9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2" name="Group 111"/>
          <p:cNvGrpSpPr/>
          <p:nvPr/>
        </p:nvGrpSpPr>
        <p:grpSpPr>
          <a:xfrm>
            <a:off x="328536" y="2924944"/>
            <a:ext cx="3101829" cy="2272824"/>
            <a:chOff x="812462" y="1646497"/>
            <a:chExt cx="2647028" cy="2272824"/>
          </a:xfrm>
        </p:grpSpPr>
        <p:sp>
          <p:nvSpPr>
            <p:cNvPr id="113" name="TextBox 112"/>
            <p:cNvSpPr txBox="true"/>
            <p:nvPr/>
          </p:nvSpPr>
          <p:spPr>
            <a:xfrm>
              <a:off x="812462" y="1980329"/>
              <a:ext cx="264702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{{</a:t>
              </a:r>
              <a:r>
                <a:rPr lang="en-IN" sz="1200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val:dat_snowflake_table_multiset.csv</a:t>
              </a:r>
              <a:r>
                <a:rPr lang="en-IN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[1:3]}} SET tables out of {{</a:t>
              </a:r>
              <a:r>
                <a:rPr lang="en-IN" sz="1200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val:dat_snowflake_table_multiset.csv</a:t>
              </a:r>
              <a:r>
                <a:rPr lang="en-IN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[1:4]}} ({{</a:t>
              </a:r>
              <a:r>
                <a:rPr lang="en-IN" sz="1200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val:dat_snowflake_table_multiset.csv</a:t>
              </a:r>
              <a:r>
                <a:rPr lang="en-IN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[1:5]}}%)</a:t>
              </a:r>
              <a:endParaRPr lang="en-I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nl-NL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{{val:dat_snowflake_usage_per_type.csv[1:5]}}</a:t>
              </a:r>
              <a:r>
                <a:rPr lang="en-IN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Global Temporary Tables</a:t>
              </a:r>
              <a:endParaRPr lang="en-I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{{</a:t>
              </a:r>
              <a:r>
                <a:rPr lang="en-IN" sz="1200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val:d</a:t>
              </a:r>
              <a:r>
                <a:rPr lang="en-US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at_snowflake_tablekind.csv</a:t>
              </a:r>
              <a:r>
                <a:rPr lang="en-IN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[1:3]}} Join Indexes</a:t>
              </a:r>
              <a:endParaRPr lang="en-I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TextBox 113"/>
            <p:cNvSpPr txBox="true"/>
            <p:nvPr/>
          </p:nvSpPr>
          <p:spPr>
            <a:xfrm>
              <a:off x="812462" y="1646497"/>
              <a:ext cx="2185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GB" sz="16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Table Structures</a:t>
              </a:r>
              <a:endParaRPr lang="en-IN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9FD543CDB4C54B8012900FD4EAD4C8" ma:contentTypeVersion="6" ma:contentTypeDescription="Create a new document." ma:contentTypeScope="" ma:versionID="8ef81385d41ec99c76cd0a43f60376ef">
  <xsd:schema xmlns:xsd="http://www.w3.org/2001/XMLSchema" xmlns:xs="http://www.w3.org/2001/XMLSchema" xmlns:p="http://schemas.microsoft.com/office/2006/metadata/properties" xmlns:ns2="1c4451e3-8b15-472c-ad92-231c1e592c61" targetNamespace="http://schemas.microsoft.com/office/2006/metadata/properties" ma:root="true" ma:fieldsID="853688ee8f8d9981b052fd1bb8a8d688" ns2:_="">
    <xsd:import namespace="1c4451e3-8b15-472c-ad92-231c1e592c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4451e3-8b15-472c-ad92-231c1e592c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EEF6DB-B8E3-4A42-87D8-C15BB43954E6}"/>
</file>

<file path=customXml/itemProps2.xml><?xml version="1.0" encoding="utf-8"?>
<ds:datastoreItem xmlns:ds="http://schemas.openxmlformats.org/officeDocument/2006/customXml" ds:itemID="{3245157B-A510-4042-9794-2692C772EAA6}"/>
</file>

<file path=customXml/itemProps3.xml><?xml version="1.0" encoding="utf-8"?>
<ds:datastoreItem xmlns:ds="http://schemas.openxmlformats.org/officeDocument/2006/customXml" ds:itemID="{2A2BE8A1-D1F2-4C43-BF99-8A161703BCCB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WPS Presentation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Pothana2000</vt:lpstr>
      <vt:lpstr>Noto Sans Symbols2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padhia</dc:creator>
  <cp:lastModifiedBy>padhia</cp:lastModifiedBy>
  <cp:revision>7</cp:revision>
  <dcterms:created xsi:type="dcterms:W3CDTF">2020-08-24T17:23:20Z</dcterms:created>
  <dcterms:modified xsi:type="dcterms:W3CDTF">2020-08-24T17:23:20Z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  <property fmtid="{D5CDD505-2E9C-101B-9397-08002B2CF9AE}" pid="3" name="ContentTypeId">
    <vt:lpwstr>0x010100079FD543CDB4C54B8012900FD4EAD4C8</vt:lpwstr>
  </property>
</Properties>
</file>