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841219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141"/>
    <p:restoredTop sz="95964"/>
  </p:normalViewPr>
  <p:slideViewPr>
    <p:cSldViewPr snapToGrid="0" snapToObjects="1">
      <p:cViewPr varScale="1">
        <p:scale>
          <a:sx n="103" d="100"/>
          <a:sy n="103" d="100"/>
        </p:scale>
        <p:origin x="192" y="4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theme" Target="theme/theme1.xml"/><Relationship Id="rId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5" Type="http://schemas.openxmlformats.org/officeDocument/2006/relationships/presProps" Target="presProps.xml"/><Relationship Id="rId10" Type="http://schemas.openxmlformats.org/officeDocument/2006/relationships/customXml" Target="../customXml/item3.xml"/><Relationship Id="rId4" Type="http://schemas.openxmlformats.org/officeDocument/2006/relationships/notesMaster" Target="notesMasters/notesMaster1.xml"/><Relationship Id="rId9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BD9A1-A981-5248-BB0F-33986E75BC5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C01EB-0159-E64B-B074-E84F20C54F6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true"/>
          </p:cNvSpPr>
          <p:nvPr>
            <p:ph sz="quarter" idx="15"/>
          </p:nvPr>
        </p:nvSpPr>
        <p:spPr>
          <a:xfrm>
            <a:off x="587375" y="1600200"/>
            <a:ext cx="6988175" cy="4610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2" name="Title 1"/>
          <p:cNvSpPr>
            <a:spLocks noGrp="true"/>
          </p:cNvSpPr>
          <p:nvPr>
            <p:ph type="title" hasCustomPrompt="true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Page Title Placeholder 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587482" y="395492"/>
            <a:ext cx="10515600" cy="715294"/>
          </a:xfrm>
          <a:prstGeom prst="rect">
            <a:avLst/>
          </a:prstGeom>
        </p:spPr>
        <p:txBody>
          <a:bodyPr vert="horz" lIns="91440" tIns="45720" rIns="91440" bIns="45720" rtlCol="0" anchor="b" anchorCtr="false">
            <a:no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pic>
        <p:nvPicPr>
          <p:cNvPr id="6" name="Picture 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2947" y="6462508"/>
            <a:ext cx="1140032" cy="215339"/>
          </a:xfrm>
          <a:prstGeom prst="rect">
            <a:avLst/>
          </a:prstGeom>
        </p:spPr>
      </p:pic>
      <p:sp>
        <p:nvSpPr>
          <p:cNvPr id="7" name="Text Placeholder 13"/>
          <p:cNvSpPr txBox="true"/>
          <p:nvPr/>
        </p:nvSpPr>
        <p:spPr>
          <a:xfrm>
            <a:off x="509751" y="6393655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/>
          <p:cNvSpPr>
            <a:spLocks noGrp="true"/>
          </p:cNvSpPr>
          <p:nvPr>
            <p:ph type="body" idx="1"/>
          </p:nvPr>
        </p:nvSpPr>
        <p:spPr>
          <a:xfrm>
            <a:off x="587482" y="1600200"/>
            <a:ext cx="10515600" cy="4610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4155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68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68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 descr="/*{{values:birthday.csv}}*/"/>
          <p:cNvSpPr>
            <a:spLocks noGrp="true"/>
          </p:cNvSpPr>
          <p:nvPr>
            <p:ph sz="quarter" idx="15"/>
          </p:nvPr>
        </p:nvSpPr>
        <p:spPr>
          <a:xfrm>
            <a:off x="693180" y="1507067"/>
            <a:ext cx="10409902" cy="5468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my birthday is {{</a:t>
            </a:r>
            <a:r>
              <a:rPr lang="en-US" dirty="0" err="1"/>
              <a:t>val:birthday.csv</a:t>
            </a:r>
            <a:r>
              <a:rPr lang="en-US"/>
              <a:t>[1:2]}}, </a:t>
            </a:r>
            <a:r>
              <a:rPr lang="en-US" dirty="0"/>
              <a:t>this is how I stack-up:</a:t>
            </a:r>
            <a:endParaRPr lang="en-US" dirty="0"/>
          </a:p>
        </p:txBody>
      </p:sp>
      <p:sp>
        <p:nvSpPr>
          <p:cNvPr id="3" name="Title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Comparative Age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radata">
  <a:themeElements>
    <a:clrScheme name="Teradata Colors 2018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F3753F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9FD543CDB4C54B8012900FD4EAD4C8" ma:contentTypeVersion="6" ma:contentTypeDescription="Create a new document." ma:contentTypeScope="" ma:versionID="8ef81385d41ec99c76cd0a43f60376ef">
  <xsd:schema xmlns:xsd="http://www.w3.org/2001/XMLSchema" xmlns:xs="http://www.w3.org/2001/XMLSchema" xmlns:p="http://schemas.microsoft.com/office/2006/metadata/properties" xmlns:ns2="1c4451e3-8b15-472c-ad92-231c1e592c61" targetNamespace="http://schemas.microsoft.com/office/2006/metadata/properties" ma:root="true" ma:fieldsID="853688ee8f8d9981b052fd1bb8a8d688" ns2:_="">
    <xsd:import namespace="1c4451e3-8b15-472c-ad92-231c1e592c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4451e3-8b15-472c-ad92-231c1e592c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7346981-938E-4FB1-9F4C-0ACDA78BB87E}"/>
</file>

<file path=customXml/itemProps2.xml><?xml version="1.0" encoding="utf-8"?>
<ds:datastoreItem xmlns:ds="http://schemas.openxmlformats.org/officeDocument/2006/customXml" ds:itemID="{A72C4E78-2F3C-4B8D-83B8-F7BE6211F472}"/>
</file>

<file path=customXml/itemProps3.xml><?xml version="1.0" encoding="utf-8"?>
<ds:datastoreItem xmlns:ds="http://schemas.openxmlformats.org/officeDocument/2006/customXml" ds:itemID="{6397E052-1DC2-445B-9096-95FCABB91146}"/>
</file>

<file path=docProps/app.xml><?xml version="1.0" encoding="utf-8"?>
<Properties xmlns="http://schemas.openxmlformats.org/officeDocument/2006/extended-properties" xmlns:vt="http://schemas.openxmlformats.org/officeDocument/2006/docPropsVTypes">
  <Template>teradata</Template>
  <TotalTime>0</TotalTime>
  <Words>86</Words>
  <Application>WPS Presentation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SimSun</vt:lpstr>
      <vt:lpstr>Wingdings</vt:lpstr>
      <vt:lpstr>微软雅黑</vt:lpstr>
      <vt:lpstr>Arial Unicode MS</vt:lpstr>
      <vt:lpstr>Calibri</vt:lpstr>
      <vt:lpstr>teradata</vt:lpstr>
      <vt:lpstr>My Comparative 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Updates</dc:title>
  <dc:creator>Hilton, Stephen</dc:creator>
  <cp:lastModifiedBy>padhia</cp:lastModifiedBy>
  <cp:revision>8</cp:revision>
  <dcterms:created xsi:type="dcterms:W3CDTF">2020-07-28T13:00:39Z</dcterms:created>
  <dcterms:modified xsi:type="dcterms:W3CDTF">2020-07-28T13:00:39Z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0x010100079FD543CDB4C54B8012900FD4EAD4C8</vt:lpwstr>
  </property>
  <property fmtid="{D5CDD505-2E9C-101B-9397-08002B2CF9AE}" pid="3" name="KSOProductBuildVer">
    <vt:lpwstr>1033-11.1.0.9615</vt:lpwstr>
  </property>
</Properties>
</file>