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12390"/>
                <a:gridCol w="3018312"/>
                <a:gridCol w="1888176"/>
                <a:gridCol w="168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</a:t>
                      </a:r>
                      <a:r>
                        <a:rPr lang="" altLang="en-US" dirty="0" err="1"/>
                        <a:t>missing</a:t>
                      </a:r>
                      <a:r>
                        <a:rPr lang="en-US" dirty="0" err="1"/>
                        <a:t>.csv</a:t>
                      </a:r>
                      <a:r>
                        <a:rPr lang="en-US" dirty="0"/>
                        <a:t>[1]}}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60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9</cp:revision>
  <dcterms:created xsi:type="dcterms:W3CDTF">2020-09-25T16:07:34Z</dcterms:created>
  <dcterms:modified xsi:type="dcterms:W3CDTF">2020-09-25T16:07:34Z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0x010100079FD543CDB4C54B8012900FD4EAD4C8</vt:lpwstr>
  </property>
  <property fmtid="{D5CDD505-2E9C-101B-9397-08002B2CF9AE}" pid="3" name="KSOProductBuildVer">
    <vt:lpwstr>1033-11.1.0.9662</vt:lpwstr>
  </property>
</Properties>
</file>