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4121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theme" Target="theme/theme1.xml"/><Relationship Id="rId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10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1497610" y="2053935"/>
          <a:ext cx="8905176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312390"/>
                <a:gridCol w="3018312"/>
                <a:gridCol w="1888176"/>
                <a:gridCol w="168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FD543CDB4C54B8012900FD4EAD4C8" ma:contentTypeVersion="6" ma:contentTypeDescription="Create a new document." ma:contentTypeScope="" ma:versionID="8ef81385d41ec99c76cd0a43f60376ef">
  <xsd:schema xmlns:xsd="http://www.w3.org/2001/XMLSchema" xmlns:xs="http://www.w3.org/2001/XMLSchema" xmlns:p="http://schemas.microsoft.com/office/2006/metadata/properties" xmlns:ns2="1c4451e3-8b15-472c-ad92-231c1e592c61" targetNamespace="http://schemas.microsoft.com/office/2006/metadata/properties" ma:root="true" ma:fieldsID="853688ee8f8d9981b052fd1bb8a8d688" ns2:_="">
    <xsd:import namespace="1c4451e3-8b15-472c-ad92-231c1e592c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451e3-8b15-472c-ad92-231c1e592c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F40D3-44E3-4E3B-94CA-9862FFE4DA17}"/>
</file>

<file path=customXml/itemProps2.xml><?xml version="1.0" encoding="utf-8"?>
<ds:datastoreItem xmlns:ds="http://schemas.openxmlformats.org/officeDocument/2006/customXml" ds:itemID="{510D3A7F-B0CE-448F-9B1F-F85D7256A997}"/>
</file>

<file path=customXml/itemProps3.xml><?xml version="1.0" encoding="utf-8"?>
<ds:datastoreItem xmlns:ds="http://schemas.openxmlformats.org/officeDocument/2006/customXml" ds:itemID="{C6E73F91-3EC0-4A6E-BA68-C2E269A9E068}"/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58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8</cp:revision>
  <dcterms:created xsi:type="dcterms:W3CDTF">2020-07-28T13:01:20Z</dcterms:created>
  <dcterms:modified xsi:type="dcterms:W3CDTF">2020-07-28T13:01:20Z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0x010100079FD543CDB4C54B8012900FD4EAD4C8</vt:lpwstr>
  </property>
  <property fmtid="{D5CDD505-2E9C-101B-9397-08002B2CF9AE}" pid="3" name="KSOProductBuildVer">
    <vt:lpwstr>1033-11.1.0.9615</vt:lpwstr>
  </property>
</Properties>
</file>