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theme" Target="theme/them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FD543CDB4C54B8012900FD4EAD4C8" ma:contentTypeVersion="6" ma:contentTypeDescription="Create a new document." ma:contentTypeScope="" ma:versionID="8ef81385d41ec99c76cd0a43f60376ef">
  <xsd:schema xmlns:xsd="http://www.w3.org/2001/XMLSchema" xmlns:xs="http://www.w3.org/2001/XMLSchema" xmlns:p="http://schemas.microsoft.com/office/2006/metadata/properties" xmlns:ns2="1c4451e3-8b15-472c-ad92-231c1e592c61" targetNamespace="http://schemas.microsoft.com/office/2006/metadata/properties" ma:root="true" ma:fieldsID="853688ee8f8d9981b052fd1bb8a8d688" ns2:_="">
    <xsd:import namespace="1c4451e3-8b15-472c-ad92-231c1e592c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451e3-8b15-472c-ad92-231c1e592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DA9434-ABB6-412A-B021-D87D286AFEA2}"/>
</file>

<file path=customXml/itemProps2.xml><?xml version="1.0" encoding="utf-8"?>
<ds:datastoreItem xmlns:ds="http://schemas.openxmlformats.org/officeDocument/2006/customXml" ds:itemID="{CEC41830-F8BA-44A2-9CBC-7F2C4E7765CD}"/>
</file>

<file path=customXml/itemProps3.xml><?xml version="1.0" encoding="utf-8"?>
<ds:datastoreItem xmlns:ds="http://schemas.openxmlformats.org/officeDocument/2006/customXml" ds:itemID="{F922DF16-060A-4975-8294-C2C5E0604C32}"/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66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8</cp:revision>
  <dcterms:created xsi:type="dcterms:W3CDTF">2020-07-28T13:00:08Z</dcterms:created>
  <dcterms:modified xsi:type="dcterms:W3CDTF">2020-07-28T13:00:08Z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1033-11.1.0.9615</vt:lpwstr>
  </property>
</Properties>
</file>