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9.xml" ContentType="application/vnd.openxmlformats-officedocument.presentationml.notesSlide+xml"/>
  <Override PartName="/ppt/ink/ink22.xml" ContentType="application/inkml+xml"/>
  <Override PartName="/ppt/notesSlides/notesSlide10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488" r:id="rId3"/>
    <p:sldId id="383" r:id="rId4"/>
    <p:sldId id="396" r:id="rId5"/>
    <p:sldId id="480" r:id="rId6"/>
    <p:sldId id="422" r:id="rId7"/>
    <p:sldId id="400" r:id="rId8"/>
    <p:sldId id="409" r:id="rId9"/>
    <p:sldId id="403" r:id="rId10"/>
    <p:sldId id="404" r:id="rId11"/>
    <p:sldId id="477" r:id="rId12"/>
    <p:sldId id="479" r:id="rId13"/>
    <p:sldId id="424" r:id="rId14"/>
    <p:sldId id="423" r:id="rId15"/>
    <p:sldId id="425" r:id="rId16"/>
    <p:sldId id="472" r:id="rId17"/>
    <p:sldId id="473" r:id="rId18"/>
    <p:sldId id="474" r:id="rId19"/>
    <p:sldId id="475" r:id="rId20"/>
    <p:sldId id="476" r:id="rId21"/>
    <p:sldId id="478" r:id="rId22"/>
    <p:sldId id="426" r:id="rId23"/>
    <p:sldId id="427" r:id="rId24"/>
    <p:sldId id="406" r:id="rId25"/>
    <p:sldId id="481" r:id="rId26"/>
    <p:sldId id="482" r:id="rId27"/>
    <p:sldId id="483" r:id="rId28"/>
    <p:sldId id="484" r:id="rId29"/>
    <p:sldId id="487" r:id="rId30"/>
    <p:sldId id="434" r:id="rId31"/>
    <p:sldId id="464" r:id="rId32"/>
    <p:sldId id="465" r:id="rId33"/>
    <p:sldId id="435" r:id="rId34"/>
    <p:sldId id="466" r:id="rId35"/>
    <p:sldId id="467" r:id="rId36"/>
    <p:sldId id="468" r:id="rId37"/>
    <p:sldId id="469" r:id="rId38"/>
    <p:sldId id="411" r:id="rId39"/>
    <p:sldId id="461" r:id="rId40"/>
    <p:sldId id="398" r:id="rId41"/>
    <p:sldId id="485" r:id="rId42"/>
    <p:sldId id="399" r:id="rId43"/>
    <p:sldId id="486" r:id="rId44"/>
    <p:sldId id="489" r:id="rId45"/>
    <p:sldId id="462" r:id="rId46"/>
    <p:sldId id="490" r:id="rId47"/>
    <p:sldId id="491" r:id="rId48"/>
    <p:sldId id="384" r:id="rId49"/>
    <p:sldId id="402" r:id="rId50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FDE"/>
    <a:srgbClr val="F0B8C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/>
    <p:restoredTop sz="87820"/>
  </p:normalViewPr>
  <p:slideViewPr>
    <p:cSldViewPr snapToGrid="0" snapToObjects="1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85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6536 14786 8133,'33'-14'-1123,"5"-1"0,0-2 2273,5 2 1,5 1-1168,-22 9 0,1 1 1,2 1-1,2 1 159,1 0 1,1 1 0,1 0 0,1 1-301,2-1 0,1 2 0,-1 0 0,0 1 180,0-1 0,1 1 1,1-1-1,1 1-110,2-2 1,0 0 0,0 1 0,1 1 71,2-1 1,0 1 0,-1 0 0,0-1-188,2-1 0,1 0 0,-1 2 0,1-1 208,4 1 1,0-1 0,-3 2 0,-1 1-383,2-3 0,1 1 0,-2-1 0,0 1 368,2-2 0,-1 0 0,3 0 0,0 0 28,1 0 1,-1 0 0,-1-2 0,-1 0 17,-15 0 0,0 0 0,0-1 0,16-1 0,0-1 67,0-1 0,0 0 0,-16 1 0,0 0 0,1 0 2,-1-1 1,0 0-1,0 0 1,17-3-1,-1 0 1,-2 1 1,1 0-1,-1 0 1,0 0-144,1 2 1,-1 0-1,1-2 1,0 0 59,-3 2 1,-1 0 0,-1-1 0,0 1-234,-4 1 1,-1 1-1,-1 1 1,0 1 77,-1 0 0,-1 1 131,-2 0 0,0 1 0,2-1 0,1 2 0,-3-1 0,0 0 0,0 0 0,-1 0 0,1 0 0</inkml:trace>
  <inkml:trace contextRef="#ctx0" brushRef="#br0" timeOffset="1">11061 16220 8245,'10'-7'-519,"-1"1"1,5 4 518,5-1 0,5 2 0,7 1 0,10 1 102,9 2 1,-21-2 0,1 0-423,2 2 1,1 0-1,2 0 1,0 1 384,4 0 1,0 1-1,2 0 1,1-1 27,1 1 0,1-1 0,1 1 0,1 0-185,-1-1 1,0 1-1,1 0 1,1-1 322,1 1 1,0 0 0,2-1 0,1 0-134,-16-2 1,1 0-1,-1 0 1,0 0-1,0-1 1,0 0 21,17 0 0,-1-2 0,-15 0 1,1 0-1,0-1-33,0 0 1,0 0 0,0 0 0,2 0 0,-1-1-1,0 1-47,-1 0 1,-1 0-1,0 0 1,0-1 0,0 0-1,-1 0 50,14 0 1,-1 0-1,0-1 1,0 0-52,-2-1 1,1 0-1,-1 2 1,-1 0-266,-1 0 0,-1 0 0,-1 2 0,-1-1 153,-4-1 1,0 0-1,0 1 1,-1 2-349,0-2 1,0 1 0,-1 0-1,0 1 271,-3-1 0,-2 2 1,-1-1-1,-1 1-1684,16 2 1834,1-2 0,-10 6 0,3-2 0,-2 3 0,0 4 0</inkml:trace>
  <inkml:trace contextRef="#ctx0" brushRef="#br1" timeOffset="2">5652 17719 18964,'-10'0'-1777,"1"-5"138,0-1 1,4 1 573,1-1 1,3-3 1459,1-4 1,1 1 303,3 2 1,4 0 445,4-2 1,6 1-137,0-1 0,5 2-397,5 0 0,5 2 49,5 2 0,3 2 102,5 4 1,6 0-307,-24-1 0,0 2 0,2 2 0,0 1-525,2 0 1,1 1 0,2 3-1,0 0-23,0 0 0,1-1 0,-1 0 0,-1 0-434,0-1 0,1 0 1,0-1-1,0 0 115,0 0 1,1 0 0,1-2 0,1-1 771,0 0 0,1-1 0,-1-1 1,0-1-412,1-2 0,-1 0 0,0 0 1,-1-2 225,-1-2 0,-1-1 0,0 2 0,-1 1-203,-3-2 1,0 1-1,19 0 102,-9 3 0,-8 3-803,-8 3 1,-3 5 726,-3 5 0,3 0 0,-1 0 0,1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2.03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81" units="cm"/>
      <inkml:brushProperty name="height" value="0.09081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1574 13622 8564,'-23'-37'0,"0"3"-270,-2 3 0,-2 2 18,2 1 0,-1 10 589,-2 5 1,1 7-130,2 6 0,-3 9 157,0 3 0,3 9-99,-3 3 0,7 4-60,-1 3 1,2 3-78,2 3 1,7-3 2,5 0 0,4-1-238,2 1 0,5 7 150,4-1 1,6 0-520,7 1 0,1 0 449,5-1 0,-3-2-213,0-4 0,-4-4 146,0 1 0,-2-6 50,-3-4 1,-7 2 53,-6-1 1,-2 1 135,-1-2 0,-8 0-129,-5 4 1,-4 0-37,-5 3 0,1-1 76,-4-3 1,2 2-2,-2-4 0,2 3 280,4-3 0,6-1-306,4-2 1,4 1 146,5 1 1,1 3-180,2 4 1,2 4-6,4 2 0,4 3-203,-1 4 1,0 9 239,-7-21 1,0 1-1,-1 4 1,0 1-324,-1 1 1,0 2-1,0 5 1,-2 2 335,0 4 0,-2 1 0,1-13 0,0 1 0,-1 0-286,1 2 1,-1 0-1,-1 1 1,1 2-1,-1 0 1,-1 0 288,-1 0 0,0 0 0,0 1 0,0-1 1,1 0-1,-1 0 57,0 1 1,0-1 0,0 1-1,0-3 1,1 0 0,1-1-76,-1-4 0,1 1 0,0-2 0,0 16 0,1-2-332,2-8 0,1-2 1,2 0-1,3-1 55,1-4 1,2 0 0,1 0 0,2-1 76,2-3 1,1-1 170,2 1 0,1-1 0,4 0 0,1-2 0,2 1 0,1 0 0,0 0 0,0 0 0</inkml:trace>
  <inkml:trace contextRef="#ctx0" brushRef="#br1" timeOffset="1">4957 14413 8301,'-8'-10'-20,"2"-2"0,-2 2-587,5-3 0,1 2 95,5-1 0,2 2 630,5-2 1,2 5-27,0 4 0,4-1-16,0 1 0,-2 0 316,1 3 1,-4 1-200,2 2 1,1-1 55,1 4 1,1 0-114,0 0 0,2 1-5,0-4 0,2 3 208,4-3 0,0 0-150,4-3 1,0 0-57,3 0 1,0 0-13,5 0 1,-4 0-73,4 0 0,-1-1 64,2-2 1,-1 1 53,1-4 0,-1 3-70,-3-3 0,0 3 95,-3-3 1,0 3-59,3 0 0,-6-1 57,0 1 1,-4 0-123,1 3 1,-2 0-8,2 0 1,-4 0-40,2 0 0,1 3 102,2 0 0,1 0-83,2-3 0,0 0 42,3 0 1,-3 0-193,3 0 0,0-1 28,0-2 1,-1 1-116,-2-4 1,0 3 158,3-3 0,-2 1-24,5-1 0,-4-2 52,0 2 1,2 0-21,-2 0 0,4 4 97,-4-1 0,2-1-89,-2 1 0,0-3 155,4 3 0,-1-3-18,4 3 1,-4-3-27,1 3 0,-1-3 6,0 3 1,1-4 9,-7 4 0,4 0-2,-4 3 0,1 0-24,2 0 0,3 0 197,0 0 1,3-3-121,1 0 1,-1 0-316,1 3 1,6 0 204,0 0 1,3 0-299,-3 0 0,5 0 343,1 0 0,-23 0 1,1 0 32,25 0 1,-2 3-139,-2 0 1,0 3 87,1-3 1,1 4 46,-24-6 1,0 1-1,1-1 1,0 1 12,25-2 0,-1 3-60,-25-2 1,0 1 0,0-1 0,0 1-3,1-2 0,1 0 0,23 0 188,-3 0 0,2-1-214,-1-2 1,-21 2 0,-1 0-112,-1-2 1,0 0-1,1 0 1,-1 0-61,23-3 1,-23 2 0,0 0 79,3 1 0,0 0 0,-2 1 1,1 0-773,-1 0 0,1 1 0,-1 1 0,0 0 815,22 3 0,-23-3 0,0 1 0,24 4 0,-2 0 0,-5 1 0,-4 0 0</inkml:trace>
  <inkml:trace contextRef="#ctx0" brushRef="#br0" timeOffset="2">16555 14367 8067,'0'-6'673,"1"-1"-461,2 4 1,-1-1 15,4 1 0,0 2 0,4-2 0,2 2-203,0 1 1,5 0 137,-1 0 0,2 1 5,4 2 0,2 1-183,4 2 1,-3 2-148,3-1 0,-1-3-21,7-1 0,-4-2-32,1-1 0,2-1 92,-2-2 0,3-5-33,-3-5 1,0-3 171,-3 0 1,0 3-74,0 0 0,-2 3 265,-1 1 0,1 3-62,-4 3 0,3 3 75,-4 3 1,5 4-78,-1 5 0,1-2-97,-1 3 0,2-2-18,-2 2 1,1-3-152,2 2 0,-1-4 43,-2-2 0,2-4 54,-2 1 0,2-2-158,1-1 0,0-1 28,0-2 1,-2-2 22,-1-5 0,2 1 98,-2 0 1,1-1 4,-1 1 0,-2 0 23,-1-1 0,1 2 147,2 2 0,-2-1-33,-5 4 0,4-4-62,0 4 1,2 0 157,-2 3 0,0 0-91,-3 0 0,2 0-21,1 0 1,3 3-83,-3 0 0,2 4-5,-2-4 0,0 4 1,-4-1 0,4-1-150,0 2 0,1-2 80,-2 1 0,-1 1 56,2-4 0,2 0-85,0-3 0,-1 0 57,-1 0 27,2 0 0,-2 0 0,4 0 36,-1 0 0,-3-3-3,3 0 1,-4-4-20,4 1 1,-4 1 10,1-2 0,0 0-9,0-5 1,4 1 0,-1-1 0,-1 2 126,0 0 0,0 1-120,1 0 0,2 0 203,-2 3 1,1-1-60,-2 4 1,2 0-38,-4 3 1,3 1-30,-3 2 1,2 1-2,-2 2 1,4 2-126,-1-1 1,0-2 123,3 1 0,-6-1-175,6 1 0,-3 2 65,0-5 0,2 3-69,-2-3 1,2 0 126,1-3 0,-2 0 43,-1 0 0,3 0-8,0 0 0,0 0 5,3 0 0,-2 0 4,-1 0 1,0-1-28,0-2 0,-1 1-143,-2-4 1,0 1 100,-3-2 1,3 0-783,-3 4 0,-1-3 73,-2 3 696,0 0 0,-1-1 0,1-2 0</inkml:trace>
  <inkml:trace contextRef="#ctx0" brushRef="#br2" timeOffset="3">4618 16946 11351,'-5'-10'-536,"-2"1"329,4 0 0,1 0 391,5-1 1,2 5-19,4 2 1,5 1 7,1-1 1,6 2-205,1-2 1,0 1-5,0-2 0,2 3 115,4-2 1,3-1 118,0 1 1,1-1-13,-1 1 1,-1 2-244,4-2 0,-1 2-43,1 1 0,2 0 86,-5 0 1,0 0 15,-3 0 1,3 0-17,0 0 1,-1 0 79,-6 0 1,6 0-4,-2 0 0,3 0-36,0 0 0,-2-4 47,2-3 1,2 2-34,-2-1 1,4 0 19,-1-4 1,-1 2-15,1 2 1,-3-1 106,3 4 1,-1-4-13,2 4 0,-3 0-5,-4 3 1,3 1-99,0 2 0,2 1-51,-5 3 1,2 1-23,-6-2 1,0 2-51,1 2 1,0-1-17,3 0 0,-1 1 4,-2-1 0,1 0-18,-1 1 0,1-1-111,-1 0 0,2-1-5,-2-1 0,-1 0 142,0-4 1,1 0 229,3-3 0,3-5-32,0-4 0,5-1 25,2-2 1,-1-2-160,3 2 0,-1-3 199,-2 2 0,0-2 91,0 2 1,-1 2-26,-1 5 0,0 1-77,-4 5 0,4 0-104,-1 0 1,-5 1-246,-1 3 1,-2 1 80,2 4 0,1 0-94,2 1 0,-5-2 32,2-2 0,-3 1-4,3-3 0,1 2 12,2-3 1,1 0 76,3-3 0,0 0 19,-4 0 1,4-3 72,-1 0 1,1-4 53,-1 0 0,3-4 59,-3-2 0,0 1 8,3 3 0,-5-3-14,5 3 0,-5-2-12,-1 4 0,1 3 147,-1 1 1,-1 2-201,-5 1 0,0 0-45,-3 0 0,4 4-94,-1 3 0,1 1-60,-2 1 1,3 4-27,-2-1 1,2 1 20,1 0 1,0-3-11,0 3 0,0-3 50,0-1 1,3 0 45,0-3 1,4-2 44,-1-4 0,2 0 60,2 0 1,1 0 45,-2 0 1,5-4-81,-8-2 0,4-3 160,-4 0 1,4 0 114,0-1 0,1 4-80,-5 0 0,2 4-32,2-1 1,-1-1-97,0 0 1,-3 2-34,0 6 0,-3-2-191,3 4 0,1-3 124,2 3 0,-4-1-88,-2 2 0,2 0 40,1-4 0,2 3-5,2-3 0,-4 3 126,0-3 0,0 1 28,3-4 1,5 0 1,1 0 1,0-1 57,0-3 0,1 2 39,2-4 0,4 1-36,-1-1 0,1-2-344,-3 1 0,-1 3 338,1 1 0,2-1-185,1 1 0,0 0-1,-4 3 1,-2 0-105,-1 0 1,3 1 103,0 2 1,2-1-39,-8 4 0,4-3 40,-4 3 1,2-2-195,-4 2 0,4-4 199,-5 1 1,4-2 8,-1-1 1,4 0 73,3 0 1,1 0 0,-8 0 0,5 0 17,2 0 0,0 0-350,2 0 1,0-3 308,0 0 1,1 0-175,-22 2 0,0 2 1,22-1-11,2 0 0,-2 4-131,0 2 0,-2-1 127,-21-2 1,-1 0 0,20 3-121,0 0 1,-1-1 58,1-2 0,3-1-73,-23 1 0,1 0 308,21 4 0,-18-3 0,-1 0 0,-2 0 0,-1 0 0,2 0 0,1 1 0,2 2 0,0 0 0,2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4060 8808 8186,'-22'3'-329,"0"0"0,-1 1 0,2-2 1152,-4 2-564,-2 3 1,-2-2 0,-2 4 85,-3 1 1,-7-2-133,-2-2 1,-8 1-590,23-5 1,0-1 0,-24-2 407,24-1 0,0-2 0,1-2 0,0-1 56,-1-2 0,0-1 1,0-3-1,0-2-114,0-3 0,0-1 0,2 0 0,1-1-5,-1-3 1,2-1 0,3 0 0,2-1 5,-1-2 1,2-1-1,3 0 1,0 0 36,1 0 1,0 0 0,4 0 0,2 0 9,2 0 1,3 0 0,-1 0-1,2 0 22,2 0 0,0 0 0,2-1 0,2-1 30,-1 1 1,3-1-48,2 3 0,1 0 1,3-2-1,0 0 1,2 0-1,1 1 99,0-2 1,1 0 0,1 0-1,0 0-103,3 0 1,1 1 0,-2 3 0,1 1 2,1 4 0,1 2 1,1 3-1,1 2 10,0 1 0,2 1-32,2 1 0,2 1 0,19 0 0,-21 7 0,0 2-151,0 2 1,-1 2 0,0 2 0,1 2 41,0 5 1,0 1-1,1 1 1,0 2-86,-1 3 1,-1 3-1,2 0 1,-1 3-36,-2 2 1,-2 2 185,3 0 0,0 2 0,-3 3 0,-1 2 0,2 1 0,-1 0 48,-1 1 0,-1 0 0,-3 2 0,-1 1-260,-2-2 1,-1 0 0,-3-1-1,0 0 308,-2-2 1,-2 0 0,-2-2 0,-1 0-37,-3-3 0,-1 0 188,-2-3 1,-1 0 0,-3-1-1,-1 0 1,-12 21 109,-6-2 1,9-23-1,-2-2 104,-21 16 0,18-17 0,-1-2-241,-2-4 0,0 0 0,-2-1 0,-1-1 35,0-2 0,-1-1-343,-2 1 1,-1-1 0,2-3 0,-1-2 0,0 0 0,-1-2-284,2 0 0,-1-2 0,2-3 1,0-2 408,0 0 0,1-2 0,0-2 0,0-2 0,2 0 0,0-2 0,1 0 0,0-1 0,1-1 0,-1 0 0</inkml:trace>
  <inkml:trace contextRef="#ctx0" brushRef="#br0">4525 8743 8358,'-9'-5'0,"-1"-4"169,1 8 1,5-3 369,4 4 1,4 0-609,5 0 0,5 4 22,1 3 0,3 1-179,1 1 164,3 1 1,-1-1-1,3-1-35,-1-2 0,4 2 79,0-5 0,4 0-19,4-3 0,2 0-106,0 0 192,0-4 0,9-2 0,-3-3-20,3 0 0,-4 0 28,-1-1 0,-7 1 107,-3 0 1,0 3-87,-3 3 46,-2 2 0,-7 2 0,2 3 45,1 6 0,-1 0-17,-2 6 0,1 2-116,1 4 1,-1-1-167,2-6 13,2 3 1,-4-5-1,5 3-178,1-4 0,-2-2 136,1 0 0,2-4 202,0 0 1,4-4-108,-3 1 0,0-2 34,3-1 1,1 0 110,-1 0 1,1 0-186,-5 0 230,-3 0 0,5 0 0,-4 0 30,-2 0 1,2-3-127,-1 0-16,3-4 0,1 5 1,0-4-11,0-2 1,0 3 5,0-1-5,4 4 0,-2-6 0,3 2-31,-1-3 0,-1 0 40,-3 0-37,0-1 0,4 1 0,1 0 50,0-1 1,3 1-27,-5 0 37,4-1 0,-2 1 0,3 0 52,-2 0 0,1 3-16,-3 3 1,0 2-24,-1 1 0,-2 0 7,2 0 1,-2 4 20,-1 3 0,-1 5 8,1 3 1,0-1-96,0-2 0,0 2-4,0-2 1,1 1-82,2-4 1,-2 0 60,2 1 0,2-5-137,1-2 0,-1-2 140,2-1 0,-2 0-17,1 0 1,1-1 9,-4-2 1,1-2-5,-1-5 0,-2 2 86,2 2 1,-2-3-75,-1 3 0,0 1 131,0-1 0,-1 4-38,-2-1 0,1 2 159,-5 1 0,5 0-122,-1 0 1,-2 1 159,-2 2 1,-1 2-227,-1 4 0,2 1 3,1-1 1,0 0-180,-3 1 1,2-1 81,1 0 0,4-1-22,-1-1 0,2 0 54,0-4 0,2 3-29,2-3 0,2 0 112,1-3 0,-2 0 1,-4 0 0,4 0 47,2 0 0,5-4 224,2-2 0,0-2-210,-1-2 0,0 1 126,3 0 1,-1 0-199,2-1 1,0 1-116,-3 0 0,2 2-268,-2 1 1,3 4-222,-1-1 0,-1 2-1388,-2 1 1945,3 0 0,-2 3 0,2 0 0,-2-1 0,-3-1 0,-1-1 0</inkml:trace>
  <inkml:trace contextRef="#ctx0" brushRef="#br0">12989 8883 8298,'-14'0'-503,"-1"0"590,1 0 0,7-1 314,10-3 0,4-1-387,12-4 1,-1-5 116,6-1-131,1-3 1,4 0 0,2-1-25,3 1 0,-2 0 3,-1 2 1,2 3 42,-2 4 1,4 2-12,-1 1-11,-2 4 1,0-1 0,-4 6-10,0 3 1,-2 6 114,2 0 1,-6 2-95,6-2 1,-5-2 244,2 3-229,0-3 1,6-2-1,1-1 37,1-4 0,1-2 48,3-1 0,4 0-3,-1 0 1,1-3-1141,0 0 1066,-3-5 1,8 6 0,-4-3-103,0 1 0,0 1-7,-5 3 0,0 0 1,1 0 0,-1 0 118,0 0-11,-4 4 0,3-3 1,0 2-100,3-2 1,3-1-17,5 0 0,-4 0 76,1 0 0,-1 0-10,4 0 0,-1-3 14,1 0 1,-1-4-256,1 0 1,-1 2 349,1-1 1,0 3-95,-1-3 1,-3 4 4,-3-1 20,-2 2 0,4-3 1,0 1 47,0 1 1,0 1-105,-5 1 0,0 0 132,0 0 0,4 0 51,-1 0 0,4 0-99,-4 0 1,3 0 49,-2 0 0,2 0 2,-2 0 0,2 1 16,-3 2 1,1-1 64,-4 5 1,6-4-17,1 3 1,2-3-24,-5 3 0,2-1 118,-2 2 1,3 1-176,0-2 0,-3-1 56,-1 2 1,3-2-323,0 1 1,-2 1 0,0-4 1,-3 0 6,-1-3 0,2 0-253,1 0 1,-4 0-1163,5 0 979,-1-4 603,6-1 0,-1-3 0,1 0 0,5-2 0,-24 4 0,0-1 0,1-2 0,0 1 0</inkml:trace>
  <inkml:trace contextRef="#ctx0" brushRef="#br0">18165 8929 8217,'-5'-13'-315,"1"-1"1,4-2 447,0 0 1,8 5 507,5-2 0,8 4-532,3 3 1,4-1 106,3 3-190,7 1 0,0 3 1,3 1-103,1 3 0,-1 1-282,2 4 1,2 1 283,-5 3 1,1-3-201,-4 3 259,0-7 1,3 1 0,2-4 68,0-1 1,-1-2 79,2-3 1,1-2-139,2-4 1,1-5 145,-1-1 1,-2 0-272,-1 0 1,1 6 389,2 0 0,0 6-126,-3 0 1,-5 2 48,-4 1 1,-4 4 11,2 2-190,1 2 1,-4 5-1,2 0 6,-2 2 0,0-1 107,2 2 1,1 0-230,2-3 0,-1-1 82,-2-3-67,-2 1 0,8-5 0,-2-2 42,2-2 1,2-1-79,-5 0 0,5-4 114,2-2 0,1-2 4,-5 2 0,3-2 12,-6 2 0,-1 1-19,1-2 0,-4 5 62,1-1 1,1 1-50,-1-1 0,4 2 66,-1-2 0,0 2 211,0 1 0,-1 0-156,1 0 1,3 0-45,0 0 0,-2 0 19,2 0 0,1 0 4,2 0 1,5-3-14,-2 0 0,2-4 20,-2 4 0,3-3-40,-3 3 0,4-3-6,2 3 1,-1-3-22,2 2 0,-6 1-4,0 3 0,-1-3 33,4 0 1,-4 0-7,1 3 0,-4 1-16,3 2 0,1-2 9,2 2 1,-2 1-117,-1 0 1,-3-1 59,0-3 0,2 0-9,2 0 1,1 0 36,2 0 0,-1 0-7,1 0 1,4 0-29,1 0 0,-1 0-6,-1 0 0,2 1 92,-26 0 0,0 1 0,2-2 1,0 1-64,2 0 0,-1 1 0,-2 0 0,0 0-57,1-1 0,0 1 1,-1 1-1,1 0-36,1-1 0,1-1 0,-2 3 0,0 0-129,2-1 0,-1 0 1,-2 1-1,-1 0-191,24 5 1,-3 1-9,0-1 1,-21-4 0,1-1 411,-1 1 0,1 0 0,2-2 0,-1 1 0,24 3 0,-1 0 0,0 0 0</inkml:trace>
  <inkml:trace contextRef="#ctx0" brushRef="#br1">903 16452 9429,'-4'5'677,"-2"-1"0,2-4-1614,1-4 0,8-1 226,7-4 0,8 0 1003,11-1 0,10 1-217,9 0 0,-21 6 0,1 1-158,2 0 1,1 0-1,3 2 1,1 0 240,3 2 0,1 0 0,2 0 1,0 1-254,0 1 1,1 1 0,-1 0 0,1-1 181,-2 1 1,0 0 0,1-1-1,0 0-31,-1-1 0,-1 0 0,-2 0 1,-1-2-37,-5 0 1,-1-2-1,-2 0 1,0-2 95,-3 0 0,-1 0 0,16-5 91,-8-2 1,-9 1-43,-6 0 1,-6 3 635,-7-1-712,-1 5 1,-11-2 619,-3 4 1,-5-3-660,-8 0 1,-2-1-173,-4 1 0,-4-3-219,-2-3 1,-3-4 149,-4-3 0,3-6-25,-2-2 0,3-2 47,2 1 0,4-2 619,7 2 1,3 2 236,8 2-254,5 5 0,10 4-220,4 6 1,6 2-82,10 8 0,1-1 81,5 6 0,5-1 7,5 8 0,0-1-589,5 4 1,1 1 383,2 1 1,2 2-131,-23-11 0,0 1 0,18 13 11,0-4 1,-8-4 285,-7-2 0,-3-5 108,-6 1 1,-3-1-111,-10-2 1,-2-3 42,-4 1 1,-2-1-138,-4 3 0,-3 1-191,-9 3 0,-1 2 162,-9 7 0,1 3-750,-7 6 1,1-1 163,-1 4 1,-1 0-89,4 3 1,0 2 616,3 1 0,2 1 0,0 3 0,0-4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2.04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1629 2095 8203,'-1'-12'-4,"-2"-1"1,-2 1 217,-4 2 1,1-2-11,1 0 0,-1 2 58,2 4 0,1 0-147,-2-3 1,1 3 82,-3 3 0,-1 2-94,-3 1 1,2 5 5,-5 5 1,2 4-139,-2 8 1,0 0 143,3 6 1,-2-2 10,2 9 0,1-1-58,3 3 0,0-1 63,3-2 0,2 4-165,4-1 1,1-3 95,2 3 1,6-6-37,7 0 0,3-2-28,2-1 0,0-5-166,4-4 0,-3-5-269,2-5 0,1 0 204,3-3 0,-3-2-316,0-4 0,0 0 194,3 0 1,-3-4-803,3-2 1156,-2-3 0,6-4 0,-4-2 0</inkml:trace>
  <inkml:trace contextRef="#ctx0" brushRef="#br0" timeOffset="1">1732 3827 8084,'-19'-5'0,"1"-4"-237,-1 3 1,3 2 69,1 1 0,4 2 492,-2 1 0,0 0-155,0 0 1,-3 1-49,0 2 0,-2 6-57,-4 7 1,2 1 8,-2 2 1,3 5 152,0 4 1,3 0-69,3 3 0,2 1 0,8-1 0,1 5-59,5 1 0,3-3-215,6 4 0,4-7 224,6 0 1,1-2-354,5-1 1,0-6-85,0-3 1,0-5-85,0-4 1,4-5-61,2-2 0,-1-6 120,2-3 1,-1-8 351,3-4 0,0-4 0,0-5 0,1-1 0,-1-2 0</inkml:trace>
  <inkml:trace contextRef="#ctx0" brushRef="#br0" timeOffset="2">4525 1862 8485,'-4'-6'-500,"-2"0"436,2 4 438,-1-7 1,6 8-333,3-2 0,5 6 84,6 4 1,3 1-162,1 1 0,-1 0 127,1 1 0,1-1-152,1 0 1,2 1 179,2-1 0,2-3 0,-2 0 1,6-3 39,3 0 1,3-3-4,3-3 0,-1-4-181,1-5 1,-2 2 132,-1-3 0,4 0 117,-1 0 1,-4 1-113,-5 3 0,1-1 72,0 1 1,3 4-56,-1 2 1,-1 2 3,1 1 1,0 0-69,3 0 0,0 3-127,-3 0 0,-1 4 94,-2-1 0,-1-1-1,4 2 0,-3-4-93,3 3 0,-4-4 116,1 1 1,-1-2-40,1-1 0,-2 0 16,2 0 1,-3 0 85,-3 0 0,3-4-87,0-2 0,-3 1 2,3-2 1,-5 2-84,1-1 0,-2-1 270,3 4 0,-8 0-676,2 3 0,-6-3 237,-1-1 1,-2 1-1798,0 3 2015,-1 0 0,0 0 0,1 0 0</inkml:trace>
  <inkml:trace contextRef="#ctx0" brushRef="#br0" timeOffset="3">5009 382 8070,'-4'-5'-44,"2"-3"106,-4 5 0,4-1 228,-1 1-121,2 2-62,1-3 144,0 0-143,0 3 0,4-3 77,2 4 0,2-4-87,2 1 0,-1 0 4,0 3 0,2 0-107,1 0 1,-2 1 68,3 2 1,0-1-136,0 5 1,0-1 41,-1 3 0,-1 1 55,1 3 1,2 1-58,-2 5 0,0 1 65,-2 1 1,-1 2-78,0 2 0,1 5 43,-1-2 0,0 2 0,1-2 1,2 0-10,0 0 1,1-1-5,-4-3 1,0-1-26,1-4 1,-2 1 41,-2-1 1,2 1-10,-5-8 0,3 2 2,-3-2 1,0-2-5,-3 3 1,0-3-1,0-1 1,0 1-30,0-1 0,-4-1 26,-2-1 0,1-3-2,-2-4 0,1 3 19,-3 0 1,-1 0-16,1-3 0,-1 0 8,-3 0 1,3 0-10,-2 0 0,-2-3 125,2 0 0,-2-3-65,2 2 0,2-3 105,-3 1 0,3 1 254,1-1-184,-1-1-143,1-2 73,4 4 44,1 1 0,8 5-97,2 2 0,5 5-67,2 5 1,3 3-5,0 0 1,1-2-143,2 2 1,0-2 125,-1 2 1,1-3-109,-1-3 1,-2-2 203,0-2 0,-2 1-95,2-4 0,-2-1 236,-2-5 1,-1-6-79,1-7 0,-5-1 42,0-2 1,-1-3-141,3-3 1,0-1-36,1 1 0,-4-1-111,0 4 1,0 1-253,4 2 0,-2 0-166,-2 1 0,2 3 77,-1 3 410,-3 2 0,8-4 0,-1 0 0</inkml:trace>
  <inkml:trace contextRef="#ctx0" brushRef="#br0" timeOffset="4">11871 4069 8120,'-3'9'-457,"0"0"0,0-2 214,3-1 1,2-3 402,4 3 1,1-1-90,5 2 0,2 0 126,2-4 0,2 1-96,0-1 0,4-2-84,0 2 0,3-2 161,0-1 0,2 3-85,1 1 0,0-1-12,0-3 1,0 0 146,0 0 0,0 0 4,0 0 1,-1-4-177,-3-3 0,0-1 5,-2-1 1,-2-1 44,1 1 0,-1 0-12,-1-1 0,-1 1 60,1 0 0,1 0-60,1-1 1,-4 2-57,1 2 0,-2 2 39,-1 4 0,3 0-1,-2 0 0,-2 1-20,2 2 0,-5 2 1,1 4 0,2 1 1,-2-1 0,2 0 10,-2 0 1,-2 1-160,3-1 1,1-3 144,2 0 0,1-3-143,2 0 0,0-2 169,-1-1 1,2-1 86,2-2 0,-3 0 63,3-3 0,1 1-104,-1-1 1,3-2 69,0 1 1,-2 2-112,-1-1 1,-2 3 189,2-3 1,-2 4-63,2-1 1,-3 2-79,0 1 0,-2-4-36,-1 1 0,1 0-21,-1 3 1,2 0 15,0 0 0,1 0-101,-1 0 0,-2 0-352,-1 0 0,0-1 177,0-2 0,0 2-700,-3-2 0,-1 2 419,1 1 0,-2 0 463,0 0 0,3 0 0,2 0 0</inkml:trace>
  <inkml:trace contextRef="#ctx0" brushRef="#br0" timeOffset="5">6285 1974 8264,'0'5'-2221,"0"-1"2736,0-4-244,0-8 1,3 5-78,0-6 0,0 1 148,-3-1 0,0 0 1,0-1 1,0 4 304,0 0-399,0 4 0,-1-2 13,-2 4 1,2 5-111,-2 4 1,-1 7 68,1 9 1,0 5-195,3 10 1,0 4-217,0 9 1,0-25 0,0 0 186,0 3 1,0 0-1,0 1 1,0-1 47,0-1 1,0-1-1,0-1 1,0-1-426,0 23 1,1-8 204,2-5 1,-2-9-29,2-9 1,-1-5-56,1-4 219,-2-5 346,3-1 139,-4-12 0,0-3-323,0-7 0,0-6 68,0-4 1,0-5-159,0-7 0,0 1-36,0-1 0,0-1-152,0 0 0,-3-3 318,0 0 0,0 6-125,3 1 1,-3 9 120,0 0 1,0 7-82,3 3 78,0 7-110,0 7 1,0 6-107,0 4 1,0 2 53,0 7 1,0 2-13,0 4 1,3 3-56,0 4 0,3 4 82,-3 2 0,4 4-20,-1 2 0,0 1 5,0 3 0,0-3-3,3-4 1,-2-4-46,-1-1 0,0-1-93,3-4 0,0-5 72,-3-9 1,-1-7-355,-2-3 548,-2-2 0,3-5-115,-4-2 0,0-8 38,0-4 0,0-2 30,0-5 0,0-3 15,0-3 0,-3-4-86,0 1 1,-4-2 181,1-2 0,0 5-82,0 2 1,3 2 157,-3 1 1,4 2-47,-1 5 0,1 3-61,-1 9-71,2 4 139,-4 0-360,10 14 0,-3 1 15,4 9 1,-1 0 97,1 3 0,2 5-29,-1 4 0,-2 4-22,1-1 0,-3 3-174,3 0 1,-4-4 133,2-2 0,0-3-83,-1-3 0,0-7-25,-3-5-124,0-7 385,0-2 172,0-16 1,-4 0-184,-2-9 1,0-4 65,0-3 1,3-1-40,-3-5 0,3 1-39,-3-2 1,0-1 13,0 2 1,1 2 15,2 1 1,2 6 147,-2 3 1,2 7-239,1 3 22,0 5 0,1 4 37,2 6 1,1 4 0,2 5 0,2 7-15,-1 5 1,1 4 24,1 3 1,2-1-103,1 5 1,-5-2 74,3 1 1,-3 0-173,2-6 1,-1-1 22,-1-6-276,1-5 388,-7-3 1,4-11 191,-2-8 1,-2-4-44,2-9 1,-2-2-96,-1-1 1,-3-7 273,0 1 1,-4-2-52,1 2 0,-2 3-53,2 0 0,-2 2-96,2-2 0,-3 2-11,0 4 1,3 6 82,0 4-113,4-1 0,-2 10-189,4 0 1,0 5 111,0 8 0,4 5-26,2 7 0,2 5 74,1 1 0,0 1-69,-3-1 0,2 1-27,-2-1 1,0 0-170,0-7 0,-3-2-11,3-3 0,-3-3-811,3-6 547,-3-3 1,1-8-41,-4-2 563,0-7 0,0-4 0,0-5 0</inkml:trace>
  <inkml:trace contextRef="#ctx0" brushRef="#br0" timeOffset="6">6546 903 8371,'-15'0'-301,"2"0"336,3 0 0,1 0 79,0 0 1,2 1 181,1 2 1,1 2-184,-1 5 0,2 0 90,4 3 0,0-1-97,0 7 0,1-2 64,2 8 0,2 0-103,4 3 0,5 0-229,1 0 1,3-1 77,1-3 1,-1-2-282,1-6 1,2-7 193,1-6 0,3-3 42,-3-3 1,0-7 126,-4-9 0,-3-4 255,-3-5 1,-3-1 102,-2-2 1,-3-1 230,-4-2 1,-1-2-51,-2 2 1,-3 2-109,-3 1 1,-1 6-399,-3 3 1,-1 2 172,-5 2 0,1 4-160,-1 5 1,0 4-154,1 5 0,2 5-354,1 4 0,3 5 302,0 4 161,6 5 0,-3 1 0,4 4 0</inkml:trace>
  <inkml:trace contextRef="#ctx0" brushRef="#br0" timeOffset="7">2384 6136 8286,'-4'15'297,"1"1"1,0 3-43,3 2 0,0 9-219,0 1 1,0 10 51,0 5 0,0 4-447,0 3 0,0-26 1,0-1 284,0 24 1,3 2-279,0-6 0,2 1 248,-2-10 0,-1-6-147,4-9 1,0-7-198,4-2 0,-4-8 448,0-5 0,0-8 0,3-7 0</inkml:trace>
  <inkml:trace contextRef="#ctx0" brushRef="#br0" timeOffset="8">2346 6192 8190,'-4'-10'58,"2"1"-29,-4 0 0,4-1 150,-1 1 1,3 4-132,3 2 1,3 2 289,6 1 1,3 0-68,4 0 0,-4 0-305,1 0 0,-1 0 81,4 0 1,-1 0 42,1 0 0,1 0 18,1 0 0,-2 3 6,0 0 0,-1 5 17,-2 2 1,-3 3-43,0 6 0,-4 0-102,-3 3 0,-2 3 110,-4 6 1,-1 1-156,-2 2 1,-3 2 91,-6-1 0,0 1-16,-3 1 0,-1-1-46,-3-2 0,4-6-146,-1-6 1,2-3-746,-2-4 636,3-6 1,4-5-466,-1-8 0,4-1 21,0-4 727,4-5 0,-6-4 0,2-6 0</inkml:trace>
  <inkml:trace contextRef="#ctx0" brushRef="#br0" timeOffset="9">2793 6210 8200,'0'-5'-68,"0"1"1,0 5 278,0 2 0,0 6 277,0 7 1,0 3-206,0 2 0,1 3-110,2 4 1,-2 3-195,3 0 0,0 6 53,-1-2 1,1 3-113,-1-4 1,-1-3-231,4-3 0,-3-1-354,4-5 1,-2-5 231,1-4 432,2-7 0,-3 2 0,5-3 0</inkml:trace>
  <inkml:trace contextRef="#ctx0" brushRef="#br0" timeOffset="10">2765 6229 8256,'0'-9'0,"1"-1"-89,2 1 1,0 3 164,3 0 1,0 0 211,3 0 0,1-1-70,-1 4 1,4 0-30,3 3 0,1 0-11,2 0 0,0 0-20,-1 0 0,0 1-16,-3 2 0,3 1-154,-2 2 1,-4 3 37,-3-3 0,0 2 79,-6 1 0,0 4-131,-3-1 1,0 5 74,0-2 0,-4 3-49,-3 0 0,-2 1 34,-3 0 1,0-1-115,-3 1 1,2-4 266,-2 1 0,3-2-82,0 2-181,2-3 186,0-3-47,5-5-9,1-1 1,5-4 47,2 0 0,2 0-114,5 0 0,0-3-9,2 0 1,0 0-155,3 3 1,0 0 54,0 0 0,3 0-95,-3 0 0,2 1 113,-1 2 0,0 2-67,-4 4 0,1 4 74,-4-1 1,-3 4-98,1-4 0,-5 5 159,1-2 0,-3 0 164,-3 0 0,-2-3-12,-5 0 0,-2 1 321,-1 0 0,-3-1 51,0-2 1,-4-4-176,-2 0 0,-3-3 4,3 3 1,0-4-100,0 1 1,2-1-262,-2-2 1,6 0-275,0 0 1,8-2-975,-1-1 1288,6 2 0,3-7 0,5 3 0</inkml:trace>
  <inkml:trace contextRef="#ctx0" brushRef="#br0" timeOffset="11">2067 5959 8316,'-9'0'-1312,"2"0"891,1 0 348,4 0 1,-3 0 361,2 0 0,2 1-5,-2 2 0,2-1 154,1 4 1,0 2-107,0 4 0,0-1-161,0 5 0,0 0-72,0 6 1,1 2 110,2 4 1,-1 0-237,4 0 1,-4 4 158,1 2 1,-1 2-176,2 1 0,-3 1-17,2-1 1,1 4 58,-1 3 1,3 0-288,-3 0 1,3 1 262,-2-1 0,2-2-253,-3 2 1,3-9 74,-3-1 0,3-4-479,-3-2 0,5-3 17,-2-1 664,2-7 0,-1 2 0,3-7 0,1 3 0</inkml:trace>
  <inkml:trace contextRef="#ctx0" brushRef="#br0" timeOffset="12">2169 5931 8402,'4'-9'140,"-1"-1"0,5 1-256,1 0 0,5 0 77,4 3 0,6-1 468,4 4 0,5 0-106,7 3 1,3 0-546,3 0 1,5 0 276,2 0 0,-26-2 1,1 1-9,0-1 0,0 1 0,-1-2 0,0-1-100,0 3 1,-1-1-1,1-1 1,0-1 24,23-2 0,-1-2-3,-2-2 0,0 5 5,-3 2 1,-2 2-25,-11 1 0,-4 1 101,-5 2 1,-3 5 2,-4 5 0,-1-1 109,-5-2 1,0-1-125,0 0 1,1-1 460,-1-1 0,-3 1-385,1-2 0,-2 2 323,1 2 0,2-1-273,-2 0 0,0 1 97,0-1 0,-1 0-32,1 1 1,1 3-44,-4 3 0,4 1 95,-4 2 1,3 4-81,-3 1 0,1 4-111,-1 3 1,-2-1 88,2 4 1,-1 5-367,-2 4 1,1 2 188,2-2 1,-2 2-18,2-5 1,-2 0-61,-1-2 0,0-2-187,0-2 0,0-5-148,0-4 1,0-5 28,0 2 0,0-6-447,0-4 0,0-2 332,0 0 1,-1-5-527,-2-2 1,1-2 64,-5-1 1023,1 0 1,-7-4 0,-2-1-1</inkml:trace>
  <inkml:trace contextRef="#ctx0" brushRef="#br0" timeOffset="13">2235 6965 8155,'-10'0'0,"4"0"-533,0 0 668,4 0 705,-2 0-449,12 0 1,3 0-117,11 0 0,2-2 88,4-1 0,4 1-141,2-4 1,3 3 106,4-3 0,7 1-133,-22 1 1,1 1 0,3 1-1,0 0-155,-2 2 1,0 0 0,1 0 0,0 0 64,-1 0 0,0 0 0,1 0 0,0 0 15,-1 0 0,-1 0 0,1 2 0,-2-1-24,21 2 1,-2 1 50,-1-4 0,-4 0-85,-6 0 0,-3 0 38,-6 0 0,-3-1-150,-7-3 0,2 3-129,-5-2 0,-3 1-4,-6-1-1384,-2 2 203,-1-3 688,-4 4 717,3 0 1,-12 4 0,3 1-1</inkml:trace>
  <inkml:trace contextRef="#ctx0" brushRef="#br0" timeOffset="14">6397 2970 8390,'-10'0'-177,"2"1"354,2 2 0,2 0 222,4 7 1,0-3-412,0 5 0,0 3 94,0 0 0,1 2-90,2-2 1,-1 5 122,4-4 1,-3 3-306,3-3 1,-3 0 107,4 0 1,-5 1-313,1-1 1,-2-2 4,-1 2 1,0-2-144,0 2 1,0 2-37,0-3 568,-4 3 0,-1 0 0,-5 1 0</inkml:trace>
  <inkml:trace contextRef="#ctx0" brushRef="#br0" timeOffset="15">6406 3715 8390,'0'15'-337,"0"-3"1,0-2 134,0 0 0,0 2 586,0 0 0,0 1-146,0-4 0,0 4-308,0-1 1,1 3-22,2-2 0,-2 2 96,2-2 0,-2 3-117,-1 0 0,0 1 95,0 2 0,0-3-310,0-1 0,0-2 4,0 2 0,0 0-207,0 0 530,0 3 0,0-8 0,0 3 0</inkml:trace>
  <inkml:trace contextRef="#ctx0" brushRef="#br0" timeOffset="16">6406 4460 8390,'0'9'875,"0"1"-460,0-1 0,0 0-362,0 0-104,0 1 1,0 0-111,0 3 1,0-3-58,0 2 1,0 0 168,0 0 0,0-2-721,0 3 1,-1 1 116,-2 2 653,2-3 0,-8 9 0,4-2 0</inkml:trace>
  <inkml:trace contextRef="#ctx0" brushRef="#br0" timeOffset="17">6387 5084 8230,'-4'9'0,"3"3"493,-2 1 0,2-1-121,1-2 0,0 0-568,0 2 1,0 0 70,0 3 1,0-2-1357,0 2 1481,0 1 0,0 6 0,0 2 0</inkml:trace>
  <inkml:trace contextRef="#ctx0" brushRef="#br0" timeOffset="18">6350 5978 8170,'0'-10'-105,"0"1"-202,0 4 665,0 1 0,0 5-71,0 2 0,1 2-263,2 4 1,-2 6 101,2 3 0,1 3-45,0 7 0,2-5-33,-3 5 1,1-2-131,-1 1 1,-1 1 89,4 0 1,-4-1-158,2-2 1,0-5-110,-1-5 157,0-3 311,-3 1-243,0-12 78,0-14 1,0-4-44,0-8 0,0 1 141,0 3 1,0-7-77,0 3 0,0-6 119,0 6 1,-3-4-78,0 4 1,0-4-44,3 1 0,0-1 148,0 8 1,0 0 74,0 6-68,0-3-140,0 12 0,0-2 60,0 12 0,3 2-96,0 6 1,1 6 1,-1 4 1,-1 3-158,4 0 0,-4 2 54,1 1 1,2 0-158,-2 0 0,0-1 66,-3-2 1,3 4-20,0-5 0,0 1 68,-3-6 1,0-2-37,0-1 0,0-3 66,0-3 222,0-5-20,0-1-127,0-16 1,0 3 13,0-9 0,0 0-29,0-4 1,0 2 27,0-5 0,-1 0-16,-2-3 0,2 0-4,-2 0 0,2-2 47,1 2 1,0-2 91,0 6 1,0 2 117,0 3 0,0 2 114,0 4-215,0 5 0,1 6-62,2 8 0,-1 4-39,4 9 1,-3 4-35,4 2 0,-4 6-146,3 3 0,-4-2 33,1-1 0,-1-2-161,1-1 0,-2 0 45,2 0 0,-2-5 99,-1-1 1,0-3 73,0-4 1,0-1-63,0-5 0,-1-4 419,-2-2-164,2-2 1,-6-6-106,4-4 1,-1-1-30,1-6 0,2-1 13,-3-4 1,2-3-63,-1-4 1,2 0 45,-2 0 1,-1 0-108,1 0 0,0-1 78,3-2 1,0 3 97,0 0 0,0 5-11,0 4 0,0 5 371,0 1-323,0 7 0,1 7 97,2 8 0,-1 6 1,4 6 0,-3 4-118,4 6 1,-4 2 0,3 5 0,-4-1 34,1 0 0,1 0-227,-1 1 0,3-2-73,-2-2 1,-1-2-206,-3-4 1,3-4-562,0-2-713,0-7 710,-3-2 0,0-8 27,0-5 900,0-5 0,0-8 0,0-1 0</inkml:trace>
  <inkml:trace contextRef="#ctx0" brushRef="#br0" timeOffset="19">3892 6424 8254,'5'-9'222,"3"0"0,-2 1 20,3 1 0,3 0-34,1 4 1,3-1-87,0 1 0,4 2 84,2-2 1,4 3-33,-1 3 1,3-2-320,3 2 0,-1 1 149,4-1 1,3 0-99,4-3 0,-1 0-143,-3 0 0,4-1 119,-1-2 1,3 2 99,-2-2 1,-1 2 71,-3 1 1,0 0 19,1 0 0,-2 4-40,-2 2 0,-2 3 89,-4 0 1,0 0-56,0 0 1,3 1 84,0-1 1,1-3-74,-1 1 1,3-5-108,7 1 1,0-2 58,2-1 0,0-4-248,-3-3 1,3-1 272,3-1 0,3 4-17,-3 2 1,3-2 143,-6 2 0,2 0-128,-2 3 1,5 0 113,-5 0 1,5 3-99,-5 0 0,3 4-54,1-4 0,2 0 41,1-3 0,-1 0-5,-2 0 1,4 0-27,2 0 1,-25-2-1,1 0-72,1-1 1,-1-1-1,1 1 1,-1-2-183,-1 1 1,0-1 0,2 0-1,-1 1 238,1-1 0,-1 0 0,2 1 1,0-1 32,-1 0 0,-1 1 1,0 1-1,0 0-39,-2 2 0,-1-1 1,1 2-1,1-1 97,25 1 1,-3 0 32,0 0 1,1 3-32,-2 1 0,2 3-14,-1-1 0,-6 2 3,3 2 0,-5-4-136,5 0 0,-2 0 72,-19-1 0,1-1 0,21 3-205,2-1 1,-2-4 123,-2 1 0,3-2-57,4-1 1,-5 1 64,-21 1 0,-1-1 1,26 0 8,-3 2 0,2-2 48,-1-1 1,-5 4 23,5-1 0,-3 0-30,5-3 0,-2 1-13,-24 0 0,1 1 1,21-1-61,2 2 1,-1-2 68,0-1 0,3 0 24,-24 0 0,0 0 1,25 0-34,-1 0 1,-3 1-3,1 2 1,-3-2-25,0 2 1,-1 1 16,1 0 0,-1 3-17,1-1 0,1-2 22,1-1 0,-1 1-30,2-1 0,1 1 33,2-4 1,-26 0 0,1 0-4,0 0 1,0 0 0,-1 0 0,1 0 39,24 0 1,-24 0 0,-1 0 10,26 0 0,-25-1 0,0 1 14,1-2 1,1 0 0,-2 2 0,0-1-43,0 0 0,-1-1 0,1 2 1,-1-1 1,23 1 0,-23 0 1,1 0-2,0 0 0,0 0 1,-1 0-1,1 0-28,2 0 1,-1 0-1,-1 0 1,-2 0 36,27 0 0,-25 0 0,0 0-30,1 0 1,1 0-1,1 0 1,1-1 32,-1 0 0,0-1 0,0 1 0,-1 0 46,1-2 1,0 0 0,0 2 0,0 0-71,2-1 1,-1 1-1,0-1 1,-2 0-156,1 0 1,1 0 0,-2 1 0,2-1 140,0 2 0,1 0 0,-1-1 0,1-1 28,0 1 1,-1-1 0,1-1 0,-1 0 2,1 1 1,-1 1 0,1-1 0,0 0-4,-1 0 0,1 1 1,0 0-1,1 0-25,-1-3 1,-1 1 0,3 2 0,1 0-6,-4 0 1,1-1 0,0 0-1,1 0-4,-1 0 1,-1 1-1,2-1 1,-1 1 9,0 1 0,0 0 0,0-2 0,1 1-1,-3-1 0,0 1 0,2-1 0,1-1 2,0 2 1,0-1-1,1 2 1,-1-1 2,-2 0 0,1-1 0,0 0 0,0 0 0,1 0 1,0 1 0,0-1 0,-1 1-32,1 1 0,0 0 0,0 0 0,0 0-1,-1 0 0,-1 0 0,2 0 1,-1 0-11,-4 0 0,1 0 0,1 0 0,0 0-11,-2 0 1,1 0 0,1 0 0,0 0 86,-2 0 0,1 0 0,1 0 0,1 0-15,-1 0 1,0 0 0,1 0 0,0-1 54,0-1 1,1 1-1,1 0 1,0 0-50,1-2 0,-1-1 0,0 3 1,0 0-12,-1 0 1,-1-1-1,1 0 1,-1 0-2,1 1 0,-1-1 1,2 0-1,0 1-72,-2 1 0,1 0 1,1-1-1,-1-1 83,-2 0 0,0 1 0,1-1 0,-1 1-3,0 0 0,0 2 1,1-1-1,0 0 61,-3 0 1,0 0 0,1 0 0,-1 0-76,-1 0 1,0 0-1,2 0 1,0 0 10,1 0 0,0 0 0,-1 0 1,0 0-5,0 0 1,-1 0-1,0 0 1,-1 0-22,0 0 0,0 0 0,2 0 1,1 0 10,2 0 0,-1 0 0,-1 0 0,-1 0-4,1 0 1,0 0-1,-1 0 1,-1 0 54,1 0 1,-1 0 0,2 0 0,0 0-4,3 0 1,1 0 0,-3 0 0,1 0-35,0 0 0,-1 0 0,0 0 0,0 0 4,-2 0 0,-1 0 1,3 0-1,0 0-69,1 0 1,0 0 0,-3 0-1,1 1 66,0 0 0,0 1 1,-3-1-1,1 0-23,-3 2 1,0 0-1,2-1 1,0-1 22,0 2 1,0 0 0,-1-1-1,1-1-108,0 3 1,0-1 0,0-2 0,0 0 60,-2 0 0,0 1 1,2-1-1,-1-1 23,1 0 0,0 0 1,0 1-1,0 1 6,0 0 0,0-1 1,0 1-1,0-1 3,0-1 0,-1 0 0,1 0 0,0 0 18,0 0 1,0 0 0,25 0-31,0 0 0,-5 3 50,2 0 0,2 0-65,1-3 1,-6 2 5,0 1 0,-3-2 12,3 2 1,3-2-10,3-1 1,-1 0 17,1 0 0,-5 0-10,2 0 0,-1 0 7,0 0 0,-1-3-10,1 0 1,2-1 76,-1 4 1,2-1-16,-26 0 1,0-1 0,23 1-5,-23 0 1,1-1-1,-1 0 1,0 0-41,1 1 0,-1-1 0,0-1 0,1 0 5,1 1 0,0 1 1,21-3 25,-22 2 1,-1 0 0,24 1-14,0-2 0,-24 3 0,1-1-24,1 1 0,0 0 1,1 0-1,-1 0 21,22 0 1,-23-1 0,0-1-71,-1 1 0,0-1 0,3 0 1,-1 1 26,0 1 1,0 0 0,1 0 0,0 0-143,24 0 1,-3 0 110,0 0 0,1 0-13,-2 0 0,2 0 89,-1 0 1,-3 0-68,3 0 1,1 3 55,-2 0 1,-2 0-45,-4-3 0,2 0 54,5 0 0,0 0-28,3 0 0,-2 0 47,-5 0 0,1 0 10,-1 0 0,3 0 5,-2 0 0,1 3 131,-4 0 1,1 2-101,2-2 1,-2-2 8,-1 2 1,1 1-41,-1-1 1,2 0 14,4-3 0,2 0-30,-25 0 0,1 0 0,0 0 0,-1-1 0,0 0 0,-1-1 0,3 1 0,0 0-18,-1-2 1,0 0 0,3 0 0,0 0-8,0-2 0,0 0 0,-1 2 0,0 0 87,-1 0 0,1 0 0,0 0 0,0 0-41,-1-2 0,1 0 1,1 1-1,0-1 26,-1 0 0,-1 1 0,1-1 0,-1 0-28,-1 1 0,0-1 0,24-1-2,-3 0 1,-2 3-65,-4-4 1,0 4-172,-3-3 0,-2 4 73,3-1 1,-4-1 180,-3 1 0,-5-2-327,-4 2 0,-1 2 387,0-2 1,2-1-449,-4 1 1,0-1 416,-4 1 0,1 2-551,0-2 0,-4 1 101,1-2 1,-5 3-331,1-2 0,-1 1-33,-2-1 1,-3 2-870,0-2 1576,-3-2 0,5 0 0,-3-5 0</inkml:trace>
  <inkml:trace contextRef="#ctx0" brushRef="#br0" timeOffset="20">22002 6192 8282,'-6'-6'1603,"3"-1"-1318,2 5 1,6-2-187,5 4 0,0 1 42,6 2 0,-1-1 87,4 5 0,-1-1-163,1 3 1,0 1 121,-1 3 0,1-2-115,-1 5 1,1-1 87,0 4 1,-4-2-35,1-1 0,-5 0 115,2-3 0,-4-1-25,-3-2 0,-2-1 628,-4 0-557,0 1 0,-6-1-303,-6 0 0,-4 0 131,-9 1 1,-7 3-2365,-5 3 2249,-11 1 0,23-4 0,-1 1 0,-5 1 0,1-1 0</inkml:trace>
  <inkml:trace contextRef="#ctx0" brushRef="#br0" timeOffset="21">6387 6220 8105,'0'9'-423,"0"0"0,0-1 185,0 1 1,1-5 27,2 5 1,-1-1 102,5 1 0,-4-3 107,3 0-184,0-4 1,3 2 183,1-4 0,-4 0 118,0 0 1,-1-4-120,2-2 1,0-2 580,-4-1 0,1-4 542,-1 1 393,-2-1-611,3 4-433,-4 0 0,0 5-311,0 4 1,0 5 65,0 7 1,0 4-130,0 5 0,0 4 93,0 6 0,1-1-335,2 4 1,-1-1-109,1 2 0,-2-1-233,-1-6 1,1 0 326,2-10 1,-2 2-230,2-8 1095,-2-3-541,-1-5 1,-4-9 68,-2-5 0,0-3-125,0-6 1,1 1 140,-1-1 1,-1-4-131,4-2 0,-1 2-121,4-2 0,-3 4 179,0-1 0,0 3-50,3 0 1,0 5 55,0 1 1,3 6-17,0 1-121,5 4 1,-4 0 48,2 8 1,-1 0-254,-2 6 0,-2 3-350,2 0 1,-2 0-462,-1 0 0,0 0 64,0 0 1,0 2 902,0-5 0,-4 5 0,-1-3 0</inkml:trace>
  <inkml:trace contextRef="#ctx0" brushRef="#br0" timeOffset="22">6518 7020 8146,'-10'0'-110,"1"0"0,3 5 445,0 1 0,3 3-77,0 3 0,1 4 142,-1 6 0,2 1-199,-2 5 1,2 4 21,1 3 1,-3 1-209,0 1 1,0-4 102,3-2 1,0-5-181,0-1 1,0-9 46,0 0-1,0-5 148,0-5 1,0-6 224,0-7 0,1-1 52,2-1 1,-2-1-106,2 1 0,-2 3 451,-1 0-31,0 0-636,0-4 152,0 1-201,0 0 16,0-1-326,0 1 0,0 0-56,0-1 0,0 4 152,0 0 1,0 0 42,0-4 1,0 1 68,0 0 1,0-1 233,0 1 1,0 0 0,0 0 1,-3 2-17,0 1-38,0 4-47,-1-2 0,-1 8-177,-1 2 0,-1 8 167,4 4 0,-3 5-268,3 5 0,-4 1 65,4 2 0,0-1-69,3 4 1,1-4 3,2 1 0,2-6-54,5-3 1,-1-4 163,0-2 1,4-4 152,-1-5 0,5-4 58,-2-6 0,2-7-132,-2-5 0,2-7 221,-5-3 1,4-2-64,-4-1 1,1-1 55,-4-2 1,-1 2-7,-2-2 1,-1 2 232,-5 1 0,0-1-98,0-2 0,-5 6-169,-1-3 1,-5 7-95,-2 2 1,-3 2 109,0 4 0,-1 1-250,-2 3 1,2 3 130,1 3 0,-1 2-103,1 1 1,-1 0 11,2 0 0,-2 0-197,5 0 1,0 3-71,2 0 1,1 4-947,0-4-2026,3 4 3238,2-6 0,8 7 1,2-3-1</inkml:trace>
  <inkml:trace contextRef="#ctx0" brushRef="#br0" timeOffset="23">14078 1946 7388,'4'6'-17,"2"0"0,7 1 151,2 2 1,7-1 20,3-2 0,7 3-64,5-3 0,1-1 95,6 1 1,2-4-321,4 1 1,-22-2 0,0-1 320,25 0 1,-25-1-1,0-1-69,21-1 1,2-3 26,-1 3 0,-3-3-117,3 3 1,-6-4 72,0 4 1,-5-1-6,1 1 1,2 2-129,-2-2 0,1 2 49,-4 1 1,0 0 12,0 0 1,-1-3-29,-1 0 0,-3 0 93,-4 3 1,0-4-38,-1 1 1,-3 0-190,-2 3 0,-3 0 329,-4 0 0,0 0-448,-3 0 0,-2 0-109,3 0 1,-3 4 358,-1 3 0,1 5 0,-1 3 0</inkml:trace>
  <inkml:trace contextRef="#ctx0" brushRef="#br1" timeOffset="24">19292 4097 9467,'6'0'-718,"0"0"1,2 3 252,4 0 1,1 4 725,5-1 1,1 3-46,9 0 0,-1 0 91,7 1 1,1-4-21,5 0 1,0-5-316,3-1 1,-3-4 38,4-5 1,0-4 100,6 1 0,-7-4-40,1 4 0,-5 0 96,-2 6 1,-1-1-114,1 4 1,-6-3 58,3 3 0,-4 0-95,-2 3 1,0 1 42,0 2 1,-1 1-17,-2 2 1,0-1 70,-3-2 1,4-2 10,-1 2 0,2-2 103,1-1 1,4 0-137,2 0 1,2-1 96,1-2 1,1 1-34,-1-4 1,3 1-206,1-1 1,0-3 104,-1 3 0,-5-2-28,3-1 0,-4-1 33,0 1 0,2 0-15,-2-1 1,-2 1-136,-1 0 1,-5-4 195,-1 1 0,-1-4-312,1 4 1,-3-5 131,-3 2 0,-1-1-15,-3-2 0,3 1 92,-3-5 1,-1-1-14,-2-2 1,0-2 168,0-1 0,-3-3-146,1 0 1,-5-4-213,-5 1 0,3-2 117,0 2 1,-1-4-113,-5 4 0,-2-1 95,-5 4 1,0 2-183,-2-2 0,-6-1 104,-4 1 0,-8 0-185,-1 3 1,-4 1 205,-2 2 1,-4-4 31,-3 4 0,-2 0 184,21 16 0,0 0 1,-24-9-82,23 10 0,0 1 1,0-2-1,0 1-71,-1 1 0,1 2 0,-25-5 17,5 4 1,-1 4-57,1-1 0,-4-1 76,0 1 0,0-1-8,0 0 1,1 3 75,23 0 0,0-1 0,-27 1-70,25 1 1,0 0 0,-25 0-214,0 0 0,5 0 242,-2 0 1,1 4 74,2 3 1,-1 2-67,8 3 0,-3 0 28,2 3 1,-1 1-198,5 2 1,-2 2 172,8 2 0,0-3 18,3 3 1,-2 1-86,2-1 1,-2-1 152,6-2 0,0 3-83,-1-1 0,1 1 283,-1-3 1,3-4-264,3 1 1,0 2 326,1 4 1,0 1-321,3-1 0,-2-2 197,5 5 0,-2 0-216,2 3 1,1 1-8,-1 2 1,-1-2-9,0 2 1,1 2 17,2 1 0,2-2-25,2-1 1,2-5 110,4-1 0,5-1-293,4 1 0,9-2 32,7-1 172,2-2 0,5 2 0,1-3 0</inkml:trace>
  <inkml:trace contextRef="#ctx0" brushRef="#br0" timeOffset="25">19404 5950 8266,'-5'-6'184,"-4"-2"0,7 4 213,-4-2 1,4 1 202,-1 2 248,2 2 48,1-4-698,0 14 1,0-3 0,0 6 0,0 3-54,0 0 0,0 7-171,0 3 0,0 3 9,0 3 0,0 3 35,0 6 0,0 4-448,0 5 0,0 1 369,0-22 0,0 0 1,3 22-139,-1-24 1,-1 0-1,2 19-83,-3-5 0,3-7 7,0-5 1,2-8 62,-2-8 0,-1-6 111,4-2 0,-3-4-57,3-4 1,-3-5 32,4-6 1,-5-4 124,1-3 1,-2-6-96,-1-6 1,3-2 17,0-1 1,-1-5 45,-5-1 0,1-5-86,-4 2 1,3-3 203,-4 6 0,2-2-109,-1 2 0,-1 2 429,4 7 1,-2 11 15,2 7 37,2 9 1,-3 4-160,4 6 1,-1 3-71,-2 6 0,2 4-99,-2 6 0,-1 6-203,1 6 0,-4 2 79,4 1 1,-1 4 72,1-1 0,2 4-217,-2 0 1,2 0 102,1 0 1,0-3-75,0-4 1,3-1 60,0-5 0,3-6-8,-3-9 1,2-7-21,-2-6 38,-2-2 1,4-6-27,-2-4 0,-2-6 43,2-6 1,-2-4-97,-1-6 1,0-2 80,0-5 1,0-2 86,0 0 1,0-4 1,0 4 0,0 0 154,0 2 1,-1 6-64,-2 4 1,2 3 412,-2 6-314,2 7 1,1 8-81,0 8 0,0 2-213,0 6 1,0 7 178,0 6 0,0 3-172,0 3 1,1 5 89,2 4 1,-2 0-105,2-2 1,1 0 74,-1 2 0,1-6 27,-4 1 1,0-6 61,0-5 0,0-5-61,0-7-425,4-5 0,-3-8 175,2-9 0,-1-3-1735,1-6 1937,-2 1 0,7-9 0,-3-2 0</inkml:trace>
  <inkml:trace contextRef="#ctx0" brushRef="#br0" timeOffset="26">18771 6806 8569,'-10'0'-505,"4"0"466,0 0 206,0 0 1,0 7 52,-1 3 0,5 5 125,-1 1 1,2 6-177,1 2 0,0 7-168,0 4 0,0 5 33,0 3 0,3 3-380,0 0 0,0-3 264,-3-3 1,1-3 130,3-2 0,-3-7-242,2-7 1,-2-5-163,-1-4-37,0-6 54,0-1 62,0-14 1,0-1 89,0-9 0,0-2 245,0-1 0,-1-4-161,-2 1 1,2-6 10,-3-3 0,0 2 149,1 1 1,-3-1-114,3 1 0,-1-1 378,1 1 0,2 2 1,-2-2 0,1 6 158,2 3 1,2-1-131,1 2 1,2 3 41,4 6 0,0 1-32,1 2 1,-1 1-132,0 1 1,1 3-162,-1 4 0,0 1 194,1 2 1,-1 3-283,0 3 1,-3 0-36,1 1 0,-1 2-15,3 0 0,0 5 28,1-2 0,-1 0-98,0 0 1,-2 1 3,-1 3 0,-1-1 89,1 1 0,-1-4-88,-2 1 1,-1-4 56,1 4 0,-3-2 47,-3 2 0,-3-3 19,-3-3 1,0-2 7,-1-2 0,-2 1 44,0-4 0,-4 4 15,4-4 0,-2 0-14,2-3 0,1 0-31,-1 0 0,2 0 173,0 0 0,4 0 10,0 0 178,4 0-43,-2 0 128,4 0-298,8 0 1,-1 4 13,9 2 0,-4 2 100,4 2 1,-1-1-80,4 0 1,-4 2-61,1 1 0,-1-2 40,4 3 1,0 0-267,-1 0 1,0 0-7,-3 0 0,0-3-204,-3 2 1,-2-4 17,-1-2 22,0-4 0,-4 2-1842,5-4 1098,-5 0 1005,3 0 0,-7-4 0,3-1 0</inkml:trace>
  <inkml:trace contextRef="#ctx0" brushRef="#br0" timeOffset="27">19506 7020 8262,'-12'-3'-180,"-1"0"1,1 0 132,3 3 0,-1 4 306,1 2 1,3 3 131,0 0 1,0 3 253,0 1 1,2 3-358,4 0 0,4 1-285,2 2 1,6 3-266,0 0 0,6-4 197,0-2 0,1-5-239,3 1 1,1-2 174,-2-4 0,3-2-65,-5-4 1,0-1 73,-6-2 0,-2-5 288,-5-5 0,-1-6-6,-5 0 1,-3-6 349,-3 0 0,-1 0 185,-9 0 1,1 1-277,-4 2 0,1 5-194,-1-5 0,0 8 24,1-1 1,-1 4-428,1 1 0,3 5 176,3 2 0,1 2 0,2 1 0</inkml:trace>
  <inkml:trace contextRef="#ctx0" brushRef="#br0" timeOffset="28">19395 4181 8200,'-5'-6'88,"0"-2"0,-1 4 122,0-2 0,4 1 242,-1 2-39,2 1 80,1-2-351,0 13 0,0-3 80,0 6 0,1 4-221,2 2 1,-2 2-32,2 5 0,1 1-64,-1 5 1,3-2 13,-3 2 1,1-1-32,-4 1 1,1-2 89,2 2 1,-2-3-92,2-3 1,-2-4-81,-1-5 1,0-3 9,0-3-22,0-5 1,0-5 39,0-6 1,0-8-44,0-5 0,0 0 91,0-6 1,0-1-32,0-5 0,0-1 20,0-2 0,0-1 20,0 4 1,-3-5 109,0 2 1,-4-2-105,4-1 1,-3 5 581,3 4 1,-3 5-88,3 8 0,-1 2 548,0 7-672,3 2 0,-3 9-32,4 4 1,0 6-123,0 7 1,-3 1 100,0 5 1,0 4-262,3 2 0,0 3 57,0 0 1,3-3-151,0 0 1,3-3-26,-3 3 1,4-1 18,-4 2 0,1-7 119,-1-7 1,-1-1-20,4-1-130,-4-5 151,3-5 0,-5-9 20,0-6 0,0-6-16,0-4 1,0-2-102,0-4 0,0-2 47,0-4 1,0-1-101,0-2 0,-2 2 98,-1-2 1,-1-1-20,-2 1 1,-2-3 137,2 3 0,-3 1-111,0 5 1,1 2 879,1 5-383,-1 3-151,7 6 0,-3 7-1,4 8 0,0 4-119,0 9 0,0 4-38,0 2 1,1 6 3,2 3 1,-2 1-226,2-1 1,1 1 130,0-4 1,0 1-166,-1-1 0,-2-5 87,2 2 1,1-7-67,-1-3 1,0-3 29,-3-6-255,4-4 309,-3 0 0,4-11 0,-5-3 0,0-5-125,0-8 1,0 1 62,0-4 0,0-3-87,0-3 1,-1-3 61,-3 3 1,0-4-61,-2 1 1,-2-2 136,2-2 1,-3 5 142,0 2 1,1 8-23,2 4 1,-3 2 570,3 8-355,2 2 0,0 8-68,4 2 0,0 6-23,0 7 0,0 7-78,0 4 1,3 2 50,0 6 1,4 2-58,-1 3 0,0 0-149,0-2 0,0-4 75,3 0 0,-2-3-105,-1 3 0,-1-8-15,1-1 0,1-9 131,-4-3-233,1-7 0,-4-3 106,0-6 0,0-3-65,0-7 1,0-5-143,0-7 1,0-2-206,0-1 1,0 0-51,0 0 1,0-3-835,0 0 1362,0 0 0,-5 3 0,0 0 0</inkml:trace>
  <inkml:trace contextRef="#ctx0" brushRef="#br0" timeOffset="29">18631 3138 8271,'0'-5'1217,"0"0"-514,0 1-64,0 3-247,0-3-167,-4 4-321,3-4 1,-3-1 130,4-4 0,0-2 9,0-1 0,0-3-54,0-3 1,1-5-143,2-2 0,3-2 44,6-1 1,0-3 121,3 0 1,-2 0 82,2 3 0,1 4 187,2 3 0,1-1-63,0 3 0,-1 0-75,1 6 1,3 2-20,-1 5 1,2-2 15,-1 5 1,-2 1-154,1 5 0,-2 3 40,-4 3 1,5 0-107,-4 0 1,3 4 98,-3-1 0,1 2-123,2-2 1,3-2 51,-1 3 1,1-6 55,-3-1 0,-1 0-78,1 0 1,0-2 66,-1-4 0,0 0-29,-3 0 0,3-4 46,-3-2 1,2-3-2,-2 0 0,2-1-24,-5-3 0,2 2 3,-2-5 1,-1 2-83,1-2 1,-2-2 84,0-1 1,-1-1-218,0-4 0,1 0 116,-1-1 0,0-2-8,1 2 0,-4-2 35,0-1 0,0 5 144,4 1 1,-1 3-19,0 4 0,0-2 194,1 5 0,-1 0 294,0 6-254,-3 2 103,-2 4 1,-4 1-95,0 2 0,0 5 130,0 5 1,1 4-36,2 2 0,-2 0-166,2 2 0,2 2-82,1-1 1,4 0-216,2-4 1,3 0 28,3-3 1,1 2 147,-1-5 0,2 1-186,2-4 1,2-1 9,4-1 0,-1-3-36,1-4 1,0 3 92,0 0 1,0 0-10,0-3 0,0 0 32,0 0 0,4-3 4,2 0 0,-1-3-30,1 2 1,-2-2 28,2 3 0,-1-3 156,1 3 0,-2-1-95,-4 1 0,0 2 35,0-3 0,2 4-96,-2 4 1,2-2-2,-5 4 1,1-1 9,2 1 0,3 1-10,0-3 1,0 2-17,-3-3 1,0 4 34,0-1 0,3-1 121,0 2 1,3-4-129,-2 3 0,2-1-13,-3 1 0,2 3 26,-5-3 0,2-1 5,-5 1 0,-3 0 3,0 4 1,1-1-5,-1 0 1,-2 1 85,-4-1 1,1 4-82,-1 3 1,0 2 25,0 0 1,0 1-28,-3-1 1,2 1-176,-2 0 0,2 1-257,-2-1 0,-1 2-458,-3-6 1,1 2 347,-1-2 504,0 3 0,1 0 0,-1 6 0</inkml:trace>
  <inkml:trace contextRef="#ctx0" brushRef="#br0" timeOffset="30">12830 4236 8004,'-42'15'0,"-2"3"-273,7-3 0,-1 3 46,7 0 1,0 0 248,3-3 1,-3 2-57,0-5 1,-1-2 128,1-4 1,-2-4-86,-5 1 0,4-3 160,0-3 1,-1-3-402,-5-7 0,-1-5 387,-5-7 1,23 10 0,0-1-426,-3-1 0,-1 0 0,1-4 0,0-2 281,-2 0 0,0 0 0,-1-4 0,1 0-52,-2-1 1,1 0 0,1 0-1,0 0-119,0-1 0,0-1 0,2 2 1,2-1 120,1 1 1,2 0 0,0 2-1,2 0 69,1-1 0,2 1 1,1 2-1,2-1-96,1 1 1,2-1 0,-1-1-1,0 0 87,2 0 1,0-1 0,-2-1 0,2-1 45,2-2 0,2 0 0,0 2 0,1 0 7,2-2 0,1 0 0,1 0 0,0-1-128,1 0 0,1-1 0,3-3 0,1-2 75,2-2 0,2 0 1,1 2-1,1 0-34,2 1 1,0 0 0,0 0 0,0 1-14,0-1 1,0 0 0,2-1 0,1-1 36,1-1 0,1 0 0,0 1 0,-1 1-44,2-2 0,1-1 0,-2 3 0,1 0 32,0 0 0,0 1 1,-1 2-1,1 0 12,0 0 1,0 2 0,-1 3 0,0 3 107,0 2 1,0 0 0,-1 1 0,1 0-117,-1 3 1,1-1 0,0-1 0,0 0 100,1 0 0,1 0 1,-2 1-1,1 2-48,1-1 0,1 1 1,0 1-1,0 0-16,1 0 0,0 1 1,0 0-1,-1 2 13,1-2 1,0 1-1,-2 1 1,0-1 1,2 0 0,0 0 1,1-1-1,0 1-42,1 1 1,0 1 0,1-3 0,1 1-7,0 0 0,-1 0 1,0 0-1,-1 0 16,0 0 0,0 0 1,0 2-1,1-1 10,1-1 0,-1 0 0,1 1 0,0-1-65,-1 0 1,1 0-1,0-1 1,-1 1 31,-1 1 0,0 1 1,0-2-1,1 0-11,-1 1 0,-1 1 0,0-1 0,0 1 44,1 0 1,0 2 0,-1-1 0,0 0 0,1 0 1,0 0 0,-1 1 0,-1 1 0,2-1 0,0 1 0,0 2 0,1-1 65,-1 0 1,-1 1 0,1 0-1,0 0-43,22-9 1,-1 1-13,1-1 0,-22 10 0,-1-1-30,1 1 1,0 0 0,22-7 60,-4 1 1,2-1-29,-21 7 1,1 0 0,1-2 0,-1 0-42,1 0 0,1 0 0,-2 0 1,0 1-2,22-9 0,-22 10 0,0-1 12,-1 1 1,1 0 0,24-9-9,-6 3 1,3 0-50,-3 3 0,3 1 75,0-1 0,1-2 79,0 2 1,-1 0-85,1 2 0,0 0 71,3-2 1,1 1-56,-25 5 0,0 0 0,25-5 41,-4 2 1,-2 1-25,-1 2 0,3-2-1,-3 5 1,-1 0-72,-6 3 0,1 1 404,-1 2 1,2 1-477,-2 3 1,0 4 118,-6-2 1,-1 4 77,4-1 1,-1 3-79,1 3 0,2 1 13,-2 0 1,0-1-25,4 1 1,-3 3-4,5-1 0,-3 2-70,-2-1 0,2-2 84,0 5 0,-3-1 280,3 1 0,-6 2-335,1-2 1,-3 6-16,-2 3 1,-3 2-27,-2 1 1,-3 5 5,-4 1 1,-2 4 11,-7 2 1,1 0 26,-5-23 0,-1 1 1,1-1-1,-1 0 17,-1 2 1,0 0-1,0 1 1,-1 0-19,0 2 1,-1 0 0,1-1 0,0-1-42,-2 4 0,0-1 0,0 0 1,0-2 40,-2 1 0,0 1 0,1 0 0,-1 0-96,0-1 1,1 0 0,-2-1-1,-1 1 33,1 0 1,0 0 0,-2-2-1,-1 0 23,2 0 1,-1 1 0,-1-1-1,0 0 13,0 0 1,0 1 0,-1-2 0,0 1-4,-1 0 0,0 1 0,1-2 0,-1 0-46,-1 0 0,0 0 1,-1 0-1,1 0 31,-2 0-1,0 0 1,0-2 0,0-1 41,0-2 0,0 0 0,-14 20-11,0-6 0,2 0 79,-2 0 0,5 0-104,-9-3 1,5 2 15,-8-2 1,18-14 0,0 1 2,-1 0 0,-1 1 0,-1 1 0,-1 1-205,-1 0 0,0 1 0,-1 1 0,1 1 295,-1 2 1,-1 1 0,-1-1 0,-1 0-51,0 2 0,0 0 0,1-3 0,1-1 59,-1 1 1,0 0-1,3-2 1,-1 1-46,-2 1 0,0 0 0,-1 1 1,0-1-55,0 2 0,0-1 1,0-1-1,0 0 23,0 0 0,-1 0 0,1 0 0,-1 0 1,0-2 1,-1 0 0,-1 0-1,1-1 27,-2 0 1,1 0 0,3-3 0,1-1-7,-1 0 0,-1-1 0,4-1 0,0 0 12,-2 0 1,0-1 0,0 0 0,-1 0-27,2 0 1,-1-1 0,0-2 0,0 0 85,2-1 0,0-1 1,-2-1-1,0-1-41,0 3 1,0 0 0,0 0 0,1 1 23,0 1 1,1-1 0,0-1 0,-1 0 83,-22 11 0,-1 0-74,24-11 1,0 0 0,0-1 0,-1 1 52,-22 10 1,3 0-4,3-2 0,-3 2-158,0 4 1,-1 0 68,0-1 1,2 1-176,1 0 1,4-1 130,0-2 0,1-3 208,5-7 1,0-1-170,3-5-1,-3-1-29,0-1 1,-5 0-93,2-4 1,-2 4 15,-1-1 1,-1 3 193,-3 0 1,3 3-83,-2 1 0,1 0 190,2 0 0,0-2-126,0 5 1,0-2 119,3 2 0,-1 0-153,4-3 0,1-1 370,5-3 1,-1-4-620,5-1 0,3-3-22,6-1 1,5-7-2774,4-5 2974,2-7 0,-3-4 0,-1 0 0</inkml:trace>
  <inkml:trace contextRef="#ctx0" brushRef="#br0" timeOffset="31">16955 1816 8466,'-9'-6'-438,"-1"-2"564,5 7 593,1-3-221,4 4-266,4 0 1,1 1 110,5 2 1,2-1-163,1 4 0,2 1-10,-2 2 1,3-2 35,0 2 0,1-1-74,2 4 1,0-2 71,3 0 1,-1-1-172,4 0 1,3 4 81,3-1 0,3 5-11,-3-2 0,3 2-94,-3-2 1,3 3 114,-3-3 1,0 2-91,-3-1 0,0 1 87,0-1 1,-1-2-164,-2 2 1,1-5 80,-5 1 1,5 2-123,-1-2 0,1 4 65,-1-4 0,2 2 74,-3-2 1,0 3 205,1 3 1,0-2-136,3-1 0,-3 1-76,-1 2 1,-2 1 26,3 0 0,-4-2 5,0-1 0,2 1-20,-1-1 0,0-2-1,-4 2 1,1-4 13,0 4 0,-1-5-9,1 2 0,0 0-82,3-1 1,-3 1 65,-1-4 0,1 0-1,-3 1 0,1 0 2,2 3 1,-1-3 13,1 2 1,0-1-54,-1-2 0,4 4-112,0 3 0,4-2 83,-2 2 0,0-4-118,1 4 1,-3-1-33,3 4 1,-2 0 79,2-1 1,-2-2-39,-4-1 0,0-3 30,3 0 0,-3-2 25,-1 0 0,0-2 2,-6-2 0,1 1-204,-4-3 280,0-1 13,-4-3 148,0 0 1,-5-4-126,0-3 1,-4 1 81,1-3 0,-4 2-64,1-6 1,-2 0-36,-2 0 1,0 0-55,-2 0 1,1 0-22,-1-3 1,-2-1 60,2 1 1,-5 0-17,2 0 1,-3-1-20,0 1 1,-1-1-9,0-2 1,1 0 115,-1 1 0,1-1-91,-1 0 1,0 4 251,1-1 0,0 4 15,3-3 1,-1 3 34,7 0 1,-3 4-164,6 2 1,2 3 189,1-3-378,2 4 191,1-2 0,1 5-503,2 2 0,2-1 187,4 4 0,5 0 47,1 4 0,3 2 109,1 1 1,-1 3 7,1 0 1,1 0-26,1 0 1,-1 1 4,2-1 0,-3 1-35,0 2 0,0 0 58,-1-1 1,0 1-52,-3-1 1,2 1 51,-5 0 0,4-2-95,-4-1 1,0 0 158,-6-3 336,2-1 100,-7-3-394,3-3 1,-8-2 337,-2-4 1,-2 3-127,-2 0 1,-3 1-28,-3-1 1,1-2-93,-4 2 0,2 3-272,-8 0 1,0-1-95,-3 1 0,1-3-190,2 3 1,-2-2 25,3 2 1,-3-3-206,-1 3 0,5-4-2445,4 1 2989,1-2 0,7-1 0,-2 0 0</inkml:trace>
  <inkml:trace contextRef="#ctx0" brushRef="#br0" timeOffset="32">13976 1825 8479,'-10'0'857,"5"0"0,6 0-889,8 0 0,10 0-200,9 0 0,5-1 232,7-2 0,8-3-394,-20 0 0,0-1 0,2 0 0,1 0 420,3-2 0,0-1 0,3-1 1,1-1-113,2 0 0,0-1 1,3 1-1,-1-1 155,0 0 0,0 1 0,-1 0 0,0 1-97,-4 1 1,0 1 0,-1 3 0,-1 1 9,-1 0 1,0 1-1,-3 2 1,-1 1-75,-2-1 0,0 1 0,18 3 199,-8 1 0,-5 4-15,-5-1 0,-5 1 306,-1 0-271,-6 1 577,-3-3 1,-8 1-555,-2 0 1,-7-2 777,-5 2 1,-5 0-816,-4 3 1,-9 4-373,-4-1 1,-9 8-127,-7-2 0,20-5 0,-2-1 99,-3 1 0,-1-1 1,-3 1-1,0 1 173,-3 0 1,0 0 0,0-1 0,-1 1-288,2-2 0,-1 1 0,1-2 0,-1-1 543,-1-2 1,0 0 0,2 0 0,2-1 20,1-2 0,2 0 0,3 0 0,2 0 208,-12-2 0,8 0-39,14-3-91,-1 4-605,13-3 1,2 4 675,10-5 0,2 0-475,2 0 1,4-2 779,5-1 1,6-2-400,9-4 1,5-1-142,11-3 1,-24 6 0,0 0-186,4-2 1,-1-1 0,2 0 0,1 0 130,1-1 1,2 1 0,0 0 0,1 0-225,3-1 1,0 0 0,-1 1 0,0 1 323,3-1 0,-1 1 0,-2 0 0,1 0-58,0 1 0,-1 1 0,-6 1 0,-2 2-117,-3 0 0,-1 1 0,13 1 111,-11-1 1,-5 6-81,-7 3 216,-3 3 245,-4 0 1,-4-3-388,-1 0 0,-4-3 660,-4 0 1,-2 1-834,-6-1 1,-7 4 210,-6-1 1,-6-2-767,-3 0 1,-3 0 307,-3-1 1,-4 0-338,-5-3 0,0-1 451,22 0 1,1-1 0,-18-3 386,0-5 0,6 0 82,4-2 1,10 4 107,8-1 0,10 2-407,6-3 0,6 4 78,10 0 1,2 4 183,9-1 0,3 1-10,8-1 1,3 2-110,3-2 0,0 2-264,0 1 0,2 0-108,1 0 0,3 0 65,-22 0 0,0 0 0,0 0 0,0 0-289,0-1 0,0 2 0,25 0-70,-27 0 0,0 1 605,23-1 0,-22 2 0,-1 0 0,20 1 0,-3 2 0,-4 0 0</inkml:trace>
  <inkml:trace contextRef="#ctx0" brushRef="#br0" timeOffset="33">19339 4106 8468,'-5'-9'-501,"4"3"-217,-2-1 0,6 2 996,4-1 1,5-1-152,4 4 0,5-2 354,4 2 1,6 2-230,3-2 0,11 2-82,4 1 0,-20 0 1,0 0-270,2 0 1,0 0 0,4 0 0,1 0 254,-1 0 0,1 0 0,2 0 1,-1 0-396,-3 0 1,0 0 0,2 2-1,0-1 311,0 1 0,0-1 0,0 3 0,-1 0-112,0-1 1,-2 0-1,0 1 1,-1 0-74,-4 1 1,-1-1 0,1 0 0,-1-1 62,0 0 0,-1 0 0,1-2 0,0 1-85,22 4 0,-3-4 125,-6 1 1,-5-2-2,-4-1 0,-7 0 1030,-2 0-1026,-6 0 0,-6-3 523,-4 0 0,-5 0-480,-1 3 1,-4-1 320,-5-2 0,-9 2-524,-4-2 0,-8 2 117,-4 1 0,-7 4-55,-6 2 0,21-2 1,0 0-67,-5 1 1,0 0-1,-2 1 1,0 0 61,-2 0 0,-1 1 0,1 0 0,1 1-196,1-2 1,0 0-1,-1 3 1,-1-1 245,0 0 1,-1 0 0,-1 0 0,-1 0 106,2 0 0,1 0 1,1-1-1,1-1-64,4-1 0,2-1 0,-21 2 220,5-3 1,10-2-30,8-1 1,6 0 256,10 0-178,4-4 0,6-2 261,8-3 0,6 0-362,6-1 1,5 0 7,8-2 1,6 0-14,9-3 0,-21 8 0,0 1-32,3-1 0,0-1 0,5 2 1,1-1-133,1 0 1,1-1 0,4 2 0,0-1-306,2 0 0,0-1 1,3 2-1,0 1 298,2-2 1,0 1 0,1 0-1,0 1 39,-16 1 1,1-1 0,-1 1 0,11-1 0,-1 0-60,-1-1 1,-2 0 0,-5-1 0,-1 1-25,-4 2 1,-2-1 0,-2-1 0,-2 2-94,14 0 1,-9-2 22,-12 3 0,-8 0-224,-5 3 1,-4 1 340,2 2-268,-3-2 1,-1 4 718,0-2 1,-5-1-1,0 2 1</inkml:trace>
  <inkml:trace contextRef="#ctx0" brushRef="#br0" timeOffset="34">13557 1881 8320,'-10'9'0,"2"0"142,2 1 0,2-1 149,4 0 0,1 4-220,2-1 1,6 4 124,7-4 0,6 4 44,6-4 0,4 4-106,6-4 1,0 0-471,2-2 1,6-4 402,3 0 0,-22-5 0,-1 0-88,24 2 0,-4-2-39,-2-1 0,-2 3 35,2 1 0,0 0-24,-3-1 1,-2-1 122,-5 4 1,2-3 37,-2 3 1,6-4-53,0 2 1,0-3 8,-2-1 0,3 0 65,2 0 1,6-1-3,1-3 1,-1 0-305,-2-2 0,3-2 280,-1 2 0,3-3 20,-5 0 1,0 1-23,-7 2 1,1-2-117,-4 5 1,-1-1 117,-2 1 1,-2 2 5,-4-2 1,3 1 245,0-1 1,1 1-235,-5-5 0,4 4-121,1-3 0,-1 0 235,-4-3 0,0-2-128,-2-1 1,-2 0 314,-4-3 0,-1 2-273,1-2 0,-2 0 109,-1 0 1,-3-3 2,-3 3 0,-1-7-179,0-3 0,-2 1-87,-1 0 1,-1-1-50,1-3 1,-1-1 101,-2-2 1,-2-2-33,3-4 1,-3-1 53,-1 1 1,0 0-110,0 0 0,0-1 26,0 1 1,-4 1-6,1 2 1,-5-2 5,-1 1 0,-1 3 0,-2 1 1,-2-1-104,-2 1 1,-3-3 76,-2 3 0,1 0-157,-2 3 0,-1 0 172,-2 0 1,-3 3-200,-3 0 1,-2 5-69,-5-2 0,1 2-113,0 2 0,-4 0 41,-3 3 0,0 1-81,0 5 0,2 1 483,1 1 0,-1 0-135,-5 4 1,4-3 70,0 3 0,-1 0-94,-3 3 0,-2 0 87,-1 0 1,1 3-62,2 0 0,-3 4 32,1-1 0,21-2 1,0 1 56,1-1 0,1 1 0,-1 0 0,1 0-7,-20 8 0,-1-3-2,1 2 1,-3-1-77,2-2 0,3 0 229,7 1 1,-1 2-115,1 1 0,2-1 57,4-3 0,0 1-88,6-1 0,-1 0 4,1 1 0,-1 2-37,1 0 0,1 4 103,-1-4 0,3 4-80,-2-4 0,0 5 227,-1-2 0,3 0-158,7 0 1,-2-2-49,5 2 1,-4 0 30,4 0 0,0 2-58,6-5 1,-2 5 5,2-2 0,1 3-7,-2 0 1,5 1-7,-1 0 0,2-1 15,1 1 1,0 4-7,0 2 1,-3 1-73,0 2 1,0 0 62,3 0 1,0 4-60,0 2 0,0-1 41,0-2 1,0 1-8,0-1 1,3 3 39,0-3 1,1-3-30,-1-3 1,2-1 35,5 4 0,-1-4-31,0-2 1,1 1 150,-1-2 0,4 2-77,3-1 0,2-6 93,0 3 0,1-3-74,-1-1 1,5 2 10,2-5 1,2 0 49,1-2 0,0-1 156,0 0 0,4-2-309,2-1 0,-1-4 49,1 1 0,-1-2 20,1-1 1,3 0 40,-3 0 0,1 0-275,-1 0 0,-3 0 69,-6 0 0,2 3 121,-2 0 1,0 3 10,0-2 0,-2 2-51,-4-3 1,2 0 165,1-3 0,1 0-117,-1 0 0,-3 0-251,3 0 1,-1 0 100,0 0 0,-1 1-717,2 2 1,-1-2 862,0 2 0,3 2 0,4 1 0</inkml:trace>
  <inkml:trace contextRef="#ctx0" brushRef="#br0" timeOffset="35">19301 4060 8483,'-5'-5'-644,"-2"3"539,4-4 1,1 4 359,5-1 1,3-1-65,7 1 1,1 0 5,5 3 0,0-4-93,3 1 1,3 0 50,6 3 0,5 0-151,4 0 1,5 1-204,-2 2 0,7-1 184,-24 2 0,1-1 0,0-2 1,1 1 46,0 1 1,-1 0 0,1 0 0,0-1-8,0 1 0,0 0 0,1 1 0,-1 0-3,2-3 0,-1 1 1,0-1-1,-1 1-2,2-2 1,-1 0-1,-2 0 1,0 0 60,26 0 0,-4 0-19,4 0 1,-5 0 75,-2 0 1,-4 0-84,-4 0 1,-5 1-14,-2 2 1,-9-1 131,-4 4 13,-5-4-106,0 7-48,-8-4 1,-2 1 451,-6 0 1,-3-1-414,-6 2 0,-4 1-145,-6-2 1,-6 2 80,-6 2 1,-4-4-268,-5 0 0,-2 0-66,19-1 1,-1 0-1,1-2 1,-1 0 280,-3 0 0,1 0 0,-1-2 0,1 0-16,-4 1 1,0-1 0,2 0 0,-2-1-66,-2 1 1,-1-2-1,2-1 1,0-1 28,-2-1 0,0-1 0,3 0 0,-1 0 27,0-1 1,0 0-1,3 1 1,1 0 172,1 0 0,2 0 1,-21 0-42,8 2 1,5 2 89,1 1 1,9 1 300,3 2 387,11-2-724,7 3 0,12-4-258,4 0 0,10 0 267,6 0 0,9-1-32,10-2 1,4-2-118,-22 1 0,1-1 1,3 0-1,0 0 55,2 1 1,1-1 0,2 1-1,0 0-22,1 1 1,0 0-1,2-1 1,1 0-12,0 3 0,0-1 0,1 1 0,2-1-371,1 2 0,1 0 0,2 0 0,0 1 360,-1 1 0,0-1 0,-2 0 1,-2 0 4,-4 2 0,-2 1 1,-3-3-1,0 1-3,-2 1 1,-1 0 0,-1-2 0,-2 0-65,-2 1 0,-1-1 0,16 0 102,-7-1 1,-5 3-35,-2 0 1,-6 0 37,-3-3 1,-8 0 47,-5 0 987,-3 0-759,1 0 788,-13 0 0,2 0-1191,-8 0 1,-4 0 157,-3 0 0,-5-3-423,-1 0 0,-4 0 136,-5 3 0,-3-3 12,-1 0 1,1-1 83,3 1 0,4 2 69,2-3 1,0 2-49,3-1 1,3 2-133,9-2-583,7 2 0,10 1 68,8 0 754,9 0 0,6 0 0,4 0 0</inkml:trace>
  <inkml:trace contextRef="#ctx0" brushRef="#br0" timeOffset="36">13985 1965 8189,'0'-10'-103,"0"1"0,4 0 202,2-1 1,9 1 224,6 0 0,6-1-151,14 1 1,3-3-359,-17 5 1,2 1 0,2 0 0,1 0 120,0 1 1,1 1 0,3-2 0,0-1 49,-1 1 1,1 0 0,2 0 0,0 0-20,-1 3 1,0 0-1,-2-1 1,-1 1 45,-2 1 0,-2 1 1,1-3-1,0 1 22,0 0 1,0-1-1,-2 0 1,1 0-23,-4-1 0,0 1 1,21-3 27,-7-3 0,-1 3 21,-2-5 1,-4 4 103,-2 2 1,-6 3 29,-4-3 0,-2 4-101,-3-1 0,-6 2-84,-4 1 582,-4 0 0,1 0-273,-6 0 0,-6 0-25,-7 0 0,-3 4-418,-6 2 0,-4 2 37,-8 2 0,-5-1-192,-1 0 1,-7 4-106,24-7 0,-1 0 0,-2 1 0,-1-1 267,0 1 1,-2-1 0,2-1 0,-1 0 85,0 1 0,0 1 0,0-1 0,-1 1-35,-2-1 0,0 0 0,0 1 0,0-1 135,-4-1 0,1-1 0,5-1 1,1-1 111,-1 0 0,2-1 0,-18 0 278,14-1 0,7 0 70,12 0-368,5 0 1,7-3-242,6 0 0,4-3 174,5 3 1,3-3-328,3 3 0,5-4 59,2 4 0,7-3 253,5 3 0,6-3-117,6 3 1,-23 1 0,1 0-42,2 0 0,1 0 0,1 2 0,1-2 57,3-1 1,1 0-1,0 1 1,1-1-325,3 0 1,1 0 0,0-1-1,1 0 289,2 0 1,-1 1 0,1-1 0,-1-1 57,0-1 1,-2 0 0,-5 1 0,-2 0-199,-2 1 0,-2-1 0,15-4-9,-14 2 535,-6 3-117,-15 0 1,-3 4 1034,-10 0-1100,-2 0 1,-5 3 681,-3 0 1,-1 2-933,-5-2 0,-5-1 144,-4 4 1,-5 0-363,-7 3 1,-3 1 94,-7-1 0,22-4 0,0-1-25,-3 1 1,0 0 0,-2 1 0,0 0-187,-3 0 0,0 1 1,-3 1-1,-1 0 385,-5 0 0,0 0 1,-4-1-1,-1-1 89,1 0 0,-1 0 0,3-1 0,1 0 181,5-2 0,1 0 0,5-1 0,1 0 5,5-1 0,2-2 0,-18-2 144,10 0 123,7-4-286,18 1 1,3 0-465,10 0 0,6 3 388,7-3 1,7 3-309,5-4 0,4 2 116,5-1 1,5-2 78,5 2 1,-20 3 0,1 0 99,2 0 0,2 0 0,3 0 0,0 0-143,0-2 0,1 1 0,4 1 0,0 1-281,-1 0 1,0 0 0,4 0 0,1 0 334,2 1 1,1-1-1,0-1 1,1 0-86,0 1 0,0 1 1,-2-1-1,-1 0 20,-4 0 1,-1 1-1,-3 0 1,-1 1-156,-3-2 1,-1 0 0,-3 2 0,-3-1 208,18 1 1,-11 0-21,-11 0 0,-7 0 451,-2 0 475,-3 0-377,-1 5 1366,0-4-1944,1 3 588,-5-4-462,-1 0 9,-4 0-86,-8 0 1,-3 0-178,-7 0 1,-1 0 79,1 0 1,-5 0-129,-2 0 0,-7 0 114,-5 0 0,-2-1-184,-4-2 1,0 2-133,-4-3 0,-4 3 376,-1 1 1,4-1-2,1-2 1,8 2 140,2-2 1,8 2 201,7 1-269,7-4 0,6 3-240,9-2 1,9 1 159,6-1 1,6 1 155,1-5 1,7 5-4,-2-1 1,12-2 79,1-1 1,6 1-217,3-2 1,3 4 63,-24 0 1,0 0 0,0 2 0,1-1-153,0-1 1,1 0 0,-2 1 0,0 1 44,0-2 1,-1 0-1,24 0-311,-7 0 0,-8 2 166,-8 1 1,-9 0 617,-6 0-176,-7 0-43,-2 0-137,-4 0 590,-4 4 0,-1-2-331,-4 1 1,-2 2-46,-1 1 1,-4-1-367,-5 1 1,-3 1 96,-4 2 0,-4 3-360,-2 1 1,-6 0-36,0 0 0,-8-2 316,2 4 0,0-3 77,3 0 0,0-6 172,0-2 0,7-3-104,8-1 0,9-1-79,10-3 1,4-1-8,5-4 1,8 0 45,4-1 0,9-2 116,4 0 1,5-1-11,1 4 1,7 0-68,-1-1 0,4 1-303,-1 0 0,3 0 256,3 3 0,1-2-110,-1 2 1,-2 0 128,-1 0 1,-7 4-125,2-1 0,-8-1 295,-2 1 0,-9 0-720,-6 3-52,-7 0 61,2 0 79,-7 0 0,2 0 430,-6 0 0,-2 0 0,-4 0 0</inkml:trace>
  <inkml:trace contextRef="#ctx0" brushRef="#br0" timeOffset="37">13501 4060 8002,'-4'5'-127,"3"-1"0,-7-3 252,5 2 1,-4-2-31,1 2 1,-3-1-48,0 1 1,-4-1 54,-3 5 1,-6-4 1,-2 3 0,-8 0 62,-6 3 0,-3 1-350,-6-1 1,-3 1 179,24-3 1,-1-1 0,-2-1 0,-1 1 59,-1 2 1,0 0-1,-3-1 1,1 1-44,-1 2 1,-1-1 0,1-2-1,0 0-211,2 0 0,-1-1 1,-1-1-1,0-1 344,0-1 1,-1 0 0,-1 1 0,-1-1-95,3 0 0,0-2 0,-1-1 0,0-1-92,6-2 1,-1-1 0,1 0 0,-1-1-41,2-1 1,1 0 0,-3-3 0,1-1 135,-1-2 1,1-1 0,1 0 0,1-1-125,2 1 0,0-2 1,1 0-1,1-1 43,-1 1 0,1-1 0,0 1 0,0-1 84,-20-12 0,6 4-111,6 3 1,3-2-89,3 1 0,3-6 59,7 4 0,1-9-37,5 6 0,4-3 376,2 2 1,2 0-270,1 0 1,4-4 46,2-2 0,7-7 109,6-2 0,-8 19 0,1-1-84,1 0 0,2 0 1,-1 2-1,0 0-32,14-21 0,1 5 83,2-1 1,-2 6-69,2 3 0,-1 2 29,1 1 1,-1 3 175,4 0 1,-1 5-161,1 2 1,5 0-44,-1 6 0,2-1 10,0 4 1,2 0-116,1-1 0,0 4 101,-3 0 1,0 3-30,7-3 0,-6 4 64,6-1 0,-3 1 1,3 2 1,0 0-7,3 0 1,-6 0 14,3 0 1,-6 2 80,3 1 0,-5 1-98,2 2 1,-6 2 135,-1-2 1,-4 6-117,1 0 0,-1 2 86,1-2 1,-5 2-110,2 1 1,-2 3 5,2-3 0,0 3-22,4 0 1,-8 4-99,1 0 0,-1 0-17,-2-4 1,3 5 71,-4 2 1,1-2-95,-3-2 0,-4-1 105,1-1 1,-2 2-43,2 1 0,-3 0 281,-4-4 1,1 1-263,-1 0 0,-3 0 202,0 3 0,-3-2-50,0 1 0,-2 2 8,-1-1 0,-1 4-117,-2-1 0,-4 2-61,-5 4 0,-3-1 74,-3 5 1,-4-2-55,0 1 1,-7 2-309,1-2 1,-6 2 250,0 2 1,13-18 0,0 0 47,-1 0 0,0 0 0,-1-1 0,-1 0-51,2-2 1,0 0 0,0-2 0,0-1-110,-22 14 1,1-6 22,6-6 0,1-3-177,9-3 1,0-5 72,2-2 1,-1-3 250,4-3 0,0-1 0,4-2 0,-1 1 0</inkml:trace>
  <inkml:trace contextRef="#ctx0" brushRef="#br0" timeOffset="38">9870 4004 8109,'-5'-10'0,"3"2"-303,-4 2 0,3-2 271,-3 1 0,4-1 458,-1-1 1,2 3-192,1-1 0,-1 5 133,-3-1-365,3-2 199,-3 4-158,4 5 1,0 6 68,0 9 0,0 4 64,0 2 1,0 6-103,0 3 1,3 3 10,0 3 0,2 0-353,-2 3 0,-1 3 220,4 0 0,-3-1-115,3-8 0,-3-4 67,4-2 1,-5-7 15,1-5 0,-1-9 22,1-7 34,-2-2 0,3-2 37,-4-2 1,0-5 185,0-5 1,0-6-177,0 0 1,0-9 19,0 0 0,0-7-126,0-2 0,0-2 118,0-4 0,-1-3-60,-2 0 0,2-3 33,-2 6 1,2 2 63,1 4 1,0 2-14,0 7 1,0 6 414,0 10-432,0 6 1,0 4 8,0 8 0,1 2-47,2 11 1,-2-1 71,2 10 0,1-1-119,-1 7 1,0 4 89,-3 2 1,4 4-97,-1 0 1,0 5 3,-3 0 1,3-3-14,0-6 0,1-5-147,-1-1 0,-1-12-296,4-3 293,-3-7 1,2-8 127,-2-4 0,-2-2 106,2-7 1,-2 0-142,-1-10 1,0 0 220,0-9 1,0 2 7,0-9 1,0 0-91,0-5 1,0 1 62,0-5 0,-3 4-73,0-4 1,-4 5 187,0-1 0,3 5-118,1 4 1,-1 8 132,1 4-182,0 9 1,3 7 87,0 6 0,1 7-39,2 9 1,2 4 10,4 8 0,-2 4-137,-1 5 1,0-1 54,3 5 1,0-2-102,-3 2 0,-1-2 73,-2-2 1,-2-3-91,2-3 1,1-4 101,-1-12 0,1-1-191,-4-8 235,0-4 1,-1-5 110,-3-6 1,2-6-229,-4-4 1,3-5 95,-3-4 1,0-3-32,-4-3 0,2-3-5,2-7 0,-2 3-146,1-2 1,-4 1 139,-1 2 1,2 3 198,4 0 0,1 9-37,-1 3 0,2 10 87,4 6 1,0 5-111,0 1 1,1 8 7,2 7 1,2 8 54,4 5 1,0 4-73,1 5 1,-1 4-125,0-1 1,-2 5 101,-1-2 0,-1 3-146,1 0 0,-2-3-49,-4-3 0,0-3-237,0-3 0,3-3-777,1-6 0,0-3 1122,-1-7 0,-3 1 0,6-7 0,2-2 0</inkml:trace>
  <inkml:trace contextRef="#ctx0" brushRef="#br0" timeOffset="39">10130 6788 8005,'-4'-10'0,"2"4"380,-4 0 63,0 0 358,-4-4-453,1 5 0,0 1-181,-1 4 0,1 0 8,0 0 0,-2 4-92,-1 2 0,1 4 80,-5 2 1,5 2-174,-2 1 1,0 2-8,0-5 1,1 3 78,3-6 0,2 2-425,1-5 200,4-1 66,-2-1 1,8-5 115,2-2 0,4-4 2,2-5 1,3-1 59,3-3 1,1-2-8,-1 3 0,1 0 151,0 0 0,-1 2-110,1-2 0,-1 4 162,-3-2 0,-1 6-91,-5 1 1,0 1 111,0-2-178,1 3 1,-5 8 16,-2 3 1,-2 2-150,-1 3 0,0 4 133,0 6 1,-3 1 4,0 5 0,-1 0-25,1 0 0,2 4-91,-3 2 1,0 3 90,1 0 1,-1 3-146,1 0 1,1 0 8,-4-6 1,3-2-187,-4-4 1,2-1-192,-1-2 0,-2-4 194,2-5 1,-6-4 100,0-5 1,-2 0 12,2-4 1,1 0 111,-5-3 0,2-3-103,-2 0 0,-1-4 258,5 0 1,0-1 96,2-1 1,2-1 92,2 1 1,2-3-11,4-1 0,0 1-72,0 3 1,1-2 60,2-1 0,3 1-116,6-1 1,3 5 82,4 1 1,1 0-93,5 0 0,0 2-82,6 4 1,2 0-102,1 0 1,3 0-249,4 0 1,-3 4-493,2 2 1,-2 3 92,-4 0 1,-2-3-711,-4 0 1,-5 1 120,-5 2 1212,-3 0 0,-7-1 0,-2-1 0,-2-3 0</inkml:trace>
  <inkml:trace contextRef="#ctx0" brushRef="#br0" timeOffset="40">9897 7318 8290,'-9'0'0,"0"0"0,0 0-50,-1 0 164,1 0 1,1-1-5,1-2 1,3 1-20,4-4 0,0 3-223,0-3 1,4 2 254,3-2 0,2 4 7,3-1 1,3 1 3,3-1 0,1 2-34,0-2 1,3 3-12,3 3 1,3-1-4,3 4 1,-1-4-134,4 1 1,-3-2 40,4-1 0,-2 3 18,1 1 0,-5-1 205,-4-3 1,-8 0-87,2 0 221,-7 0-289,-2-4 1,-7 3 174,-6-3 0,-6 3-88,-3 1 0,-6 0-256,0 0 0,-2 1 23,-5 3 0,0-2-86,-3 4 1,0-4 129,1 1 0,-1-2 22,0-1 0,-2 0 107,2 0 0,-1 0-119,7 0 0,1 0 167,6 0 0,1 0-12,5 0-129,4-4 1,2 0 30,6-2 0,6-3-16,7 3 1,1 1 39,2-1 1,4 3-19,2-4 0,2 4-78,4-3 1,-1 4 54,5-1 1,-4-1-44,3 1 0,-4-4 38,1 4 0,-6-1 34,-4 1 0,-2 2 97,-3-2 37,-3 2 0,-9 1-59,-4 0 0,-5 0-73,-7 0 0,-3 0-211,-4 0 1,-2 0 145,-1 0 0,-4 0-34,1 0 1,3 0 131,0 0 1,2 0 111,2 0 1,3 0-268,3 0-67,1 0 0,7 0 73,4 0 1,5 1 79,8 2 1,1-1-478,5 4 1,4-1 200,1 2 1,6 1-1566,1-2 1835,0 2 0,2 2 0,0-1 0</inkml:trace>
  <inkml:trace contextRef="#ctx0" brushRef="#br0" timeOffset="41">16564 2048 8162,'-4'-9'-342,"2"3"428,-4 0 0,4 3 749,-2-4-572,3 5 12,1-2 5,0 12 1,0 3-108,0 7 0,0 4 39,0 0 1,0 7-50,0-1 1,0 6 7,0 0 1,0 6-82,0 4 0,0 1-436,0 2 1,0-1 304,0 1 0,1-3 39,3-3 0,-3-5-271,2-8 1,1-5-25,-1-5-55,4-3 384,-6-10 1,3-5 149,-4-6 0,0-2-161,0-2 0,0-4 269,0-5 0,0-5-354,0-7 0,0-3 104,0-6 0,0 2-329,0-3 1,-1-2 258,-2-4 1,1 4-117,-4-4 0,3 4 155,-3-1 1,2 6 200,-2 4 1,4 9 290,-1 3-217,2 11-250,1 7 1,0 9 40,0 4 0,0 5 121,0 4 0,1 9-37,2 4 0,-2 4-29,2 3 1,-2 3-93,-1 3 1,1 1-9,3 2 0,-3-1-4,2 1 0,-2-4-1,-1 1 0,0-8-88,0 1 1,1-8 75,2-4 0,-2-7-172,2-8 166,-2-5 1,-1-2-36,0-6 1,0-6 28,0-7 1,0-7-210,0-5 0,0-4 27,0-5 0,3-4-4,0-3 1,0-2 124,-3-4 0,-1-2-225,0 25 1,-1-2-1,1 2 1,0 0 259,-2 0 1,0 1-1,2-1 1,0 0-88,-2-23 0,2 7 501,1 9 0,0 10-125,0 12 1,1 5 42,2 4 0,-2 7-36,2 6 0,1 3 93,-1 6 0,0 4-292,-3 1 1,0 7 86,0 4 1,3 2 142,1 3 1,-1 2-226,-3 1 1,0 3-409,0-3 1,0 6 300,0 0 1,-3 0 34,-1-6 1,1-3 36,3-9-16,0-4-261,0-13 0,0-10 84,0-10 1,1-7 152,2-9 1,2-3-43,1-6 1,1-2-85,-4-4 1,0-1 76,-3 1 1,0-3 3,0-1 0,0 0 166,0 1 0,-3 2-184,0 1 0,-4 2 344,1 7 1,0 7 97,0 12-122,4 4 0,-2 11-50,4 7 1,0 6 254,0 12 0,4 6-104,2 7 0,0 6-437,-3-24 0,0 0 0,-1 26 180,-1-25 1,1-1-1,2 24-103,-2-24 0,-1 0 1,2 23-764,-3 1 1,0-11 462,0-5 0,3-5-1216,0-4 0,4-7 1516,-4-5 0,3-4 0,-3-3 0</inkml:trace>
  <inkml:trace contextRef="#ctx0" brushRef="#br0" timeOffset="42">16573 3073 8179,'-9'0'-1105,"0"0"792,4 0 653,0 4 0,5 2-149,0 6 1,0-1-207,0 1 0,1 2-207,3-2 0,-3 5 81,2-2 1,-1 3-51,1 0 1,-2 1 39,2-1 151,2 1 0,-4 4 0,3 1 0</inkml:trace>
  <inkml:trace contextRef="#ctx0" brushRef="#br0" timeOffset="43">16592 3696 8179,'-9'10'20,"-1"-1"1,4 0 101,0 1 1,4-1-60,-1 0 1,2 1 150,1-1 1,0 1-513,0 3 1,0-2 193,0 5 0,0-2-264,0 2 0,0 4 210,0-1 0,0 3-183,0-1 0,0 0-53,0 4 394,0 0 0,4 3 0,1 0 0</inkml:trace>
  <inkml:trace contextRef="#ctx0" brushRef="#br0" timeOffset="44">16592 4255 8179,'0'19'0,"-3"-1"-120,0 1 1,-1 0 166,0-1 0,3 1 150,-2-1 0,2 1-48,1 0 0,0-1 34,0 1 1,0 0-259,0-1 0,-3-3 147,0-3 1,0-1-569,3 2 0,0-3 496,0 3 0,4-3 0,1-1 0</inkml:trace>
  <inkml:trace contextRef="#ctx0" brushRef="#br0" timeOffset="45">16629 4991 8170,'-5'14'-749,"-2"0"524,4-5 1,0 3 72,3 1 0,0 0-7,0 0 1,1-2 158,2 4 0,2 1 0,4 3 0</inkml:trace>
  <inkml:trace contextRef="#ctx0" brushRef="#br0" timeOffset="46">16676 5400 8170,'-9'19'-244,"4"0"244,-4-1 0,1 1 636,5-1 0,-1 1-135,4 0 0,0-1-445,0 1 0,0 0 23,0-1 1,0 1-89,0-1 1,2 1-255,1 0 0,-1-4-312,4 1 1,-3-1 574,3 4 0,0 4 0,4 0 0</inkml:trace>
  <inkml:trace contextRef="#ctx0" brushRef="#br0" timeOffset="47">16704 5903 8199,'-4'9'0,"-2"4"771,-3-1 0,1 1-357,2-4 1,-2 0-204,5 1 0,0-1-375,3 0 1,1-3 163,2 1 0,2-1 0,5 3 0</inkml:trace>
  <inkml:trace contextRef="#ctx0" brushRef="#br1" timeOffset="48">16657 6071 8770,'-6'0'-783,"0"0"574,4 0 0,-6 2 632,5 4 1,-1 2-91,1 11 1,2 2-154,-2 6 1,2 9-73,1 1 0,0 6 53,0 1 1,0 0-243,0 0 0,0-1 185,0-6 1,0-2-160,0-11 1,0-2 164,0-6-154,0-3 42,0-8 0,0-3 10,0-8 1,0-1-39,0-9 1,1 0 63,2-6 1,-2-3-107,2-6 1,1-1 13,-1-2 0,0-2-56,-3 2 1,0-2 90,0 2 1,0-4-3,0 4 1,-1-3 99,-2 6 0,1 4 142,-4 5 0,3 0 381,-3 4-225,4 5-126,-2 9 1,4 5-138,0 2 0,0 3-143,0 7 1,-1 1 117,-3 5 0,3 3-84,-2-1 0,2 5 27,1-1 0,0 5-55,0 1 1,0 0 53,0-3 1,0 0 12,0 0 1,0-3-87,0 0 0,0-5 74,0 2 0,0-6-158,0-4 181,4-6-77,-3-2 0,4-8 1,-5-2 1,3-6-18,0-4 0,0-3-57,-3-2 1,0-4-164,0-6 0,1 1 11,2-4 1,-2 0 127,2-4 0,-2 4 200,-1 0 0,0 4-102,0-1 0,0 3 122,0 3 0,0 7 19,0 5 1,0 6 477,0 1 89,0 4-519,-4 6 0,3 3 110,-2 9 0,2 3-138,1 6 0,-3 3 44,0 3 1,0 0-27,3 6 0,0-1-132,0 4 1,0-2 33,0-1 0,0-2-162,0-1 0,0-5-54,0-1 1,3-6 136,0-6 1,0-3-217,-3-3 0,0-6-111,0-4 209,0-9 1,0-2 61,0-4 0,0 2-833,0-2 0,0-1 912,0-3 0,0 1 0,0-1 0</inkml:trace>
  <inkml:trace contextRef="#ctx0" brushRef="#br0" timeOffset="49">16573 6955 8314,'-5'-4'11,"-3"3"123,3-3 419,-5 0-229,1 3 0,0-2-195,-1 6 0,1 2 81,0 4 0,-4 5 109,1 1 0,0 6-106,2 1 1,1 3 7,0 0 0,3 3-104,3 3 0,2-2-176,1 2 0,6-6-8,3-3 0,1-4-256,6-2 0,-4-4-26,4-5 0,-1-4 130,4-6 1,-4-8 134,1-7 1,-2-5 7,2-5 1,-3-4 95,-3-2 1,-5-3 36,-2 0 0,1 4 260,-1 2 0,-4 3-23,-5 3 0,-3 4-158,-4 5 1,0 4-182,-3 5 0,-1 4 143,1 6 0,-2 0-674,0 3 1,0 0 104,3 3 471,1 1 0,5-1 0,0 0 0</inkml:trace>
  <inkml:trace contextRef="#ctx0" brushRef="#br0" timeOffset="50">10316 3706 8313,'-18'0'0,"-1"-1"0,2-1-1239,1-1 885,3-5 0,7 6 326,3-4 0,2 3-23,1-3 0,1-1 254,2-2 1,0 0-94,3 0 1,-1-1 180,1 1 1,2 0 66,-1-1 1,1 4-163,1 0 1,4 1 95,-1-1 0,4-2-109,-4 5 1,6 0 34,0 3 1,2 0-88,5 0 1,-1 3-54,4 0 1,4 5 83,3-2 0,1 2-103,1 1 1,1 1-432,3-1 1,-3 0 375,2 1 1,3-4 63,0 0 0,-1-4-67,-2 1 0,-2-2-5,-1-1 0,0 0-6,-3 0 1,-3-3-111,-6 0 0,-3-3 112,-3 3 0,-1-4-18,-3 4 1,-1 0 96,-5 3-86,0 0 605,-4 0-588,0 0 0,-7 0 440,-1 0 0,-2 0-213,-4 0 1,-1 0-131,-3 0 0,2 0-167,-5 0 0,1-1 110,-4-2 1,-3-2-189,1-4 1,-4-2 67,3-1 1,-6-2 14,3-1 0,-3-3 35,7 3 1,-4-3-28,3 0 1,-3 0 78,4 2 1,3 3 325,6 4-233,1-1-72,2 1-170,4 4 0,5 2 153,6 6 0,5-1-34,2 4 0,4 0 44,2 4 0,1-1-6,4 0 1,1 1-23,3-1 0,3 3-1,0 1 1,1-1-196,-1-2 1,-1-1 119,5 0 1,-7 0 34,0 1 1,0-1 9,-3 0 1,-5-2 27,-2-1 1,-6-3 54,-3 3 0,-4 0 150,-5 4 0,-1-1-59,-2 0 0,-3 1 170,-6-1 1,0 4-145,-3 3 1,-1-2-69,-2 2 1,-3-5-93,2 2 0,-1 0 120,4-1 0,-2 4-643,0-4 0,2 1 268,1-4 0,3 5 236,0 1 0,-3 3 0,1 0 0</inkml:trace>
  <inkml:trace contextRef="#ctx0" brushRef="#br0" timeOffset="51">12300 1201 8567,'-6'-4'-493,"-2"0"-864,2-2 1257,2-3 624,0 4 0,5-3-160,2 2 0,6 1-144,7 1 1,2 3-218,4-2 1,3 2 55,6 1 0,0 0-119,6 0 0,-1 0 81,8 0 1,-2 0-207,2 0 1,0 3 219,-3 0 1,-1 1-29,-3-4 0,-5-1 101,-4-3 0,-4 0-79,-5-2 1,-2-2 103,-1 2 1,-4-3-83,-6 0 1,-2 3 220,-4 0 0,-1-1-74,-2-2 0,-5 3 260,-4 0 0,-5-1-394,1-2 1,-2-1 1,-4-3 1,1 3-101,-3-2 0,3 1 153,-1 2 1,3-3-32,0-1 0,1 1-14,3 2 1,1 4-92,5 0-16,4 0 11,1 1 1,5-3 18,2 5 1,2 0-134,4 3 0,5 1 90,1 2 0,3-1 46,1 5 0,0-1-164,3 3 0,-2 0 128,1 1 1,-2-1 107,-4 0 0,3 4-13,-2-1 1,-3 1 195,-1-4 0,-4 0-177,-2 1 1,-4-1 154,1 0 1,-3 0-239,-3 1 0,-3-1 105,-7 0 0,-1 4-647,-5-1 1,1 5 248,-1-2 0,-3 3-785,1 0 0,-1 4 1083,3 0 0,1 0 0,-1-4 0</inkml:trace>
  <inkml:trace contextRef="#ctx0" brushRef="#br0" timeOffset="52">8361 4842 8544,'0'-10'-535,"0"1"0,-3 3 253,0 0 0,0 3 593,3-4-119,0 1 14,4 1 1,1 1-24,4 4 0,1 5 60,-1 4 0,1 5-124,3 4 0,-2 5 18,5 2 0,-2 2-199,2 1 0,2 0 189,1 0 0,0 0-212,2-1 1,0 3 97,1-2 1,-3-3-122,3-9 0,-2-4 51,-2-6 0,3-1 30,-2-5 1,1-2 31,-4-1 1,-2-6 15,2-6 1,-1-3 129,4-1 0,0 0-131,-1-3 1,1 2 135,0-1 0,2 1-108,1 1 0,3 3-3,-3 3 1,2 2-9,-2 8 0,3-3-8,-3 3 1,2 4-27,-2 5 0,0 3-14,-3 4 1,-1-3-85,1 2 1,-1 2 104,1-2 0,0 1-119,-1-4 0,4 0 96,0 0 1,-1-2-2,-2-1 1,1-4 9,1 1 0,-1-2 3,2-1 0,-1 0 40,0 0 1,-1-1 10,2-2 1,0 1-5,0-4 0,0 4-30,-4-1 0,2 1 68,2 2 0,-2 0-60,1 0 1,0 0 49,1 0 0,-2 0-51,5 0 1,-3 0-6,3 0 0,-4 0-44,4 0 1,0 0 52,3 0 0,-3 0-55,0 0 1,-4 0 46,4 0 0,-3 0 0,3 0 0,0 0-10,3 0 0,0 0 1,-1 0 0,1 4 2,0-1 0,0 3 3,0-3 1,0 1-18,0-1 1,-2-2-2,2 2 1,-2 2-20,5-2 0,-2 0 29,-1-3 1,4 0-26,2 0 0,-2 0 18,-1 0 0,2 0-6,1 0 0,-1 0 17,1 0 1,0 0 1,0 0 1,2 0 18,-2 0 1,2 0-26,1 0 0,1 1-142,-1 2 1,0-2 144,0 2 0,-1 1-26,1-1 1,-5 3 22,5-2 1,-3 2-42,0-3 0,4 1 13,-1-1 0,-3-1-7,3 4 0,-3-3 3,1 4 1,0-2 12,-4 1 0,3 2 23,-3-1 1,3 1-25,-3 1 0,4 0 28,0 1 0,-3-1-18,-1 0 1,-1 1 4,1-1 0,-2 0-37,2 1 0,-2-1 6,-1 0 0,1 2 14,2 1 1,-2-2 4,2 3 1,-4 0-30,-2 0 0,1 3 22,-4 0 1,3 1 8,-4 2 1,1-4 121,-3 1 0,-1-4-130,1 4 0,0-5 1,-1 2 1,1-6-12,0-1 0,2-4 8,1 1 0,0-2-1,-4-1 1,1-4 58,0-2 0,-1-2-55,1-2 1,-1-3 19,1-3 0,0-1-15,-1-2 0,1 1 30,0-1 0,-2 0 38,-1 1 1,1 0 5,-1 3 1,1 0-55,2 3 1,0 1 2,-1-1 0,1 5 68,-1 1 1,1 3-53,0 0 0,-1 2 56,1 1 0,-4 4-48,1 3 0,0 1-29,2 1 0,3 1-12,-3-1 0,4 0-9,-3 0 0,-1 1-19,4-1 0,-1 0 27,1 1 1,-3-4-102,3 0 0,2-1 104,1 2 0,0-2-58,0-2 1,2-2 40,-2 2 0,0-2-3,3-1 1,-6 0 11,6 0 1,-3 0-2,0 0 1,3 0 45,0 0 0,-3 0-50,3 0 1,-1 0 32,4 0 0,-2 0-20,2 0 1,-2 0 20,-1 0 1,-1 1-17,1 2 0,1-2 1,2 2 0,-2-2-3,2-1 1,-2 3-2,-1 1 1,1-1 31,2-3 0,1 3 2,3 0 1,-2 0-16,-2-3 0,2 0-8,4 0 0,-3 0-9,0 0 0,-3-1 13,3-2 1,4-1-19,2-3 1,0-1-118,-2 2 1,-1 1 147,0-1 0,1 2-5,3-2 0,-6 4-11,2-1 1,-2 2-13,3 1 1,-3 0 16,2 0 1,-3 3-37,3 0 1,0 1 30,-6-1 0,6-1-5,-3 1 0,3-2-35,-6-1 0,4 0-6,0 0 0,1 0 23,1 0 0,-3 0 7,0 0 1,-3 0-14,4 0 0,-2 0-11,1 0 0,-2 0-46,-4 0 1,3 0 69,0 0 1,0 0-1,-3 0 1,0 0 4,0 0 1,0 0 3,0 0 1,-1 0 10,1 0 0,-3 0 124,0 0 0,-1 0-80,1 0 0,4 0-31,-5 0 1,4 0 141,-6 0 1,1-3-147,-1-1 1,0-2 148,3 3 0,-2-4-89,-4 1 1,2 1 19,1-2 1,0 2-38,-4-1 0,4-1 9,0 4 1,0-4-81,-4 4 0,4 0 67,0 3 1,-1 0-128,-2 0 0,0-3 111,-1 0 1,4 0-132,0 3 1,-1 0 98,-2 0 0,0-1-10,-1-2 1,3 1 51,-2-5 1,2 4-45,-2-3 0,0 1 110,2-1 0,0-3-93,1 3 0,-3 2 36,3 1 1,-2-1-55,-2 1 0,1-3-3,0 2 0,-2-2 12,-1 3 0,1-4-10,-1 1 1,-3-2 9,0 2 1,0-3-6,0 0 0,-1-1 91,-3-2 0,1-2-84,-1 2 0,0-1 215,1 0 0,2 2-88,0-5 1,2 5-51,-2-1 0,-1-2-83,1 2 0,2-2-14,2 2 0,-3 1-17,0-1 1,0 2 83,0 0 1,-1 1-163,-3 0 0,2-4 119,1 1 0,-1-4-137,1 4 0,-2-5 71,0 2 1,-1-3-213,0 0 0,1 2 68,-1 1 1,0-1-61,0-2 0,-2 3-109,-1 3 0,-4 1-900,1 2 1251,2 0 0,0-5 0,5 0 0</inkml:trace>
  <inkml:trace contextRef="#ctx0" brushRef="#br0" timeOffset="53">17905 4460 8259,'-10'8'165,"1"-2"0,0 3 547,0-3 1,-5 2-167,-1 1 0,-3 1-92,-1-1 1,0-1-203,-3-1 1,-1-3-194,-2-4 0,0 0-70,3 0 0,-3-9-75,3-3 1,1-6-551,2-3 1,0-7 375,1-6 0,0-5-548,3-4 0,-2-3 626,10 19 0,2-1 0,-1 1 0,0 0 23,3-3 0,0 1 1,1 1-1,1 0 61,2 1 0,1 1 1,6-19-1,7 8 1,1 8 183,4 7 0,2 6 253,-1 4 1,3 4 53,4 2 0,-1 4-154,-2-1 1,2 3-72,-2 3 0,1 4-53,2 9 1,-4 2-162,-2 9 0,-2 0 39,-2 8 1,-3 0 15,-3 5 1,-3-1 6,-2 5 0,-3-4-54,-4 4 0,-1-3 260,-2 6 1,-4-7-132,-5 3 0,-2-6 209,-5-3 0,-4-4-91,-2 1 0,3-11-143,0-4 1,-1-9 55,1-4 1,1-4-194,2-5 0,3-4-157,1-9 1,3-4-359,-4-2 0,5-1 586,-2-2 0,5-4 0,-1-3 0,-3-1 0</inkml:trace>
  <inkml:trace contextRef="#ctx0" brushRef="#br0" timeOffset="54">9953 3901 8159,'-9'0'0,"3"0"96,0 0 331,-1 0-571,2 4 1,-2 2 98,4 3 1,0 4-55,3 3 1,0 1 128,0 2 1,1 4 57,2 2 1,-2 2 13,2 0 1,2 6-2,1 1 1,0-1-87,0 1 0,-1 3-64,1 4 1,2 1 5,-1 1 0,0-3 119,-1 3 1,2-7-137,-1-2 0,-2-7 7,1 1 1,-3-7 21,3-2 1,-3-3 27,4-7-21,-5-1-2,2-8 1,-4-4 22,0-3 0,0-5 92,0-4 0,0-2-91,0-4 1,-1-3-130,-2-6 1,1 1 68,-5-4 1,1 3 117,-3-3 1,3 3-43,-1-3 1,1 1 6,-3-1 0,0-2 186,-1 5 0,1 0-63,0 3 0,-1-3 19,1 0 0,3 4-93,0 6 0,0 1 56,0 1 0,2 2 30,4 1-89,0 3 1,0 3-10,0 1 1,0 3 84,0 0-178,0 4 160,0-2-137,0 4 85,0 8 1,1 2-46,2 9 1,-1 3-3,5-1 0,-2 8-24,1-1 1,2 9 8,-2 1 0,3 1-278,0-2 1,-3 0 287,0 1 1,1 2-59,2 0 1,-1-3 35,-2-6 0,2-3-277,-5-4 243,4-1-7,-6-13 31,3-1 0,-4-10 11,0-2-5,0-3 0,-3-4 130,0-2 1,-1 0-222,1-3 0,1 3 72,-5 0 0,4-2 123,-3-2 1,4 3-26,-1 0-35,-2 3 1,4 0 65,-2 1 1,2 3-80,1 0 22,0 4-11,0-2 0,0 5-292,0 2 1,0-1 98,0 4 0,1 1 156,2 6 0,-2-3 0,3 3 0</inkml:trace>
  <inkml:trace contextRef="#ctx0" brushRef="#br0" timeOffset="55">9981 4814 8444,'-6'-3'239,"0"0"245,4-1-252,-2 4 1,4 5 8,0 1 0,0-1 64,0 1 1,0 0-99,0 4 1,0 2-227,0 0 0,1 4 166,2-4 1,-2 5-521,2-2 1,1 3-69,-1 1 1,3-1-319,-3 1 0,4 0 495,-4-1 0,1 2-588,-1 2 852,-2-3 0,7 8 0,-3-3 0</inkml:trace>
  <inkml:trace contextRef="#ctx0" brushRef="#br0" timeOffset="56">10046 5419 8385,'-3'9'-100,"0"1"1,0-4 135,3 0 351,0 0 0,0 3 25,0 1-435,0-1 1,0 0 77,0 1 1,0-4-203,0 0 0,0 0-46,0 4 0,0-1 144,0 0 1,0 1-509,0-1 1,0 0 16,0 1 540,0-1 0,0 4 0,0 2 0</inkml:trace>
  <inkml:trace contextRef="#ctx0" brushRef="#br0" timeOffset="57">10046 5801 8311,'0'9'-222,"0"0"0,-3-3 459,0 1 137,0-1-405,-1 3 252,3 1-882,-3-1 259,4 0-401,0 0 803,0 1 0,-4 3 0,-2 2 0</inkml:trace>
  <inkml:trace contextRef="#ctx0" brushRef="#br0" timeOffset="58">10056 6024 8311,'0'9'0,"-1"-2"803,-2-1 1,2 0-242,-3 3 0,0 1-85,1-1 0,0-3-280,3 0 0,1 1-173,2 2 1,-1-3-2111,5 0 2086,-1-4 0,3 7 0,0-4 0</inkml:trace>
  <inkml:trace contextRef="#ctx0" brushRef="#br0" timeOffset="59">10084 6285 8132,'-7'0'-288,"1"0"0,0 0 619,-3 0 0,3 0 242,-1 0-385,5 4 0,-2-2-19,4 4 1,0-3-271,0 4 0,0 0-1,0 5 1,0 0-7,0 3 1,3-2 45,0 2 0,4 0 70,-4 0 1,0 2 76,-3-5 0,0 1-75,0 0 505,0-3-123,0 4-143,0-9 1,-4-1-165,-3-4 1,2-4-168,-1-2 1,3-7-67,-3-2 1,4-3 80,-1-1 1,1-2 16,2-1 0,0-3 37,0 3 1,0 2 122,0 4 0,5 3-147,1 4 1,2-1 145,1 1 0,2 4-93,1 2 0,-1 6-21,1 3 1,1 2 22,0 2 0,-2 3-7,-5 2 1,2 3 161,-5 1 1,0-1-156,-3 1 1,0-4 262,0 1 1,-4-2-70,-3 2 0,-1-3 104,-1-3 1,0-2-98,-1-2 1,1-2-174,0-4 1,-1 0-182,1 0 0,1-1 87,2-2 0,-2 0-38,5-6 1,-3 2 90,3-6 1,0 2-225,3-2 1,0 2-24,0-5 1,0 4 141,0-3 43,4 3 1,1-1 14,4 3 0,1 5 17,-1 2 1,0 2-21,1 1 0,-4 1 214,0 2 0,-1 2-110,1 5 1,0 2 281,-3 1 1,-2 2-124,2-3 0,-2 4 181,-1-4 1,-3 1-110,0-4 1,-4 0-66,4 1-212,-4-1 371,2-4-635,-4-1 1,2-4 25,1 0 17,4-4 0,-2-1 49,4-4 1,0-1-2,0 1 1,1 0 94,2-1 0,-1 2-37,4 2 106,1-2 0,2 7-54,0-2 1,-3 2 443,1 1-112,-1 0 69,-1 4 0,-1 2-124,-4 6 1,0-1-655,0 1 0,-3-2 105,0 0 322,0-1 0,-1 0 0,-1 1 0</inkml:trace>
  <inkml:trace contextRef="#ctx0" brushRef="#br0" timeOffset="60">17458 3240 8587,'-9'-5'-258,"2"1"-634,1 4 1143,4 0 0,-2 4-89,4 2 1,4 11 250,2 4 0,3 6-122,0 4 1,3 7-10,1 5 1,3 3-470,0 0 0,0 3 219,0-3 1,1 2 25,-1-8 0,-3-3-94,0-6 0,-4-4 367,-3-2-142,-2-6-109,-4-6 0,-1-7-10,-2-3 0,-2-2-78,-4-1 1,-2-4 8,-1-3 1,1-2 71,-5-3 0,2 0-92,-2-3 1,-1-1-183,1-2 0,2 0 143,-2 2 0,8 0 25,-2 4 0,4 2 348,0 4-273,2 4 1,5-1 165,2 6 1,2 3-106,5 7 0,2 2 179,0 7 0,4-3 25,-4 3 1,4 1 74,-4-1 0,4-2 40,-4-4 0,4-3-138,-4-3 0,1-5 22,-4-2 0,0-3-72,0-3 1,1-3-269,-1-7 1,3-2-328,1-7 0,2-2-425,-2-4 1,3 0 29,0 0 1,1-1 755,2-2 0,4 2 0,1-3 0</inkml:trace>
  <inkml:trace contextRef="#ctx0" brushRef="#br0" timeOffset="61">12989 3901 8117,'-10'-5'0,"1"-2"-392,0 4 0,2 0 330,1 3 445,4 0 1,-2 1-267,4 2 1,0 2-192,0 4 1,4 1 16,2-1 0,4 3 76,2 1 1,0 0-119,3 0 1,2-3 148,4 2 1,2-4-138,2-2 0,5-4 110,-2 1 1,3-7 1,0-6 1,1-4 115,2-8 1,-5-6 58,-4-6 1,-5-2 334,-2-1 1,-3-4-217,-6 1 1,-4 0 98,-2 2 0,-7 5-11,-5 2 1,-2-1-309,-4 1 1,-4 1-23,-2 5 0,-5 0-179,1 3 1,-6-4-32,-3 1 0,2 2-155,1 2 0,-1 1 65,1 1 1,-3 5 54,7 1 0,-2 4 370,7 3 1,0 2-177,3 4 1,2 4-5,1 2 0,0 3 6,3 4 1,-2 5 233,2 7 0,1 3-225,3 3 1,0 3 18,3 7 1,-1 1-370,4 5 1,-3-1 285,3 1 1,1-2-237,5-1 0,2-3-13,4-4 1,5-4 74,1-6 1,3-3-10,0-5 1,2-5-124,2-1 0,-3-3 24,3-1 0,2 0-169,1-3 1,2 1 477,1-4 0,2 3 0,0-2 0,0-2 0,3-1 0,2-1 0</inkml:trace>
  <inkml:trace contextRef="#ctx0" brushRef="#br0" timeOffset="62">8017 3929 8318,'-10'0'207,"4"0"22,0 0 36,4 0-302,-6 0 160,7 0 1,-4-1-176,5-2 0,0-2 91,0-4 1,0-2 116,0-1 0,5-3 122,1-3 1,2-4-206,1 0 0,4-3 189,-1 4 0,5-1-156,-2 3 0,6 2 7,1 1 0,0 3-5,0 3 0,5 5-13,4 2 1,4 3-115,-1 3 1,-2 4 131,-1 5 1,2-2-278,-2 3 1,-1-3 78,-6-1 1,0-2-199,-2-1 0,-2-4 38,1 1 1,-4-3 175,-2-3 1,-3-5 35,0-5 0,-1-3 98,-2 0 1,-1-6 93,-2-2 0,2-3-102,-5-1 0,1-3 78,-1 0 1,-2-4-96,2 4 1,-2 0 220,-1 3 0,0 3 176,0 3-143,0 0-238,0 16 0,0-1-17,0 10 1,1 6-89,2 7 0,2 2 147,5 4 0,0 1-300,2 2 0,-1 0 79,1-3 1,3 0-303,0-3 1,0-2 109,0-1 1,0-3 12,0-4 1,3-3 155,-3-3 0,3-3 46,1-3 0,-1-3 254,1-3 1,-1 0-122,1-1 0,0 1 271,-1 0 0,0 1-124,-3 1 1,3 3 70,-3 4 1,-1 0-106,-2 0 1,-1 1-78,-2 2 1,0 7-51,1 5 1,-2 3-26,-2 0 1,1 2-753,-4 2 1,2 5 71,-2 4 686,-2 4 0,3-2 0,-4 4 0</inkml:trace>
  <inkml:trace contextRef="#ctx0" brushRef="#br0" timeOffset="63">14041 3780 8348,'-5'-9'358,"0"0"-306,5-1 0,0 0-17,0-2 0,0 0 66,0-3 0,0 2-28,0-2 0,5-1 126,1-2 1,3 2-117,4 1 1,-2 0-52,4 0 1,4-2 52,3 5 0,1-4-128,-2 4 0,3-1 118,4 4 1,0 3-12,0-1 0,0 5 47,0-1 0,-3 4-40,-1 6 1,0-1-66,1 6 0,1 3 51,-4 0 1,2 2-54,-2-2 0,3 3 37,-3-3 0,0 0-5,0 0 0,-1-3-37,4 0 0,-2-2-21,2 0 1,2-4-163,-2 0 0,-1-4 115,1 1 1,-2-2-116,2-1 1,1-4 86,-4-2 0,0-2 103,-4-2 0,4 1-74,0 0 0,-4 0 60,-2-1 1,-2-2 24,2-1 1,1 0 161,-1 1 0,-3 1 50,0-1 1,0 1-126,0 2 0,0-3-107,0-1 0,-3 0 64,2 0 1,-1 2-4,-2-4 1,0-1-4,1-3 0,2 0-5,0-3 1,1 1-4,-4-4 0,1 1-9,3-4 0,-3 4-1,3 2 1,-3 3 8,-1 0 1,0 4 101,-3 3-40,2 6 34,-7 2 1,6 8-22,-4 2 1,5 6 14,-2 4 0,2 3-77,1 2 1,1 0 7,-1 4 0,0-4-256,1 0 0,2 2 94,1-1 0,0-1-133,-1-2 1,2-4 75,1-3 0,3 1 67,-3 0 0,4-4 44,3-3 0,-3 0 5,3 0 0,-1-2 23,1-4 0,-2 0 217,5 0 1,-1 0 10,1 0 0,2 0-112,-3 0 0,0-4-54,1-2 1,-3 0 52,3 0 1,-4 3 135,4-3 1,-1 4-160,1-1 0,1-1-3,-5 0 0,5 1-56,-1 3 1,1 1-13,-1 2 1,2 0-41,-2 3 0,1-3 84,2 3 0,0-3 5,0 3 0,0-4-17,0 2 0,4-3-30,2-1 0,-1 0 24,2 0 0,-4 0 2,3 0 0,0 0 67,3 0 0,-3-1 9,0-3 0,-3 3 93,4-2 1,-1 2-89,3 1 1,0 0 94,0 0 1,-2 1-60,-1 2 1,2 3 23,1 3 0,-2 0-97,-7 1 0,0 0-75,0 2 0,3 2 173,0 1 1,1 3-8,-1-3 1,-1 3-10,4 1 0,0-1-50,0 1 1,-2-1-196,-4 1 0,0-3 135,0-1 1,-2-4-186,-1 2 1,1-3-371,-4 0 0,3-4-643,-4 0 0,1-1 1146,-3 1 0,-1 3 0,1-4 0</inkml:trace>
  <inkml:trace contextRef="#ctx0" brushRef="#br0" timeOffset="64">3203 7179 8059,'-5'0'71,"2"0"76,6 0 0,3 3 89,6 0 0,3 3-299,3-3 0,5 0 84,2-3 0,2 0 50,1 0 1,1-1-10,2-2 0,-2 1-59,2-4 1,-5 1 55,-1-2 1,-5-1-847,2 2 787,-6 2 0,-3-4 0,-4 2 0</inkml:trace>
  <inkml:trace contextRef="#ctx0" brushRef="#br0" timeOffset="65">3464 7262 8000,'-10'10'0,"1"0"519,0 3 1,4 1-241,1 5 1,4 8-57,4 4 0,1 4-354,4 2 0,0 3-369,1 1 0,-1 1 82,0-5 1,-3-3 137,1-9 0,-1-3-215,3-6 0,-1-8 495,-1-8 0,5-8 0,-2-7 0</inkml:trace>
  <inkml:trace contextRef="#ctx0" brushRef="#br0" timeOffset="66">568 6369 8135,'-27'-12'0,"2"3"0,7-2 301,5 4 0,3 3 449,1 1-316,3 2 1,3 1-185,6 0 0,4 0 42,5 0 0,7 0-73,5 0 1,4 0 24,3 0 0,6-3-65,3 0 0,9-3-296,0 3 1,-22-1 0,1 0 164,1 1 0,1 0 1,3-1-1,0 0 18,4-1 0,1 1 0,0-1 1,0 0-82,1 0 1,0 1-1,-1 0 1,-1 0 74,-4 0 0,0 1 1,-1 0-1,1-1 2,-5 2 0,0 1 0,0-1 0,-1 1 101,20 1 1,-8 0-35,-11 0 1,-4 0 184,-5 0 0,-5 0 107,-1 0-412,-7 0 86,-2 0-182,-16 0 0,0-4 431,-10-2 0,2-2-722,-2 2 0,-6-2 152,-6 2 0,-2-3 40,-2 0 0,-2 0-117,0-1 0,-5 0 187,2-2 0,5 0 279,0-3 0,7 3 120,0 0 1,9-1 161,6 0 1,4 1-296,8 2 1,6 4-106,4 0 0,6 1-56,4-1 0,2 1 149,4 5 0,2 0-234,4 0 0,1 0 86,2 0 0,-1 4-36,4-1 1,0 4 117,3-1 0,-4 3 132,-2 4 1,-2-2 153,-1 5 1,-4-1 88,-2 4 0,-7 0-178,-2-1 0,-7 4-45,-3 0 0,-3 3-157,-3 0 0,-3 3 136,-7 3 1,-1-1-796,-5 4 0,-4 2-533,-1 4 0,0-4-392,-1 4 1,1-3 1516,-1 3 0,3-2 0,3 0 0,0-1 0,1 0 0,-1 0 0</inkml:trace>
  <inkml:trace contextRef="#ctx0" brushRef="#br0" timeOffset="67">2421 2849 8437,'6'0'329,"0"0"1,5 3-110,4 0 1,8 5-178,5-2 1,6-1 96,9 1 1,5-3-464,-20 0 0,0 0 1,0-1-1,1-1 331,0 0 0,1 1 0,-1-2 0,1 0 25,-1-2 1,1 1 0,-1-2 0,0 0-49,20-6 1,-22 4-1,-1 0 275,24-8 1,-2-1-72,-4-5 1,0 0-25,-3-3 1,-2-2-24,-5-4 1,4-4 3,-4-2 0,-3-2 118,-6-2 0,-5 2-39,-1 2 0,-5 0 114,-5 6 1,-3-2-100,-3 5 1,-2-1-223,-1 1 1,-9-3-3,-3 3 0,-5-4-103,-1 4 1,-8-2 208,-2-1 0,-6-3-173,0 0 0,-2-3-236,-2 3 1,0-3 181,-2 3 1,19 14-1,0-1-32,0 3 0,-1-1 0,-20-14 55,5 6 0,-3 2 174,0 6 1,-4 4-457,4 6 1,-5 10 275,2 8 1,18 0 0,1 1 7,-1 2 0,0 1 0,-3 3 1,0 1-184,-1 2 0,2 0 0,-1 2 0,2 2 183,1 0 0,0 0 1,2 1-1,1 1 36,1 0 1,1 0 0,1 1 0,0 0-142,4-1 0,2 0 1,1-1-1,2 0 25,-2 19 0,6 0-362,3-3 0,3 2-18,3-5 1,3-1-46,6-5 0,4 2 585,6-5 0,2 4 0,8-5 0,2 2 0,2-3 0,1-3 0</inkml:trace>
  <inkml:trace contextRef="#ctx0" brushRef="#br0" timeOffset="68">2970 3957 8215,'-32'-14'0,"2"-1"99,-4 3 1,3 1 167,-3-1 0,-3 6-153,-4 3 1,-3 2-664,0 1 0,-4 8 622,-2 4 1,25-2-1,1 1-24,-19 14 0,3 6 263,5 3 1,7 3-71,7 4 0,1 4-162,10-20 0,1 0 1,3 1-1,1 2-49,0-2 1,1 0-1,2 2 1,1-1-27,-2 1 0,3 0 1,2 0-1,3 0-51,0 0 1,2 0 0,3-2-1,1-1 63,0 1 1,3-2 0,2 0-1,3-1-126,0-1 1,2-1-1,3 0 1,1-3 28,1-1 1,1-2 0,0-1 0,0-2-6,1-1 0,0-3 1,1-1-1,-1-1 27,2 0 1,-1-2 0,1-1-1,-1-1 40,1-1 1,-1-2 0,0-1 0,0-2 4,21-9 0,-24 6 1,1-2 8,-2-4 1,-1-2-1,1 0 1,-1 0 60,-2-3 0,-1-1 0,16-19-41,-5 1 1,-5 0 214,-2 0 1,-3-3-42,-6 3 0,-3-1 391,-4 7 1,-4-4-185,-1 0 0,-8 0 81,-2 1 0,-6-2-70,-4 2 1,-2-2 54,-4-2 0,-2 1-581,-4 0 0,-4 4 89,-2 2 0,-2 6-442,-1 3 1,-1 7 333,1 2 0,4 7-624,2 3 1,6 2 23,3 1 1,8 4 736,5 2 0,0 1 0,6 0 0</inkml:trace>
  <inkml:trace contextRef="#ctx0" brushRef="#br0" timeOffset="69">12020 3957 8261,'-1'-8'346,"-2"2"36,2 1-210,-3 5-318,4 0 171,8 0 1,-2 2 106,7 1 1,-6-1-5,-1 4 0,2-4-1,4 1 0,-2 1 43,3-1 0,0 4 0,0-4 0,3 0-25,0-3 0,1 0-81,2 0 1,3 0 80,-1 0 0,1 0-209,-3 0 0,-2 0 68,-1 0 1,0 0 56,-3 0 1,0 0-6,0 0 0,-3 1-10,2 2 1,0-2 53,0 2 0,0 1-40,3-1 0,-2 1 48,2-1 1,0-1-25,0 1 1,4-1-76,-1 1 0,1-2 26,3 2 0,-6-2-92,0-1 0,-1 0 98,4 0 0,-1-1-14,1-2 0,-4 2-56,-3-2 0,-2 2 49,0 1 0,-1-1-73,0-2 1,-3 1 64,1-1 1,-1 2-43,3 1 0,-3 0 21,1 0 4,-1 4 0,3-2 4,0 1 0,1-1-6,-1 1 1,0-2 0,1 2 0,-4-2 6,0-1 0,0 0 8,4 0 1,-1 0-9,0 0 1,1 0 42,-1 0 0,0 0-32,0 0 1,1 0 1,-1 0 0,1 0-8,3 0 0,-3 0 0,3 0 0,-3 0-17,-1 0 0,1 0 28,-1 0-31,0 0 0,1 0 18,-1 0 173,4 0 0,-2 0-46,1 0 1,-2 0 77,0 0 0,2-3-137,1 0 0,-1 0 14,-3 3 1,1-1-34,-1-2 0,1 1 37,3-1 0,-3 1-196,2-1 1,-1 2 121,-2-2 1,0 2-452,1 1 1,-1-3-204,0 0 1,1 0-454,-1 3 1,0 0 1091,1 0 0,-1 0 0,0 0 0</inkml:trace>
  <inkml:trace contextRef="#ctx0" brushRef="#br0" timeOffset="70">19395 3994 8457,'-10'-4'-132,"5"3"0,1-4-14,4 2 223,0 2 0,1-3 89,2 4 1,3 0-50,7 0 1,-2 0-9,5 0 0,0-3-96,6 0 0,-1-1 105,3 4 0,2 0-36,5 0 0,2 0 24,5 0 0,3 0-87,2 0 1,3 0-284,0 0 1,1 4 278,0-1 0,-3 0 31,3-3 0,-4 0-12,4 0 1,-2 0 129,-4 0 1,0 0-261,-1 0 0,-1 0 257,1 0 1,-3 0-89,-3 0 1,2 0-55,-1 0 1,0 1 3,-1 2 1,-1-2-7,-2 2 0,-2-2 45,2-1 0,-3 1-15,-3 2 1,2-2-1,-2 2 0,-2-2 264,2-1 1,-1 0-306,1 0 1,-2 0 203,-5 0 1,2 0-377,2 0 0,-7 0-24,1 0 1,-2 0-181,-2 0 0,1 0 122,-4 0 1,1 0-380,-1 0 627,0 0 0,0 0 0,1 0 0</inkml:trace>
  <inkml:trace contextRef="#ctx0" brushRef="#br0" timeOffset="71">10652 7681 8107,'-16'10'0,"1"-1"0,-1 0-297,-3 1 1,1-1 232,-1 0 0,0 1 380,-3-1 0,2-3-158,-2 0 1,-1-4 9,-2 2 1,-2-3-20,-1-1 0,-1 0 10,-2 0 1,0 0 29,-6 0 0,0-5-43,-6-1 1,3-2-222,-4-1 0,3-2 153,-6-1 0,6-3-465,-6-3 1,3-4 403,-3 0 1,1 0-108,-1 0 1,1-1 278,-1-2 1,5-2-150,1 3 0,2-8-44,19 16 0,0-2 0,-15-21 27,16 19 0,0 0 1,3-2-1,1-1-56,0 2 1,-1-1 0,1-1 0,1-1 3,0-1 0,0 1 0,-8-24-49,12 23 0,1 0 0,-6-22 88,6 0 0,4 1-22,2-1 0,2 2-8,1 1 1,4-1-8,2 1 0,7-1 51,2-2 0,2 4-31,-2-1 1,6 4 123,-3-4 0,6 2-93,-2-2 0,4 0 11,-1 4 0,2-5-14,1 2 1,-13 20 0,1 1-8,-1 0 0,1 1 0,15-21 105,-3 5 1,-1 1-85,1 2 0,3-1-20,0 4 1,1 4 81,-5 5 0,4 2 16,1 2 0,2 0-94,-3 3 1,3 0-4,-3 3 0,3 1 39,-3-1 0,4 2-17,-1 0 0,2 4 64,-2 0 0,2 1-50,-2-2 0,1 3-129,-1 4 1,-2 0 110,-4 0 0,0 4 136,0 3 1,3 1-97,0 1 0,0 5 4,-3 1 0,0 3 2,0 0 0,3 1-38,0 0 0,0 2 201,-3 1 1,-3 4-169,0-1 0,-1 4-6,0-1 0,-4 5-9,-4-5 1,-1 3 122,4 0 0,-2 2-140,-1 4 1,1 0-1,-1 1 0,-2 0 25,2 2 1,-4 2-7,4 1 1,-5 0-25,2-3 0,-4 1 43,-3 3 0,1 0-134,-3-3 1,2 0 113,-3-1 1,0 0-51,-3 3 1,-1-4-2,-2 2 0,0 0 3,-7-1 0,3 2-45,-5-2 1,-2-2-23,2 3 1,-4-4-6,4-3 1,-5 1 40,2-4 1,-2-1-86,2-5 1,-3 1 88,3-4 1,-3 4-226,0-2 1,-1-1 79,0-1 0,1-2 71,-1-2 0,4-2-163,-1-1 0,0-4-5,-2-2 0,2-1-741,1-5 0,3 0 997,0-3 0,2 0 0,0 0 0</inkml:trace>
  <inkml:trace contextRef="#ctx0" brushRef="#br0" timeOffset="72">19609 7570 8006,'-4'5'-75,"1"2"243,-3-4 0,3 3-291,-3-2 0,3 3 67,-3-1 1,3 1 138,-4-1 0,1 6 90,-3-3 0,-4 3 121,1-3 1,-5 0-35,2 0 1,-7 4-75,-3-1 1,-5 0 107,-1-6 1,-7 1-36,1-4 1,-8 1-557,-1-1 0,-4-2 319,24 1 1,-1 0-1,0-2 1,-1 0-40,2-2 0,0 0 0,-2 0 0,0-2 42,-2-1 0,1-2 0,1-2 0,0-1-52,0-2 1,0-1 0,1 0 0,1-2-19,1 1 1,1-3 0,-1-2 0,1-3 39,-3-2 0,1-2 0,2-2 0,1-2-361,-1 0 0,1-2 0,3-1 0,2-1 308,2 0 1,1 0 0,2-2 0,1-1 24,1 2 1,0-1 0,3 3-1,2 1-152,1 1 0,1 0 0,0 2 0,2 0 156,2 1 0,0 0 0,3 1 0,2 0 37,4-22 1,0 23 0,2 1 89,10-22 1,-6 24 0,0-1-37,2-3 0,0 1 1,5 0-1,0-1-31,1-1 0,0 0 0,3 2 0,1 1-199,-1 0 1,1 0-1,2 0 1,0-1 202,0 1 0,1 1 0,3-3 0,0 2-113,0 1 0,-1 1 0,2 0 0,0 1 29,-2 1 0,1 1 1,-1 3-1,1-1 50,-1-1 1,1 1-1,1 3 1,-1 1-8,0 1 0,-1 1 0,0 2 0,-1 2 34,-5 2 0,0 2 1,1 2-1,0 0 296,23 2 1,-1 5-338,-2 8 1,0 1 17,-1 5 0,2 4 17,-23-11 0,-1 0 0,1 3 0,0 2-10,0-1 1,0 2 0,0 0-1,0 0-7,-1 0 1,-1 1 0,0 2-1,0-1-5,2 2 0,0 0 0,2 1 0,-1-1-8,-1 2 1,0-1-1,0 0 1,0 1-4,-4-2 0,-1 2 1,-2 1-1,0 0 25,-2-1 0,-1 1 0,-1 1 0,-1 0-13,8 21 1,-4 2 222,-11-2 1,-3-1-126,-6 4 1,-6-2 166,-7-2 1,-3 1-91,-6-1 1,12-21-1,-1 0-47,-4 0 1,-1 0 0,0 1 0,-2 0-76,-1 0 0,-2-2 0,-1 1 0,0-1 60,1-2 0,-1-1 0,-2 0 0,0 0-139,0-3 0,1 1 0,-1-1 1,0 0 27,1 0 1,-1-2 0,2-2 0,0-1-333,-22 6 0,5-6 50,1-7 0,4 2-1895,3-5 2174,2-4 0,6-3 0,0-5 0,0 0 0,2-2 0</inkml:trace>
  <inkml:trace contextRef="#ctx0" brushRef="#br1" timeOffset="73">22672 3724 10662,'-8'11'1410,"1"1"1,3 8-878,4 8 0,0 8-277,0 7 0,1 7-577,1-24 0,-1 1 0,2 2 0,0 0 360,1 0 1,1 1-1,-2 0 1,0 1 3,0-3 1,0 0 0,-1-1 0,-1-1 304,6 21 0,-1-5-306,3-1 0,0-11-177,1-5 0,-1-6 111,0-3 0,1-6-184,-1-4 1,0-4 75,1 1 0,-1-3 193,0-3 1,1-6 587,-1-7 1,1-2-471,3-4 1,1-3 65,5-6 0,0-6-132,3-6 0,-10 18 0,0 1 42,2-1 1,0 0-1,2-2 1,0-1 228,1 1 1,0-1-1,4-3 1,0 1-379,4-5 1,0 1 0,3 1 0,1 0 331,4-1 1,2 0-1,2 1 1,2 1-529,2 0 1,2 2-1,-15 8 1,0 1-1,2-1 194,0 1 1,2 1-1,-1-1 1,12-7 0,1-1-72,-14 11 1,0-1 0,0 1 0,10-7 0,0 0 75,-2 0 1,-1 0 0,2 1 0,0-1-430,0-2 1,0 1 0,0 1 0,0 0 203,0-3 0,-1 0 0,-1 3 0,0 0-1423,0-2 1,0 1 1638,1 1 0,1 1 0,0-2 0,1 1 0,0 0 0,0 0 0</inkml:trace>
  <inkml:trace contextRef="#ctx0" brushRef="#br0" timeOffset="74">11964 6322 8423,'-18'-9'0,"-1"-1"0,2 1 55,1 0 0,1-5 125,5-1 0,-3 0-235,7 0 0,-8 3-31,5 0 0,-3-1-92,3 0 0,-1 0 150,-3 0 1,-1 3-55,-5-2 1,0 1 126,-3 2 0,-2 4 46,-4 2 1,-4 2 146,-2 1 0,-5 5-147,-2 4 1,-3 6-276,0 6 1,20-9 0,-1 0 265,-2 2 1,1 0-1,-1 1 1,0 1 38,1 0 1,-1-1 0,2 1 0,0-1-57,1-1 1,1 0 0,0 1 0,0 1 13,-1 0 1,1-1-1,-2 1 1,0-1-110,1-1 0,-1 0 0,-1 1 0,1 1 55,0-1 1,0 1 0,1 2-1,0-1-68,-2 0 1,-1 0 0,-1 3 0,0 0 46,-1 0 1,-1 0 0,1 0 0,-1 1-28,2-3 1,0 1 0,2-2-1,1 0 11,0 0 1,0 0-1,0-2 1,0-1-28,2 0 0,0 0 0,-22 10-163,8-6 0,0 1 133,0 0 1,3-4-82,3 1 1,3-5 125,4 1 1,-2 2-26,4-2 1,0 2 11,4-2 1,-4 0 29,0 3 1,-4-3 412,2 4 0,-2-1-274,1 4 1,-2 1-106,2 1 1,-2-1 119,-1 2 1,8-4-209,1-2 1,11-3 2,1-3 1,5-4-256,2 0 0,1-4 90,3 1 1,5-2-851,6-1 1073,-1 0 0,8 5 0,-3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2.11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2952 587 8483,'-10'-10'-4,"1"1"15,0 0 0,-1-1 209,1 1 0,-3 3 371,-1 0 0,-3 0-402,0 0 0,-3 1 10,-2 2 0,-3 2-198,-4-2 0,0 2 173,0 1 0,0 3-29,0 0 1,4 7-62,3 0 1,2 5 5,4 1 1,-2 6 27,5 6 0,-3 8-32,6 4 1,-1 5-251,6 2 1,1 4 251,3-23 1,0 0 0,5 23-108,5-1 1,7-7 125,8-2 0,3-6-222,3-1 0,-1-9 51,4-3 0,0-8-22,4-8 1,0-2 13,2-4 0,3-1-185,3-2 0,2-3-546,2-6 0,-1 1 579,-21 5 0,0 0 224,22-4 0,-21 4 0,1 1 0,20-5 0,-1 1 0,-3 1 0</inkml:trace>
  <inkml:trace contextRef="#ctx0" brushRef="#br0" timeOffset="1">1136 968 8044,'1'-9'151,"2"0"0,3 0 229,7 3 1,2-2-68,7 2 0,6-3-291,6 0 1,6 0 78,4 0 1,4 0-613,2 3 0,0-2 420,-4 2 0,0 0 109,-3 0 0,3 0-19,-3-3 1,-4-1 57,-2 1 1,-6 0 121,0-1 1,-5 1-144,-1 0 1,-6 1 116,0 1 1,-8 0 13,-5 4 888,-4 0-839,3-1 0,-10 3 283,-1-2 0,-5 2-559,-2 1 1,-4 0 123,-2 0 0,0 0-155,-6 0 0,0 0 124,-3 0 1,1 0 14,2 0 0,-1-1 16,5-3 0,-2 3 76,1-2 0,7-1-76,-1 1 0,8-1 292,2 1-307,4 2 0,2-6-116,6 3 0,6 1 13,4 3 1,1-3 71,2 0 1,4 0-105,2 3 1,1 0 51,2 0 0,3 0-9,0 0 0,0 0 65,-3 0 0,3 0 27,0 0 0,1 1 96,-5 2 1,-4-1-75,-4 4 0,-5-2 450,-4 2-323,-5 0 1,-1 3-110,-4 1 1,-4-1-51,-2 0 0,-7 5-168,-2 1 0,-3 6-89,-1 1 0,-3 3-460,-3 0 0,2 5-266,1 1 0,4-3 944,2-3 0,-1 4 0,2 4 0</inkml:trace>
  <inkml:trace contextRef="#ctx0" brushRef="#br1" timeOffset="2">22709 3594 9657,'0'6'1020,"0"0"1,0 1-589,0 2 0,1 1-107,2 3 1,-1 1-33,5 5 1,-4 4-3,3 1 0,0 7-149,3 4 0,1 5-270,-1 3 0,3 0 435,1 0 1,-1-5-261,-2 0 0,-1-5-6,0-5 0,1-3 22,-1-1 1,0-7-80,0-1 1,1-5-325,-1-2 199,0-4 1,1 0-224,-1-5 1,0-2 103,1-1 1,-1-3 299,0-6 1,1 0-209,-1-3 0,3-2 64,1-4 1,3-3-2,0-4 1,2 0 60,4 0 1,0-4 16,6-2 1,-1-2 182,7-2 0,-15 19 1,0 0-158,2-1 0,2 0 1,-1 0-1,1 0 148,0-1 0,1-1 0,2 0 0,0 0 81,1-1 1,-1 0 0,2 1 0,0 0-186,-3 1 0,0-1 0,1 2 0,1 0 85,0-2 1,-1 0 0,3 1-1,-1 0-410,0-1 0,0 0 0,0 1 1,-1 1-108,-2 1 0,-1 1 0,1-1 0,-1 0-294,2 1 1,1-1-1,-1 0 1,0-1 682,0 1 0,0 1 0,2-3 0,0 1 0,-2 3 0,0 1 0,-1 0 0,1 0 0,-1 0 0,0 0 0</inkml:trace>
  <inkml:trace contextRef="#ctx0" brushRef="#br0" timeOffset="3">17886 577 6772,'-5'0'-692,"1"4"692,4-3 0,0 4 0,0-14 0,1 7-33,2-4 0,-2 3 277,2 0 200,-2 2-16,-1-7-169,0 6-97,0-6 1,0 6 75,0-4-21,0 4 0,0-3 22,0 2-13,0 2 940,0-4-1005,0 14 0,0-2-31,0 8 1,-1 1 156,-2 3 1,1 3-138,-4 3 1,3 2 0,-4 1 0,5 0-110,-1 0 0,-1 0-208,1 0 0,0-4-58,3-3 1,0-2 124,0-4 1,3-1-1250,0-5 956,4-4 0,-5-1-981,5-4 1374,-5 0 0,6-4 0,-3-1 0</inkml:trace>
  <inkml:trace contextRef="#ctx0" brushRef="#br0" timeOffset="4">17895 689 7712,'-5'0'-62,"1"-1"283,4-2 556,0 2-163,0-3-271,4 4-208,1 0 1,5 0-118,-1 0 0,-3 0 127,0 0 13,1 0 1,2 0-172,0 0 1,1 0 119,-1 0 0,-3 0-130,0 0 0,1 0 79,2 0 0,0 0 5,0 0 1,1 0 21,-1 0 0,0-3-9,1-1 1,-1 1 74,0 3 1,0-1 26,-3-2-74,6 2 0,-6-3-14,7 4 0,-6 0 6,-1 0 80,1 0-327,2 0 256,0 0-74,0 0 0,-2 0-42,-1 0 1,-3 0-9,3 0 1,-4-1 1,1-2 1,-1 2 35,2-2 1,-2 2 0,4 1 1,-3 0-24,3 0 1,-3-3 1,3 0 0,-2-1 12,2 4 0,-3-1-2,3-2 31,0 2 1,4-3-11,-1 4-39,0 0 30,1 0 33,-1 0 2,0 0 5,0 0-14,1 0-23,-1 0 0,-3 0-1,0 0 1,-2 0 0,2 0 1,-3 0-438,3 0 150,-4 0-759,6 0 223,-7 0-123,8 0 334,-8 0 1,4-3-923,-2 0 1512,-2 0 0,3-1 0,-4-1 0</inkml:trace>
  <inkml:trace contextRef="#ctx0" brushRef="#br0" timeOffset="5">18417 475 8452,'5'0'-417,"2"1"534,-4 2-78,0-2 1,-3 4 338,0-2-96,0-2 0,0 8 0,0-3 1,0 2 7,0 1 0,0-1-84,0 1 1,0-2 42,0 6 1,0 1 151,0 2 1,-1 2-75,-2 4 0,2 2 30,-2 4 1,2 0-117,1 0 0,0 1-95,0 2 0,0-2-201,0 2 1,0-7-436,0-2 0,0-2 490,0-2 0,-4 1 0,-1 0 0</inkml:trace>
  <inkml:trace contextRef="#ctx0" brushRef="#br0" timeOffset="6">17644 1155 8355,'-4'-6'-915,"2"-1"458,-4 4 733,4 0 0,-4 3-5,3 0 1,2 4 44,-2 2 1,2 7-74,1 2 1,0 7 209,0 3 0,0 2-298,0 1 0,0 1 62,0 2 0,1-2-269,2 2 0,1 0 76,3-3 0,1-3-271,-2-6 1,2-4 136,2-3 1,-1-3-34,0-3 1,1-1-128,-1-5 0,0-1 126,1-3 1,-1-2 20,0-6 0,0-3 47,1-3 1,-1-5 18,0-2 1,0-2-12,-3-1 1,2 3 199,-2 1 0,0 3-29,0-1 0,-4 4 24,1 2 77,2 3 60,-4 7 0,3 8 76,-4 7 0,-3 4-148,0 6 1,0 4-11,3 1 1,0 3-43,0 1 0,0-4-74,0-2 1,1 1 81,2-2 0,-1-3-246,4-6 0,1-5 71,2-4 1,0-2 29,1-1 1,-1-4-85,0-3 0,1-6 78,3-6 1,-3 0-529,3-6 0,-3 4 238,-1-1 1,0 3-133,-3 0 0,2 0-122,-2 1 1,-1 0 546,2 3 0,-1-3 0,3 4 0</inkml:trace>
  <inkml:trace contextRef="#ctx0" brushRef="#br0" timeOffset="7">18259 1108 8148,'-10'0'240,"1"0"1,0 0 0,-1 0 0,1 4 132,0 2 1,-1 7-58,1 2 0,-1 7-33,-3 3 1,3 3-43,-2 3 1,1 2-42,2 4 0,0-1 41,-1-2 1,5 2-622,2-5 1,2-4-93,1-6 0,4-1-480,2-1 0,3-5 952,0-2 0,4-1 0,2-2 0</inkml:trace>
  <inkml:trace contextRef="#ctx0" brushRef="#br0" timeOffset="8">18259 1359 7792,'4'-5'112,"-2"1"403,4 4 1,0-3-335,4 0 1,-4 0-246,0 3 1,0 0 139,3 0 0,1 0 63,-1 0 0,-3 4-232,0 2 1,-3 2 74,0 2 1,-2 3-43,-1 3 1,0 1 141,0 2 1,-3-1 153,-1 1 1,-2 0-138,3-1 1,-3-3-25,3-3 0,0-1-59,3-2 190,0 0-397,0-4 0,4 0 89,2-5 0,3-5-336,4-1 0,-2-3 18,5-4 0,-1 3-137,4-2 0,-1 1 557,1 2 0,0-4 0,-1-2 0</inkml:trace>
  <inkml:trace contextRef="#ctx0" brushRef="#br0" timeOffset="9">18529 1173 6320,'0'6'766,"0"1"1,4 2-345,2 3 1,2 5-135,2-2 0,-1 4-165,0 3 1,4 0-62,-1 3 1,-1 2-2,-4-2 1,-3 2 251,-4 1 1,0 0-26,0 0 1,-1-4-126,-2-3 1,-4-2-16,-5-4 1,2 2-534,-3-5 1,0-2-166,0-4 1,0-1-1175,0 1 1724,3 3 0,-3-4 0,3 4 0</inkml:trace>
  <inkml:trace contextRef="#ctx0" brushRef="#br0" timeOffset="10">22057 1871 8522,'-9'-14'0,"1"1"-320,2 3-143,1 1 0,10 5 411,1 4 0,5 4 366,2 5 0,3 5 518,0 1 1,2 6-361,4 1 1,-1 8 260,4 1 1,2 5-675,5 4 0,-15-18 0,0 0 38,-2 2 1,1 1 0,1 1 0,1-1-21,-1 1 0,0 1 1,1 0-1,-1 0-123,0-2 0,0-1 1,0-2-1,-2-1-15,13 16 0,-1-9-104,-2 0 1,0-7-901,-6 1 0,0-6 525,-6-4 1,-1-2-1518,-3 0 2057,1-1 0,-1 5 0,0 0 0</inkml:trace>
  <inkml:trace contextRef="#ctx0" brushRef="#br0" timeOffset="11">22886 1899 8449,'-28'8'0,"0"1"0,4 3 929,3 10 0,0 7-495,-1 8 0,10-14 1,-1 2-556,-2 4 0,-1 1 1,0-1-1,-2 0 383,-2 3 0,0 1 1,-1-1-1,0-1-285,-3 2 1,1-1 0,1-1-1,0 0-43,0 1 1,1-2 0,3-2-1,1-1-45,0 1 0,0 0 0,1-3 0,2 1-1274,0 0 0,0 1 1385,0-1 0,0 0 0,-1 1 0,0-1 0,0 0 0,0 1 0,0 0 0,0 0 0,-1 0 0,1 0 0</inkml:trace>
  <inkml:trace contextRef="#ctx0" brushRef="#br0" timeOffset="12">18156 456 8231,'0'-5'-1169,"0"-3"1,0 6 1452,0-4-92,0 3 0,0-2 92,0 2 1,-1 2-122,-2-2 1,2 1 203,-2-1-73,2 2 1,0-6-5,-2 3 5,2 1 0,-4 0 115,1 0-165,3 0 148,-3 3-370,4 0 0,0 4-20,0 2 1,0 4-110,0 2 1,0 0 99,0 3 0,0 2-6,0 4 1,-3 3 43,0 4 1,0-2 142,3 2 1,0-1-130,0 7 0,-3-3 34,0 3 0,0-4-49,3 1 1,0-2 10,0-1 0,1-3-37,2 0 0,-1-6-24,4 0 1,-3-5-158,3-4 148,1-1 1,-1-4-208,0-2 175,-4-2 0,5-2 38,-4-2 0,0-2-52,-3-4 1,4-4-2,-1 1 0,0-8-57,-3 2 0,3-4-155,0 0 0,0 1-53,-3-3 1,0 0 158,0-1 1,0-2 201,0 2 1,0 1-110,0 0 1,0 0 144,0-1 1,-3 2-22,0 5 1,-3 2 538,3 1-307,-5 3 1,6 0 90,-4 6-271,4 1 1,-2 7 7,4 1 0,0-1-129,0 4 1,0 1 119,0 6 1,0-2-29,0 4 0,0 1-6,0 3 1,0 0-15,0 3 0,0 1-93,0 2 0,0 0 95,0-3 1,3 4-107,0-1 0,0 2 98,-3 1 0,1-1-113,2-3 1,-2-1 86,2-4 0,-2-2-102,-1-1-44,0-3-64,0-7 0,0-3 128,0-6 1,0-7-103,0-5 0,4-3-51,-1-1 0,1-3 89,-1-3 0,-1-2-57,4-1 0,-4-1 126,1-2 1,2 5 98,-2-2 0,3 7-6,-3-1 1,1 6 500,-1 4 108,-2 2-450,3 4 0,-4 4-74,0 8 1,-1 2-27,-2 7 1,1 2-78,-4 5 0,1-2-182,-1 5 0,1-4 177,5 0 0,-4 3 0,-1 0 0</inkml:trace>
  <inkml:trace contextRef="#ctx0" brushRef="#br1" timeOffset="13">13929 1909 10830,'-6'0'-91,"0"0"106,4 0 94,-3 0 182,14 0 1,-2 0-175,8 0 0,2 0 108,5 0 0,-1-3-33,7 0 0,-1-4-28,7 4 0,1-4-160,2 1 1,4-1-67,3 0 0,2-1-43,4 2 1,-3 2-233,3 1 0,1 2 436,-2 1 0,4 1-76,-3 2 0,-5 3-77,-4 6 0,-3-1-77,-1 1 1,3 2 112,-3-2 0,-2 0 19,-7-2 1,0-2 51,0-2 0,-1 1 21,-2-4 0,0 1-113,-3-4 1,1 0 346,-1 0 0,0 0-764,3 0 0,-1 0 117,-2 0 339,6 0 0,2 3 0,4 0 0,1-1 0,1-1 0</inkml:trace>
  <inkml:trace contextRef="#ctx0" brushRef="#br1" timeOffset="14">19311 3994 9121,'0'-9'255,"0"0"133,0-1-322,0 1-34,0 4 0,1-2 130,2 4 0,-1-1-188,4 4 1,0 0 115,4 0 0,-1 0 25,0 0 1,4 4-128,-1-1 0,5 0 56,-2-3 0,4 0 18,3 0 1,-1 0-16,7 0 1,-1 0-42,7 0 0,1 0 81,6 0 0,-2 1-349,4 2 1,1-2 316,2 2 0,0-2-3,-3-1 0,-1 0-126,-5 0 0,0 0 138,1 0 0,1 0-68,-2 0 1,-1 0 43,-5 0 0,-1 0 142,5 0 0,-2 0-77,1 0 0,-2 0 53,-4 0 0,4 0-60,2 0 0,1 0 1,-1 0 0,1 1-122,-4 2 0,4-2 86,-4 2 1,-1-2-134,-5-1 1,0 0 85,-3 0 1,1 4-113,-1-1 0,-3 0 64,3-3 1,-2 1 13,-2 2 0,-2-2-321,-1 2 1,-3-1-111,0 1 1,-5-2-730,0 2 1179,-1 2 0,3 5 0,0 4 0</inkml:trace>
  <inkml:trace contextRef="#ctx0" brushRef="#br1" timeOffset="15">20763 3501 12320,'-5'0'491,"3"2"482,8 4 1,2 5-690,11 7 1,0 9-48,9 4 1,-1 5-238,-11-16 0,2 1 1,-2 0-1,1 0 21,0 2 1,0 1 0,1-2 0,0 0-122,-1-2 0,0 0 1,15 19-346,-1-11 0,-2 0 72,-1-10 0,-4-2-785,-2-10 1,-3-2 1093,0-4 1,0 0-1,-1 0 1</inkml:trace>
  <inkml:trace contextRef="#ctx0" brushRef="#br1" timeOffset="16">21136 3585 12623,'-27'13'-76,"2"3"0,-1 5 1391,4 4 0,0 7-466,0 6 1,-2 7-1018,10-19 0,0 1 1,-1 3-1,-1 1 63,1 0 1,-1 0-1,0 0 1,1 0-246,1-3 0,0 0 0,2 0 0,1 0 307,2 0 1,0 0 0,-1-1-1,1 1 1,2 0 0,0 0 0</inkml:trace>
  <inkml:trace contextRef="#ctx0" brushRef="#br1" timeOffset="17">19590 2393 10797,'-4'-9'1768,"0"-1"-960,-2 1-99,-3 0-278,8-1 71,-3 5 1,5 5-301,2 6 1,-1 8 243,5 4 0,-1 6-54,3 7 1,0 3-198,1 7 0,0-2-347,2 5 0,0 3 273,-4-21 1,-1 1-1,5 23-216,0-4 1,-2-4-381,0-4 1,-2-5 356,-2-2 1,1-7-1058,-3-6 527,-1-3 234,-3-10 0,-4-3-415,-3-8 0,2-5 367,-1-7 1,3-5 547,-3-2-86,-1-6 0,2-2 0,1-4 0</inkml:trace>
  <inkml:trace contextRef="#ctx0" brushRef="#br1" timeOffset="18">19627 2579 10797,'-4'-32'1814,"2"3"-1639,-4-2 1,4 3 997,-1 3 1,3 3-143,3 3 0,5 1-88,4 3 1,5-2-519,-1 5 0,0-1-163,0 4 1,1 3-147,-1 0 1,1 4-281,2-1 0,-5 1-466,-1 2 1,0 5 171,0 1 0,-1 3-65,-3 4 0,-2 1 63,-1 5 1,-4-1 151,1 1 1,-2 4 192,-1 1 0,-4 0 197,-2 1 1,-3-3 274,0 3 1,0-4-5,-1 4 0,1-4 302,0 1 1,3-4-319,-1-2 0,2 1-51,-1-1 1,2-3-145,4 0 0,0-3-101,0-1 1,1 0-362,2-3 0,3 2-267,7-2 0,-2 0-269,5 0 0,-2-3 124,2 3 1,1-1-391,-1 1 1,-2 3 145,2-3 1,-1 2-644,4 1 1396,-1 1 1,1-1 0,0 0 0</inkml:trace>
  <inkml:trace contextRef="#ctx0" brushRef="#br1" timeOffset="19">20214 2225 10797,'-15'-5'-832,"2"1"1505,4 4 0,2 1 301,1 2 1,1 3-204,-1 7 0,1 2-123,2 7 1,2 3-22,-3 6 0,3 6-366,1 7 1,1 1-540,3 2 1,2 2-89,6 1 1,-7-24 0,0 1 345,8 22 1,1-3-729,2-6 635,1-6 1,6 3 0,1-4 0</inkml:trace>
  <inkml:trace contextRef="#ctx0" brushRef="#br1" timeOffset="20">20326 2430 10797,'-9'-12'864,"3"-1"1,-1 1-260,4 3 0,1 0 746,5 3 0,2-1-892,4 4 0,4-1-301,-1 1 1,4 1-328,-4-1 1,1 6 47,0 4 1,-3 5-121,3 4 1,-3 2-58,-1 4 0,-4 2-76,-1 4 0,-3 1 90,-1 2 1,0-2 340,0 2 0,-1-2 288,-3-1 0,3-5-111,-2-1 0,2-6 1188,1-4-1088,0-2 1,4-4-490,3-3 0,4-7-82,1-6 1,8-3-201,-1-6 1,5-3-499,-3 1 1,5-4 882,-1 3 1,2-8-1,1 1 1</inkml:trace>
  <inkml:trace contextRef="#ctx0" brushRef="#br1" timeOffset="21">20791 2011 9978,'9'4'-721,"5"6"703,1 5 1,7 4 886,3 2 1,2 10-300,1 7 0,-1 5-207,-2 1 1,-4 1 254,-5 2 1,-3 1-268,-3-1 0,-6-2 158,-4-4 1,-4-6 345,-6 2 1,-2-4-500,-1-2 1,-2-1-22,2-8 1,1 0-1003,3-4 0,4 1 667,1 0 0,3-1 0,1 1 0,0-1 0</inkml:trace>
  <inkml:trace contextRef="#ctx0" brushRef="#br1" timeOffset="22">21387 2728 10797,'-14'-4'1217,"0"3"-786,5-2 0,4 1-1449,2-1 1,7 2 261,5-3 706,4 8 0,6 1 1,0 4-1</inkml:trace>
  <inkml:trace contextRef="#ctx0" brushRef="#br0" timeOffset="23">1937 11620 8377,'-10'-4'34,"1"3"0,4-1 458,2 8 1,2 5-181,1 11 0,3 7 309,0 8 1,0 9-284,-3 7 0,1-26 0,1 1-309,0 2 0,-1-1 1,1 1-1,0-1-165,0 1 0,-1-1 1,5 22 133,3-11 1,0-3-1106,1-6 0,-1-2 170,0-11 937,1-1 0,-1-12 0,0-1 0</inkml:trace>
  <inkml:trace contextRef="#ctx0" brushRef="#br0" timeOffset="24">1834 11611 8359,'-9'-10'668,"4"1"-468,2 0 0,3-1 468,3 1 0,10 3-170,9 0 0,1 4-279,2-2 1,-1 4 49,4 4 1,0 6-31,0 9 0,-1 1-128,-2 8 0,-1-1-247,-3 7 0,-4 0-258,2 4 1,-10-1 342,0 0 1,-7 1 163,-2 3 0,-5-3-63,-7 2 0,-6-6 111,-4-2 0,0-7-111,0 0 1,2-8-4,-2-2 1,4-4-420,2-5 0,3-2-269,4-4 0,3-7-1863,3-3 2504,2-5 0,5-4 0,2-5 0</inkml:trace>
  <inkml:trace contextRef="#ctx0" brushRef="#br1" timeOffset="25">2421 11555 8669,'-4'12'1638,"-3"1"0,3 4-2502,1 2 0,2 5 1102,1 7 0,0 6-65,0 6 1,-3 0-172,0 0 0,0 0 167,3 0 1,0-4-903,0-8 1,1-4 398,2-8 0,5-6 329,5-3 0,3-1 0,-1-4 0</inkml:trace>
  <inkml:trace contextRef="#ctx0" brushRef="#br0" timeOffset="26">2393 11527 8487,'-1'-13'720,"-2"1"1,3-4-155,0 4 1,5-3-128,7 2 1,6 2-169,4 5 1,2 0-27,-2 3 1,3 3 19,-3 0 0,2 5-17,-6 8 0,3-2-101,-6 5 1,-1 2-270,-2 4 0,-6 3-54,-2-3 1,-3 4 162,-1-2 0,-6 3-122,-3 1 1,-2 0 62,-8 0 1,2-3 0,-8 0 0,0-5 60,-3 2 0,4-6 135,2-4 1,3-6-38,0-3-24,5-2 1,4-5-239,7-2 0,3-5 130,3-2 1,4 1-128,5 3 1,2-1 104,5 1 0,1 3-112,1 0 0,3 3 62,4 0 0,1 3-407,2 3 0,-2 4 144,2 5 1,-6 2-2,-3 1 0,-4 6 415,-2-3 0,-3 4-94,-3 0 1,-5-3 222,-2 3 1,-9-2-110,-4-2 0,-8 1 700,-1 0 0,-6-2-174,0-1 0,-1-3 55,-2-3 0,0-4-336,0 0 0,3-4-344,0 1 0,5-2-729,2-1 1,2-1 493,4-2 0,6-2-468,0-4 0,4-1 748,6 1 0,1-5 0,4 0 0</inkml:trace>
  <inkml:trace contextRef="#ctx0" brushRef="#br0" timeOffset="27">3166 11918 8231,'-5'-4'0,"-3"2"780,5-5 1,0 4-563,3-3 1,4 4-948,2-1 1,0-1 728,0 1 0,0-4 0,3 1 0</inkml:trace>
  <inkml:trace contextRef="#ctx0" brushRef="#br0" timeOffset="28">3194 12123 8231,'-9'6'2919,"3"0"-2111,-2-4 0,8 2-2559,0-4 1751,4 0 0,9 4 0,2 2 0</inkml:trace>
  <inkml:trace contextRef="#ctx0" brushRef="#br0" timeOffset="29">3780 11927 8393,'-9'-4'976,"4"-1"1,2-3-608,6 1 1,9 0 65,7 4 0,6-1-464,-1 1 1,4 2 117,3-2 0,-1 2-14,5 1 0,-1 0 116,3 0 1,3 3-385,1 0 0,3 3 322,0-3 0,4 0-169,2-3 1,-1 0 96,-2 0 0,1-1-110,1-2 0,-22 3 0,0-1-11,1 0 0,0-1 0,0 0 0,-1 0 11,22-1 1,-1 0-28,2 3 0,-1 3 46,-2 0 0,5 4 204,-6-1 0,4 3-46,-1 0 0,-4-1-32,2-2 0,1 2 150,-22-7 0,1 1 1,3 0-1,0 0 0,2 0 0,1-1 0,0-1 1,0 1-362,3 1 0,0-1 0,-1-1 1,1 0 88,1-1 0,1-1 0,1 1 0,0 0-289,2-2 0,-1 0 1,-1 0-1,0 0 330,0-2 0,0 0 0,0-1 1,1 0 42,-2 0 1,1-1 0,2 1 0,1-1 18,0 1 1,0 0 0,-2 0 0,1 0-12,0-1 0,1-1 0,-1 0 0,0 1-21,1 0 1,0-1 0,0-1 0,1 0 90,0 1 0,1 1 1,-2-1-1,0 1-38,2-1 1,-1 1 0,-2 0-1,0 1-15,0-2 1,-1 1 0,-1 1-1,0 0-107,3 0 1,0 0-1,-5 2 1,0 1 60,0-1 1,0 1 0,-2 2 0,-2 0-180,0 0 1,0-1 0,1 1-1,1 1 187,1 0 0,-1 0 0,-1 0 0,-2 0 6,1 0 1,0 0 0,-3 0 0,0 1-54,1 1 1,0-1-1,0 0 1,1-1-54,2 2 1,0-1-1,-2 1 1,-1 1-94,2-2 1,-1 1 0,-1 1 0,-2 0 53,2-2 1,0 1-1,-1 1 1,0 1-9,3-1 1,0 0 0,-3 0 0,0 0 42,2 0 0,1 0 0,-3-1 1,-1 1 28,0 0 1,1 0 0,0 1-1,1-1-16,0-1 1,0 0-1,1 1 1,0 0 64,1-2 1,-1 1 0,1 0-1,-1-1-34,1-1 0,0 0 1,0 0-1,0 0 67,1 0 0,0 0 0,1 0 1,-1-1 45,2-1 0,0 1 0,0 0 1,0 0-24,-2-2 0,0 0 1,3 0-1,1 0 18,1 0 0,0 0 1,-3-1-1,0 1-188,3 1 0,0 1 0,-3-2 0,1 0 178,0 1 0,0 0 1,2 1-1,0-1-67,0 2 0,0 0 1,0 0-1,-1 0-7,0 0 1,-1 0 0,0 2 0,0-1 20,0 1 0,1 0 1,0-1-1,1 1-67,0-2 0,0 0 0,0 1 0,1 1-33,-2-1 1,1 1-1,-1 0 1,1-1 46,1-1 0,0 0 0,2 0 1,-1 0-86,1 0 0,0 0 0,-1 0 0,1-1 25,-3-1 1,-1 1-1,1 0 1,1 1 57,0-2 0,1 1 1,1 0-1,-1 1 23,-2 0 0,0 0 0,1 0 1,1 0-1,-4 0 1,0 0 0,2 0 0,0 0 10,1 0 0,0 0 1,1 0-1,0 0 11,-2 0 0,0 0 0,0 0 1,0 1-25,0 0 1,0 1-1,-2-2 1,0 1-3,1 0 0,-1 1 0,2 0 0,0 0-48,-2 0 1,0-1 0,1 1 0,1 0 50,-2 0 1,0-1 0,0 0-1,1-1-28,-1 2 0,0 0 0,1-2 0,1 1 15,-2-1 0,0 0 0,1 0 1,0 0-6,-4 0 0,0 0 0,2 0 1,0 0 18,0 0 0,0 0 0,1 0 0,1 0 5,-1 0 0,1 0 1,0 0-1,-1 0-60,-2 0 0,-2 0 0,2 0 0,0 0 40,-1 0 0,0 0 0,2 0 0,1 0-2,0 0 0,0 0 1,0 0-1,-2 0 4,-2 0 0,0 0 0,2 0 0,2 0 14,0 0 1,0 0 0,3 0 0,-1 0-45,-2 0 0,1 0 0,0-2 0,0 1-5,-2-1 1,0 0 0,1 1-1,0-1 27,2 2 1,0 0-1,-1 0 1,1 0 1,0 0 1,0 0 0,0 0 0,-1 0-38,-2 0 1,0 0 41,0 0 0,1 0 1,1 0-1,1 0 1,-1 1-1,-1-1 7,0 2 0,0-1 0,-1 0 1,0-1-29,1 2 0,1 0 45,1-2 1,0 1 0,-1 0 0,0 1 0,1-1 0,-1 1 37,0-1 0,0 0 0,0 0 0,-1-1 28,2 0 1,0 0 0,-1 0 0,0 0-40,0 0 0,1 0 0,-1 0 0,0 0 7,-1 0 1,0 0 0,0 0 0,1 0-12,-1 0 0,0 0 0,0 1 0,1 1-9,-1 0 1,0-1-1,0 1 1,0 0-16,-2 0 0,1-1 1,-1 2-1,0 0 17,0 1 1,-1 1 0,-1 0-1,1-1-74,1 1 1,1-1 0,-2 0 0,0-1 0,2 0 1,0 0 0,-2-1 0,0 1-63,2 0 1,0 0 0,-2 1 0,1 0 83,2-3 0,0 1 0,-2 1 1,0 0-11,2-2 1,0 1 0,-3 1 0,0 0 1,0-1 0,1-1 0,0 1 0,0 0 5,1 0 1,-1-1-1,0 0 1,0 0-3,-1 0 0,0 1 0,-1 0 0,0 0 14,0-1 1,-1 1 0,1 0-1,1 0 59,0 0 1,0-1 0,-2 0-1,-1-1 0,2 2 1,-1-1 0,0 0-1,-1-1 58,2 0 0,-1 0 1,1 0-1,1 0-93,0 0 1,0 0 0,-1 0 0,0 0 9,1 0 0,0 0 1,-1 0-1,0 0 39,-2 0 1,0 0 0,1 1 0,0-1-33,-1 2 1,0-1 0,-1 0 0,1-1-50,0 2 0,0 0 1,-2 0-1,0 0 47,0-1 1,1 1 0,-2 1-1,1 0-80,-1-1 1,0-1 0,0 1 0,0 0 32,-1 0 0,1-1 0,1 0 0,-1-1 16,2 2 0,-1-1 0,0 0 0,-1 0 39,2-1 0,-1 0 0,0 0 0,-1 0 5,0-1 0,0 2 0,0 0 0,0 1-25,0-1 0,0 1 0,1-1 0,0 1-3,-1-2 0,-1 0 0,1 1 1,-1 1 17,23 1 0,-1 0 179,3-3 0,-25 1 0,-1 1-200,2 0 0,0-1 0,24 2 4,-3-3 0,0 0-4,1 0 1,0 0 26,3 0 1,-2 0 0,-5 0 0,4 0 5,0 0 1,-2 0-19,-4 0 1,1 0 40,-1 0 0,-2 0-30,2 0 0,-2 0 215,1 0 1,-1 0-193,-5 0 1,3-3 7,1 0 0,2-4 15,-2 1 0,2 1 4,-3-2 0,4 2 58,-4-1 0,4-1-81,-4 4 1,0-4 87,-3 4 1,1 0-62,-1 3 0,2 0 17,-1 0 0,1 0-57,-5 0 0,2-1 5,1-2 0,1 2 11,-1-2 1,0 2-6,0 1 0,2 0 101,1 0 0,1-1-94,3-2 1,-3 2 172,-4-2 0,5-1-82,1 0 1,3-2 0,0 3 1,1-4-153,0 1 1,1-3-179,-1 0 0,3 1 38,-6 2 0,-4-3-484,-6 3 385,0-2 1,0-1-1,-4-1-808,-5 1 0,-6 3-968,-7 0 512,-1 3 1506,-2-5 0,-4 3 0,-1-4 0</inkml:trace>
  <inkml:trace contextRef="#ctx0" brushRef="#br0" timeOffset="30">22830 11545 8301,'-14'0'538,"0"-4"0,10 4 158,4 0 1,6 4-180,10 6 0,-1-1-308,7 0 1,-1 5-13,1 1 1,-2 1-18,5 2 1,-3-1-33,3 5 0,-2-3 1,2 0 1,2 0-85,-2-1 0,1 1 77,-1 0 1,-4-4-35,-5 1 0,-7-4 44,-6 4 1,-3-4-144,-3 3 0,-8 1-218,-11 3 0,-6 2-407,-9 1 1,-6 7 111,21-15 1,-2 0 0,-3 3 0,-1 1 503,-3 1 0,0-1 0,-1 1 0,-1 0 0,-1 1 0,0 0 0,-2-1 0,1 0 0</inkml:trace>
  <inkml:trace contextRef="#ctx0" brushRef="#br0" timeOffset="31">6164 8063 8126,'-5'4'0,"-4"-2"527,3 5 1,2-1-12,1 3 1,-1 8-162,1 1 1,-1 11-57,0 2 1,3 10 149,-2 5 1,-1 4-512,3-24 1,-1 1 0,-4 22 300,3-5 1,0-3-366,3-4 0,0-6 167,0-6 1,3-6-965,0-10 712,4-4 0,-6-6 37,2-8 1,-2-4-64,-1-6 1,3-4 49,0-2 0,2-5 48,-2-1 0,-2-4 61,2 1 1,-2-2 134,-1-1 0,0-4-46,0 1 1,0-4 283,0 4 0,0 0-69,0 2 1,0 2 198,0 2 0,0 7 730,0 9-751,0 7 0,0 11 26,0 6 1,0 11 111,0 5-258,0 8 1,0 6 0,0 5 96,0 2 0,-1-2-261,-2 6 0,-1-3-312,-3 6 0,0-6-1,4 0 1,-3-8-210,3 1 1,0-9-997,3 0-115,0-10 503,0-5 1010,4-9 0</inkml:trace>
  <inkml:trace contextRef="#ctx0" brushRef="#br0" timeOffset="32">6406 12179 8219,'-7'-9'0,"-3"3"0,-4 2 701,1 4 0,1 0-195,3 0 0,-4 7-47,1 3 1,-4 9-195,4 3 1,-2 4-1,2 2 1,3 4 172,-1 2 0,2 1-137,5-1 1,1-3-586,5-6 0,6-2 297,7-5 0,3-4-664,2-5 0,0-4 394,4-5 0,0-8-148,3-4 0,-2-9 100,-1-4 1,-2-3 62,-4-3 0,-2 1 383,-1-4 1,-3 1-134,-3-1 0,-5 2 610,-2 4 1,-7 5-285,-6 4 1,-6 3-303,-6 7 1,-4 1 107,1 8 0,2 4-2379,-2 3 2239,4 5 0,-6 3 0,3 3 0</inkml:trace>
  <inkml:trace contextRef="#ctx0" brushRef="#br0" timeOffset="33">11862 9888 8383,'-9'0'-573,"3"0"363,-1 0 315,5 0 0,0 0-94,8 0 1,2-5 10,7-4 1,5-1-18,5-2 1,-2-2 11,2 2 0,0 0-7,3 2 0,1 5 6,2 2 1,-1 2 172,4 1 0,-3 4-30,3 2 1,-3 6 124,3 0 0,0 1-152,0-4 1,2-1-102,-2-2 0,2 2 141,2-5 1,2 0-38,0-3 1,4-1-26,-4-2 0,5-1-45,-2-3 1,-1-1-24,2 2 1,-5 1 80,1-2 0,3 5-7,0-1 0,-4 2-28,-2 1 1,-3 0 4,0 0 0,2 1 2,-1 2 1,-3-1 0,-1 5 0,-2-5-161,-1 1 0,-1 1 101,1-1 0,-1 0-185,-2-3 0,1-1 58,-4-2 1,3-2-68,-4-4 0,1 2 126,-3 1 0,0 0 120,3-3 0,-2-2-157,1-1 1,-1 5 27,-1-3 0,2 4-247,1 0 0,0-1-186,-4 4 0,0-1 474,-2 4 0,5-4 0,-1-1 0</inkml:trace>
  <inkml:trace contextRef="#ctx0" brushRef="#br0" timeOffset="34">10456 7802 8742,'-4'-5'390,"3"1"0,-2 3-156,6-2 1,4 2-206,9-2 1,3-1 108,9 1 1,1-5-298,2 2 1,3-1 26,7 1 1,-2-3-123,5 3 1,-1-2 362,4-1 0,-4 2-25,0 1 0,-3 4 28,0-1 0,-1 1-39,2-1 0,-7 2 233,0-2 0,-4 6-121,-2 3 1,3-1 177,0 1 0,1 0-114,-1 0 0,-1 1-164,4-4 0,-3 0 52,3-3 1,0 0-136,0 0 1,-2-4 49,-4-2 1,3-2 81,0-2 1,0 4-233,-3 0 0,0 0 105,0-4 0,-4 1-462,1 0 0,-1 3-251,1-1 0,2 5 706,-2-1 0,-3-1 0,2 1 0,0 1 0,1 1 0,0 1 0</inkml:trace>
  <inkml:trace contextRef="#ctx0" brushRef="#br0" timeOffset="35">9153 9860 8284,'-6'-9'-669,"1"0"468,2-1 0,2 1 1605,-2 0-383,2 3-579,1 2 1,0 5-188,0 2 0,0 7 118,0 5 1,0 7-104,0 3 1,1 7-16,2 5 0,-2 0-134,2 4 0,-1 1-79,1 2 0,-2 4 213,3 2 0,-2-5 0,1-4 1,-2-8-1693,2-5 796,2-4 316,-4-14 212,3-6 1,-4-14-1,1-9 35,2-5 1,-2-3-19,2-1 1,-2-4 27,-1-2 0,-1-2-7,-2-1 1,2 0 52,-2-1 1,-1 1-20,1 0 1,-1 1 212,1 2 0,2 6 67,-2 6 0,2 6 168,1 4-249,0 6 236,4 18 0,-3 3-123,2 16 0,-2-3 92,-1 6 1,0 3-46,0 3 1,0 2-270,0-2 1,0-2 164,0 3 0,0-4-177,0-3 1,0-3-64,0-6-473,0-2 230,4-13 0,-3-4 115,2-12 1,-1-5-227,1-11 0,-1-2 117,5-4 1,-5-4-65,1-2 1,-2-2 122,-1-1 0,0-1-68,0 1 0,0-1 155,0-3 1,-1 7 110,-2 0 1,2 9 534,-2 7 1,1 6-379,2 6 1,0 8 437,0 1 0,2 13-242,1 6 1,-2 9 184,2 6 0,1 1-155,-1 6 1,0-4-86,-3 3 1,0 0-72,0 0 0,0-1-225,0-5 0,0-4-871,0-2 0,0-7 148,0-6-2243,0-3 1514,4-10 1456,-3-5 0,3-9 0,-4-6 0</inkml:trace>
  <inkml:trace contextRef="#ctx0" brushRef="#br0" timeOffset="36">6434 11592 8419,'-8'-6'-551,"1"0"1768,-1-1-246,7 2-773,-3 1 0,4 6 82,0 4 0,0 5 38,0 7 1,0 5-89,0 2 0,0 6 31,0 3 0,0 5-235,0 2 1,-3 2-61,0-2 0,0-2-100,3-5 0,0-3 24,0-6-137,0-7 189,0-8 1,-4-11-91,1-9 0,0-5-59,3-10 0,0-2-59,0-10 1,-1 2 50,-2-6 1,2 0 119,-2 1 1,-1-5 212,1 2 1,-3 2-122,2 4 1,-2 5 459,3 7 0,0 4-208,3 5 0,0 8 394,0 8-256,0 16 1,0 2 80,0 10 1,0 1-186,0 2 0,0 4-19,0-1 1,0 2-786,0 2 1,0-5 353,0-2 0,0-6-576,0-4 1,4-2 742,2-4 0,1 1 0,2-7 0,2-1 0</inkml:trace>
  <inkml:trace contextRef="#ctx0" brushRef="#br0" timeOffset="37">9274 11508 8491,'-7'-9'267,"1"0"1,4-1 216,-1 1 373,2 4-593,1 1 0,0 12 251,0 4 0,1 7-26,2 6 0,-2 1-152,2 8 0,-2 3-156,-1 3 0,0 6-210,0 0 0,0 4 2,0 3 1,0-7 138,0-5 0,0-5-310,0-5 1,1-6 68,2-13-220,-2-3 0,5-14 51,-3-1 0,-1-6-85,4-4 0,-3-6-55,3-6 1,-3-2 144,4-8 1,-4 6-568,3-5 0,-4 3 860,1 0 0,1-2 0,-1 3 0,-1 3 0,-1 4 0</inkml:trace>
  <inkml:trace contextRef="#ctx0" brushRef="#br0" timeOffset="38">9115 12365 8143,'-5'1'378,"2"2"1,2 2 81,1 4 0,0 5-120,0 1 0,0 8-23,0 5 0,-1 5-84,-2 8 0,2-3-171,-2 2 1,-1-3 40,0-2 1,1-3-65,3-4-88,0-9 0,-1-5 130,-2-11 0,2-9-162,-2-4 0,2-9 10,1-3 0,0-5-13,0-4 0,1-2 57,2-4 0,-2-1-36,2 1 1,-2 0 65,-1 0 0,0-1 0,0 1 0,0 4 338,0 2 0,0 4-117,0 5 1,0 5 105,0 7 1,0 6-58,0 4 0,0 10 82,0 8 0,0 6-22,0 7 0,0 2-40,0 4 0,0 4-233,0-1 1,-1 5 140,-2-2 0,2-2-827,-2 0 1,2-7 412,1-3 0,0-5-3064,0-1 3277,0-13 0,3 0 0,3-12 0</inkml:trace>
  <inkml:trace contextRef="#ctx0" brushRef="#br0" timeOffset="39">11045 8116 5954,'-5'0'0,"1"-1"0,4-2 0,0 2 0,0-3 0,-3 4 0,-2 0 0</inkml:trace>
  <inkml:trace contextRef="#ctx0" brushRef="#br0" timeOffset="40">11045 8089 8180,'5'-4'-1220,"-1"2"611,-4-3 1058,0 3 42,0-6 108,0 3-394,0-4 1,0 3-32,0 1 1,0 2 120,0-3 0,0 3 141,0-3-49,0 4-21,0-6 22,0 7 139,0-3-293,0 12 0,0 2-94,0 7 0,0 9 78,0 3 1,0 5-250,0 4 1,0-1-51,0 4 1,0-3-17,0 3 1,3-8 58,0-1 1,1-5-169,-1-7 40,-2 1 89,6-15 1,-6-4-44,2-10 1,-2-6 100,-1-6 1,3-4-12,0-5 0,0 1 14,-3-5 0,0 1-100,0-3 1,-1 0 90,-2 0 0,1 0 49,-4 0 1,3 3 0,-2 0 0,3 7 121,-1 2 1,2 7 312,1 4-286,0 7 0,-1 6 57,-2 7 1,2 5-74,-2 5 1,1 4 115,-1 4 0,1 2-66,-4 4 0,1-3-73,0 3 0,-2-3-28,4 4 1,-3-5-135,3 1 0,-3-5-68,3-4 1,0-5-151,3-4-41,0-5 0,1-3 104,2-6 1,-1-6-209,4-5 1,-1-4 126,1-2 0,2-2-74,-3-1 0,2-1 145,-1 3 1,1 1-67,-4 2 375,4 4-112,-6 6 1,3 10-442,-4 9 0,-3 8 437,0 10 0,-8 6 0,1 5 0</inkml:trace>
  <inkml:trace contextRef="#ctx0" brushRef="#br0" timeOffset="41">10391 7681 8092,'-4'-18'0,"0"-1"440,-3 1 0,3 3-17,4 3 1,4 1-417,3 2 1,1 4 90,1 2 1,5 1-11,1-1 0,3 2-101,0-3 0,4 3-221,0 1 1,5 0 120,1 0 1,4 0-133,5 0 0,0-3 58,0 0 1,2-4-92,1 1 1,1 1 437,3-2 0,1 5-356,-1-1 0,-2 2 352,2 1 0,-2 3-89,2 0 1,-2 8 203,-2-2 1,-1 3 25,1 1 0,-2-3-234,0 3 0,-2-1-60,-2-3 0,1 3 135,-4-6 1,4-2-144,-1-1 0,-2-2 98,0-1 0,-4-4-206,0-2 0,2-6 65,-2 0 0,1-1 154,-7 0 1,-1 3-9,-6-3 0,3 3 232,-3 1 0,-1 1-121,-2 1 0,-1 3 43,-2 4 1,0 0-167,1 0-69,-1 0 1,-1-1-121,-2-2 1,3 2 87,-3-2 0,-2-2-159,-1-1 0,1-7-113,-1-2 1,0-3 98,-3-1 1,0 0 51,0-3 0,-1 1 40,-2-4 1,-3 2 56,-6-2 1,0-1-18,-3 4 1,-5-4 117,-5 2 0,-3-2-67,-3 1 0,1-3-87,-4 0 1,-4-1 101,16 12 0,0 0 0,0 0 0,-1 1-112,0-1 0,-1 0 1,1-1-1,0 0 180,0 3 0,-1-1 0,1 0 1,0 0-29,-1 0 1,1 1 0,-23-9 43,-1-1 0,0 8-35,1 5 1,-3 2-49,23 7 0,0 0 0,-24 0-21,22 4 1,0 1 0,-1 2-1,0 0-78,-2 2 0,0 1 1,0 2-1,0 2 51,-2-2 0,1 0 1,2 3-1,0 0-309,-3-2 1,1 2 0,2 2 0,1 1 284,-1-2 0,1 2 1,0 1-1,1 2 21,-1-1 0,2 0 1,1 1-1,1 0 35,2 1 1,0-1 0,0-1 0,0 0-154,3 1 1,0-1 0,-18 14 60,4 3 1,10-8-83,2-2 1,7-3 27,9-2 0,4-5-1185,8-1 1336,9-3 0,9 3 0,3 2 0</inkml:trace>
  <inkml:trace contextRef="#ctx0" brushRef="#br0" timeOffset="42">9544 9758 8396,'-6'-4'-71,"2"2"-100,4-5 326,0 5-1,0-6-10,0 3 1,4-4-61,3-1 0,5 4 184,4 0 0,2-1-97,4-6 1,3 2 104,6-5 0,2 1-149,4-4 0,5-4-310,1-1 0,-18 8 1,0-1 217,1-1 0,0-1 0,1-1 0,0-1-275,0-2 0,-1-1 1,1 1-1,1-1 286,-2-1 0,1 0 0,0 0 1,0 0 15,1-3 1,0 0 0,-2 5 0,-1 0-68,-2-2 1,0 0 0,0 4 0,0 0-68,-3-1 1,0 0-1,1 3 1,0-1 323,-1 0 0,0 0 1,15-11 122,3 3 1,-6 3 42,2 0 0,-4 2-196,1 5 0,-5 0 8,-2 3 0,-3 1 239,1 5 1,-6 0 44,0-1 362,-5 1-833,3 4 226,-9 1-393,-1 4 0,-5 0 9,-2 0 0,-3 0 21,-7 0 0,2 0-105,-5 0 1,4 0 22,-4 0 0,1 0 61,-4 0 1,1 0 62,-1 0 1,0 0-27,1 0 0,-1 0 153,1 0 1,-1-4-82,0-3 1,1 2 137,-1-1 0,2 0-76,1-4 1,3 4 138,3 0 1,4 3 342,0-3-321,4 4 1,2-3 26,6 5 1,3 0-51,4 0 0,4 0-125,5 0 1,3 0 7,-3 0 0,3 0-143,0 0 0,4 0 128,-1 0 0,2-3-26,-5 0 1,1 0 183,-1 3 1,1 0-106,-5 0 0,0 0 204,-6 0 0,-2 4-135,-7 3 1,1 5-32,-4 3 0,-4 4-92,-5 3 1,-6 6-138,-4 6 0,-1 6-126,-2 4 1,8-20 0,0 1-442,0 1 1,1 1 0,-1 1-1,0 0-996,1 1 1,1 1 1638,2-2 0,0 1 0,-1 2 0,0 1 0,3-2 0,1 1 0,1 1 0,1 0 0,1 2 0,0-1 0</inkml:trace>
  <inkml:trace contextRef="#ctx0" brushRef="#br0" timeOffset="43">14385 7756 8114,'0'13'-14,"0"-5"3,0 1 1,5-5 37,5 2 1,8-4-23,10 1 0,10-3 133,8-3 1,-20 1 0,1-1-371,3-1 1,2-1 0,1 0 0,1 1 310,5-1 0,0 0 0,0 1 0,0 0-277,2 1 1,-1 0-1,1 0 1,1 2 300,-2 0 0,1 2 0,0-1 1,0 0-132,1 0 1,0 0 0,-2 0 0,-1 0 42,-2 0 1,0 0 0,-1 0-1,-1 0-200,-3 0 1,1 0 0,-1-4 0,1-1 194,0 0 0,-1-2 0,-1 0 0,-1-1 113,0-1 1,-1 0 0,-1 1 0,0-1-62,-2-1 0,1-1 1,0-1-1,0 0-45,-2 0 0,-1-1 1,-1 0-1,0-1 270,17-14 1,-7-3 438,-5 0 0,-1-3-208,-5 3 0,-4 1-122,-2 5 1,-6-2 342,0 2 0,-2-2-561,-5-1 0,-4 1-200,-5-1 0,-7-1 124,-2-2 1,-10 1-148,-3-5 0,-7 2-155,-2-1 0,16 15 1,-1-1-81,-2 1 1,-2 1 0,1-3 0,-1-1-23,-2 2 1,0 0-1,-1 0 1,-1 0 145,1 1 0,-1 0 0,-1 1 0,0-1 90,1 1 0,1-1 0,-3-1 0,0 1-17,2-1 1,1 2-1,-1 2 1,0 1 48,5 4 1,0 0-1,-1 3 1,-1 1-82,-22-5 1,-1 2 238,3 4 0,0 2 35,-3 4 1,-1 5-181,23-1 1,0 1 0,-1 2 0,0 0 39,1 2 0,0 0 0,-1 1 0,0 0-19,2 1 1,1 0-1,1 0 1,-1 2 6,1 0 1,1 2-1,0-2 1,1 0-16,-20 12 0,1 2-109,5-2 1,3 2 44,0 1 0,4 1-237,-1 2 0,3 2 301,3 4 1,3 5-13,7 1 0,2 6 215,7 0 1,4-2-70,8-4 1,8 1-204,8 2 0,-8-21 0,1 0 80,-2 0 0,1 0 1,3-1-1,1 0-101,-2-2 0,2 0 1,0-1-1,1 0 28,1 0 0,0-2 0,20 11-1175,3-2 1245,1-6 0,1-3 0,1-3 0,0-3 0,3-5 0</inkml:trace>
  <inkml:trace contextRef="#ctx0" brushRef="#br0" timeOffset="44">13845 7961 8173,'-5'-4'-165,"1"3"457,4-8-13,0 8-315,0-3 94,0 12 1,0 0 134,0 7 0,0 2-45,0 4 0,0 4 92,0 6 1,1 2-90,2 5 1,-2 6-289,2 3 0,1 1 152,-1-1 0,5-1 136,-2 1 1,-1-6-250,1-3 0,-1-10 168,2-10-201,1-7 1,-4-8-5,2-6 1,2-8 59,-5-7 0,0-2 38,-3-5 0,3-4-14,0-5 0,0 1 47,-3-1 1,0 0-20,0-4 1,0-2 139,0 0 0,-1 2-76,-2 4 0,2 1 274,-2-1 0,2-1 242,1 4 0,0 4-361,0 5 0,0 7 15,0 2 13,0 7-121,0 2 1,0 11-132,0 2 1,-1 10-52,-2 0 0,1 9 94,-5 0 1,4 9-37,-3 0 1,4 5-156,-1-1 1,-1 2 195,1-2 1,-1 3-60,4 0 0,0-4 2,0-3 1,0-6-204,0-9 1,2-1 81,1-9 0,-2-5-150,2-7 0,1-5 60,-1-7 1,1-3-481,-1-3 1,-2-5 143,2-2 1,2-5 583,-2-1 0,3-4 0,-3 1 0,0-3 0</inkml:trace>
  <inkml:trace contextRef="#ctx0" brushRef="#br0" timeOffset="45">16573 7933 8178,'-9'-3'-327,"0"0"272,-1 0 1,2 4 293,2 2 1,2 6-14,4 7 1,0 5 120,0 4 1,0 6-260,0 3 1,1 7-91,2 2 1,-2 7-215,0-24 0,1 0 1,0 22 314,1-1 1,-1-8-73,4-2 1,-3-4 63,0-5 1,1-8-327,-1-5 177,4-7 0,-6-5-61,2-6 1,-2-4 141,-1-5 0,0-4-5,0-5 0,0-5-92,0-8 0,0 0 70,0-7 0,0-1 150,0-2 0,-3-3-149,0 0 1,-3 0 212,3 6 1,0 1 38,3 3 1,-3 1 54,-1 1 0,1 12 33,3 7-173,0 9 1,0 5 53,0 8 0,3 5-77,1 11 1,-1 6-13,-3 6 0,3 2 13,0 2 1,0 3-412,-3 2 1,0 0 267,0 0 1,0 1-99,0 2 0,0-4-126,0-5 0,1-4-249,2-5 0,-1-4-883,4-3 1,1-9 1356,2-6 0,-1-4 0,-2-2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2.16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9786 6732 8180,'-10'-10'0,"1"1"-148,0 0 0,4 3-153,1-1-247,3 5 439,1-2 368,0 4-236,5 8 0,-1-1 243,2 5 0,2 3-27,-2 0 0,6 4-8,0 2 1,2 1-146,-2 6 0,3 2 16,3 7 1,1 2-386,-1 1 0,5 8 348,-10-21 1,-1 1 0,1 2 0,1 0-348,0 3 0,0 0 0,0-1 1,0 1 292,0-1 0,0 1 0,1 1 0,1 1-19,-1 1 0,1 0 0,1-2 0,0 1 24,-1-1 0,-1 0 0,1-1 0,-1-1 6,-1-1 1,0 0 0,0 2 0,0 0 4,0-1 1,0 1 0,0-1 0,0 1 1,0 1 1,0 0 0,0 1 0,0 0-6,0-1 0,0 0 0,-1-1 0,1 0 1,0 0 0,0-1 1,0-4-1,-1 0-48,0 2 1,-1-1 0,1-3 0,0-1-62,-2 0 1,0-1 0,1 1 0,2-1 67,-2 1 0,0 0 0,12 19 39,1 3 1,-1-4-37,1 1 1,-12-21 0,1 1 4,10 20 1,-1 2-4,-1-5 1,2 4 5,0 2 1,-11-23 0,0 1 7,0 2 1,-1-1-1,1 0 1,0 0-12,-2-1 1,0 0-1,1 0 1,1 0 6,-3 2 1,1-1 0,2 0 0,-1-1 82,10 21 1,0-3-49,-4-3 1,1 0 8,-1-2 0,-2 0-74,0-7 1,-2 0 72,2-3 1,-2-3-38,-2-1 1,2 0 272,1 1 0,2-2-283,-5-4 1,5 0 545,-2 3 1,3-2-511,1 1 1,-1-1 228,1-1 1,-1-1-244,1 1 1,3-2 80,0-1 1,2 0-83,-2-3 1,1 2-36,-1-2 0,1 2 38,5-2 1,-3-1-33,0-3 0,0 1 24,3-1 0,0-3-13,0 0 0,-4-3 6,1 0 0,0 1 2,3-1 1,0 0-5,0-3 1,-3 0-1,0 0 0,-1 0 12,4 0 0,3 0-2,0 0 1,4-1-21,-4-2 1,4-2 12,-1-5 1,1 2-1,-1 2 1,1-2 20,-4 1 1,1 2 1,0-1 0,1 4-4,4-1 1,-3 2 4,0 1 0,1 0 51,6 0 1,-6 3-60,2 0 1,-3 4-5,0-1 0,3 3 15,-3 0 0,-2-4-66,-1-2 1,1 1 49,-1 0 1,1-1-7,-1-3 0,-1 0 16,4 0 0,-4 0-2,1 0 1,2 0 49,1 0 1,-1 0-61,-2 0 0,1 0 120,-1 0 0,4 1-99,-1 2 0,-1-2-62,1 2 1,-4 1 43,1-1 1,-1 0-4,1-3 1,-2 0-39,2 0 1,-2-1-12,-1-2 0,0-2-76,0-4 0,-4-5 60,-2-1 0,-6-7-83,0-3 0,-5-3 97,1-3 1,-4 1 50,-2-4 1,-4-1-40,1-5 0,-2 1 1,-1-1 0,0 5 22,0 1 0,0 3 11,0-4 1,-1 1 5,-2-3 0,-2 0-208,-5 0 1,-3-4 186,-2 1 1,-3-7 0,-1 4 1,1-4 86,-1 7 1,-1-5-83,-1 2 1,0-5 32,-4 2 1,15 21-1,-1 1-9,-10-19 1,0 0 5,-1 0 0,2-1-4,-5-2 0,3 2-338,-3 1 0,0 0 252,12 19 0,-2 1 0,0 0 0,-1-1 63,1 1 1,-1 0 0,1 0 0,-1-1-26,2 1 0,0 0 0,0-1 1,-1 1 21,0 0 1,-1 0-1,2-1 1,-1 1-157,0 0 0,-1 0 0,-9-20 185,0 3 0,1 1 12,-1-2 1,-4 0-29,4-3 1,11 22 0,-1-1-9,-9-21 0,10 22 1,0-1-17,-2 0 1,1-1 0,0 1 0,0 0 16,-2-1 1,-1 1 0,3 1 0,0 1-29,0-1 1,-1 0 0,-13-21 12,15 20 1,0-1 0,1 0 0,0 0-9,-12-23 0,12 23 0,0-1-5,-9-18 1,-3-2 1,4-2 1,-4 1 30,3 3 1,0 2-23,4 3 1,-5 4 23,-2 0 0,-1 2-151,1 1 1,-1 0 141,1 6 1,-1-1 27,1 1 1,-4 0-1,4 3 0,-4 0 7,4 3 1,0 1 173,0-1 0,-1 2-167,4 1 0,0 0 343,4 3 0,-4-3-390,0 0 0,1 0 281,2 0 1,-3-2-281,1 3 1,-2-3 186,1 0 0,2 2-219,-1 1 1,-2 3 41,1 0 0,0-2-4,4 2 0,-1 1-25,1 4 0,-1-1 26,0 2 0,0-3-159,-3-4 1,2 3 92,-1-3 1,1-1-63,1-2 1,-2-2 27,-1-4 0,-3 1-20,3-3 1,-3 2 73,4-3 1,-5 4-6,1 0 0,2 5 114,2 4 0,-2 5-126,1 4 1,-4 2 128,1 1 1,2 0-97,-2 0 0,0 4 88,-3 3 0,0 4-14,0 1 0,0 1 11,0-4 1,-3 2 14,0 1 1,0-2 8,3 3 0,0-3-42,0-1 0,4 1-6,-1-1 1,0-1-35,-3-2 0,1 2 38,2-5 0,-2 3-52,3-3 1,-1 4 23,-3 0 0,3 1-7,-3 1 0,0 0 33,3 1 0,-1 2-4,2 1 0,1 2 9,4-2 0,1 0-17,-1-1 0,1-1 24,3 1 1,-2-1-20,5-2 0,-4-4-41,4-2 0,-4 1 4,4-1 0,-4 0-5,4-3 1,-3 0-5,2 0 1,-3 4-13,0-1 0,2 1 3,-2-1 1,4 2 23,-4 4 0,2 1 63,-2-1 0,0 0-65,3 1 1,-2 0 5,2 2 1,1 2-14,2 1 1,1 2 1,0-5 0,0 2-27,-1-2 1,4-1-7,0 1 1,1-2-64,-2 0 1,-1-4 85,2 0 1,1-3-84,-1 3 0,2-4 26,-2 2-924,4-3 330,-2-1 1,4-5 665,0-1 0,-4-6 0,-1-3 0</inkml:trace>
  <inkml:trace contextRef="#ctx0" brushRef="#br0" timeOffset="1">14488 7551 8284,'-7'0'-86,"1"0"62,4 0 243,10 0 0,8 3 85,12 0 1,5 4-114,4-4 1,6 3-26,6-3 1,-19 0-1,0 1-384,4-1 1,1 0-1,2 1 1,0 0 287,0-1 0,1 0 1,0 1-1,-1 0-249,-3-1 1,0 0 0,1 3 0,0 0 255,-1 0 1,0 0 0,-1 0 0,-1 1-101,1-3 0,-1 1 1,-1-1-1,-2 1-38,-2 0 1,-1-1-1,24 3 30,-7-1 1,5-1 183,-5 1 0,4 1-46,-7-3 0,1 2-50,-4-3 1,-1 0-9,-2-3 0,1 0 171,-4 0 0,4-1-114,0-2 1,-3-1 7,-1-2 0,0-6-28,-3 3 1,2-3 371,-5 3 0,-3-3-557,0-1 0,-2 1 627,-2 3 1,1-2-589,0-1 0,-4 1 330,1-1 1,-5 1-410,1-2 1,-1 3 201,-2-2 0,-4-2-79,-2 2 0,1-5 23,0 2 1,-1-4 66,-3-3 1,-1 1 155,-2-7 0,1 1-60,-1-7 1,2-2 20,1-4 1,0 3-56,0 0 0,0 0-256,0 6 0,3-1-52,1 1 1,2 5-106,-3-2 0,1 6-10,-1-3 0,-2 3 22,2-3 1,-6 1-17,-3 0 1,-6-3 139,-4 2 1,-7-3-70,-5-3 0,-1-2-299,-5-4 0,-1 2 543,15 18 1,0 0 0,-20-14 20,19 14 1,-1 0-1,-21-9 66,0 1 0,-1 6-69,3 3 1,0 3-60,0 3 0,0 2-79,-2 2 1,-3-1 103,3 4 0,-6 0-89,-1 3 1,1-4 72,2 1 0,4 0 4,-1 3 1,2 0-8,-2 0 0,0 4-4,4 3 1,-5 4 45,2 1 1,-2 2 143,2-2 0,1 0-29,5 3 1,3-2-107,0 2 1,1 0-99,-1 0 0,6 2 106,6-5 0,2 4-671,2-4 0,3 0 82,3-2 531,6-1 0,1 4 0,5 2 0</inkml:trace>
  <inkml:trace contextRef="#ctx0" brushRef="#br1" timeOffset="2">16806 7244 8675,'-5'0'-771,"2"1"896,6 2 1,3 2 38,7 4 0,1 1 241,5-1 1,2 1-98,1 3 0,3 1-158,-3 5 1,4 1 170,-2 1 0,3 3-67,1 4 1,3 0-6,0 0 0,1 1-378,-1 2 1,-1-2 277,4 2 0,0 1-54,0-1 0,1 1-26,-4-1 1,3-1 25,-3 4 1,3 2 10,-3 2 1,1 1-67,-1-5 0,-1 6 26,-13-20 0,1 0 0,13 20-187,3-3 1,-3 1 208,3-1 1,-3-3 9,3 0 0,-1-4 22,1 1 1,-1-3-104,-2-3 0,-1 2 245,5-2 0,-5 2-137,1 1 1,-2-1 36,-1 1 0,1 0-17,2 0 1,-6 0-227,3 0 0,-3 0 51,0 0 0,-1 1-113,-2 2 0,-3-3 171,3 0 0,-1 0-136,0-3 1,0 3 66,4 3 1,-4-6 23,0 3 0,0-2 117,1 2 0,-3-3-123,3 0 1,-2-3-3,-2 2 1,0-2 190,-3 3 0,2-4-224,-5 0 0,0-1 370,-6-1 1,-1-4-317,-2 1 0,-2-5 170,2 2 1,-3-6-174,-3-1 0,1-4 9,-4 1 1,-1-2-14,-6-1 1,-1 0-255,-5 0 0,-2-4 45,-1-2 0,-4-2 135,1-2 0,-2 1 47,-1 0 0,1-1-42,3 1 0,-2 0 348,4-1 0,1 2-110,6 2 0,1-1 241,5 4-92,4-1-503,1 4 1,5 0 163,2 0 0,3 1 27,6 3 1,3-1 58,4 6 0,3-2-17,3 6 1,2 0 55,1 0 0,0-1-119,0-3 0,-3 1 182,-1-1 0,1 0-73,3 0 0,-4-3 179,-2-3 1,-3-2 37,0-1 1,-1-5-53,-3-5 0,-1-3-74,-5-6 0,-3-4 28,0-1 0,1-4 147,2-3 1,1 1-99,3-4 0,-3-5-573,2-4 1,2-2 276,-2 2 0,2-2-1364,-2 5 0,-1-4-150,5 0 1,-2-5 1558,2 0 0,-2-2 0,-1 1 0,-6 24 0,1 0 0,1-2 0,0 1 0,0-1 0</inkml:trace>
  <inkml:trace contextRef="#ctx0" brushRef="#br1" timeOffset="3">19320 9832 9732,'13'4'263,"3"2"-126,6 3 0,3 3 24,6 1 1,3-1-120,6-3 1,-1 1-335,5-1 0,-1-4 310,4-2 0,-5-3 132,-1-3 0,-3-2 60,-1-4 0,-7-4 49,-2 1 1,-5-4 11,2 4 1,-6-4-118,0 4 1,-5-5 317,-4 2 1,-2-3 127,-2 0 1,1-2 214,-3-2 1,0 2-261,-1-5 1,-2-1 45,2-5 1,-3 1-207,-3-4 1,1 3-188,-4-3 1,-2 0-71,-4-4 0,0-2-233,-3 0 1,4-1-36,-2 4 0,2 1-9,-2 2 0,3-1-54,-2 8 1,0 5-74,0 9 1,-3 3-160,-3 1 0,-5 4-35,-2 1 0,-3 3-83,-3 1 1,1 1 205,-4 3 0,1 1-83,-1 4 1,3 3 224,6 1 0,-1 0 34,4 0 0,1 1 145,2 5 1,0 3 218,1-1 0,-1 6 326,1 1 1,0 3-140,2 3 1,0 2 158,3-5 1,1 7-63,3-1 0,0 5 63,3-1 1,3-1-223,6-3 0,3-2-359,7-1 1,1-5-155,5-1 0,1-2-255,1-4 0,0-2-717,4-1 0,0-4 1157,3 4 0,-5-1 0,1-2 0,0 1 0,1 2 0,0 0 0</inkml:trace>
  <inkml:trace contextRef="#ctx0" brushRef="#br0" timeOffset="4">16741 11471 8285,'-3'6'-654,"0"0"1,0 4 711,3 2 1,0 8 8,0-2 0,3 10 199,0 0 1,1 6-105,-1 1 0,-2 1 186,2 1 0,-1 0-148,1 0 1,-2 0-62,2-3 1,2-2-1,-2-4 1,3-1-20,-3-2 1,4-7-203,-1-5 1,0-7 163,0-3 0,-1-4-243,1-5 0,1-9 60,-3-10 1,-1-10-10,-3-5 0,0-9-275,0-4 1,-2 26 0,1 0 251,-1-1 1,0 0-1,-1 1 1,-1 0 83,1-1 1,0 0 0,-5-21-152,-2 0 1,1 6 267,0 9 1,0 6-171,-1 7 341,1 9 0,0 12-77,-1 13 1,4 8-39,0 7 0,4 4 55,-1 6 0,2 0 391,1 2 0,0 3-333,0 3 0,0-3 70,0-3 1,0-3-252,0-3 1,0-1 321,0-2 1,3-10-544,0-2 225,0-7 1,0-8-182,0-4 0,0-8-100,-3-7 0,0-7-67,0-3 1,0-6 27,0-3 0,0-2-133,0-2 1,0 1 130,0 0 0,3 3 91,0 0 0,1 8 328,-4 1 1,1 9-353,2 7 292,-2 4 0,3 14 56,-4 7 0,0 6 96,0 10 1,0 1-289,0 4 1,3-1-358,0-2 0,1 2 396,-1-1 0,3 1 0,3 1 0</inkml:trace>
  <inkml:trace contextRef="#ctx0" brushRef="#br0" timeOffset="5">16685 12523 8456,'-18'20'4,"3"1"0,-1 0 204,7 4 1,2 1-52,7 5 0,1-2 121,2 2 0,6-2-113,7-1 0,2-5 76,4-5 1,-1-3-288,4-6 0,4-4-39,5-2 0,2-4-20,1-5 0,-3-8 5,1-11 0,-6-6-49,-2-3 0,-7-3 332,-7 0 1,-4 0-132,-3 0 1,-3-3 165,-6 3 0,-6 3-98,-7 9 0,-6 2 215,-2 5 1,-4 3-177,-3 3 1,1 6-51,-4 2 1,4 3-143,-2 1 0,8 5-306,2 1 0,7-1-701,6 1 1040,4 0 0,1 0 0,-1-2 0</inkml:trace>
  <inkml:trace contextRef="#ctx0" brushRef="#br1" timeOffset="6">19953 12365 9323,'-4'-10'3276,"0"4"-3646,-2 0 1,-2 0-271,5-3 1032,0 3 467,3 2 128,0 4-854,0 9 0,0 1 381,0 8 0,0 3-524,0 4 0,0 0 121,0 6 0,0 2 95,0 1 0,0 5-213,0 2 0,0-1 153,0-3 0,0-4-309,0-1 1,0-8 133,0-2-138,0-11 0,0-3 13,0-11 1,0-8-73,0-7 0,0-6 129,0-7 0,1-5-143,2-5 0,-2-2 60,2 2 1,-1 1 99,-2 3 0,0 1 398,0 2 0,3-1-122,0 7 1,4 4-53,-1 8 0,2 3-55,2 3 0,0 5-72,3 2 0,-2 3-327,4 3 1,-2 2 136,2 5 0,0-1-73,0 0 0,2 4 43,-5-1 0,1 2-122,-4-2 1,0 1 120,1 3 0,-5-2 211,-2-1 0,-2-3 231,-1 3 1,-4 0-3,-2-1 1,-6 1-173,0-4 0,-4 0-49,4 1 0,-5-1 122,2 0 0,0-2-178,0-1 1,3-3 72,0 3 0,3-3-160,3 3 0,1-2 250,5 2 1,0-3-8,0 3 0,5 0-16,1 4 0,6-1-152,4 0 0,1 1-206,2-1 0,0 0-292,-1 0 1,4-2 205,0-1 0,0-3-583,0 3 799,-2-4 1,7 2 0,-4-4-1</inkml:trace>
  <inkml:trace contextRef="#ctx0" brushRef="#br0" timeOffset="7">20558 12290 8472,'-18'10'0,"0"0"-41,3 2 1,1 3-1,5 3 1,4 2 347,2 2 0,-2 3-147,2 6 1,-1 0-152,1 6 1,2-6 68,-2 3 0,2-4-392,1-2 0,4-1-115,2-2 0,6-3-125,0-7 0,5-2 554,-2-7 0,7 2 0,2-3 0</inkml:trace>
  <inkml:trace contextRef="#ctx0" brushRef="#br1" timeOffset="8">20810 12411 8903,'-4'-6'1280,"-3"0"-1334,-1 4 1,2-2 184,0 4 0,1 4 89,-2 2 1,2 3 189,2 4 1,1 2-134,-4 7 0,4-1-30,-1 4 0,2-4-51,1 4 1,1-5-51,2-2 1,3 0-334,6-6 0,2-3 57,1-6 0,3-2-187,-3-1 1,3-1 4,1-2 1,-5-6 111,-1-3 1,-3-4 39,-1 4 0,-4-4 22,-2 0 0,-2 2 78,-1-2 0,-4 0-7,-2-2 0,-3 0 200,-4 3 0,2-2-58,-4 5 1,3-1-280,0 4 1,1 0-486,2-1 69,0 1 0,4 0 604,1-1 0,-1 1 0,0 0 0</inkml:trace>
  <inkml:trace contextRef="#ctx0" brushRef="#br1" timeOffset="9">21043 12234 8682,'3'10'-272,"0"-1"0,4-3 1072,-1 0 1,3 2-179,4 4 1,-3 0-188,3 3 0,0 5-116,0 5 0,2 2-1,-3 5 1,0-2-161,-6 4 1,1 3-282,-4 3 0,0 2 241,-3-2 0,0-3-110,0 0 1,-4 0-646,-2-6 0,1-3 347,-1-4 1,3-8-1731,-4-4 2015,5-5 1,-2-7 0,4 0-1</inkml:trace>
  <inkml:trace contextRef="#ctx0" brushRef="#br0" timeOffset="10">21508 12868 8314,'-8'9'0,"5"-3"-95,-7 0-191,7-4 286,-1 3 0,8-5 0,1 0 0</inkml:trace>
  <inkml:trace contextRef="#ctx0" brushRef="#br1" timeOffset="11">20484 11881 8993,'-4'-10'1784,"0"1"-2050,-3 0 0,2 4 672,2 1-34,2 3-483,-3 1 0,4 6 508,0 3 0,0 4-211,0 6 1,0 4 250,0 2 0,0 2-301,0 5 0,-1-4 63,-2 4 0,2-5 96,-2-2 1,1-2 155,-2-4-20,3-5 0,-2-6-523,6-8 0,3-9-49,3-10 1,0-3 25,1-6 0,-2-4 50,-2-2 1,2-3-134,-1 0 0,-3 4 219,-1 2 1,1-1-70,-1 1 0,0 2 544,-3 7-339,0 0 0,-4 16 22,-2 0 1,1 5-254,-2 4 1,1 3 103,-3 7 0,0 5 57,-1 7 0,1 2-26,0 1 1,2 1-86,1 2 0,1-2 126,-1 2 0,-2-2-136,1-1 0,3-5 291,1-5 0,2-3 380,1-6-411,0-4 0,5-6-691,5-8 1,-1-6-26,3-6 1,2-6-42,-2-4 1,4 0 492,-4 3 0,5 0 0,-3 0 0</inkml:trace>
  <inkml:trace contextRef="#ctx0" brushRef="#br1" timeOffset="12">20502 10056 9745,'-3'-19'1272,"0"0"1,0 1-936,3-1 0,-3 2-74,0 1 1,0 0 402,3 3 83,0 5-456,0 0 0,-1 12-129,-2 2 0,2 7 526,-2 9 1,-2 5-553,2 4 0,0 4-25,3-1 1,0 4-58,0 2 0,0-3 77,0 0 1,0 0-226,0-6 1,0-4 58,0-6 0,4-3 30,3-6-427,1-3 0,1-19 160,0-5 1,1-8 27,-1-8 1,-1-3 168,-1-7 0,0 2-68,-4-4 0,0 3 200,-3 0 0,0 7 157,0 5 1,-1 5 514,-2 8-421,-2 1 0,-5 10-326,1 4 1,3 6 275,0 10 1,1-1-211,-2 7 0,0 2-96,4 1 0,0 2-209,3 1 1,0-4 92,0 1 122,4-4 0,5 6 0,6-3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13771 9134 8272,'-10'-24'0,"-2"0"0,0 3 0,-2 0 549,2-4 1,-4 4-79,-5 0 1,-3 1-201,-4 1 1,-5 1-118,-5-1 1,-3 2-534,-6 1 1,22 7 0,-1 0 353,-2 1 0,0 1 0,-2 0 1,0-1 91,-2 0 1,-1 1-1,0 1 1,1 1-142,-1-2 1,0 1-1,1 1 1,-1 0 29,1 0 0,-1 1 1,-2 1-1,0 0 13,-3 1 1,1 1 0,3 1 0,1 0-124,-1 1 0,0 1 0,0 1 0,0 1 190,0 1 0,0 2 0,-2 0 0,0 0-14,0 2 0,0 1 0,3-1 0,1 1 9,1-1 0,0 0 0,0 2 0,0 1-81,0 0 0,0 1 1,0 1-1,1 0-91,-1 1 1,0 1 0,4-2-1,1 1 141,1 0 0,0 1 0,-18 12-82,6-3 1,3 0 181,-1-3 0,10 3-124,0-3 0,4 1 322,2-2 0,5 0-317,2 4 1,1-5 466,2 2 0,4 1-592,2-1 0,2 4 547,1-2 0,4 3-629,2 1 0,2 1 80,1 2 0,4 2 64,-1 5 1,2-5 46,-2-2 1,0-3 96,3-4 1,-2 2 198,2-4 1,-3 0-301,4-4 0,-1 1 273,4 0 1,3 1-57,0-1 0,0 1-69,0-8 0,-1 4-30,4-4 0,-2 0-224,2-2 1,1-5 19,-4-2 1,3-3-131,-4-3 1,1-5 77,-3-5 1,-2-6-138,-1 0 1,0-3-1009,-3 0 1322,-1-1 0,2-5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2.174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21015 16182 8478,'0'14'-928,"0"-4"1215,0 2 0,0 2-45,0-2 1,-1 5-258,-3-2 0,2 0 149,-4 0 1,-4 4-121,-6 3 1,-6-4-10,-6-2 1,-10-2 9,-8 2 1,20-8 0,0-1-283,-3-2 0,-1 0 0,-2 0 0,-2 0 256,-3-3 1,-1-1-1,-1 1 1,-1-2-341,-3-1 0,-1-1 0,-1 0 0,-1-2 367,-1-2 0,1 0 1,-4-3-1,0-1-573,2-2 1,0-1-1,-1-2 1,-1-2 472,17 5 1,0 0 0,0-1 0,-3-1 0,1 0 0,0-1 24,2-1 0,0-1 0,0 1 0,0 0 1,0 0-1,1-1 78,-10-9 1,1-1-1,-1 3 1,1-1-233,0-2 1,1 1 0,5 2 0,1 0 220,3 1 0,3 0 0,5 1 0,1 1 345,-12-16 1,8-5-27,5-5 1,9 1-171,6-4 1,5 23 0,2-1 92,2 0 1,0 0 0,2-3 0,2 0-123,3 0 1,1 0 0,1-1 0,0 1 194,1 0 0,2 0 0,3 0 1,1 2-242,2 0 0,2 2 0,4-1 0,2 1-40,4 0 0,2 1 0,1 3 0,3 2-86,2 3 1,1 2 0,3 1-1,0 3-8,3 3 1,1 2 0,2 2 0,2 2-35,-14 2 1,0 1-1,1 1 1,-1 2 0,-1 1-1,1 2-197,2 0 1,1 1 0,-1 1 0,-1 2 0,0 2 0,0-1 242,1 1 1,1 1 0,-1 0-1,-1 1 1,0 0 0,-1 1 15,1-1 1,-1 1 0,0-1-1,-4 0 1,0 0 0,0 0-36,-2-1 1,0 1 0,0-1-1,12 6 1,0 0 139,-4 0 1,-1 0-1,-1 0 1,-1 0 95,-2 1 0,-1 0 0,-3-1 0,-1 1-58,-3-1 1,-1 2 0,-2 0-1,-1 0 215,0 1 1,-1 0 0,-2 0 0,0 1-164,-2 0 1,-1 1 0,-3-1 0,-1 0 25,11 24 0,-16-22 0,-2 1-14,-2 0 1,-1 0 0,-1 1 0,-2-1 24,-2 2 1,-1 0 0,-5 23-179,0-23 0,-2 0 0,-2-3 0,-2-2-62,-3 1 1,-2-1 0,-2 0 0,-1-1-126,-2-1 0,-1-1 0,1-2 1,-1-1-21,-2-2 1,-1-2-1,-22 6-198,0-6 1,-3-8 374,-1-5 0,1-5 0,26-1 0,0-1 0,-1 0 0,1 0 0</inkml:trace>
  <inkml:trace contextRef="#ctx0" brushRef="#br1" timeOffset="1">11871 16322 7818,'-13'-9'0,"4"-1"-52,-1 1 0,6 4-28,7 2 0,3 2 144,7 1 1,1 0-45,5 0 1,0 3 201,-1 0 1,5 0 175,2-3 0,0 0-221,3 0 1,2-1 104,7-2 0,1-2-65,2-5 0,4 1-250,6 0 1,1-1 81,-23 6 0,0-1 0,0 1 0,0 0-57,0 1 0,0 0 1,0-1-1,0 0-93,0 3 1,0-1 0,1 1 0,0-1 58,-2 2 1,1 0 0,1 0-1,0 1-28,-2 0 0,-1 1 0,26 5 43,-26-2 1,1 2-1,-2-2 1,1 1 22,1 2 1,-1 0-1,25 4 42,-5 4 0,1-5 129,-1 2 1,3-3-39,-2-1 1,-1-4 152,-9-1 1,3 0-369,-6-1 0,-2 0 48,-1-3 1,-2 0-311,-1 0 0,0 3 173,0 0 1,4 0 174,2-3 0,-1 3 0,1 0 0,1-1 0,2-1 0,0-1 0</inkml:trace>
  <inkml:trace contextRef="#ctx0" brushRef="#br1" timeOffset="2">8557 16257 8162,'-6'-4'0,"-2"-1"-124,2-1 0,2-2 169,1 2 1,2 1-125,1-2 108,0 5 109,0-2 68,0 4-126,-4 8 1,3 4 20,-3 10 0,0 1 18,1 5 1,-4 3 26,1 0 0,1 5-42,-2-2 1,4 5-90,-3 1 0,1 4 69,-1-4 1,2-3-1,4-2 0,-4-5 2,1 1 0,0-5 115,3-4-267,0-4 177,0-13-267,0-1 116,0-16 0,1-4-47,2-12 0,-1-2 3,5-4 1,-4-1-160,3-9 1,-4-2 20,1-4 1,1 1 165,-1 2 1,0 5 63,-3 1 1,0 2-123,0-1 0,0 9 129,0 0 0,0 12-27,0 3 1,-4 6 23,-2 4 1,-1 3 62,1 6 0,-3 5 120,3 5 1,-2 3 385,-1 0 0,-1 5-387,1 4 0,3 2 150,0 1 0,2 1-106,-2 2 0,4 1-30,-1 2 0,-1 1-88,1-4 0,0 4-81,3-4 0,0-1 35,0-6 0,3-2-146,0-6 1,3-3-88,-3-4 0,1-3 131,0-3-79,1-2 1,4-5 119,0-3 0,-2-2-64,-1-3 1,0-1-86,3-5 1,1 0-211,-1-7 1,0-3 136,0-3 1,1-1-131,-1 1 0,0 2 293,1-2 1,-4 3-43,0 3 0,-4 3 444,1 3-194,-2 5-61,-1 4 0,-1 11 4,-2 9 1,-2 4 164,-4 8 1,3 3-86,-1 6 1,2 1 139,-1 2 0,-2 2-256,1-2 0,3-2 47,1-1 0,2-2-454,1-1 0,0-1 176,0-2 1,3-5-235,0-5 1,8-8-197,-2 0 0,8-5 592,1-2 0,5-9 0,5-1 0</inkml:trace>
  <inkml:trace contextRef="#ctx0" brushRef="#br1" timeOffset="3">10400 14478 8465,'-4'-10'-68,"-2"-2"0,-1 1-124,0-1 227,3 2-352,4 4 140,0 2 246,0 12 1,0 3 192,0 7 0,3 2-120,0 2 1,1 3 106,-4 6 1,0 2-193,0 4 1,0 3-1,0 1 1,-4 3-157,1 0 1,0 0 135,3 0 0,-1-4 65,-2-6 1,2-4 78,-2-8-243,2 0 116,1-16 1,0 1-14,0-10 0,3-6-64,0-7 0,3-4-162,-3-4 1,4-2 129,-4-8 0,3-4-158,-3-2 0,3 0 119,-3 2 0,2-2 24,-2 0 0,-2-4 210,2 4 1,-1 4-126,1 5 1,-2 3 270,2 3-60,-2 2 5,-1 13 0,0 3-143,0 10 1,-3 6-10,0 6 0,-3 4 160,3 3 0,-5 3 34,2 6 1,1 2 76,-1 4 1,4-3-78,-1 0 1,2-3-296,1 3 0,0-1 70,0-2 0,0-5-174,0-7 1,1-1 76,2-3 0,-1-2-166,4-7 1,-3-2-711,3-4 1,1 0 61,2 0 863,0-4 0,0-1 0,1-5 0</inkml:trace>
  <inkml:trace contextRef="#ctx0" brushRef="#br1" timeOffset="4">14674 14413 8064,'-9'-3'0,"-1"0"0,4-3-86,0 3-18,0 0 0,-4 7 192,1 2 0,3 3-11,0 4 0,4-2 176,-2 5 0,0-1-93,1 4 0,0-1 48,3 1 1,0 3-93,0-1 0,0 5 1,0-1 0,3-1 0,0 1 0,4 0 9,-4 2 1,3 1-115,-3 0 1,3-1 55,-3-2 0,3-2-109,-2-5 0,-1 1 107,-3 0-290,0-5 184,0-5 1,3-5 27,0-8 1,0-2-81,-3-6 0,0-7-137,0-6 1,1-3-72,2-3 1,-2 1 157,2-4 1,-2 0 145,-1-3 1,0 0-109,0-1 0,-3 4 281,0 0 1,-1 4-35,1-1 0,2 4 8,-2 5 1,1 3-50,-1 10 1,0 1 403,-3 8-388,4 0 1,-5 5-82,4 5 0,0 0 223,3 6 0,-3 2-108,0 4 0,-1 4-3,4-1 1,-1 2-49,-2 0 1,2 5-98,-2-1 0,2 0 1,1-3 0,0-4-135,0 1 0,0-4-434,0 1 1,3-7 311,0-2 0,5-6-699,-2-1 0,-1-4 951,1 1 0,4-2 0,5-1 0</inkml:trace>
  <inkml:trace contextRef="#ctx0" brushRef="#br1" timeOffset="5">13650 14292 8177,'-10'-13'0,"4"5"308,0-1 1,0 3-88,-4 0 0,4 6-319,0 6 0,1 7 91,-1 6 0,-3 2 145,3 7 0,-1-1 193,1 7 0,-3 1-7,3 5 1,2 2-271,1 1 1,-1 4 150,1-1 1,0 1-119,3 2 0,0-5 127,0-4 0,3-3-262,0-2 0,3-4-80,-3-7 0,0-5-60,-3-7 1,3-4-492,0-2 0,2-4 343,-2 1 1,-1-3-1363,4-3 1833,-4-2 1,6-5-1,-2 1 1</inkml:trace>
  <inkml:trace contextRef="#ctx0" brushRef="#br1" timeOffset="6">17095 14236 8363,'-10'0'465,"1"0"0,1 1-383,2 2 0,-2 7-39,5 5 1,-3 6 59,3 1 0,-4 7-33,1-1 0,-2 6 100,2 0 0,-2 5 179,2 2 1,-2-1-278,2-3 1,-1 0 120,4 1 0,0-5-92,3-2 0,0-3 131,0-4 1,4-2-305,2-6 0,1-3 77,-1-4 0,3-3-122,-3-3 1,2-3-55,2-3 0,2-4-54,0-5 0,1-3 154,-4-7 1,1-2-322,3-4 0,-3-4 124,3-2 1,-3 1 103,-1-1 0,0-1 162,-3-2 0,1 0-138,-4 0 0,1 7 403,-1 2 0,-2 10-34,2 3-10,-6 3 0,-2 9-58,-4 6 1,-4 5-42,1 10 0,-1 0-242,0 7 0,3 0-829,-3 7 951,3-4 0,-3 9 0,-2-4 0</inkml:trace>
  <inkml:trace contextRef="#ctx0" brushRef="#br1" timeOffset="7">17821 16071 8251,'-5'-19'0,"-2"3"12,3 1 0,1 3 212,3 0 0,0 2-461,0 0 56,0 5 344,0-3 53,0 7 1,0 11 40,0 9 1,0 5-140,0-3 0,0 7 134,0 6 1,0 7-72,0 2 0,0 10-453,0-25 1,0 0 0,0 3 0,-1 0 286,0 0 0,-1 0 0,1 2 0,0 1-21,-2 0 1,0 1 0,0 0 0,0 0 64,-2-2 0,0-1 0,2-2 0,0-1-62,-3 21 1,4-11 97,-1-5 0,-1-5 0,1-4 0,-1-6-92,4-7 175,0-6-238,0-2 1,0-5 619,0-2 1,2-3-615,1-6 1,-1-4 164,4-6 0,-3-2-237,3-7 1,-3-4-96,4-5 1,-2-2-286,1-5 0,1-4 380,-5 25 0,-1 0 1,2-2-1,0 1 18,-1-1 0,0 0 0,-1-1 0,1-1 137,-2 0 0,0 1 1,0-1-1,1 1-12,0 1 1,1 0 0,-1-19 119,2 3 1,-2 6-75,-1 4 0,0 10-11,0 8 0,0 5 196,0 2-167,0 3-66,-4 2 95,3 4 219,-7 0-448,6 0 0,-5 4 53,4 3 1,0 5 76,3 4 1,0 3 85,0 6 0,0 2 107,0 10 0,0 3-128,0 6 0,0 5-215,0 2 0,-1-26 1,-1 1 164,1 2 1,-1-1-1,-1 1 1,0 0 36,1 1 0,1 0 0,-3 0 0,0-2 34,1 0 0,0-2 1,-2 25 157,-1-2 0,-1-11-157,-2-5 1,3-9 1,0-6 1,4-2-177,-1-4 266,2-1-845,1-7 364,0-1 51,0-4 1,0-12 0,0-4 0</inkml:trace>
  <inkml:trace contextRef="#ctx0" brushRef="#br1" timeOffset="8">8073 15028 8270,'-7'-3'-41,"1"0"257,4-1-86,-6 4 1,7 5 154,-2 1 1,3 3-296,3 3 0,2 0 81,4 3 0,2 4-36,1 3 0,-1 7 65,5-1 0,-1 3-14,4 0 1,0 2-77,-1 4 1,4 0 91,0 1 0,-2 3-1428,-4 2 1412,1-1 0,-3 2 0,1-3-72,-2-2 0,-3-2 48,0-3 0,-4-5 21,0-4 1,-1-5-47,1-2 1,2-3-1,-5-6 1,1-1 128,-1-1-57,-2-3 503,3-4 0,-4-1-612,0-2 0,0-3-92,0-3 1,-4-1 60,-2-3 1,-3 2-117,0-5 0,0 2 131,0-2 0,-2-1-4,-1 1 0,0 2 15,-3-2 1,3 2-17,0-2 0,1 3 200,-2 4 1,3-2-113,-2-1 1,2 5 253,4-3-44,-2 7-56,7-1 0,-3 8-64,4 2 0,5 7 182,4 2 1,1 3-195,6 1 1,-1 3-6,4 3 1,3-1-182,-1 1 0,1-4 117,-3 4 1,-1-4-65,1 1 1,-1-7 165,-3-2 0,0-4 171,-3-3-211,-2-2 0,3-5 112,-7-2 0,1-5-242,-4-5 0,4-7 135,-4-2 0,0-2-478,-3-4 1,3-2 177,0-7 1,1 0-584,-1 0 1,-1-2-245,5-1 1,-4 2 983,3-3 0,4 3 0,5 1 0</inkml:trace>
  <inkml:trace contextRef="#ctx0" brushRef="#br1" timeOffset="9">8910 15810 8077,'-9'0'-1160,"0"0"870,0 0 0,2 1 346,1 2-28,0-2 0,-3 3 143,-1-4 1,4 1-12,0 2 1,0-2 178,-4 2 0,4-2 180,0-1 289,0 0-455,-4 0 0,4 0-131,0 0 0,4-1-142,-1-2 1,2-2 111,1-4 0,4 0-239,2-1 1,3 0 17,4-3 1,1-2 104,5-7 0,4 2-52,2-5 1,1 0-125,2-3 1,4-1 124,3-2 1,0 2-249,-1-2 1,3 2 173,0 1 1,1-3 114,2 0 0,-2 1-82,0 5 1,-1-1 4,0 5 0,0-1-150,1 3 1,-5 2 125,-2 1 1,-2 0-24,-1 3 1,-4 1 21,1 2 0,-5 2 31,-2 2 0,0 1 171,-6 2 0,1 2-172,-4-3 1,-3 3 721,1 1-626,-5 0 184,2 0 1,-5 0-206,-2 0 0,-4-3 20,-5 0 0,1 0-195,-5 3 1,1-4 95,-4-2 0,0-2-139,1-2 1,-2 1 97,-2 0 1,4-1 34,-1 1 1,1-3 88,2-1 0,-1 1 354,2 2-326,2 1 1,4 0 332,3-1-345,2 1 0,8 1-9,2 2 1,4-2-31,2 5 0,-1-3 39,5 3 0,0 0-37,6 3 1,-1 0-44,4 0 0,-1 0-28,4 0 0,0 0 6,0 0 1,0 0-119,0 0 1,0 4 71,0 2 1,-4-1 63,-2 2 0,-4-1-23,-2 3 0,-3 5 0,-4 1 0,-3 0 60,-3 0 1,-4 2-34,-6 4 1,0 2 11,-8 2 0,-4 2-245,-3-2 1,-2 2-311,2 1 1,-3 3 533,3 0 0,1 4 0,2-2 0</inkml:trace>
  <inkml:trace contextRef="#ctx0" brushRef="#br1" timeOffset="10">10233 13985 8390,'-13'0'-1139,"1"0"1405,-1 0 0,4 0 197,0 0-129,-1 0 1,5 1 135,2 2 195,2-2-135,1 3-122,4 0 0,2-3-218,7 2 1,-2 2-26,5-2 1,0 3-248,6-3 0,-1 4 137,4-1 0,-1 0-107,4 0 1,0-3 111,0 3 0,4-3 143,2 3 1,6-3-94,0 0 0,5-1-237,-2 1 1,-1-2 229,2 2 1,2 1 11,4-1 0,-3 3-131,-4-2 0,1-1 103,2-3 0,1 0-98,-1 0 1,-3 0 98,-3 0 1,-2 0-42,0 0 0,-2 0 34,-2 0 0,-2 0 21,-4 0 0,-3 1-215,0 2 1,-5-1-250,2 4 1,-7 0-814,-2 4 1,0 0 571,0 2 0,-2 0 603,-5 3 0,7 1 0,-3 2 0</inkml:trace>
  <inkml:trace contextRef="#ctx0" brushRef="#br1" timeOffset="11">12048 13585 8386,'0'-10'-2,"0"0"-13,0-3 0,1 3 64,2-2 1,3 1-147,3 2 0,0 0 65,0-1 1,5 1-40,1 0 1,3-2 83,1-1 0,-1 2 32,1-3 0,3 0 29,-1 0 1,5-3-7,-1 0 1,2-1 35,1-2 0,0 1-1,0-1 1,3 0 66,0 1 1,-1 2-91,-5 1 1,2 4 34,-3 2 1,2 1-21,-1 5 0,-2-1-122,-5 4 0,4 0 123,0 0 1,4 0-16,-1 0 1,-2 4-88,2-1 1,1 1-133,5-1 1,-2-2 49,2 2 0,-2 1 102,-1-1 1,1 0 70,2-3 0,-1 0-75,4 0 0,-4 0 135,1 0 0,-1 4-38,1-1 0,-2 4 14,2-1 0,-3 2 34,-3 2 0,3 2 17,0 0 1,-1 4-223,1-4 0,2 4 147,-5-4 0,7 5-252,-4-2 1,2 2 69,-3-2 0,-2 2 27,0-5 1,0 4 13,3-4 1,-1 4-8,-2-4 1,0 4 92,-3-4 1,3 2-12,-3-2 0,-1-3 75,-2 1 0,-3-1-98,-1-3 1,-2-2 33,2-1 1,-4-1-16,2-2 0,-6 0-173,-1 0 121,1 0-19,2 0 92,-4 0 1,-2-5-7,-6-1 1,-2-3-140,-4-4 1,-1-1 92,1-5 0,-1 0-67,-3-3 1,2-2 62,-5-4 1,2 0-82,-2 0 1,0 0 131,3 1 0,-2 0 111,2 2 1,1 2-128,3 4 1,0 2 343,3 1-166,2 3-150,4 8 1,0 2-26,0 6 0,4 5 34,2 4 0,4 5 16,2-2 0,2 6-20,1 1 1,0 4-93,-3-1 0,-1-2 46,5 2 1,-2-1-7,2 1 0,-2-1 82,-1-3 0,-3-4-48,2 1 0,-1-2 44,-2 0 0,-4-6-2,-2-4 45,-2-4 1,-3 5-133,-4-4 1,-4 1-100,-9-4 0,-4 1-73,-1 2 1,-4-1-329,-3 4 1,-1 0-734,-3 4 0,-4 0 1045,2 2 0,-11 7 0,25-7 0,-1 0 0</inkml:trace>
  <inkml:trace contextRef="#ctx0" brushRef="#br1" timeOffset="12">14301 14208 7896,'0'-9'422,"0"0"0,2 0-267,1 3 1,3 1-289,6 2 0,4 2 146,5-2 0,0 2-152,4 1 0,3 0 142,3 0 1,4 0 285,-1 0 1,2 0-135,2 0 0,-1 0-23,0 0 1,0 0 42,1 0 0,-1-3-12,0 0 1,0-1-58,1 4 1,-1 0 111,0 0 1,4 0-152,-1 0 1,-1 0 54,-5 0 0,3 4-80,-3-1 1,4 0 11,-1-3 0,2 0-11,-4 0 1,0 3 29,-1 0 1,4 0 18,-4-3 1,4 0-162,-7 0 1,3 0 97,-3 0 0,4-3-79,-1 0 0,-2-1 36,-1 1 0,-2 1 41,-1-5 0,-1 4 45,-2-3 1,-3 1 10,-7-1 1,-1 2-81,-5 4 70,0 0-330,-4 0 473,-1 0-1952,-4 0 436,-8 0 1300,6 0 0,-6 0 0,8 0 0</inkml:trace>
  <inkml:trace contextRef="#ctx0" brushRef="#br1" timeOffset="13">14981 14292 8128,'-6'-6'0,"0"0"212,4 0-160,-2-4 0,9 4 45,4 0 1,1 4-40,6-1 0,-1 2 4,4 1 1,0-1 70,-1-3 0,2 3 146,2-2 0,1 2-26,5 1 1,1-1-93,2-2 0,-1 2 65,5-2 0,-1 1-67,3-1 1,1 1-77,3-4 0,-3-1-120,2-2 1,-2 0 163,0-1 0,3 1-40,3 0 1,-2 1-125,1 1 1,-2-1 4,2 2 0,-1 2 116,4 1 0,-5-2-89,6 2 0,-6 0 69,3 3 0,0 0-53,6 0 1,-2 0-284,1 0 0,-1-3 289,-2 0 1,4 0-31,0 3 1,-1 0-131,-2 0 0,-4-3 38,1 0 0,-3 0 57,6 3 1,-7-3 27,4-1 1,-5 1-71,-2 3 0,0 0 84,1 0 1,-2 0 17,-2 0 1,1 0 12,-4 0 1,4 0-18,-1 0 1,-1 0 3,-2 0 0,1 0-31,-1 0 1,1 0 15,-1 0 1,-2 0 23,2 0 1,-5 0-27,-1 0 0,-2 1 31,2 2 0,-1-2 173,-2 3 1,-3 0-135,3-1 1,1 0 392,-1-3 1,0 0-62,0 0 1,2 0-133,4 0 1,1 0-151,2 0 1,-2 0 82,2 0 1,2-1-43,1-2 0,1 2-160,-1-2 1,3 2 66,-3 1 0,-2 0-135,-1 0 0,1 0 30,-1 0 1,0 1-165,-3 2 1,3-2 128,0 2 0,0-2 81,-3-1 1,0 3 117,0 0 0,3 0-94,0-3 1,3 3 98,-3 0 0,4 1-115,-1-4 0,-1 0 35,2 0 0,-1 0-49,3 0 0,-3 0-78,0 0 1,-1 0 131,1 0 0,3 0-30,-3 0 0,1 0 135,-1 0 1,2 0-136,-2 0 0,6 0 81,0 0 0,-3-1-157,-3-3 1,1 3 135,2-2 1,2 1-80,-2-1 0,2 2 4,-8-2 1,4 2-129,-1 1 0,2 0 82,2 0 1,-4 0-40,0 0 70,0 0 1,6 0 0,1 0-26,-2 0 1,-3 0 44,1 0 1,0-1 93,6-2 0,-7 2-39,2-2 0,-3-1 138,2 0 1,0 1-34,0 3 1,-3-3-115,-3 0 1,2-3-22,1 3 0,-1-3 51,1 2 0,-3-2-137,3 3 1,-4-3 25,1 3 0,1-3-70,-1 3 1,0-4 50,-3 4 1,-4-1-160,-2 1 0,-1 2-12,0-2 1,-4-1 51,1 1 1,-4 0 41,1 3 1,-3 0 28,0 0 0,-1-4-73,-2 1 1,-3 0 261,0 3-19,-4 0-26,7 0 0,-8-1-185,2-2 124,-2 2 1,-5-4-27,-3 2 0,-1-1 49,-1-3 0,-1-1-5,-3 2 0,-1-2 4,-5-2 0,-1 1-13,-1 0 1,0-4 4,-4 1 0,4-5 19,0 2 0,0 0 5,-1 0 1,3 0 226,-3 0 0,2-2-76,2 5 1,0-1 8,2 4 1,0 1-13,4 2-105,-1 2-103,4-1-393,-1 4-329,5-3 526,1 8 0,8 0 149,3 3 0,0 1-43,-1-2 0,5-1 95,-1 2 1,2-1-102,0 3 1,3 3 129,4 1 1,-1-1-16,1-2 1,-1 2 92,1 0 0,1 2-94,1-2 0,0 0 4,4 3 0,-1 0-46,1 0 1,0 2 20,-3-5 1,3 4 10,-3-4 1,-2 1 12,-4-4 1,-3 3-1,-3 1 1,-2-1-28,-2-3 1,1 4 1,-3-1 1,-2 2 15,-5-2 1,-4-1-14,-5 5 1,1-2-88,-5 2 0,0 2 87,-2-3 0,-2 2-235,-2-2 0,2 3-215,-5-3 0,3 3-285,-3 0 0,4-2 765,-4 0 0,-4 3 0,-4 5 0</inkml:trace>
  <inkml:trace contextRef="#ctx0" brushRef="#br1" timeOffset="14">17383 13184 8070,'-12'-4'-179,"0"-2"0,-1 2-121,4 1 340,-1 2 0,1 1-82,0 0 1,3 5 279,-1 4 0,-2 1-88,-3 6 0,-1-4 428,4 4 1,1 0-186,2 6 0,-2 2-71,5 4 1,0 1-110,3 2 0,1 1 28,2 2 0,7 1-294,5-4 1,4 0 114,2-3 0,0-4-273,4-2 1,0-8 116,3-4 1,-4-5-132,1-5 0,-4-5 9,1-5 1,-3-4 121,0-8 1,-4-3-65,-3-6 1,-2 1 83,0-4 0,-2 1 130,-2-1 1,-2 0-109,-4 6 0,-4-1 300,-2 7 1,-3-2-89,-4 6 1,-1 2-106,-5 10 1,-3 2-71,1 4 1,-4 0-5,3 0 0,1 1-347,6 2 0,-2 0 366,5 6 0,-1-1 0,4 5 0</inkml:trace>
  <inkml:trace contextRef="#ctx0" brushRef="#br1" timeOffset="15">15093 14683 8166,'-22'-41'0,"7"4"0,5 3 188,10 7 1,0 7 33,0 4-1172,0 5 196,0 6 754,0 1 0,-4 4 0,-1 0 0</inkml:trace>
  <inkml:trace contextRef="#ctx0" brushRef="#br1" timeOffset="16">14860 14441 8166,'-15'-18'58,"-1"-1"0,5-3 182,-2 0 1,4 1-58,3 2 1,2-3 30,4 1 1,-3 0-64,-1 5 19,1 3 1,2 5-214,-2 1 0,2 4 58,-2 6 1,-1 7-121,1 5 1,-4 7 96,0 3 0,0 9 89,1 3 0,-1 7 55,4-1 1,-4 7-264,6-24 1,-1 1 0,-4 23 279,3 0 1,-1-4-45,1-2 1,1-2 80,-5-1 0,5-8 61,-1-2 68,2-10-169,1-12 1,0-6 227,0-6 1,-3-3-200,0-7 0,0-2-9,3-7 0,0-3-204,0-6 1,0-3-141,0-6 1,0-4-681,0-5 0,-3 0 693,1 23 0,1-1 1,-2 1-1,-1-1-64,3-1 0,-1 1 0,-2-25 128,1 2 0,2 9 350,-2 7 1,2 10-229,1 11 0,0 8 67,0 5 0,-1 8-59,-2 8 0,2 10-3,-2 5 0,2 6 57,1 7 1,-3-3-284,-1 9 1,1-5 94,3 5 1,-3-3 80,0 0 0,0-5 37,3-1 0,0-7 316,0-3 0,0-6-10,0-4 284,0-5-374,4-7 1,0-6-124,3-6 1,1-2 4,-2-4 0,1-6 134,-1-3 1,6-7-315,-3-9 0,1-1-199,-3-9 0,1 1-81,-2-4 0,1-3 109,0 1 1,-3-3-34,-4 6 1,3 1 91,0 8 0,0 6 319,-3 6 0,-1 10-177,-2 12 0,2 3 143,-2 3 1,2 8 26,1 7 1,0 5 142,0 5 1,0 5-92,0 4 1,0 5-254,0 4 1,1 0 113,2-3 0,-2 5 60,2-5 0,-2 6-220,-1-9 0,0-2 325,0-14 0,-1-3-140,-2-8 0,1-2-30,-4-8 0,3-1-22,-4-5 0,5-2-293,-1-5 0,1 4-835,-1 0 1225,2 4 1,-3-6 0,4 3 0</inkml:trace>
  <inkml:trace contextRef="#ctx0" brushRef="#br1" timeOffset="17">20568 16490 8045,'-9'-7'0,"3"1"0,-2 3 117,2-3 1,-3 4 113,0-1 0,-1 1-188,-3-2 0,-1 3 58,-5-2 1,1 2-40,-1 1 0,-5 1 88,-4 2 1,-1-1-153,-5 5 0,1-4 0,-1 3 1,-2-4 154,2 1 0,-1-3-204,4-3 1,0-3 8,7-7 1,1-2-113,1-7 1,2-2 104,2-4 1,2-7-271,1-2 0,-1-7 238,-2-3 1,2 0-443,1-2 0,2-1 565,-2 4 0,6-3-71,0 6 1,3 4 183,0 2 0,3 3-34,6 0 0,3-2-143,6 1 1,3 2 31,3-1 1,5 3 4,2-3 1,3 0-1,3-3 1,-1 0-231,4 3 0,0 2 386,3 4 0,2 1-118,1 2 0,-1 7 132,5 5 0,-5 4-117,1 3 1,-1 2 35,-2 4 1,-1 1-42,-2 2 0,-1 3-1,-2 7 1,-4 1 15,4 5 1,-7-1-28,4 1 0,-6 3 197,0-1 0,-3 6-126,0 1 1,-4 1 93,1 5 0,-4-3-60,4 3 0,-4-2-108,4 2 1,-1-4-15,4 1 0,-4-2-210,1-1 0,-1 0 415,4-1 1,-4 0-439,-3-2 1,-6-2 385,-3-4 0,-2-1-173,-1 1 1,-5-1 487,-4 1 1,-5 0-311,-4-1 0,-8 4-90,-2 0 1,-6 4-40,0-2 1,-2 3-129,-2 1 0,-3 0-141,-3 0 0,3-3 104,1 0 0,-2-5-500,2 2 0,-3-2 258,2-2 0,2-3-652,5-3 0,-4 0 996,1 0 0,-3 0 0,-4 1 0,4-1 0,2 0 0,1 0 0</inkml:trace>
  <inkml:trace contextRef="#ctx0" brushRef="#br1" timeOffset="18">22057 14935 8293,'-11'-15'-209,"2"3"1,-3 1 201,6 2 0,-2 3 12,-1 0 0,2 4 130,1-2 0,-3 3-5,-4 1 1,-3 1-37,0 3 0,-1 2-8,-2 6 0,0-1 15,1 1 0,0 1-20,3 0 0,1 2-241,5-2 0,3 2 97,0-2 0,4 3-79,-2 0 1,8 1 98,2 2 1,6-4-184,4 1 1,2-2 52,4 2 1,-1-2 106,4-1 1,-4-3 56,4 3 1,-4-3 164,1-1 0,-3-2-145,0-1 1,-6 0 152,-3 3 1,-2 1-123,-5-1 0,-2 0 8,-7 0 1,-1 1-230,-9-1 0,0 0-128,-2 1 0,-1-2 307,1-2 0,-5 2 0,-1-2 0</inkml:trace>
  <inkml:trace contextRef="#ctx0" brushRef="#br1" timeOffset="19">22346 14693 8355,'5'0'-504,"-1"1"363,-4 2 1,0 3 674,0 6 0,0 4-136,0 6 1,0 5-221,0 8 0,0 6-84,0 6 0,0-1-471,0 4 0,1-1 233,2-2 0,0 1 190,3-8 1,0-5-593,3-7 1,1-5 260,-1-8 0,-4-1 285,-2-5 0,-2 0 0,-1 1 0</inkml:trace>
  <inkml:trace contextRef="#ctx0" brushRef="#br1" timeOffset="20">22188 14990 8184,'0'-9'555,"1"1"-310,2 2 0,7-2-381,9 5 0,1-3 183,4 3 0,4 0-441,3 3 0,1 0 106,-1 0 1,-2 0-48,2 0 1,1 3 94,0 0 1,-6 3-38,-4-3 1,-3 5 276,-4-2 0,3-2 0,-8 4 0,4-3 0</inkml:trace>
  <inkml:trace contextRef="#ctx0" brushRef="#br1" timeOffset="21">22644 14981 8200,'0'-6'-334,"0"0"0,0 3 332,0-4-47,0 1 1,0-3 386,0 0-178,0-1 1,-1 2 191,-2 2-170,2-2 1,-7 6-82,1-1 1,2 2 37,-1 1 1,0 1-4,-4 2 0,4 6-69,0 3 1,4 5 10,-1-2 1,2 4-316,1 3 1,0-3 135,0 3 0,0-2-215,0-2 1,3 0 146,0-3 0,4-1-109,-1-5 0,3-4 72,0-2 1,3-3 68,1-3 1,0-3 45,0-6 0,-3 0 9,3-3 1,-4 2 252,-3-2 1,1 3-65,-4 0 0,2 2 269,-2 0-210,-2 5 167,3 1-244,-4 4 1,0 4-56,0 2 1,0 3-31,0 0 0,0 0-14,0 1 1,0-1-370,0 0 1,3 1 22,0-1 356,4-4 0,3 3 0,4-2 0</inkml:trace>
  <inkml:trace contextRef="#ctx0" brushRef="#br1" timeOffset="22">22988 14618 8200,'0'-5'-42,"0"1"0,0 6 156,0 4 0,2 4 368,1 9 1,-2 5-73,2 4 0,-2 4-214,-1 5 0,-1 4-76,-2 3 0,1-2-269,-5 2 0,4-2-209,-3 2 1,4-8 226,-1-8 1,2-2-323,1-8 0,4 2 197,2-8 0,2-3-369,2-6 1,0-2 624,3-1 0,1-4 0,5-2 0</inkml:trace>
  <inkml:trace contextRef="#ctx0" brushRef="#br1" timeOffset="23">23165 15009 8200,'-9'0'209,"4"1"198,2 2 0,-1-1-475,1 5 0,0-4 141,7 3 1,1 0-213,4 3 1,0 0 98,1-3 1,0 1 15,2-4 0,3 0 19,4-3 0,-4 0-130,1 0 1,-4-1 233,4-2 1,-4-2-119,3-4 1,-4-5 131,-2-1 0,-1 0-65,-4 0 0,-1-1 18,-3-2 0,-1-1 1,-3 0 0,-5 1-77,-6-1 0,-3 5 122,-1 1 1,1 4-16,-1 3 1,1 1 28,-1 5 1,1 6 175,3 3 0,1 4-165,5 6 1,1 4-25,2 2 0,1 1-178,5-2 0,1 2 122,3-4 0,5 2-177,6-6 0,4 3-85,3-5 1,-2-6-221,5-1 0,1-5-5,5 3 0,-1-5 430,4 1 0,-4-2 0,2-1 0</inkml:trace>
  <inkml:trace contextRef="#ctx0" brushRef="#br1" timeOffset="24">23482 15233 8236,'-5'0'-296,"1"0"1,4 0 0,0 0 0</inkml:trace>
  <inkml:trace contextRef="#ctx0" brushRef="#br1" timeOffset="25">21527 15512 8331,'-4'-3'778,"4"0"0,9 0-420,9 3 0,9 0-86,8 0 0,10 3-224,-19-2 1,1 1-1,3 1 1,1 0-380,4-1 1,1-1 0,4 1 0,1-1 401,5-1 1,1 0-1,-1 0 1,1 0-272,1 0 0,0 0 0,0 0 0,-2 0 295,1 0 0,0 0 0,-2-1 0,1-1 28,0 1 0,1-1 1,-6-1-1,1 0-237,0 1 1,-1 1 0,-3-2 0,-1-1 222,-1 3 0,-1-1 0,-2-1 1,-1 0-124,3 2 0,-1-1 1,-7-1-1,0 0 135,0 1 0,-1 1 1,19-5 389,-8 2 1,-4 1-547,-2 3 1,-6 0 557,-3 0 0,-6 0-1095,0 0 1,-4 0 41,4 0 1,-2 0-44,2 0 1,-2 0-72,-1 0 644,-3 0 0,7 4 0,-2 2 0</inkml:trace>
  <inkml:trace contextRef="#ctx0" brushRef="#br1" timeOffset="26">23603 15558 8232,'-6'-1'343,"0"-2"767,4 2-1110,-3-3 0,1 4 0,-1 0 0</inkml:trace>
  <inkml:trace contextRef="#ctx0" brushRef="#br1" timeOffset="27">14553 14106 7957,'-3'-6'-759,"0"0"628,0-1 0,3-2 108,0 0 1,3 2 7,0 1 0,4 4 74,-1-1 0,6 2 164,0 1 0,4 0 78,-4 0 0,4 4-105,0 2 1,5 4-158,0 2 1,2 0 36,-1 3 1,2-4 3,4 2 1,3 0-17,0 0 1,0 2 1,-3-2 1,3-1 86,0-3 1,4 0-9,-1-3 0,-1-1-53,1-2 1,-3-2-1,3 2 1,1-2-32,2-1 0,-3-3 38,0 0 1,-1-3 41,1 3 0,5-4-83,-5 0 1,0 3-86,-6 1 0,3-1-26,0 1 1,0 0 60,-3 3 0,0 0-96,0 0 0,0-3 124,0 0 1,0-2-42,0 2 0,-1 1 11,1-4 1,0 0-52,0-4 0,0 1 10,0 0 1,0-4 0,0 1 1,-3-3 9,0 2 1,-2-3-6,2 0 0,1-2-35,-4 0 1,-1-1 44,-6 1 0,2-1-33,-5 0 0,0 1 23,-2-1 1,-2-3 26,-2 1 0,1-4 14,-3 3 1,-1-1 6,-3 2 0,-1-1 11,-2-6 0,-3 5-29,-3-5 1,0 5 14,-1-1 1,-3-1-16,-3-3 1,-1 3 4,-2 0 0,-2 1 1,-1 0 1,-4-3-49,1 2 0,1 2-19,-1 1 0,4 2-129,-4-2 0,3 2 119,-3-1 0,1 1-15,-4 1 1,-1 1 169,-2-1 1,1 4-137,-5-1 1,1 2-122,-3-2 0,1 4 111,2 5 1,-3 0 205,-1 4 0,4 0-114,-3 3 1,2 0-51,-3 0 1,1 0 68,0 0 0,0-3-50,-1 0 1,4-1 114,0 1 0,3 2-114,-3-3 1,4 3 0,-1 1 1,2 0 1,1 0 0,-1 0 11,-2 0 1,1 1-11,-4 3 0,4 1-3,-1 4 1,1-3 128,-1 0 0,5 0-113,-2 0 0,5 2 69,-2-2 0,4 3-57,-4 0 0,4 0 272,0 0 0,0 1-245,-1-1 0,2 0-17,-1 1 0,1 2-18,1 1 1,4 3-1,-1 0 1,1 0-86,-4 0 1,4 1 99,-1-1 1,5 1 24,-2 2 0,0 3-47,1-1 1,-1 0 49,4-5 0,1 1-37,1-1 0,0 3-57,4 0 0,0 2 26,3-6 1,0 0-1,0 0 0,4 1-1,2 2 0,6 2-9,0 2 1,4-2-49,-4 5 1,5 0 51,-2 3 1,0-3-188,0 0 1,-3-4 95,4 4 0,-4-4 81,4 1 0,-5-4-4,2-2 1,-3 0-6,-1-3 1,1 2-459,-1-2 1,0-1 189,1-3 0,-1 2-580,0 1 876,5-1 0,0 6 0,5-2 0</inkml:trace>
  <inkml:trace contextRef="#ctx0" brushRef="#br1" timeOffset="28">22933 13100 8211,'0'-12'0,"0"0"0,0-1-40,0 4 0,0 0 64,0-1 0,1 1 275,2 0-201,-2 3 1,7 2 92,-2 4 0,-1 0 16,2 0 1,-1 2-52,3 5 1,0 0 69,1 8 1,3 2-119,3 5 0,1-2-4,2 5 1,1 4-91,1 5 0,3 2-265,4 2 1,1 0 174,2 2 0,0 1 98,-12-18 0,-1 0 0,14 19 16,-13-19 0,0 0 0,-2-2 0,0-1 156,0 2 1,0 0 0,18 14-31,-4 1 1,0-6-54,-3 0 0,0-3-52,0-3 0,4 1 105,2-4 0,-5 0-223,-1-4 1,-2 0 135,2-3 1,-4 0-231,-3-3 0,-2-3 54,-3 1 0,-3-2-953,-4-5 233,1 0 690,-1-3 0,-3-2-376,0-4 1,-4-2-715,2-11 1219,-3 3 0,3-15 0,1 2 0</inkml:trace>
  <inkml:trace contextRef="#ctx0" brushRef="#br1" timeOffset="29">23836 12961 8294,'-23'9'4,"-2"0"0,-1 5 98,1 1 1,-1 11 332,1 5 1,-2 10-610,13-19 0,0 2 0,-2 2 0,1 0 358,-1 3 1,1 1 0,-3 1 0,1 0-330,0 3 1,0 0 0,-2 1 0,0-1 236,-1 2 1,0 0-1,1 0 1,0-1-24,-1-2 1,-1-1 0,2 1 0,0-1-94,0-3 0,1 1 0,1-4 0,1 0 90,0 1 0,1-1 0,1-1 0,1 0-267,-9 18 1,2-4-581,11-11 1,-1-5 58,7-4 722,0-1 0,3-11 0,0 1 0</inkml:trace>
  <inkml:trace contextRef="#ctx0" brushRef="#br1" timeOffset="30">11648 16424 7693,'6'0'125,"0"0"1,2 0-27,4 0 0,1 1 143,3 2 0,6-1-54,-1 1 1,5-2-52,2-1 0,4 0-11,2 0 0,3 0 21,0 0 1,0 0-178,0 0 0,1 0 111,-1 0 1,-3 1-90,0 2 1,-1 1 50,1 2 1,-2 2 25,-4-1 1,0 1 12,0 1 0,3-3-9,0 1 1,0-4 18,-3 3 0,1-4 30,2 1 0,2-2-18,5-1 1,-1-3-166,0 0 0,1-3 42,3 3 0,1 0 58,5 3 1,-4-4-107,1 1 0,-1 0 108,4 3 0,1 0-17,-1 0 1,0 0-2,-6 0 1,3 0-17,0 0 1,1-1 148,2-2 1,-5 2-127,-2-2 1,-1 1 21,-2-1 1,2 2-8,-1-2 1,0 2-123,-7 1 0,4-1 19,-1-3 1,-2 3-91,-1-2 1,1 2 79,-1 1 0,1-3-164,-1 0 1,-5-4 82,2 1 0,-6-4 72,0-2 1,0 1 111,0-5 1,0 0 50,-3-2 0,-4-1-76,1 1 0,-2-2 13,2-2 0,0 2-13,-3-5 1,-1 1-18,-3-1 1,0-2-1,-3 2 1,1-2-11,-4 0 1,3 2-3,-3 0 0,1 3-142,-4-3 0,0 6 80,0 0 1,-5 0 60,-1 4 0,1-4-46,-1-2 0,0 4 0,-4-2 0,0 3 4,-2-3 0,0 0-5,-3-3 0,3 2-59,0-2 0,-2 3 61,2 0 1,-1 0 5,0-3 0,3 5 0,-3-1 1,0 4 96,0-1 1,0 3-73,1 0 1,0 3 19,-3 2 1,3 0 13,0 4 0,-2-1 100,2 1 1,-3 2 148,2-2 1,0-2-80,0 2 1,2-1-148,-5 1 0,5 1 18,-1-4 1,0 3-38,0-3 1,1 2-29,-1-2 0,2 3-14,0-3 1,1 4 110,0-1 1,-1-1-11,1 0 1,3 0 22,0 1-63,0 2 0,-4-3-134,1 4 1,3 0 133,-1 0 0,4 0-150,-3 0 120,4 0 1,-3 0-36,2 0 124,2 0-9,-3 0-167,0 0 85,2 0-2219,-2 0 2228,4 4 0,4 1 0,2 5 0</inkml:trace>
  <inkml:trace contextRef="#ctx0" brushRef="#br1" timeOffset="31">10028 14246 8044,'-5'-10'210,"0"1"1,10 4-231,1 2 0,3 2 45,4 1 1,1 1 71,5 2 0,-1 2-61,1 4 0,0 0 129,-1-3 1,2 2 8,2-2 1,1-1 94,5 2 0,0-5-16,0 1 1,1-2-82,2-1 0,1 0-60,2 0 1,3 0 44,-3 0 0,2 0-90,1 0 0,0 0 69,1 0 0,-4 0-91,0 0 0,0 0-12,3 0 0,-1 0-16,-1 0 1,1 0 97,-2 0 1,0 0-34,3 0 1,-1 0-164,4 0 0,-1-1 170,2-2 0,-2 2-138,4-2 1,-2-2 123,2 2 0,-3 0-59,4 3 1,-3-3-8,6 0 0,-6 0-19,6 3 0,-6 0 70,3 0 1,-3-1-45,6-2 0,-6 2 3,5-2 0,-4 2 6,1 1 1,-2 0-135,2 0 0,-4-4 82,2 1 1,-3-1-6,-1 1 0,-3 1-49,1-4 0,-5 1 30,1-2 0,-3-1 48,-4 2 0,0-5-11,-2-2 1,-6 0 109,3 0 1,-3 2-67,-1-5 0,3 1 226,-3-4 0,2 1-237,-2-1 1,2-3 70,-5 1 1,5-2-55,-2 1 1,0 2 0,0-1 1,-2-2-22,2 1 0,-3-3-10,0 4 0,-2-4-140,0 3 0,-1-4 94,0 1 1,-2-1-57,-1-2 1,-4 0 81,1 0 0,-2-3-59,-1 0 1,0-7 45,0 4 0,0-1-4,0 4 0,-4 1 63,-2-4 1,-3 4-62,0-1 0,-3 3 134,-1 3 1,-3 1-114,0 3 1,-5 1 25,0-2 1,-5 3-14,1 0 0,-2 0 2,-1 1 0,-4-4-6,-2 0 1,2 1-120,1 2 0,-1 0 2,1 1 0,-4-1 71,0 0 1,2 2-24,-1 1 0,0 0 39,-3 3 1,-4 1 15,1 3 0,0-1-6,3 1 1,-1 0-5,1-1 1,-3 1 25,-1 0 0,1 1 8,3 1 1,-4-1 9,1 2 1,-7 1-16,4-2 0,-5 2-286,5-1 1,-3-1 274,0 4 1,-4 0-84,1 3 1,-1 0 79,3 0 0,-3 0-189,-3 0 0,1 1 101,26 0 0,-1 1 0,-21 0 39,-2 4 0,2-3 112,-2 3 0,5-3-114,-1 4 1,-2-2 122,-1 1 1,-2 5-65,1-1 0,3 1 78,-3-2 0,1 2-38,0 1 0,1-1 92,-2 1 0,4-2-118,2 0 1,0 0 0,4 2 1,-3 0-80,0 3 1,3-2 88,-3 2 0,4-2-5,1 2 1,4-2-88,0 2 0,4-3 203,-1 4 1,2 0-114,1 2 1,4 1 4,3-1 0,1 1-24,1 0 1,5 0 116,2 3 1,-2-1-144,2 4 1,-1-4 315,4 4 0,1-1-294,1 1 0,0 2 86,4-3 1,0 3 91,3 1 1,0 0-62,0 0 0,1 1-41,2 2 1,2-2-48,5 2 1,3 1 8,3-1 0,1 1 47,2-1 1,0-2-149,3 2 1,-1-2 176,4-1 0,3 0-68,3 0 1,4-4 48,-1-2 0,5-6 11,2 0 0,6-2 7,0 2 0,1-3-380,-1-4 0,4 1 319,-25-6 0,0 1 1,1 0-1,0 0-73,0 2 0,-1-1 0,1-1 1,1 1 35,-2 2 1,1 0-1,0-2 1,0-1-22,1 1 1,0 1-1,2-2 1,-1 0 30,1 0 1,-1-1 0,1-1 0,0 0-46,0 1 1,-1-1 0,0-2 0,0 0 63,2 0 1,0 1 0,0-2 0,0 1 45,2-1 1,-1 0-1,0 0 1,-1 0-40,-1 0 0,2 0 1,0 0-1,1 0 11,1 0 1,0 0 0,2-2 0,-1 1-19,0-1 0,-1 1 0,0-1 0,1 0-228,-1 2 0,0 0 0,-1 0 0,1 0 167,-1 0 1,2 0-1,0 0 1,1 0 36,-2 0 0,0 0 0,1 0 0,0 0-99,-6 0 1,1 0-1,1 0 1,0 0-118,-2 0 0,1 0 0,0 0 0,1 0 87,-3 0 0,0 0 0,-1 0 0,-1 0 46,21 0 0,0 0-26,-1 0 1,0 0 46,-3 0 0,-5-1-23,-3-2 1,-2-2 207,1-4 1,4 0-115,-4-1 1,0 1 125,-6 0 1,0-1 223,0 1 0,-1-3-340,-2-1 1,-2 0 455,-5 0 1,-3-1-456,-3-5 1,-2 1 244,0-1 1,-5-1-257,-2-1 1,-3 0-19,-3-4 1,-3-1-107,-7-5 0,-2 1-243,-7-4 0,-3 0-287,-6-3 1,1-1 444,-4 1 1,17 17 0,0 0 110,-1 0 0,-1-1 1,-2 1-1,0 0 64,0 1 1,-1 1 0,1 0 0,-1 0-39,1 0 0,-1 2 1,1-1-1,-1 1-35,-1 2 1,-1 1 0,-1-2 0,-1 2 27,0-2 1,0 2 0,-2-1-1,0 1 2,-2 0 0,1 1 0,-2 0 1,1 0-225,-3 1 1,1 0 0,-1 2 0,-1-1 226,0-1 0,0 0 1,1 1-1,0 0-1,-1 1 1,0 0 0,0 0 0,1 0 21,1 1 1,-1 1 0,0-2 0,0 1 74,-1 2 0,0 0 1,1 0-1,0 0-35,1 3 0,-1 0 0,1 0 1,0 1-47,3 0 1,-1 1-1,-1 0 1,-1 1 66,1-2 0,0 1 0,-1 0 0,1 1-25,0-1 1,0 2 0,0 0-1,1 2 46,0-1 1,1 2 0,-1 2 0,1 0-43,-4 2 0,1 0 1,2 1-1,1 0-4,-2 0 1,0 0 0,1 0 0,2 1 16,0-1 0,0 0 0,0 1 0,0-1-141,0 0 0,0 1 0,2-1 0,0 0 226,1 0 0,1 1 1,-20 8-183,4 1 0,1 4 99,-2 2 1,7-2 36,0 2 1,4 0-123,2 3 0,-3 0 77,0 0 1,4 0 23,5 0 1,3-3 271,0-1 1,1 0-265,3 1 0,2 2 515,3-2 0,5-1-524,2 0 1,2 1 237,1 3 1,2-1-222,4-2 1,5 1 142,7-4 0,5 2-124,2-2 1,6-3-6,3-4 0,6 1-268,4 2 1,5-2 222,-22-8 1,-1-1-1,1-1 1,1 0-145,0 0 1,0 0 0,0 0 0,1-1 145,0-1 0,1 1 1,0 1-1,1 0 26,1 0 1,1 1-1,-1-1 1,1 0-19,0-1 1,-1-1-1,1 1 1,-1 0 13,1-1 0,0 1 0,2 0 1,1-1-21,0 1 0,-1 0 0,1-2 1,0-1-241,-4-1 0,1 1 0,1 0 0,1 0 245,1 0 0,0-1 1,2 1-1,0-1-6,1-1 0,0 0 0,0 0 0,-1 0-36,0 1 0,-1-2 0,2-1 0,-1-1 40,1-1 1,0-1 0,3 0 0,0-1-66,-2-1 1,1-1-1,-2 2 1,-1-1 30,-2 0 1,0-1 0,-3 0 0,0-1-88,-1-1 0,1-1 1,0 1-1,0 0-117,-3-1 1,-1 0 0,0 1 0,-1 0 65,19-12 0,-3 2 202,-4-1 1,-1 1-129,-11 1 1,-6 5 189,-6 1 0,-6 0-201,0 0 1,-2 0 428,-5 1 1,0 0-433,-3-3 1,-1-2 230,-2-5 1,-6-1-307,-7-5 0,-5-4 22,0-3 1,-8-1-94,1-1 1,11 17 0,0 0 177,-1 0 1,1-1 0,1 1 0,-2 0 91,-19-17 1,19 17 0,0-1-69,-4 1 1,0 0-1,1 0 1,-1 1 43,-1 1 1,-1 2-1,1-2 1,0 0-32,0 3 1,-1-1 0,-1 0-1,-1 0 52,-2 0 0,0 1 0,0 2 0,-1 1-79,-2 0 1,0 0-1,1 1 1,1 1-2,-2 1 1,0-1 0,1 1 0,0 0 4,-3-1 1,0 1 0,4 2-1,0 0-64,-2 0 0,-1 1 0,3 1 0,-1 0-10,1 0 0,0 1 1,-2-1-1,-1 1 37,-2 1 1,0 0-1,3 1 1,-1 0-147,0 2 1,-1 0 0,0 0 0,0 0 163,-1-1 0,-1 2 0,1 2 0,-1 1 71,1 0 1,0 1 0,1 3 0,0 0-16,-2-1 0,1 1 0,1 3 1,0 0-12,1 1 0,-1 1 1,-1 0-1,0 1 26,-1 0 1,1 0 0,2 1 0,0 1 60,2-1 0,1 1 0,1 0 0,0 0 31,2 0 1,0-1-1,2 0 1,1 0-170,2 2 0,2 0 1,-15 14 237,3 3 1,6 1-102,3 2 1,2 4-55,2 3 0,7 0 1,5 0 0,4 0-20,2-4 1,5 2 46,5-2 1,4-2-26,8 3 1,6-4 52,6-3 0,6-1-65,-18-17 1,0-1 0,2-1-1,0 0-131,1 0 1,0 0-1,3-1 1,1-2 137,-1-1 1,0-1-1,3 0 1,1 0 22,0 1 0,1-1 1,-2-2-1,0 0-2,2 0 1,-1-1 0,0-1 0,-1 0 6,2 0 1,0-1 0,1 1 0,0-1 8,0-1 1,0 0 0,0 0-1,0-1-60,-1 0 1,0-1 0,0 0-1,0-1 23,1 2 1,0-1 0,1 0-1,-1-1 19,2 0 0,0 0 0,-1 0 0,-1 0-80,-1 1 0,-1-2 1,1 0-1,0-2 51,2 0 0,-1 0 1,-1-2-1,0-1-51,1 0 0,0-1 1,-2-1-1,-2 0-13,0 0 1,-1 0 0,-1-1 0,0-1 45,-2 0 0,1-1 1,1 1-1,0 0-80,-3-1 0,-1 0 0,2 1 0,-1 0-39,15-12 1,-2 2 59,-4-1 0,-4 1 133,1 1 0,-5 1-81,-1-1 1,-8 1 272,2 3 0,-7-3-288,1 3 0,-6-2 466,-1 2 1,-4-3-475,1 3 1,-3-7 194,-3-3 1,-2 0-251,-4-3 1,-2 1-19,-1-7 0,-3-3 50,-3-3 1,-1-1-206,0 4 0,1-3 188,-1-1 1,1 1-12,-1 3 1,-3 4-19,1 2 0,-5-1-12,1 1 1,-2-4 38,-1 4 1,-4 3-1,-2 4 1,-3 0-40,-4-1 1,-1 0 30,-5 7 0,1-2-148,-1 7 0,0 1 131,-3 3 1,-1 4-197,25 3 1,-1 0 0,0 0 0,1 0 19,-24-1 1,-1-1-144,2 1 1,4 0 106,-1-6 1,5 1-251,1-4 0,2-4 558,0-2 0,-2-1 0,0-3 0,0 1 0,2-4 0,1-4 0</inkml:trace>
  <inkml:trace contextRef="#ctx0" brushRef="#br1" timeOffset="32">8203 12961 8185,'-13'-3'9,"1"-1"0,0 1-9,2 3 0,5 6 126,2 3 1,5 1-93,1 6 0,4 3 14,0 6 1,1 3 125,1 3 0,2 0 235,1 6 1,-1 0-405,5 6 0,-4-3 333,4 4 0,-2-4-264,2 4 0,0-5 107,-3 1 0,-1-5-212,-2-4 1,-2-7 82,-2-2 0,-2-5-235,-4-2-97,0-8 93,0 2 0,-1-10-14,-2-2 0,-2-3 53,-4-3 0,1-4-144,-1-3 1,2-6 54,-6-2 0,0 0 199,0-1 1,0 0-139,1-3 0,0-3 294,-3 0 0,3 0 18,0 3 0,5-3 31,0 0 0,4-1-97,-3 1 1,4 1 103,-1-4 1,3 4 31,3-1 1,3 0-83,7 3 0,-2 2-34,5 7 0,-2 4 96,2-1 0,3 6 233,-3 1 0,3 3-164,-3 6 1,2 0-121,0 0 1,1 5-26,-1 1 0,1 2-5,0 1 0,-4 2-167,1 1 0,-5 0 98,1 3 1,-1-3-74,-2 4 1,-4 0 61,-2 2 1,-2 1-90,-1-1 0,-5 1 42,-4 0 0,-1-1 7,-6 1 0,1 3 1,-4-1 1,0-2-5,1-4 0,2-3-96,1 0 1,0 2 112,0-2 0,-2-1 50,5-4 1,2-2-81,4-2 307,4-2-116,-2 3 0,9-4 135,4 0 1,5 0-122,5 0 0,0 3 89,3 0 0,-1 1-51,3 0 1,4 0-62,3 2 1,0 2-194,-3-2 1,0 3 139,0 0 0,0 0-402,0 1 0,-5-1-7,-5 0 1,0 0-163,-6-3 0,4 1 157,-4-4 0,-2 3-152,-4-3 1,-1 2-1698,1-2 1118,3-2 1047,-4 7 0,4-7 0,0 3 0</inkml:trace>
  <inkml:trace contextRef="#ctx0" brushRef="#br1" timeOffset="33">9059 12961 8120,'-9'-14'262,"0"5"-175,0 0-423,-1 3 0,5 11 58,2 1 0,1 5 393,-1 2 0,2 3-34,-2 0 0,2 1 101,1 2 0,0 1 163,0 1 0,0-1 450,0 2 0,2-2-386,4 2 1,1-5-145,9 1 0,-1-5-274,4-1 1,4-3 160,1-2 0,0-3-249,1-4 0,-4-5 44,0-5 0,-1-4 77,-1-8 0,-5-2-85,-1-4 0,-4-4 48,-3-2 0,-2-1 267,-4 1 0,-1 2-129,-2 4 1,-6 1-107,-7 2 1,-2 3 70,-4 7 0,2 2-563,-1 7 1,1 2 64,1 4 0,2 0-551,1 0 959,3 4 0,3 5 0,1 6 0</inkml:trace>
  <inkml:trace contextRef="#ctx0" brushRef="#br1" timeOffset="34">22244 16182 7896,'-15'-14'0,"-1"0"0,3 5 408,5 4 1,4 2-61,4 6 0,2 7-199,4 9 0,1 9 96,9 9 0,-5 4-82,2 6 1,-6-20-1,0 1-324,1 1 0,0 1 1,-1 1-1,0 2 209,1 1 0,0 0 0,-1 3 0,1 0 8,1 1 0,1 1 1,-1-2-1,0 0 1,1-3 1,-1 0 0,0-3-1,1 0-51,-1-1 1,0-1-1,1-3 1,1-1 28,8 18 1,0-10 40,-6-11 1,-1-11 155,-3-4 0,1-5 155,-1-2 0,-3-5-78,0-1 1,2-6-107,4-4 0,3-9-36,3-2 0,5-9 52,2-1 0,2-1 174,1-6 0,-11 22 0,1-1-222,0 0 0,1-1 0,2-2 0,1 1-295,0 1 1,0 1-1,4-3 1,2-1 189,0 1 0,3 0 0,5-4 1,2 1-470,2-2 1,1-1-1,-10 10 1,0-1-1,1-1 385,1 0 1,0-1 0,0 0 0,2-2 0,1 1-1,0-1-228,2-2 1,0 0-1,1 0 1,0-1-1,1-1 1,0 0 107,0-1 0,0 0 0,1 0 1,-1 0-1,0 0 0,0 0-119,-2 0 0,0 1 1,1 1-1,-1-1 1,1 0-1,-1 0 208,2 1 1,-1 0 0,0 0 0,1 0 0,-1 0 0,0 0-81,-1 2 0,-1 0 1,0 1-1,0-1 1,-1 1-1,1 0-166,-3 2 1,0 0 0,0 0 0,0 1-1,0-1 1,-1 1 29,1 0 1,-1 0 0,0 1 0,-1-1-1,0-1 1,-1 1-425,-2 1 0,0 0 0,0 1 689,13-10 0,-1 0 0,-3 1 0,-1 2 0,0 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10242 7765 8324,'-9'-3'504,"-1"0"-203,5 0-433,-3 3 0,11 0-4,0 0 1,5 0 159,5 0 1,1 0-97,5 0 1,4 0 78,1 0 1,4-4 37,3-2 1,3-4 4,3-2 0,4 0-258,3-3 0,5-1 225,-22 7 1,-1 0 0,0 0 0,0 0 31,0 1 0,1 1 1,21-3-48,2 7 0,-3 2 44,0 1 0,-4 4 54,1 3 1,-5 1-50,1 1 0,0 4 126,0-1 0,-1-3-124,5-2 0,-1-5 100,4 1 0,2-2-82,3-1 1,-3 0 9,4 0 0,-1 0-54,1 0 0,-25-2 1,0 1 17,2-1 1,-1 1-1,0-3 1,-1 1-228,1 2 1,1-1 0,-1 1 0,0-1 217,0 2 0,1 0 1,-1 0-1,0 0-24,2 0 1,0 0 0,-2 0 0,0 0-5,0 0 0,1 0 1,-2 0-1,1 0 1,-1 0 0,-1 0 0,2-1 0,0-1-8,2 1 1,1-1 0,-4 0 0,1 0-6,2 0 1,1 1 0,-1 0 0,0 0 114,0-2 1,0-1 0,1 0 0,1-1-57,1-1 0,0 0 1,-1-1-1,-1 1-63,1 1 0,-1 1 1,1-1-1,0 0 40,-2-2 0,0 1 1,0 2-1,0 1-65,1-2 0,1 1 0,-3 0 0,0 1 48,2 0 0,1 0 1,-2 1-1,0 0-3,0 2 1,0 0 0,0 0 0,-1 1-8,0 1 1,-1-1-1,0 0 1,-1 0-9,2 2 0,-1 1 0,1-3 0,0 1-22,0 1 1,-1 0 0,0-1-1,0 1 27,-2 0 1,-1 0 0,1 1 0,0-1-282,22 1 1,-22-1 0,-1 0 229,24 0 1,-23 0 0,1 0 18,21 0 0,3 0 12,-9-3 1,3 1-10,0 2 0,3-2 22,-2 3 1,1 0 16,-4-1 1,-2 3 78,2-3 0,-5 3-97,1-3 1,2 4 43,-2-4 1,3 3-23,-2-3 0,3 3-12,0-3 0,-3 4 7,-1-4 1,-4 1-67,-2-1 0,3 1 53,3 2 0,1-1-3,-4-1 1,0-3-2,0 2 1,0 1 6,-3-1 1,1 1 74,-4-1 0,3-2-67,-3 2 0,4-2 13,-1-1 1,2 0-21,-2 0 0,1-1 4,-4-2 0,3-2-7,-3-4 0,3-1-1,-3 1 0,3 0 92,-3-1 1,7 1-77,-4 0 1,1 0-31,-4-1 0,-2 2 31,2 2 0,-2-6 209,-1 3 1,-1-3-231,-2-1 0,2-1-1,-3-5 1,3-3 2,1 1 1,0-5-6,0 1 0,-2-6 344,2-3 0,-6 1-275,2-1 0,-3 2 151,-2-2 1,-4-1-103,1-5 0,-5 2 27,2-3 1,-6 3-20,-1 1 1,-4 2 242,1-3 1,-2 8-186,-1-1 0,0 3 79,0 7 1,-3-4-35,0 3 1,-4 1-98,1 6 1,-3 0 33,0 3 0,-3 1 182,-1-5 1,-3 6-316,0 0 1,-1 1 57,-2 3 0,-1-2-193,-1-2 1,-3 4 66,-4 0 1,0 3-125,0-3 1,-1 2 11,-2-2 0,-1 1 103,-2-1 0,-3-2-179,-1 1 1,-1-1 177,-8-1 0,6-1-95,-6 1 0,6-3 234,-2-1 0,2-3-25,-2 0 1,4 0-103,-2 0 0,2 0 4,-1 3 1,-7 1 15,21 7 0,-1 0 0,0 1 0,-1 0 23,0 1 1,0 0 0,1 0 0,-1 1 44,0 0 1,0 1 0,-1 0 0,0 1-50,-2-2 0,0 1 0,2 0 0,0 1-144,-2-1 1,0 2 0,1-1 0,1 0 150,-1 0 0,1 0 0,-2 0 0,-1 0 7,-4 0 0,0 0 0,2 0 0,0 0 26,-3 0 1,0 0-1,2 0 1,0 0 64,0 0 1,-1 0-1,1-2 1,0 0-7,-1 1 1,0-1-1,1-1 1,1 0-67,1 2 1,1-1-1,-1-1 1,0-1-12,1 1 0,-1 0 1,0-1-1,-1 0 17,1 1 0,1 0 0,-1-1 1,0 1 55,3 1 1,1 1 0,-2-2 0,0 0-74,1 1 1,1 0 0,-3-1 0,1-1-73,0 1 0,-1 0 1,1 0-1,-1 1 48,1-1 1,0 0 0,-1 1 0,0 2-96,1-2 1,0 0 0,-2 0-1,-1-1 44,0 0 1,0 0 0,-1 1 0,1 0 49,2 0 1,-1 1-1,0 0 1,0 0-88,-1-1 0,0 1 0,-1 0 0,-1 1 61,-1-2 1,0 1 0,0 0 0,0 2-287,2 0 1,-1 1 0,-1-2-1,0 2 288,2 1 0,-1 0 0,-3 0 0,-1 0 3,2 2 0,-1-1 1,-1 1-1,1 1-27,5 0 1,0 0 0,-3-1 0,1 1-57,-2 0 1,1 0 0,-1 1 0,-1 0-1,1 1 1,-1 0 0,1-1 0,1 0 59,3 1 1,0 0-1,1-2 1,-1 0 7,-2 2 1,1 0 0,-1-2 0,1 0-147,-1 2 0,1 0 0,2-2 0,1-1 206,2 1 0,1 1 0,0-2 1,1 0-56,0 0 1,0-1 0,-2 1 0,1 0 30,-1-1 1,1 1 0,1 0-1,1 0-24,-23 8 0,3-3 109,0 2 0,-1 2-44,1-2 0,-2 2-48,6-2 0,2-2-51,0 3 1,3 0 252,1 0 0,3-1-366,0-2 1,2-1 60,-2 0 1,1-3 40,-1 1 1,-1-4 59,4 3 1,0-3 477,3 3 1,3 0-491,0 4 1,4-1 406,-4 0 0,3 4-375,-3-1 1,1 6-35,0 0 0,0 2 71,2 5 0,1 1-19,-4 5 1,6-2 11,0 2 0,2 2-28,4 1 0,1-1 3,2 1 1,5-4-36,2 1 1,2-3 350,1-3 0,1 1-479,2-4 1,2-1 272,5-2 0,0-5-391,3-1 1,-1 0 60,7 0 0,-3-2-579,6-5 0,3 2 789,3-5 0,4 4 0,5-2 0</inkml:trace>
  <inkml:trace contextRef="#ctx0" brushRef="#br0">4516 7579 8373,'-18'15'-309,"3"-3"1,1-2 302,5 0 0,0-4-527,-1 0 1,4-4 532,0 1 0,0 2 0,-4 1 0</inkml:trace>
  <inkml:trace contextRef="#ctx0" brushRef="#br0">4376 7663 8373,'0'5'-747,"0"3"1236,0-3 1,0 5-16,0-1 0,4 3-137,2 1 0,8 3-27,5 0 0,4 3-39,8 2 1,8-1-311,7 2 1,-20-12 0,1-1 87,4 1 0,0-1 0,0-1 0,0-2-253,3 1 1,0-1 0,0-1 0,-1-1 118,-1 0 0,1-2 0,1 1 0,1-1 83,1-2 0,-1 0 1,-1-2-1,-1-1-57,-1 1 0,1-2 1,-2 0-1,1 0 39,0-1 1,1 1 0,0-2 0,0-1-11,2 1 1,-1 0-1,-2-2 1,1-1 54,-1 2 1,1-1-1,0-1 1,-1-1 93,-1-1 1,0 0-1,0 1 1,-1 0 7,1-3 0,0 1 0,-2 1 0,-1 0-54,0-1 1,0-1-1,0 2 1,-1 1-2,-2-3 1,0 1 0,-1-1 0,0 0 123,-2-2 0,0-1 0,18-16 90,-6-2 0,-3-3-94,-6 3 0,-2-2-31,-5-1 1,-4 0-24,-5-1 0,-4 1-52,-5 0 0,-4-4-170,-2 1 1,-6-4 72,-4 0 1,-6-1-98,-3-2 1,12 24 0,-1 0 62,-2-1 0,1 1 0,0 0 1,0 1-31,-2 0 1,-1 0 0,1-1 0,0 1 17,-1 0 1,-1 0 0,-1 0 0,1 1 22,0 0 1,0 1 0,-2 0 0,-1 1 24,-18-12 1,18 15 0,-1 1-18,0 0 1,0 2 0,-3 1 0,-1 0 41,1 1 0,-1 0 0,-1 2 0,-1 0-26,3 1 0,-1 0 0,-1 0 0,-2 1-95,1 2 1,0 0 0,-4 0 0,-1 0 61,2 3 1,-1 1 0,0 0-1,0 0-44,2 2 0,0 1 0,-1 1 0,0 1 9,1 3 0,0 2 0,-3 0 0,0 1-97,0 4 1,0 0 0,1 2 0,1 2-104,1 0 1,0 1-1,1 1 1,1 2 204,-2 3 1,0 0 0,1 0-1,0 1 110,0 0 0,1 0 0,1 0 0,1 0-39,3-1 0,1 0 0,3-2 0,1 1-35,0 1 1,1 0 0,2-1-1,2 0 63,-1-1 1,2 0-1,-7 21-41,8-1 1,5 1-64,0 6 0,5 2 2,0-24 1,1 0 0,3 0 0,0 0-13,2 0 0,2-1 0,2 2 0,1-2-64,3 1 1,1 0 0,2 0 0,2-1-273,1 0 0,1-1 1,3-1-1,2-1 32,2-1 1,1-2 391,2 0 0,1-1 0,0-1 0,2-1 0,2 1 0,0 0 0,1-1 0,0 1 0</inkml:trace>
  <inkml:trace contextRef="#ctx0" brushRef="#br0">13398 9097 8121,'-18'-14'0,"-1"3"40,0-5 1,4 4 198,-1-4 0,1 4-124,-4-4 0,-2 1-22,-1-4 1,-4 1-135,1-1 1,-2 0 114,-1 1 1,-4-2-71,-2-2 0,-2 4-276,-1-1 1,-3 2 381,-3 4 1,-2-2-36,19 8 0,0 1 0,-23-6-15,-1 3 0,2 0 169,-2 3 0,1 2-105,-3 4 1,4 4 16,2 2 1,3 4-50,6 2 0,-5 3-95,-1 3 1,2 5-88,0 2 0,2 3 111,-1 3 0,19-15 0,0 1-88,-1 1 0,1 1 0,-16 18 50,6 1 0,2 0-18,1 2 0,1-2 37,2 3 0,3-6 55,7-1 1,-2 0-9,5 3 1,0 1-111,6-1 1,2 0 131,4 0 0,0 4-30,0-1 1,4 7-101,2-4 1,4 4-135,2-7 0,-1 3 135,5-2 1,3 1 71,2-4 0,5-4-13,-1-10 1,6-2-63,3-6 1,7 0 124,2-3 0,7-5 42,-24-6 1,0-1 0,2-1 0,0 0-110,1-1 0,1-1 1,2-1-1,0 0 39,2-3 1,1-1 0,1 2 0,0-1-211,0-2 0,-1 0 1,2 1-1,0 0 186,0-1 0,0 0 1,0 0-1,-1-1 22,-2 1 0,0 0 1,0 0-1,-1-1-82,-3 0 0,-1-1 1,1 1-1,-1 0 107,-1-1 0,0 1 1,0-2-1,-1 0-11,0 1 0,-1-2 0,-1 0 0,-1 0 180,20-10 1,-3-4-127,-4 1 0,0 1 276,-3 0 0,-6 2-259,-7-3 0,-5-1 196,-4-5 1,-1 1-104,-2-4 0,-4 0-34,-2-3 0,-2-1-70,-1 1 0,0 1-165,0 2 1,-5-1-245,-4 4 0,-1 3 714,-6 3 1,0 5-1143,-2 1 0,2 5 749,1 5 0,-1-1-782,-2 1 0,3 4 762,3 2 0,1 2 0,2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3165BB"/>
    </inkml:brush>
    <inkml:brush xml:id="br3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372 15409 8359,'0'-10'105,"0"-2"0,0 1 120,0-1 1,5 2-154,1 0 87,6 1 1,4 1-1,6 0 19,6 2 0,4 4-158,6-1 1,3 6-57,3 3 1,2 3 51,4 0 1,-3 1-311,3 3 0,2-3 308,-26-4 1,0 0 0,1 0-1,-1-1 3,2 0 1,0-1-1,-2 0 1,1 0 12,1 0 0,0-1 0,-1 0 0,1 1 98,21-1-122,-22-1 1,0-1-1,24 2 1,-24-1-1,0-1-17,-1 0 0,0 0 0,23 0-148,1-1 0,0 0 281,0 0 0,0 0-47,-4 0 1,1 3 19,-1 1 0,1 3 56,-1-1 1,-3-1 21,-3 1 1,1 1-94,0 2 1,6-3-107,0 0 1,-1-4-82,-3 2 1,-1-4 130,2-4 0,3-2-121,-3-6 0,0-6 64,-3-4 0,0-6 19,3 0 0,-22 11 0,0-1 29,-2 2 0,0-2 0,1 0 0,-1 0 163,17-19 1,0 0-112,0-1 0,-18 18 0,-1 0 108,-1 0 1,0 0-1,19-18 278,-2 4 1,-1 1-135,1-1 1,-1-1-78,2 4 1,-6 0-133,-5 3 1,1-3 49,3 0 0,0-6-88,0 2 1,0-3-179,0 4 0,-1-2 69,-2-1 0,-3-3-127,-3 3 0,-6-2-36,-3 5 1,-2 0 12,-5 0 0,-1 0-12,-5-3 0,-6 1 56,-7 2 0,-5-3 33,-4 3 1,-8-2 46,-2-1 1,16 18-1,0-1 4,2 0 0,0 0 0,-1 1 0,-1-1-10,-1-2 1,-1 0 0,-14-12-34,-2 3 1,1 6 157,-4 7 0,-1 4-90,-5 5 1,4 4-93,-4 5 0,0 0 56,-4 0 0,24 2 0,0 0 4,-4 1 1,1 0 0,0 1 0,0 1-7,-2 2 0,0-1 0,-1-1 0,1 1-73,-3 2 0,-1 0 0,0-1 0,0 1 53,-2 1 1,0 1 0,0 0 0,0 0-176,1 0 0,1 1 0,0-1 0,0 0 198,3 1 1,-1 0-1,-1 0 1,-1 0-19,-1 0 1,1 0 0,0 0 0,0 0 92,1-1 0,0-1 1,1-2-1,1 0-31,1 0 0,0-2 0,0-1 1,2 0-113,0-1 0,2 0 1,-25-1 128,2 1 1,4-2 175,2-1 0,6 3 10,4 0 1,3 1-55,-3 0 0,3 1-170,-3 4 1,-2-3 68,-4 0 0,5 1-19,-2 2 0,2-1 11,-3-2 0,1 3-7,0-3 0,4-1 72,2 1 0,1-1 4,-1 2 1,2 0 320,-2-4 0,5 1-324,1-1 1,4-2 491,0 2 0,1-2-516,1-1 1,2 0 313,1 0 0,2 1-368,1 3 0,3 1 61,-3 4 0,2 4 6,-1 3-107,1 2 1,-2 5 0,3 4 22,-3 3 0,3 5-23,-3 0 1,0 1-370,0 1 0,-3 3 211,0 1 0,2-1-134,-2-3 1,5-5 328,-1-4 0,2 2 0,4-5 0,3-2 0,2-2 0</inkml:trace>
  <inkml:trace contextRef="#ctx0" brushRef="#br0">736 8026 8291,'-10'-5'-232,"1"1"244,4 4 1,1 7-44,4 2 1,4 7-19,2-1 1,2 3-12,2 0 1,2-2 10,0-1 0,6-3-9,1 0 1,3-6 11,6-2 0,0-3-5,0-1 1,4 0 35,2 0 0,2-7-7,-2 1 1,1-7 185,-4 3 1,3 2-111,-3 2 0,-1 1 188,-5-1 0,-1 1 21,-3 5 1,-1 0 56,2 0 1,-3 5-149,0 1 1,-1 2 33,-3 1 0,4 1-107,-1-1 1,1 3 52,3 1 1,2-1-226,0-2 1,3-1 36,1 0 1,1-3-137,2 1 0,-2-5 194,2 1 0,2-2-134,1-1 0,0 0 126,0 0 1,-3 0-14,3 0 0,-1 0 118,1 0 0,1-3-111,-4 0 1,3-1 153,-2 4 0,6-1-210,-1-2 1,3 2-194,1-2 1,-2 2 28,5 1 1,2 0-367,4 0 1,-1 0 577,-2 0 0,1 0 0,-1 0 0,2 0 0,-1 0 0,2 0 0</inkml:trace>
  <inkml:trace contextRef="#ctx0" brushRef="#br0">5056 6210 8185,'0'-6'0,"0"0"-50,0-1 0,0 2-59,0-2 302,0 1 0,0 0 178,0 0 0,0 3 149,0-4-144,0 5-170,0-2 1,0 11 0,1 4-110,2 2 1,-2 7 36,2 5 0,1 2-154,-1 1 0,0 4-341,-3 2 314,5 6 1,-4-1-1,3 5-245,0 0 1,-3 1-22,2-2 1,1 2 181,-1-5 0,1-4 0,-1-5 89,-1-6 0,2-3 0,-4-6-151,0 0 78,0-9 34,0 1 0,-4-8 273,-3 0 1,2-1-20,-1-2 0,-1-2-85,-6-4 0,3 0 116,-2-1 0,-2-2-114,2-1 0,-1-3 75,4 0-98,-5-1 0,4-5 1,-3 0 73,-1 2 1,5 3 194,0 2 0,-1 3-39,4 0 1,2 4-18,1 2-193,2 4 0,1-1 1,0 6-8,0 3 0,4 8 16,2 4 0,3 6-160,4 7 1,-2-1 236,5 4-360,-1 1 1,4-2-1,-1-2-114,-3-2 1,5-1 144,-5 0 0,5-9 142,-5-3 0,0-6 34,0-4 0,-3-3 152,0-6 0,-3-3-59,-2-6 1,0-3 246,-4-3 0,3-5-506,-3-2 0,1 1 99,0-1 0,-2 1-1173,4-4 1,-1 0 1219,1 0 0,7 0 0,-3 0 0</inkml:trace>
  <inkml:trace contextRef="#ctx0" brushRef="#br0">9674 6415 8001,'-5'0'-76,"-3"0"0,6 4 696,-1 3-406,2 5 1,1 2 0,0 7-11,0 4 0,3 4-249,1 8 1,3 3 58,-1 1 0,1 2-117,-1-2 1,3-2 3,-3-5 1,-2-4 140,-1-8-426,2 0 434,-4-12 6,4-1 0,-7-6-32,-1-6 1,-1 1 18,-2-4 1,-2 0-82,2-4 0,-6 0 7,0-2 1,-1 1 48,4-1 0,0-2 13,-1 2 0,-1-3 310,2 2-105,-3 1 0,7 3 413,-4 3-430,4-2-38,1 7-10,8 9-75,1 4 1,7 11 0,1-1-48,-2 3 1,-1-1-19,0 1 0,-1-2-213,0 2 1,1-2 36,-1-4 1,-3-6-10,0-4 0,1 0 104,2-6 1,-3-1-21,0-5 0,1-4-58,2-5 0,0-6-142,0-3 1,1-4-1066,-1 3 1335,0 0 0,5 4 0,0-1 0</inkml:trace>
  <inkml:trace contextRef="#ctx0" brushRef="#br0">9599 8259 7922,'6'-4'436,"-2"3"-379,0-4-23,-3 5 0,3 1 0,-3 3-462,2 2 321,-2 2 0,3 2 1,-4 3-263,0 2 0,0 6 214,0 1 0,-3 0-202,0 0 357,0 2 0,-1 4 0,-1 0 0</inkml:trace>
  <inkml:trace contextRef="#ctx0" brushRef="#br0">9683 8771 8095,'0'14'0,"0"4"0,0-7 1,0 5 1,0-4 69,0 4 0,3-1-10,0 4 1,2-1-29,-2 1 0,-2-3-149,2-1 0,1 1-235,-1 2 0,1 1 158,-1 0 0,-2-4-394,2 1 587,-1-1 0,2 8 0,1 1 0</inkml:trace>
  <inkml:trace contextRef="#ctx0" brushRef="#br0">9739 9953 8045,'0'10'0,"0"-1"0,0 0-106,0 1 0,-3-1 155,0 0-77,0 0 1,3 1 0,0-1-301,0 0 1,-3 1-102,0-1 1,0 0 428,3 1 0,-9 3 0,-1 2 0</inkml:trace>
  <inkml:trace contextRef="#ctx0" brushRef="#br0">9748 10484 8027,'0'9'-545,"0"1"1,0-1 541,0 0 0,0 2 18,0 1 1,0-2 6,0 3 1,0 0-13,0 0-10,0 3 0,0-1 0,0 3 0</inkml:trace>
  <inkml:trace contextRef="#ctx0" brushRef="#br0">9767 11052 7966,'0'13'-97,"-4"2"0,3 0-137,-2 1 0,2-4 269,1 4 1,0-2 183,0 2 0,0 1-288,0-1 1,0-2 71,0 2-59,0 0 0,0 1 0,0 0-135,0-2 0,0 0 58,0 0 1,-3 2-17,0-5 0,-1 4 149,4-4 0,-4 5 0,-1-3 0</inkml:trace>
  <inkml:trace contextRef="#ctx0" brushRef="#br0">9748 11704 7966,'0'9'102,"0"3"135,0 1 0,0 2-222,0-2 0,0 2-80,0-2 1,0 2-128,0-2 0,0 2-81,0-2 1,0 3 272,0 0 0,-4 1 0,-1 2 0</inkml:trace>
  <inkml:trace contextRef="#ctx0" brushRef="#br0">9730 12160 7966,'0'18'-244,"0"-3"1,-3 3 101,0-3 0,0 0 169,3 0 0,0 1 21,0 2 0,0 1 11,0 0 1,0-2-121,0-1 0,0 1-149,0-1 0,-2-2 43,-1 2 0,2-2-153,-2 2 1,2-2 319,1-1 0,0-3 0,0 3 0</inkml:trace>
  <inkml:trace contextRef="#ctx0" brushRef="#br0">9730 12737 7966,'0'10'-240,"0"3"0,-3-2 293,0 5 1,-2-1 479,2 4 1,2 0-250,-2-1 1,2 0-92,1-3 0,0 6-252,0-2 1,0-2-367,0-1 0,0-1-36,0 4 0,0-1 133,0-3 328,0 3 0,4-4 0,2 5 0</inkml:trace>
  <inkml:trace contextRef="#ctx0" brushRef="#br0">9786 13352 7966,'-7'18'-93,"1"1"1,3-3 29,-3-1 0,4 1-35,-1 2 0,1 1-6,-1-1 0,2 1-138,-3 0 0,3-1-56,1 1 1,0 0-91,0-1 388,0 1 0,0 4 0,0 0 0</inkml:trace>
  <inkml:trace contextRef="#ctx0" brushRef="#br0">9804 13901 7966,'0'19'46,"0"-1"0,0 1 213,0 0 1,0-2 369,0-1 0,0 0-380,0-3 1,0-1-420,0-3-231,0 1 1,1-5 400,2-2 0,-2-2 0,4-1 0</inkml:trace>
  <inkml:trace contextRef="#ctx0" brushRef="#br0">9758 7393 7879,'-10'6'-152,"1"0"1,-1-4 271,-3 1 0,6-2 54,-2-1 0,2 0 148,-3 0-210,1-4 0,1-4 1,0-4-63,2 0 1,1-2-12,-1-2-35,-2-1 1,6-3 0,-4-1 114,2 0 0,1-1-66,3 3 1,1 1 45,2-1 1,-1 0 3,5 1 0,2 3 36,3 3 0,4 1 121,-4 2-241,5 4 1,-4 1 0,4 4 75,-2 0 1,0 5-108,0 4 1,-1 2 60,-5 4 1,0 1-150,1 2 124,-1 5 0,-4-2 0,-2 3-23,-2-2 1,-1 0-32,0-3 1,-4-1-5,-2 1 1,-2-4 137,-2 1-93,1-5 0,-1 3 1,-2-6-13,0-2 0,-1 2 6,4-5 1,-3-1 3,-1-5 1,1 0-27,3-7 0,-1 2-88,1-8 0,0-2 58,-1-4 0,4-4-20,0 1 1,4 3 187,-1 0 0,2 1-21,1-1 1,0 4 92,0-1 0,4 2-79,2 4 1,2 2-10,2 5 1,-1 1-57,0 5 0,4 2-77,-1 1 0,1 2-114,-4 4 1,0 5 61,0 1 1,-2 6-6,-1 0 1,-4 4 85,1-3 1,1 3 5,-1-3-7,0-1 1,-3-2 0,0-1 100,0-3 1,-1 2 27,-2-5 1,1-3 226,-4-2 0,0-5-61,-4 1 0,1-2-123,0-1 1,0-4-246,-1-3 0,1-1-30,0-1 1,-1-5-111,1-1 1,3-3 170,0 0-3,3-1 1,-1 0 0,4 2-4,0 1 0,0 0 7,0 3 0,4 1-38,3 3 240,1-1-108,1 5 1,1 1 0,-1 4 59,0 0 0,-3 5 196,1 4 0,-5 1-12,1 2 1,-2 2-42,-1-2-208,0 5 0,0-7 0,-1 3-68,-2 1 0,2-4-416,-2 3-304,-3-3 1,2-1-2406,-2 1 3145,-2-5 0,3-1 0,-5-4 0</inkml:trace>
  <inkml:trace contextRef="#ctx0" brushRef="#br0">24702 14525 8052,'-3'-9'-110,"-1"-1"0,1 4-145,3 0 0,0 0 326,0-4 1,0 1 220,0 0 1,0-1-122,0 1 1,5 0 13,1 0 1,2 0-79,1 3 1,1-1 33,-1 4 0,1 0-86,3 3 0,-3 0 9,2 0 0,2 4 4,-2 2 1,2 5-27,-2 2 1,0 3-133,3 0 0,-4 1 59,2 2 1,-2 1-70,2 1 1,-3-1-10,2 2 0,-2-2 112,-4 2 0,2-1-123,-2 4 1,-1-2 88,-2 2 0,-2 2-4,-1-2 1,-1 2 43,-2 1 0,-3 0 2,-3 0 1,-3 0 28,-1 0 0,-3 0 151,0-1 1,2-3-7,-2-2 0,1-3-80,-4-4 1,1-1-18,3-5 1,-2-4-69,5-2 1,-4-3-11,4-3 0,-3-3-26,2-7 1,-2-1-164,2-5 0,-2 1 88,2-1 1,-3-4 22,0-1 0,3-3 56,0-1 1,0 3-25,0 0 0,1 0 35,3-3 0,0 0 3,3 0 1,2 0 8,4 1 1,0-1 67,0 0 0,1 4-5,2 2 1,2-1-2,5 2 0,0-3 115,2 5 0,-1 0-180,1 6 0,3 1 50,0 2 1,2 2-58,-2 2 0,2 2 0,-5 4 0,5 0-108,-2 0 1,3 4 95,1 2 0,-1 3-109,1 4 0,-4 1 71,1 5 1,-1 0 22,4-1 1,-5 5 21,-1 2 1,-3 0-23,0 3 0,-5-3 33,-2 6 1,1-2 6,-1-1 0,-1 3 13,-5 0 0,-3 0 29,-7-3 1,2-1 10,-5-2 1,4-1-6,-3-2 0,-1-6 10,-3 3 1,4-7 12,-1 1 0,1-3-45,-4-1 0,4-3-33,-1-3 0,5-3-29,-2-3 0,0-7-142,1-5 1,-4-4 107,4-3 1,-4-1-172,4-5 0,-1-4 136,4-3 1,1-1 33,1-1 1,3 1 56,4 2 0,1-3-79,2 3 0,3 3 259,3 3 1,1 6-2,3 6 1,-2-1-108,5 5 1,-5 4-93,1 5 0,0 2 7,0 1 1,0 1 15,3 2 0,-2 3-17,2 6 0,-3 4-3,4 6 0,-4 1 2,4 5 1,-5 3-41,2 0 1,-4 4 73,-3-4 1,1 3 7,-3-3 1,-1 3 48,-3-3 1,-4-3 142,-3-3 1,-1-1-91,-1 0 0,-4-5 91,1-7 1,-4-2-120,4-4 1,0-3-1,2-6 1,1-3-181,0-7 0,-1-2-6,1-7 0,0-5-161,-1-4 1,2-7 127,2 1 1,-1-7-263,4 1 0,-1-2 399,4 2 0,5 3-88,1 9 1,2 4 59,1 9 0,1 4 4,-1 5 1,-1 8 138,-2 7 1,2 7-66,-5 2 0,3 4 176,-3 3 1,0 1-149,-3 5 1,0 0 119,0 0 1,0-1-370,0-2 0,-1 1 73,-2-5 0,2 0-412,-2-5 139,2 1 352,-3-6 0,3-6 0,-3-6 0</inkml:trace>
  <inkml:trace contextRef="#ctx0" brushRef="#br0">9069 15884 8079,'0'-5'202,"0"-3"0,7 4 1,4-4-10,6 2-101,-1 4 1,12-2 0,0 4 111,5 0-95,8 0 1,1 0 0,-4 0 47</inkml:trace>
  <inkml:trace contextRef="#ctx0" brushRef="#br0">10074 15810 8387,'38'-9'-13,"-1"-5"0,-4 1 0,-2-4 32,-2 2 1,-5 0-96,-3 0 88,-1-3 1,-5 7 629,-3-5 0,-5 4-629,-1-4 0,0 4 572,0-4 1,1 5-574,-4-2 0,3 0 1,-3 0 326,0-2 0,1-1-306,-1-2 23,0 3 1,-3-2-39,0 1 1,-4-1 37,-2-2 1,-3 0-41,0 1 0,0 0 0,-1 2 40,1 0-22,-4 1 0,2 0 0,-2 2 25,-1-1-19,4 4 1,-4-4-1,2 5-23,0 0 0,-4 3-12,4-1 1,-5 1-47,2-3 1,-3 0 64,0-1 0,-4 1-59,0 0 1,-4-1-17,1 1 1,0-3-155,0-1 1,-3-2 159,0 2 0,0-2-13,-3 2 1,2 1 76,1 3 1,0-1 118,0 1 0,0 4-41,0 2-104,0 2 1,4 1-1,2 0 25,-1 0 0,2 0-70,-4 0 0,1 3 2,-4 0 0,0 4 75,0-1-68,0-1 0,-2 3 0,1-3 76,2 0 1,2 0 85,0-2 0,-2-1-146,3 5 0,1-5 30,1 1 0,1 2-53,0 1 1,0 3 20,-4 0 1,1 0-5,0 0 0,0 4 74,2-1 1,2 5 187,-1-2-222,1-1 1,6 2 0,1-2 36,3 0 0,-1 2-15,-1 2 0,5 4-4,-3 0 1,4 1 87,0-2-54,2 3 0,1 7 0,1 1 75,3 1 0,1 1-60,7 4-58,-2 3 1,12-3-1,-1 2 71,2-5-514,6-3 1,-1-4 153,6 0 0,-1-7 1,3-5-92,-1-5 0,6 0 364,0-8 0,4-3 0,1-3 0,2 1 0,-33 2 0</inkml:trace>
  <inkml:trace contextRef="#ctx0" brushRef="#br1">652 12840 12963,'-10'0'-1702,"4"-4"454,0-3 1665,4-1-465,-2-1 1,8 4 159,2 1 1,2 3-14,2 1 0,0 0 106,3 0-67,-3 0 0,6 0 0,-1 1 74,2 3 0,-2-3 44,7 2 0,-5-2 33,5-1 0,2 1-91,1 2 1,2-2-350,0 2 0,2-1 13,2 1 1,-1-2 137,5 2 0,-1-2-156,3-1 1,-3 0 120,0 0 1,-3 0 2,3 0 0,-4 0 156,1 0 0,-2-3-121,-1 0 0,-3 0-10,0 3 0,-1 0 35,1 0 1,-2 0 7,-1 0 1,-2 3-103,2 0 0,-3 6-28,0 0 0,1 0 7,1 4 0,0-3 24,4-1 1,-4 1-71,4-1 1,0 0 59,3 0 1,4 1 4,2-1 1,-1-4-18,2-2 0,-1 1 30,3 0 1,3-1 44,1-3 1,-1 0-138,-3 0 1,0-1 95,1-2 1,2 2 52,0-3 0,1 0-78,-4 1 1,-3 0 17,0 3 0,-1 0-29,1 0 0,-1 0-48,-6 0 0,1 3-249,0 0 0,3 8-8,0-2 1,1 6-703,0 1 1094,-8 6 0,9 3 0,-8 6 0,-2 3 0,-2 2 0</inkml:trace>
  <inkml:trace contextRef="#ctx0" brushRef="#br0">857 5521 8374,'-1'-6'550,"-3"0"3,3 4-579,-7-2-1,7 4 0,1 1-8,6 2 0,4 2 78,2 4 0,3 1-118,3-1 1,5 0 104,2 1 1,2-2-309,1-2 292,4 2 0,-2-4 0,4 4-22,1-2 0,1-3-40,1 3 1,-3-3 134,-3 4 0,-2-4 3,-2 3 1,0-3 5,-2 3 1,1-4 146,-4 1 0,1-1-106,-2 2 0,3-3 147,4 2 0,-2-2-117,2-1-70,-6 0 0,12-1 0,-5-2-34,3-4 1,-2 2 15,1-1 0,-2 0-92,-1-4 1,3 2 166,0 2-130,4 2 0,-6 1 0,2 0 79,-2 1 1,2 1-30,0 1 0,0 3-29,-3 0 0,1 4 74,2-1-149,-2 2 0,6-1 1,-4-1-114,-1 1 0,2 1-77,-1 2 1,0-1-73,-3 0 1,3 0-324,0-3 1,1 1 70,-1-4 544,2 4 0,5-6 0,-1 4 0</inkml:trace>
  <inkml:trace contextRef="#ctx0" brushRef="#br0">6266 15838 7770,'-4'-5'-996,"3"0"1208,-7 1 86,7 3 0,1-3-35,6 4 0,2 1-152,2 2 0,3-1-74,2 5 1,0-4 10,0 3 0,4-3-22,3 3 0,1-4 19,-2 1 1,3-2 5,4-1 1,0 0-116,0 0 1,3-4 59,0-2 1,0-5-9,-3-2 1,3 1 19,0 3 1,-3-1 3,-3 1 1,-5 1 59,2 1 1,1 3 6,-1 4 0,-4 1-38,-2 2 0,-1 3 11,4 3 1,-1 4 142,-3 3 0,3-2-80,-3 2 0,0-2 87,0 2 1,1 0-170,2-3 0,2-2 0,2-5 0,-3 2 19,3-5 1,2 0-123,1-3 1,-2-5 92,2-5 1,0 0-11,3-5 1,0-1-113,0-3 1,-3 1 107,0-1 0,-5 2-63,2 1 0,1-2 44,-1 3 0,-1 1-190,-2 2 0,-4-1 44,1 0 1,-2-2 48,2 2 0,-3 0 15,-3 0-34,-1-1 1,-1-2-1,-1 1 48,0-2 1,-5 0 20,1-2 30,-2 0 0,-1-3 0,-1-3-50,-2-2 0,-2-2-34,-5-2 83,-3 2 1,1-9 0,-2 4 15,1 2 1,-3 2-55,4 2 144,-5 4 1,4-2 0,-4 5 2,2 4 1,2-1-105,-2 6 43,-1-1 1,-3 4-1,1 1 51,-1 1 0,1 0 185,-1 4-243,0-4 0,0 6 1,-2-2 6,-1 2 0,2 1 16,4 0-52,-2-4 1,1 3 0,-5-4-79,1 1 1,2 3 67,0-2 1,-2 2-83,-3 1 1,1 0 88,-8 0 0,3 0-5,-6 0 0,2 1 4,-6 2 1,4 1 4,-3 3 1,1 1 34,5-2 0,-1 5 117,1 2 1,2 2-112,-2-2 1,2 3-7,1 0 1,0 1 36,0 2 1,3-1 12,0-3 1,6 3 6,0-3 1,0 3-62,4 0 1,0-2-2,0 0 1,4-1-48,-2 4 1,4-2-118,3-1 0,1-3-19,5-3-1,1 0 169,3 2 0,1 3 0,4 3 0</inkml:trace>
  <inkml:trace contextRef="#ctx0" brushRef="#br1">6853 12849 10169,'-5'0'-253,"-4"0"803,8 0 1,-3 4-320,4 2 1,0 8-26,0 4 1,0 2-207,0 5 1,0 1 0,0 4-200,0 1 128,0 0 1,0-4-5,0-2 0,0-3-255,0-3 0,0 1 0,0-1-808,0 0 1118,-4 2 0,-1-7 1,-4 5-1</inkml:trace>
  <inkml:trace contextRef="#ctx0" brushRef="#br1">6843 13482 9910,'0'9'503,"-4"1"-225,-2-1 0,2 1-67,1 3 0,-1-2-162,1 5 1,0-1-135,3 4 1,0 3-360,0-1 0,0 4-28,0-3 0,0 0 283,0-4 0,0 1 1,1-2-444,2-1 398,-2 2 0,6-8 180,-4 2 1,4-1 0,-2-2 0</inkml:trace>
  <inkml:trace contextRef="#ctx0" brushRef="#br1">6862 13892 9078,'0'14'-6,"-3"0"-140,0-5 0,-3 3 0,3 2 285,1 0-59,-4-2 1,4 4 50,-4-3 0,3 3 1,-2 0 4,1 1 0,-3-1-266,4-1 0,0 1-31,3 3-380,0-5 1,0-1 298,0-3 1,0 2 0,0 1-341,0-2 1,1 2 581,2 0 0,3-1 0,3-2 0</inkml:trace>
  <inkml:trace contextRef="#ctx0" brushRef="#br0">6853 14274 8558,'-1'6'48,"-2"0"352,-3 0-224,1 3 1,-2 1 0,4-1-62,1 0 0,0 1-115,-1-1 0,2 9 0,-3 1 0</inkml:trace>
  <inkml:trace contextRef="#ctx0" brushRef="#br0">6378 15819 8250,'0'-9'-1081,"-3"-2"1073,0-1 0,0 5 0,3-2 574,0 0-476,0 5 0,1-1 64,2 2 1,-1 2 103,4-2-156,-4 2 1,6 1 0,0 1 65,3 2 0,0-2 39,5 2-97,-1 2 1,8-4 0,2 3 90,2 0 0,4-3 10,0 3-173,4 1 0,1-3 0,5 3-49,-2-1 0,-1-1-228,0-3 317,-1 0 1,-1 0-112,-2 0 0,-3 0 0,-7 0 40,-5 0 1,-2 0-15,-4 0-248,-5 0 263,-4 0 0,-11 0 76,-3 0 1,-6 0-141,-3 0 1,-5 4-7,-7 3 0,-2 1 6,-4 1 0,-1 0-307,-3 1 326,-1-1 0,-1-3 0,-1-1-68,0 0 0,-1-2-134,2-3 1,5-4 151,7-3 1,4 1 232,2-3 1,6 5 41,7-6 0,5 3 49,4-2 1,3 0-99,3-1 1,7 1-14,5 0 0,7-1 7,3 1 0,6-3 17,3-1 1,3 1-5,4 2 1,2 1-184,7 0 1,1 1 54,-23 4 1,0 1-1,0 1 1,0 0-678,0 2 0,0 0 592,0 0 1,0 0 0,0 0 0,0 0 0,-1 0 0,0 0 5,22 0 1,-4 3-64,-11 0 1,-3 0 136,-6-3 1,-7 4-23,-5-1 120,-7 0 300,-2-3-309,-12 0 1,1 1 597,-9 2 0,-1-1-916,-4 4 1,-6-3 120,-4 4 0,-5-1-174,-2 3 1,-3-3-109,-6 0 1,-3-2 255,24-1 1,-1 0-1,0-2 1,-1 0-90,0 1 1,0-1-1,0-1 1,0 0 119,0-1 0,1-1 0,-1 0 0,2-1 203,-24-7 0,6 4 73,9 0 0,9 1 372,7-1-348,4 1-36,10 5 0,6 0 1,9 0 289,4 0 0,5 0-301,2 0 0,7 0 86,7 0 1,5-3 96,3 0-252,7 0 0,-1 0 1,-23 1-1,0 1-46,1 0 0,0 0 1,1-1-1,0 0-237,1 0 0,1 1 1,1-3-1,1 1 200,1 2 1,-1-1 0,-2-1 0,-1 0-29,21 0 49,-7-4 1,-3 6 0,-10-2-76,-9 2-162,-5 1 216,-11 0 0,-5 1 1,-7 2 63,-4 3 1,-5-1-70,-6 1-250,-6 5 0,-4 0 0,-4 3 27,-1 0 1,-3-2-209,-6-2 342,-1-1 0,-1-1 0,0-2-130,3-2 0,5-4 346,3-4 11,8-1 0,8-4 245,9 0 0,6 0-131,12 3-85,4-2 0,10 6 0,2-3 102,3 1 0,6 0-58,3 4 1,2 0-20,1 0 1,1-3-966,3 0 707,-3 0 0,5 3 0,-3 0-439,3 0 1,-2-3 60,-4 0 1,-1 0-278,-5 3 0,-4 1 715,-5 2 0,-3 4 0,0 5 0,0-1 0,-1 1 0</inkml:trace>
  <inkml:trace contextRef="#ctx0" brushRef="#br0">6732 11229 8004,'-10'-9'281,"5"-1"-361,1 5 0,4 2 256,0 6 0,1 4 108,2 9 1,-1 1-139,5 11 1,2 2 14,3 8 1,4 4-1850,-4 5 1669,-4-22 1,1 0 0,-2 2 0,0-1 37,2 1 0,1-1 1,8 22-1,-8-23 1,-1 0-194,10 23 0,-2-11-45,-1-6 0,-3-7 219,-3-9 38,-5-5 85,-1-6 1,-8-5 229,-2-2 0,-6-3 526,0-3 0,-2-1-824,2-3 1,1 2 81,-5-5 1,4 4-28,-4-3 0,5 3-12,-2 0 0,6 1 24,1 2 1,4 3 65,-1 0-111,2 4 1,2-3 151,2 5 0,-1 1-73,4 3 1,3 1-40,4 4 1,-1 0 12,-3 1-41,1-1 0,-1 0 0,0 1 29,1-1 1,-4-3-138,0 0 1,-1-3-449,2 4 77,1-5 0,-3 1-395,4-6 0,1-2 785,-1-5 0,4-7 0,2-3 0</inkml:trace>
  <inkml:trace contextRef="#ctx0" brushRef="#br0">5829 11061 8134,'-10'0'207,"1"0"411,0 0-438,3 0 0,-1 2-105,4 5 1,0 3 0,4 10 97,2 1 0,2 8-123,5 9 0,3 7-251,-5-19 1,0 1 0,-1 2-1,0 0 255,1 0 0,0 1 0,-1 1 0,1 1-93,2-1 0,-1 0 0,-2-1 0,0 0-12,0 0 0,-1-1 1,6 22-193,-3-8 0,2-6 229,-8-9 0,3-5-48,-3-4 43,0-5 1,-4-6-48,-2-1 0,-2-3-66,-4-4 0,-1-2 549,1-5 0,-4-3-511,-3-9 82,3-3 0,-5-1 0,4-3 139,-1 1 1,2 4-49,3 0 0,4 5 444,0 4-385,4 1 1,-1 6 110,6 2 1,2 9 46,4 4 1,2 6-36,1 3 1,3 1 14,3 4 1,1 1-3,-1 3-185,1-4 0,0-4 0,-1-7 68,1-3 1,1-2-167,1-8 0,-4-2 53,1-5 0,-4-3-239,1-9-228,-3-3 1,2-2 0,-2-4-937,0 0 1359,0 0 0,2-4 0,0-1 0</inkml:trace>
  <inkml:trace contextRef="#ctx0" brushRef="#br0">12802 10977 8350,'-6'-6'-188,"0"0"1,4 5 0,-1 2 283,2 7 1,1 10 225,0 7 1,5 7 665,4 5-881,1 13 0,-2-21 0,1 1 0,-1 5 0,0 1-409,0 3 1,1 0 0,1 2-1,-1 1 320,0 1 0,1-2 0,-2 0 0,1-2-66,-1-4 0,0-2 1,-1-1-1,0-1 119,-1-4 1,1-1-11,3 21 0,2-15 0,-4-11 33,-2-6-21,-4-9 16,2-2 0,-5-5-70,-2-2-85,-7-2 1,-1-8-1,-4-3 631,-2-2 0,-4-3-598,0-1 1,-2-3 47,1 3 1,2-1-11,-1 4 83,1-2 1,7 11 0,2-1 353,4 3-186,5 4 0,-2 5-147,4 2 0,4 7 279,2 5-292,7 7 1,-2 2-1,5 4 98,0 0 0,2-2-130,0-1 0,1-2-24,0-4 0,-1-5-23,1-1 12,-1-7 0,1-2 1,0-5-178,-1-2 0,-2-7-89,-1-5 1,1-6-426,2 0 1,1-5 294,0 1 129,-1-6 1,1-2 0,0-5 0</inkml:trace>
  <inkml:trace contextRef="#ctx0" brushRef="#br0">5987 11331 8081,'-6'3'-387,"-1"1"0,4 0 1,-2-1 717,1 3 0,-2-1-161,3 1 1,-3 1 28,2 2 0,0 1-98,1 3 1,2-3 21,-2 2 1,1-4 5,-1-2 0,2-3 71,-2 3-213,2-4 1,1 1 0,1-6 63,2-3 1,2-7-151,4-6 0,1-5 168,-1-7 1,0-1 19,1-2-16,3-2 0,-2-1 0,4-2 237,-2 3 0,0 0-58,-4 5 1,0 4-99,1 5 0,-1 7 119,0 2-198,1 7 1,-2 3 0,0 7-112,1 5 0,-1 2 55,4 4 1,-2 4-206,0 2 1,2 4-272,1-3 342,3 0 0,-5-5 0,2 0-45,0-2 1,-1 0 147,3 0 1,-2-5-6,2-7 0,-3-2 24,0-1 1,1-2 172,0-4 0,0-3-158,0-9 1,-3 0 128,3-7 0,-1-3-63,-3-3 1,3 0-34,-6 3-3,2 0 1,-3 4-1,-1 0 6,1 1 0,-4 1-26,2 4 1,-2 3-39,-1 3-44,0 6 46,0 1 0,1 5-25,2 0 1,-1 5-5,4 1 1,-3 3 38,3 4 0,-2-2-235,2 4 206,0-3 0,3 5 0,1-2-37,-1-1 1,0 3 54,1-5 0,-1 4 0,0-4 1,4 1-34,-1-4 96,5 0 1,-4 1 0,4-1 123,-2 0 0,0 1-107,0-1 1,3-2 107,-3 2 0,2-1-112,-2 4 105,3 3 0,-8-1 0,4 6-66,-1 1 0,-4-1-54,1 2 1,-1 1-187,-3-2 1,-2 5-328,-1-1 1,-2 2 157,-1 1 299,0-4 0,-4 7 0,-1-2 0</inkml:trace>
  <inkml:trace contextRef="#ctx0" brushRef="#br0">6546 13771 7965,'-10'-15'-133,"1"3"-148,0 2 0,0 0 1100,3 1 149,2 4-620,4 1 0,1 5-100,2 2 1,2 3 1,5 6 1,2 3 133,0 3-304,9 5 1,-4 4 0,7 5 3,2 1 1,-2 5 27,1 2 0,-11-17 1,0 1-460,1 0 0,1-1 0,-1 1 0,0 1 98,10 21 38,-2 1 1,-5-5 0,0-3 119,-3-3 0,-5-9 297,-7-9 1,-2-3-171,-1-6 1,-4-4 182,-3-2 1,-4-2-156,-1-1 1,-5-4 6,2-2 1,-3-3-26,-1-4 0,1-1 400,-1-5 0,0 0-426,1 1 57,-1-5 0,5 4 0,1 0 529,3 2-497,5 6-48,1-3 1,9 13 85,4 4 76,5 9 1,4 5 0,1 6-33,-1 1 1,4 1-121,0 3 1,3-3-156,-4-1 0,4-7 81,-3-1 0,0-6-111,-4-4 1,-2-2 120,-1-4 1,-3-8-21,0-4 1,-5-9-181,0-4 0,-5-3-220,1-3 1,-2-1 412,-1-2 0,0-2 0,0 2 0</inkml:trace>
  <inkml:trace contextRef="#ctx0" brushRef="#br0">7868 3743 8105,'-15'-3'134,"3"0"1,1-3 730,2 2-509,4 1-310,1 3 0,4 2 1,0 5 55,0 5 0,5 6 30,4 3 1,1 7 52,2 6 1,2 7 98,2 2-424,2 3 0,1 0 1,2 1 175,1-1 0,0-2-318,0-1 189,-2-8 0,-2 1 0,-5-12 62,-3-2 100,0-6 128,-5-3 1,-5-8 220,-7-2 0,-5-2-190,-3-1 0,0-1 147,0-2-272,-5-2 0,0-7 1,-1-2 272,1 0 0,1 1-272,1-2 0,2 2 208,1-2-265,3-1 0,2 5-241,4 2 162,4 2 1,-2 1 190,8 3 1,5 7 145,6 6 1,3 3-55,1 6-188,3-1 1,-1 4 0,3 0-43,-1-1 1,-1-3 134,0-2 0,-2 0-232,1-3 1,-1-5 93,-1-5 0,-4-6 107,1-3 0,-5-8-146,2-4 0,-3-8-165,-1-5 1,0-4 34,-3 0 0,1 0-114,-4 1 1,0 2-258,-3 4 0,0 4 522,0 3 0,4-3 0,1 0 0</inkml:trace>
  <inkml:trace contextRef="#ctx0" brushRef="#br0">7337 4134 8008,'-24'19'-235,"-3"-5"0,7 4 1,-5-3 461,-1 3 1,3 0-48,1 1 0,0 0 212,0-1 0,0 1-152,4 0-23,3-5 1,2-1 0,4-3-132,3-1 1,2 0 31,4 1 0,0-1-133,0 0 1,7 1 160,3-1-145,5 4 0,1 1 76,5 1 1,0 3 0,4-3-145,1 3 0,1 1-76,1-1 1,-1-2-351,1-1 223,-4 1 0,0-1 0,-3 0-196,0-2 0,0 0-15,-5-4 1,-3-1-91,-4-1 571,1 1 0,-5-3 0,-1 4 0</inkml:trace>
  <inkml:trace contextRef="#ctx0" brushRef="#br0">7262 4479 7932,'-5'0'0,"2"0"218,6 0 1,2 0-106,5 0 1,0 0-106,3 0 1,-2 3-18,4 0 0,0 0-13,0-3 1,3 3 71,-2 0 1,2 3-4,4-3 1,-2 4 5,1-4-67,-1 0 1,2 0-1,-1 0-8,0-1 1,2-1 38,-1-1 0,-1 0 80,-2 0 0,1 0-3,1 0 0,-1 0 143,2 0 0,0 0-114,0 0 0,1-3 155,-1 0 0,0 0-217,3 3 0,-1 0 27,-2 0-77,-3 0 1,10 0-1,-3 0-3,0 0 0,-3 4-35,2 2 0,0-1 28,2 1 1,1 1-176,0 2 1,0-4 172,0-2 1,3 1-18,0 0 0,0-1 49,-3-3 1,0 0 92,0 0 1,3 0-14,0 0 1,1-3-81,-1-1 0,-2 0 160,2 1 1,1 2-100,-1-2 0,0 1-34,-3-1 1,1 2 34,2-2 1,-2 2-10,2 1 1,-2 0-101,-1 0 0,3 0-161,0 0 0,3 0 112,-3 0 0,1 0 64,-5 0 0,4 0 35,1 0 0,2 3-39,-3 0 0,0 0 4,-3-3 0,3 0 14,0 0 0,3 0 0,-3 0 1,0 0 58,-3 0 0,1 0 9,2 0 1,-2 0 50,2 0 1,-2 0-99,-1 0 0,0-3 116,0 0 1,0 0-118,0 3 1,-1 0 7,1 0 0,0 0-18,0 0 1,3 0-19,0 0 0,0 0 23,-3 0 1,1 0-6,2 0 1,-1-3-44,4-1 1,-3-2 38,4 3 1,-3-1-89,5 1 1,-6 1 60,3-4 0,0 3-3,0-4 1,-1 5 15,2-1 0,-4 2-7,3 1 0,-3 0 6,3 0 1,-3 0 2,3 0 0,-4 1-6,1 2 1,-1-1 3,1 5 0,-2-4 39,2 3 1,-1-3-1,1 3 0,-2-4 5,2 1 0,1-1-51,-1 2 0,4-3 0,-4 2 1,0-2-5,-3-1 1,3-1-3,0-2 0,0 2 37,-3-3 0,0 3-19,-1 1 0,1-1-8,0-2 0,-1 2 27,-2-2 1,1 2 1,-4 1 0,3 3 12,0 0 0,-2 1 10,-1 0 1,1-3-46,-2 2 1,2 1 1,-1-1 1,-3 0-112,3-3 0,1 3 37,-1 0 64,3 0 1,-2-3 0,2 0 37,-3 0 1,-1 0-2,0 0 1,0 0 14,4 0 0,-5 0 11,2 0 1,-1 0-8,1 0 0,-2-1 15,5-2 0,-3 1-2,3-4 1,-4 3-11,4-3 1,0 2 69,3-2 1,-1 3-55,-2-3 0,2 4 10,-3-1 1,3-1-62,1 1 1,0-2 0,0 2 0,-3 2 29,0-2 0,0 2-16,3 1 0,-4 0-120,1 0 0,-3 0 116,3 0 1,-5 0-100,2 0 0,-1 0 38,1 0 0,-3 0-6,3 0 0,-2 0 34,-2 0 1,0 0 49,-3 0 1,3 0 36,-3 0 0,2 0-54,-1 0 0,0-1-197,-4-2 0,4 2 115,-4-2 1,4 2-435,-4 1 0,0-1-485,-6-2 290,2 2 1,-4-5 119,3 3 0,-3 1-210,-4-4 0,0 3 190,0-3 0,-1-4 577,-2-2 0,-3 0 0,-3 2 0</inkml:trace>
  <inkml:trace contextRef="#ctx0" brushRef="#br0">12765 4283 8079,'-12'-8'0,"-1"2"0,1 0 0,3 3 525,-1 2 168,1-3 0,4 5-220,2 2 0,2-1-10,1 4 0,4 2-239,2 4 1,2 0 107,2 3-287,3-4 0,1 6 0,2-4-27,0 2 1,0-3-362,6 4 1,-2-5 61,1 2 0,-1-3-64,-1-1 1,-1 0 283,1-3 1,-4 1 165,1-4 0,-8 0-13,1-3 435,-6 0 300,2 0 0,-17 0 0,-3 1-611,-4 2 0,-5 4-351,-1 5 0,-2 3-522,-4 7 1,1 2-735,-5 4 374,5 4 0,-4 0 0,6 2 1017,5-3 0,-1-1 0,4-1 0,6-1 0,4-2 0</inkml:trace>
  <inkml:trace contextRef="#ctx0" brushRef="#br0">12970 4143 8040,'-9'-5'-136,"-1"2"1686,5-2-966,-3 4 1,7 2-42,-2 8 1,3 6-193,3 6 0,-1 11-92,4 9 0,-3 10-187,0-22 1,0 0-1,-1 4 1,-1 0-277,0 4 0,1 0 0,-2 0 0,1 0-1039,-2-1 1,2-1 1009,1-2 0,0-1 0,-2-2 0,1 0 0,1-2 0,0 0 0</inkml:trace>
  <inkml:trace contextRef="#ctx0" brushRef="#br0">8119 5624 8137,'-6'0'493,"0"0"301,4 0-510,-3 0 1,5 1-93,0 2 1,0 5-175,0 5 103,0 3 1,4-1 0,-1 4-38,-1 3 0,0 2-49,1 4 1,-2-3-253,2-1 0,-2 1-892,-1 3 839,0 0 0,0-3 0,0-1-547,0-2 1,0 3-1,0-3 817,0 4 0,-4-2 0,-1 4 0</inkml:trace>
  <inkml:trace contextRef="#ctx0" brushRef="#br0">8147 6695 8137,'-5'14'-28,"-2"4"1,3-3-1,2 3 0,0-3 135,-1 1 0,2-1-100,-2 4 1,2-1-251,1 1 1,0 0 115,0-1 0,0 1-241,0 0 1,0-1 116,0 1 0,-1-4 251,-2 1 0,-2-1 0,-5 4 0</inkml:trace>
  <inkml:trace contextRef="#ctx0" brushRef="#br0">8119 7523 8137,'0'15'-126,"1"2"1,1-1-297,1 1 0,0 2 322,-3 0 0,0-1-133,0 1 233,0-1 0,0 5 0,0 1 0</inkml:trace>
  <inkml:trace contextRef="#ctx0" brushRef="#br0">8147 8464 8122,'3'17'-204,"0"-1"0,0 1-173,-3-1 0,3 0 226,1 0 1,2 1-106,-3-1 256,0-3 0,1 9 0,1-2 0</inkml:trace>
  <inkml:trace contextRef="#ctx0" brushRef="#br0">8194 9311 8068,'-7'15'107,"1"1"1,3-1 203,-3 4 1,4 0-416,-1-1 1,2 1-5,1 0 78,0-1 1,0 1 0,0-1-12,0 1 1,0 0-240,0-1 0,0-1 72,0 1 1,0-2-200,0 3 1,0-1 135,0-2 1,0 2 270,0 4 0,0-2 0,0 2 0</inkml:trace>
  <inkml:trace contextRef="#ctx0" brushRef="#br0">8184 10121 8068,'-4'24'-313,"3"-1"-39,-2-1 0,-1-1 429,1 4 1,0-5 456,3 2 1,0-1-292,0 1 0,0-3-139,0 3 1,0-2-282,0-2 1,0 2 104,0 2 1,0-4-261,0 1 1,0-1 83,0-2 1,0-2-52,0 2 0,0 0 299,0 2 0,-5 1 0,0-1 0</inkml:trace>
  <inkml:trace contextRef="#ctx0" brushRef="#br0">8166 11126 8068,'-1'29'-290,"-3"2"1,2 2 147,-4 1 1,4-2 226,-1-4 1,-1 3-59,1 0 0,-3 3-126,2-3 1,0 0 35,1-3 0,2 0-178,-2 0 1,-1 0 100,1 0 0,0-4-97,3 1 1,-3-4 236,0 1 0,-1 0 0,4 0 0,0 0 0,0-3 0,0-4 0,0 1 0,0-1 0,0 4 0,0-4 61,0 1 0,1-1 149,3 4 1,-3 0-60,2-1 0,1 1 105,-1-1 0,1 1 4,-1 0 1,-1 2-147,4 1 1,-3 0-51,0-4 0,1 2 86,-1 2 0,1-3-97,-1 3 1,-2-2-299,2-2 1,-2 0-127,-1-2 1,0 4 72,0-1 0,0 2 298,0-3 0,-4 1 0,-1-1 0</inkml:trace>
  <inkml:trace contextRef="#ctx0" brushRef="#br0">8119 12607 8068,'0'10'-66,"0"2"29,0 0 1,0 5 5,0-2 1,3 0 114,0 0 1,0 1-26,-3 2 0,1 4-50,3 0 0,-3 4-184,2-2 1,-2 0 80,-1 1 1,1 1-185,2 5 1,-2-2 162,2 2 0,-2-2-132,-1-1 1,0 1 61,0 2 0,0-2 185,0 2 0,0-5 0,0-1 0,0-4 0,0 4 0,0-4 0,0 0 0,0-4 0,0-1 0,0-1 0,0 4 0,0-5 0,0-1 0,0 0 0,0-1 0,0 2 34,0-2 0,0 0 43,0 3 1,0-2 152,0 2 1,0 1-3,0 2 1,0 1 29,0 0 1,0-1-82,0 1 0,0 0 23,0 3 1,0-5-97,0 1 1,3-2 8,0-1 0,0 3-40,-3-3 0,0 0 49,0 0 1,0-3-113,0 0 1,3 3 71,1 0 0,-1-1-9,-3-2 1,0 2 50,0-2 0,0 5-11,0-2 1,0 2 24,0-2 1,0 2 25,0-5 1,0 5-47,0-2 1,0 0 57,0 0-231,0-3 1,0 5-1,0-1-329,0 1 1,-3-1-34,-1-1 0,1-2-17,3 2 1,0 0-710,0 0 1143,-4-1 0,3-1 0,-3 2 0</inkml:trace>
  <inkml:trace contextRef="#ctx0" brushRef="#br0">8436 15735 7970,'-23'10'-658,"-2"-1"460,-6 0 1,1 1 835,-4-1 1,0 0-440,-4 1 1,-4-2 216,-4-2 0,-1-2-436,-3-4 1,3-1 298,0-2 1,0-6-122,-3-7 1,2-5-142,23 11 1,1-1 0,-20-15 16,4 1 0,9-2 134,3-1 0,10 0-58,3 0 0,8-1-126,3-2 0,3-2-5,1-4 0,8 3 26,1 0 1,6 1-98,1-2 1,3 2 120,2 2 0,3 5-274,4-1 0,4 4 164,2-2 1,4 4 36,2 0 0,-2 2-238,2 3 1,2 0 23,-2 3 1,2 0 30,-2 1 1,-2 4 70,3-1 0,-3 6-33,-1 0 1,0 3 77,1 3 1,-5 3 111,-2 7 1,-3 1 167,-4 5 0,2 2-154,-4 1 0,2 3 77,-6-3 0,2 2 189,-7-2 1,2 4-265,-2-1 1,-2-1 99,-5 1 0,1-1 106,-4 4 1,4 0 17,-4 0 0,0 1 181,-3 2 1,0-1 142,0 4 0,-4-1-244,-2 2 0,-3-2-137,0-2 0,-6-2-8,-3 2 0,-2-2-209,-5-1 1,0-6-300,-2-3 0,-1-1-670,0-6 1,-3-1 1001,0-4 0,-1-3 0,1-4 0,-2 0 0,3 0 0,4 0 0</inkml:trace>
  <inkml:trace contextRef="#ctx0" brushRef="#br0">8100 14311 8194,'-8'18'11,"2"2"200,3 2 0,-1 2 114,1 4 0,0 4-24,3 2 0,0 3-205,0 3 0,3 4 169,0 5 0,3-5-15,-3-1 0,1-4-106,-1-5 1,-1-6-97,5-7 205,-5-5-473,2-7 1,-1-10 64,0-8 0,0-6 0,-3-6-87,0-4 1,0-6 67,0-3 0,0-3 56,0 0 269,0 0 1,0 0 0,0 1-88,0 1 1,-3 0 199,0 4 1,0 3-33,3 3 0,0 9-149,0 0 24,0 9 1,0 4 0,1 8 107,2 8 1,-1 5 110,4 10 1,-4 5-246,1 4 1,-2 2-224,-1 4 227,0 1 1,0-1-1,0 1 63,0 0 0,-4-4 45,-2-2 0,1-6 60,-1-7-233,-1-3 1,-1-12-81,2-7 1,-1-12-209,4-9 1,-4-6 47,4-7 1,0-3-121,3-7 0,-3-1-37,0-4 0,-3 0 222,3 3 0,0 5 455,3 7 1,0 7-198,0 6 1,4 4 33,2 8 1,2 8-22,2 11 0,-1 9 156,0 13 1,4 8-362,-1 4 0,-7-21 0,-1 0-338,0 1 1,-2-1-1,1 1 1,0 1 426,0 0 0,0 0 0,1-2 0,-1 1 0,-1-1 0,-1 0 0,0 1 0,0 0 0,0 1 0,-1-1 0</inkml:trace>
  <inkml:trace contextRef="#ctx0" brushRef="#br0">6974 14450 8031,'-19'9'-60,"1"-3"1,0 4-128,2-4 312,3 5-523,8-10 264,-3 3-75,7-4 21,-4 0 124,5-4 1,0 2 60,0-4 1,0 2-16,0-2 1,-1 1 51,-2-1 1,2-2 60,-2 1-38,-2 3 0,3-3 1,-3 3 49,1-1 0,-1 3 36,2-1 0,1 0 201,-4 0 403,4 2-59,-6-3-247,7 8 1,-7 2-122,5 3 0,0 3-72,3 1 1,0 3-88,0 0 0,3 5-127,0 4 0,5 3 26,-2 3 0,2-1 61,1 4 0,4-1-290,-1 2 1,1-3-28,-4-4 1,-3-5-239,0-1 272,-3-6 17,1-7 0,-4-9 114,0-6 0,-1-11-14,-2-5 57,-3-3 0,-2-6 0,1-1 48,1-2 0,0 3 94,0-3 0,-1 4-48,4-1 0,-1 6 327,1 4-41,2 5-145,-4 3 1,5 10-207,0 6 1,2 9 89,1 10 1,-1 5-192,4 1 0,-3 0 93,3 3 1,-3 1-142,4-1 1,-5-3 3,1-4 1,1-1-4,-1-1 0,0-4 49,-3-9 0,1-1-124,2-2 1,-2-3 167,2-6 0,-2-7-28,-1-9 1,-1-3 5,-2-6 0,2-3 49,-2 0 0,2 0 97,1 3 1,0 2 46,0 4 357,0 0-394,0 12 1,0 6-22,0 10 0,3 12-226,0 10 0,4 5 142,0 7 0,1 1-1214,1 3 0,2-3 1199,1-4 0,-4 1 0,5-1 0,-1 0 0</inkml:trace>
  <inkml:trace contextRef="#ctx0" brushRef="#br0">6434 15372 8273,'-13'-9'-211,"1"0"1,1-1 123,0 1 1,2 0 50,0-1 1,-1 1-105,1 0 0,1-1 94,2 1 0,-2 0 851,5-1 69,-4 1 173,6 0-571,-3 4-430,4 1 0,0 5 1,1 3 213,2 5 1,1 4 18,2 6 1,3 4-70,-3 2 1,2 3-195,1 3 1,1-1-176,-1 4 0,3 3 75,1 3 1,-2 2-358,-5-2 1,3-3 245,-3 1 0,-2-2 58,-1-5 0,-2-8 142,-1-8 18,0-3 0,-1-12 210,-2-7 0,-1-6-92,-2-9 1,-6-3 43,3-6-129,-2 2 0,-2-7 1,0 1 97,-2-4 0,0-1-271,-4-3 1,4 4 199,-1-2 0,6 8 31,0 5 378,5 4-172,1 10 1,7 10-204,0 10 1,8 10 135,1 9 1,4 3-134,-4 3 0,3 2-175,-2 5 1,2 0-318,-2 2 1,2-5-333,-2 3 1,2-7 242,-2 0 0,3-2-842,0-1 1303,1-5 0,2 0 0,0-4 0,-1-1 0,1 1 0,-1 0 0</inkml:trace>
  <inkml:trace contextRef="#ctx0" brushRef="#br0">885 7951 8385,'-16'-3'0,"0"0"323,5-4 0,-1 7-159,5 0 0,7 5-307,7 8 1,2 1 227,3 5 1,4-3-102,6 3 13,-3-7 0,8 10 0,-2-6-2,2 1 1,2 1-98,2-3 1,-1-1 91,4-5 1,-1-1-91,1-2 117,-2-1 1,-4-5-1,0-1 29,0-3 1,-1 2-43,-2-4 1,-2 0-5,-5-3 0,1-1 86,0 1-69,-1 0 1,-3 3 0,-3 0 137,-2 2 1,0 1-69,-1 3 1,0 0 89,1 0 1,-1 1-90,0 2-11,1 2 0,0 5 0,1-1 49,2 0 0,2 4-22,-2-1 1,3 1-131,0-4 0,1 3 114,2 1 0,0-5-91,-1-5 0,1 1 32,-1-1 0,1 0-17,0-3 0,0-4 29,3-2 0,-2-2 4,1-1 0,3-1 7,1 1 1,-1 3 17,1 0 0,0 0-116,2 0 0,1-2 91,0 2 1,0 2-106,0 0 0,-2-1 33,2-1 1,-3 2-123,3 1 1,0-2 87,-3-2 1,-1 0-142,4 1 0,-6-2-32,3 1 1,-1 0-255,-3 1 0,5-1-988,-1 4 1476,2-5 0,5 3 0,1-4 0</inkml:trace>
  <inkml:trace contextRef="#ctx0" brushRef="#br0">9618 6033 6248,'0'-5'733,"0"1"-835,0 4-299,-4 0 148,3 0 76,-7 0 147,7 0 0,-5 1-15,3 2-53,2-2 98,-3 3 0,0 1 0,-1 0 0</inkml:trace>
  <inkml:trace contextRef="#ctx0" brushRef="#br0">9572 5978 7518,'-7'0'738,"1"0"-443,4 0-33,-2 4 0,4 1 1,0 5-62,0 3 1,3 1-74,0 5 1,4 4-28,0 1 0,1 7 131,1 4-151,5 1 0,-4 5 0,2 3 63,-1 1 0,-2 2-422,0-1 0,1 0 331,-1-3 0,0 4-117,1-7 0,-5-2-25,-2-10 0,1-4 93,-1-2 1,0-4-190,-3-2 192,0-7-42,0-5 8,0-4 1,-4-4 232,-2-2 1,-2-2-398,-2-2 0,1-2 158,0 0 1,-1-4-5,1 4 0,-3-4 197,-1 4 0,1-4-75,2 4 1,1-1 32,0 4 0,0-3-25,-1-1 0,2 1 171,2 3 0,-1 2 124,3 1 225,1 4-400,3-2-69,4 12 0,2 3-77,3 7 0,0 2 15,1 2 0,3 1-124,3 5 0,-2 0 82,2 0 0,-4-1-22,3-2 6,-3 2 1,4-8 0,-2 3-3,0-2 1,-2-9-111,0-2 0,-5-5 131,0-1 1,-2-3-64,1-3 0,1-3 86,-4-3 1,0-4-5,-3-3 1,0-1 8,0-2 1,1 0 99,3 1 1,-3-2-85,2-2 0,-1 3 18,1-3 1,1 2-227,2 2 1,2-1 125,-1 0 1,1 5-227,1 1 0,1 3-57,-1 1-359,0 0 0,1 3 0,-1 3-163,0 2 800,0 1 0,1 0 0,-1 0 0</inkml:trace>
  <inkml:trace contextRef="#ctx0" brushRef="#br0">11275 7793 8003,'-9'4'0,"-4"-3"-190,2 8 127,-2-8 0,0 6 0,0-4 897,-1-1-516,-2 3 0,-4-4 0,-1 2 253,-4-2 0,-2-1-334,-1 0 0,-1-1-48,-2-2 0,2-2-7,-2-4 1,-2-2-75,-1-1 1,0-7-366,-4-5 1,7-8 339,-3-6 1,17 16-1,1-2-508,0-4 0,1 0 0,1-3 0,1 0 258,1-5 0,2 0 70,2 3 1,1-1 0,1-2 0,3 0 0,1 5-1,3 1 113,0 1 0,3 2 0,0 1 0,3 0 181,15-20 0,6 6 86,6 3 1,3 5 44,-17 15 1,0 0-233,23-13 1,-17 14 0,2 1-1,-1 2 1,2 1 40,-1 0 0,0 2 0,2 2 0,0 1-158,0 0 0,-1 1 1,2 3-1,1 0-52,-3 1 1,0 1-1,-1 2 1,-1 2-212,23 6 1,-3 10 138,-4 9 1,-5 5 5,-20-13 0,-2 0 0,13 24-62,-14-20 0,-2 2 0,-2-1 1,-1 1 187,-2 2 1,-1 0 0,-1 0 0,0 1 128,0 1 0,0-1 1,-2-1-1,-2 0-33,1 0 0,-2 0 1,-4-2-1,-2 0 264,-7 24 1,4-25 0,-2 1-170,0 0 1,-1 1 0,-1-3 0,0-1 163,-16 21 0,-3-5 108,0 1-668,13-18 1,1-1-1,-15 10 1,-3-2-85,4-8 1,2-2-533,2-10 834,-1 3 0,2-8 0,0 0 0,0-7 0,1-6 0</inkml:trace>
  <inkml:trace contextRef="#ctx0" brushRef="#br0">9739 14264 8201,'-6'0'-189,"1"-1"-613,1-2 1075,-4 2 0,6-3 231,-4 4-193,4-4-153,-2 3 0,4 1-44,0 6 1,0 6 93,0 4 1,0 6 155,0 2-266,0 3 1,0 10-1,0 3 20,0 4 1,0-17 0,0 0-130,0 1 1,0 0 0,0 1 0,0 1-150,0 0 0,0-1 1,3 23 95,0-3 92,4-5 1,-5-12-1,5-4-436,0-5 213,-3-12 150,0-3 1,-4-15 165,0-2-123,0-7 0,0-2 0,0-8 152,0-4 1,0-1-154,0-7 1,0 2 3,0-7 0,-1-1-1404,-2-2 1407,2-1 1,-7-2-1,3 0 75,-1 3 0,-1 1 90,4 5 0,-3 3 134,3 6 1,0 7 37,3 6-137,0 7 1,0 8-60,0 6 1,0 7-65,0 5 1,0 4 680,0 3 1,0 3-711,0 6 0,0 2-11,0 4 1,0 0-172,0 0 0,0 4 58,0-1 1,0 4-128,0-4 0,0 4 104,0 0 96,0-3 1,0 0 0,0-8-19,0-5 0,0-9-10,0-6 20,0-3 1,0-7 0,0-6 6,0-2 0,0-14 0,0 2 67,0-4 1,0-9-135,0-1 0,0-5-69,0-5 0,0-1-1297,0-5 1319,0 1 1,-4-5-1,3 25 1,-1-1 73,1 0 0,0 0 1,1-1-1,-1 1-34,1-26 1,0 7 124,0 9 1,3 6 368,0 9-198,5 5 0,-6 13 0,3 5 131,-1 7 1,2 11-110,-3 9 0,1 4-165,-4 5 1,3 4 18,0 3-20,0 1 1,-3 3-1,0 0-161,0 2 0,0 0 507,0-4 1,-3 0-484,0-3 0,-2 0-93,2-9-40,2-4 256,-3-12-99,4-7 1,0-7-3,0-10 1,0-8 10,0-4-368,0-1 1,0-8 0,0 2-216,0-2 0,0-2 102,0-2 0,3 3 507,0 1 0,1-6 0,-4 4 0</inkml:trace>
  <inkml:trace contextRef="#ctx0" brushRef="#br0">9655 14171 7403,'0'10'214,"0"3"1,0 2-1,1 8 428,2 5-587,-1 4 0,2 7 0,-4 4 33,0 3 1,0 6-2681,0-2 2676,0-5 0,0 0 1,0-6 108,0-3 1,0-4 265,0-7 0,0-6-512,0-7 0,1-2 653,2-4-711,-2-2 1,3-5 0,-4-2-486,0-3 0,0-4 145,0-2 815,0-3 1,0-7 0,0-2-1</inkml:trace>
  <inkml:trace contextRef="#ctx0" brushRef="#br0">8259 14367 8229,'-6'0'-124,"-1"0"228,5-4 1,-2 1 340,4-3-238,0 4 1,0-3 30,0 2 1,5 2-66,5-2 0,0 1-159,5-1 1,1 2 84,3-3 0,2 2 109,1-1 0,4 2-171,-1-2 1,3 2 24,3 1 1,5 0 112,4 0-110,1 0 1,-4 4-1,0 1 56,0 1 0,4 1-28,-1-4 0,-3 3 0,-3-3 0,-3 0 80,4-3-99,-1 0 1,-2 0-1,-3 0 88,-3 0 1,-3 0-53,2 0 1,-2-3-13,-4 0 1,-1 0 63,1 3-173,-5 0 1,4 0 0,-4 0 149,1 0-78,-2-4-225,-3 3 148,-1-3-149,-4 4 192,-1 0 27,-4 0 1,-4-3-74,-2 0 1,-2-2 9,-2 2 1,-2 1 4,0-4 0,-5 0 3,1-4 1,-2 1-104,-4 0 1,2-4 109,-1 1 0,2-5 98,4 2-73,-3 1 0,7-2 0,-3 4 424,4 0-333,-2 2-79,11 0 0,-2 5 48,6 2-22,7 2 1,2 8 0,6 3-3,1 0 1,2 5 7,-2 0 0,2 0-165,1 0 1,1-3 129,-1 4 0,-3-2-11,3 2 1,-2-3 54,-2-3 1,-2 0 138,-1 3 1,-6-6-98,0 2-56,-6-2 1,1 3-108,-4-1 1,-5-3 111,-4 0 0,-2 1-593,-4 2 1,-1 1-271,-2 3 0,-2 1-1625,-2 5 2413,-2 4 0,-3 4 0,-1 7 0</inkml:trace>
  <inkml:trace contextRef="#ctx0" brushRef="#br0">11210 15894 8115,'-37'13'0,"0"-4"880,0 1-560,-1-1 1,1-8 0,1 1 57,2-4 0,-3-3 9,3-4-281,-2-5 0,-1-1 0,0-8 8,-1-5 0,18 11 0,-1-1-1436,-1-5 1,1-1 1339,-1 1 1,2-2 0,1-7 0,1-2-185,2 2 0,1-1 0,2-3 0,3-1 114,1-3 0,3-1 0,3 1 0,4-1 0,4 3 0,5 0 34,2 3 0,3 2 0,3 3 0,3 2 123,2 2 0,1 2 0,2 2 0,3 0-3,1 1 1,2 2 0,0 3 0,1 2-699,1 1 0,0 1 673,3 3 0,1 2 0,1 1 0,0 2 0,3 2 0,-1 1 22,1 0 0,0 1 1,-3 6-1,1 2 32,2 1 1,-1 3-192,-3 2 1,-2 2-1,0 6 1,-1 2 0,-4 1-1,-2 1-251,0 2 1,-2 1 226,-5-1 0,-3 0 0,1 2 1,-3-1-37,-6-2 1,-1-1 0,0 1 0,-2 0 0,4 24 121,-5 0 1,-7-6 164,-7-2 1,-4-7-177,-11-5 393,-6 2 0,-9-4 1,15-14-1,0 1-171,-2-2 0,-1 1 1,-2-1-1,-2 0-116,-1 0 1,-2 0-1,-2-2 1,-1 0-342,-2 1 0,-1-1 1,3-2-1,-1 0-22,-1-1 0,-1 0-105,2 0 1,0-3 0,-1-3-1,0-1 371,2 0 0,-1-1 0,1-1 0,0-2 0,1 1 0,2-1 0,-1 1 0,0 0 0,2 0 0</inkml:trace>
  <inkml:trace contextRef="#ctx0" brushRef="#br0">10987 10410 8286,'-5'0'298,"-4"4"-162,8 1 1,-6 4 0,4 1 423,1 3-498,1-3 0,1 9 0,0-2 50,0 4 0,1 5-197,2-1 1,-2 0-259,2 3 1,-2-4 126,-1 4-455,0 0 0,0-4 671,0 4 0,-4 4 0,-1 1 0</inkml:trace>
  <inkml:trace contextRef="#ctx0" brushRef="#br0">10977 11220 8286,'-4'13'-264,"3"0"300,-2 3 0,-1 2 0,1-3 433,1 3 0,1 0-441,1 1 0,1 0 43,2-1 0,-2 4-305,2 0 68,2 3 1,-4-4 0,2 4-463,-2 1 0,-1 0 273,0-1 1,0 1 354,0-1 0,0 2 0,0 1 0</inkml:trace>
  <inkml:trace contextRef="#ctx0" brushRef="#br0">10977 11937 8225,'0'22'0,"-3"-2"63,0 2 1,-3 0 186,3 0 1,-3 4 34,3-1 0,-1-1-5,0 0 1,3 3-229,-2 1 0,-1 2-118,1-5 1,0-1-269,3 1 0,0 0 13,0 2 1,0-2-263,0 0 1,0-4 582,0 1 0,-4 1 0,-1 1 0</inkml:trace>
  <inkml:trace contextRef="#ctx0" brushRef="#br0">10959 12719 8225,'-1'18'-3,"-2"1"1,2 3 119,-2-1 1,2 1 141,1-3 1,-1 3-70,-3 3 0,3-1-209,-2 1 1,2 0-104,1 3 0,-3 0-255,0 0 1,0-1 99,3 1 1,-3 0-419,0 0 531,-5-4 0,7 5 1,-3-3-164,0 0 0,3-5 327,-2 1 0,2-1 0,1 1 0,1-6 0,2 3 0,-2-3 0,6 2 0,-2-1 0,0 2 0,-2-5 106,3 4 1,-4-2 194,1-1 1,1 3 3,-1-3 58,1 3 0,-1-3 0,0 1 147,-1 0 0,2 3-138,-1 3 0,0 1 92,-3 1 0,0 3-52,0-2 1,3 6-148,0 3 1,0-1-130,-3 2 0,0-4-154,0 3 1,0-3-48,0 3 1,0-8-687,0-1 358,0-5 0,0-5-332,0-3 725,0-6 0,0-6 0,0-5 0</inkml:trace>
  <inkml:trace contextRef="#ctx0" brushRef="#br0">754 10465 8433,'-9'-6'-568,"0"0"489,3 4 0,1-2 0,3 3-199,-1-2 408,0 2 0,3-5 276,0 3-193,0 2 0,4-6-53,2 4 0,3 0 13,0 3 0,1-1-22,3-2 0,1 1-7,5-5 1,2 5-170,1-1 29,0-2 1,1 4 0,0-2-4,1 2 0,2 1 33,-4 0 1,3 1-15,-4 2 0,1-1 52,-3 4-33,-1 1 0,-2 5 1,-1 0-25,2 0 1,-4-2 0,0-1 0,-3 0-61,-1-3 0,4 2 114,-1-2-54,5-1 1,-6-1 0,4-4 42,-2 0 0,4 0-7,-2 0 1,6-1 3,1-2 1,0-3 14,0-3 1,-1-3 20,4-1 1,-2 0-42,2 0 1,1 3 71,-4-2 0,3 1-10,-4 2 1,1 4 0,-3 2 1,-1 2-43,1 1 0,-3 4 5,-1 2 1,0 2-22,0 2 1,3 2 2,-3 0 1,3 1-117,0-4 1,1-1 71,0-1 0,2-3-114,1-4 1,4 0 93,-1 0 0,-1-2-5,0-5 1,1 0 55,3-8 1,3-1-3,0-2 0,-1 3 66,-5 3 0,2 1 193,-2 2 0,2 1 126,1 1 1,-4 3-125,1 4 1,-3 1-40,3 2 0,-1 3-252,0 3 0,3 0-249,-2 1 1,3 0 59,3 2 1,2-1-222,4 1 1,5-2-1259,1 0 1655,7-5 0,-1 2 0,-22-5 0,0-1 0,3 0 0,0 0 0,3 0 0,0-1 0</inkml:trace>
  <inkml:trace contextRef="#ctx0" brushRef="#br2">689 10484 8548,'-19'-9'-448,"2"-1"-57,1 1 1,4 0 1063,6-1 0,2 1 419,4 0-925,0 0 1,5 2-1,4 1 36,5-1 0,5 2 131,3-2 0,2 5-79,4-1 1,1 2-10,2 1 1,2 0-96,4 0 0,8 4-215,5 3 1,-21-5-1,0 1 192,2 0 1,0 0-1,3-2 1,1 0-206,2 1 0,1-1 1,1-2-1,1-1 224,1-1 0,1 0 0,0-2 0,0-2-273,0 2 0,0-2 1,0-1-1,1 0 259,0 0 0,1 0 1,-6 1-1,0 1 16,0-1 0,-1 1 0,-3 2 0,-1 1 10,-2-1 0,0 2 1,-2 1-1,-1 1 69,25 0 0,-5 4 60,2 5 0,-3 0-53,-4 1 0,2-2-45,-1-2 1,-2 1-7,2-3 1,-4-1 128,4-3-284,-5-4 0,5-6 0,-3-5 80,-2-3 1,-4-5-114,-1-1 0,0-8 149,4-2 1,-5 1 67,-2-1 14,-2 4 1,-2-3 0,-2 3 81,-4-1 0,-3 0 332,-6 3 0,0 0-331,-9 0 0,0-3 129,-3 0 1,-5 0-245,-5 3 1,-4-1-64,-8-2 0,-3-2 56,-6-4 1,-2-2-92,15 19 1,-1 0 0,0 1 0,1-1-100,-1-2 0,0 0 67,3 1 0,-1-1 1,0-1-1,0 0 0,-12-20-21,2 3 1,6-1 23,-1 4 0,-2-1 425,-1 7 1,2 1-437,-2 5 43,0 6 0,-4 4 1,-3 4-35,-5 3 0,-1 5 32,-2 0 0,-2 3-154,-2 3 0,-6 2 98,24 0 1,0-1 0,-25 6 1,24-6 0,0 1-1,-23 4-57,-2 1 1,0-2 16,26-5 0,-1 0 0,0 1 1,1 0 73,-24 3 0,23-5 0,1 0-50,-24 1 70,23 0 0,1-1 0,-22 0 0,-3 3-49,1-1 1,1 0 79,-4-4 1,3 3-16,0 0 0,0 0 123,7-3 0,0 0-157,0 0 0,2 0 106,0 0 0,1 0-104,6 0 0,-2 0 2,-2 0 0,-1 0-26,2 0 0,-3 3-139,6 0 1,-2 4 92,-1 0 0,-4 4 35,1 1 1,0 5-22,3-2 1,0 7-34,3 3 464,-2-2 1,11 4 0,0-4-248,5 1 0,4 3-46,1-2 1,2 2-31,-2 1 0,2 1 5,-2 2 85,-1-2 1,2 4 0,1-4-31,3-1 0,2 2 355,1-5 0,3 1-356,4 2 1,1 1 110,2 2 1,6-1-83,3 5 0,5 2 117,-2 3 1,2 7-263,-2-4 1,2 2 136,-5-5 1,4-2-97,-4 3 32,1-3 0,-7-5 1,0-3-170,1-4 0,-2-3-52,2-5 0,-1-6-355,3-3 1,1-6 95,-1 0-1613,0-2 2145,5-1 0,0 0 0,5 0 0</inkml:trace>
  <inkml:trace contextRef="#ctx0" brushRef="#br2">8957 10233 8220,'-5'0'144,"-3"0"457,1 0-541,3 0 1,0-1 50,4-3 0,4 3 81,2-2 1,4-1-24,2 1 0,3-4-170,3 1 1,1-4 103,0-2 1,-1 1-156,1-5 1,-1 5 49,1-2 0,0 4 163,-1 3 0,1-2 5,-1 5 1,0 0-8,-2 3 53,1 4 1,-1 5 0,4 4-50,2 2 0,0 0-60,-4 4 0,4-4-16,0 1 0,3-5-189,-4 2 1,4-7 69,-3-3 1,3-2 130,-3-1 0,2-1-205,-2-2 1,3-2 50,-3-5 1,-1 1 35,-2 0 0,3 2 34,-1 1 1,-2 1 6,-3-1 0,-1 2 58,4 4 1,-1 0 133,1 0 0,-1 0-102,-3 0 1,3 0-44,-3 0 0,3 0-100,0 0 1,-2 3 52,-1 0 0,0 0-89,0-3 0,3 0 55,-2 0 1,0 0-22,0 0 1,1 0 21,-1 0 0,0 0-1,0 0 1,1 0 143,-1 0 0,-2 0-15,2 0 1,-2 0-27,2 0 0,2 0-98,-3 0 0,0 0 5,0 0 0,-3 0 0,4 0 1,-2 0-6,2 0 1,-2-1 90,-1-2 0,-2 2-11,5-2 0,-5 2-306,2 1 0,-2 0-305,1 0 1,-1 0-1054,1 0 1591,-2 0 0,4 0 0,0 0 0</inkml:trace>
  <inkml:trace contextRef="#ctx0" brushRef="#br2">12635 10233 8305,'-9'9'0,"-1"-3"294,1 0 654,0-4-129,-1 7-280,5-8-270,5 7 0,8-7 117,5 2-326,3-2 0,-1-2 0,4-2 152,3-3 0,1-2-195,2-2 1,3-2-165,0-1 1,0 1 89,3 3 0,-2 0 98,-1 3 0,2-1 26,-3 4 0,3 1 176,-5 5 0,1 2-15,-1 4 1,-2 4 114,-5-1 1,1 5-97,0-2 0,-1-1 148,1-2 0,-1-3-172,1-2 1,4 0-3,2-4 1,2 0-127,1-3 1,4-4 6,2-2 0,2-3-146,1 0 0,-3 0-62,0 0 1,1 0-19,2 3 1,0-1 151,0 4-96,1 0 1,-2 3 0,-2 1-74,-3 2 0,1 2 152,-1 4 0,-3 1-113,-3-1 1,-4 1-85,0 3 1,2-3-264,-1 2 1,0-4-210,0-2 1,-1-4-1366,4 1 2023,4-2 0,1-1 0,4 0 0,1 0 0,1 0 0</inkml:trace>
  <inkml:trace contextRef="#ctx0" brushRef="#br3">438 15158 12055,'-19'0'-676,"0"0"0,4-1 0,0-1-643,2-1 1800,1 0 0,5 3 380,1 0-586,4 0 0,-1 0-167,6 0 1,3 0 84,7 0 1,-2 3-201,5 0 4,-1 0 1,7-3 192,0 0 0,8 0 88,1 0 0,1-1-235,2-2 1,3-2-1,4-6 458,2-1-350,0 2 0,1-7-113,-1 5 1,-4 0 283,2 6 0,-1-1-13,-3 4 0,-1 1-242,-8 5 1,-1 5-215,1 4 0,-1 5 58,-2-1 1,-1-2-253,-2 2 1,-2-5 193,5 1 1,-1 1-1,3-4-153,1-4 0,-1-3-115,7-2 514,-4-4 0,8-5 0,-3-7 93,0-1 58,1-6 1,1 3-74,0-1 0,-1 1 0,-2 3 77,-3 5-13,-2 0 1,-1 11-125,0-3 1,3 4-84,0 4 1,-3 4 0,-4 5-478,-1 2 298,3-4 1,-6 6-53,5-5 0,-4 4 0,1-4-96,-3-1 129,4 0 0,0-2 1,3-1-110,-1-1 196,-1 1 0,4-7 55,0 2 0,3-2 90,0-1 0,1-4 52,-1-2 0,-2-3 1,3 0 75,1 0 0,-5-1 330,4 1-419,1 0 1,-4 0 79,2-1 1,2 2-95,1 2 0,-2-2 0,-1 5 64,-2 1-78,3 1 0,-3 1-131,2 0 1,-2 3 25,-1 0 1,1 4 0,2-3-73,3 1-257,-2 1 0,1 0 0,-3 1-148,1 0-955,9 1 0,-9-2 1439,6 1 0,2-1 0,4 3 1</inkml:trace>
  <inkml:trace contextRef="#ctx0" brushRef="#br2">9208 8771 8191,'-4'-9'-337,"-1"-1"-176,-4 1 0,-1 0 559,1-1 0,3-1 1429,0 2-858,4 1-384,-2 8 9,12 9 0,-2 5-79,6 11 1,3 3 85,0 3 0,3 3-172,1 6 1,2 0-433,1 3 1,4-3 392,-1 4 0,-12-21 0,1-1-186,0 2 1,0-1 0,10 21 103,1-6 0,-7-5 63,1-2 1,-8-6 333,-2-4-266,-4-9 73,-5-4 0,-4-8 1,-2 0 165,-2 0 0,-3-1-255,-1-2 1,-1-1 327,-3-2 1,-2-3-457,3 3 1,-3 1 114,0-1 0,3 1-21,3-2 0,1 2 92,2 2-51,4 2 31,1-3 0,12 14 0,5 4 156,3 1 1,3-1-175,-1 1 0,4 1 5,0 2 1,0-3 40,-4-3 1,1-1-10,-1-2 0,0-4 54,-3-2 1,2-4 14,-5-5 0,1-1-155,-4-9 0,0-2 124,1-4-714,-5-4 1,3 2-1,-3-4 51,1 0 1,1 1-110,-4 3 1,4 1-148,-1 4 1,4 1 752,2-1 0,3 0 0,3 1 0</inkml:trace>
  <inkml:trace contextRef="#ctx0" brushRef="#br2">13091 8696 8098,'-14'-13'0,"0"3"-42,5-3 0,0 3 74,-1 0 1,1 2 385,0 2 433,3 2-671,2 4 1,4 7-142,0 2 1,4 10 158,3 0 0,4 9-55,1 0 0,6 6-2,1 0 1,0 2-234,6 1 0,-1 4-4,1-1 0,2 0-1044,-3-2 982,-1-5 0,1-1 0,-4-6 114,-2-5 0,-2-3 78,-10-9 264,-2-4-154,-4-1 0,-7-5 262,-2-2 1,-7 1-357,1-4 1,-4 0 482,-3-3 0,3 0-501,-3 3 0,2-2-255,2 2 257,-5-3 1,7 3 0,1 1-12,3 1 0,6 1-41,0 3 70,4 0 1,2 4 136,6 2 1,5 5-53,2 2 1,4 2 201,2-2 0,0 2-60,2-2 1,2-4 164,-1-3 0,3-4-247,-4 1 1,4-4-26,-3-5 0,0-1-126,-4-9 1,1-2 104,0-4 0,-2-4-1000,-1 1 1,1 2 151,-1-2 697,-3 4 0,5-6 0,-4 3 0</inkml:trace>
  <inkml:trace contextRef="#ctx0" brushRef="#br2">9721 10316 8345,'0'-6'-272,"0"0"1,0 3 1136,0-3-38,0 4-221,0-3-336,0 14 0,0-3-99,0 6 0,0 3-165,0 0 0,1 3-46,2 1 1,-2 0-263,2 3 0,-2-1-64,-1 3 0,0 1 200,0 3 0,0 3-701,0 0 1,0 1 30,0-1 836,0-2 0,0 8 0,0-4 0</inkml:trace>
  <inkml:trace contextRef="#ctx0" brushRef="#br2">9823 11238 8345,'-8'19'-13,"1"-1"1,-1 1 130,2 0 0,2 0 194,1 3 1,2 1-20,1 2-285,-4 2 0,3-5 0,-3 5-299,3 1 0,1-3-182,0 3 0,0 0 146,0-3 0,-3-2-404,0 2 592,0-4 0,0 2 1,-1-5 138,-1 1 0,3-5 0,-7 8 0,4-2 0</inkml:trace>
  <inkml:trace contextRef="#ctx0" brushRef="#br2">9748 11955 8345,'0'16'0,"0"-1"-40,0 2 0,0-3 222,0 2 1,0-1-11,0 4 0,0 3-5,0-1 0,0 4-153,0-3 1,0 5 62,0 1 0,-3 3-219,0 3 0,0-2 155,3-4 0,0 3-107,0 0 0,0 2-23,0-5 1,0 1-358,0-7 1,3-1-606,0-2 1079,0 0 0,2-1 0,0 1 0</inkml:trace>
  <inkml:trace contextRef="#ctx0" brushRef="#br2">9795 12914 8345,'-4'19'-5,"3"-1"1,-4-2 0,3-1 168,-2 2 0,1-3 9,3 2 0,-3 0-279,0 2 0,0 1 109,3-1-46,0 1 1,0 1-1,-1 0-215,-2 2 0,2 0 17,-2-4 0,2 5 53,1 2 1,-3-2-190,0-2 1,-1-1 155,4-1 1,0 2 220,0 1 0,0 0 0,0-3 0,0-1 0,0 1 0,0-1 0,0 1 0,1-1 0,3-3 0,-3 0-129,2-3 1,-2-2 141,-1 3 1,0 0 100,0 0 1,0 0 18,0 0 0,0-2 102,0 4 0,0 0 16,0 0 0,0 4 38,0 0 0,-1 0-20,-2 6 1,2-3-116,-3 3 0,0 0 6,1 2 0,-3-2-55,3 0 0,0-1-7,3 1 1,0-2 9,0-5 0,0-1-118,0 1 0,0-4 50,0 4 1,0-4 50,0 1 1,0 1 247,0 2 0,0 4 25,0 0 0,0 4 83,0-1 0,-1 3-211,-2 3 1,1-2-40,-5 2 0,5-2-46,-1-1 0,-1-1-226,1 1 1,0-4-676,3-2 615,0-2 0,0-9 0,0-2-990,0 0 0,1-5 1125,2-1 0,2-6 0,5-3 0</inkml:trace>
  <inkml:trace contextRef="#ctx0" brushRef="#br2">15149 10624 8360,'0'5'0,"-3"3"331,0-2 1,-4 3-151,4 0 0,0 4 0,3 3-77,0 1 0,0 3-91,0 2 0,0-1-292,0 3 0,0 1-475,0 3 0,0-2 180,0 2 574,0-2 0,-4 10 0,-1-3 0</inkml:trace>
  <inkml:trace contextRef="#ctx0" brushRef="#br2">15177 11452 8360,'-4'19'-64,"-3"0"0,0 2 0,0 1 46,1-1 0,4-2 318,-2 0 1,0 1-239,1 1 1,0-1-212,3 2 0,0-6 161,0 0 0,0-1-185,0 4 0,0-3 67,0-1 1,0-3-270,0 4 0,0-1-354,0 4 503,0 4 1,0-3 225,0 1 0,-4 7 0,-1 1 0</inkml:trace>
  <inkml:trace contextRef="#ctx0" brushRef="#br2">15112 12244 8360,'-4'16'-757,"1"1"283,1-1 1,-2 4 836,1-4 1,0 2 26,3 4 1,0-2-187,0 1 0,0 2-65,0-1 0,0 1-80,0-2 1,0-1-235,0 2 0,0 0 106,0 0 1,0 0-402,0-3 0,0-1 175,0 1 0,0-1 28,0 1 0,0 1 93,0 1 0,0-1 174,0 2 0,0-3 0,0 0 0</inkml:trace>
  <inkml:trace contextRef="#ctx0" brushRef="#br2">15093 13100 8309,'0'19'-296,"0"0"40,0-1 1,0 1 210,0-1 1,0-2 170,0 0 0,0-1 79,0 4 1,0-1-16,0 1 0,1-4 103,2 1-161,-2-1 1,4 3 0,-3-1 86,1-2 0,2-2-77,-2 2 0,-2 1-108,2 2 1,-1-2-154,1-1 115,-2-3 0,3 1 0,-4-3-454,0 3 1,0-3 86,0 3 1,-3 0-391,0-1 761,0 1 0,-1 0 0,-1 2 0</inkml:trace>
  <inkml:trace contextRef="#ctx0" brushRef="#br2">15130 13827 8287,'4'14'0,"-3"5"234,2-1 0,-1-2 404,2 2 1,-3 2-129,2 2 1,1 1 39,-1-2 0,1-1-463,-1 2 1,-2-3 49,2 0 0,-1-3-381,2-1-145,-3 1 1,3-2 388,-4-2 0,0-1 0,0-2 0</inkml:trace>
  <inkml:trace contextRef="#ctx0" brushRef="#br2">15214 15959 8259,'-9'4'105,"-1"0"-25,1 2 0,1 4-26,2-1 275,-3 4 1,1 7-1,-5 2-1,-2 3 1,0 6-176,-4 3 1,-1 2-165,-1 1 1,1-1 231,-2-1-135,7-3 1,1-5 0,5-4 327,0-4-93,-1 0-167,5-9-75,1-1-47,4-5 0,0-5 179,0-2 1,4-1 15,2-2 1,3-2-154,0 1 0,0 2 16,0-1-32,5 4 1,-4-5 0,4 4 2,-1 1 1,-1 0-15,3 2 1,-3 0-136,4 0 0,-5 0 186,2 0-171,-3 5 0,3-3 0,0 4 3,1 1 1,-1-2 66,2 2 1,-3-1 7,0 3 1,2-3 0,-2 0 68,5-3 1,-7 4 0,2-4-31,-1-1 558,-2-1-129,0-1 0,0-1 72,-3-2-374,-2 2 0,-4-7 1,0 0 126,0-3 1,-1 0-148,-2-5 0,1 0 33,-4-2 1,-4-4-24,-2 0 1,-5-3-48,2 0 1,-3-6-145,0-3 0,-1-2-1171,0 2 1172,1 2 0,0 2 1,2 0-860,0 0 749,5 7 0,-3-2 1,5 9-608,0 4-258,-1-3-913,5 9 1917,-3-2 0,7 16 0,-3 2 0</inkml:trace>
  <inkml:trace contextRef="#ctx0" brushRef="#br2">8557 8836 8460,'-15'0'0,"-1"0"-44,3 0 0,1 0-47,2 0 0,5 4 659,2 2 0,2 8-201,1 4 1,4 6 5,3 7 1,1 8-133,1 7 1,0 1-247,1 2 0,-1-1 214,0-2 0,1-3-142,-1-3 1,-1-6-200,-2-3 1,3-6-329,-3-3 0,2-6-517,2 0 97,-1-9 0,0 2-730,0-9 1610,-3 0 0,2-9 0,-3-1 0</inkml:trace>
  <inkml:trace contextRef="#ctx0" brushRef="#br2">8715 9171 7902,'0'9'2743,"0"1"-2918,0-1 1,4-3-384,2 1 1,2 2 557,-2 3 0,6 1 0,-1-4 0</inkml:trace>
  <inkml:trace contextRef="#ctx0" brushRef="#br2">12346 8957 8429,'-9'-1'136,"0"-2"-185,3 2 0,2-4 478,4 2 1,4 2-158,3-3 0,2 0-88,3 1 0,0 0 1,2 3-311,0 0 0,1 4 66,-2 2-3,3 3 1,-6 1-1,2 1 63,-5 2 1,1 3-5,-1 0 0,-3 2 92,-1 0 1,-2 4 317,-1 0-335,-4-1 1,2 1 0,-5 0 104,0-2 0,2-4 195,-1-4 1,4-1 40,-1-2-401,2 0 62,1-3 1,1-2 0,2-4-158,3 0 1,2 0-22,2 0 0,0-1-322,2-2 0,0 0-40,3-3 1,1 0 187,2-3 0,-2 3-1253,-1-1 1532,1 5 0,3-6 0,-1 3 0</inkml:trace>
  <inkml:trace contextRef="#ctx0" brushRef="#br2">12812 9255 8318,'0'9'419,"0"1"0,0-4 0,1-1-513,2-1 1,3-1 93,6-3 0,3-8 0,4-2 0</inkml:trace>
  <inkml:trace contextRef="#ctx0" brushRef="#br2">10112 10167 8403,'-18'-5'223,"2"2"961,3 2-875,8 1 0,15 1 0,10 1-110,4 1 1,3 5 83,4-2 1,1-1-206,2 1 1,2-4 262,-2 1-531,6-2 0,0-1 1,2 0 142,0 0 0,-5 0-726,-3 0 755,-4 0 0,-2 0 0,-7 0 133,-5 0-173,-2-4 0,-5 3 35,0-2 1,-3 2 27,1 1 1,-4 0-32,3 0 0,-3 3-59,3 0 135,0 5 1,1-7 0,-1 3-739,1 0 0,1-3 688,2 2 0,-1 2 0,0 0 0</inkml:trace>
  <inkml:trace contextRef="#ctx0" brushRef="#br2">11043 9413 8170,'-7'-6'-868,"1"0"912,0 0 0,0 0 339,0 3-45,4-2-172,-7 4 0,8 2 102,-2 9-154,2 3 1,0 7-1,-1 2 255,-1 6 1,0 5-19,3 8-333,0 1 0,0 9 1,0-24-1,0 0 25,0 1 0,0 2 16,0 0 1,0 1-1,0-1 1,0 1-1,0-3 1,0 1-77,0 21 1,0-4-240,0-9-160,0-12 299,0-8-67,0-12 1,1-10 91,2-1 1,-2-7-1,2-6 85,-2-5 0,-1-7-15,0-3 1,0-7-38,0-6-33,0-3 1,-1 21 0,-1 0 0,0-1 0,1 0 96,0-1 1,0 0 0,0-1 0,1 1 64,0 3 1,0 1 0,0 0 0,0 0 45,0-23 1,0 3 214,0 9 1,0 8 155,0 12-230,0 3 17,0 10 0,0 2-84,0 6 0,0 2-16,0 5 1,0 3-42,0 3 0,0 2 186,0 4 0,-1 6-212,-2 6 1,2 6-134,-2 4 1,-2 2-324,2 4 1,0 2 399,3-25 0,0 2 0,0 1 0,0 2-122,0-1 0,0 0 0,0 1 0,0 0-62,0-4 1,0 0-1,0 24-160,0-8 0,0-6-129,0-10 25,0-6 1,1-18 102,2-4 1,-2-4-36,2-5 0,-2-5 338,-1-1 0,0-8-155,0-5 49,0-8 1,0-7-1,0-4-16,0-3 0,0-2 125,1 25 0,-2-2 0,0 0 0,-1-1 14,1 1 1,-1-1 0,1 3 0,-1 1 248,2-21 0,-3 6 44,0 7 0,0 4 177,3 8-175,0 8 1,0 11-14,0 6 1,1 7 122,2 5-340,-2 7 0,3 3 0,-4 6 17,0 3 1,0 6-41,0 4 0,0 1-98,0 2 1,0 5 59,0-25-1,0 1-17,0 24 1,-1-22-1,-1-1 1,-2 23-105,-1 0 0,3-6 49,-1-6 1,2-6-1128,1-6 1,0-9 98,0-6-778,0-7 1849</inkml:trace>
  <inkml:trace contextRef="#ctx0" brushRef="#br2">11033 10456 8142,'-9'9'0,"3"1"333,0-1 127,-1 0-230,2 1 0,1-4 131,4 0-288,0 0 0,0 4 0,0-1 187,0 0 0,3 1-172,0-1 0,1 3-220,0 1 1,-3 3-15,2 0-18,-2 1 1,-1 2 0,0 0-379,0-1 0,0 1 51,0-1 0,0 1 184,0 0 0,0-2-388,0-1 695,-4 1 0,-2-2 0,-3 3 0</inkml:trace>
  <inkml:trace contextRef="#ctx0" brushRef="#br2">10996 10959 8142,'-4'9'-243,"3"0"1,-4 2-1,3 0 905,-1 2 0,-1 0-135,4-1 0,0 0-335,0 3 1,0-2-53,0 2 1,0 1-245,0 2 0,0 1 130,0 0 1,0-1-98,0 1 1,0 0-83,0-1 1,0 1-308,0-1 1,0 0-264,0-2 0,-1 1 298,-2-1 1,2-2 120,-2 2 1,2-5 284,1 1 1,0-1-84,0-2 102,0 0 71,0 1 1,0-4 0,0 0 202,0 1 1,0-1 363,0 0 1,0 0 77,0 3 0,0 1-236,0-1 0,0 3-105,0 1 0,0 4-153,0 2 1,0 0-180,0 2 1,3 2 153,0-1 1,0 4-150,-3-2 1,0 3-46,0 1 1,0-1-198,0-2 0,0 2-132,0-2 0,0-2 154,0-2 1,0-2-121,0-4 0,0 2 84,0-5 0,0 2 127,0-2 0,0-4 8,0 5 0,0-7 120,0 7 0,2-8-78,1 4 1,-2-2 119,2 3 1,1-1-7,-1 0 0,1 0-88,-1 1 0,-2 0 215,2 3 1,2 1-50,-2 5 0,0 0-62,-3 3 0,0-1 29,0 4 0,0 0 19,0 6 0,0 2-42,0 1 0,0 1 4,0-4 1,-1 1-148,-2-1 0,2-2 127,-3 2 0,0-5-128,1-1 1,0-4 14,3 4 1,-3-7 23,0 0 0,0-2 35,3-1 1,0 2 0,0-5 0,1 1-61,2-4 1,-2 4-25,2-1 40,2 5 0,-3-7 1,3 3 13,0 1 0,-1-3-43,-1 5 0,-2-1 36,2 4 0,-1-4-3,1 1 1,-2-1 39,2 4 0,-2 3 11,-1-1 0,0 1 21,0-3 0,0 3 13,0-1 0,-1 5 16,-2-1 0,2-1-56,-2 1 0,2-2-130,1 2 0,0 4 31,0-4 0,0 3-75,0-6 0,0-1-1,0-2 1,0 2-239,0-3 0,0 2 130,0-8 0,0 2 28,0-2 1,-3 2 270,0 1 0,0-1-89,3-5 1,-3 3 26,0 1 1,-2 2 24,2-2 0,2 3 176,-2 0 0,1-2-41,-1 2 1,2 2-53,-2 4 0,2 0-51,1-3 1,-3-1 29,0 1 1,-1 2-23,4 1 1,0 1-18,0-1 1,0-2 19,0 5 1,0-4 16,0 1 0,-1 0 11,-2 0 1,2 1 9,-2-1 1,1-3 5,-1 3 0,2-2 5,-2-2 0,1 1 113,-1-1 1,2 0-157,-2-2 1,2 0 35,1-3 0,0-1-83,0-3 0,0 1 14,0-1 1,3 0-122,0 1 0,0-1 83,-3 0-55,0-4 116,0 4-20,0-4 89,0 4 0,0-3-52,0 1 1,0-4 12,0 3 1,0-3 94,0 3 18,0 0 1,0 4-81,0-1 1,0 0 88,0 1 1,0-1-63,0 0 1,3 2 10,0 1 1,0-1-91,-3 5 0,1-4 58,2 4 0,-2-1-137,2 4 1,-2 0-24,-1-1 1,0 1-235,0-1 0,4 1 73,-1 0 0,0-1-207,-3 1 1,0-4-41,0 1 0,0-4-225,0 4 1,0-2-173,0 2 1,0-3 837,0-3 0,4 3 0,1 2 0</inkml:trace>
  <inkml:trace contextRef="#ctx0" brushRef="#br2">11192 15763 8335,'-9'-6'1160,"3"0"-1144,-2 4 91,3 2 0,-1 6 0,-1 7 52,0 6 1,-4 5 75,-2 7 0,-4 3 104,-2 6 0,-1 7-962,8-21 0,0 1 670,-1 2 1,1 1-1,-2 0 1,0 0-1,0 1 1,-1 0-53,-1-1 0,1-1 0,2-3 0,1 0 5,-1 0 1,1-2 0,-8 18-46,5-8 1,2-7 253,3-12-365,5-1 1,1-8-159,4 0 282,0-4 1639,0 2-1651,0-12 0,4 2 127,2-7 0,-1 3 0,2 1-37,0-1 1,4 1-2,2 0 0,2 2 13,-2 1 1,3 3 50,0-3 0,0 4-73,0-1 1,1 2-8,-1 1 0,5 0 25,0 0 0,2 4 41,-1 2-58,-3 2 0,8-1 0,-2-1 24,2 1 0,1 1-26,0 2 1,0-1-2,0 0 1,-1 1 32,-3-1-29,-1 0 1,-4-3 52,-1 1 0,0-5 0,-2 1 63,-4-2 1,-5-1 82,-1 0-126,-3-4-19,5-2 0,-7-4 0,2-1-60,-2-2 0,-5-3-25,-2 0 1,0 2 34,0-2 1,-1 1 63,-5-4-90,1-4 0,-6 1 0,1-4-57,-1 1 0,-3-1-139,-2-5 1,3 1 77,-3-4 1,2 1-139,2-1 0,2 2 235,0 4 0,5 0-13,-1 0 1,4 1 63,2 2 0,4 2-131,-1 5 64,2-1 1,1 3 147,0 1 1,0 4-18,0-2 39,0 3 84,0 5-175,0 1-355,0 4 127,0 8 0,0-5 155,0 6-154,0-2 0,3 3 74,0-1 1,1-1 0,-2 0-123,2-2 179,-1 0 0,-2 3 1,1 1 32,1-1-22,0-4 1,-3 3 0,0-1-3,0 1 57,0 1 1,0 4 0,0-1-28,0-1 0,-1 5 80,-2 3 1,-5 3-71,-5 6 0,-7 1 2,2 2 0,-7 6-159,0 7 1,11-22 0,-2 0 170,1 0 0,-1 0 0,-14 15 59,5-6 1,4-7-50,5-5-12,-2-1 57,12-12-28,-2 3 0,9-10-7,2-2-42,-2 1 1,11-6-1,-1 2 321,5-2 1,2-1-269,7 3 0,0-2-70,3 2 0,1 1 56,2-2-56,2 5 1,1-5 0,0 4 15,1 1 0,-3 1-191,-1 1 142,-2 0 0,-5 0 0,-3 0 166,-5 0-90,-2 0 0,-6-1 99,-2-2 1,-2 1 210,-4-5-205,-4 5 0,0-7 1,-3 1-140,1-4 1,-1-4 23,-2 0 1,-3-2-150,-1-4 0,0-2 30,0-4 0,0-4-283,-2-2 0,-3-6-102,2-4 1,-1 0 191,-2 0 0,4 0 107,-1 3 1,8 2-88,-1 5 422,1 10 152,3 7-224,1 11 0,4 11 0,0 7-79,0 5 88,0 5 0,0 6 0,-1 6-41,-2 3 0,1 1 8,-4 2 1,4-1-170,-2 1 0,0-1 125,1 2 1,0-6-40,3 2 0,-3-7 23,0-2 1,0-4 6,3-6-45,0-7 285,0-3 1,0-9-275,0-2 1,0-7-5,0-5 1,0-4-217,0-2 0,0-4 68,0-6 0,0-2-12,0-5 1,0 4 159,0 0 0,3 3 118,0-3 1,0 8-224,-3 1 262,4 9-26,-3 2 0,7 14 179,-5 6-179,0 11 0,-3 8 101,0 6 0,0-1-87,0 4 1,0 0 0,0 2-34,0-2 1,0 3-55,0-3 1,3-5-23,0-1 0,4-7-254,-1 1 240,-1-2 0,3-10-235,-2-4 1,1-6 359,-1-6 0,0-4-140,-3-9 0,-2-4-137,2-1 149,-2-3 1,-1-5-1,-1-2-8,-2-3 1,-2 1 34,-5 2 1,1-1 14,0 4 0,-4-2-8,1 5 48,-5 2 1,7 9 0,-2 4 121,1 4 0,-1 6-104,-1 3 1,-2 9-57,2 6 1,-2 7 77,2 3-163,-7 6 0,7-1 87,-5 4 0,-2 0 0,-2 3-6,2 1 1,0-5 29,1-2 0,5-4 41,1-6-258,7 1 89,2-12-341,4 0 276,0-6 0,4-8 90,2-2 3,3-3 1,0-1 0,1-1-91,3-2 1,1-3 58,5 0 0,3 2 12,-1-2 0,6 4 207,1-4 1,-2 6-113,5 0 0,-4 5 133,4 5 0,-2 1-33,-1 2 1,-1 7-52,-2 5 1,-4 6 8,-5 1 61,-3-1 0,-4-2 0,-2-1 53,-1-3 1,-4-1 103,1-5 0,-3-3 101,-3 0 0,1-4-113,-4 2 0,3-4-269,-3-4 0,-1-1 71,-2-4 0,0-5-68,-1-1 1,1-3 212,0 0-408,0-5 1,-4 0 82,1-2 1,-1-2-53,4 3 0,0-2 1,-1 0-267,1 1 389,4 9 0,-2-2-488,4 9 114,-1 3 0,4 4-929,0 9 1319,5 3 0,0 17 0,4 2 0</inkml:trace>
  <inkml:trace contextRef="#ctx0" brushRef="#br2">9283 15763 8117,'-9'-5'0,"2"-2"357,1 4 26,0-4-288,1 1 0,2 1 109,6 2 1,5-1-45,5 1 0,6-3 62,0 3 1,9-1 0,2 3 13,5-2 0,1 2-70,8-2 0,2 1-1480,4-1 1280,-23 2 1,0 1 0,-1-2 0,1 0 0,1 2 0,0 0 32,24 0 0,-8-3-1026,-3 0 1020,-7-1 1,-1 1 0,-8 0 151,-8 1-319,-4 1 254,-8 1-192,-1 0 867,-12 4 0,-2-2-855,-9 5 1,-4-1 404,-2 3 1,-3-3 0,-3 1-581,-3 0 212,-6 1 1,-3-2 0,-3-1-25,-1 0 0,1-2-1478,-1-3 1516,-3-4 0,2-3 277,-2-5 0,11 2-96,5-3 1,9 3 305,6 0-207,5 1 1,10 4-119,4 2 0,5 2 1,7 1-86,4 0-42,6 0 0,1 3 863,5 0 0,5 1-763,5-1 1,0-2-214,5 2 0,1-2-143,2-1 0,3 0 87,4 0 0,-6 0 99,3 0 0,-4-1 60,-9-2 0,-3 2 65,-9-2 161,-7 2-109,-8 1 0,-7 0-99,-6 0 0,-7 4-28,-5 3 1,-3-2 61,0 1 1,-5 0 21,-2 3 1,-5-2 0,-2-1-282,-1 1 130,-5 1 1,-3 2-260,-5-1 0,4-4 230,-4-2 0,-2-3 203,-1-3 1,2-2-104,4-4 1,9-4 222,7 1 0,5-1-68,12 4 1,3 3-158,7 0 1,2 4 54,5-1 1,3 1-1,10 2 32,1 0 70,3 0 0,8 0 0,2 0 318,2 0-372,2 5 1,4-4 53,5 2 0,-4-2 0,4-1-312,-2 0 234,1 0 0,0 3-124,1 0 1,-10 1 113,-6-1 1,-10-2 97,-9 2-65,-1 3 1,-10-2 0,-6 3 190,-5-1-314,-4 0 1,-9 1 89,-2-1 1,-2-1-93,-1 1 0,-4 2 81,-2-1 1,-6 0 0,-4 0-243,-1-1-20,-2-4 1,1 3 7,-1-5 1,-3-5 161,1-1 0,3-5 14,6-2 0,10 0 335,5 1-251,8 1 0,9 1-227,8 4 1,5 4 110,8-2 1,5 4 108,7 4 1,3-2 51,3 4 0,2-3 138,5 3 0,5-3-25,0 3 0,5-3 0,-4 0-71,5-2-181,-1-1 0,4 0 94,-5 0 0,-4 0 145,-8 0 1,-8 0-50,-9 0-98,-3 0 0,-11 0 71,-4 0 0,-10 0 12,-8 0 0,-2 4-212,-5 2 0,-4-1-234,-5 1 0,-2 0 56,-1 0 1,-5 2 27,-1-2 1,-2-2 80,2-1 1,-3-1 59,3-2 0,-1-6 132,0-3 1,8 0 34,8-4 0,8 2 173,8-1 1,7 4-147,5-1 0,5 5-12,7-2 1,7 4 145,6-2 0,6 3-51,3 1 1,3 0-31,4 0 1,2 0-129,7 0 0,-3 0-25,3 0 1,-4 0-135,-2 0 1,0 0-410,-3 0 0,-3-1-26,-7-2 1,-4 2-1192,-8-2 1774,-5 2 0,2 1 0,-7 0 0,-2 0 0</inkml:trace>
  <inkml:trace contextRef="#ctx0" brushRef="#br2">11257 10354 7978,'-19'8'0,"1"-1"104,-1-1 0,0 0 183,1 0 1,-4 2-67,0-2 1,-7 3 172,1 0 1,-6 0-284,0 0 1,-5 0 28,-2-3 0,-3 1-310,0-4 1,2 0 349,-1-3 0,-4 0-15,-3 0 0,0 0 32,0 0-24,2 0 1,22-1-1,0-1 1,-25-1-35,25 2 1,-1 0 0,0 0 0,0 1 222,-22 0-320,-3 0 0,24 2 1,0 0-1,1 1 0,-1 0 88,2 2 0,0-1 1,-25 2-183,4 0 1,2-4 37,1 1 0,-1 1-125,1 0 153,3 3 1,-1-6 0,2 3-212,0 0 1,-3-2 87,2 4 0,1-3 62,3 4 1,-2-5 35,-1 1 18,-2-2 0,-1-1 1,3 0 20,1 0 0,2-3-14,0 0 0,-2-5-92,1 2 0,0 1 91,7-1 63,0 0 0,2-4 0,0 1-86,1 0 0,2-4-14,8 1 1,-1-8-182,1 2 0,0-7-71,2 0 192,3-6 1,1-2-1,-1-5-77,2-3 0,4 3 112,0-2 0,5 1-6,-1 2 1,2 0-33,1 0 221,0 3 0,0 3 0,0 6 14,0 0 0,3 3 147,0-3 1,5 4-153,-2 0 0,-1 1-82,1 1 0,3 1-15,4-1 1,-1 2 5,-2 1 0,2 0-21,0 3 0,5-3 0,-2 0 0,3 0-64,1 0 1,-1-2 36,1 3 1,4-3-41,2 0 0,1 0 80,2 3 0,0-2-1,0 5 1,0-4-27,0 4 67,0-1 0,0 5 1,0 1 15,0 1 1,3-1 12,0-2 0,0 0 76,-3-1 0,3 4-96,0 0-42,0 0 0,0-4 1,1 1 14,1 0 0,-3 1-8,1 1 0,-1 0-23,1 4 0,-1-3-198,4 3 166,-4 0 1,2 3 0,-3 0-43,2 0 0,-2 0 68,2 0 1,-2 0-11,-1 0 1,0 0 182,0 0-189,0 0 0,-3 0 0,0 1 96,1 2 1,1-2-85,1 2 0,-1-2 9,1-1 1,-3 0 50,0 0-100,4 0 0,-3 0 1,2 0 62,-1 0 1,-4 0-11,2 0 1,2 3-31,1 0 1,2 1 37,-5-1-60,2-2 1,1 7 0,0-5 6,0-1 0,-1 2-10,-3-1 1,3 1 7,-2-1 0,2-2-32,1 2 32,0-2 0,0-1 1,0 0-3,0 0 1,3 0 3,0 0 1,1 0 56,-1 0 0,-2 0 125,2 0 1,1-3-119,-1 0 0,-1 0 13,-5 3 1,1 0-62,-5 0 1,5 0 2,-1 0 0,-2 1-127,-1 2 80,1-2 1,-2 7-1,3-4-64,-1 1 1,-2-2 12,-2 3 1,3-4-89,-1 1 1,4 2 107,-3-2 104,0 4 1,-3-6-1,3 2-42,3-2 1,-1-1 159,1 0 0,-2 3-119,2 0 1,2 0 28,-2-3 0,-1 3-38,1 1 1,-5 0 21,2-1 0,1-1-35,-2 4 0,1-3-23,-3 3 1,-1-3-11,1 4 0,1-4-16,1 3 1,-1-3-119,2 3 1,-6-1 153,0 2 1,-2 1-21,2-2 0,0 2 233,-3 2-200,-1 3 1,-2-1 0,-1 2 176,0 0 0,0 2-151,1 0 0,-1 1 22,0 2 1,1-1-82,-1 1 1,0-1-132,1-3 1,-1 3 76,0-3 0,-3 3 80,1 0 0,-1 1-139,3 0 0,-1-1 31,-1 1 1,1 1-18,-2 1 1,-1-1 23,2 2 1,-4-3-7,3 0 1,-4 1 103,1 1 1,-1-1 50,1 2-31,-2-3 0,3 0 0,-4 1-38,0 1 0,-3-4 128,0 2 1,-4-2-158,1 5 0,-3-2 9,0 1 1,0-1-8,-1-1 1,1-1-6,0 1 0,-1 1-10,-3-1 0,2 1-20,-5-8 0,4 4 53,-4-4 0,2 1-28,-2-4 0,-1-1 101,1-2 1,2 3-47,-2-3 1,-2-1 99,-4 1 1,0-4-120,3 1 103,-3 3 1,1-4 0,-3 3-33,1-1 0,-1 2-26,2-3 1,-1 4-75,1 0 1,-1 1 75,-5 1 1,3 1-160,0-1 0,0 0 68,-3 1 1,-3-1 41,0 0 0,0 0 3,3 1 0,0-4-2,0 0 0,0-4-21,1 1 0,-1-2 1,0-1 0,-3-1 135,0-2 0,-4 1-69,4-4 1,0 0 196,3-4 1,2 1 22,1 0 0,-4-4 25,4 1 0,-4 0-161,4 2 0,1 4 34,-1 0 1,-2 0-56,-4-4 0,-2 5 19,2 2 0,1-1-125,-4 1 0,1 0 97,-1 3 1,2 1-169,4 2 1,0-2-124,0 2 0,1 1-248,2-1 1,0 1-446,3-1 0,3-1 899,4 1 0,-1-2 0,-2-1 0</inkml:trace>
  <inkml:trace contextRef="#ctx0" brushRef="#br3">7560 16033 8687,'-9'-9'48,"4"4"305,1-3 1,8 6 103,2-1 1,3 2-72,4 1-181,-3 4 0,8-2 1,-3 1-57,3-2 0,2 0-27,1 2-1,3-2 0,4 3 3,0-4 0,4 0-5,2 0 1,3 0-1,3 0-379,0 0 314,5 0 1,-3-4-357,5-2 0,-2 0 245,-2 0 1,1 4 93,-7-1 0,5 2-17,-8 1 1,-1 0 1,-8 0 1,0 0 0,-2 0 26,1 0-100,-3 4 1,1-3 11,-3 2 1,0-2-8,-1-1 0,4 0 0,0 0-41,-1 0 1,-5-4 39,0-2 1,-1-2 47,4-2-10,-1 1 1,-2-1-1,-2-3 473,0-2-442,2-3 0,-5 1 0,1 0 119,-2 2 1,0-2-104,-1-5 34,0 3 1,-2-4 104,-1 4 1,-4 0-1,1-2 145,-2-1-287,-1-4 1,0 3 0,-1-5 23,-2 0 1,1-3-54,-4 0 0,0-7-202,0 4 0,-2-4-1038,2 4 1165,2-2 0,-4 1 1,4 3-261,-1 3 344,3-1 0,-3 10 0,3-4 52,-1 1 0,-4 1-27,4 4 1,-4 3 24,1 3 0,-2-2 42,-2 2 300,1 0 0,0 2 1,-1 1-437,1 0 0,-1-1 364,-3 1 0,-1-2-610,-5 1 296,1-1 0,-2 6-122,-2-4 1,0 0 83,-6 3 1,3-2 0,-6 3-142,2-1 116,-3 2 1,2 4-1,-4 0-171,2 0 216,1 0 1,3 1 0,-1 2-58,-2 4 53,-2 1 0,0 1 1,1 1 12,0-1 1,3-1 17,-2-2-35,2 3 1,2-8 0,2 2 17,4-2 0,-3-2-54,-1-2 0,2-4-5,2-5 0,1-2-179,1-5 137,1 0 0,-3 1 0,1-1 128,3 0-21,0 5 1,3-3 0,1 5 418,3 1-345,1 4 0,0 2 82,3 2 0,-2 3-1,2 0-147,1 4 0,-3 7 0,3 1 146,0 4 0,-3 2-15,1 4-83,3 2 1,-3 5 0,3 1 84,-1 1-60,3 8 0,-3 0 0,5 10 5,0 1 0,0-22 1,0 2-123,0-1 1,0 0-1,2 3 1,1 1 115,0 1 0,0 0 0,-1-1 0,1-1 47,0 1 0,0-1 0,0 1 0,0-2-148,2-1 1,0-1 0,0 0 0,0-2 78,1 0 0,0-1 1,2 21-205,1-4 66,-2-2 0,2-15 0,-2 2-185,-1-1 245,-4-8 1,5-2-1,-4-7-346,-1-1 250,0-4 1,-1 2-1025,2-4 93,-2 1 1079,3-9 0,-4 0-719,0-4 1,0-1-1,0-2 731,0 0 1,0-5 0,0 3 0</inkml:trace>
  <inkml:trace contextRef="#ctx0" brushRef="#br2">8203 14208 8051,'-9'0'672,"-1"0"-355,1 0 1,0-1-522,-1-2 243,5-2-134,1-8 1,4 1 0,0-3 13,0-2 1,1-1-115,2-4 0,-1-2-174,4-4 0,0-4-61,0-2 303,2 2 0,-6-8 0,3 3 127,-1-1 0,0-4 0,-4-1 0</inkml:trace>
  <inkml:trace contextRef="#ctx0" brushRef="#br2">8194 13370 8051,'0'-9'-112,"0"0"1,-1-1 111,-3 1 331,3 4 0,-3-3-23,4 1-131,-4-1 0,3-4 0,-2-1-211,2 2 1,1-3 84,0-2 0,0-5-107,0 0 0,1-5 175,2 1-376,-2-2 1,6-5-1,-4-2 17,0-2 0,1-2-39,-1 1 0,1-1 146,-1-3 1,-2 1 22,2 0 1,-2 0 189,-1 9 0,-1 0-120,-2 3 1,-1 2 70,-2 1 0,-2 2-39,5 4 0,-4 2 233,1 1-184,-2-1 1,-2 6 0,1-1 197,0 2 0,-1 0-95,1 1 0,-2 0 111,1-1 0,-1 0-159,5-2 6,-2 1 1,2-6 0,2 1-2,0-2 1,3-1-18,-2-3 0,2-1 7,1-1 0,0-5 57,0 4-65,0-4 1,0 5 0,0-4 47,0 0 0,0 0-32,0 0 0,0 0 44,0 0 1,0-1-35,0-2 1,0 3 144,0 1 0,0-1-115,0 3 0,0 0-41,0-3 0,0 6-43,0-3 1,0 1-305,0-1 297,0-2 1,-3-1 0,0 1-150,1 2 0,1-2 123,1 2 1,0-5-3,0-1 0,0-3 29,0 3 1,-4-3 44,1 3 1,0-4 15,3 1 1,0 1-16,0-1 0,0 4 123,0-1 1,0 0-92,0 0 1,0 2 12,0-2 1,0 2-148,0 2 86,0-1 1,1 0 0,1 0-144,1 0 0,1 0 24,-4 0 1,0-3-86,0 0 1,0-3 112,0 3 1,0-1-111,0 1 0,0 1 99,0-5 0,0 5-17,0-1 27,0-2 0,0 7 0,0-3-5,0-1 0,0 6 37,0-4 1,-1 5-17,-3-2 0,3 3 5,-2-2 0,-1 3-5,1-1 1,0-1 0,3 2 0,-1-5-16,-2 1 0,2-1 0,-2 1 0,2-5-47,1 2 56,0-6 1,0 5-1,0-3-10,0 0 0,0 0 69,0-2 1,0-1 9,0 4 1,0 0-37,0 3 0,1 0 14,2 0 0,-2 0-63,2 0 0,-2 0-1,-1 0 0,3-3-91,0 0 0,3-3 42,-3 3 59,1 0 1,-1 0 0,1 0-10,1 1 0,-2-2 11,3 1 0,-3 0-9,4 3 0,-5 0 15,1 0 0,1-2 13,-1 2 0,0-1 15,-3 7 0,0-4 108,0 2 1,0-2-78,0 1 0,-3 1 46,0 2 0,0 0-93,3-3 1,0-5-8,0 2 1,0-2-28,0 2 1,0 0-9,0 0 1,0-3 36,0 0 1,0 0-14,0 3 1,0-1-22,0-2 1,0-1 20,0-2 0,0 2 119,0 4 0,-1 0-106,-2 0 53,2-4 1,-3 3 0,4-2-4,0 2 1,0 1 2,0 0 0,0 1-37,0 2 1,-4-1 4,1 5-57,0-5 1,3-1 0,0-3-21,0 3 0,0-2-98,0 1 1,0 0 39,0-3 1,0 2-15,0 1 111,0 0 1,0 0-1,0 0-1,0 0 1,0 1-24,0-1 0,0 0 5,0 0 0,0 0-39,0 0 0,3-1 44,0-2 0,2 2-12,-2-2 0,-2 1 62,2-1 1,-1 2 3,1-2 0,-2 2-69,2 1 111,-2 0 1,-1 1 0,0 2-18,0 4 1,0 1 79,0 1 1,0-2-116,0-1 1,-1 0 48,-2 3-74,2-3 0,-3 2 0,4-3-9,0 1 0,0-1-3,0-2 1,0-2 15,0 2 1,0-3-29,0-3 31,0 2 1,0-3 0,0 4 3,0 0 0,0 0 125,0 0 0,0 2-116,0 1 0,0-2 32,0 2 0,0 1-41,0-1 1,3 5-4,0-2 0,0 2-16,-3 2 1,0-1-10,0 0 0,1 1 47,2-1-140,-2 1 1,3-1 0,-4 0 34,0 1 1,1-1 44,3 0 1,-3 0 92,2-3 1,1 1-105,-1-3-22,4-1 1,-5 0 0,4 1 59,2 1 0,-3-1 20,1 2 1,-3 3-13,3 4 0,-4 0-8,2 0 28,-3-3 1,2 7-1,0-4-13,-1 2 0,-1-1 36,-1 2-17,4 2 0,-3-7 0,2 5 148,-2 0-164,-1 2 0,0 1 157,0-1 0,0 4 75,0 0 8,0 0 0,0-1 128,0 1-243,0 4-71,0-2-504,0 4 378,0 8-19,0-1 0,-4 7 0,-2-2 66,-2 4 0,-5 3 5,1 2 0,-4 3 27,4 4 1,-4-3 215,4 0-218,-5-5 0,7 3 0,-2-4 41,1-1 0,2-3 52,0-3-130,3-1-15,2-6 98,4-1-20,0-4 1,4-1 56,3-2 1,4 2 143,1-2 0,5 2-84,-1 1-146,1 0 1,2 0 0,0 0-10,3 0 0,-2 0 66,2 0 1,-2 0-139,2 0 1,-3 0 138,-1 0-40,1 4 0,-6-3 3,3 2 0,-3 1 0,-3-1 132,-1-1 50,-4-1 260,-1-1 870,-4 0-1221,-4-4 0,-1-1-3,-4-4 1,-1-4 57,1 1-84,0-5 0,-1 3 1,0-4-196,-2 3 1,0-3-72,-3 3 1,-1-3 88,-3-1 0,2 2-145,1 1 168,-1 3 0,5 2 0,-2 1-241,0 1 1,5-3 162,3 6-1441,4 2 759,-6 0-776,7 4 1,-3 0 1596,8 0 0,1 0 0,4 0 0</inkml:trace>
  <inkml:trace contextRef="#ctx0" brushRef="#br3">9106 15959 11231,'-7'6'747,"-3"0"0,0-3-600,4 4 1,6-5 3,6 1-725,7 2 0,4-3 0,6 3 139,1-1 490,0-1 0,8-3 0,0 0 49,1 0 0,4 0 240,3 0 0,5-4-576,-2-2 0,3 1 271,0-1 14,5-1 0,-3 2 1,2 2 265,1 2 0,-1-2-222,-22 1 1,-1 1 0,24-2-32,-23 2 1,0 2 0,22 2-75,-1 0 35,3 4 1,-1-3-1,-24 0 1,0 0-67,-1-1 0,0 0 0,22 2-46,-2 1 0,1 1-5,-4-3 0,3-1 271,1-3 0,-1 0-99,1 0 1,0 0 74,3 0 1,-6 0-16,3 0 0,-6 0 31,3 0 1,2 0-27,4 0 1,0-1 15,-4-2 1,-2 0-42,-1-3 1,1 3-50,2-3 0,1 4-131,-1-1 1,-2-1 110,-1 1 0,-3-4-132,4 4 1,-6 0 117,-1 3 1,0-1 4,-6-2 1,4 1 32,-1-4 0,-2 1 4,-1-2 1,-2-2 25,-1 0 0,0-1 31,0-2 0,-4-3 67,-3 0 1,-1-3 32,-1 0 1,-1-2 440,1-2 0,-1-1-289,-3-5 1,2-1-41,-5-2 0,5-2-100,-2-5 1,-1-2-169,-2 0 1,-2-5-6,0 2 0,-2-3-100,-2 0 0,-2 3-160,-4 3 0,0 6 94,0 3 0,-4 3 56,-2 3 0,-2 5-330,-2 5 230,-3 3 0,1-2 0,-2 2-104,1 0 0,-4 0 35,1 2 1,2 0-8,-2-2 0,2 1 14,-2-1 1,0 1 113,3 2 1,-3 0-61,0 0 0,-2-1-136,-4 1 0,1 0 69,-3-1 0,-2 4 223,-5 0 32,-2 4 1,-5-2 0,0 4-21,-2 0 1,1 0 99,-1 0 0,-2 0-190,-2 0 1,3 0 554,0 0-406,3 0 1,-3 0-1,-2 0 97,1 0 1,1 0-65,3 0 0,1 0-18,0 0 0,-4 0-47,1 0 0,-3 0 7,2 0 1,-3-3-81,0-1 1,0 0-16,0 1 1,3 1-14,4-4 0,-1 1 5,-3-1 72,3-3 0,-3 4 0,4-3-57,3 2 0,-1-2 12,4 5 0,0-3-60,3 3 0,-3 0 57,0 3 0,-5 0 11,-1 0 1,-1 3-158,-2 0 1,-1 3 81,0-3 0,0 4 84,0-4 1,3 3 84,-2-3-59,2 4 0,0-6 1,0 2-7,-2-2 1,5-1-4,-3 0 1,7 0-1,0 0 1,2-1-88,1-2 1,3 1 157,1-4 0,2 0-346,-3-4 0,3 2 92,-2 2 0,0-2 16,-1 2 1,-2 1 199,2 2 1,0 1-168,-3-1 1,7 2-35,-4-2 0,1 2 36,2 1 1,-2 3 153,2 0 0,-3 1 68,3-1 0,1-1 82,2 5 1,2-4-107,-1 3 1,5-3-24,-2 3 0,0-1-24,3 2 1,-2 1 156,2-2-148,2 2 0,-7 5 0,5 0-31,0 2 0,-2 0 35,-2 4 0,3 0 106,0-1-9,3 1 1,-2-1-61,-1 1 1,2-1 0,4-2-54,0 0 0,5-1-87,-1 4 0,1-1 160,-1 1 1,2 3-196,-2 0 0,3 3-14,3 0 0,1 2-85,2 1 1,6 0-48,-3 0 1,4 1-94,-1 2 1,2 1-113,5 2 289,0-2 1,-1-4 0,1 0-143,0 0 0,2-1-166,1-2 0,1-3-20,-2-3 1,0 0-915,4-1 980,-4 1 1,5 3 359,-5-1 1,5 9 0,-2-1 0</inkml:trace>
  <inkml:trace contextRef="#ctx0" brushRef="#br2">11881 16313 8122,'0'5'1711,"-4"3"-1259,7-3-366,-2 0 0,11 1 0,2-4-260,0 1 172,-3 0 0,7-3 1,-4 0-12,1 0 0,3-3 152,-3 0-708,-2 0 0,4-1 125,-5 1 444,1 0 0,-4-1 0,0-1 0</inkml:trace>
  <inkml:trace contextRef="#ctx0" brushRef="#br2">11871 16536 8169,'-6'1'1094,"0"2"-727,4-2 0,2 3 243,6-4 0,3 3-177,4 1 0,-2-1-325,5-3 1,-1 0-1,4 0-577,-1 0 363,-3 0 0,3 0 0,-3 0-1031,3 0 1,-3 0 249,1 0 887,-5 0 0,7 0 0,-4 0 0</inkml:trace>
  <inkml:trace contextRef="#ctx0" brushRef="#br2">12700 16043 8299,'-9'-1'138,"-1"-3"0,1 3 273,0-2 1,3 3-270,-1 3 0,1 3-47,-3 3-12,0 0 0,-2 5 0,0 0 59,-2 1 0,1 2 83,3-1-114,-5-3 0,7 1-126,-2-5 186,6 0-283,-2-4 1,6-5 88,3-6 1,4-3-188,4-4 0,5 2 147,-2-4-57,-1-1 1,3-2 0,-2 2 70,-1 0 1,3 5 35,-5-1 0,1 1 110,-4 2 0,0 3-56,1 0 63,-5 3 0,0-1 0,-3 5 267,1 2 1,0 3-31,-3 3 0,-4 4-129,-2 3 1,1 6 70,-1 2-147,-1 3 1,-2 2-1,0 1 123,-1 1 0,4 8-5,0-2 1,3 6-1225,-3 1 1023,4-3 1,-3 1 107,5-5 0,-3 0-191,0 0 1,-1-4-1,2-3 35,-1-4 1,-1-4-133,1-6 0,-1-2 268,-3-2-207,-1-5 0,3 4 0,-4-8-129,-1-1 0,1-1 736,0-1 0,-1 0-579,1 0 1,0-1-2,-1-2 367,5 2 1,-3-7-135,2 2 0,2 0 73,1 0 0,1 3-143,2-3 0,5 4 95,1-1-38,2-2 1,6 2 167,1-3 0,6 3 0,2-2-2,0 1 0,3 0-220,5 1 0,-2 1-178,2-5 1,-2 4 219,-1-3-728,0 4 0,-1-2 0,-2 4 23,-4 0 0,-5 0-654,-4 0 1190,-5 0 0,1 0 0,-3 0 0</inkml:trace>
  <inkml:trace contextRef="#ctx0" brushRef="#br2">15624 15773 8194,'-11'0'0,"-1"1"40,-4 2 1,2-2 108,-2 2 1,1-2-18,-4-1 0,1 1 237,-1 2-234,-4-2 0,0 3 1,-3-4 199,-2 0 0,1-1 27,-7-2-260,4-2 1,-6-4-1,4-2 321,-1-1-327,3 1 1,1-3-122,4 2 1,1-3-27,-4-4 0,1 1 1,2-1 163,3 1-248,-2-5 1,5-1 68,-3-4 0,-1-3 0,2-1-161,0-1 0,5 2 96,4-3 1,2 4 101,0-1 0,5 3 143,2 3-135,2-2 1,1 7 92,0-1 1,1-1-89,2 3 0,2-1 171,5 4 0,-1-1-80,0-2 1,0 0 147,1 1 1,0 0-48,3 3 0,0-3-20,3 2 1,1 3-27,-1 1 1,1-2-1,3 2 163,2 0-297,-3 6 1,8-2 0,-3 3 237,0-1-267,3 2 1,-4 1 0,5 0 163,0 1-227,0 1 0,0 2 74,0 2 0,1-1 0,2 3 19,3 0-21,-2 2 1,0-2 0,-3 4-35,2 1-2,-2-1 0,3 3 61,-4 1 0,0 2-83,0-2 1,-1 3 0,-1 1 43,-1 3 32,-4 0 1,1 3 0,-3-4-41,0-1 29,3 5 1,-6-2 0,0 2 146,-1 0-49,-5 3 1,4-5 0,-5 2 20,0 0 1,-4-1-67,-1-3 68,-3 3 0,-1-1-68,0 4 0,0-3 1,-1 1 76,-3 0-77,-1-1 0,-7 1 0,-2 0 51,0 1-47,-2-1 1,-5-1-1,-2 0 72,-1 2 1,-5 0 236,-5 1-326,2-2 0,-4-5 1,2 0 27,-3-3-24,0 3 1,4-12 0,2 0-88,2-4 0,5-2-576,2 0 465,-1-4 1,3-1 0,-1-5-1487,5-3 867,-2 3 790,8-8 0,-8 4 0,4-5 0</inkml:trace>
  <inkml:trace contextRef="#ctx0" brushRef="#br2">15754 16117 8513,'12'0'329,"1"0"1,2 3-135,-2 0 0,0 0-200,0-3 1,-3 3 0,2 1-285,-1-2 137,2-1 1,-3-2-468,3-2 1,-3 2 10,0-3 608,-5-1 0,3 0 0,-3-4 0</inkml:trace>
  <inkml:trace contextRef="#ctx0" brushRef="#br2">15754 16322 8386,'-13'9'361,"3"1"-301,1-1 1,4-3 577,5 0-440,0-4 0,4 6 460,2-5 1,5 0-240,2-3 0,2 0 0,-1 0 236,0 0-750,2 0 0,2 0 189,1 0 0,0 0-656,-1 0 1,0 3-1,-2 0 139,0-1-1769,-1-1 2192,0-1 0,3 4 0,-4 1 0</inkml:trace>
  <inkml:trace contextRef="#ctx0" brushRef="#br2">16182 16071 8367,'-6'-4'-133,"0"1"0,4-1 895,-1 1 1,2 1-185,1-4 1,1 3-104,2-4 0,2 5-144,4-1 1,4 2 88,-1 1 1,5-3-213,-2 0 0,3 0-94,0 3 1,1 4 13,0 2 1,-5 4-245,-1 2 0,-1 3-315,-3 3 1,2 6 309,-8 4 1,0 1-282,-3 5 0,-4 0 208,-3 3 1,-1 1 0,-2-2-171,-3-2 378,3-6 0,-3-5 94,3-5 0,4 0 312,0-3-142,4-1-23,-2-5 0,8-3 0,2 0 40,2-2 1,3-1 44,1-3-226,-2 0 1,9 0 137,0 0 0,0 0-197,6 0 0,-1-1 0,2-2 53,-1-4-222,4-1 0,-5 2-359,1 0 1,-4 3 0,-3-3-808,-3 2 1,2-2 1279,-5 3 0,0 0 0,-2 3 0</inkml:trace>
  <inkml:trace contextRef="#ctx0" brushRef="#br2">11871 7793 8176,'-5'0'0,"-3"-4"338,3 3 0,-1-3-77,-1 4 98,5 0-290,-2 0 0,4 0-83,8 4 1,0-2 161,7 4 0,-2-3-31,2 4 0,-3-5-89,4 1 32,0 2 0,2-4 0,2 2-118,2-2 1,-3-1 37,3 0 1,1-1-63,-2-2 1,4 1 165,-3-4-160,0-1 0,-5-2 0,0 0 61,-2 0 0,-3-1 5,0 1 0,-2 0 143,0-1 1,-4 2-130,0 2 100,-4-2 0,5 5 99,-3-3 0,0 4 327,-1-1-395,2 2 1,4 1 303,1 0-365,-1 4 1,0-3 0,1 3 69,-1 1 1,0-3-186,0 4 0,4-4 119,-1 1 1,2-2-213,-2-1 1,-1 0-161,1 0 1,-2 0-179,0 0 1,0-1 75,2-2 0,-1 1-442,1-4 838,-2 4 0,0-11 0,-1 3 0</inkml:trace>
  <inkml:trace contextRef="#ctx0" brushRef="#br2">11015 6192 8136,'-14'4'-395,"4"-2"260,-2 4 1,1 1 32,2 6 0,1 1 320,1 5 1,2 4-118,2 1 1,2 3 37,-2 1 1,2 2-93,1-2 1,4 2-131,2-5 0,6-2 81,0-1 1,5-4-453,-2-2 0,3-3 67,0-4 387,1-3 0,4 2 0,1-3 0</inkml:trace>
  <inkml:trace contextRef="#ctx0" brushRef="#br2">11164 6266 8136,'-6'0'220,"-1"0"1,2 1-34,-1 2 1,1 3-168,2 3 0,2 3 64,-2 1 1,1 3-87,2 0 0,4 1-7,-1 2 1,4 0-126,-1-1 0,2-3-81,2-3 0,2-3 190,1-2 0,-1 0-178,-3-4 0,1 0 87,-1-3 1,-3-5 37,0-4 1,-3-2-10,4-4 0,-5-1 230,1-2 1,-2-1-51,-1 0 0,0 1 101,0-1 0,-3 4 29,0-1 1,0 4-99,3-4 0,-4 5 159,1-2 0,0 3-91,3 1 0,0 2-6,0 1 1,4 1-43,3-1 1,-2-1-210,1 4 1,0-1 47,3 4-86,1 0 0,-1 1 106,0 3 0,1 2 40,-1 6 0,-3 0-22,0 3 1,0 1-6,0 2 0,1 1 85,-4-1 1,3-2-74,-3-1 0,2-2-33,-2 2 1,-1-3 13,4 0 0,-3-6-6,3-2 1,-3-3-74,4-1 0,-4-1 90,3-3 1,0-5-79,3-6 0,0 0 54,-3 0 1,2-1-67,-2-3 0,3 2 52,0 1 0,-1 3-45,-2 4 1,3 0 101,-3 3-15,-2 2 1,3 5 211,-4 2 1,4 2-78,-4 5 0,0 2 13,-3 0 0,1 4-99,2-4 0,-2 1-209,2-4 1,-1-1 142,1-1 0,-1-3-147,5-4 88,-5 0 0,5-5-72,-4-5 1,3 0-101,-3-6 0,3 4 87,-2-4 0,2 4 99,-3-4 0,4 5-43,-1-1 0,0 1 131,0 2-108,0 0 0,2 3 200,-2-1-145,3 5 1,-5-1 18,2 6 0,1 2-122,-4 5 0,4-1 95,-4 0 0,3 1-422,-3-1 0,3 1 162,-3 3 1,5-3-538,-2 2 0,-1-1 807,1-2 0,-4 5 0,2 0 0</inkml:trace>
  <inkml:trace contextRef="#ctx0" brushRef="#br2">11815 6145 8136,'-5'0'-118,"0"0"118,2 0 1168,2 0-720,-3 4 0,4 6-37,0 5 1,4 4-112,2 2 0,4 8-23,2 9 1,-1 0-123,5 5 1,-4 4-358,4 3 0,-4-1-355,4-2 1,-5-8 360,1-2 1,-4-9-798,-2 0 1,-3-9-101,3 0 1093,-4-7 0,2-3 0,-4-5 0</inkml:trace>
  <inkml:trace contextRef="#ctx0" brushRef="#br2">11769 6266 8136,'-5'-14'39,"-4"-4"1,8 7 239,-2-5 1,3 4 469,3-4 1,6 4-298,3-4 0,4 6-212,-4 1 0,5-1-124,-2 4 1,3 2 92,0 1 0,-2 2-474,-1 1 1,-3 1 220,0 2 0,-3 5-43,-2 5 1,0 0-53,-4 0 1,0 0-164,-3 3 1,-3 0-194,0-3 0,-4 2 179,0-3 0,2 1-288,-1-4 0,1 1 232,-1-1 1,-2 0-294,5 0 665,0-3 0,-1 2 0,-1-3 0</inkml:trace>
  <inkml:trace contextRef="#ctx0" brushRef="#br2">12169 6015 8136,'-5'-5'0,"-3"-4"0,3 8 349,-5-2 1,4 2-78,0 1 0,3 0 142,-3 0-25,-1 0-155,-2 4 0,1 1 19,2 5 1,-2 2-34,5 1 1,0 0-203,3 0 1,0 1 127,0 5 1,4-1-234,3 1 0,1-1-145,1 1 0,0-3-161,1-1 0,-1-3-84,0 0 0,1-3 197,-1-3 0,0-1-284,1-5 393,-1 0 1,-1-8-23,-2-1 1,2-3 104,-5-1 0,0-1 163,-3-5 0,0 4 251,0-1 1,0 2-187,0-2 1,0 0 197,0 3 0,0 1-113,0 2 1,0 1 270,0 0-114,0 4 262,0 0-256,0 5-396,4 5 1,-2 0-124,4 4 0,-3 0 85,4 1 0,-4-1-300,3 0 0,-1 1 161,1-1 1,1-3-394,-3 0 337,3-4 0,-2 3-117,4-5 0,-2-5 80,-1-1 0,-3-2 252,3-1 1,-3-1 66,3 1 1,-3 0 258,4-1 0,-4 2 185,3 2 0,-3-1-262,3 4 1,-3-1 68,4 4 0,-1 0-1,3 0 1,-3 5-182,1 1 0,-1 2 83,3 1 1,0 1-291,1-1 0,-1-1 4,0-2 1,4 2-139,-1-5 137,1 0 1,-4-3 92,0 0 1,-1-4-4,-1-2 0,0-4 0,-4-2 0,3 2 124,-3-3 1,0-1-59,-3-2 0,0 2 96,0-2 0,-3 5 3,0-2 1,-4 3 469,1 1-314,-3 3 0,0 2-97,0 4 1,0 5 147,-1 5 0,4 0-46,0 6 0,4-1-194,-1 4 0,2 3-79,1-1 1,1 1-263,2-3 1,2-4-676,4 1 1,2-2 494,1 2 0,2-4-374,5-6 1,1-1 766,1-1 0,3-3 0,4 3 0</inkml:trace>
  <inkml:trace contextRef="#ctx0" brushRef="#br2">13305 5959 8283,'-9'0'-759,"0"0"303,-1 0 626,1 0 0,0 4-65,-1 2 0,5 3 208,2 0 1,2 4-53,1 3 1,0 2 65,0 4 0,4-5-440,2 1 0,3-1 102,0 2 1,3-5-298,1-2 1,-1-5 176,-2-4 0,2-2-88,0-1 1,1-2 54,-4-4 0,-3-2-21,0-7 0,0-1 84,0-2 0,-1-1 46,-2 0 1,-2 1 244,2-1 1,-2 4-72,-1-1 1,0 5 534,0-2-239,0 7 16,0-2 0,1 8-124,2 0 0,-2 4-118,3 5 1,0 4-197,-1-1 0,3 2-234,-3-2 0,4-2-677,0 3 0,1-3 172,1-1 746,-4 1 0,8-1 0,-3 0 0</inkml:trace>
  <inkml:trace contextRef="#ctx0" brushRef="#br2">13519 5968 8238,'0'-5'629,"-1"-2"-337,-2 4 1,2-1 667,-2 0-221,2 3 931,1-3-1265,0 13 0,3-3-398,0 6 0,1-1-33,-1-2 1,0-1-385,3-2 0,-4 3 350,1-3 1,1-1-840,-1 1 667,4-4 0,-5 2 4,5-4 0,-4 0-336,3 0 268,0 0 0,4-3 126,-1 0 1,-3-3-143,0 3-58,0-4 1,4 5 147,-1-5 0,-3 5-407,0-1 0,1 2 629,2 1 0,0 0 0,1 0 0</inkml:trace>
  <inkml:trace contextRef="#ctx0" brushRef="#br2">13855 5931 8185,'-6'-5'0,"-1"0"538,4 2 888,-4-3-688,2-3 0,-2 3 208,1 0-286,4 4-400,-6-3 0,7 6-107,-2 3 0,2 1 92,1 4 0,0 3-302,0 1 0,0 3-205,0 0 1,1-2-300,2 2 1,1-5-165,2 2 1,2-3 343,-1-1 1,-2-3 57,1-3 0,0-2 118,4-1 0,-4-5 96,0-5 1,-1-4-128,1-8 0,2 1 489,-5-3 1,0-5-37,-3-6 1,0-1 121,0-1 0,-4 0-95,-3-1 1,2-2-131,-1 0 1,0 4 427,-3 5 1,2 7-188,1 5 0,4 8 48,-1 5 0,2 6-87,1 3 0,0 7-42,0 12 1,4 6-133,2 6 1,-1 3-131,2 3 0,-1-1-1097,3 1 0,4 0 601,-1-2 1,0 0-2794,-2-7 3277,3-4 0,2 2 0,1-4 0,-3-3 0,-5-1 0</inkml:trace>
  <inkml:trace contextRef="#ctx0" brushRef="#br2">14804 5754 8213,'0'-5'200,"0"-3"0,1 4 213,2-3 1,-2-1 215,3 2 508,-3 2-681,-1-5 0,-1 7-124,-3-4 1,2 4-159,-4-1 1,0 2-134,-3 1 1,-4 3 84,1 0 0,-1 4 76,4 0 0,0 2-544,-1 3 0,2-1 194,2 1 0,-1 2-421,4-2 0,0 4 268,3 0 1,4-2-152,2 2 0,2-2 203,1 2 0,2 2 115,1-3 1,-1 0 141,1 0 1,-2-4-114,0 2 0,-2 0 418,-2 0 1,-2-1-138,-4-3 1,0 1-141,0-1 0,-1 0 1,-2 1 1,-2-4-585,-4 0 1,-1-4-16,1 1 0,3-2-1126,0-1 1081,4 0 607,-3 0 0,5 0 0,0 0 0</inkml:trace>
  <inkml:trace contextRef="#ctx0" brushRef="#br2">14907 5987 8213,'9'-9'156,"-4"3"0,3-2 357,-1 2 1,4-2-11,1-2 1,1 4-187,-4 0 1,0 0 72,1-4 0,-2 1-142,-2 0 0,3-1-57,-3 1 0,-1-3 88,1-1 0,-4-2-325,1 2 0,1-2 57,0 2 1,-1-2 42,-3 3 1,-3-1-222,-1 4 1,-3 1 80,1 1 0,-2 0 21,-2 4 1,0 0 79,-2 3 0,1 4-72,-1 2 0,2 7 80,0 2 0,4 3 7,0 0 0,4 1-42,-1 0 0,2 0-101,1 3 0,0-2-188,0 1 1,1-2 84,2-4 0,3 0-310,6-3 1,0-2 164,3-1 0,1-4-502,2-5 1,2-1-57,2-2 919,-3-2 0,4-13 0,-4-1 0</inkml:trace>
  <inkml:trace contextRef="#ctx0" brushRef="#br2">15260 5559 8211,'-4'-6'446,"2"-1"-297,-4 4 740,4 0 1,-3 0 325,2 0-668,2 0 0,-3 4-63,4 2 1,0 2-16,0 4 1,1 5-349,2 1 0,1 6 86,2 1 1,2 4-526,-1-2 0,1 3 275,1 1 0,0 0-999,1 0 1,-1-3 248,0 0 0,-2-5-118,-1 2 1,-1-3 39,1-4 871,-2-1 0,0-5 0,2 0 0</inkml:trace>
  <inkml:trace contextRef="#ctx0" brushRef="#br2">15158 5773 8211,'-4'-5'0,"2"-3"1157,-4 5-805,4-4 1,-3 2 739,5-5 1,5 2-417,1 2 0,6-2-158,4 2 0,2 0-266,4 0 1,1 1-207,2-1 1,2 1-1152,-3 1 0,0 3 741,1-2 0,0-1-2647,3 1 3011,-4 0 0,2-5 0,-2-3 0</inkml:trace>
  <inkml:trace contextRef="#ctx0" brushRef="#br2">15652 5810 8137,'-6'4'3276,"-2"-3"-2046,7 7-689,-3-7-75,4 4-466,0-5 0,0 0 0</inkml:trace>
  <inkml:trace contextRef="#ctx0" brushRef="#br3">754 15177 8872,'-9'3'105,"-1"0"-77,-3-1-631,3-1 0,-5-1 367,3 0 1,0 0 75,-3 0 0,3-3 217,-4 0 1,1-5-3,-4-2 1,-3 1 286,0-4 1,1 2-177,2-1 0,2 1 322,1-1 0,3 3 250,3 2-498,5-1 1,3 7-4,8-2 0,6 2-141,9 1 1,4 1 103,6 2 1,7 2-129,9 5 1,5-1-287,-23-4 1,1-1 0,2 1 0,1 0 175,2-1 0,1 1 1,4 0-1,0 0-420,3 1 0,1 1 0,3-2 0,1 1 419,-12-1 1,0 1 0,1-2 0,1 0 0,2 0 0,0-1-207,1 0 1,0 0 0,1 0 0,-2-1 0,1 0 0,-1-1 257,-4 0 1,0-1-1,0-1 1,17 1-1,0-2 74,-3 0 1,-1-2-1,-3 0 1,-1-1-192,-4-2 1,-1-2 0,-5 1-1,-1 0 288,-5 1 1,-2 1 0,20-5 435,-10 5 0,-6-2-352,-9 5 1,-5 3 516,-7 3 0,-5 5-660,-2-2 0,-2 2 0,-2 1 806,-2 1 1,-7 0-713,-5 3-303,-7 1 0,-9 5-87,-6-1 0,-8 1-79,-1-1 0,19-8 0,-2-1 0,-4 1 1,0 0-253,-4 1 0,0-1 0,0-1 0,-1-2 304,-2 1 1,-1 0-1,-1-2 1,-1-1-1417,-1 0 1,-2-1 1436,1 0 1,-2-3 0,-2-1-1,0-2 218,0-3 0,2-2 1,1 0-1,3-3 0,6-2 1,1-3-51,4 1 0,1-1 0,3 1 0,2 0 10,-14-11 1,13 3 802,15 6-561,6 3 0,11 7 0,4 1 408,6 0 1,6 1-612,4 1 1,7 2-18,5-2 1,6-1 1227,6 1-1174,-21 1 1,0 1 0,5 1-1,1 0-52,2 0 0,2 0 0,2 0 1,2 0-1,3 0 0,1 0-2,1 0 0,2 0 0,-14 1 1,0 0-1,1 1-44,15 1 1,0 0 34,-15 0 0,1-1 0,-1 1 0,14 2 0,0 0-9,2 0 0,-2-1 1,-8-1-1,-2-1 9,-3 0 1,-3-1 0,-4 0 0,-3-2 148,14-2 1,-6-1-1,-10-2-41,-4 3-109,-5 2 1,-3-2 49,-3-1 0,-4 1-173,0 3 0,-1 1 1,3 3 81,-2 2-789,-4-2 979,2 4 1,-4 1 0,0 6 0</inkml:trace>
  <inkml:trace contextRef="#ctx0" brushRef="#br2">16601 15940 8346,'-5'-4'-1038,"1"2"1232,4-4 1,4 4-136,2-1 1,4 2 10,2 1 0,-1-4-15,5 1 1,-1 0-2,4 3 1,0 0 31,-1 0 0,2-3-3,2 0 0,-2 0-44,5 3 1,1-3 25,5 0 1,1-3-5,2 2 1,-1-2-2,-2 3 0,-2 0 22,2 3 1,2-1-31,-2-2 0,-4 2-1,-2-2 1,-3 6-43,3 3 0,-4 2-6,0 2 0,-4 2 156,-2 0 0,1 5-107,2-1 1,1-3 82,0-1 0,3 2-114,3-2 0,2 1-1,1-4 0,1 0 30,2 1 0,-1-5 6,4-2 0,1 1-29,6-1 1,-3 0-119,2-3 1,-1 0 95,-2 0 1,3 0 27,1 0 0,-1 3 104,-3 0 1,-2 1-98,3-4 0,-3 3 4,5 0 0,-2 3-16,0-3 1,2 0-1,0-3 1,1 3-81,-4 0 1,0 1 88,0 0 1,4-3-60,-1 2 0,2-2 42,-2-1 0,1 0-41,3 0 1,-2 0 14,-1 0 0,-1 0 2,6 0 0,-4 0 13,4 0 1,-4 0 2,1 0 0,-2 0 68,2 0 0,-7 0 8,1 0 0,-5 4 95,3 2 0,-1-1-87,3 1 1,-3 0 93,0 0 1,0 2-83,4-2 0,0 0-35,2 0 1,-1-4-24,1 1 0,2-2-134,2-1 1,4 0 87,2 0 0,-3 0-405,-4 0 1,1-3 397,2 0 0,3-1-1,-3 0 1,3 3 79,-6-2 0,0-1-74,0 1 1,1-3 9,2 3 1,-2-3-41,-1 2 1,-3-3-114,4 1 0,-2 1 57,2-1 0,-3 3 71,-4-4 0,-2 5 5,-1-1 1,-1-1-29,1 1 0,-2 0 168,-4 3 1,3 1-62,0 2 1,3-1-30,-3 4 0,0-1 10,-3 2 0,-1 0 5,-2-4 1,5 3-83,-2-3 0,2 1 59,-2 0 0,1-3-155,2 2 1,1-1 134,2 1 0,2-2-75,-2 2 0,-1-2 48,2-1 1,-2 0-4,1 0 1,-1 0 7,-2 0 1,-1 0 7,4 0 0,0-3-8,3 0 1,0 0 5,-3 3 0,2-3-60,-2-1 1,1 1 54,-1 3 0,0 0 0,-3 0 1,-2 0-10,2 0 1,1 0 30,-1 0 1,0-3 4,-3 0 1,4-3 9,2 3 0,-2-4-13,-1 0 0,-2 2-12,-1-1 1,1 3-13,2-3 0,-2 3 15,2-4 1,-5 4 171,-1-3 1,-4 3-175,4-3 0,-4 3 255,1-4 1,-4 2-291,-2-1 0,1-2-4,-1 2 1,-2-3 14,2 0 0,-5 3 15,2 0 0,0-2 122,-1-4 1,1 5-120,-4-3 0,3 2 110,-3-4 1,5 1-37,-4-1 1,-2 1 15,-2-2 1,0 2-86,4-5 1,0 4 18,2-4 1,-1 1-80,1-4 1,0 1 93,0-1 0,1-3-83,3 1 1,1-1 58,-5 3 1,3-3-36,-2 1 1,-1-1 42,-2 3 1,-2 4 2,-2-1 1,-2 2-23,-4-2 1,0 0 4,0 3 1,0-2-20,0 2 0,-4 0 21,-2 1 1,-2 0-84,-2-3 1,-2 2 75,-1-2 0,0 3-78,1 0 0,-2-2 52,-1 2 0,-3-3-13,3 2 1,-3 1 48,-1 2 1,1-2 14,-1 0 0,-1-1 55,-1 4 0,1 0-89,-2-1 0,-1 1-129,-2 0 1,-2 2 134,-1 1 1,-3 1-67,0-1 0,-4-2 7,0 1 0,2 2-19,-1-1 1,0 3 47,-3-3 0,-4-1-9,1-2 1,0 3-55,3 0 1,-4 0 51,1-4 0,-7 1 153,4 0 1,-4-1-118,7 1 1,-5 0 25,2-1 1,-6 1-12,0 0 0,-2-1-330,1 1 0,3-1 328,-3-3 1,-1 3-6,2-2 1,-1 1-23,4 2 1,-4 1 20,0 1 0,22 2 0,-1 0-7,1 2 1,0 0-1,1-2 1,0 0 2,0 1 1,1 1 0,-1-1 0,0 0 4,-2-1 1,-1 1 0,0 0 0,0 2-5,-1-2 0,0 1 0,-1 2 0,0 0 0,1 0 0,0-1 0,-2 0 0,1 0-203,-2 0 1,-1 1 0,0-1 0,0 1 201,-2 1 1,0 0 0,1 0 0,1 0 38,1 0 1,0 0 0,1 0 0,0 0-35,0 0 0,1 0 0,-4-2 0,1 1 3,1-1 0,0 1 0,-1-1 0,0 0-1,3 2 1,1 0 0,-1 0 0,-1-1-5,-1 0 0,0-1 1,1 2-1,0-1 21,-1 0 0,0-1 0,-1 2 0,0-1 2,1 1 1,0 0 0,-2 0 0,0-1-27,0 0 1,0-1-1,0 2 1,0-1-239,0-1 1,0 1-1,0 0 1,-1 1 161,1 0 0,1 0 1,-3 0-1,1 0 49,-2 0 1,0 0-1,4 0 1,-1 0 4,0 0 1,1 0 0,-1 1 0,1 1 11,1 0 1,0-1 0,-2 1 0,0-1-47,0-1 0,0 0 0,1 1 0,1-1 40,0 2 0,0-1 0,0 0 0,1-1-5,1 2 1,-1-1 0,1 0 0,-1-1-66,0 1 0,1-2 0,1 0 0,1-1 96,0 1 1,1-1 0,0-1-1,1 0 15,0 1 0,0 1 0,-2-1 0,0 1-32,-1 1 0,0 0 0,1-1 0,-1-1 14,0 0 1,0 1 0,1-1-1,1 1-7,-2 0 0,0 2 0,0 0 1,0 1 66,-2-1 1,1 1 0,1 0 0,1 0-26,0 0 0,1-1 0,0 0 0,1 0 7,0 2 1,0 0 0,0 0 0,-1 0-42,-1 2 1,1 0-1,2-1 1,0 1 4,-1 0 1,0-1 0,-22 7-2,23-5 1,1 0 0,-21 5 24,-2 1 0,7 1-46,-1 0 0,4 3 32,1 0 0,1 1 177,0 2 0,4-3-193,2-1 0,6-2 493,3 2 1,-1 1-548,2 2 0,2-3 382,4-3 0,3 2-338,0-2 1,-1 0 253,4-2 1,2 2-62,7 1 1,0-1 16,0-3 1,1 2-94,2 1 1,3-2-99,7 3 0,1 0 14,5 0 1,2 3-82,1 0 1,3-2-157,-3 2 0,5-2 8,0 2 1,4 0 108,4-3 1,0 2-374,-4-2 0,4-1 126,-1-3 1,5 4 337,2-1 0,3 9 0,-1-2 0</inkml:trace>
  <inkml:trace contextRef="#ctx0" brushRef="#br3">17886 15223 9729,'-5'33'1353,"-2"7"-1132,4-3 0,-2 2 295,2-2 1,2 2-261,-2 1 1,-1 1 188,1 3 0,0-7-249,3-6 0,1-2-2,2-1 0,5-2 87,5-4 0,0-5-323,0-7 0,1-1-89,5 0 0,0-3 88,3 1 1,2-5-113,4 1 0,1-2 5,2-1 0,2 0-152,4 0 1,0 0 188,1 0 1,0 0 45,2 0 1,-5 0 48,3 0 0,-3 1 77,2 2 0,1-1-55,3 4 0,-6-4 23,2 1 0,-6-2-95,0-1 1,1 0 41,-1 0 0,0 0-3,-3 0 0,-3 0 9,0 0 0,0-4 2,3-2 0,-4-2-30,-3-1 1,-2-1 31,-4 1 1,3-5 51,-3-1 0,-4-1-95,-2-2 1,-3 1-3,1-4 0,-3-2 18,-4 1 1,-1-4 7,-2 1 0,-4-2-21,-5-1 0,1 0 2,-5-4 0,1 4-158,-4-4 1,-1 2 10,-1-1 0,0 0 16,-4-6 1,1 6 88,-1-3 0,2 1 119,1 2 1,1-1-38,-4 1 1,4 6 124,-4 0 0,0 5-111,-3 5 1,-1 3 21,-2 5 0,-2 3 341,-4 4 1,-1 4-85,1 3 0,-4 5-2,-3 3 1,3 4-313,1 3 0,1-3 11,2 3 0,-3-2 14,-1-2 0,5-3-119,5-3 1,7-2-241,6-4 0,3-2-1314,6-4 1683,4 4 0,10 1 0</inkml:trace>
  <inkml:trace contextRef="#ctx0" brushRef="#br2">18333 14218 8386,'-9'0'-729,"-1"0"1115,1 0-310,4 0 0,0 0 279,2 0 1,2-4-7,-2-3 0,2-2-165,1-3 1,0-3-161,0-4 0,0 0-129,0-3 1,1-2-80,2-4 1,-1-3 129,4 0 0,0-4-526,3 1 1,2-4 240,1 0 0,-5 0 146,3 7 0,-3 0 1,2 3-1</inkml:trace>
  <inkml:trace contextRef="#ctx0" brushRef="#br2">18370 13398 8388,'-4'-8'-95,"-2"2"0,-2-2-143,-2 1 1,2-1 523,2-1 0,2-4-95,4 1 0,0-8-309,0 2 1,0-4 4,0 0 1,1-1-301,2-1 0,-1-2 212,4 4 0,-4-1 201,1 2 0,3 1 0,-1-3 0</inkml:trace>
  <inkml:trace contextRef="#ctx0" brushRef="#br2">18361 12728 8424,'-13'-15'-462,"3"2"666,1 4 1,1-1 205,5 1 1,-1-4-442,4-3 1,1 2-364,3-2 0,-2-3 156,4-2 1,-1-2-50,1 1 1,-1 3-101,-1-3 0,-3 2 120,2 2 0,-2-1 267,-1 0 0,0 1 0,0-1 0,-4-4 0,-2 0 0</inkml:trace>
  <inkml:trace contextRef="#ctx0" brushRef="#br2">18342 12160 8424,'0'-19'-1173,"-3"4"879,0-1 1,-3 4 925,3-4 1,-1 5-153,1-1 0,2-2-178,-3 2 1,0-5-178,1 2 1,0-3-206,3-1 1,0 1-43,0-1 1,0-3 191,0 1 1,0-2-612,0 1 0,0 3 297,0-3 1,3-1-400,0 1 1,4 1 642,-4 2 0,4 0 0,-2 1 0</inkml:trace>
  <inkml:trace contextRef="#ctx0" brushRef="#br2">18342 11490 8424,'0'-19'0,"0"0"0,0-2 342,0-1 1,-3 1-95,0 6 0,0-3 33,3 3 1,0-3-63,0-1 1,-1 1-99,-2-1 1,2 4-158,-2-1 1,1 1 85,-1-4 1,2 1-348,-3 3 0,3-3 237,1 3 1,0-3-359,0 0 1,0-1 64,0 0 1,1 0-103,3-3 0,0 2 172,2-1 0,-1 1 49,-2 1 1,-2 0 164,2-3 0,-2 5-109,-1-1 0,0 4 314,0-1 1,0 3-94,0 0 0,-1 2 395,-2 0 1,-1 1-77,-2 0 1,-1-1 72,4 1 0,-4-3-91,4-1 1,-3 0 94,3 0-300,0-1 0,3-5 0,0 1 116,0-1 1,0-1-128,0-1 11,0 1 1,3-3 0,1 5-87,1-1 1,-3 0 156,1 1-113,-2 3 0,3-2 0,-1 2 52,-1 1 0,-1 0 49,-1 5-83,0 0 1,0 2 84,0 1-280,0 4 62,0-2-1088,-4 4 611,3 0 193,-4 0 0,10-4 1,0-1-1</inkml:trace>
  <inkml:trace contextRef="#ctx0" brushRef="#br3">21294 10233 9314,'-9'-1'-525,"-1"-1"-261,1-2 675,0-3 0,5 6 308,4-2 1,2-1 13,7 1 1,-2 0-4,6 3 0,0-3-112,-1-1 1,5 1 103,-1 3 0,1 0-167,2 0 0,0 0 23,3 0 0,-1 0-23,4 0 1,-4 0-6,4 0 0,-3-3-104,3 0 1,0 0 30,2 3 1,0-1-28,-2-2 1,1 2 38,-4-2 1,3 2-15,-4 1 1,0 0 49,-5 0 0,0-3 20,-3 0 1,-1-1 171,-3 4 0,1 5-154,-1 1 1,-1 2 180,-2 1 0,3 1-8,-3-1 1,-1 0-5,1 1 1,0-1-134,4 0 1,-1-3-43,0 1 0,4-5-174,-1 1 0,6-5 163,0-1 0,2-6-79,5 0 0,0-1 38,3-6 0,-1 4-4,-3-4 0,5 5 65,-4-2 1,3 3 149,-6 1 0,0 4-77,-4 2 1,0 2 201,-3 1 1,-1 0-93,-5 0 0,3 3-154,1 0 1,0 1-339,0-1 0,0-2 126,3 2 0,4-2-267,-1-1 1,5 0 378,-2 0 1,8 0 0,-1 0 0</inkml:trace>
  <inkml:trace contextRef="#ctx0" brushRef="#br3">19134 15717 10024,'-5'0'-741,"0"0"0,5 1 2379,0 2 0,0-1 0,0 4 0,8-3-1707,1 3 0,11 1-113,1 2 0,9-1-166,5-2 0,9 2 230,6-5 1,-24-1 0,2-1-99,-1-1 1,1 0-1,3 0 1,0 0 173,0 0 0,1 0 0,-1-2 0,0-1-330,-3-2 0,-1 0 1,1 1-1,-1-2 32,0-2 0,-1 1 1,1 0-1,-1 1 175,20-9 0,-4 2-13,-8-2 1,-3 0 237,3 0 1,-1-3-118,1 3 1,-5-4 152,-4-3 0,-5-2-130,-2-4 1,0 1 40,-6-1 0,-2-3 2,-4 0 0,-4 0 48,1 3 1,-6-3-48,-3 0 0,-4-1 6,-2 5 0,-2 2-105,-5 0 1,-3 0 98,0-3 1,-3 1-127,0 2 0,-2 0 6,-1 3 1,3 0 28,0 3 0,1 2 7,0 1 0,-3 2 62,2 1 1,1 6 33,-1-2 0,-1 6 265,-5 0 0,1 2-284,-4 1 1,1 1-73,-1 2 0,-2 2 104,2 4 1,1 1-110,-2-1 0,4-3 54,-3 0 1,3 0-8,-3 0 1,0 1 31,-3-4 0,3 4 8,-1 0 1,5-2 132,-1 1 0,2 0 17,1 3 0,6 1 44,3-1 0,0 0-131,4 1 0,0 2-5,0 0 1,4 5-18,-2-1 0,3-2 4,1 2 0,2-1 9,1 4 1,4-1-8,-1 1 1,2 0-9,1-1 1,1 2-5,2 2 0,-1 1 36,4 5 0,2-3-61,4 0 1,-1 1-176,5 5 0,-1-3-95,4 0 1,1-1-237,1-6 1,0 5 451,4-1 1,4-2 0,4 0 0</inkml:trace>
  <inkml:trace contextRef="#ctx0" brushRef="#br3">19171 3585 12056,'-4'-10'2361,"2"2"-2434,-4 2 1380,-1-2 1,1 8-1238,0 0 1,3 4 1028,-3 5 0,1 6-45,-2 3 1,0 2-434,4 5 1,-1 1 182,1 5 0,2 2-443,-2 4 0,2 1-267,1 3 0,4-2 281,2 4 1,-1-3 54,1 0 0,0-3-1021,4-3 1,-4-2 132,0-4 0,-4-4 140,1-2 1,-2-7 106,-1-2 0,-1-3 342,-2-1 0,1-3-61,-4-3 1,0-3-681,-4-3 1,3 1-120,-2-5 0,4-2 314,-8-3 1,5-6-40,-4-1 1,-2 0 50,2-6 1,-4 1-97,4-1 1,-4 3-33,4 3 0,-2 1-66,2 3 1,3 1 1091,-1 5 1,1 4-219,3 2 0,-1 3 9,0 3 1,0 4 271,4 9 0,0 0-192,3 9 0,0 1-37,0 5 1,4-2-210,2 2 1,3-5-9,0-1 1,1-5-7,3 2 0,-2-6 53,5-4 1,-5-3-484,1-3 0,2-1-407,-2-5 1,-2 0 288,-4 0 0,0-6 508,3-3 1,1-1-31,-1-6 0,-1 1-91,-2-4 0,3 2-68,-3 1 1,1-1 970,-1 5-465,3 0 1,-4-2 0,4 0 0</inkml:trace>
  <inkml:trace contextRef="#ctx0" brushRef="#br3">18817 3948 13280,'-4'-10'-711,"3"1"3312,-3 4-2256,4 1 1,1 5-117,2 2 1,2 6 99,5 7 0,-1 2 355,0 4 1,4 2-247,-1 4 0,5 1-157,-2 2 1,3-1-313,0 4 0,1-4-36,0 1 0,-1-3 0,1-3 0,-2-3 379,-1-7-643,1-1 50,-6-9 1,1-5 481,-6-6 0,2-6 243,-5 0 0,3-5-30,-3 2 0,4-6 109,0-1 1,2-3-40,3 4 0,0-2 35,3 1 1,1 3 35,2-3 0,2-1-114,2 1 1,-2 1-168,5 2 1,-3-1-666,3-1 1,-5 4 25,2-2 1,-3 4 1,-4-1 1,0 0 72,-3 3 0,-5 1-97,3 3 1,-7-1-1189,0 1 1051,-2 0 0,2 3-874,0-1 1315,0 5 1,-3 2 0,0 5-1</inkml:trace>
  <inkml:trace contextRef="#ctx0" brushRef="#br3">20279 7868 9737,'-9'0'-780,"3"-3"432,-1-1 455,5 1 652,-2 3-523,4 0-89,8 4 1,-1-2-123,5 1 0,1 1-8,0-1 0,3 3-14,0-3 0,2 1 0,0-1 1,4-2-75,0 3 1,3-3 47,0-1 0,2 3 23,1 0 1,-1 1 30,-2-1 1,2 1-88,-2 2 1,-2 2 99,2-5 0,-4 4-9,1-1 1,-6-1-13,0 2 0,-1-5-22,4 1 0,-2-2 24,-1-1 1,2 0 36,-3 0 1,3 0-36,0 0 1,1-1 76,-1-2 0,4-3 25,0-3 1,1 3 4,-2 0 1,0 0 0,4-4 0,-4 4 0,0 0 1,-2 4-62,-4-1 0,2 2 32,-5 1 1,4 0-77,-4 0 0,1 1 16,-4 2 0,4 1-109,-1 2 0,0 1 169,-2-4 0,3 4-155,3-4 1,-2 1 11,2-1 1,-2-2-1,2 2 1,4-2 43,-1-1 0,2-3-60,-3 0 1,1-4 240,0 0 1,2-1-96,1-1 0,0 1 26,-4 1 1,4-1-60,0 2 1,3 1 58,-4-1 0,2 2-36,-1-2 0,-3 4 38,3-1 1,-2 2-58,-2 1 1,1 0-9,0 0 1,-1 0-108,1 0 0,0 0 109,-1 0 0,-2 3-114,-1 0 1,1 0 47,2-3 1,3 0 8,-2 0 0,1 1-12,-4 2 1,1-1-10,2 1 0,3 1-30,0-1 1,-2 3-32,-4-3 0,1 1 64,-1-1 0,0-2-33,0 3 0,-2-3 79,-1-1 1,-2 0-142,5 0 1,-5 0 45,2 0 0,0 0-206,-1 0 0,1 0-306,-4 0-100,0 0 1,1-4 733,-1 1 0,0 0 0,1 3 0</inkml:trace>
  <inkml:trace contextRef="#ctx0" brushRef="#br3">21638 7905 13155,'13'-5'426,"-1"2"1,4-2-479,-4 2 0,5 0-76,-2 3 1,6 0-65,1 0 0,-1 0 54,-2 0 1,1 3-79,1 0 1,-1 5 96,2-2 0,-3-1 22,0 1 0,0-1-236,-1 2 1,0 1 88,-3-2 0,3-1 101,-2 2 1,-2-2 109,2 1 1,-1-1-56,4-2 0,-2-2 178,-1 2 0,1-2 159,-1-1 1,0 0-14,0 0 0,0 0-137,-3 0 1,2 0 42,-2 0 0,-1-1 157,-2-2 312,-1 2-435,-4-3 724,-1 4-1035,-4 0-168,-8 0 1,5 1 261,-7 2-598,3-2 559,2 3 0,-3-8 1,3-1-1</inkml:trace>
  <inkml:trace contextRef="#ctx0" brushRef="#br3">20428 7961 10886,'9'-1'834,"1"-2"1,-1 2-544,0-2 1,5 1-378,1 2 0,0 4-102,0-1 1,0 3-57,0-3 0,3 3 135,-3-3 1,3 1-121,1 0 0,-1-3 75,1 2 0,-1-2-129,1-1 0,-1 0 94,-3 0 0,2-4 281,-5-3 1,5-1 216,-2-1 1,-1 3 2,-2-1 1,1 1 4,0-3 1,2 4-89,-2 2 0,2 2-139,-2 1 0,-1 0-12,-3 0 1,4 1-87,-1 2 1,1-1-198,-4 4 0,0-3-18,1 3 0,2-3-21,0 4 1,2-5-87,-2 1 0,0-2 332,3-1 1,1 0 27,2 0 1,-1-1 93,2-2 0,-3-4 151,6-5 0,1 2-19,-2-3 1,4 0-7,-3 0 0,3 1 14,-4 3 0,1-1-42,-3 1 0,-2 1-22,-1 2 0,0 0-98,-3 3 1,3 2-125,0-2 0,0 2-147,0 1 0,1 0-75,-5 0 0,5 0 25,-2 0 1,0 3-84,0 0 1,-3 4 14,4-4 0,-1 3 105,4-3 0,0 4-17,-1-1 1,1 0 113,0 0 1,-1-3-23,1 3 0,3-4 145,-1 1 1,1-2-34,-3-1 1,-1 0 106,1 0 1,-1 0 48,1 0 0,0 0 27,-1 0 0,1-1-85,0-2 0,-1 2 82,1-2 1,-1 1-168,1-1 1,0 2 36,-1-2 1,1 2-568,0 1 0,0 1-51,3 2 512,-7-2 1,11 7-1,-6-3 1</inkml:trace>
  <inkml:trace contextRef="#ctx0" brushRef="#br1">22700 8017 13438,'-19'0'-433,"2"0"-256,1 0 0,-2 0 309,-1 0 1,-2 4 642,-7 2 1,0 2-221,-9 2 0,-3 2-346,-10 0 1,24-3-1,-2 0 284,-2 0 1,-2 1-1,1-2 1,-1 1-291,-3 1 0,-1-1 0,0 0 0,-1 0 320,-1 0 0,-1-2 0,2 0 0,0-1-45,-2 1 1,1-1 0,1-2 0,0-1 131,-2 1 0,1-2 1,0-1-1,1 0-88,1 1 1,1-1-1,-1-2 1,1-2-298,1-1 0,0-1 0,1 1 0,0-1 243,-1-2 1,0 1 0,0 2 0,1 1-82,1 0 0,-1 0 0,0 0 0,-1 1 25,-2-1 1,1-1 0,1 1 0,-1-1 64,-2 3 0,0-1 0,3-1 1,0 0-1,-1 1 1,1 1 0,0-3-1,0 0-8,-2-1 1,1 0 0,2 1 0,1-1 87,-2-1 0,0-1 1,4 0-1,0 0-71,1 0 0,-1-2 0,2 1 0,-1-2-85,1-1 0,0 0 0,2 0 1,1-2 131,0 0 1,0-2 0,2 0 0,0-1 24,0 1 1,2-1 0,-17-20 15,4-1 1,9 0 28,3-4 1,3 3 109,7 1 0,1-2-110,4-1 0,3 1-69,4-5 1,1 1 373,2-4 1,4 0-310,5-3 1,4 7 35,5-1 1,1 4-19,6 0 0,-1 1-13,-11 19 1,2 0 0,17-15 24,-15 17 1,1 2-1,20-15-22,-20 13 0,1 1 1,3 2-1,-1 0-55,-1 0 0,1-1 0,0 2 0,0 0 112,23-10 0,-22 10 1,1 2-109,2 1 1,0 0-1,2 0 1,-1 0-13,2 2 0,0 0 0,1 0 1,0 0-35,-3 1 1,0 1 0,3-2 0,0 1-1,-2 2 1,2 0 0,1-1 0,1 1-4,0 1 1,0 1 0,1-1 0,-1 1-72,1-1 0,-1 0 1,1 1-1,0-1 64,2 0 0,1 1 0,0-1 0,0 0 4,-1 0 1,1 1-1,0 1 1,-1 1 10,-3 0 0,0 1 0,2 0 0,0 1-22,-2 0 1,0 0-1,3 0 1,0 1-4,-3 0 1,0 1-1,1-1 1,0 0 0,-3 2 0,-2 0 1,1 0-1,-1 0-104,1 2 0,0 0 0,2-1 0,0 1 109,1 0 1,0-1 0,-1 0 0,-1-2 6,-1 2 1,0-1 0,0-2 0,0 1 59,1 1 1,1 0-1,2-2 1,1 0-49,-2 1 0,0-1 0,1 0 1,0-1 61,-3 0 1,-2 0 0,1 0 0,-1 0-39,1 0 1,0 0 0,0 0 0,0 0 99,0 0 0,0 0 0,-3 2 0,-1-1-3,23 2 0,-2 2 124,-2-2 1,4 1-145,0 2 0,-4 2-10,-2-2 1,-4 3-7,3 0 0,-3 3-20,0 1 1,-1-1 29,2-2 1,-3 0-56,2 2 1,2-1-7,-2 1 0,-1 2 38,-4-2 1,-2 1 260,-2 0 0,-2-3-260,2 3 1,-2 0 0,-1-1 0,-1 5-149,1-1 1,-1 1 60,-2 2 0,-2-4 279,-4 1 1,-1 2-421,1 4 0,-8 0 365,-2-4 1,-5 1-181,-1 0 0,-2-1 253,-1 1 0,0 0-59,0-1 0,-3 4-23,-1 0 1,-2 0-12,3 0 1,0-1-48,3 4 0,0-4-243,0 4 0,-3-3 91,0 3 1,0-5-112,3 2 0,-1-2 89,-2-2 1,1-2-5,-5 0 1,4-2 191,-3 2 0,0-3-167,-3-4 0,-4 4 330,1-1 1,-4 1-70,4-4 0,-4 3 140,4 1 0,-5 0-101,2 0 0,-2-3-108,2 2 0,-3 2-15,3-2 0,-1 1-16,-3-4 0,6 0-139,-6 0 1,3 1-62,-3-1 1,-4 0 39,-1 1 1,0-1 7,-1 0 1,-3 1 131,-3-1 0,-5 0-41,-1 1 0,2-1-114,-2 0 1,2-3 46,-2 1 0,-3-1 10,3 3 1,-2-4-234,5-2 1,-2 2 178,-2-2 1,-2 0-261,0-3 1,-1 0 82,4 0 0,0 3 21,0 0 1,-4 0-12,1-3 1,3 1-133,2 2 1,2-2 42,-1 2 0,-1 2-71,4-2 1,3 0-598,3-3 0,5 0 312,-2 0 0,-1 0 630,1 0 0,1 0 0,2 0 0,0 0 0</inkml:trace>
  <inkml:trace contextRef="#ctx0" brushRef="#br1">23128 6676 13531,'-4'-5'-133,"-1"1"0,0 9 1543,2 4 0,6 7-1092,3 8 0,7 6-174,6 11 1,6 5-134,-9-20 1,2 1 0,1 5 0,1 0-398,4 4 1,2 0 0,1 1 0,1 1 358,1 1 1,1 0-1,-1-2 1,1-2 76,-2-3 1,0-2-1,-3-1 1,0-2-108,-1-2 1,-1 0-1,-1-2 1,0-1-354,-3-1 1,-1-1 0,17 17 14,-11-6 0,-2-2 110,-6 2 0,-3-2 6,-4-1 0,-3-4 224,-3-3 1,-2-2-268,-1-4-1473,4-1 2287,1-9-482,4-5 0,1-13 0,-1-7 1</inkml:trace>
  <inkml:trace contextRef="#ctx0" brushRef="#br1">23938 6592 14551,'-13'-5'-656,"-3"2"1,0 2 703,0 1 0,0 9 1556,3 7 1,-3 9-380,0 10 0,-6 11-823,10-19 1,0 2 0,-5 5-1,-2 2-758,0 7 0,-2 1 0,5-13 1,0 1-1,-1-1 468,0 4 1,-1 0 0,1 1 0,-1 0 0,1-1 0,0 2-36,-1 0 1,1 0-1,-1 0 1,2 0-1,-1 0 1,1 0 114,-2 0 1,0-1 0,1 0 0,-4 11-1,0 0-429,1-5 1,0 0 0,2-3 0,1-1 67,0 0 1,0-1 0,0-2 0,2 0-616,0-1 1,2 0 0,2-5-1,2-1-179,-6 22 0,7-11-2017,5-8 2980,10-10 0,-2-2 0,7-9 0,0-3 0</inkml:trace>
  <inkml:trace contextRef="#ctx0" brushRef="#br1">24143 5819 9849,'0'-14'1406,"-1"0"-1725,-2 5-69,2 0 1512,-3-1-313,4 5-349,0 1 0,0 5-53,0 2 0,0 3 279,0 7 1,3 1-386,0 5 0,0 4 30,-3 2 0,0 6-261,0 3 0,0 5 85,0 1 1,0 6-414,0 0 1,0 4 154,0 3 1,0-3 59,0-7 0,1-3 106,2-6 0,2-7-105,5-8 0,0-6-257,2-6 0,3-4 73,4-6 0,2-7 440,1-5 1,3-3-46,-3 0 0,0-1-36,0 0 0,1-2-96,2-1 0,-2 0 2,-1 4 1,-2 0 289,2 2 1,-3-1-333,0 1 1,-5 3-344,-1 1 0,-1 1-162,-3 2-1255,3 4 524,-7 1-373,0 4 1624,-1 0 1,-8 4 0,-1 1 0</inkml:trace>
  <inkml:trace contextRef="#ctx0" brushRef="#br1">24469 5857 8918,'-15'9'-58,"3"0"0,2 1 648,0 3 0,5 6-76,2 5 0,2 8 48,1 6 0,1 5-245,1-17 0,-1 1 0,0 1 1,0 2-225,2 4 0,0 0 1,-1 1-1,0 0 79,0 3 0,2-1 0,-1-2 0,0-1-31,1-1 1,1-1-1,0-2 1,0-2-360,-1-1 1,1-1-1,4 22 210,1-2 1,-1-8-771,0-11 1,-3-5 486,1-9 0,-1-2-681,3-8 0,0 0 972,1-3 0,-1 0 0</inkml:trace>
  <inkml:trace contextRef="#ctx0" brushRef="#br0">19804 5344 7932,'-6'0'-250,"0"0"1,3 0 1040,-4 0 0,1 0-266,-3 0 0,0 0-199,-1 0 1,0 0-39,-2 0 1,-3 4-34,-4-1 1,-3 1-2,-3-1 1,-6-1 21,-3 4 0,-4-3-32,-2 3 0,-2-2-397,-5 2 0,-4 0 197,25-2 0,0 1 0,-2 1 1,1 1-134,-1-1 1,0 0 0,1 1 0,1 0 78,0-1 0,-1 0 0,-21 7-119,-2 3 0,25-8 0,-1 1 17,-23 3 0,-2 0-53,1-2 0,3-2-17,-3-2 1,-2 1 101,26-5 0,0-1 1,-2 1-1,1 0 22,-1-2 0,0 0 0,0 0 0,-1 0-2,0 0 1,-1 0 0,0-2 0,0-1 114,-1 0 1,0 0 0,1 1 0,0-1-55,2 0 1,0 0-1,0 0 1,0 1 28,0-1 0,0-1 1,1 2-1,0 0-50,-26 2 1,3-3-56,7 0 1,-2 0 136,5 3 1,-6 0 31,6 0 0,-2-4 42,8-2 1,1-2 1,2 2 0,2-5-76,2 2 1,-1-4 11,0 1 0,-1 0-60,-2-3 1,-2-1 61,-5-2 0,2-1-237,2 0 0,-2 1 41,2-1 1,2 0-73,1-3 0,1 2 80,-2-2 0,4 2-12,-4-2 1,5 2 125,2-1 1,3 1 247,6 1 0,-1 1-355,1-1 1,6 0 216,1 1 0,1-1-234,-1 1 1,3-5 18,0-2 1,3 1-3,-4-1 0,5 1 179,-1-4 0,2 3-166,1 0 1,0 0 34,0-3 0,4 0-41,3 0 0,2 2-14,3-1 0,2 4 38,1-5 0,3 6-3,-3 0 1,3 2 52,1-2 0,0 2-3,3-1 1,-2-2 112,1 1 1,3-1-150,1 2 0,-2 4 127,-2-2 1,2 7-95,-1 0 0,4 1 49,-1 2 0,2 3 36,0 0 0,6 4 9,1-2 0,2 3 29,1 1 0,0 0-129,1 0 1,-1 0 114,0 0 0,1 0 17,3 0 1,-2 0-79,4 0 1,-2 0 40,2 0 1,3 0-32,0 0 1,2-3 70,-8 0 0,2 0 2,-2 3 1,1 0-143,3 0 0,-3 3-18,-4 0 1,1 5 78,-1-2 1,3-1-21,1 1 0,-1-3 78,-3 3 1,5-4-69,1 2 0,2 0 158,-2-1 0,-2 1-146,-3-1 1,-1-1 26,0 4 0,-1 0 7,-2 0 0,2 2-14,-5-2 1,3 2-110,-3 2 1,3 2 93,-3 1 1,0-2-155,-3-5 0,0 2 83,0-1 1,2 1-13,-2 1 1,2 0-23,-5-3 0,0 2-7,0-2 1,4 3 26,-4 0 0,4 0 11,-4 0 1,-1 1 238,1-1 1,-5 0-221,2 1 0,-2-1 140,-2 0 1,-2 0-120,-1-3 1,-2 2 22,2-2 1,-3-1-10,0 2 0,1-2-38,0 1 0,-1 5 17,-2-1 1,1 1-4,-2-2 0,3 5 75,-6 1 1,1 4 24,-1 3 0,-2 3 141,-4 6 0,0 0-152,0 6 0,-4-2 108,-2 5 1,-3-2 83,-4-4 1,0 2 236,-3-2 1,-1-2-216,1-1 0,-1-5 62,-2-1 1,-3-3-367,1 2 1,-1-3 105,3 1 1,-2-6-331,-1 0 0,0-4 107,4 4 1,-1-5-301,0 2 0,5-4 13,1-3 408,3 2 1,-3 2 0,-2 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8156 5847 8109,'4'-9'-2226,"2"0"3064,3-1 0,0 2-233,1 2 0,7-1-611,5 3 0,5-2 19,4 3 1,2-3-70,4 3 0,1-1 35,3 1 0,-3 2-141,2-3 1,-1 3-7,-2 1 1,-1 1 239,-2 3 0,5 1-50,-5 4 1,0 0-18,-6 1 0,3-1-11,0 0 0,3 4 38,-3-1 0,3 2 9,-3-2 1,4-2 18,-1 3 1,5-4-5,-2-3 1,5 1-30,-4-3 1,5-1-6,1-3 0,4 0 87,2 0 0,0 0-361,-4 0 1,1 3 343,-1 0 0,-20 0 1,1 0-67,-1-1 1,1-1 0,0 2-1,-1 0 95,24 1 0,-1 2-126,-23-5 1,1 1 0,21 4-8,2-3 1,1 0 20,-2-3 1,-22 0 0,1 0-76,0 0 0,0 0 0,25 0-4,-25 0 1,-1 0 0,25 0 49,-24 1 0,0-2 1,-1 0-1,1-2 13,3 0 0,0 0 0,0-1 1,-1-1-192,1-1 1,0-1 0,1 2 0,0-1 216,-1-2 1,0 0 0,2 2-1,-1 0 1,3-2 1,-1 0 0,-3 1-1,1 0 61,0-1 1,1 0-1,-1 0 1,-1 0-18,2 1 0,-1 1 1,1 0-1,1 0-42,0 1 0,0 1 0,-3-1 1,1 1 13,1 1 1,-1 0 0,-1-1 0,0 1-6,0 1 1,0 1 0,2-2 0,-1 0-1,1 1 0,0 1 0,-1-3 0,0 0-1,0 1 1,1 0-1,1 0 1,0 1-41,-1-1 1,-1 0 0,2 1-1,1 1 21,-1-2 0,0-1 0,-1 2 0,0-1-8,1 0 1,0 0-1,1-1 1,0 1 83,-1 1 0,0 1 0,3-2 0,-1-1-64,2 3 0,-1-1 1,-2 1-1,0-1-42,1 2 1,0 0 0,-1 0 0,0 0 41,-1 0 0,0 0 1,2 0-1,1 0-29,-1 0 1,-1 0 0,0 2-1,-1-1 27,1 1 1,-1-1 0,-1 2 0,0-1-63,-1-1 1,1 1 0,2-2 0,-1 1 16,2 0 1,0 1-1,-1-1 1,0-1 9,1 0 0,0 0 1,-2 0-1,0 0 13,1 0 1,1 0-1,-1 0 1,0 0-4,2 0 0,0 0 1,-3-2-1,0 1 40,2-1 1,0 1 0,-1-3-1,1 0-34,0 1 1,-1 0-1,2 1 1,-1-1 1,0 0 0,-1 0 0,0 1 0,1 1 5,-2-2 0,0 0 0,-1 1 1,1 0-15,2-1 1,-1 0 0,1 2 0,-1 0 7,1 0 1,-1-1 0,0 1 0,0 1-2,-3 0 1,1 0 0,-1 0 0,1 0-13,-1 0 1,1 0 0,1 0 0,0 0 11,1 0 0,-1 0 0,-1 0 1,1 0-33,-3 0 0,0 0 1,1 0-1,0 0 28,-1 0 0,0 0 0,2 2 0,0 0-18,0 1 0,0 0 1,-2 0-1,1 0 15,-4 0 0,-1 0 0,1 0 0,0 0-122,0 2 1,0-1 0,2 0 0,-1-2 125,1 2 1,-1-1-1,1 0 1,-1 0-1,-1 1 1,0 1 0,0 0 0,0-2-9,0 1 1,0-1 0,0 0 0,0 1 3,0-3 1,-1 1 0,0 1-1,-1 0-42,1-1 0,-1-1 0,0 1 0,1-1 41,1 0 1,0-2-1,0 1 1,-1 0-42,1 0 0,0 0 0,0 0 0,0-1 31,0 0 0,0-1 0,0 1 1,0 0 49,0-2 1,0 0 0,1 0 0,1 0-43,-1-2 1,1 0 0,-1 1 0,1-1 2,-2 0 0,0 1 1,-1 0-1,1 0 19,0 0 1,0 1-1,2-1 1,-1 0-20,1 1 0,-1 0 1,-1 0-1,0 1 47,-2-1 0,1 0 0,1 0 0,0 0-35,1 0 0,1 0 0,1-1 0,0 1 70,-2 1 0,1 1 0,-1-2 1,1 0-67,-2 1 0,0 0 0,0 0 1,-1 0 37,1 1 1,0-1 0,2 1-1,-1 0-27,1-2 1,-1 0-1,1 2 1,-1 0 3,-1-1 0,0 1 0,0-1 0,1 0-19,0 0 1,1 1 0,0-2 0,0 1 14,1 1 0,0-1 1,-2 2-1,-1-1-26,-2 0 0,1-1 1,-1 1-1,1 1 21,3 0 0,-1 0 0,0 0 0,-1 0-71,2 0 1,-1 0 0,0 0 0,-1 0 60,0 0 0,0 0 0,0 0 1,1 0-11,0 0 0,1 0 0,-2 0 0,1 0 16,0 0 1,1 0 0,-2 0 0,1 0 1,-1 0 0,0 0 0,1 0 0,2 0-20,0 0 0,0 0 0,-3 0 0,1 0 10,-1 0 1,-1 0 0,24 0 16,2 0 0,0 0-9,-25 0 0,0 0 0,23 1-30,-1 2 0,1-2-22,-2 2 1,-22-2 0,0-1-31,26 0 1,-3 4 51,0-1 0,1 0-8,-2-3 1,2 0 19,-1 0 0,1-3-9,-25 1 0,0 1 0,26-6 125,-2 4 0,-2-1-89,-21 2 1,-1 1 0,22 0 125,-2-2 0,1 2-138,-4 1 0,1 0 13,2 0 0,-5 1 36,2 2 1,-4-1 31,-1 4 0,-1-1-91,0 2 0,0 1 32,1-2 0,-1-1-76,0 1 1,1 0 63,3 0 1,-3 1-13,2-4 0,-1 3 9,-2-2 1,1-1 149,2-3 1,2 3-23,1 0 0,0 0 30,-3-3 0,1 0-74,3 0 0,-2 1 8,-1 2 0,-2-2 122,4 2 0,4-2-75,3-1 0,-1 1-139,-2 2 0,-1-2 51,1 3 1,4-3-31,1-1 0,0 3 9,-26-2 1,1 1 0,-1 0 0,1-1-84,0-1 1,1 0 0,2 0 0,-1 0-51,1 0 1,-1 0-1,2 0 1,0 0 59,-1 0 0,-1 0 0,1 0 0,-1 0-321,-1 0 1,0 0-1,1 0 1,0 0 141,-1 0 1,0 0 0,0 2 0,-1 0-2141,23 4 2345,-3 7 0,-21-7 0,0 2 0,21 11 0,-22-9 0,-1 0 0,0 2 0,1 1 0,0 2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85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3976 13827 8081,'-13'-10'28,"1"1"1,-2 4-29,2 2 0,2 2 378,-3 1 0,3 5-68,1 4 1,-5 9-328,-1 7 1,-6 6 170,-1 3 1,-3 4-202,4 5 1,-5 3 162,13-19 1,1 2-1,2-2 1,1 1-114,1 3 1,1 0 0,1-2 0,2 1 55,0 1 1,1 0-1,1-1 1,0 0 31,2 3 0,0-1 0,2-4 0,0-1-287,1 1 1,1 0 0,5 17 76,3-4 0,0-6-365,3-7 1,1-7 107,2-11 1,5-5-116,2-2 0,2-2 76,1-1 1,3-4-35,0-2 1,0-7 42,-3-2 1,0-4 182,0-3 0,-4 2 223,1-5 0,-3 1 0,3-1 0,-1-1 0,0 5 0,-2-4 45,-6 3 0,1 0 304,-1 4 0,0-4-225,0 0 1,-3 1 747,-3 2 1,-4 0-466,0 1 1,-4-1-93,1 0 1,-2 5 411,-1 2 0,-4 5-199,-2 4 0,-5 3-202,-2 3 0,-4 7-98,-2 5 0,0 7 54,-2 3 0,1 2-75,1 1 0,4 0-1,-1-1 1,6 1-131,1 0 1,0 0 91,6 0 0,2-4-604,7-2 1,5-4 262,7-2 0,2-7-225,2-6 0,0-3 192,3-3 0,1-3 5,-4-6 1,3-6 158,-4-4 1,0-3 97,-5 4 1,0-5-39,-3 1 0,-1-1-71,-3 1 1,0-1 150,-3 5 1,1-1-36,-4 3 1,1 2 109,-1 1 0,-1 3 11,5 3 1,-4 4 409,3 0-279,-4 4-5,6-2-178,-2 4 1,2 1 1,-2 2 0,-1-1-131,-2 4 1,-2 0 84,2 4 1,-1 0-187,2 3 1,-3 1 13,2 5 0,-5 3-82,-1 3 1,-5 2 102,2 1 0,-2 1 33,-1 2 0,2-5-84,1 2 1,4-6 80,-1-1 1,2-5-35,1-4 0,4-6 25,2-2 0,3-8 154,0-2 1,3-10-182,1-6 0,3-5 5,0-4 1,1-1 17,2-2 1,0-2-117,-1 1 1,2 0 220,2 1 0,-3 2-78,3 4 1,-2 4 103,-2 3 0,1 1-108,-1 1 1,-2 8 263,0 2-91,-5 6 1,1 3 133,-5 6 1,-3 6-37,-4 4 1,0 2-144,0 4 0,-1 2 254,-2 4 1,-2-1-171,-1-2 0,1 1-256,2-1 1,2 1 136,-2-1 1,2-2-850,1-5 1,0 1-72,0 0 0,1-5-431,2-2 1,0-5 381,6-4 899,-1-2 0,5-1 0,-4 0 0</inkml:trace>
  <inkml:trace contextRef="#ctx0" brushRef="#br0" timeOffset="1">5298 14115 7910,'-9'-4'0,"2"2"-130,1-4 0,1 3 12,-1-3 368,2 3-197,-1-1 0,0 4 11,-4 0 0,0 1 259,-1 2 1,1 0-88,0 3 0,-1 0 76,1 3 0,0 1-121,0-1 1,-1-3 241,1 0-263,4 0 0,-3 4-33,5-1 0,0-3 95,3 1 0,0 2-29,0 3 0,3 2-222,0-2 1,8 3 92,-2 3 0,3 0-376,-3-3 0,3 3 180,1-3 0,2 2-95,-2-1 0,2-2 77,-2-2 0,-1-1 68,-3 1 1,-3-3-7,1-2 330,-5 1 36,2-3-169,-4 0 294,-4 4-225,-1-8 0,-5 6-74,1-4 0,3 0-25,0-3 1,2 1-75,-2 2 1,4-2-263,-6 3-275,7-4-298,-3 0 1,8-4 0,1-1 0</inkml:trace>
  <inkml:trace contextRef="#ctx0" brushRef="#br0" timeOffset="2">5521 14348 7984,'-6'1'33,"0"2"1,1-1 329,-1 4-522,1-3 1,6 1 68,3-4 0,1 0 125,4 0 0,3-4 21,1-3 1,2-2-98,-2-3 1,0-3 128,0-4 1,-3 1 109,2-1 0,2 1 79,-2-1 0,0 0-131,-6 1 0,-2 0 226,-4 3-256,0-3 1,-5 12 21,-4 0 0,-5 5 26,-5 4 1,2 7 146,1 9 1,-1 3-60,1 6 0,3 3 69,0 0 0,3 7-470,1-4 1,4 3 115,1-6 1,8 0-376,2-3 1,5-4 209,2-2 0,6-11-27,0-5 1,3-4 33,-1-2 1,2-5-180,2-4 1,1-9 11,-5-7 0,4-3 5,-3-3 0,-1 1 317,-6-4 1,2 4-86,-5-1 0,0 0 295,-6 3 1,2-1-84,-2 8 0,-1 3 312,2 6-265,-5 5 0,2 4 496,-4 6 0,0 7-78,0 5 1,-1 7 130,-2 3 0,1 2-208,-5 1 0,4-4-71,-3 1 0,1-1-176,-1 1 0,2 0-7,4-7 0,0 2-299,0-8 1,1-2 124,2-4 1,2-5-328,4-1 1,2-5-35,1-8 0,2-2-196,5-7 0,0 1 200,-1-3 0,4 3 69,0-1 1,-1 2 204,-2 2 0,0 0-109,-1 3 1,-3 5 261,-3 7 0,-1 2 14,-2 1 1,-1 5 18,-2 5 1,-1 3-170,-5 6 0,0-1-93,0 1 1,-1 0-258,-3-1 0,3 0 138,-2-3 1,-1 3-131,1-2 0,0-3 63,3-1 0,0-1-710,0-2 1,0 0 1003,0 1 0,4-5 0,1-1 0</inkml:trace>
  <inkml:trace contextRef="#ctx0" brushRef="#br0" timeOffset="3">5512 14078 7902,'-19'-13'-26,"1"2"-151,-1-1 1,4 2 200,-1 4 0,0 2-73,-6 4 0,1 8 741,-4 5 0,4 9-276,-4 5 0,3 6 17,-3 4 1,5 3-85,-2 0 0,7 1-56,6-4 0,4-4-272,5-2 1,5-3-303,4-3 0,6-3 170,7-7 1,2-1-175,7-5 1,4-1-810,5-2 1,0-1 1093,7-5 0,-5-3 0,8-1 0,2 2 0,-26 2 0,1-1 0</inkml:trace>
  <inkml:trace contextRef="#ctx0" brushRef="#br0" timeOffset="4">6713 14199 7931,'-1'-19'175,"-2"1"1,-1 0 345,-2 3 1,-3 1-401,3 5 1,0 3 72,-3 0 0,0 3-117,-6 0 1,-2 3 92,-4 3 1,-2 4 74,-2 5 0,-4 3-3,4 3 1,0-2-1,7-1 1,4 1-259,5 2 0,1 0 0,5-3 1,1 3 153,5-2 1,2 1 29,4 2 0,4-1-659,-1 1 0,4 0 293,0-1 1,-2-3 214,2-3 0,-5 2 134,2-2 0,-4 0-153,-3-2 0,-2-1 96,-4 0 0,-4 3-22,-2-3 0,-3 1-608,-4-6 1,2-1 269,-5-3 1,4 0-698,-3 0 0,4-2 282,2-5 1,4 0 680,5-8 0,0-5 0,0-4 0</inkml:trace>
  <inkml:trace contextRef="#ctx0" brushRef="#br0" timeOffset="5">6639 14339 7931,'23'-9'233,"-1"3"0,-2 1 14,-2 2 0,3 2 351,-2-2 0,0 5-176,-6 1 1,3 4 10,0-1 1,-3 0-196,0 0 0,-3-4-41,-1 1 0,1-2-143,-1-1 1,-3 0 57,0 0 0,0-5-189,0-4 0,1-2 135,-4-4 1,0-1-374,-3-2 1,0-4 96,0 0 1,-1-1-34,-2 2 1,-2 1 97,-4-2 148,-1 7 1,1 2 325,0 7 1,-1 4-121,1 8 0,1 1 84,2 9 1,-3 4-41,3 4 1,-1 0-131,1 1 0,1 0-31,1 3 1,3-3-159,-2 0 0,3-5-81,3 2 1,3-3-449,3-4 0,4-5-273,3-3 1,1-5 374,2 1 0,3-6-301,-1-4 0,1-2 296,-3-3 0,-2 1-202,-1-1 708,-3 2 0,1 0 0,0 1 0</inkml:trace>
  <inkml:trace contextRef="#ctx0" brushRef="#br0" timeOffset="6">7058 14255 7931,'-10'-9'0,"1"-1"6,0 1 1,2 4 607,1 2 199,4 2 1,-2 6-306,4 4 1,-3 5-154,0 4 0,-1 4-42,1 0 0,2 4-93,-3-2 0,3-1-523,1-1 1,1-4 154,3-2 0,4-3-75,4-3 1,5-5-4,-2-2 1,3-4-288,1-5 0,0-1-186,3-9 0,-2 1 257,1-4 1,2 0-26,-1 1 1,-2 3 128,-4 3 0,1 1 264,-5 2 0,-3 4 18,-3 2 208,-3 2 0,1 5-26,-4 2 1,-1 6 158,-2 0 1,-3 3-63,-3-2 0,3-1 74,0-2-562,4-1 124,-3 0 11,5-4 1,1-2-88,3-6 0,1-2-139,4-4 0,3-4 356,1 1 0,3-9 0,-1 2 0</inkml:trace>
  <inkml:trace contextRef="#ctx0" brushRef="#br0" timeOffset="7">7486 14143 7931,'0'-13'1779,"-4"2"-1306,-1-2 0,-2 8 5,1 2 0,4 3-82,-1 3 1,-2 2-164,-1 4 1,0 5-177,0 1 1,4 4 56,-1 3 1,2-2-69,1 5 1,0-3-68,0 3 0,0-2-249,0 2 0,3 2 33,0-2 0,3-1 83,-2 1 0,0-6 356,-1 0 1,-2-2-137,2-4 0,-9 2-339,-4-2 0,-2-1 117,0-2 1,-6-4-336,-4 0 0,-4-4 61,2 1 430,-3-2 0,-5 3 0,-1 1 0</inkml:trace>
  <inkml:trace contextRef="#ctx0" brushRef="#br0" timeOffset="8">4907 15112 8066,'0'-10'387,"0"1"184,0 0 1,9-1-405,7 1 0,12-1 50,12-3 1,12 3-566,-21 4 0,3-1 1,6 1-1,2-1 464,3 1 1,3 0 0,3-1 0,1 1-272,-16 3 1,0 0 0,1 0 0,2 0 0,0 0 0,1 0 222,0-1 1,0 1-1,1 0 1,0 0-1,0 0 1,0 0-275,-1 0 1,0 0 0,1 0 0,0-1 0,1 1 0,0 0 127,0 0 0,1 0 0,-1 0 0,1-1 1,-1 0-1,0 0 64,-2-1 1,1 1-1,-1 0 1,-2 0-1,0 0 1,-2 0-595,13-1 0,-1 0 1,-3 1-1,0 0 424,-6 1 0,-1 0 1,0-1-1,-1 1 19,-6 1 1,0 1 0,-2-1 0,0-1 164,17 0 0,-3 3 0,-3-4 0,-2-1 0,-1 0 0</inkml:trace>
  <inkml:trace contextRef="#ctx0" brushRef="#br0" timeOffset="9">7644 14925 7995,'-9'4'1648,"0"-1"-10,-1 3 0,4-4-1322,0 1 1,5-2-3119,1-1 2802,0 4 0,8-3 0,-3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2346 4609 8556,'-9'-14'-19,"0"-1"0,-1 0 494,1 0 0,4 7-90,2-2 1,6 4-190,3 0 0,2-1 15,2 4 1,3-4-27,3 4 1,4-1 32,2 1 1,8 1 25,1-4 1,5 0-165,5-4 1,2 1-174,7 0 1,-22 2 0,1 0 14,3-1 0,1 1 0,-1 0 1,1 0-271,1 1 0,0 0 0,0 0 0,0 0 240,0 0 1,0 0 0,-2 1-1,-1 0 148,2-2 0,-1 1 1,-3 1-1,0 0-16,-1 0 0,0 1 0,23-9 196,-8 1 1,-2-1-168,-3 4 0,-6 1 229,-4 2 0,-6-2 307,-6 5 1,-4-1-548,-5 1 1073,1 2-1117,-7-3 1,-2 4 331,-8 0 0,-2 0-433,-4 0 1,-5-3 85,-5 0 0,-3-2 46,-3 2 1,1-1-153,-4-2 0,0-2 144,-3 1 1,1-1 73,1-1 1,4 0 18,7-1 1,2 4 145,6 0 0,3 3-63,4-3-121,3 3 0,6-1-254,7 4 1,1 0 111,1 0 1,5 0-110,1 0 1,4 4 106,2 3 1,6 1-11,4 1 0,5 1 54,-2-1 1,2 3-14,1 1 1,0 2 46,1-2 0,-5-1 144,-2-3 1,-3 4 346,-3-1 1,-4 1-158,-5-4 0,-6 0 83,-4 1 0,-5 0-122,-1 2 1,-1 0-497,-5 3 0,-3 1-313,-4 2 1,0 5-419,1 2 0,-3 6 291,-4 3 0,1 3 283,-1 4 1,1 1 0,-1 5 0</inkml:trace>
  <inkml:trace contextRef="#ctx0" brushRef="#br0">10782 7384 8381,'9'-4'-238,"1"1"0,-1-1 726,0 1 0,4 2-53,-1-2 1,8 2-356,-2 1 1,4 0 30,0 0 1,3-1 2,6-2 0,2 2-116,4-2 0,3 2 102,1 1 1,0-4-353,-1 1 0,2 0 305,1 3 0,0 0 50,-3 0 0,-2 0-31,3 0 0,-4 0-15,-3 0 1,-2-1 0,-4-2 1,1 2-3,2-2 0,-2 1-78,2-1 0,-2 1 82,-1-4 1,0 2-83,0-2 0,-1 1 70,-2-1 0,0-2 0,-3 1 0,4 2 255,-1-1 0,-1 4-198,0-1 1,1-1 8,3 1 1,1-1 17,2 4 0,-5 0-19,2 0 0,-2 0-21,2 0 1,0 0 24,0 0 1,-5-3-15,-1 0 1,-2-4-172,-2 1 0,0-2-30,-2-2 1,-3 1-668,-4 0 0,3-1 193,-3 1 572,7 0 0,-10-5 0,7 0 0</inkml:trace>
  <inkml:trace contextRef="#ctx0" brushRef="#br0">14078 8482 8378,'-10'-9'0,"-2"0"0,0-1 399,0 1 1,2 4-152,1 2 0,3 3-40,-1 3 1,1 4-44,-3 9 1,0 3-195,-1 9 0,1 4-32,0 2 1,3 7 123,3 2 1,2 2-392,1-2 0,4-3 280,3-5 1,5-3-142,4-4 0,4-10-5,2-5 0,4-7 20,-1-6 1,2-5 237,1-5 0,-5-4 201,-1-8 1,-2-2 201,-2-4 1,-3-3-173,-3 0 0,-6-3 139,-2 3 1,-3-1-90,-1 1 1,-8 4-197,-1-4 1,-6 8-9,-1-2 0,-3 6 11,-2 3 0,1 3-336,-2 4 1,7 3-484,2 3 0,3 2-494,1 1 0,4 4 521,1 3 0,3 4 640,1 1 0,5 5 0,0-3 0</inkml:trace>
  <inkml:trace contextRef="#ctx0" brushRef="#br0">14544 8436 8396,'-7'-3'314,"1"-1"0,3 1 63,-3 3-69,4 0 1,-3 1-72,1 2 1,2 7-329,-4 5 0,3 7 109,-3 3 1,4 6-8,-1 3 0,2-1-13,1 1 1,1-1-118,2 2 0,2-4 33,4-7 0,4-2-216,-1-6 0,5-4 296,-2-6 0,0-3-48,0-6 0,-2-3 442,2-6 0,-3-7-192,0-6 1,-3-2 119,-3-1 1,2 0 21,-5 0 1,0 1 74,-3-1 0,0 1-238,0 2 1,-4 3-260,-2 7 0,-3-2-568,0 5 1,-3-1 393,-1 4 0,1 1-759,2 1 0,4 3 80,0 4 937,4 0 0,-6-4 0,2-1 0</inkml:trace>
  <inkml:trace contextRef="#ctx0" brushRef="#br0">14860 8305 8361,'-1'-5'-644,"-2"2"1800,2 2-184,-3 1-758,4 4 1,1 2 40,2 7 0,2 5-320,4 7 0,1 6-60,-1 3 1,1 4-101,3 2 0,-3 1-250,3 3 0,-2-3-152,1-4 0,-1-3-105,1-3 0,-3-7 16,-2-2 716,-3-6 0,0-3 0,1-4 0</inkml:trace>
  <inkml:trace contextRef="#ctx0" brushRef="#br0">14897 8287 8267,'-14'-10'149,"1"1"0,4 0 319,3-1-1,2 1-268,4 0 1,1-1 85,2 1 0,3 0-150,7 0 0,-2-1 109,4 1 0,2 3-43,5 0 0,-2 3 32,5 0 0,-4 2-304,1 1 1,-3 1-13,0 2 1,-1 3-66,-3 3 0,-1 4-16,-5 3 0,-4 1 160,-2 2 0,-2 3 33,-1 0 0,-4 2-29,-2-2 1,-7 3-42,-2-3 0,0 2 47,0-2 1,-1-1-69,-2-6 0,-1 2 7,0-5 0,5 0-12,2-6 1,1-2-393,2-4 350,4 0 0,1-1-29,4-2 0,2-1 61,4-2 0,1-3 107,9 3 1,-1 1-73,4-1 0,3 3 76,-1-4 1,4 5-97,-3-1 1,4 3 17,-2 3 0,-1-1 64,-1 5 0,-2 0-2,-2 5 0,0-1 177,-3 1 1,-5 2-79,-7-2 0,-2 4 566,-1 0 1,-5-1-291,-5 0 1,-3 1 237,-6 2 1,0-1-278,-3 1 1,2-4-268,-2 4 0,0-5-685,0-1 0,-1 2 414,2-2 1,4-1-430,-2-4 0,6-3 77,-3-4 536,9 0 0,-9 0 0,5 0 0</inkml:trace>
  <inkml:trace contextRef="#ctx0" brushRef="#br0">11043 14236 8480,'-6'-12'-428,"3"-1"0,4 1 742,6 3 0,8 0 19,13 3 1,12-1-424,10 4 1,-21 1-1,1 1-333,2 1 1,1 0 0,3 0 0,2 1 401,2 0 1,0 1-1,2 0 1,0 1 56,-1 2 0,-1-1 0,1 1 0,-1 0-4,-4 0 1,-1-1 0,0-1-1,-1-1 116,1 0 1,-1-1-1,-2 0 1,1-1-87,-2 0 0,0 0 0,-3 0 0,-1 0 242,19 0 1,-8 0 90,-7 0 217,-6-4-259,-10 3-30,-7-3 1,-16 4 423,-5 0 0,-4 0-565,-5 0 1,-6-1 47,-6-2 0,-5 1-197,-2-4 0,0 1-322,1-4 1,0 2 160,-3-5 1,8-2 137,1 2 0,7-4 21,2 4 0,8-4 118,2 4 1,7-1-158,5 4 0,6 0 33,4-1 0,5 5 48,4 2 0,2 2 10,4 1 1,2 1-14,4 2 0,3 2-4,0 5 0,3-1-30,-3 0 1,3 5-4,-3 1 1,3 2 88,-3-2 0,-1 2-22,-5-5 1,-2 4 289,-4-4 1,-8 4-68,-2-4 0,-7 1-67,-2-4 0,-9 1-543,-10 3 0,-4 2 158,-8 7 0,-4 2-448,-5 4 1,1 1-550,17-14 1,0 1 1125,1 0 0,-1 1 0,-2 2 0,-1 1 0,1 1 0,0 0 0,-1 0 0,1 1 0,-1 0 0,0-1 0</inkml:trace>
  <inkml:trace contextRef="#ctx0" brushRef="#br0">20493 11499 8336,'-5'-5'386,"1"6"203,4 8 0,0 5 379,0 4 1,1 10-384,2 6 0,2 9-236,0-17 1,-1 0 0,1 2-1,0 1-408,-1 4 0,1-1 0,0 1 0,-1-1 70,1-1 0,0 0 0,-2-2 0,0 1 84,0-4 1,0 0-1,3 23 38,4-9 0,-4-8-156,0-10 0,-1-9-735,1-4-712,3-6 1,-7-3 675,4-6 1,-3-6 793,3 0 0,-4-9 0,3 2 0</inkml:trace>
  <inkml:trace contextRef="#ctx0" brushRef="#br0">20260 11564 8407,'-9'-3'-552,"0"0"765,-1 0 1,4 3 382,0 0 0,5 0 181,1 0 1,5 5-270,8 4 1,2 5 64,7 4 0,3 2-160,6 2 0,6 1-407,6 5 1,-19-12 0,0 0 89,2 1 1,1 1 0,-1 0 0,1 0-295,2 1 1,0-1-1,0 0 1,-2 0 200,0 0 1,-1-2 0,-1-1 0,0-2-302,18 9 1,-7-6-547,-8-4 0,-5-5 460,-7-1 0,-3-3-783,-4 0 319,-3-2 32,-2-1 0,-4-2 816,0-5 0,0-3 0,0-9 0</inkml:trace>
  <inkml:trace contextRef="#ctx0" brushRef="#br0">20903 11434 8182,'-19'-4'0,"4"3"770,-1-3 1,4 5-202,-4 6 0,0 7-2,-6 11 0,-2 12-366,11-14 1,-2 1-1,-3 5 1,-1 2-385,-2 5 1,-1 2-1,-3 4 1,0 1 300,7-13 0,-1 0 1,0 0-1,0 1 0,1 0 1,-1 0-114,-9 13 1,0-1 0,3-1 0,0-1-160,1-2 0,1-1 0,3-3 0,1-1-328,4-4 0,2-1 1,1-4-1,3-2-2308,3 8 2790,2-4 0,4-8 0,0 0 0</inkml:trace>
  <inkml:trace contextRef="#ctx0" brushRef="#br0">11424 7458 8059,'-37'8'-288,"0"-2"0,-2 3 457,1-3 0,-1-2-419,5-1 1,-5-3 353,-2-3 0,-9 1-63,0-4 0,21 1 0,-1-1-247,2-1 0,0-1 0,-2-1 0,-1 0 238,2 0 0,-1 0 0,-1-1 1,0 1-5,1 0 0,1 0 1,1-1-1,1 1 61,2 0 0,1-1 0,-23-8 272,4-1 1,3 3-251,9 1 0,1-1-9,8-2 1,1-2-109,2-2 1,5-2 68,1-7 0,3 1-130,1-5 1,3-2 71,3-3 0,3-8 30,3 2 1,8-1 81,7 1 0,3 0-29,-7 20 0,0-1 1,-1 1-1,1 1 8,2-2 1,2 1 0,-1 0-1,1 1-64,2 1 0,1 2 1,0 0-1,1 0 89,3 0 0,0 1 0,-1 1 0,0 0-67,3 0 1,-1 0 0,-2 3-1,1 1-47,-1 2 0,1 0 0,0 0 0,-1 1 25,0 2 1,2 0 0,1 1 0,0 0-93,3 1 0,-1 2 0,1 0 0,0 1 73,0 1 0,-1 0 0,2 1 0,-1-1 9,3 0 1,0 1-1,1-1 1,1 2-53,1-1 1,-1 1-1,0-1 1,1 1-170,-1 1 1,1 1 0,0-2 0,-1 0 166,2 1 0,1 1 1,1-1-1,-1 1 38,1 1 0,0 0 1,0-2-1,-1 0 132,-3 1 0,1-1 0,0 1 0,0-1-14,-1 2 0,-1 0 1,1 2-1,-1 0-172,-3 1 0,0 1 0,0 0 0,-1 1 202,20 7 1,0 3-55,-24-6 0,-2 0 1,21 13 229,1 0 0,-2 4-29,-1-1 0,-1 2-416,-1 5 1,-8-4 153,-2 4 0,-2-4-150,-4 0 1,-1 4 180,0 3 1,-3-3-207,1-1 0,-7 1 77,-2-1 0,-3 1 425,-1-1 0,-3-3-435,-3 0 1,-6 0 371,-4-3 1,-5-2-184,-4 2 0,-2 0-87,-4 3 0,-2-2 100,-4 2 1,-5-1-185,-4 7 1,-1-4-164,16-15 1,0 1 0,0 0 0,0 0 187,-3 0 0,0-1 0,-1 1 0,-1 0-8,-2 0 0,-1-1 0,3-1 1,0 0-84,-3 0 0,1 0 0,1 0 0,0-1 18,-3-2 1,0 0-1,-1 0 1,0-1 64,-4 0 0,0-1 0,2 0 1,0-1-289,-3 1 0,-1-2 0,2 0 0,0-1 373,-1 0 1,-1-2 0,-1-1 0,-1 0 15,-2 0 1,0 0-1,2-2 1,0 0 37,0 1 0,0-1 0,2 0 0,0-1 34,2 0 0,1 0 0,0 0 0,1-1-12,3 0 0,0-1 0,-20 1 6,7-2 0,8 2 129,2 1 1,7 0-489,-1 0 0,7 0 100,3 0 0,3 0-1536,6 0 1662,-5 0 0</inkml:trace>
  <inkml:trace contextRef="#ctx0" brushRef="#br0">1425 7598 8091,'-5'10'572,"-1"2"1,1 0-1178,-1 3 1,4 2 147,-1 5 0,6 2 579,3 7 1,5 4 45,2 5 0,2 2-247,-2 5 1,-1-5 45,-3-1 1,1-4-153,-1-3 1,-3-1 167,0-8-166,-3-4 208,1-16 1,-4-3-64,0-8 0,0-6 7,0-9 1,-4-3-56,-3-4 1,0-5 70,1-4 0,-2-2-25,1-4 0,-4-1-6,-1-2 0,4 21 1,0-1 133,2 0 1,0-1 0,-2 2 0,0 0-42,-4-25 0,-1 2 151,4 2 0,4 8-58,2 3 0,6 11 319,3 5 0,7 8-126,6 4 0,1 5 12,5-1 1,-2 6-230,2 4 0,2 1 6,-2 1 1,-2 5-166,-2 1 1,-5 3 333,-4 0 1,-4 1-307,-2 0 1,-5-1 30,-1 1 0,-5 0-139,-8 3 1,-1-2 63,-5 2 0,-1-3 30,-1 0 1,0-4 111,-4 1 1,0-4 8,-3 4 1,6-8 161,3 1 0,5-6 4,4 1-234,5-3 0,2 2 63,6 0 1,3 5 149,7 1 0,5 2-241,7 4 1,1 1-182,-1 2 1,2 2-124,-2 2 1,2-3-422,0 3 0,0-2-272,-2-2 1,-2-2 87,-4 0 913,-1-5 0,1 6 0,-1-2 0</inkml:trace>
  <inkml:trace contextRef="#ctx0" brushRef="#br0">1899 7812 6647,'-5'0'2579,"1"5"-2152,4 4 0,1 5-225,2 4 0,2 5-311,5 2 0,-1 5 164,0 1 1,1 4-56,-1-1 0,0-2 0,1 0 0</inkml:trace>
  <inkml:trace contextRef="#ctx0" brushRef="#br0">1546 9218 8127,'0'13'-772,"-4"2"579,1 3 0,0 5 674,3 2 0,4 6-45,3 3 1,4 6-674,1 4 1,5 4 262,-1 2 0,-8-23 1,1-1-66,0-1 1,1 0 0,5 24-518,1-2 1,-2-2 293,2-1 0,-3-7-244,-3-6 0,-4-7 506,0-6 0,-1-2 0,1-4 0,-2 3 0</inkml:trace>
  <inkml:trace contextRef="#ctx0" brushRef="#br0">1555 9246 8127,'-1'-19'0,"-2"0"0,-1-1 150,-3 1 0,3-1 781,4 8-561,0 0 0,8 2-131,1 1 1,6 3-179,1 0 0,3 4 148,2-2 1,-1 3-158,2 1 0,-3 1-59,0 3 0,-2 2-171,-1 6 1,-4 3 33,-5 3 1,-3 1-75,-4-1 1,-2 5 59,-5 2 1,0 4 137,-8-1 0,-1 2 133,-2-5 1,2 1-120,1-1 0,-1-1 139,-3-5 1,2 1-50,1-8 1,3 0-12,4-2 0,3-4 4,3 0-45,2-4 1,6 7 256,5-3 0,3 2-83,6 1 1,0 2-177,3 1 1,3-1 71,6 5 1,-2-4-213,2 4 1,-2-4-180,-1 4 1,0-4-256,0 4 0,-5-5 24,-5 2 1,0-3-884,-6-1 1403,1 1 0,-4 3 0,0 1 0</inkml:trace>
  <inkml:trace contextRef="#ctx0" brushRef="#br0">1993 9599 8318,'-9'-9'757,"3"0"0,2 3-328,4-1 1,2 4-209,4-3 0,1 4-94,9-1 1,-1 2 81,4 1 1,-3 1-472,-1 2 0,0 5 230,0 5 1,-1 3-198,-5 0 1,-4 5 57,-2 0 0,-2 5-85,-1-1 0,0 1 128,0-1 0,-4 0 344,-2-3 1,2 2 49,1-5 0,2-3-107,1-6 0,0-1-141,0 0 1,5-4 74,4-2 1,4-3-258,6-3 0,4-2-138,2-4 1,3 0-378,3-1 1,-2 4 678,2 0 0,2 4 0,0-2 0</inkml:trace>
  <inkml:trace contextRef="#ctx0" brushRef="#br0">1713 11266 7776,'-9'-5'-820,"3"0"854,-1 2 1,4 2 442,-3-2 1,4 3-156,-1 3 1,3 3-128,3 6 1,2 5-5,5 8 0,-1 4-6,0 8 0,4 5-391,-1 5 1,-4-22 0,1 2 235,-2 2 0,1 1 0,-1-4 0,1 0-179,-1 1 0,1-1 0,7 23-495,0-3 0,2-4 319,-5-5 1,0-8-322,-2-7 16,-1-7 514,-4-1 0,-1-18-23,-4-5 0,0-11 139,0-4 0,-4-7 0,-1 2 0,-4-3 0</inkml:trace>
  <inkml:trace contextRef="#ctx0" brushRef="#br0">1778 11415 8141,'-9'-33'0,"-3"-2"-134,-1 4 0,4 1 186,3 5 0,4 6 235,-1 7 0,3-2-79,3 2 1,-1 3 0,4 3 0,3 0-59,4 0 0,3-1 45,0 4 1,1-3-94,2 3 1,3-1 102,-1 4 1,1 5-348,-3 1 1,-5 3 108,-1 3 1,-7 3-174,-3 4 1,-2 2 22,-1 1 0,-4 4 9,-2-1 1,-7 2 135,-2 1 0,0-4 7,0 1 1,0-4 96,0 1 1,1-6-94,5 0 0,0-5 289,-1 1-251,5-1 1,1-5 92,4 0 0,2-3-88,4 4 1,2-5 1,7 1 1,2 1-21,4-1 1,0 4-95,4-1 1,-3 3-391,2 0 0,-2 1 194,3 3 0,-4-3 292,0 3 0,-1 1 0,-1 0 0</inkml:trace>
  <inkml:trace contextRef="#ctx0" brushRef="#br0">2160 11499 8175,'0'-9'147,"0"-1"125,0 1 0,0 0 267,0-1-295,0 5 0,4 1-147,2 4 0,3 0 108,0 0 0,0 1-328,1 2 0,-2 2 133,-2 5 1,1 0-48,-3 2 1,2 0 66,-3 3 0,0 1-58,-3 2 0,0 1 154,0 0 1,-3-4-75,0 1 0,0-2-114,3 2 0,0-2 216,0-1-511,0-3 262,0 3 0,5-6-29,4-1 1,0-4 100,4 1 0,1-2-14,2-1 0,0 0 145,0 0 0,0 0-141,-3 0 1,2 0 174,-2 0 0,-4 4-78,-3 2 1,-4 4 163,1 2 1,-6 0-34,-3 3 1,-3 4-461,-4 2 0,-1 2-65,-5-1 1,1-1 329,-1 3 0,-4 1 0,0 3 0</inkml:trace>
  <inkml:trace contextRef="#ctx0" brushRef="#br0">7346 7942 7423,'-5'5'-89,"1"1"176,4-3 0,0-1 164,0 4 1,0-3-42,0 3 1,0 0-57,0 4 0,3-1-31,0 0 1,1 1 4,-1-1 1,-1 3 11,5 1 0,-2 3-13,1 0 1,1-2-32,-4 2 0,5-1 22,-2 4 1,1 0-128,-1-1 1,2 1 148,-5-1 1,4 4-19,-1 0 0,-1 0-5,1-4 0,0 1-7,0 0 0,1 3-22,-4 3 0,3-2 13,-2-1 0,2 0-147,-3 0 0,4 3 28,-1-3 1,-1 2-74,2-2 1,-4 0 108,3-3 1,-3 2-104,3 1 0,-1 0 59,2-4 1,1 1 19,-2 0 0,-1-1 118,2 1 0,-1-1-63,3 1 0,0 0 121,1-1 0,-1 0-85,0-3 1,-3 3 20,1-2 1,-1 1-101,3 2 0,-1-5-10,-1-1 1,0 0-1,-4-1 1,3 4 54,-3-4 0,4 2-132,-4-2 0,1-1 85,-1 1 1,-2 3-10,2 0 1,1 0 29,-1 0 1,1 0 7,0 0 0,-3 3-17,2-3 1,1 0 3,-1 0 0,3-2 19,-3 2 0,1-2-15,-1 2 0,-2-4 65,3 2 1,0-3-59,-1-1 0,1 1 153,-1-1 1,-2 0-90,2 1 1,1-1 119,-1 0 1,5 1-19,-2-1 0,-1 0 131,1 1-1051,-4-1 578,7 0 0,-8-3-1605,2 1 833,2-5-1212,-4 2 2129,3-4 0,-4 0 0,0 0 0</inkml:trace>
  <inkml:trace contextRef="#ctx0" brushRef="#br0">8259 9478 8146,'0'6'-952,"0"-2"1,0-3 987,0 2 423,0-2 624,0 3-793,4-4 20,-3 0 453,3 0-453,-4 4-183,0-3 1,1 3 185,2-4-286,-2 0 291,3 0-232,0-4 0,-2 2-17,1-4 1,1-1-2,-1-6 0,4 2 21,-1-5 0,2 0 16,-2-6 1,2 1-7,-2-3 0,3-1 1,0-3 1,0 0-17,0 0 1,1 3 4,-1 0 1,0 0-67,1-2 1,-1 0 65,0 2 0,1-2-94,-1 2 0,1 1 86,3-1 0,-2 2-123,5-2 0,-4-2 97,4 2 1,-2-2-138,2-1 0,0 3 78,-3 1 0,-1 3-1,-3-1 1,3-1 35,-3 2 1,2-1 0,-4 3 0,1 1-18,1-1 0,0-3 1,1 1 1,-1-1 8,0 3 0,1 1-3,-1-1 0,-1 2-43,-2 1 0,3-2 30,-3 3 0,-1 0-3,1 0 1,-1 2-12,2-2 1,1 3 10,-2-4 1,-1 4-129,2-4 0,-1 1 116,3-4 1,-3 0-34,0 1 0,1-1 20,2 0 1,1 1 31,3-1 0,-3 1 20,3-1 1,-3 0 5,-1 1 1,0-3-1,1 2 1,-1 0-37,0 6 1,0-3 8,-3 0 0,2 3 6,-2 0 1,0 0-64,0 1 0,-4-1 56,1 4 1,1 3 115,-1-1 0,0 4-34,-3-3 12,0 4-9,0-2 84,0 4 0,-1-3-215,-2 0 140,2 0-97,-3 3 0,3 0 11,-2 0 1,2-1 0,-2-3 1,1 3-218,-1-2 170,-3 2 0,-4 5-97,-2 3 1,0 1 65,-3 1 0,0 2 73,0 1 0,-4 2-43,0 5 0,1 0 141,-4-1 1,2 1-45,2 0 1,2 0-27,1 3 1,3-5-36,0 1 0,2-5 11,0-1 0,5-5-338,2-1 220,2-4 6,1 3 1,3-6 60,0-3 0,4 0 144,0-2 0,1-1-44,1 4 1,1-3-33,-1 2 0,0-2 96,1 3 0,-1 0-56,0 3 0,4 0 16,-1 0 1,1 0-27,0 0 1,0 0-55,3 0 0,2 0 38,1 0 1,0 0 8,2 0 1,-2 0 23,-3 0 0,1 0 83,-1 0 0,-3 0 198,-1 0 0,-1 0-82,-2 0 0,-1-1 198,-1-2-275,1-2 1,-7-5-140,2 1 0,-2 0 127,-1 0 0,-3-1-140,0 1 0,-4-4 109,0 1-273,-1 0 1,-1 2-436,0 1 0,-1 3 269,1 0 0,1 3-1967,1-4 1628,-1 5 0,6-2-2170,-4 4 1554,4 0 1233,-2 0 0,4-4 0,0-1 0</inkml:trace>
  <inkml:trace contextRef="#ctx0" brushRef="#br0">7588 7914 8313,'0'-9'-70,"0"3"304,0-1-227,0 5 356,0-2-178,0 4 0,3 4-169,1 3 0,2 1 134,-3 1 1,4 1-139,-1-1 0,-1 1 121,2 3 1,-1 1-86,3 5 1,-3-1 51,1 1 1,-1 3-12,3-1 0,0 8-11,1-1 1,-1 5 13,0-2 0,1 8-12,-1-2 1,3 1 16,1-4 0,-2 2-61,-5-5 1,5 3 51,-5-3 0,4-3 26,-3-3 0,1-5-69,1 2 1,4 1-111,-1-2 1,0-2 43,-2-3 1,2-2 71,0 2 1,4 0-158,-4-3 0,4 2 127,-4-3 1,4 4-54,-4-4 0,4 4 86,-4-4 1,2 4 6,-2-4 1,-2 4-23,3-4 1,0 5 16,0-2 0,-1 0 50,-3 0 1,4-2-61,-1 2 0,2 0-107,-2 0 0,-2 2 106,3-5 0,-2 2-142,2-2 1,-3-2 72,2 3 0,-1-3-35,-2-1 0,4 1 97,-1-1 1,1-3-1,0 0 0,-2 1 209,5 2 0,-4-3-77,4 0 0,-4 0-170,4 0 1,-4 1 71,3-4 1,-2 3-64,2-3 1,1 4 22,3-4 1,-1 1-95,1-1 1,-1-1 76,1 4 0,0-3-29,-1 4 0,0-4 27,-3 3 0,4-3-12,0 3 1,-4-4 4,4 1 0,-3 2 5,3-2 1,0 1 14,-1-1 0,1-2-12,-1 2 0,1-2 33,0-1 1,0 0-11,3 0 0,-2 0-2,1 0 1,2 0 46,-1 0 0,4 0-50,-1 0 1,0-1-1,0-2 1,2 2 5,-2-2 1,-1 2-80,1 1 1,-2-3 51,2 0 1,1-1-3,-4 4 1,6 0-7,-3 0 1,4-3-7,-5 0 0,3-1-5,1 1 1,3 1 11,0-4 0,0 3 39,-3-4 1,1 4-32,2-3 1,1 1 22,3-1 0,-2-2-26,-2 5 0,1-3 2,2 3 0,4-3-14,-4 3 1,4-1-5,-7 0 1,3 3 77,-3-2 1,6 1-62,-3-1 1,4 2-169,-3-2 0,1 1 171,1-1 0,0 1-74,0-4 0,0 4 53,-3-2 0,2 0-3,-2 1 1,4-1 0,0 1 0,1 2-5,-5-2 0,2 2-51,2 1 1,-2 0 42,-2 0 1,-1 0 9,-2 0 1,-2 0-6,2 0 0,1 1-81,-1 2 0,3-2 76,-3 2 0,1 1-17,-1-1 1,2 0 35,1-3 1,1 0 5,-4 0 1,1 0 31,-1 0 0,2 0-56,4 0 1,1-1 52,-1-2 0,-3 2-39,0-2 0,2-1 47,2 1 1,-2 0-44,-5 3 1,-1 0 6,4 0 0,-1 0 4,1 0 0,1 0-1,-4 0 0,5 0-3,-2 0 0,-1 0 9,1 0 1,-3-1 107,3-2 1,-2 2-108,5-3 1,-4 0 25,4 1 0,-2-1-36,2 1 0,1-1 10,3-2 0,-4-2-140,0 5 0,1-3 115,-4 3 0,2-3-16,1 3 1,0-1 36,1 0 0,-1 3-118,0-2 1,-3 2 99,0 1 1,-4 0-78,1 0 1,-2 1-1,-1 2 1,1-2-14,2 3 1,-2-3 92,2-1 0,-2 0 112,-1 0 1,1 3-56,2 0 1,-3 0-89,0-3 1,0 0 85,-3 0 0,0 0 54,3 0 0,-6 0-70,6 0 1,-2 0-33,2 0 1,0 0 2,0 0 0,-3 0-3,0 0 1,-4 1-4,4 2 0,-3-2 2,3 2 1,-5-2-3,2-1 1,1 0 2,-1 0 0,2 0-3,-2 0 0,3 0-11,-3 0 0,3 0-10,-4 0 1,4 0 0,-3 0 0,3 3-31,-4 0 1,1 1-11,-3-4 1,3 0 54,-1 0 0,1 0-15,-3 0 1,-1 0 42,1 0 1,3 0-43,-1 0 0,1 0 27,-3 0 0,2 0-15,1 0 1,3 0 9,-3 0 0,2 0 6,-2 0 1,3-2 1,-3-1 0,3 2 21,-4-2 0,2 1-4,-1-1 1,-3 2-22,3-2 0,1 2-1,-1 1 1,2 0-40,-2 0 1,3 0 18,-3 0 0,4 1-5,-2 2 1,0-2 76,1 2 0,0-1 116,3 1 1,0-2-150,0 2 1,-3-1-1,-1-2 0,1 0-15,3 0 1,0 3 29,0 0 1,0 0-100,0-3 0,0 0 28,0 0 0,0 3-23,0 0 1,-4 0 28,1-3 0,-3 3-12,3 0 1,0 4 48,3-4 1,-4 1-26,1-1 0,0-2 16,3 2 0,0 1-14,0-1 1,0 1 53,0 0 0,1-3-10,2 2 0,-5-1 6,1 1 0,-1-2-39,2 2 1,0-1 0,0 1 1,0-2-7,0 2 0,0 1 15,0 0 0,0 0-9,0-1 1,-1-1 5,-3 4 0,2-3 20,-4 3 1,4 1-18,-1 2 1,-2-3-2,-2 0 0,3-1-25,1 2 0,0 1 1,3-2 1,-6-1 15,6 2 0,-2-4 3,2 3 1,0-1-17,0 1 1,-1 1 8,-2-3 0,2 3-18,-3-1 1,3-1 9,1 1 1,-3 1-1,0 2 1,-3-3 35,2 0 0,-2 1 3,3 2 1,-1 0-10,1 0 0,-2 1-16,-1-1 0,-1-2 12,4 3 1,-5-6-5,2 5 1,-2-2 5,-2 3 0,2-1 3,2 0 0,-2 0 0,5-3 1,-4 2-8,1-2 1,-2 3-2,2 0 0,-2 0-9,2 0 1,-3 1 10,0-1 0,3 3-18,-1 1 1,0-1 14,-6-2 0,3-1 33,-2 0 0,1 1-37,2-1 1,-1 0 0,1 0 0,1 1-15,1-1 0,-1 4 19,2-1 0,-3 0-15,0-2 1,0-1 12,-1 0 1,1 1-30,0-1 1,-1 3 21,1 1 0,-2-1-30,-1-3 0,1 4 73,-1-1 1,-2 2 2,2-2 1,-4 2-15,4 1 1,-2 2 3,2-5 1,0 5-13,-3-2 1,3 0 2,0 0 0,1 0-44,-2 0 1,3 2 40,-3-5 1,0 4-78,0-4 0,1 2 66,2-2 0,-2-2-64,-1 3 0,-2-3 45,2-1 0,-3 4-3,0-1 1,1 1 4,0-4 1,-1 3-6,-2 1 0,2 0 71,0 0 1,1-2-64,-4 4 0,0-2 59,1 2 0,-1-2-53,0 2 0,1 0-2,-1 0 1,0 3 5,1-3 1,2 2-3,1-1 1,-1-2-150,-3-2 1,1 0 140,-1 3 0,-3-3-73,0 0 0,0-2 46,4 0 1,-2 2 69,-2 1 0,3-1-30,-3-3 1,1 1 6,-1-1 1,2 0-14,-1 1 1,-2-1 10,1 0 1,-1 1 4,1-1 0,2 1-7,-5 3 0,3-3-21,-3 2 1,3-1 14,-3-2 1,2 0-30,-2 1 1,-2-1-7,2 0 1,-1-3-2,1 1 0,-2-1 17,2 3 3,2 0 0,-3 1 10,5-1 1,-5 0-13,1 1 1,1-4 23,-1 0 0,0 0-22,-3 4 1,0-1 39,0 0 1,1 1-32,2-1 1,-2 0 2,2 1 1,-2-1-1,-1 0 1,1 0-5,3 1 0,-3-1-6,2 0 0,-1 2 8,1 1 1,-2-5 19,2 3 1,1-3-21,-1 2 0,0 1 23,-3-1 0,3-3-23,1 0 0,-1-3 9,-3 4-5,4-1 0,-2 2 5,4-2 46,-4 3-49,2-4 1,-3 3 107,2-2 0,-2-1-79,3-2 205,-3-1-198,-1 6 1,0-6 71,0 4-89,4-4-27,-3 6 1,3-7 34,-4 8 1,0-7-46,0 4 0,1-3 33,2 3 0,-2-3-253,2 4 186,-2-1-8,-1 3-19,0 0-12,0 1 55,0-1 0,0-3-1,0 1 1,0-4 290,0 3-223,0-4 1,0 3 121,0-2-97,0-2 7,0 3-26,0 0-17,0-2-99,0 6 108,0-7-34,0 7-110,0-7 96,0 7 116,0-7 210,-4 4-136,3-1 1,-4-3-110,2 2 1,1-2 81,-5-1 0,4 0-86,-3 0 0,0-3-107,-3 0 0,-1-5 125,1 2 0,-3-2-151,-1-1 1,-3-4 79,0 1 1,0-5-37,0 2 1,-1 1 113,5 2 0,-3-2 115,2 2 0,1 0-33,2 2 0,2 4 33,2 0-106,2 4 94,4-2-438,0 4 1,4 8 147,2 4 0,2 1-48,2-1 0,2 2 70,1-2 1,0 2-119,-1-2 0,-1-2 132,1 3 1,0-3 156,0-1 0,-2 0-93,3-3 0,0 1 139,0-4 0,-1 0 28,-3-3 1,1-1 154,-1-2 0,0-5-263,1-5 1,-1-3-109,0 0 1,0-2-1080,1-4 0,-1 1 572,0-4 0,1 4 551,-1-4 0,4 0 0,2-3 0</inkml:trace>
  <inkml:trace contextRef="#ctx0" brushRef="#br0">17234 8827 8452,'-4'-10'-65,"-2"1"0,-1 0-325,1-1 1450,1 1-236,5 0 267,0 4-627,0 1 0,4 5 70,-1 2 0,3 6-78,-3 6 0,4 4-131,-1 3 0,2 3-109,-2 6 1,1 1-86,-4 2 0,3 3-436,-2 0 1,2 2 336,-3 4 1,1-8-876,-1-1 1,-2-4 460,2-2 0,-2-5-2470,-1-4 2852,0-5 0,0-9 0,0 0 0</inkml:trace>
  <inkml:trace contextRef="#ctx0" brushRef="#br0">16015 13817 8346,'-9'-6'-233,"3"0"1,2 3 496,4-3-123,0 4 0,1-3 105,2 5 0,3 0-23,7 0 0,2 0 13,7 0 1,0 0-118,6 0 0,-1 1 8,7 3 1,1-2-3,5 4 0,4-4-320,5 1 1,3-2 208,-24-1 0,0 0 1,4 0-1,0 0 60,2 0 0,0 0 0,1 0 0,-1 0-252,0 0 0,0 0 0,-1-1 1,0-1 238,0 1 0,-1-1 0,1-1 0,1 0-40,0 1 1,0 0 0,-5 0 0,0 0-56,-1 1 0,0-1 0,18 1 192,-2-2 1,-7 3-101,3 3 0,-7-1 95,5 4 1,-7 0-88,0 0 1,-6 2 370,0-2 0,-4 2-530,1-2 1,-7 1 529,-2-4 1,-2 1-520,1-1 0,-4-2 320,1 3 1,-2-3-374,3-1 1,-1 0 141,0 0 1,-3-4-128,1 1-446,-5-4 159,2 2-536,-4-4 1,-1 0 942,-2 3 0,-7-2 0,-4 3 0</inkml:trace>
  <inkml:trace contextRef="#ctx0" brushRef="#br1">5689 3017 8208,'-5'1'372,"2"2"1,1 0 135,-2 6 0,3 4-256,-2 8 0,2 8 3,1 9 1,3 8-130,-1-18 0,0 0 1,1 4-1,1 1-323,-1 4 0,0 1 0,1 0 0,-1 1 208,0 2 1,0-1-1,1-2 1,0 0-84,-3-2 0,1-1 1,1-3-1,0-1-94,-1 0 0,-1 0 1,1-3-1,0 0-112,1 22 1,-2-10-465,2-12 1,-2-2-1059,-1-8 1800,0 3 0,0-6 0,0 3 0</inkml:trace>
  <inkml:trace contextRef="#ctx0" brushRef="#br1">5708 3613 8363,'-5'-10'0,"0"4"398,-4 0 860,4 4-759,-4-6-476,8 7 0,1-7-45,7 5 1,4 0 81,1 3 0,4 0-28,-4 0 1,5 0 113,-2 0 1,6 0-173,1 0 0,1 0 72,-2 0 0,3 0 8,4 0 1,3-1 129,0-2 1,4 1-25,-1-4 1,4-1 61,2-2 0,1 0-299,3 0 1,-2 0 88,-1 3 1,-5 2 87,4 4 0,-7 0-187,5 0 1,-6 4 137,2 2 0,1 3-17,5 0 0,-1 0-13,1 0 1,1 0-10,0-3 0,4 1-33,2-4 1,-3 0-238,6-3 0,-4 0 234,7 0 1,-2 0 50,-23 1 0,0-2 0,21-2-54,-22 2 0,-1-1 1,26-2 25,-2 1 1,-23 2-1,0 1-3,1-1 0,0-1 0,24-2 14,-26 2 0,1 1 1,-1-2-1,0 1-2,1 1 1,-1-1-1,2 2 1,0-1 23,2 0 0,-1-1 0,-1 1 0,0 1-23,0 0 1,0 0-1,0 0 1,0 0 90,24 0 1,-24 0-1,0 0-83,2 0 1,-1 0-1,-2 0 1,0 0 22,1 0 1,0 0 0,25 0-31,-1 0 0,-24 1 1,-1 1-4,0 0 0,-1-1 0,1 1 0,1 0-55,0 0 1,0 0-1,25-1 66,-27 0 0,0 1 0,2-2 0,-1 1-28,1-1 1,0 0 0,-1 1 0,0 1 15,19 1 1,5 0-90,2-3 1,-26 0 0,1 0 72,0 0 0,-1 0 0,25 0-31,-2 0 0,1 0 15,-2 0 1,4 0-2,-3 0 0,2 0 25,-2 0 0,0 0-21,-4 0 1,4 0 69,0 0 1,-1 1-60,-2 2 1,-1-2 102,1 2 1,2-2-90,-3-1 1,0 3 7,-6 1 0,2 2-31,5-3 0,-2 3-203,-1-3 0,0 3 223,-3-2 0,2 2 5,-3-3 1,4 3-46,-4-3 0,1 0 28,-4-3 1,3 0 8,1 0 0,5 0-9,-2 0 1,-1 0 184,-6 0 0,1-3-27,-1 0 1,0 0 102,0 3 1,0 0-158,1 0 1,-4 0 182,0 0 1,-1 0-352,1 0 0,-2 0 162,-4 0 1,1 0-9,2 0 0,1 3-12,2 0 1,-1 1-146,-6-1 1,5-2 24,-1 3 0,3 0 100,-3-1 0,-3 3-150,-4-3 1,1 3 422,3-3 0,0 5-445,0-2 1,-1-1 285,-2 1 1,2-4-413,-2 1 0,-2 2-8,2-2 1,-4 0-180,1-3 1,-3 0-67,0 0 0,-2 0-89,-1 0 1,-3 0-43,-3 0 0,0-3-239,3 0 876,-7-5 0,10 3 0,-5-4 0</inkml:trace>
  <inkml:trace contextRef="#ctx0" brushRef="#br1">12207 3091 8331,'-7'0'576,"1"0"1,4 1-336,-1 2 1,2 8-262,1 7 1,0 10 537,0 9 0,0-10 0,0 1-281,0 6 1,0 1 0,0 5-1,-1 2-613,0 6 0,-1 1 0,0-1 0,-1 1 515,-2 2 1,0 0 0,1-2 0,-1-2-520,0-3 0,1-1 0,1-3 1,0-2 199,2-5 0,-1-1 1,2-3-1,0 0-1112,2-2 1,-1-1 1291,2 0 0,0 1 0,0-1 0,1 0 0,0 1 0,1-1 0,1 0 0,0 1 0</inkml:trace>
  <inkml:trace contextRef="#ctx0" brushRef="#br2">14432 14711 8803,'-11'10'510,"-1"3"1,5 1-38,-2 5 0,5 5-134,1 4 1,3 10-148,3 12 0,0-24 1,0 0-422,1 5 0,1 1 0,-1-2 0,0 2 239,0 0 0,-2 1 0,1 0 0,-1 0-109,-2 1 0,0 0 1,0-3-1,0-1 16,0 0 1,0-1 0,0 23-122,0-9 1,0-2-912,0-7 0,4-8 1115,2-11 0,1 1 0,-1-10 0,-2 0 0</inkml:trace>
  <inkml:trace contextRef="#ctx0" brushRef="#br2">14413 15186 8743,'-9'0'178,"0"-3"-246,-1 0 813,5 0 1,2 0-291,6-1 0,6 0-204,7 1 1,6 1-261,2-4 0,8 4 53,2-1 0,2-1 125,1 1 1,4-2-133,3 2 1,1 2-101,2-2 0,1 2-402,1 1 0,0 0 280,4 0 0,-26 0 1,2-1 208,0 0 1,0-1 0,3 1 0,0 0-6,-2-2 1,2 0 0,2 0-1,1 0-172,2-2 1,0 0 0,3 1 0,1-1 179,1 0 0,0 1 1,2-1-1,1 0-211,-3 1 1,0-1 0,2 1 0,1 0 291,-2 0 0,1 1 0,2 1 0,2-1-25,-2 1 0,1 1 0,-1 1 0,0-1 1,-1 0 1,0-1 0,0 1-1,0 1-1,1 0 1,1 0-1,2 0 1,0 0-51,-1 0 1,1 0-1,-1 0 1,1 0 39,-6 0 0,1 0 1,1 0-1,1 1-83,-1 1 1,0-1 0,2 0 0,0-1 36,-1 2 1,1-1 0,1 0-1,-1-1-56,-2 0 1,0 0-1,1 0 1,0 0 60,1 0 0,-1 0 0,3 0 0,1-1-12,-2 0 1,0-1 0,1 2-1,-1-1 36,-4 0 0,-1-1 0,2 1 0,1 1 10,-1 0 1,0 0 0,-1 0 0,-1 0 49,-1 0 1,0 0-1,0 0 1,0 0-45,-2 0 1,0 0-1,0 2 1,1 0-195,1 1 1,0 0 0,-5 1 0,-1 0 181,1-2 1,1 2 0,-2 1 0,-1 1-83,-1-1 0,0 0 0,1-1 1,0 0-25,-1-1 1,0 0 0,-2 0 0,-1 0 63,2 2 1,-1 0 0,0-3-1,-1 1-1,2-1 0,-1-1 1,1 0-1,1-1-10,0 0 1,0 0 0,-1 0 0,-1 0-37,1 0 0,-1 0 0,1 0 0,-2 0 41,-1 0 0,-1 0 0,1 0 1,0 0 40,0 0 1,-1 0-1,23 0-79,-2 0 0,-8 0-151,-8 0 1,-2 0 686,-4 0 0,-4 1-1151,-2 2 1,-7-2 460,-2 2 0,-3 1-814,-1-1 0,1 0 306,-1-3 1,-3 0-350,0 0 1179,1 0 1,6 0 0,2 0-1</inkml:trace>
  <inkml:trace contextRef="#ctx0" brushRef="#br1">20316 14702 8451,'-5'-5'2336,"1"6"-1988,4 8 0,4 10 8,2 9 0,2 9-7,-2 9 0,-2-18 0,-1 0-510,-1 4 0,-1 1 0,1 5 0,-1 1 312,-1 3 1,0 0 0,0 1 0,-1 0-422,0-1 1,-1-1 0,0 0 0,0 0 315,-1-2 1,0 0 0,0-3 0,2-2-335,0-5 0,2-2 0,0 18 172,2-13 0,-1-8-250,4-2 0,-1-6-912,1-4 1278,3-2 0,5-10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5745 10400 8769,'-10'-5'1076,"4"0"-933,0 2 0,5 2 81,1-2 1,5 2-134,8 1 1,5 0 109,7 0 1,2 0-177,1 0 1,4 0 25,2 0 0,6 0-61,4 0 0,2 0-339,4 0 0,2-1 454,-24-1 0,0 0 0,1 2 0,0-2-113,-1-1 1,0 0-1,0 1 1,0-1 123,22-3 1,-1-1 83,-6 3 1,4-2 8,-7 3 1,1 0 60,-10 3 1,-1 0-154,-5 0 0,-2 1-23,-4 2 0,-5 1-100,-1 3 0,-3 0 260,-1-4-548,1 4 0,-4-3-316,0 2-1707,-4 3 2317,6-4 0,-7 4 0,3 1 0</inkml:trace>
  <inkml:trace contextRef="#ctx0" brushRef="#br0">2030 4385 7827,'-6'0'763,"-1"0"0,5 1-466,-1 3 0,2 5-55,1 6 1,0 8-66,0 5 1,3 13-72,-1-15 1,-1 1 0,2 5 0,1 0-373,-3 5 1,1 1 0,1 4 0,0 2 343,-2 2 1,1 1 0,1 2 0,0 1-386,-1 0 0,-1-1 0,3 2 0,0 0 379,-2 0 1,2 0 0,1 1 0,1 0-99,0-2 1,1-1 0,-1-3 0,0-1-208,-2-6 1,1 0 0,2-2 0,0 0 298,0-1 1,1 0-1,0-2 1,1 0-207,-2-3 1,1 0-1,1-2 1,-1-1 179,-2-1 0,0-1 0,10 19 284,-4 2 0,1-5-221,-4-2 1,0-3 7,1-9 1,-4-1 646,0 1 1,-3 0-758,3 0 1,-4-4 549,1-2 0,2-3-481,-2 0 1,3 2 218,-3-3 1,4 2-255,-1-8 0,0 4 36,0-4 0,-1 1-53,1-4 1,2-1 0,-1-1 1,1-2 44,1-2 0,1-2 15,-1 2 0,0-2 6,1-1 1,3 0-40,2 0 0,2-4 95,-1-2 0,2 0-86,1 0 0,0 1-10,6-1 0,0-2-35,3 1 1,0 2-6,0-1 0,1 3-12,2-3 0,1 4-13,2-1 0,2 2-2,-2 1 1,4-4 35,2 1 0,-2-1-203,3 1 1,-2 2 183,1-2 1,3 2 49,3 1 0,-2 0 27,-1 0 0,2 0 12,4 0 1,0 0-20,4 0 1,-5 0-309,2 0 0,-1 0 250,0 0 1,3 0 16,-24 0 1,0 0 0,-1 0 0,1 0-96,24 0 0,-25 0 0,0 0 111,23 0 0,2-1-131,-26-1 0,0 1 0,23 0 8,-23-1 0,1 1 0,21 0-3,-1 1 1,1 3 1,1 0 1,-4 1-11,1-1 1,-4 1-119,1 2 1,1 3-119,2-3 0,-3-1 194,-3 1 1,-1-1 36,2 2 1,-2 0 136,4-4 1,-3 0-85,0-3 0,-3 3-50,-3 0 0,4 0 66,-1-3 0,-4-3 23,1 0 0,-4-1 134,-2 1 1,1 2-89,2-2 1,-1 2 65,4 1 0,-4 0-105,1 0 1,-2 0 149,-1 0 1,-3 0-161,0 0 0,-5 0 308,2 0 0,1-1-308,-1-2 1,-1 1 209,-2-5 0,0 1-183,-1-3 1,0-5 26,-3-1 1,2-1 153,-5-2 1,4 0-119,-4-7 1,4 2-54,-4-2 0,1-2 175,-4 2 0,0-2 245,1-1 1,-2 0-252,-2 0 1,1-3-56,-4 0 1,4-4-98,-4 1 0,0-5 88,-3-2 1,0 1-268,0 3 0,-4-4 255,-3 1 1,-2-8-137,-3 2 1,1-4-223,-1 0 0,6 25 0,1-1 254,-2-2 1,1 0-1,1-1 1,0 0-11,-1 1 0,-1 0 1,2 1-1,0 0-297,-4-19 1,3-1 305,-1 1 1,4-1 7,-3 1 1,4 3-71,-1 3 0,2-2 60,1 2 1,0-3-78,0 2 0,0 2 42,0 5 0,-1 1-2,-2 2 1,2 2-3,-2-2 1,-2 2 142,2 1 0,-4 1-164,1 2 0,-2-1 403,-2 4 0,1 2-250,0 4 0,-4-1 103,1 1 0,-4 3 69,4 0 1,-5 3-70,2 1 0,-1-1-139,-2 1 0,1 1-45,-5 1 0,3-1-3,0 2 0,-4 1-102,-1-1 1,0 3 140,-1-4 0,3 5-139,-3-1 1,-1-1 94,-5 1 0,2-1 48,-2 1 0,2 2-44,2-2 0,-5 0 14,1 0 1,-3 2 20,3-2 1,-1-1-23,1 1 0,-2-1 24,-4 1 0,4 1-20,2-5 1,1 2-87,-1-1 1,1-1 79,-5 4 0,5-3-156,-1 2 1,1-2 78,-1 3 1,0 0-154,-6 3 1,5-1-61,-5-2 1,2 2 136,-3-2 1,1 2-11,0 1 1,0 1-102,-1 2 1,1-2 266,0 2 1,0-2-86,-1-1 0,4 0 82,0 0 0,3 0-49,-3 0 0,4 0 119,-1 0 0,2 0-70,1 0 0,0-1 124,0-2 1,-1 1-199,-2-4 1,2 4 57,-2-2 0,2 2-210,1-1 1,-1 2 118,-2-2 1,2 2-162,-2 1 0,-1 1 104,1 2 1,-4-2 76,1 2 0,2 1 17,1 0 0,-1 2-14,1-3 1,0 3 117,3-3 1,-1 4-78,-2 0 0,5 0 317,-2-1 1,-1 2-247,-2-1 1,0-2-18,3 1 1,0-3-52,0 3 0,-3-1-119,0 2 1,-3 1 74,3-2 0,-4 2-133,0 2 0,-4 3 207,-1 3 1,-1 0-272,4 0 1,0 4 275,0-1 0,0 2-73,-1-3 1,4 4 62,0 0 0,3 0-24,-3-4 0,1 0-55,-1-3 1,1 0 5,6-3 1,0-3 13,2 1 0,-1-2 33,4-5 0,1 3-17,2-3 1,3 1-457,1-4 1,3 0 376,0 0 1,2 0-1774,0 0 1093,1 0 785,0 0 0,-1 4 0,1 1 0</inkml:trace>
  <inkml:trace contextRef="#ctx0" brushRef="#br0">3175 3426 8150,'0'-9'-546,"-3"0"249,0-1 841,0 1 0,2 1-129,-2 2 1,0-2-165,-3 5 1,3 0-104,-3 3 1,-1 0-111,-6 0 1,2 8-93,-5 5 1,4 4 74,-4 5 1,4 3-47,-3 6 0,3 2 73,0 4 1,2-2-87,4-1 0,2 0-93,4 3 0,1 0-152,2 1 1,3-5 118,7-2 0,4-5-121,5-2 1,3-4-389,-3-1 1,4-6 672,-2-7 0,3-2 0,1-4 0</inkml:trace>
  <inkml:trace contextRef="#ctx0" brushRef="#br0">3426 3557 8150,'-12'0'-93,"0"0"0,-1 0 104,4 0 0,0 4 148,-1 2 1,2 2-100,2 2 1,-2 3 15,5 3 0,-3 1 87,3 2 1,0 4-113,3 1 1,1 0-151,2 1 1,2-3 140,5 3 1,-1-8-318,0 2 1,2-8 58,1-1 0,1-2 50,3-5 1,-3-4 194,-3-5 0,-1-4-113,0-2 1,1-6 390,-1-3 1,-4-1-142,-2 3 0,-1-2 231,1-1 0,-2 0-129,3 3 1,-4 2-158,-4 1 1,2 0 16,-4 3 1,3 1-72,-3 3-12,0 4 1,-3-1-416,3 3-468,2 2 383,4-3 233,0 4 129,4 0 1,1 0 114,5 0 1,2-3-120,0 0 0,4-3 233,-4 3 0,2-4 29,-2 4 0,-1-3 24,1 3 1,-2-1-116,0 1 0,-1 2-9,0-2 0,-2 3-121,-1 3 1,-3 2 91,3 4 0,-4 1-86,1 3 1,-2 0 49,-1 3 0,3 1-12,0-1 1,1 2-7,-4 0 1,3 1 11,0-1 0,1 0-160,-1-2 1,-2-3 94,2-4 1,1-3-122,-1 1 156,5-5 1,-4-3 57,2-9 0,2 0-21,-2-5 1,0-2 128,0-5 1,0 3-82,3-3 1,-2 0 146,-1 4 1,-1-3-13,1 5 0,1 0-63,-4 0 1,4 3-121,-4 4 138,4 3-33,-2 2 1,3 9-106,-1 5 1,0 3-12,-4 6 1,4-1-258,-1 1 0,2 3 91,-2-1 0,1 0-348,-4-5 1,3 0 184,-2-3 1,3 1-758,-1-5 1096,-2 3 0,4-11 0,-2 3 0</inkml:trace>
  <inkml:trace contextRef="#ctx0" brushRef="#br0">4134 3454 8164,'-14'0'0,"-3"0"327,5 0 0,-5 0-69,1 0 0,3 1-134,1 2 0,1 3 94,2 3 1,-1 5-418,-3 5 1,6 4 176,-2 5 0,6 1-175,-1 2 0,3-2-16,1 2 1,5-6-84,1-4 1,3-2-157,3-4 0,2 1 168,1-7 1,3-1-38,-2-8 1,4-2 320,2-1 0,0-6 0,0-10 0,2-4 0</inkml:trace>
  <inkml:trace contextRef="#ctx0" brushRef="#br0">4246 3482 8164,'-10'-9'-1432,"4"3"1264,0 0 0,3 3 549,-3 0 0,3 2 308,-4 1-489,5 0 0,-2 1 81,4 2 1,-3 4-75,0 5 1,0 2 53,3 1 1,3 4-17,0-1 1,4 1-290,0 3 0,0-3-114,-1 0 0,3-1-130,1-3 1,-1 1 49,3-7 0,0 1-142,0-7 1,-2 0 131,3-3 0,-3-8 5,0-4 0,-1-6 213,0-4 0,-3-1-137,1-5 1,-4 3 241,3 0 0,-4 4 68,1 0 0,-2 5 106,-1 4 0,0 1-17,0 2-21,0 4 0,3 5-4,0 6 1,1 5-127,0 2 1,-3 4-90,2 2 0,2 0 102,1 2 1,-1-1-521,1-1 1,0-5 8,0-1 0,2 0-161,-2-1 0,3-3 578,0-6 0,0-2 0,1-1 0</inkml:trace>
  <inkml:trace contextRef="#ctx0" brushRef="#br0">4516 3417 7918,'-5'0'458,"0"0"1,5 4-187,0 2 0,1 7-342,3 2 0,-2 1 104,4 3 0,0-3-359,3 6 1,-2-4 174,-1-2 0,0 0-143,3-3 0,-2-4 49,-1-3 239,0-4 1,2 2-45,-2-8 1,3-5 84,-3-6 1,-1-3 229,1-1 1,0 1-90,4-1 1,-4 2 174,0 1 1,-1 0-83,2 3 0,1 2-139,-2 5 0,2 1-19,2 5 1,-1 0-137,0 0 1,1 6-54,-1 3 0,0 1 97,1 6 1,2-2-421,0 2 1,1-2 167,-4-1 1,4-4-62,-1 0 0,0 0 118,-2-6 1,-1 0 29,0-3 0,0-1 232,-3-2 1,1-3 504,-4-3 1,3-1-346,-3-3 0,1 2-77,-4-5 0,0 4 1,0-3 0,0 3 8,0 0 0,0 1-262,0 2 1,-2 1 125,-1 2 0,1 1-311,-4 5 188,4 0 0,-2 1-49,4 3 0,-3 2 46,0 6 0,0 0 50,3 3 1,0 1-173,0 2 0,3-3 93,0-3 0,3 2-48,-3-2 0,4 0 90,0-2 0,1-2 160,1-2 1,0-1-44,1-1 0,0-3 89,3 2 0,-3-5-36,2-2 1,-1-3 248,-2 1 1,0 1 15,1-1 0,-2-1-85,-2-2 0,2 0-211,-1 0 0,1 0-27,1 3 0,-3-2-198,1 2 1,-1 0 130,3 0 0,-3 4-101,0-1 0,-2-1-87,2 1 1,-3 0 52,3 3 0,-3 0 246,3 0 0,-4 1-158,2 2 0,0-1 239,-1 4 0,3-3-115,-3 3 0,1-3-103,-1 4 1,-1-4-13,5 3-88,-5-4 1,5 3-305,-4-2 113,4-2-144,-2 4 0,5-5 134,-1 0 0,-3 0 352,0 0 0,1-5 0,2 0 0</inkml:trace>
  <inkml:trace contextRef="#ctx0" brushRef="#br0">5344 3324 8088,'0'-5'442,"0"-3"1028,0 6-511,0-2-671,0 17 0,0-5-238,0 11 0,1 1 153,3 5 0,-2-1-557,4 1 1,-4 0 245,1 3 1,1 0-382,-1-1 0,3 0 39,-2-2 450,3-2 0,-6-4 0,3-1 0</inkml:trace>
  <inkml:trace contextRef="#ctx0" brushRef="#br0">5195 3454 9025,'10'0'292,"3"0"-437,3 0 1,4 0-569,2 0 0,7 0 69,-1 0 1,6-1 643,0-2 0,7-2 0,1-4 0</inkml:trace>
  <inkml:trace contextRef="#ctx0" brushRef="#br0">6033 3268 8016,'-6'0'184,"0"0"44,4 0 0,-2 1-179,4 2 0,0 7 128,0 5 1,4 8-110,2 5 1,3 5 2,4 7 1,1 3-402,5 3 1,0 0 201,-1-3 0,0-7-288,-3-8 0,2-8 123,-5-8 0,1-6 68,-4-6 0,0-10 286,1-8 1,-2-9-110,-2-7 1,1-3 351,-4 0 0,1-3-157,-4-1 0,3 1 419,0 3 1,0 5-160,-3 4 0,0 4 439,0 5-624,0 1 1,0 8 305,0 7-442,4 15 1,-3 7 69,2 9 1,1 4-405,-1 3 0,4 1 162,-4 1 0,1 0-272,-1 1 0,-1-6 75,4-4 0,-1-6-72,2-6 0,1-4 453,-2-6 1,2-4-43,2-8 0,-1-2 77,0-11 0,0 2-60,-3-8 1,2 0-14,-2-3 0,3 3-218,0 1 0,0 0-231,0-1 1,1 2-98,-1 5 1,-1 2 485,-1 0 0,5 1 0,-2-4 0</inkml:trace>
  <inkml:trace contextRef="#ctx0" brushRef="#br0">6695 3371 8016,'-10'0'1414,"1"0"1,0 0-1222,-1 0 1,4 0-221,0 0 1,0 0 132,-4 0 1,1 3-344,0 0 1,-1 4 112,1-1 1,3-1 1,0 2 0,3 0 16,-4 5 1,5-1-134,-1 1 1,2-2 187,1 0 1,1 0 46,2 2 0,2-1 102,5 1 0,-1-5-126,0 0 1,2-1 236,1 3 0,-5-3-57,3 1 1,-3-4 67,2 3 1,-3-1-122,1 1 1,-5 3-224,1-3 0,-2-1-178,-1 1 0,0 0-446,0 4 1,-4-4 48,-2 0 0,-3 0 699,0 4 0,0 3 0,-1 1 0</inkml:trace>
  <inkml:trace contextRef="#ctx0" brushRef="#br0">6890 3557 8051,'6'0'3212,"0"0"-2303,-3 0-463,5 0-446,-3 0 0,4 4 0,1 1 0</inkml:trace>
  <inkml:trace contextRef="#ctx0" brushRef="#br0">6294 8836 8370,'-5'9'0,"-2"-1"86,4 1 0,0-2 142,3 6 0,4 1-94,2 2 0,3 1-140,4 2 0,1-1-128,5 1 1,-2-4 153,-1 1 0,1-2-61,-1 2 1,1-3 116,2-3 1,0-2-140,-1-2 1,1-2 81,0-4 0,-1 0-31,1 0 0,-1-4 111,1-2 0,1-2 14,1-2 0,-1 0 85,2-2 0,-2 0-80,-2-3 1,4 3-9,0 0 0,0-1-14,0 0 0,-1 4 129,4 3 0,-1 3-149,4-4 0,0 5-3,0-1 0,1 7-37,2 6 1,-1 0-175,4 5 1,-3 2-89,4 5 1,-5-2 216,1 5 1,-1-3-216,1 3 1,-6-5 39,3 2 0,-2 1 127,2-1 0,0-1 42,0-2 0,-1 0 98,-2-1 1,1 1-86,-5 0 0,4-1 22,-3 1 0,0-1-47,-4 1 0,1-3 41,0-1 0,0 1-2,3 2 1,-6 0-13,3-3 0,-3-1 81,-1-5 1,2-4-167,-5-2 0,0-2-157,-2-1 0,-1-4 205,0-2 1,1-3-5,-1-4 1,0 2 35,1-5 1,-1 0-63,0-6 0,1 2 253,-1-1 1,3 2-73,1 4 0,0-2 166,0 5 1,0-4-24,3 4 0,0 2-125,-3 4 1,3 4-78,0-1 1,1 2-15,2 1 0,-1 0-52,1 0 0,0 1 97,-1 2 0,4 2-186,0 5 1,-1-2 89,-2-2 0,1 2-57,1-1 1,-1 1 56,2 1 1,-2-4 1,-2-2 0,1 2 2,-1-2 1,4 0 0,0-3 1,1 0 1,-2 0 1,0 0 7,4 0 0,0 0 184,3 0 0,-4 0-111,1 0 0,1 0 15,5 0 1,-2 0-27,2 0 1,-1 1 10,1 2 0,-1-1-33,4 4 0,0-3-15,4 4 1,-1-4-117,0 3 0,0 0 148,1 3 1,-1-2-38,0-1 0,1-1 15,3 1 0,-2 1-76,5-4 1,-5 1 110,1-4 1,2 0 3,-2 0 1,3 0 72,-2 0 1,-1-1-104,-3-3 0,2 3-84,1-2 1,-1-2 88,5-1 1,-5 1 7,1-1 1,-4-1 0,-2-2 0,1 0 49,5-1 1,-4 1-86,5 0 0,-5-1-6,4 1 0,0-3 32,0-1 1,-5-2-1,2 2 0,-1-2 137,1 2 1,1 0-75,2 1 1,2 0-36,1-3 0,-1-1-8,-5-2 1,0-1-203,0 0 0,-3-2-261,-3-1 1,-6-1-487,0 1 0,0 3-235,3-3 0,-4 1 1111,-2 0 0,-1 1 0,2-2 0,2 3 0,-2 0 0,-3 0 0</inkml:trace>
  <inkml:trace contextRef="#ctx0" brushRef="#br0">1276 11387 8009,'-5'-14'0,"0"0"184,-4 5 79,0 4 1,3 3 5,3 8 1,2 2-28,1 11 1,0-1 113,0 10 1,0 3-56,0 10 0,4 2-388,3 7 0,-5-23 0,1 1 201,0 1 1,0 1 0,0 1 0,0 1-106,2-1 0,0 0 0,-2 2 0,0 0-134,0 0 0,0-1 1,-2-2-1,1-2-446,4 19 0,-4-6 232,1-7 1,-1-4-1007,-2-8 387,0-4 548,0-13 0,0-9 190,0-9 0,0-4 16,0-5 1,0-2 597,0-4 0,-4-1-394,1-2 0,-8-2 0,1-4 0</inkml:trace>
  <inkml:trace contextRef="#ctx0" brushRef="#br0">1173 11527 8030,'0'-21'125,"0"3"0,0 2 187,0 0 0,1-1 50,2 1 0,4 2-94,5-2 1,3 4-199,7-4 1,2 5 115,4-1 0,1 2-79,2 4 0,-2 2 96,2 4 0,1 5-233,-1 4 0,-4 6-30,-5 7 1,-4 3-43,-2 6 1,-3 3 84,-3 6 1,-5 2-392,-2 5 0,-4 0 584,-5-1 1,-5 6-130,3-24 1,-2 0 0,0-2 0,0-1 4,-1 2 0,0-1 0,-8 19 6,-3-5 1,3-6-232,4-3 1,1-10-570,5-6 114,0-7 0,2-4 149,1-4 0,4-7-137,-1-3 1,6-6 615,3-3 0,-2 5 0,1-4 0</inkml:trace>
  <inkml:trace contextRef="#ctx0" brushRef="#br0">1806 11369 8021,'-9'-10'-182,"0"1"0,2 4 1226,1 2-605,4-3 1,-2 10-49,4-1 0,4 5-163,2 4 1,3 7-26,0 6 0,0 6 54,1 3 1,-2 6-177,-2 4 1,2 2-476,-1 4 0,-2-1 199,-2-23 0,0 0 0,-1 25-446,1-1 0,-1-6 310,1-10 1,-1-3-60,5-6 0,-4-3 141,3-7 0,-3-5-315,3-7 0,-4-7 194,1-6 1,-2-4 136,-1-8 0,0-6 254,0-6 1,0-3-22,0-3 0,-4-6 203,-2-4 0,-2 1-189,-2 2 1,0-1 110,4 21 1,0 1 0,-5-24-43,5 22 1,0 0 0,0-20 587,3 1 1,2 6-245,1 7 0,7 7 270,2 8 0,6 9-177,-3 7 1,6 2-71,0 1 0,1 2-248,3 4 0,-3 0 39,0 6 1,0 3-234,-1 0 1,-3 0 386,-3 0 1,-3 1-503,-2 3 1,-2-1 99,-2 1 0,-3-1-97,0 1 1,-4 0 51,-6-1 0,-3 2 68,-3 2 1,-1-3-22,-2 3 1,-3-3 12,1-4 1,-4-1-135,3-5 1,-2-1 105,6-2 0,-2-1-160,8-5 0,0-1 50,6-3 1,2-1 18,4-4 1,4 1 108,2 2 1,4-3 14,2 3 0,4 2-31,5 1 1,0 2 10,4 1 1,0 0 112,3 0 0,-2 4-109,-1 2 1,1 3-43,-4 4 1,3 2 57,-4 7 1,-3-1 98,-6 4 0,-5-2-13,-4 2 1,-2 4 155,-1-4 1,-8 4-63,-5-4 1,-7 1-124,-1-1 0,-4 0-203,3-3 1,-3 0 98,4-4 0,-1-3-433,3-3 1,2-2 218,1-4 0,3 1-498,3-4 1,4 0 144,0-3 1,4-4-471,-1-2 1071,6-2 0,2-6 0,4 0 0</inkml:trace>
  <inkml:trace contextRef="#ctx0" brushRef="#br0">2439 11815 8005,'10'0'0,"-1"0"0,-1 2 1123,-1 1 0,1-1-468,-2 4 1,2-1-1652,2 1 996,-1 3 0,0-4 0,1 4 0</inkml:trace>
  <inkml:trace contextRef="#ctx0" brushRef="#br0">2691 11341 8449,'-9'0'0,"2"-3"-314,1-1 237,4-3 0,-5 5 149,4-4 0,4 4 6,5-1 0,2 2-2,2 1 0,3-3 20,2-1 0,3 1 7,1 3 0,3-3 70,3 0 1,2-3-85,1 3 1,4-4-66,2 0 0,5-1 77,4-1 1,-3 3-261,7-1 0,-6 4 248,3-3 0,-4 4-15,4-1 0,-5 2 5,1 1 1,-3 3-65,-2 0 0,2 4-93,0 0 1,-3 1 138,4 1 1,-6-3 25,2 1 0,0-4-22,3 3 0,1-4 29,3 1 1,-2-2-34,4-1 0,1 0 94,2 0 1,1-1-392,0-2 1,0 1 312,3-4 1,1 3-66,-25-1 0,0 1 0,25 0-11,-4-3 0,2 4-33,1-1 0,2 1 78,-6-1 1,3 2 156,-6-2 1,3 2-152,0 1 1,1 0 29,-1 0 0,-2 3-9,-1 0 1,2 0 19,4-3 1,2 0-58,2 0 1,-3 0-11,-7 0 0,4 0-114,-1 0 0,3 0 139,0 0 1,1 3-61,-6 0 0,1 0-137,2-3 1,1 3 126,-1 0 0,-2 0 3,-4-3 0,-2 1 2,4 3 0,0-2 23,0 4 1,-1-4 1,-5 1 0,0 2-11,0 1 0,4 0 8,-1 0 0,0-3 65,-2 3 1,0-1-62,2 1 1,2-1-7,1-5 1,0 0-7,-3 0 0,-1 0-2,5 0 0,1 0-91,2 0 0,0-1 95,-6-3 0,2 3-25,-3-2 1,4 2 13,-4 1 0,1 0-18,-4 0 0,1 1 9,2 2 1,-1-2-25,1 3 0,-2-3-54,0-1 0,0 1-9,2 2 0,0-2 51,3 2 0,-3-2-21,4-1 0,-1-3 200,4 0 1,-4-1-110,1 0 0,-1 0 188,4-2 1,0-1-126,3 4 1,-2-3 20,1 2 1,-4 1-59,-2 3 0,-3 0 44,4 0 1,-2 0-148,2 0 1,0-3 117,-3 0 0,3 0-171,0 3 0,-3 0 84,-1 0 0,2 0-102,-2 0 1,4 0 105,0 0 1,0 0 12,0 0 1,-2 0 3,-1 0 1,-2 3 0,4 0 1,-3 5-35,0-2 0,-2 2-27,0 1 0,-1 1 26,0-1 0,-1 0 19,-2 1 1,2-1 315,-5 0 0,4 0-265,-1 1 0,2-4 33,1 0 1,1-4-20,-1 1 0,3-2 12,1-1 0,2 0-22,-3 0 1,1-3 6,-4 0 0,4-3 94,3 3 1,-3 0-85,0 3 0,0 0-9,-1 0 1,1 0 12,-4 0 0,0 1-27,0 2 1,2-1 41,1 4 1,1-3-11,3 4 1,1-5 52,-1 1 0,2-2 48,4-1 1,2 0-123,-24 0 1,0 0 0,0 0 0,-1 0-85,1 0 1,0 0 0,2 0 0,-1 0 131,1 0 0,-1 0 1,3-2-1,-1 1-41,0-1 1,0 1 0,1-3 0,1 1-31,-1 2 0,1-1 0,-1 0 0,1 1-18,-1 1 0,1 0 0,3 0 0,-1 0-90,1 0 0,0 0 1,2 0-1,-1 0-725,-1 0 1,0 0 0,2-1 0,1-1 111,1 0 1,1 1 707,4-1 0,1 1 0,-3-1 0,1 1 0,3-1 0,1 1 0,1-1 0</inkml:trace>
  <inkml:trace contextRef="#ctx0" brushRef="#br0">9255 6611 6314,'-5'1'-371,"2"2"371,2-2 0,-3 3 0,-2-4 0</inkml:trace>
  <inkml:trace contextRef="#ctx0" brushRef="#br0">9208 6499 8194,'0'-6'-2,"0"0"1,-3 2 66,0-2 0,-1 4-145,1-1 332,2 2-136,-3 1 1,4 5 46,0 5 1,0 7-40,0 8 1,0 4 7,0 5 1,0 5-55,0 11 0,0-22 1,0 1-286,0 3 1,0 1 0,0 6-1,0 1 273,0 4 1,0 2-1,2 1 1,0 2-515,1 2 0,0 0 1,0 1-1,-1-1 487,1 0 1,1 0 0,-2 0 0,2 1-66,0-1 0,1 0 1,0-4-1,-1 0-239,1-2 1,0 0-1,-1-2 1,1 0 180,0-1 1,-1 0 0,1-2-1,0 1-166,-1-1 1,1 0 0,0-5 0,-1-1 219,1-2 1,0 1 0,-1-2 0,1 0 118,0-2 1,-1 1 0,0-3 0,0 1-120,3 21 0,1-5 13,-2-4 1,-1-7 693,2-5 1,-5-1-936,1-5 1,1-8 1239,-1-5-1469,0-5 0,-4-4 748,-2-7 0,-6-13 0,-6-5 0</inkml:trace>
  <inkml:trace contextRef="#ctx0" brushRef="#br0">9218 6620 8312,'1'-18'68,"2"3"0,-2 0 189,2 3 1,3 2-149,4-3 0,4 0 29,8 0 1,3-2-62,6 2 1,3-3 65,6 0 1,3 2-556,3-2 0,1 6 356,-1 1 1,1 0 175,-1 6 0,5 0-208,2 3 1,-2 0-1,2 0 1,-1 3 74,-26-1 0,1-1 0,2 1 0,0 0 41,-1-2 1,0 0 0,1 0 0,0 0 0,1 0 1,-1 0-1,1 0 1,0 0-4,1 0 0,1 0 0,1 0 0,0 0 5,-2 0 1,0 0 0,0 0-1,0 0 68,-3 0 1,0 0-1,0 0 1,0 0-61,0-1 0,-1 2 1,1-1-1,-1 1 56,0 0 0,-1 1 1,22 3 0,-5 4 0,-4 0-253,2 1 0,-7 2 103,-3 1 1,-4 2 34,-5-2 0,-2 0 40,-7-1 0,-2 2-20,-5 1 0,-2 2 0,-4-5 1,0 1 292,0-4 1,0 0-303,0 1 0,-3-1 121,0 0 1,-3 2 55,3 1 0,-3-2 11,3 3 1,-4 1 115,4 2 1,-3 2-195,3 4 0,-3 0 4,3 6 1,-4 3-139,4 9 0,-4 4-170,1 5 1,2-22 0,1 1 119,0 1 1,-1 1 0,0 3 0,0 0 70,1 0 0,0 0 0,-1 2 0,0 1-90,-1 0 0,0-1 1,1 1-1,0 1-234,1-1 0,0-1 0,-1 0 0,0-2 288,0-1 1,1-2 0,0 3-1,-1-1 20,1-1 0,0 0 0,-1-3 1,1 1-167,1-1 1,1-1 0,-3 23 290,4 0 1,-3-2-103,0 2 0,0-8 177,3-1 1,-3-3-107,0-4 1,-4-2-108,1-1 1,0-4 328,0-5 0,3-1-723,-3-9 990,4-4-1052,-7-4 0,4-4-92,-4 0 1,0-1 58,-1-2 1,-2-1 528,0-2 0,-9-6 0,1 1 0</inkml:trace>
  <inkml:trace contextRef="#ctx0" brushRef="#br0">9460 8752 8157,'-9'-4'0,"-1"2"-111,1-4 0,1 3 119,1-4 79,3 5 177,4-2-290,0 4 1,4 0 125,3 0 1,2 0 125,3 0 1,3 1-99,3 2 0,5-1 13,2 5 0,3-2-61,3 1 1,2 1 31,4-4 0,6 4-439,3-4 1,6 1 355,-23-2 0,1-1 0,-2-1 1,1 1-207,0 1 0,1-1 1,0 0-1,0-1 187,-1 0 0,1 0 1,0 0-1,0 0-58,0 0 1,-1 0 0,24 0 94,-1 0 1,-7 0-42,-5 0 0,-3 0-101,-2 0 0,-3 0 77,-4 0 1,-5 0-119,-1 0 0,-2 0 141,-2 0 1,-3 0 169,-3 0 0,-1-3-129,-2 0 0,-3-1 791,0 1-425,1 2-275,2-3 1,0 2-34,0-1-23,-3 2-546,2-3 0,-6 4 78,4 0 387,-4 0 0,7 0 0,-4 0 0</inkml:trace>
  <inkml:trace contextRef="#ctx0" brushRef="#br0">912 4013 8450,'-4'-5'258,"-2"2"230,2 2 1,-3 3-186,4 4 1,0 8-1,3 11 1,0 11-161,0 8 1,0-14-1,0 2-512,0 4 1,0 2 0,-1 5 0,0 1 372,0 4 0,-1 1 1,0-14-1,-1 0 0,0 1-177,-1 3 1,0 0 0,0 1 0,-1 2-1,-1 0 1,1 0 188,1 1 0,0-1 0,0 1 0,0 0 1,-1 1-1,1 0-246,1-1 1,0-1 0,0 0 0,1 0 0,0 0 0,0-1 223,0 1 0,-1-1 1,2 1-1,0-1 0,0 0 1,1 1 26,-1-2 0,-1 1 0,1-1 0,1-1 0,0 0 0,-1 0-204,1-2 0,0 0 0,0 0 0,1 1 0,1 0 0,0 0 224,-1 2 1,2 0 0,-1 1 0,0 1-1,1 1 1,-1-1-16,0 1 0,0-1 0,0 1 0,1-1 1,-1 1-1,0 0 79,0-2 1,-1 1-1,0-1 1,0 1-1,0-1 1,0 1-44,-1 1 1,0-1-1,0 1 1,0 0-1,0 0 1,0 0 52,0-3 1,0 1 0,0-1-1,-1 1 1,1 1 0,0-1-15,-1-3 0,-1-1 0,2 0 0,-1 0 0,1 1 1,-1 0-32,1-2 0,-2 0 1,1 0-1,1 2 0,0-1 1,-1 1-13,1-2 1,0 1-1,0-1 1,0 16 0,0 0 60,0-4 0,0 0 1,0 1-1,0 1-48,0-1 1,0 1 0,2-3-1,0-1 35,2-1 1,-1 0-1,-1-4 1,1 0 2,0-2 1,0-1-1,0 0 1,1 0-60,2-1 0,1 0 0,-2-5 1,0-1-130,1-1 0,0-1 0,5 22 419,-2-1 1,1-4-650,3-2 1,-3-8 103,3-8 0,-3-2 737,-1-8 1,2 2-905,1-8 1,-2 0 859,3-6 0,-2 1-383,2-4 0,-2 0 306,5-3 1,-1 0-252,4 0 0,-1-1 188,1-2 1,4 1-246,2-4 0,1 0-99,2-4 1,1 4 16,2 0 0,2 0-247,5-3 0,-1-1-88,0 1 0,4 0-62,-1-1 0,4 0 105,0-2 1,-3 1 140,0-1 0,-3 1 99,-1 2 1,0 3 222,1 0 0,-4 3-165,0-4 0,-4 5 89,1-1 1,-5-1 29,-1 1 1,-6-3-52,0 3 0,-5-5-66,-4 2 0,-2-3 50,-2-3 1,-2-4-148,-4-6 1,0-2 242,0-3 1,-4-9-277,-2-1 0,-2-10 87,-2-3 0,6 23 1,-1-1-179,0-1 0,1-1 1,0-2-1,1 0 336,0-2 0,0 0 1,2-2-1,0-1-323,0 2 1,-1-1 0,1-1 0,1 0 299,0 0 0,0 0 0,0-3 0,0-1-48,0 1 0,0 0 0,0-1 0,0 0-100,0 2 0,0 0 0,0 0 1,0-1 35,0-2 0,0 0 0,0-3 1,-1 0 14,0 0 1,-1 0-1,-2-2 1,-1 0-382,-3 2 0,0 0 0,1-3 0,0-1 301,-1 0 1,0-1 0,3 15 0,0-1 0,1 1 3,-1-1 1,-1 1 0,1 0 0,0-1 0,-1 0 0,1 0 6,-2-13 1,1-1 0,0 0-1,0 0 38,1 0 1,0 0 0,2 1 0,0-1-261,0 3 1,0 1 0,2 2-1,0 1 374,-1 4 1,1 1 0,0 0 0,1 0-58,0 1 1,0-1 0,0 0-1,1 0-17,0 1 1,1-1-1,0 0 1,1 1-27,2 3 0,-1 0 0,0-2 0,-1-1-37,0 2 1,0-1 0,0-2 0,0-1-64,2 1 0,-1-1 0,0 0 0,-1 0 35,0 2 1,0 0 0,-2-1-1,0 1-111,0 0 1,1 0 0,-1-2 0,-1 1 54,0 1 0,0 0 1,0 1-1,-1 0 214,0 5 0,-1 0 0,0 1 1,-1 1-158,-2 3 1,0-1 0,-5-24 551,-2 7 1,1 5-470,-1 11 1,-2 4 627,2 2 0,-4 3-405,4 0 1,0 5 492,2 1 1,1 3-868,0 1 1,-3-4 507,3 1 0,-2-1-623,4 4 1,-1-1 191,-1-3 0,3 3-145,-1-2 1,4-1 123,-3 4 1,0-3 5,-3 6 1,-4 2 146,1 1 1,-4 2-113,4 1 1,-6 1 141,0 2 1,-2 2-72,-5 5 1,3 0 89,-2 2 0,-1-1-59,-3 1 1,0 2-42,0-2 0,0 0-132,0-2 1,-1-1 122,-2 0 1,2 1-152,-2-1 1,2-1 73,1-2 1,0-1 31,0-5 1,0 0-9,0 0 1,1 0-6,-1 0 0,3-4-40,0 1 1,4-3 9,-1 3 1,4 0-18,2 3 1,3 0-14,4 0 0,0 1-600,3 2 1,2 2 260,4 5 1,0 0-1470,0 2 1902,4 3 0,5 3 0,6 1 0</inkml:trace>
  <inkml:trace contextRef="#ctx0" brushRef="#br0">5884 6639 8237,'-9'0'-413,"0"3"-197,0 0 0,2 4 612,1-1 1,4 8-13,-1 4 0,2 6 614,1 7 1,1 6-370,2 7 0,0-17 1,0 1-220,3 2 1,1 2 0,0 3 0,0 2 198,2 3 0,1 1 0,1 4 0,-1 1-453,1 1 1,0 2-1,-2-13 1,-1 1 0,1 0 301,-1 2 0,0 0 1,1 1-1,1 2 1,0 0-1,0 1-9,0 1 0,1 1 0,-1-1 0,0 0 1,-1-1-1,0 0-24,-1-2 1,1 1-1,-1-1 1,-1-1-1,0 0 1,-1 0 39,2-2 1,-1 1-1,0-1 1,-1-1-1,-1 1 1,0-2-142,1 15 0,0-2 0,1-5 1,0-1-103,-1-7 1,0-1 0,0-3-1,0-2-250,-1-2 0,0 0 0,3 22-190,-2-10 0,2-4-55,-1-8 0,-3-4 584,-1-2 0,-1-8-717,1-5 800,-7-3 0</inkml:trace>
  <inkml:trace contextRef="#ctx0" brushRef="#br0">5978 6397 8224,'4'-6'0,"1"-1"323,4 4 1,5 0-19,1 3 0,3 1-94,0 2 1,8 5 52,2 5 1,6 0-353,0 0 1,3-3-219,0 2 0,3-1 148,1-2 1,4-4 144,2-2 1,-1-2 25,4-1 1,-24-1 0,1-2-158,0 1 0,1-2 0,1-1 0,-1-1 151,3 0 1,0-1-1,0-1 1,0 1-137,-1 0 0,2 1 0,0-1 0,0-1 161,-1 1 1,0 1 0,3 0-1,0 1 125,2 1 1,-1 2 0,-1-1 0,-1 2-7,-1 0 0,1 2 0,-2-1 1,1 0-10,0 0 1,1 0 0,0 0 0,0 0-64,2 0 1,-1 0 0,-3 0-1,1 0-5,0 0 1,1 0 0,-2 0-1,1 0-76,0 0 0,1 0 0,1 0 0,0 0 48,1 0 1,-1 0 0,-1-1 0,-1 1-94,-1-2 1,0 0-1,1 2 1,1-1 67,1 0 0,0-1 1,2 0-1,-1 0-93,-2 1 0,-1-1 0,0 0 1,0 1 17,-2 1 1,-1 0-1,0-1 1,0-1 68,2 0 1,0 1 0,-1-1 0,0 1 54,0 0 1,-1 2-1,0 0 1,0 2-289,21 3 1,0 2 466,0 2 1,1-1-126,-25-4 0,0-1 0,25 6-71,-4-1 1,-1-1 57,1-2 0,-1 0-176,1-3 1,1-2 81,1 2 1,-1-2-16,1-1 1,-1 0-3,-1 0 1,-4 0-101,0 0 1,1 0 33,2 0 0,1 0 59,0 0 0,-2-1-5,-1-2 1,0 2 3,-4-2 0,8 1 46,-1 2 0,-1 0-27,1 0 0,-3-4 5,6-2 1,0-2-35,0-1 1,-23 4 0,0 0 21,-1 1 0,1-1 0,24-4-89,-24 4 0,-1 0 0,26-4 51,-26 4 1,1 1 0,20-3-19,-3 1 1,-5 4 23,1-1 0,2 2 57,-2 1 1,0 0-48,-2 0 1,-4 0-1,0 0 0,-1 0 299,1 0 1,-2 0-296,-4 0 1,4 3-28,2 0 0,0 0 40,0-3 1,-4 3-166,1 1 0,1 0 565,-1-1 1,-4-1-418,-6 4 0,-1 0 287,-1 4 1,-2-1-184,-1 0 0,-3 4 267,-3-1 0,-2 5-230,-2-2 1,1 4 161,-4 2 1,4 0-70,-4 4 1,0 3 7,-3 3 0,0 6-92,0 4 1,0-1-374,0 10 0,0-1 275,0-21 0,0 0 0,0 0 1,0 1-62,0 0 1,0 1-1,0 0 1,0 1-130,0 1 0,0 1 0,0 0 0,0 0-147,0 1 1,0 1-1,0-1 1,0 0 230,0 3 1,0 0-1,0-2 1,0-1 34,0 1 1,0 1 0,0-2-1,0 0 122,0 1 0,0-1 1,0-1-1,0 0-78,0 1 0,0 0 0,0-1 0,0-1 49,0 0 0,0-2 0,0 1 1,0-2-44,0 0 1,0-2 0,1 26-103,0-26 0,1-1 1,-1 22 98,2 2 1,-2-2 56,-1-2 0,0 1-272,0-1 1,0-4 204,0-5 0,-1-1-148,-2-5 0,2 1 293,-2-1 1,-1-2-243,1 2 0,-4-5 416,4-1 0,-1 1-504,1 5 0,-1-6 451,-2 0 1,-2-2-352,5-1 0,-4 0 339,1-4 1,-2 2-324,-2 2 1,3-6 164,-2 3 1,2-2-115,-6 1 1,2-2 16,-2-1 0,2-3-61,-5 0 1,1-5 5,-4-1 0,0-4-83,-3 2 0,-2-4 104,-4-4 0,-4-1 157,-2-4 1,-2 0-104,-1-1 0,-2 1 29,-1 0 0,-1 3 9,-3-1 1,-1 5 56,1-1 1,-5 2 229,0 1 1,-1 0 38,4 0 0,-1 3-172,0 0 1,1 4-165,-1-4 0,-2 1-114,-1-1 1,23-3 0,0 1 52,1 0 0,-1 1 1,-1 0-1,0 1-97,-3 0 1,0 0 0,-2 1 0,0 1 20,-2-1 0,-1 1 1,-1 0-1,1-1-249,0 1 1,0 0 0,0-1 0,-1 1 344,0 0 0,-1-1 1,-2 1-1,1 0-4,0-1 1,0 1 0,0-1 0,1 1 17,4 0 1,0-1 0,-1 1 0,-1 0-32,-3-1 0,0 1 1,0 0-1,0-1 73,-2 1 0,1 0 0,1 0 0,1 0-32,1 1 1,0 1-1,1-2 1,-1 0-13,-1 1 1,-1 0 0,-1-2-1,1 0-17,0-1 0,1 0 0,-1-1 0,0 1-56,2 0 0,-1 0 0,0 1 0,-1-1 57,0-1 1,0-1 0,-1 1-1,0 0-6,1-2 0,0 0 0,0 1 0,-1 1 7,2-1 1,-1 1-1,0-1 1,0 1-2,-3-2 1,0 0-1,5 0 1,0 0 25,-2 0 0,0 0 1,3 0-1,-1 1-29,0 0 1,-1 1 0,1 0-1,0 0 120,0 1 1,-1 0 0,3 1-1,0 0 0,1-3 1,0 1 0,1 1 0,0 0-126,0-1 1,0-1 0,2 1 0,0 0 41,0 0 0,0-1 1,2 0-1,0-1 3,0 2 0,-1-1 1,3 0-1,1-1-51,-27 0 1,3 0 79,-3 0 0,9 0-90,0 0 0,5-4 158,2-2 0,3-2-216,0-2 0,5 1 53,1 0 1,3 1 92,3 1 1,6-1-260,-3 2 1,7 2 640,-1 1-1230,3 2 0,2 2 685,1 2 1,3-1-853,4 4 1,1-3 971,2 3 0,7 1 0,4 2 1</inkml:trace>
  <inkml:trace contextRef="#ctx0" brushRef="#br1">5819 10884 8176,'-9'0'0,"1"1"-148,1 3 1,3 1 140,4 4 0,0 2 502,0 5 0,0 5-106,0 10 1,0 6-191,0 6 1,3 7-287,-1-24 0,0 1 0,-1 1 0,1 1 54,-2-1 0,0 0 0,0 24-84,0-8 1,1-7 100,2-6 0,-2-7-1032,2-6 764,2-7 0,-4-8-264,2-6 0,1-7 1,-1-5 547,1-3 0,0-9 0,1-2 0</inkml:trace>
  <inkml:trace contextRef="#ctx0" brushRef="#br1">5801 10912 8176,'-10'0'180,"1"-3"-340,0 0-109,4-4 0,0 5 499,5-4 1,5 2-64,1-2 0,5 4-73,2-1 0,0 1-58,-1-1 0,2 2-42,1-2 0,3 2 44,-3 1 1,0 0-19,0 0 0,-3 0 54,0 0 1,2 0 100,-2 0 1,1 0-60,-4 0 0,-3 0-73,0 0 1,-1 1 224,2 2 0,-3 2-114,-4 4 0,0 2 86,0 1 0,0 3-92,0 3 0,0 5 73,0 2 0,0 2-120,0 1 1,0 5 7,0 4 1,0 0-35,0 4 0,0 0-74,0-1 0,0 0-56,0-6 0,0 1 88,0-4 1,0-1-470,0-5 0,0-6-27,0-3-624,0-5 640,0 3 1,-4-10-92,-3-4 0,-1-1 161,-1-5 1,0 3 219,-1-4 0,0 2 229,-3-1 1,2-1-122,-4 4 1,2-4 442,-2 4 1,2 0-229,-2 3 0,3 0 737,0 0-156,2 0 166,0 0-332,5 0-387,1 0 1,5 0 169,2 0 1,3 0-105,7 0 1,-2 0-247,5 0 1,-1 0 138,4 0 1,-1 0-614,1 0 0,-3 0 115,-1 0 0,0 0-80,0 0 1,2-3-648,-5 0 0,0-1 1072,-2 1 0,-1-2 0,0-5 0</inkml:trace>
  <inkml:trace contextRef="#ctx0" brushRef="#br1">4758 10363 8332,'-9'-4'-1032,"-1"3"1295,5-7-16,1 6 1,4 2-121,0 7 0,1 8 249,2 4 0,2 10-78,5 2 0,-1 8-187,0 5 1,-3-19-1,1 1-233,-1 1 1,0-1-1,2 2 1,0 0 25,4 22 1,3-3-165,-2-6 0,2-4 135,-2-12 0,-1-6 24,-2-13 0,-2-2 85,-2-8 1,1-6-75,-4-8 1,4-6 56,-4-7 1,3 0 5,-3-7 0,0 3 9,-3-5 1,0 2 13,0 0 0,0 4 193,0 0 0,0 8 197,0 1 0,0 9-79,0 3-227,0 7 0,0 6 200,0 6 0,0 8-111,0 5 0,0 3 93,0 6 0,0 3-74,0 0 0,3 3-25,0-3 0,3 0-213,-2-3 0,3-4 108,-1-2 0,3-8 61,4-4 1,-3-5-64,3-5 0,0-5-256,-1-5 1,2-7 17,-2-8 0,-1-6-30,1-3 0,0-2-454,-2-2 0,1 2 279,-5 2 0,2-2-438,-2 2 0,-1 5 44,-2 1 692,-2 6 0,3-5 0,-4 3 0</inkml:trace>
  <inkml:trace contextRef="#ctx0" brushRef="#br1">5289 10186 8332,'0'-6'-502,"0"0"1,-1 4 838,-3-2-22,3-1 570,-3 4-540,4 10 0,0 4 22,0 15 0,0 2-7,0 7 0,0 6-64,0 3 0,0 5-457,0-23 0,0 0 0,1 1 0,-1 1 138,2-1 0,-1 1 1,1-1-1,1 0-34,-1-3 0,2 0 0,4 17 164,-2-9-516,2-8 301,2-8 0,-4-12-29,0-10 1,-4-4 65,1-4 0,-2-3 4,-1-3 0,0-2 344,0-2 1,1 0-358,3-3 0,-2-2 78,4 2 1,-3 2-12,3 1 0,-1 4 29,2 2 1,1-1-53,-2 1 0,2 6 17,2 1 1,2 5-19,0 1 0,2 3 56,-2 3 1,0 7-21,3 5 0,-2 3 11,2 1 0,-5 2 204,0 1 0,-2 3-131,-5-3 0,3 3 270,-3 0 1,0 2-92,-7 1 1,-2-4 91,-6-2 1,-3-3-117,-3 0 0,-1-8-330,0-1 1,1-4-119,-1 0 1,2-2 138,1-4 1,0 0-817,3 0 0,4-1 409,3-2 1,4-2 477,-2-5 0,3-3 0,1-1 0</inkml:trace>
  <inkml:trace contextRef="#ctx0" brushRef="#br1">5763 10586 8270,'-9'-9'-1013,"3"0"760,0 0 0,4-1 999,-1 1-66,1 0-322,2-1-20,0 5 0,5 2-148,1 6 0,2 6 160,1 7 0,2 6-109,1 2 1,2 3-192,1 1 0,2 3 103,-5 0 1,4 1-109,-4-1 1,4-2-62,-4 2 0,0-6-166,-2-3 1,-2-6-138,-2-4 131,2-2 126,-7-5 0,-1-3 55,-6-6 0,-2-6-284,-1 1 1,-4-4 82,1 1 1,-5-3 159,2-3 0,-2 3 47,2 3 0,1 2 121,5 0 1,0 2 263,-1 2 0,4-1 32,0 3 301,4 1-435,6 16 0,3-6-85,9 9 0,-4-2 3,4-2 0,-1 1-185,4-4 1,-1-4 14,1-2 1,-1-2-224,-3-1 0,3-4-594,-3-2 0,0-2 392,0-1 0,-3-4-1464,0 1 1859,-2-5 0,4 3 0,0-5 0</inkml:trace>
  <inkml:trace contextRef="#ctx0" brushRef="#br1">5987 11005 8457,'-1'-6'0,"-2"0"0,2 3 30,-2-3 441,-3 4-128,1-3 1,-4 5-331,0 0 0,2 2 134,1 1 0,-3 6-84,-4 6 0,1 4 72,3 3 1,-1-3-84,1 3 0,0 1 133,0-1 0,3-2-331,3-4 1,2-3-284,1-3 135,0-5 0,4-2 68,3-6 1,5-8 148,3-7 0,0-5 53,0-5 1,-2 1-34,2 2 1,-3 0 137,0 3 0,-1 0-81,-2 3 1,-1 8 299,-2 2 1,-2 7 43,-4 2 0,-1 12 41,-2 10 0,-2 5-45,-4 4 0,0 5-175,-1 4 0,4 2-279,0-2 1,3-3 229,-3 1 0,3-5-94,0-5 0,2-5 65,1-1 1,1-7-433,2-6 1,0-4 136,3-5 0,0-7-45,3-2 0,-3-7 72,1 1 0,-2-7 114,1-3 1,2 1 303,-1-1 0,-2 6-364,1 0 499,-4 0-102,2 9 193,-4 1 1,-1 13-331,-2 8 1,1 9-333,-4 4 1,1 2 198,-2 1 0,-1 0 0,3 0 0</inkml:trace>
  <inkml:trace contextRef="#ctx0" brushRef="#br1">10288 8780 8125,'-9'0'0,"0"-1"233,0-2 1,2 2 426,1-2 0,0 2-327,-3 1 0,2 4-94,1 2 1,0 3-294,-3 4 1,-1 1 78,1 5 1,0 3-326,-1-1 1,1 4 103,0-3 1,0 0-79,-1-4 1,4 0-66,0-3 0,1-4 339,-2-5 0,-1 0 0,3 4 0</inkml:trace>
  <inkml:trace contextRef="#ctx0" brushRef="#br1">10233 8883 8125,'6'-6'-8,"0"3"0,0 2 850,4 1 1,-1 0-272,0 0 0,5 4-318,1 3 1,3 4-15,0 1 0,-2 5-182,-1-2 0,1 3-181,3 1 0,-5-4-438,-2 1 1,-1-4 121,-2 4 0,-1-8-425,-1 1 1,-3-2 864,-4 3 0,-9-1 0,-1 0 0</inkml:trace>
  <inkml:trace contextRef="#ctx0" brushRef="#br1">10288 8938 8125,'-9'0'1044,"4"0"0,1 6-531,4 3 0,1 6-143,2 10 0,6 6-117,7 13 0,-7-19 0,-1 2-490,2 6 0,-1 0 0,0 1 0,1 0 343,-1 1 0,0 1 0,-1 1 1,0-1-345,0-2 0,-1 0 0,-1-1 1,0-1 151,0 0 1,0-2 0,3 20-1179,-2-4 0,0-12 1264,-4-6 0,3-7 0,-3 1 0,0-2 0</inkml:trace>
  <inkml:trace contextRef="#ctx0" brushRef="#br1">9162 10996 8108,'-5'6'176,"2"1"1,2-1 42,1 3 0,0 6 186,0 3 1,3 6-235,0 7 1,4 3-99,-1 6 1,-1 1-500,2 5 1,-2-5 387,1 2 0,1-5-409,-4-3 0,0-3 288,-3-4 1,1-10-616,3-5 366,-3-7 408,3-10 0,-8-6 0,-2-4 0</inkml:trace>
  <inkml:trace contextRef="#ctx0" brushRef="#br1">9171 10922 8173,'-3'-10'-616,"0"1"1801,-4 0-244,6 4-794,-3 0-79,4 5 0,1 1-63,2 3 0,-1-2 9,4 4 1,0 0-144,3 3 0,1-2 101,-1-1 1,0-3-123,1 3 1,-1-3 71,0 3 0,-2-4 78,-1 2 134,0-3 1,3 2-32,1 0 35,-1 0 1,-1 1 24,-2 2 0,3 2 120,-3 2 1,-1 3-163,1 3 1,-1 5-14,2 4 1,1 9-171,-2 4 1,-1 5 104,2 1 0,-4 1-336,3 2 1,-4-2 275,1-1 0,1-7-135,-1-6 0,0-6 48,-3-4 0,0-5-87,0-4 1,-1-5 209,-2-4 1,-2-2-2,-4-1 0,-1-1 94,1-2 0,0-3-87,-1-3 1,-2-1 187,0-3 0,-1 2-195,4-5 1,0 4 150,-1-3 0,2-1-113,2-3 1,-1 1-46,3-1 0,1 2-14,3 1 0,0-2-11,0 3 0,3-3-32,1 0 0,2 0 60,-3 3 1,3-3 15,-3 3 0,3-2-33,-2 1 1,-1-1 254,-3 1 1,0 3 48,0 1 0,0 1 435,0 2-617,0 4 1,0 2-32,0 6 1,0 6-244,0 7 0,-3 5 108,-1 4 0,1 6-126,3 3 1,-3 2 35,0 2 1,0-4-530,3 0 1,-1-4 36,-2 1 1,2-3-177,-2-3 1,2-4-305,1-5 1109,0-3 0,-4-3 0,-2-1 0</inkml:trace>
  <inkml:trace contextRef="#ctx0" brushRef="#br1">8771 10028 8321,'-4'-6'0,"-3"-1"277,-1 5-2,3-2 0,1 12-163,4 5 1,1 3-6,2 3 1,2 4-102,5 2 0,-1 6 67,0 3 1,1-1 111,3 1 1,-2-4-258,5 1 1,-2-3 86,2-3 1,1-3-156,-1-7 1,-3-6 72,0-6 0,-2-3 122,2-3 0,-6-6-11,2-6 0,-3-6 14,1-1 0,-2-4-58,-2 1 0,-2 0 36,2 0 1,-2 5 42,-1 5 33,0 3-170,0-1 0,0 17 99,0 8 0,0 9 65,0 7 1,0 3-134,0 0 0,3 3-100,0-3 0,4 0 71,0-3 1,2-4-16,3-2 1,-1-8-17,1-5 1,-2-3 56,0-6 1,-2-2 315,-2-5 1,3-4-121,-3-11 0,-1-2-27,1-3 1,-3-1-181,3 0 1,-4 0-165,2 0 0,-3 0 62,-1 0 1,0 5 121,0 5 1,0 3-1196,0 6 618,4-1 598,-3 5 0,7-3 0,-3 3 0</inkml:trace>
  <inkml:trace contextRef="#ctx0" brushRef="#br1">9506 10251 8257,'0'-9'-733,"0"-1"744,0-3 0,0 3 650,0-3 1,-3 0-284,0 1 0,-4-4-56,1 4 1,-3-1-78,0 4 1,-1 0 6,-3-1 1,2 2-292,-5 2 1,2 2 102,-2 4 0,0 5-112,4 4 0,-1 5 45,4 4 1,-1 5-21,1 2 0,3 2-4,0 1 1,4 0-90,-1-1 1,3 1-66,3 0 0,2-4 52,4-2 0,2-4-202,1-2 0,-1-4 81,5-5 1,-1-3 216,4-4 0,-4-4-28,1-3 1,-4-6 94,4-6 0,-6 0 108,0-6 0,-1 0-71,-3-3 1,-1 0 280,1 0 1,-3 4-122,0 3 1,-1 2 217,1 4 0,-2 4 172,2 5-340,-2 4-91,-1 10 1,0 4-19,0 9 0,0 2-342,0-1 1,0 4 122,0-1 0,3 1-803,0 2 1,4-4 410,0-2 0,-1-4 439,3-2 0,-2 2 0,7-4 0</inkml:trace>
  <inkml:trace contextRef="#ctx0" brushRef="#br1">4711 11275 8455,'-9'0'-331,"0"5"1,3 0 110,3 4 1,2 0 459,1 1 1,1 3-72,2 3 1,3 1-131,3 2 0,3-2 23,1-1 0,2 2-122,-2-3 1,2-1 104,-2-2 0,2-3-9,-2-3 1,6-1 114,0-5 1,2-5-106,-3-1 0,4-9 120,0-4 1,2-5-117,-2 3 1,0-1 264,-3 3 0,-2 2-115,-1 1 0,1 4 130,-1 6 0,-2-2-49,2 5 1,-4 1-102,4 5 1,-2 2-70,2 5 0,0-1-139,-3 0 1,3 2 12,0 1 0,-2-3 135,2 1 1,-4-1-256,4-3 0,-1-1 114,4 2 1,-4-5-17,1 1 0,-2 1 108,2-1 0,1 0 135,-1-3 0,-2 0-101,2 0 1,-4 3 158,4 0 1,-1 1-78,4 0 0,-3-3-82,-1 2 0,1-2 10,2-1 1,1 0 30,-1 0 0,1 0-223,0 0 0,-2 0 27,-1 0 0,2-1-89,1-2 1,0-2-73,2-1 0,-4-2 115,-2 2 1,-2 1-674,2-2 0,0 4 31,0-3 738,3 4 0,-4-2 0,5 4 0</inkml:trace>
  <inkml:trace contextRef="#ctx0" brushRef="#br1">8762 11508 8240,'-15'6'298,"3"1"-87,5-1 1,3 6-217,4 1 0,4 2 116,3-2 1,2 2-232,3-2 1,0-1 12,3-3 0,1-3 10,2 1 1,2-5 97,2 1 1,1-6 39,1-3 1,3-4 128,-2-2 0,5 0-158,1-3 0,-1 0 303,-5 0 1,2 1 39,-2 5 1,2 1 49,0 2 1,-3 2-214,-2 4 1,1 7-11,-1 2 0,2 6-195,-2-3 1,0 5 117,-4-2 0,4 0-64,0 0 1,4-4 76,-1 2 0,1-7-126,2-3 1,0-2 41,0-1 0,0-1-161,0-2 1,-1-2-47,-2-4 0,1-1-308,-5 1 1,3 1-680,-5 1 0,0 3 1160,-6 4 0,3 0 0,-1 0 0</inkml:trace>
  <inkml:trace contextRef="#ctx0" brushRef="#br0">17979 4981 7796,'-9'4'30,"0"-3"-206,-1 3 1,4-3 991,0-1-451,4 0 464,-2 0-373,4 0 1334,0-5-1261,0 4 1,0-2 123,0 6-305,0 3 0,3 6-86,0 0 0,0 6 40,-3 1 1,0 4-52,0 8 1,0 5 6,0 7 0,0 3-337,0-19 0,0 1 0,0-1 0,0 0 250,0 3 0,0-1 1,0 1-1,1 0-6,0 0 1,1-1-1,4 21-23,7-10 1,-1-11-344,7-10 0,-2-9 210,8-7 0,-1-11-143,1-8 1,1-6 81,-5-9 1,4-7-499,-3-5 1,-3 1 303,-4-2 0,-3 5-48,0-2 0,-5 3 517,-1 1 0,-4 5-116,2 4 1,-4 5 441,-4 8 0,-1 2-337,-4 7 0,3 2 256,0 4 0,-1 5-166,-2 4 0,1 5 272,2 4 0,-2 5-345,5 2 0,0 3-22,3 3 1,0-2-96,0 2 1,4-2-221,2-1 1,3-3 89,0 0 0,4-5 70,3 2 0,2-3 10,0-4 0,1-1-8,-1-5 0,4-4-32,0-2 1,3-2-136,-4-1 0,5-8-261,-1-4 0,-2-9 4,-1-4 1,-3-6-212,0-3 0,-5-5-422,-1-2 0,-7-2 497,-3 2 1,-3 4 1,-3 3 1,-6 8 115,-7 1 0,-5 7-195,0 5 1,-5 5 56,1 8 0,2 4-87,2 2 0,2 3-517,3 0-104,3-4 1234,8-1 0,-3-4 0</inkml:trace>
  <inkml:trace contextRef="#ctx0" brushRef="#br0">18882 5195 7774,'0'-5'2919,"0"1"-1384,-4 0-606,3 3-409,-3-3 1,4 8-100,0 2 0,1 3-24,2 4 0,2 1-199,5 5 1,2 0 0,1-1 0,3 5-184,0 2 0,1 2 61,2 1 0,-1-1-532,1-3 1,-1-1 276,-3-4 1,-1-2-991,-5-1 0,-3-7-379,0-6-83,-4-2 1027,-6-1 1,-6-4-186,-9-2 0,0-1 250,-3 1 1,-2-2 538,-4 5 0,3 0 80,1 3 1,-1 4-137,-3 2 0,1 0 928,2 0 1,6-3-269,7 3 192,6-4 1,3 1-104,6-6 0,7-6 251,9-7 1,5-2-620,7-4 1,2-3-175,4-6 0,1-1-824,-18 15 1,1 0 0,17-19 532,-18 18 1,0 2 0,13-12-2404,-5 3 2543,-8 4 0,-3 6 0,-3 1 0,-3 4 0,-2 3 0</inkml:trace>
  <inkml:trace contextRef="#ctx0" brushRef="#br0">18966 5019 7683,'-9'-10'1539,"-1"4"-1057,-3 0 0,3 1-734,-3-2 0,3 0 190,1 4 0,-1-3 74,1 3 1,0 0 51,-1 3 0,1 1-111,0 2 1,0 6 125,-1 7 0,1 5 52,0 4 1,-1 6-169,1 3 0,-2 7-345,1 2 1,-1 7 403,7-24 0,2 1 1,-1 1-1,2 2 45,-1-1 0,0 1 0,2 1 0,-1 0 116,1-2 1,0 1-1,9 19-160,3-8 1,7-12-202,6-11 1,4-8-238,8-6 1,0-13-1087,0-6 1501,1-7 0,1-4 0,2-2 0,-19 13 0,0-2 0,-1 0 0,1-1 0</inkml:trace>
  <inkml:trace contextRef="#ctx0" brushRef="#br0">19208 4963 7729,'5'0'2121,"1"4"-1846,-3 2 0,2 3-168,4 4 0,2 5 291,1 7 0,2 5-140,5 1 0,-1 8 346,-3-2 1,2 6-450,-5 1 0,4 0-103,-4 0 0,-4-3-80,-5-4 1,2-3-275,-2 1 1,-4-5-394,-6 1 0,-1-7 391,-1-2 0,-5-3-463,-1-4 0,-2-2 767,2-7 0,-6-2 0,3-4 0,-3 0 0</inkml:trace>
  <inkml:trace contextRef="#ctx0" brushRef="#br0">19646 4842 8975,'0'6'1638,"0"0"0,0 0-1575,0 4 0,0 0 178,0 2 1,0 4-26,0 6 0,0 3 177,0 10 0,0 3-84,0 8 1,-1 5-179,0-25 1,-1 1 0,-1 1 0,0 0 211,-3 1 1,-1 1 0,-3 21 182,-3-1 1,2-7-245,-1-9 0,1-6-97,-1-7-350,6-9 0,1-8 209,5-10 1,0-5-1168,0-4 1,2-3 608,1-10 0,3 1-218,6-7 0,2 1 232,1-1 0,4 2 177,-1 4 0,1 4 202,3 2 1,1 7 529,-2 2 1,2 7-444,-1 3 0,-4 11 144,1 8 0,-1 7 553,-6 8 0,-4-1-345,-5 4 0,-3-1 342,-3 1 0,-3 0-196,-6-6 0,-6 1-23,-4-7 0,-2-4-481,2-6 1,-3-6-509,3-3 0,1-3-245,2-3 1,0-6 460,1-7 0,0-2-2801,3-4 3133,1 2 0,5-7 0,-1 4 0</inkml:trace>
  <inkml:trace contextRef="#ctx0" brushRef="#br0">17523 6573 7791,'0'-14'0,"1"-3"194,2 5 0,-2 3 333,2 2 0,-1 5-436,1-1 1,3-1 8,3 1 0,1 1-256,3 5 0,5-1 169,7 4 1,3 1-153,3 2 0,5-3 121,5 0 1,7 1-119,2 2 0,-22-6 0,1 0 126,0 0 0,1 0 1,1 0-1,1-1-143,-1 2 1,0-1 0,1-1 0,0 1 205,1-1 1,-1-1 0,1 0-1,0 0 68,-1 2 1,1 0 0,-3-2-1,1 0-27,-2 1 1,1-1-1,-2 0 1,0-1-130,24 0 1,-3 0-35,-9 0 0,0-1 57,-9-2 0,1-2 33,-1-4 1,-5-1 2,2 1 0,-7 0 201,1 0 1,-6 0-167,-4 3 868,-2-2-997,-5 7 1,-1-3 280,-8 4 0,1 0-471,-6 0 0,1 0 61,-8 0 1,-3 3 135,-6 0 0,-6 3 32,-3-3 0,-3 1-8,0-1 1,-1-2 127,-3 2 1,2-1-304,-4-2 0,2 3 325,-2 0 1,-2 0-66,-4-3 1,1 0 24,-1 0 1,4 0-51,2 0 0,-1-3-17,-2 0 1,3 0-41,3 3 0,6 0-13,3 0 1,3 4-66,3 2 1,3-1 0,7 1 43,5 0 1,6 4 28,4-1 0,1-3 42,2 0 1,4-2 41,5 2 0,3 0 333,7 3 0,3 0-319,6-3 1,6 2-33,7-2 1,2-1-444,4 2 0,-2-5 393,1 1 0,3-2 5,1-1 0,-25 0 0,2 0 19,-1 0 0,1 0 0,-2 0 0,-1-1-9,0-1 1,-1 1 0,19-1-76,-2-5 0,-2 1 24,-7-3 0,-4 0 42,-12-1 0,-4 1-2,-5 0 0,-1-1 67,-5 1 1,-2 3-65,-7 0 0,-1 0-63,-8 0 1,-5-2 369,-5 2 1,-2 2-388,-1 1 0,-3 2 21,0 1 0,-4 0-3,1 0 1,-2 0-49,-2 0 1,1 0 109,0 0 1,0 3 65,-1 0 0,4 4-89,0-1 1,3-1 75,-3 2 0,1-1-53,-1 3 1,2-3-10,4 0 1,0-2 54,0 2 0,-2-3 77,2 3 0,5-4-45,8 1 0,6 1 128,0 0 1,6 3-145,0-1 0,7 2-3,5 2 0,9 0 41,7 2 0,7 2-17,5 1 1,4-1-273,6-5 0,-1 0 171,1 1 0,3-1-56,-1 0 0,-22-6 0,0-1 71,-1 0 1,1 0 0,0-2 0,1 1-8,0-1 0,0 0 0,1 0 0,1 0-17,-1 0 0,1 0 1,-3-1-1,0 1 18,23-4 0,-1 0 8,0-2 0,-2-2-16,-1 2 1,-3-3 4,-6 0 0,0 0-50,1-1 1,-8 2 48,-3 2 1,-2-2 14,0 1 0,-3 2 0,-7-1 1,-1 4 81,-5-1-88,-4-2 1,-2 1 269,-6-3 0,-3 0-266,-6 4 1,-3-4-84,-3 1 0,-9 0 99,-4 0 1,-5 1-1,-1-1 0,-1-1-145,-2 3 0,-3-2 147,-3 3 0,-1-1-478,1 1 0,-5 2 441,25-1 0,-1 1 1,-1 0-1,0 0-8,-1-1 0,-1 1 0,0 0 0,0 1 27,-1-2 1,0 0 0,1 1 0,-1 0-12,1 0 0,1-1 1,2 2-1,-1-1-25,-1 0 1,-1-1-1,-16 1-138,-1 1 0,11 0-68,5 0 0,6 1 260,3 2 0,5 0 0,4 7 0,5 1 0</inkml:trace>
  <inkml:trace contextRef="#ctx0" brushRef="#br0">17774 6620 8396,'7'-9'178,"-1"-1"-74,-4 5 1,2 5 8,-4 6 0,-4 8-185,-2 4 1,-3 5 126,0 5 0,0 0 1,-1 0 0,0-3 15,-2 0 1,-3-1-134,-3 0 1,-5 2 126,-2-4 1,-3 0 175,-3-4 1,-6 0-323,-7-3 0,19-6 0,-1-1 194,-4-1 1,1-2 0,0 1 0,0 0-297,-4-3 0,1 0 1,0 1-1,-1-1 184,-1-1 0,0-1 0,1 2 0,-1 0 26,-2-1 0,1 0 1,1-1-1,1 1-7,1-2 0,-1 0 1,1-2-1,0 1-27,2-1 0,1 0 0,-3-1 0,0-2-16,-1 1 1,1-1 0,1 0 0,2 0-15,-1-3 0,1 0 1,0 2-1,1 0-70,1-2 1,1 0-1,0-1 1,0-1 152,0 0 1,0-1 0,-22-12-43,1 1 1,6 2 45,7-5 1,2 3-57,4-3 0,4 1-29,2 0 0,4-3 15,2 2 1,4-3 157,6-3 0,1 3-202,5 0 0,0 0 517,0 3 0,0-2-515,0-1 1,0 4 277,0-1 0,0 4 14,0-1 1,-1 3-117,-2 0 0,-2 1-55,-4 3 1,1 2 24,1 3 1,-1-1 92,2 2-212,2-3 1,-3 10 158,3-4-253,1 4 202,3-2-147,0 4-22,0-4 52,0 2 0,-1-2 25,-2 4 0,2-1 1,-2-2-42,2 2-103,1-3 0,3 3 56,0-2-316,0 2-284,-3-3 0,1 1 16,2 0 691,-2-1 0,4 0 0,-5-1 0</inkml:trace>
  <inkml:trace contextRef="#ctx0" brushRef="#br0">16229 6117 8579,'0'-24'257,"0"6"426,0 5-1037,0 3 416,0 5 1,0 2-516,0 6 1,-4 2 272,-3 4 1,-2 0 156,-3-3 1,0 2 160,-3-2 1,-2 2 163,-4-2 0,1 2-163,-2-2 0,-1-1 81,2 2 0,-1-4-91,3 3 0,-3 0 10,-3 3 0,1-2-166,-1-1 0,-4 0 109,-5 3 0,-3 2-116,-4 1 1,0-1-158,-2 1 1,-2-2 84,5 0 1,-2-1 90,2 0 0,7 1-21,2-1 1,6 0 8,6 0 0,5-2 44,2-1-13,5 0 19,3 3-72,4-3 285,0-2 0,4-4-25,3 0 1,5-1-121,3-2 0,4-3-50,3-3 1,2 0-171,4-1 0,4-2 107,2 0 1,3-4-94,3 4 1,3-2-158,3 2 0,2-2 28,2-1 0,-4-3 141,1 3 1,-3 1 37,-7 2 0,-2 2 31,-11 0 309,-5 5-97,-10 1-191,-9 4 0,-4 4 116,-2 2 0,-1 3-69,4 0 0,0 0 44,3 0 0,0 4 191,0-1 0,0 2-243,0-2 0,0-1-76,0 1 0,0 1-10,0 0 0,0-1-277,0-2 1,-4-1 109,1 0 0,0 0-42,3 1 1,0-1 19,0 0 0,2 1 249,4-1 0,9 0 0,9 1 0</inkml:trace>
  <inkml:trace contextRef="#ctx0" brushRef="#br0">15270 10233 7718,'5'0'498,"-1"-5"-9,-4 4 367,0-7 68,0 7 357,0-3 0,0 12-893,0 5 0,0 1-131,0 5 1,0 3 1,0 9 0,0 3-49,0 6 1,-1 7-237,0-21 1,-1 0-1,0 2 1,0-1 143,-1 1 1,0 0 0,-1 0 0,0-1 19,3 0 0,-1-1 0,-1 17 13,3-6 0,2-15-132,4-6 1,5-9-557,7-7 0,5-13 328,2-5 1,3-15-568,3-8 1,-3-3 439,-14 21 1,0-1-1,0 2 1,-1-1-279,8-21 1,-3 5 169,-6 8 1,-5 5 1328,-4 11-769,-2 5 0,-1 12 78,0 11 1,-3 6 258,0 12 1,-1 3-220,4 3 1,0-1 145,0-2 1,2-2-62,1-4 1,3-1 96,6-2 1,3-11-74,3-7 1,6-7-121,4-7 0,7-9-154,6-15 1,-21 13-1,0-2-184,-1-5 1,-1 0 0,1-1-1,-1-1-288,1-2 0,0-1 1,-3 2-1,0 0 234,-2 0 1,0 0 0,-4 3 0,-1 0-699,4-19 0,-7 3 409,-3 4 1,-6 6-24,-3 6 1,-6 7 71,0 12 0,-8 2 27,2 4 1,-3 5-32,2 4 1,1 5-741,-1 4 1153,5 5 0,-2-3 0,7 4 0,4 1 0,3 4 0</inkml:trace>
  <inkml:trace contextRef="#ctx0" brushRef="#br0">16434 10335 7727,'4'-5'938,"-2"-2"-861,4 4 684,-4-1 1114,2 4-1194,-4 0-480,0 5 1,0 1-82,0 6 1,-4 4 75,-2 5 1,-3 3 169,-4 4 1,-1 4-121,-5 2 0,0 6-145,1 0 0,-1 0 112,1-2 0,0-3-68,3-4 1,2-4-395,7-9 0,-1-6 234,4-3 1,0-6-588,7 0 0,1-3 351,4-3 0,1-3-35,3-6 0,0-2 24,3-1 1,1-2 236,-1 5 0,-2-1-208,2 4 0,-1 0 161,4-1 0,-1 5 165,-3 2 1,2 6-69,-5 3 0,3 7 263,-6 2 1,1 7-137,-7 3 1,-1 2 81,-5 1 0,-6 0-56,-7-1 0,-2-3 391,-4-2 0,-2-2-154,-4-2 1,0-4-47,1-5 1,2-4-576,0-5 1,4-5-651,-1-4 0,7-8-551,3-5 0,2-3 686,4 0 1,2-2-74,4-1 0,2 1 87,4 2 707,5-2 0,11 3 0,2-3 0</inkml:trace>
  <inkml:trace contextRef="#ctx0" brushRef="#br0">17616 10829 7724,'-4'-19'0,"3"0"0,-7-3 0,3-2 0</inkml:trace>
  <inkml:trace contextRef="#ctx0" brushRef="#br0">17588 10670 7724,'3'-12'0,"0"-1"0,1 0 606,-4 1 0,3 0-192,0-3 1,4 3 51,-1 0 1,-1 2-83,2 0 0,1 4-160,1 0 1,3 4 28,-6-1 1,-2 7 133,-1 5 0,-2 6-65,-1 6 0,-1 3-82,-2 4 0,-5 7-181,-5 2 0,-3 7-198,0-1 1,-1 0 244,-2 0 1,-4 2 10,11-20 1,-1-1 0,-10 20 66,-2-1 1,4-5-24,-1-3 1,4-7 109,2-7-500,3-9 1,7-9 172,3-13 0,4-8-784,6-10 1,1-8 433,11-8 1,-2-5-33,-5 22 1,1 1 0,-1 0 0,1 0 245,1 0 1,0-1 0,0 1 0,0 1 31,-1-2 1,2 1 0,0 1 0,2 0 83,-1 3 1,2 1-1,-1 0 1,0 1 95,20-14 0,-6 10 295,3 9 1,-8 8-336,-4 4 1,-3 3 273,-4 3 0,-3 3-97,-5 6 0,-3 0 137,-4 3 0,-1-2-118,-2 2 1,-4-2 281,-5 2 1,-2 0-433,-5 0 1,-1 3-13,-1-3 0,-2 3 228,-2 0 0,-2 1-97,2 0 0,-2 3 250,-1 3 1,5 2-114,1 1 1,7 4-27,6 2 1,5 2-75,7 2 0,11-4-320,7 0 0,10-7 138,7 1 1,3-6-378,5-1 1,-2-8-647,-1-4 1,-6-6 495,0 0 1,-4-6-2021,-2-3 2547,-4-6 0,-7-3 0,-3-4 0,-2 1 0,-2-1 0</inkml:trace>
  <inkml:trace contextRef="#ctx0" brushRef="#br0">18333 10726 7691,'5'-9'1300,"-1"-1"-853,-4 1 1,1 1-638,3 2 0,-3-3 174,2 3 0,1 1 670,-1-1-120,4 4-284,-2-2 1,0 6 26,-1 4 0,-3 1 133,-1 9 1,-1 0-92,-3 6 1,-2 2-124,-6 4 0,-3 4 132,-3 2 0,-1 2-133,1 1 1,-4 1-103,0-1 1,-3-3 194,4 0 1,0-5-59,5-1 0,3-8-239,4-8-222,3-6 0,6-4-342,7-8 1,5-4 340,4-9 1,5-1-321,4-1 0,5 1 230,1-2 0,0 3-63,-3 0 1,0 6-35,0 3 0,0 2 354,0 5 1,-5 8 87,-5 8 1,-1 5 238,-8 7 0,-2 3-51,-7 6 1,-12 2 277,-7-2 1,-8 2 321,-7-2 0,0-3-278,-6-6 1,-1-7-45,4-5 0,0-7-129,9-3 0,0-7-620,9-5 1,4-6-240,9-7 0,3-3-535,6-6 0,6 2-572,7-2 0,1 6 210,2 0 1396,3 4 0,-2-2 0,4 7 0,2 3 0,3 5 0</inkml:trace>
  <inkml:trace contextRef="#ctx0" brushRef="#br0">19255 10829 7766,'-4'9'-39,"-3"0"0,-1 1 912,-1 3 1,4 1-359,2 5 1,2 1 74,1 1 1,0 4-366,0 6 0,0 2-22,0 5 0,-1 3 243,-3 2 0,2 6-15,-4 1 0,4-6 0,-1-7 1,2-9-317,1-9 1,5-9-378,4-7 1,2-4 15,4-5 1,1-8-234,2-11 0,1-3 25,0-3 0,-5-2 173,-1-4 0,-3 3-320,-1 3 0,0 7-258,-3 2 936,-2 6 241,-4 7 0,0 9-130,0 6 0,3 11-8,0 5 0,1 0 141,-1 3 1,3-4 17,3 1 1,4-4-127,3-2 0,-2-7 493,2-6 1,3-3-240,6-3 0,-1-7 83,1-9 0,-3-5-269,2-7 0,1-6-687,3-7 1,-4-1 157,-2-2 1,-7 1-471,-2-1 1,-7 0-66,-3-3 1,-3 7 392,-3-1 0,-3 7-945,-7 6 1,1 8 614,-7 11 1,6 7-626,-6 5 1345,3 8 0,0 9 0,1 5 0,-1 0 0</inkml:trace>
  <inkml:trace contextRef="#ctx0" brushRef="#br0">19851 11285 7742,'6'-1'-147,"0"-2"0,-3 2 156,3-3 0,-2 2 160,2-1 0,-3 1 610,3-4 0,-3 3-298,3-3 1,-4 3 299,2-4 1,-2 1-261,1-3 0,-2 3 394,2-1-695,-6 1 1,-2-2-52,-5 2 0,0 2-196,-2 4 0,0 2 103,-3 4 1,2 2-76,-2 11 1,0-2 71,0 8 1,1 0-7,5 3 0,4-3 51,2 0 1,4-6 1,5 0 1,6-6-32,13-6 1,0-3 42,6-4 0,1-9-154,-1-3 1,-1-8 113,-5-1 0,-3-4-219,-7 3 0,-2 5-20,-7 4 870,-2 3 0,-8 7-330,-2 6 1,-6 7-229,0 12 0,0 2-91,6 4 1,2 1-176,4 2 1,2-7-1101,4 1 0,9-5 672,10-5 0,4-5-1110,5-7 1,0-5-410,6-8 1715,-1-5 0,-2-17 0,0-1 0</inkml:trace>
  <inkml:trace contextRef="#ctx0" brushRef="#br0">20754 11238 7828,'4'-5'0,"-3"-3"0,2 2 0,-2 0 361,-1 0 157,0 0 200,0-3-17,0-1 291,0 1-585,4 0 1,0 3 157,3-1-22,1 5 1,-7 0-168,2 8 1,-2 3 74,-1 9 1,-1 0-215,-2 7 0,-5 4-232,-5 5 1,-2 3 86,2 3 1,-3 0-387,0 3 0,-4-4 354,-2 2 0,1-4 78,6-3 0,-1-7-91,7-8-9,2-9 1,7-11-401,0-8 0,5-13 64,4-9 0,5-5-45,4-5 0,5-2 43,-11 18 0,1 0 1,0 1-1,0 1 91,-1-2 1,0 0-1,3 0 1,0-1 123,-1 2 1,0-1 0,3-1 0,-1 0-52,0 2 1,0 1 0,0 0 0,2 0 249,13-14 1,-1 10 139,-5 11 1,-3 6-130,-3 4 0,-6 3 16,-3 6 1,-2 2-7,-5 4 1,0 0-40,-3 1 1,-1 2 114,-2 1 1,-5-1 257,-5-3 0,-3 2-409,0 1 0,-1 1-76,-2 3 0,0 2 79,1-3 1,-2 1 201,-2 2 0,4-1-137,-1 5 1,2-3-58,4 0 1,2 4-26,5 1 0,2 0-105,8 1 1,5-1 39,6 1 1,7 2 89,3-3 1,5-1-290,1-1 0,3-6 71,-3 0 0,4-5-985,-1 2 0,-2-4-118,-5-3 1,-1-2 1249,-7-4 0,-3-4 0,-6-1 0</inkml:trace>
  <inkml:trace contextRef="#ctx0" brushRef="#br0">21359 11480 7771,'-9'0'1397,"-1"0"1,1 3 106,0 0-1856,0 1 0,3-5 272,3-3 1,2 2 183,1-4 1,-1 1 462,-2-1 290,2 2-660,-7 4 0,4 5-133,-3 4 0,-1 6 419,2 6 0,-1 4-127,0 6 0,3 1-161,4 2 1,1 1 33,2-8 0,4 1-248,5-9 0,4-3 50,5-10 0,3-3 50,4-6 0,0-10-68,0-5 1,-4-8-232,-3-2 1,-2 0-66,-3-3 1,-4 0 105,-6 3 1,-2 3 663,-4 10 0,-1 2-200,-2 7 1,-2 3 481,-4 6 1,-1 6-316,1 7 1,4 6-77,2 2 0,3 2-458,3-1 1,4 1-346,9-4 0,0-1-966,9-2 1,4-4 733,5-3 1,2-6-983,2-3 1,-1-3 1546,0-3 0,0-6 0,1-6 0</inkml:trace>
  <inkml:trace contextRef="#ctx0" brushRef="#br0">22318 11378 7826,'-6'-13'0,"0"1"0,-5-1 343,5 0 0,2 3 513,1-3-321,-2 7 1,4 3-230,-2 6 0,2 3-39,1 7 1,0 5 421,0 7 1,0 3-241,0 3 0,0 3-53,0 7 0,0 0-150,0 3 1,-5 2-147,-1 1 1,-2-1 252,-1 4 0,-1-4-55,1-2 0,0-11 97,-1-8-172,1-9 1,1-7-450,2-9 0,1-10 217,5-8 1,5-13-391,1-10 1,3-4 228,4-5 1,-2 3-438,4-3 1,-6 24 0,1 1 435,1 0 1,0 1 0,2-4 0,1 0-13,-1 1 1,2 1-1,-1-2 1,2 0 30,2 3 1,1 0 0,0 2 0,1 1 12,3 1 0,1 2 1,-2 0-1,1 2-200,21-11 1,-7 8 372,-6 14 0,-6 1-128,-3 5 0,-8 1-61,-5 3 0,-4 4 286,-5 4 1,-5 2-61,-4-2 0,-4-1 74,-6 5 0,-4-4 241,-2 4 1,-3-1-319,-3 4 0,1-3 384,-4-1 1,4 2-156,-1 4 0,2 0 393,1 4 0,2 1-377,5 5 0,4 2 238,11 4 0,3 1-208,6 3 0,10 0-182,9 3 0,5-3-333,4-4 1,3-3 100,-14-16 1,1-1-1,16 11-982,0 0 1,-1-7 568,-5-5 0,-1-8-1155,-5 1 1,-6-6 1638,-7 0 0,1-5 0,-4-1 0,-2 0 0</inkml:trace>
  <inkml:trace contextRef="#ctx0" brushRef="#br0">22886 11694 7823,'-14'10'2054,"-3"-4"-1130,5 0-539,-5-4-254,7 2 1008,0-4-719,2-4 0,7 2 115,-2-4-398,2 4 0,0-2-181,-2 4 1,-1 1-30,-3 2 1,-1 6 181,2 7 0,-2 4 177,-2 2 1,4 4-151,0-1 1,4 2 7,-1 1 1,6-1-55,3-3 1,8-3-11,4-9 0,5-3 12,5-9 1,3-6-164,0-7 0,0-5-304,-3-10 0,-3-3 200,0 0 1,-6-4 1,0 4 1,-6 1 136,-6 6 0,-3 2 267,-4 6 0,-4 3 244,-3 3 1,-1 6 377,-1 4 0,-1 6-414,1 6 0,4 3-10,2 7 1,3-2-381,3 2 1,3 1 59,7 2 0,1-1-404,5 1 0,0-3 260,3 2 1,2-3-566,4 1 1,3-4-305,0-2 0,1-7-496,-1-6 0,-1-3 347,4-3 0,-1-6 1053,1-7 0,-2-5 0,-4-3 0</inkml:trace>
  <inkml:trace contextRef="#ctx0" brushRef="#br0">23510 11592 7941,'5'-9'0,"-1"-1"1114,-4 1-658,0 0 0,0 3-11,0-1 0,1 5 701,2-1-738,-2 2 1,7 5 29,-5 2 1,1 0-104,-1 0 0,-2 0 82,2 3 1,1 1-16,-1-1 0,4 4 38,-4 3 1,3 2-149,-3 0 0,1 5-17,-1 2 1,-2 3-209,2 3 0,-2-1 102,-1 4 1,0 0-182,0 3 1,0-5 76,0-4 0,3-5-647,1-7 0,3-7 124,-1-6 1,2-8-98,2-8 0,2-6 227,0-12 1,1-2-115,-4-5 1,0 2 31,1 2 1,-4 3-1,0 6 1,-4 3 525,1 7-153,-2 1 1,-2 14 525,-2 7 0,-1 7-133,-2 11 0,2 0 59,4 6 1,0 1-217,0-1 1,2-1-2,4-5 0,1 1 1,9-5 1,-1-3-55,4-6 1,1-5 192,1-4 0,3-13-142,4-8 0,0-10 64,0-13 1,-3-2-470,-13 18 0,1 0 0,7-22 133,-9 22 1,0 0 0,5-21-167,-4 2 0,-2 2-588,0 1 0,-5 7-268,-2 0 1,-3 8 473,-3 4 0,1 6-361,-4 0 1,2 9-100,-2 1 357,0 4 1,-3 6 562,-1 2 1,4-1 163,0 2 0,0 3 0,-4 4 0</inkml:trace>
  <inkml:trace contextRef="#ctx0" brushRef="#br0">24227 11415 7847,'-9'0'0,"-1"0"0,1 4 1252,0 2 0,-1 3-538,1 0 0,4 0-313,2 1 0,1 4-91,-1 5 0,1 4-65,-1 4 1,2 2 92,1 2 0,-1 6-58,-2 3 0,1 8-243,-4-2 1,-1 0 208,-6-3 1,3-4 145,-2 2 0,-2-4-185,2-3 0,0-10 104,6-9-365,2-7 1,4-5-410,0-6 0,5-8-96,4-7 1,2-5 328,4-5 0,1 1-192,2 2 1,2 3 140,2 3 1,-3 4 319,3 3 1,1 3-120,-1 3 1,-1 3 246,-2 10 0,-5 5-105,-1 13 1,-4 4 228,-3 8 0,-2 3 184,-8 1 1,-6 2-478,-9-2 0,-4-3 450,-8-7 1,2-4-115,-2-9 0,-1-7-323,1-5 0,1-5-395,5-4 1,2-7-493,4-9 1,5-4 648,1-5 0,7 3 39,3 1 1,2 2-3090,1-3 3277,4 4 0,-1-1 0,7 3 0,3 0 0,4 1 0</inkml:trace>
  <inkml:trace contextRef="#ctx0" brushRef="#br0">24702 11657 10433,'-4'5'-914,"-2"4"783,-3-4 0,1 4 486,2 0 0,0 2 337,3 1 1,2 3-322,-2 3 1,2 5 244,1 2 0,0 6-254,0 3 1,-1 3 160,-2 4 0,1-2-159,-4 4 1,0 0 79,-4 0 1,1-2-181,0-7 0,-4-3-20,1-6 0,-1-4-188,4-5 46,0-7 0,0-9-404,3-6 1,2-11-1,4-4 0,0-7-187,0-6 0,4-5 118,2-7 1,6-5-131,-6 25 1,0-1 0,2 1 0,1 1 254,-2-2 1,1 1 0,10-24 22,-9 24 0,1-1 0,0 2 0,1 0-26,0 0 1,0 0-1,15-20 36,-1 7 1,5 10 182,1 7 1,0 6-58,-3 9 0,-9 7 294,-3 8 0,-6 9-84,-4 7 0,-1 5 80,-5 1 1,-9 0 71,-3-3 0,-5 0 257,-1 0 1,-1-1 56,0-3 1,-2-1-181,-1-4 1,0-4 221,4 1 0,0-2-391,3 2 0,-1-2-24,7-1 1,-2-2-233,8 5 0,1-1 6,5 4 1,8 0-171,7 3 0,5-2-312,5 1 1,0-1-424,0-1 1,0-2 401,0-1 0,-1-3-653,-3-3 0,-2-2 537,-6-2 1,-3-3 628,-4-6 0,-3-2 0,-2-4 0</inkml:trace>
  <inkml:trace contextRef="#ctx0" brushRef="#br0">25083 11648 7862,'-9'13'0,"0"-2"295,-1 1 0,5-2 326,2 0 1,2 3-203,1 3 1,1 2 426,2 4 0,1 2-114,3 4 1,0 4-266,-4 2 1,0 2-109,-3 1 1,0 1-170,0-1 1,-4 0 238,-2 0 1,-7 0-54,-2-3 0,-2-3 149,2-6 0,1-5-58,5-7-424,0-1 0,4-12-678,1 0 0,4-8 497,4-8 0,1-5-391,4-4 1,4-2 143,3-1 1,-2 0-43,2 0 1,-1-3 23,4 0-1,0 3 10,-1 3 1,1 5 415,0-2 0,-1 4-180,1 6 0,-1 0 285,1 9 0,-1 9-115,-3 6 1,-2 6 354,-7 3 1,-2 6-231,-4 4 1,-4 0 157,-2-3 1,-7 3 94,-2 0 0,-6-3 187,-1-3 0,-4-4-139,2 0 1,1-5-164,1-4 1,6-2-389,0-4 0,4-2 133,-4-4 1,8 0-174,-2 0 1,8-4 113,2-2 1,5-4-903,4-2 0,4 2 152,3-3 1,1 3-253,2 1 1,0-1 193,-1 1 1,0 1 846,-3 1 0,3 3 0,-4 4 0</inkml:trace>
  <inkml:trace contextRef="#ctx0" brushRef="#br0">15642 9739 7673,'-10'-6'1638,"-3"0"0,3 3-2140,-2-4 1,-2 4 123,2-3 1,0 3 346,6-3 0,1 4-200,2-1-7,2 2 718,-3 1 1,4 4-265,0 2 1,0 7 427,0 6 0,0 1-317,0 4 0,-1 1 84,-2 3 0,-3 4 3,-3 2 1,0-1-131,0-2 0,-1-3-115,1-4 0,4-5-72,2-7 0,3-6-296,3-6 0,7-14 200,9-11 1,5-12-305,-9 13 1,1-2 0,0 0 0,2 0-147,2-5 1,0 0 0,0 0-1,-1-1 215,3 0 0,0-1 1,-1-1-1,1-1 47,1-1 0,1 1 0,-1 0 0,-1 1-15,0 1 1,0 1 0,-2 2 0,0 1 57,-3 3 1,0 3 0,14-14 232,-6 16 1,-6 10 418,-7 11 1,-3 10-364,-2 8 1,0 6 241,-4 7 0,0 0-160,-3 6 0,0-2-16,0 6 1,-4-4-12,-2-3 0,-4 1 110,-2-4 0,-2 0-77,-5-3 1,-3-1 74,1-2 0,-5-5-664,1-5 0,-2-4 261,-1-2 1,0-1-747,0-5 0,0-4 442,0-5 0,0-3 454,0-4 0,5-1-551,1-5 0,3 1-88,4-1 1,4 3 168,5 1 1,4 0 53,-1 0 0,3 3-296,3 5 657,2-1 0,9 3 0,0-4 0</inkml:trace>
  <inkml:trace contextRef="#ctx0" brushRef="#br0">16294 9469 7626,'19'-14'90,"0"0"74,3 5 1,-2 1-165,1 1 0,-1-1 0,-1 3 0</inkml:trace>
  <inkml:trace contextRef="#ctx0" brushRef="#br0">16313 9618 7670,'-14'0'0,"0"3"482,-5 0 0,5-1-383,1-5 1,7-6-413,3-7 0,7-2 31,5-4 0,8-5 115,5-4 1,3 3-70,0 3 0,1 5 18,-1-2 1,1 6 716,-4 4 1,-1 6-367,-2 3 0,-4 7 731,1 5 1,-2 9-351,2 7 1,-6 3 81,-4 3 1,-2 3-191,2 6 0,-4-1-375,1 5 1,-3-5 149,-3 1 0,-3-1 51,-7-2 1,-1-1 214,-5-2 1,-1-2-102,-1-4 0,-3-4-311,-4-2 1,1-8-219,2-4 1,-2-5-252,3-5 1,1-5 331,1-5 1,3-3-88,4-6 0,-1-2-129,7-1 0,-1-3 72,7 3 0,0 2 421,3 4 1,1 0-304,2 3 0,5 5 243,4 5 0,6 2-39,1 1 0,0 5-21,6 4 1,1 5-52,5 4 1,-1 1-197,4 0 1,-4 2-193,1 1 0,-2 4 156,-1-1 1,-4-4-494,-2-2 0,-3-5-15,0-4 736,-5-5 0,8-5 0,-2-5 0</inkml:trace>
  <inkml:trace contextRef="#ctx0" brushRef="#br0">17672 9711 7657,'0'11'0,"0"1"0,-1-2 1079,-2 3 1,-2 1-455,-5 2 1,1 5-197,0 4 0,-4 2-170,1 1 1,1 4-175,4 2 0,0 0 151,4 4 0,0-7 52,3 3 0,0-4 76,0-2 1,0 0-65,0 0 0,-1-9 123,-2-3-219,2-5 1,-4-6-170,1-1 1,2-13-305,-4-6 1,4-9-382,-1-10 0,2-6 285,1-9 0,0-3-157,0 24 1,0 0 0,2-1 0,1-1 435,1 1 1,1-1-1,2-2 1,0-1-23,2 2 0,1 0 0,1-2 0,1 0-70,2 2 0,0 0 1,2-1-1,0 1 5,2-1 0,2 2 0,1 0 0,1 2-12,-1 2 0,1 2 0,1 5 0,0 2-112,14-5 1,-3 12 55,-9 10 0,-3 8 282,-7 8 1,-5 6 297,-7 6 0,-6 5 362,-3 8 1,-4 0-612,-2 2 1,0-1 390,-3-5 1,-1 0-104,-2 1 0,-4-3 309,0-4 1,0-4-503,0-9 1,2-4-305,-2-5 0,0-4-153,0-5 0,1-8-386,6-4 1,-3-6-329,3-4 0,1-2 695,2-3 0,1 2-277,2 0 1,0 1 272,0-1 0,3 2 10,3 5 1,2 3-4,1 3 288,8 2 0,3-4 0,7 0 0</inkml:trace>
  <inkml:trace contextRef="#ctx0" brushRef="#br0">18240 9506 7624,'-19'3'920,"1"1"1,-1 3-632,0-1 0,2-2-885,1-1 0,3-1-254,4 1 898,3-2 1,6 4-48,7-5 0,5 0-170,4 0 1,1-3 178,2-1 0,-1 1 246,1 3 1,1 0 376,1 0 1,-4 4-347,2 3 0,-4-1 138,1 3 0,-3-1-113,-4 8 0,0-4 120,-3 4 0,-2 3-147,-4 2 1,-4 5-120,-2-1 1,-7-2-40,-2-2 1,-3-1-80,0-1 0,0-5-92,2-1 0,0-3 50,3-1 0,4-4-62,3-1 14,4-3-703,-2-1 548,12 0 0,-2 3 52,7 0 1,-2 5 126,1 1 1,-1 2 52,1 4 0,2-2 92,-2 2 0,0 2-52,-2 4 1,-4-1 47,0 2 0,-4 1-31,1-2 1,-7 1 265,-5-3 1,-5-4-95,-4 1 1,-5-6-94,-2-1 0,-5 0-487,-1-6 1,-4-4 206,1-6 0,2-5 150,1-3 0,3-3 8,3-1 0,7 0-591,9-3 1,6 1-19,9-4 560,9 5 0,17-7 0,6 3 0</inkml:trace>
  <inkml:trace contextRef="#ctx0" brushRef="#br0">19581 9981 7740,'0'16'612,"0"-1"1,-8 1-496,-1 2 1,-3 1-106,-1 0 1,4 0-109,0 3 1,0 2 417,6 4 1,0 3-31,3 0 0,0 0 111,0-3 1,0 3-18,0 0 0,-1 3 230,-2-3 1,-2-3-22,-4-3 1,-4-4-210,1 0 0,-5-5-172,2-4 1,1-6-15,2-3 1,-1-3-342,4-3 1,-1-9-20,7-7 1,0-10-152,3-2 0,1-5 115,2-4 0,5-3-542,4-3 1,5-4 533,-2 0 0,-7 25 0,0 0 58,1 0 1,1 0-1,-2 0 1,0-1-9,3 0 1,0 0 0,0 0-1,1 1 7,9-22 0,-6 24 1,0 1 149,0 0 1,1 0 0,23-13 27,1 10 0,5 8 32,-2 11 0,2 2-306,2 4 1,-9 9 212,-4 6 0,-9 7 40,-6 6 0,-6 4-49,-6 2 0,-5-1 232,-9 1 0,-4 0-77,-11 0 0,-1-1 414,-5-2 0,-1-6-204,-2 0 0,2-9-37,-2-4 0,1-5-309,-1-4 1,3-3-324,0-3 1,1-7 270,5-5 0,0-3-75,4 0 0,1-1-248,5 0 0,-1 5-479,7 2 378,2 1 1,2 5 102,8 0 1,2 4 70,11-1 1,3 2-48,9 1 0,0-4 369,6 1 0,2-4 0,8 2 0</inkml:trace>
  <inkml:trace contextRef="#ctx0" brushRef="#br0">20149 9823 7749,'-10'1'1638,"1"2"0,3-1-1116,0 4 0,0 2-119,0 4 1,2-1-274,4 5 1,-3 0 25,0 6 0,0-1 130,3 4 1,-1 4-61,-2 5 1,-2 5 152,-5 1 1,0 5-440,-3-2 0,2 3 32,-4 0 1,0-1 132,0-5 1,2-8-312,7-10-1233,2-6 1,5-9 761,2-10 0,6-8-1813,7-10 2490,5-3 0,-5-4 0,2 0 0</inkml:trace>
  <inkml:trace contextRef="#ctx0" brushRef="#br0">20987 10270 7823,'-10'4'1549,"1"1"-1380,0 4 0,0 1-599,3-1 1,-1 1 584,4 3 0,0 1 672,3 5 0,0 4-36,0 2 1,-1 2-304,-2 5 0,1 1 65,-5 4 1,4 0-317,-3 0 1,0 1 205,-3-1 0,-2-3-89,-1 0 1,1-8-221,-1-1 1,5-10 188,1-5-283,4-5 0,-3-14-470,5-7 1,0-8 277,0-10 0,5-5-196,1-11 0,-1 24 1,1 0 25,0-1 1,1-1 0,0 0 0,1 0 101,-2 0 0,0 0 0,3-1 0,-1 1 97,-1-2 0,2 1 1,0 1-1,2 0 120,0 0 1,0 0 0,2 4 0,0 1-114,12-18 0,0 11 272,0 5 1,-2 13 77,-4 6 1,-5 10-139,-1 8 0,-7 4 394,-3 9 1,-2 1-185,-1 5 1,-4-2 102,-2 2 1,-3-1 260,0 1 1,-3-7-445,-1 1 1,0-4-83,0-2 0,2-5-139,-5-2 0,4-2-668,-4-4 1,5-3 379,-1-6 0,1-2-951,2-4 0,0-4 529,-1 1 1,5-5-422,2 2 0,2 0 437,1 0 1,0 3 154,0 0 1,5 1-49,5 2 582,-1 0 0,8 4 0,-2 1 0</inkml:trace>
  <inkml:trace contextRef="#ctx0" brushRef="#br0">21285 10205 10059,'0'6'1124,"0"0"1,0 0-378,0 4 1,0 0-114,0 2 0,0 3-233,0 3 0,-1 5-126,-3 2 1,2 2-50,-4 1 0,1 4 126,-1 2 1,-1-2-66,3-1 1,-2-2 124,3-1 1,1-4-283,5-2 1,3-7-250,7-2 1,1-7-373,5-3 1,4-2 334,2-1 1,-2-1-788,2-2 0,0-3 473,3-7 1,0-1-564,0-5 1,-8 0-42,-1 1 1,-7-4 1073,1 0 0,-3-8 0,0 1 0</inkml:trace>
  <inkml:trace contextRef="#ctx0" brushRef="#br0">21592 10158 7864,'0'23'1137,"-4"0"235,-2 1 0,-2 3-334,2-2 1,1 4-505,2 5 0,1 1-176,-4 9 1,2-1-467,-2 4 0,-1 5 356,1-24 1,0 0-1,-5 23-101,5-24 1,0-1-1,-5 23 39,2-3 0,3-4-302,0-5 0,4-12-351,-1-10 1,3-9-1173,3-6 1,6-14-1087,6-14 2725,7-17 0,-14 20 0,0-2 0,1-3 0,-1 0 0</inkml:trace>
  <inkml:trace contextRef="#ctx0" brushRef="#br0">22625 10372 7776,'0'-6'90,"0"0"-68,0 0 332,-4-4-323,3 5 0,-4 2 1033,2 6 0,2 6-454,-2 7 0,-1 6 88,1 3 0,-4 2-231,4 5 1,-3 1-90,3 4 1,-4 1-327,0 3 0,-1-2 330,-1 4 0,0-1 35,-1-2 0,1-5-85,0-10 0,-1-6-216,1-7-15,0-6 1,2-3-524,1-6 1,4-6 123,-1-7 1,2-5-145,1-4 0,0-5 217,0-1 0,4-7-100,2 0 1,3-7-204,0 1 0,4-6 302,3 3 0,-7 19 0,0 0 20,-1 0 1,2 0 0,3 0 0,0-1 72,1 3 1,0 0 0,1 0 0,0 2 32,13-19 0,1 8 88,2 8 1,-6 13 161,0 5 1,-6 10-125,-3 5 0,-4 6 47,-6 4 1,-1 6 382,-5 2 1,-6 3-202,-3 1 0,-4 3 349,-6 0 0,-1 0-234,-1-3 1,-3-1 213,-4-2 1,2 1-324,-2-4 0,3-5-315,-3-4 0,1-7 396,6-3 1,-3-3-448,5-3 0,4-6-1063,9-7 1,1-3 586,5-2 0,6 0-804,3-4 0,8 3 658,8-2 0,3 4-654,3 1 1214,2 1 0,5 3 0,-1-3 1</inkml:trace>
  <inkml:trace contextRef="#ctx0" brushRef="#br0">22979 10233 7745,'-9'-9'844,"0"3"1,0-2-470,3 2 0,-1-3-342,4 0 1,0 3 346,3 0 0,1 0 444,2 0 0,3-2-568,6 2 1,4 1-31,6-2 0,0 4-547,3-3 1,1 4 244,-4-1 0,1 2-130,-2 1 0,-2 4 114,0 2 0,-6 4-17,-7 2 0,-2 6 38,-4 3 1,-5 4 132,-4-3 0,-6 4 482,-6-1 1,-3-3-219,-4 0 0,-3 1 219,0-2 1,1-2-155,5-3 0,0-5 374,7 1-579,-3-1 0,15-2-142,-1 0 1,14-2 49,5-1 0,9 0-198,4 3 1,6-2-474,3-1 1,1 1 322,-1 5 0,1-1-458,-4 1 0,-4 3 285,-5 0 0,-8 3 128,-4 0 1,-6 5 288,-7 2 0,-8-1 422,-7 1 0,-9-4-43,-7 4 0,-6-5 138,0-2 1,-3-2 122,2-4 0,0-5-200,1-1 1,6-4-917,3-2 0,5-2 59,7-4 1,2-2-256,8-7 0,4-1-199,2-2 1,10-5-2052,5-2 2932,5 2 0,4-3 0,3 5 0,5-1 0</inkml:trace>
  <inkml:trace contextRef="#ctx0" brushRef="#br0">23743 10549 7839,'-7'0'2406,"1"0"-2419,4 0 13,-6 0 0,7 4 55,-2 3 0,2-1 251,1 3 1,0-1 124,0 8 0,0 0 52,0 6 1,-3 2-122,0 4 1,-2 4 34,2 2 0,-2-1-83,-4 1 1,-4-4 176,1 1 0,-4-5-135,4-1 0,0-8-174,2-2 0,1-8-174,0-4 1,4-4-269,1-5 0,3-6-187,1-13 1,8-5 297,1-10 1,6-4-330,1-5 1,-7 23 0,0 1 352,0-1 0,0-1 0,1 0 0,0-1-95,1 2 0,0-1 0,-1 0 0,1-1 103,3-2 1,0 1 0,-1 2-1,0 2 40,2-1 0,1 2 0,13-11 17,-1 10 0,0 10 211,0 5 1,-4 7-36,-3 10 0,-2 4-101,-3 11 0,-6 2 207,-4 7 0,-4-2-36,1 2 1,-6-2 100,-3-1 0,-6 0 100,-4 0 0,-2-1 115,0-2 1,-1-3 139,1-7 0,-4 2-489,0-5 1,0-4-185,4-4 0,-1-4 124,1-4 0,2-2-802,0-6 0,6 0 377,1-3 0,1-1-737,4-2 0,1 0 121,3 3 1,4 1-125,3 5 1,5 0 1071,4-1 0,1 1 0,2 0 0</inkml:trace>
  <inkml:trace contextRef="#ctx0" brushRef="#br0">24162 10419 7840,'4'-11'767,"-3"-1"-384,2 6 445,2-2-207,0-2 1,1 5 305,1 2 1,-4 9-440,3 4 1,-4 9-7,1 3 1,-2 4 6,-1 2 0,0 4-139,0 2 1,0 2-266,0 1 0,-3 4-106,0-1 1,-4 5-171,1-2 0,-3-5-215,0 0 0,1-8-593,1-3 1,0-3-280,4-5-482,0-9 1760,3-2 0,8-20 0,3-3 0</inkml:trace>
  <inkml:trace contextRef="#ctx0" brushRef="#br0">24739 10568 7813,'-4'14'2965,"-2"3"-2160,-7-5 0,3 2-1124,-3-2 0,3 0 217,1 3 0,-1 2 314,1 4 0,0 0 141,0 4 0,-4 0 152,1 3 1,-1 0-254,4-1 0,0-3-34,-1-2 1,1 1 217,0-2 1,3-3 252,-1-6-791,5-5 1,-2-4 141,4-6 0,1-7-456,2-5 1,2-11 110,5-5 1,0-4-165,2-2 0,0-5-35,3-1 0,1 0 182,3 0 1,-1-1 135,1-2 1,0 3-21,3 3 1,-1 3 237,4 3 1,2 3-28,0 6 0,2 10-94,-7 9 0,0 6 45,-3 6 1,-6 6 36,-4 9 1,-4 3-30,-5 4 0,-4 0 2,-2 0 0,-6 0 604,-4 0 1,-1-1-260,-2-2 0,-3-2 260,1-1 1,-5-3 51,1-1 0,2-3-635,1-6 0,2-1-34,-2-1 0,6-3-117,1-4 1,1-4-239,5-3 1,2-2-565,7-3 0,0 0-595,0-3 0,8 2 216,5-2 1344,3-1 0,11-2 0,2-1 0</inkml:trace>
  <inkml:trace contextRef="#ctx0" brushRef="#br0">25102 10456 7813,'-19'16'0,"1"-1"0,3-8 2000,3 0-1201,2-1 1305,4-5-1507,2 3 0,8-1-256,3 0 1,1 1-175,1-1 1,-1 3-122,-1 3 1,0 0 157,-4 1 0,0 1-9,-3 4 1,-1 1 56,-2 6 1,-5 1-26,-5 2 1,-3 2-71,0 1 0,0-3 41,0 0 0,0-5 18,3 2 1,2-2-135,5-2 0,2-6-160,8-3 1,2-6-28,6 0 0,4-2-328,5-1 0,3-1-654,4-2 1,0-5 501,0-4 1,0-5-862,0 1 1,-3 2 693,0-2 0,-6-2-756,0-4 1508,-5 0 0,-4 4 0,-1-1 0</inkml:trace>
  <inkml:trace contextRef="#ctx0" brushRef="#br0">25214 10465 7813,'4'-5'1185,"-3"1"1,3 8-680,-4 2 1,0 11-6,0 5 0,-4 5-167,-2 4 1,-3 6-102,0 6 1,-3 7-477,6-24 0,-1 1 0,0-1 0,-1-1 343,1 2 0,1-1 0,-6 23-46,3 1 0,0-9-275,3-7 1,2-7-749,4-12 0,1-2 392,2-7 577,2-6 0,5-9 0,-1-6 0</inkml:trace>
  <inkml:trace contextRef="#ctx0" brushRef="#br2">20084 10456 7466,'0'5'3276,"0"-1"-1274,0-4-3272,0 5 2240,0-4-153,0 3-784,-5-4 0,3 1 13,-4 2 1,0-2 173,-3 2 1,-2 1-503,-1-1 0,-4 3-59,-5-2 0,0 3 512,-4-1 1,-4-1-597,-5 1 0,-2 0-28,-2 0 0,-3-2 56,-2-4 0,-6-1 170,-1-2 1,1-3-185,2-7 0,1-5 494,-1-7 1,25 10-1,0-1-102,-2-1 0,1-1 1,3 0-1,0-1 89,-2-1 1,0 0 0,-13-19 31,19 17 0,1 0 0,-10-17 33,3-2 1,8 3 296,5 1 0,3 0 78,6-1 0,2-1-65,1-4 1,6 1-37,6-7 1,7 3-495,-10 21 0,1 0 0,2 1 0,1 0 119,1-1 0,0 0 1,2 3-1,1 1-13,0-1 0,1 0 0,1 4 1,0 1 7,0 1 1,0 1 0,1 2 0,0 0-201,2 0 0,0 1 0,24-3-38,-23 8 0,0 1 0,1 1 0,-1 1-21,2 2 0,0 1 0,2-1 0,0 1 18,1 0 0,0 2 0,-1 1 0,-1 1 38,-1 1 0,0 1 0,0 2 0,0 0 72,-2 2 0,1 1 0,-1 1 0,-1 1-7,2 2 1,-1 0 0,17 14 113,-2 3 0,-8 2 317,-8 1 1,-1 7-23,-3 2 0,-4 0 293,1 0 1,-8 1 17,-1 2 1,-6 5-228,-1-25 1,-1 1 0,0 23 62,-1 0 1,-4-7 131,-2-2 0,-2-4-581,-2-3 1,1-7 281,0-8 0,-1-5-280,1-5 0,1 0 0,2-3 0,2-2 0</inkml:trace>
  <inkml:trace contextRef="#ctx0" brushRef="#br2">24003 11126 9642,'-35'0'-1418,"-2"0"0,1-1 2478,2-2 1,-1-3-260,-2-6 0,-3-7-198,0-6 0,-2-3-586,2-3 0,20 13 1,0-1 98,-1-2 0,-1-1 0,2-2 0,1-1 33,-2 0 0,1 0 0,1 0 0,0 0-24,0 0 0,1 0 0,1 0 0,1-1 170,0 0 0,1 0 0,2-1 0,2 0 136,1 2 1,1 0-1,-4-25 218,7 4 0,7-1-326,8 1 1,-3 19-1,1 1-221,2-1 1,1 1 0,1 1 0,1 1-63,13-20 0,2 2-57,0-2 1,-11 22 0,0 1-45,15-16 1,0 1-232,-3 8 1,4 4-94,2-1 1,5 8-138,1 2 0,5 4-119,-2 5 0,3 2 87,0 4 0,1 7 84,0 3 0,0 6 209,-22-7 1,0 1-1,23 9-40,-21-7 0,-1 1 1,21 12 61,-4 3 1,-4 4 175,-11 2 0,1 3 574,-7 4 0,-4 1 102,-6 5 1,-6 3-171,-4-23 0,-1-1 0,0 4 0,-1 0-215,1 3 1,-2-1 0,-1-1-1,-1 0 268,-1 2 1,-1 0 0,-1-2 0,-2 0-40,0 0 0,-2 0 0,0-1 0,0 0-111,0-2 0,-2 0 0,2-3 1,0 0-20,-15 22 1,1-8 89,-1-5 1,-3-6-1171,0 3 1,1-9 106,-4 0 1,2-4-359,1-5 1,-3-5 365,0-5 1,4-3 637,5-3 0,2-4 0,2-7 0,-1-3 0,0-6 0</inkml:trace>
  <inkml:trace contextRef="#ctx0" brushRef="#br2">19246 11909 11180,'-13'-7'408,"1"1"-134,3 4-143,5-2 0,9 4-509,5 0 1,3 4 520,6 2 1,4 4 73,1 2 1,3-1-52,1 5 0,4-5-9,2 2 0,4 0-308,2 0 1,2-1 105,5-3 1,-1 0-33,-3-3 1,1-2 148,-3-4 1,-2 0-187,-5 0 1,-3 0-210,-6 0 0,-3 0 82,-7 0 0,2 0-319,-5 0 1,-2 0 59,-4 0 548,-4 0 0,6 0 0,-3 0 0</inkml:trace>
  <inkml:trace contextRef="#ctx0" brushRef="#br2">23752 12532 8593,'-22'-6'-597,"1"0"1,2 4 296,3-1 1,8 2 2154,-1 1-492,6 0-1280,-1 0 63,16 0 1,-1 0 162,11 0 0,-1 0-32,0 0 0,3 1 21,4 2 1,4-1-205,2 4 1,0 0 105,0 4 0,1-1-430,5 0 1,0 1 74,3-1 0,-1 0-111,2 1 1,-3-1-58,-4 0 1,-3-3-304,-3 1 1,-7-5-451,-2 1 1076,-6-2 0,-2-4 0,-1 0 0,1 0 0</inkml:trace>
  <inkml:trace contextRef="#ctx0" brushRef="#br2">17765 6508 8651,'-5'0'-679,"0"3"-607,2 0 1181,2 1 1,-4-3 56,5 2 344,-4-2-363,3 3 82,-3-4 1,3 0-40,-2 0-2,2 0-114,-3 0 125,4-4 0,0 2 229,0-5-106,0 5 0,-1-2 80,-2 4 191,2 0-164,-3 0 183,-1 0 42,4 0 35,-7 0-699,7 0 387,-3 0-189,4 4 0,4-2 89,2 5 0,4-1-29,2 3 1,-1 4 46,5-1 0,-4 1-11,4 0 0,-4-3 9,4 3 1,-2-3 6,2-1 1,0 1-73,-3-1 0,2-1-7,-2-2 0,0 2-45,0-5 1,-3 0-14,2-3 1,-1 0-27,-2 0 1,-3-1 19,0-2 1,1-2 35,2-5 0,-3 1 34,0 0 26,0-5 0,4 4-2,-1-3 0,-3 4 2,1 3 0,-1-1 6,3 4 0,-3-4 259,0 4-196,1 0 0,2 4-19,0 2-19,1 2 0,-1 8 40,0-1 1,1 1-55,-1-4 0,-3 0-60,0 1 0,0-1 101,4 0 0,2-3-137,1 1 0,-1-4 5,-3 3 0,2-4 0,1 1 0,-1-2-31,5-1 0,-4-4-151,4-2 0,-4-3-2,4-4 0,-2 2 161,2-5 1,-2 5-55,-1-2 1,-3 3 65,3 1 0,0-1 47,-1 1 1,-2 1 134,-4 2 55,0 2-58,3 4 56,1 0 1,-1 3-48,0 0 1,-2 4-95,-1-1 1,-3 2 81,3 2 0,-1-4-33,1 0 0,3-1-55,-3 2 1,2 1-39,2-2 1,-1-2-23,0-1 0,0 1 9,1 0 0,-1-1-62,0-3 0,2 0-131,1 0 1,0 0 110,3 0 0,-3 0-4,4 0 1,-4 0 14,4 0 0,-4-3-32,4-1 0,-4-3 84,4 1 0,-4 1-8,4-1 1,-4-1 65,4-2 1,-5 3 15,1 0 0,2-1 92,-2-2 0,4 1-109,-4 2 1,1-3 131,-4 3 0,1 2-146,3 1 0,-3-1 141,2 1 0,-1 0-34,-2 3 0,1 3 81,3 0 0,-3 4-80,3-1 0,-3 3 34,-1 0 1,2 0-130,1 0 1,-2 1 81,3-1 0,-2-3-220,2 0 1,-3-2 114,2 2 0,2-4-476,-2 1 0,2-2-181,-2-1 1,3 0 637,3 0 1,5-8 0,1-3 0</inkml:trace>
  <inkml:trace contextRef="#ctx0" brushRef="#br2">15931 5428 7075,'-6'0'-1404,"-1"0"1,1 0 2274,-3 0-146,4 0-654,-4 0 3205,8-4-2228,-3 3 0,5-3-560,2 4 1,3 0-487,3 0 0,0 1 44,1 2 1,-1-1 178,0 4 0,0 0 75,1 0 0,0 2 72,3-2 0,-3-1-155,2 2 0,2-4-584,-2 3 0,2-3-292,-2 3 1,-1-4 617,5 1 1,-4 2 14,4-2 0,-5 0-290,2-3 0,-2 0-78,1 0 1,-1 0 35,1 0 0,-1 0 84,-2 0 0,-3 0-21,0 0 128,1 0 0,1 1 375,-2 2 0,1-1 85,-4 4 361,5 0 1,-4 4 29,2-1 0,2-3-242,-2 0 0,3 0-202,0 0 0,0-1-21,1-2 1,-1-2-214,0 2 1,1-2-67,-1-1 0,3 0-82,1 0 1,3-1-273,0-2 1,-2 1-45,2-4 0,-5 3 349,2-4 0,0 4 75,-1-3 1,4 4 3,-4-1 0,1 2 47,-4 1 0,0 0 126,1 0 1,-1 0-135,0 0 0,1 1-55,-1 2 1,0-2-131,1 2 0,0 1-10,2-1 0,-1 1-142,1-4 1,2-1 268,-2-3 0,3 2 175,-2-4 1,2 3 108,-2-3 1,2 1-7,-2-2 0,2-1 84,-2 2 1,0 1-28,0-1 0,-2 3-115,4-4 0,-3 5 43,0-1 1,2 2-246,-2 1 0,2 0-109,-2 0 1,-2 0 6,3 0 0,0 0-119,0 0 0,2 0-4,-2 0 0,2 1-35,-3 2 0,2-2 16,-2 2 1,0 2 162,3-2 0,-3 0 22,0-3 1,-2 3 120,0 0 0,2 0-320,0-3 0,2 3 103,-2 0 1,-1 0 88,1-3 1,3 1-248,0 2 1,0 0 228,0 3 0,1-4-627,2 1 792,5 2 0,1 0 0,4 5 0</inkml:trace>
  <inkml:trace contextRef="#ctx0" brushRef="#br2">15065 11192 17034,'-9'0'-158,"-1"0"-161,1 0 1,0-1-660,-1-2 1,1 1 632,0-1 1,3-1-73,-1 1 0,1 0 430,-3 3 1,3-3-144,-1 0 1,1 0 61,-3 3 0,3-3-127,0 0 0,-1-4 14,-2 4 1,3-3 80,0 3 0,2-1 120,-2 1 0,4 1-110,-1-5-271,-2 5 305,4-2 1,-2 1 37,6 0 0,-1 0 561,4 3 0,0 1-246,4 2 0,-1-1-55,0 4 1,1 0-174,-1 4 1,3-1-19,1 0 0,-1-2 45,-3-1 1,4 0 87,-1 3 1,2 1-396,-2-1 0,-1-3-188,1 0 0,-2 1 246,0 2 0,2-3 175,0 0 0,1-1 76,-4 2 1,0-3 195,1-4 1,2 0-160,1 0 1,-1 0 212,-3 0 1,4 0-103,-1 0 0,4-4 199,-4-3 1,2 2 105,-2-1 0,-2 3-38,3-3 0,0 4 22,0-1 0,-1-2 43,-3 2 0,1 0-355,-1 3 0,0 3-128,1 0 1,-1 4-248,0-4 0,0 4-239,1-1 0,-1 3-174,0 0 0,2-1 4,1-2 0,2 2 294,1-5 0,3 3-280,-3-3 0,3 0 149,0-3 1,1 0 473,0 0 0,-1 0 82,1 0 1,-4 0 131,1 0 0,-2-3 210,2 0 0,1 0-139,-5 3 1,1-3 71,0 0 1,-3-1-169,3 4 0,-3 0-142,-1 0 1,1 5-385,-1 1 1,0-1-17,0 1 0,0 0-196,-3 4 0,2-1-28,-2 0 1,4 1 21,2-1 0,-2 0 4,3 1 0,-3-4 117,0 0 0,0-1 195,2 1 1,0 2 344,3-5 0,-3 0 90,0-3 1,1 0 214,0 0 0,2 0-70,-2 0 1,3 0 22,0 0 0,-2 0-208,2 0 1,-1 0 43,4 0 1,-1 0-75,-3 0 0,4 0-15,-1 0 0,0 0-140,1 0 1,0 0-39,0 0 0,-1 0-24,4 0 0,-2 0-51,-2 0 1,1 0 55,0 0 0,0 0-252,3 0 0,-5 3-323,1 0 1,-1 4-1470,1-1 1881,1 7 1,4 5 0,1 6-1</inkml:trace>
  <inkml:trace contextRef="#ctx0" brushRef="#br2">22849 6369 9364,'-9'1'153,"-1"2"-445,-3-2-48,2 3 1139,2 0 1,2 1 794,4 5 1,0-4-299,3 0 1,0 1 45,0 6 1,0-2 126,0 5 1,0-1-285,0 4 1,0 0-161,0 3 0,0 5 240,0 4 1,-3 4-323,-1-1 1,0 7-713,1 2 1,1 6-172,-4 0 0,4-22 0,1 0-170,-2 0 1,0-1-1,0 1 1,0 1 86,1 0 1,-2 0 0,0 1-1,0 0 53,1-1 1,0-1-1,0 2 1,1-1 43,-5 22 1,6-24 0,-1 1-13,-4 22 0,5-22 1,0-1 81,-2 24 1,2-1-68,1-2 1,0 1-1,0 1 1,0 3-159,0-24 0,0 0 1,0 25 57,0-1 0,0-2 12,0 3 0,3-5 50,0 2 0,1-5-245,-1-2 0,-1-1-50,5 2 1,-4 1-10,3-1 0,-3-2 201,3 2 1,-3-1-24,4 4 0,-5-5 108,1-1 1,-1-3-136,1-1 1,-2-3 58,2 0 0,1-8-79,-1-1 0,1-5 310,-1-5 1,0-1-410,3-5 1,-3-4 11,3-2 0,-3-2-784,3-1 1,-3 0 78,4 0 0,-1 0-202,3 0 1,1-1 120,-1-2 1,3 1 90,1-4 1,2 3 49,-2-3 0,3-1 155,0-2 1,2 0 263,4-1 0,-2 1 383,1 0 0,2 3 43,-1-1 1,1 1 37,-2-3 0,0 0 87,4-1 1,-3 4-181,2 0 1,-1 3-32,5-4 1,-2 5-15,5-1 1,-2 2 252,-1 1 1,4 0-174,2 0 1,1 1 106,-1 2 1,3 3-30,-3 3 0,7 0-287,6 1 1,-4-1 288,4 0 1,-4-3 6,1 1 1,0-1 5,-4 3 1,1-4-7,-4-2 1,0 1 44,1 0 1,-3-1-109,2-3 1,-6 0-50,3 0 1,-4 0-48,-2 0 0,-1-4-165,-2-3 1,1-1 108,-5-1 0,1-2 116,-3-1 0,1 2-154,-1-3 1,1-1 415,-8-2 0,1 2-133,-4-2 0,-3-2 214,0-4 0,-3-4-11,4 1 0,-5-2 39,1-1 1,1-4-4,-1-2 0,1-3-36,-1-3 0,-2 0-235,2-3 0,-1-4 237,2-2 1,-3-2-503,2 1 1,-3-1 155,-2 23 1,1 0 0,-2-3 0,0 0 24,-1 0 0,-1-1 0,0-1 0,1 0-45,-1 2 1,0 0 0,1 1 0,-1-1 98,0 0 1,1 0 0,-1-1 0,1 0 45,-1-1 0,0 1 0,1 0 0,0 2 26,1 3 1,0 1 0,-1-1 0,1 0-50,-1-23 1,-2-1-10,3 4 1,-1 0 97,1 6 1,1 1-64,-4 3 1,2-1-155,-2 1 0,0 3-89,-3 0 0,3 4 120,-1-1 1,1-1-81,-3 1 0,-1 3-59,1 3 1,-3 1 379,-1-1 1,2 0-269,5 3 0,-3 0 199,3 3 0,-2 4-114,-1-1 1,0 2 43,3-2 0,-5 3-86,2 4 1,-4-1-114,1 1 1,-3 1-9,-3 2 1,-5-2 118,-2 5 1,-3 0-175,-3 3 1,-2 0 117,-4 0 1,-1 3-17,1 0 0,2 4 2,-2-4 0,6 0-43,-3-3 1,0 0-131,3 0 1,-4-4 220,1-3 0,-2 2-274,-1-1 0,-1 3 112,1-3 0,-1 4 88,-2-1 0,1-2 223,-1 2 0,2 0-218,0 3 0,0-3 403,-2 0 1,6 0-6,0 3 0,8 0-134,4 0 1,2 0-109,2 0 0,0 0 4,3 0 1,-2 0-387,5 0 0,-2 0-99,2 0-963,1 0 992,-2 0 475,8 4 0,-4-3 0,4 3 0</inkml:trace>
  <inkml:trace contextRef="#ctx0" brushRef="#br2">17691 5577 9542,'-10'0'-428,"4"0"-536,0 0 875,0 0 451,1 0 0,5 0-79,6 0 1,5 0-87,2 0 1,6 1-101,0 2 0,6 3 43,-1 3 0,6 0 75,1 0 1,5 1-67,-2-1 1,6-1-313,4-1 0,4 0 200,2-4 0,-22 0 0,0 0-24,-2-1 1,1-1 0,1 1-1,-1-1-58,23-1 1,0 0 210,-4 0 0,4-3-78,0 0 1,-4 0 7,-2 3 1,-2 0 118,1 0 0,2 0-144,-5 0 0,-2 0 147,-4 0 0,0 3-99,3 0 0,3 3-27,1-2 1,-4-1-53,-3-3 0,-3 0 87,3 0 0,0 0-56,4 0 1,-1 0 40,0 0 0,3-3-184,1-1 0,2-2 26,-2 3 1,-4-3 73,-3 3 1,-3-3 49,3 2 0,-1-2-47,1 3 1,2-3 4,-5 3 0,0-4 36,-3 0 0,3 2-40,0-1 1,-3 0-10,-4-3 0,0-1-52,1 1 1,2 0 239,-2-1 0,1 1-294,-1 0 0,1-4 150,-1 1 1,4-4-166,-1 4 1,1-5 38,-7 2 0,0-3 13,-4 0 0,3-1 115,-3 0 1,2 0-113,-7-3 1,2 1 242,-3-4 1,1 4-14,-4-4 1,-3 0 143,1-3 1,-4-4-206,3-2 1,-4 1 13,1-1 0,-2 3-89,-1-3 1,-4 4 49,-2-2 1,-2 4-230,-2 0 0,0 3 71,-3 0 1,-1-3-256,-5-3 0,-3-3-40,-3 3 1,-2-3-265,-1 3 1,-5-5 421,-4 2 1,-2 2-155,18 16 1,-1 1 0,-18-10 221,-4 4 0,1 2-112,-4 3 0,0 4 205,1 6 0,-5 2-84,-2 4 1,1 0 71,24 0 1,0 0-1,-22 0-98,-3 0 1,1 0 58,-1 0 0,26 0 0,-1 0 34,0 0 0,0 0 1,-22 0-9,3 0 1,0 0 0,4 0 0,-4 0 12,-2 0 1,1 0-57,-1 0 0,1 0 48,1 0 1,4 0-131,-1 0 1,4 3 200,-3 0 1,2 4 13,-2-1 1,1 6-2,-4 0 1,9 1 7,-4-4 1,8 0 57,-1 1 1,3 0-93,-3 2 0,4-4 56,-1 1 0,2-2-20,1 2 0,-2 1 140,2-1 1,-1-3-171,7 0 1,1 1 308,2 2 0,-2 0-300,3 1 1,-3 0 229,5 2 1,-1-1-177,-2 1 1,1 2 13,-1-2 1,0 3 68,1-2 1,0 0-97,3 0 0,-3-2 23,3 5 1,1-4 34,2 4 1,-2-1 7,2 4 0,-1 2-5,4 1 0,0 4 18,0-1 1,0 1-42,3-1 1,-1 5 34,4-3 1,0 0-159,3-2 1,0 0 139,0 3 0,0 2-206,0-2 0,0 2 46,0-5 0,1 1-198,2-2 1,2 3 9,4-2 1,5-2-188,1-1 0,7-2-569,3 2 1,6 1 919,3 2 1,2 2-1,1-4 1</inkml:trace>
  <inkml:trace contextRef="#ctx0" brushRef="#br2">23901 8985 8971,'-9'0'-1539,"3"1"2437,3 2 1,2-1 354,1 4 1,0 1-86,0 2 1,4 1-601,3 3 0,1 1-275,1 5 0,1 0-79,-1 3 0,3-1 345,1 4 1,0-4-101,0 4 1,-2-3-138,4 3 1,-3-5-593,0 2 0,-1 1 169,-2-1 1,0 4-15,1-2 0,-5 0 241,-2 1 1,1-1-71,-1 1 0,0 4 107,-3-5 1,0 1-118,0-6 1,0-1 23,0 1 1,-1-4-85,-2-3 1,1-6-185,-4-3 1,0-2-259,-4-1 0,1 0-64,0 0 0,-1-1 58,1-2 1,-3-3 153,-1-6 0,-2 0-80,2-3 0,1 0 185,3 0 1,-1-3 89,1 3 0,0 0 219,-1 0 1,2 3 339,2 0 1,1 2 260,2 4 354,1-2-859,-2 7 1,4 1 145,0 6 0,1 7 63,2 2 0,6 7-164,3 3 0,4 2 20,-4 0 1,5 0-64,-2-2 0,3-2-52,0-4 1,1-5-37,0-2 0,-1-2-60,1-4 1,-2-2-277,-1-4 1,1-4 184,-5-2 1,3-7-185,-2-2 1,-1-3 155,-2 0 1,-1-2-723,0-2 1,1 2-193,-1-5 0,3 4-635,1-1 1,0-1 1681,0-2 1,1-6 0,5-2-1</inkml:trace>
  <inkml:trace contextRef="#ctx0" brushRef="#br1">22076 12300 8344,'-12'0'0,"-1"0"83,1 0 504,2 0-721,5 0 110,1 0 165,12 0 1,2 0-36,5 0 0,2 0-5,-5 0 1,6 0-85,0 0 1,1 0 136,3 0 1,-3-3-235,0-1 1,1 1 121,1 3 0,0-1-97,4-2 0,-4 2 84,0-2 1,2 2-2,-1 1 1,3 0 49,-4 0 0,1 0 6,-3 0 0,0 1 148,3 2 0,-3-1-97,-1 4 0,1 1 96,-3 2 1,-2-3-75,2 0 0,-2 1 74,2 2 0,-2 0-73,-2 0 1,0 2-9,3 1 0,1-2-36,2-1 1,-2 0-1,0-3 1,0 0-198,6 0 1,-2-4 115,5 1 1,-3-2-385,3-1 1,-2-1 171,5-2 0,-6-3-785,6-7 0,-1 2 964,4-5 0,-2-3 0,3-5 0</inkml:trace>
  <inkml:trace contextRef="#ctx0" brushRef="#br1">24692 12560 8492,'-1'-8'-93,"-2"2"1,2 1-117,-2 2 310,-2-3 0,4 0-81,-2 0 1,2 3 331,1-3-267,0 4 67,0-3 215,0 5-285,4 0 1,1 4 22,4-1 0,1 4-102,-1-1 1,3 2 56,1 2 1,3 0-115,0 2 1,1-1 86,2 1 1,-1-2-143,-3-4 0,3 2 10,-3-2 0,2-1 128,-2 2 1,0-4-92,-3 3 83,-1-4 0,2 2 30,-4-4-50,-3 0 12,-2 0 55,-4 0 6,0-4 254,0 3-168,0-3-46,4 4 1,0 1-9,2 2-92,2-2 1,-2 6-17,3-4 1,0 1-3,1 0 0,-1-3-15,0 2 0,0-2-23,1-1 0,-1 0-10,0 0 0,1-1 56,-1-2-21,0-3 0,1-3 10,-1 0 0,-3 0 3,0-1 1,0 4 4,0 0 1,2 4 0,-6-2-79,4 4 1,-3 1-159,4 2 1,-4-1-158,3 4 1,-1 0 391,1 4 0,3-1 0,-4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3566 3520 8312,'-4'18'0,"0"2"0,-2 2 0,-2 1-372,5 5 1,0 4 555,3 2 1,-4 9-28,-2 0 1,1 5-384,-2-5 1,2 2 230,-1-2 1,2-2 261,4-7 1,0-6-67,0-7 0,0-5 119,0-4 0,4 1-41,2-4 1,6 1-105,0-6 1,1 0-170,0-1 0,1-2 132,5 2 0,1-2 78,1-1 0,2 0-142,2 0 1,2-1-673,-2-2 0,-3 2-23,0-2 0,-2 2 621,-2 1 0,5 0 0,1 0 0</inkml:trace>
  <inkml:trace contextRef="#ctx0" brushRef="#br0">4013 3836 8418,'-5'4'1171,"-3"-2"-818,1 4 1,3 2-474,1 4 0,-1 0-81,1 3 0,0 4 220,3 2 1,1 5-57,2-1 1,-1-2 59,4-1 0,3-3-451,4 0 1,2-5 230,-2-1 0,2-7 117,-2-3 1,2-3 124,-2-3 1,2-3 456,-2-7 0,-1-2-119,-3-7 1,-2 1 152,-1-3 0,-4 2-125,1-3 1,-2 4-91,-1 0 1,-4 1-357,-2 1 0,-3 2 187,0 1 0,-3 3-844,-1 3 1,-2 2 416,2 2 0,0 2-798,0 4 0,6 0 1,-2 0 1072,2 0 0,-3 0 0,1 0 0</inkml:trace>
  <inkml:trace contextRef="#ctx0" brushRef="#br0">4451 3780 8425,'-10'-4'-199,"1"3"448,0-2 1,-1-1 78,1 1-355,0 0 1,-1 4 114,1 2 0,1 6-291,2 7 0,-2 2 73,5 4 1,-3-1 63,3 3 0,0 2 5,3 5 1,0-6-119,0 0 0,4-4-8,2-3 1,2-4-266,2-5 0,-1-4 309,0-5 1,3-5 3,-3-4 0,2-6 377,-4-6 1,1 0-132,1-4 0,-3 3 421,1-3 0,-5 5-189,1-2 0,1 3-8,-1 4 1,0 1 146,-3 5-460,4 0 0,-3 5-143,2 4 1,-1 6 104,-2 9 0,0 6-108,0 10 1,0 0 74,0 6 0,0 0-228,0 6 0,0-2 199,0 6 0,0-4 61,0 4 0,0 0 87,0-4 1,0-1 153,0 2 1,0-6 11,0-1 1,0-3-124,0-7 0,-5 0 248,-1-2 0,-2-3-70,-1-7 0,-4-1-28,1-5 0,-2-3-135,2 1 1,1-5-251,-5 1 1,5-6-472,-2-4 1,0-2 464,0-3 0,-1-3-742,5-3 0,-3-2 373,6-2 1,2-2 500,1-3 0,2-6 0,1 0 0</inkml:trace>
  <inkml:trace contextRef="#ctx0" brushRef="#br0">4730 3827 11757,'0'13'-300,"0"-1"225,0 3 1,3 5-32,0 5 0,1 5-192,-1 1 1,-1 0-232,5-3 1,-5-4 11,1 1 0,1-4-877,-1 1 1394,4-7 0,-2-1 0,5-5 0</inkml:trace>
  <inkml:trace contextRef="#ctx0" brushRef="#br0">4683 3566 8224,'-3'-6'486,"0"0"854,-4 4-1190,6-3 1,-2 5-660,6 0 1,5 1-554,5 3 1,0 2 1061,-1 6 0,-1 3 0,2 3 0</inkml:trace>
  <inkml:trace contextRef="#ctx0" brushRef="#br0">5112 3808 8140,'-6'-9'-274,"3"0"1,-1 2 890,1 1 0,-3 0-131,3-3 0,-4 0-175,0 3 1,0 1-42,1 2 1,-2 2-250,1-2 1,-1 6-48,-1 3 0,0 6-181,-1 4 1,2 5-369,2 0 1,-1 5 329,3-1 0,1-1-458,3 1 1,0-5 308,0 2 1,3-2 393,1-2 0,7 1 0,-1 0 0</inkml:trace>
  <inkml:trace contextRef="#ctx0" brushRef="#br0">5307 3827 8140,'5'-14'0,"-1"4"152,-4-2 0,0 0 348,0 0 0,-1 1-72,-2-1 1,-2 2-189,-4 0 1,2 2-47,-3 2 1,3-1 45,-5 4 1,1 0-191,2 7 0,1 2 157,2 6 1,-3 3-339,3 3 1,2 1-31,1 0 0,-1 2-34,1 1 0,-1 3-328,4-3 0,0-2 272,0-4 0,4 0-147,-1-3 1,4-1 69,-1-3 0,2-3-21,2-3 1,2-3 71,1-3 0,2-6 365,-3-3 0,4-5 173,-4 2 1,2-3 231,-2 0 1,-1 3-179,1 3 0,-5 1 87,-1 2 0,1 1 74,2 2-266,-4 1 1,2 6-245,-3 3 1,-1 1 62,-3 4 0,3 3-549,0 1 1,0 2 45,-3-2 0,1-1-150,2-2 1,-1 1-35,4-2 1,-3 2 657,4-8 0,-5 0 0,10 1 0,-2 1 0</inkml:trace>
  <inkml:trace contextRef="#ctx0" brushRef="#br0">5568 3445 8140,'-1'-11'132,"-2"1"0,2-1-132,-2 5 760,2 2 1,1 5-224,0 8 1,0 5-233,0 8 1,3 6-213,0 6 1,0 7 122,-3 2 0,0 3-534,0 0 1,0 1 360,0-1 1,3 0-593,0-3 0,4-6 308,0-6 1,1-7-449,1-5 0,1-6 100,3-6 1,0-3-58,3-4 0,5-1 646,-3-2 0,7-3 0,-1-3 0</inkml:trace>
  <inkml:trace contextRef="#ctx0" brushRef="#br0">5950 3920 8140,'0'9'1610,"-1"-1"-503,-3-1-1071,3 1 0,-3-3-31,4 4-5,0 1 0,0-1 0,0 0 0</inkml:trace>
  <inkml:trace contextRef="#ctx0" brushRef="#br0">8510 5465 8253,'-14'0'252,"-1"2"157,3 1 0,4-2-5,-1 2 131,6-2-570,-1-1 116,12 0 0,-1 0-27,9 0 0,-1 0 17,4 0 0,1-3-130,1 0 0,0-2 123,4 2 0,0 2-175,3-2 1,0 2 62,0 1 0,0 0 118,0 0 0,4 3 75,2 0 0,2 5-73,1-2 0,4 1-60,-1-1 1,4 2 103,0-5 0,-3 3 6,0-3 0,0 0-31,-1-3 1,7 0-20,-4 0 1,4 0-106,-7 0 1,4 0 88,-4 0 0,3 1-152,-2 2 0,-1 2 92,-3 5 0,4 0-41,-1 2 1,3 3 46,-2 4 0,0-4-24,0 1 0,-2-5-1,4 1 1,0-2 18,0-4 0,3-2 98,-3-4 1,3 0-84,0 0 1,3-4 90,-3-2 0,2-3-328,-8 0 1,5 0 237,-2-1 0,2 1-61,-2 0 0,-1 0-15,-5-1 1,3 4 86,1 0 0,2 4-10,-3-1 1,1 2 232,-4 1 0,3 1-145,1 2 1,2-1 123,-3 4 0,2-3-104,-2 3 1,-1-3-17,5 4 0,1-5-21,2 1 1,2-2-28,-6-1 0,3-3 29,0 0 1,4-8-33,-1 2 0,-22 5 1,0 0-35,0 0 0,-1 1 0,2 1 1,0-2 14,1 0 0,1-1 0,-3 2 0,0 0-11,1-1 0,0 2 1,-2 0-1,1 0 10,1-1 0,0 0 1,2 2-1,-1 0-55,1 0 1,-1-1 0,0 1 0,0 1 38,24 0 1,-3 0-95,-3 0 1,4 0-336,2 0 0,-3 0 174,0 0 0,-3 0-687,0 0 0,1 0 416,1 0 0,0 0-932,4 0 1440,-25-2 0,1 0 0,-1 2 0,0 0 0,3-2 0,-1 0 0,2-1 0,0 1 0,1-1 0,0 0 0</inkml:trace>
  <inkml:trace contextRef="#ctx0" brushRef="#br0">2384 6927 8296,'-10'-4'0,"1"3"-846,0-2 699,-1 2 541,5 1 1,2 1-142,6 2 1,2-1-179,5 4 0,3 0-24,3 0 1,1 1-27,2-4 1,4 0-77,1-3 1,3 0 67,1 0 1,1-4-18,2-2 1,2-3 83,5-4 0,-4 2 101,0-5 1,0 4-98,3-4 1,-4 6 7,-2 1 0,-5 0 219,-1 6 0,-1 0-48,1 3 0,1 0-42,-5 0 1,2 3-44,-1 0 0,-2 5-154,5-2 0,-1 1 53,1-1 0,1 2-139,-4-5 1,3 1 37,0-1 1,-1-2 99,1 2 0,0-2-189,3-1 0,1-3 41,2 0 0,-2-3-45,2 3 1,-2-5 130,-1 2 0,4 1 9,2-1 1,-2 3 34,-1-4 0,2 5 152,1-1 1,0-1-37,3 1 1,-4 1-129,4 5 0,-5-1 214,2 4 1,0 0-88,3 4 1,-4-4 52,-2 0 1,2 0-7,-2 4 0,1-4-41,-1 0 0,-2-3 35,2 3 0,1-3 12,-1 0 0,0-1-11,-3 1 1,0-2-2,0 2 1,1-2-265,2-1 1,-1 0 80,4 0 1,-4 1-714,1 2 1,-2-1 384,-1 4 1,4 1-1347,2 2 1,3 1 1577,4 3 0,1 1 0,5 5 0</inkml:trace>
  <inkml:trace contextRef="#ctx0" brushRef="#br0">8547 7309 8362,'-9'0'-109,"0"0"-143,-1 0 1,6-1 83,4-2 0,5-2 225,8-5 1,5 1 153,7 0 1,0-2-201,3-1 0,-1 1 90,7-5 1,-3 2-78,3-2 1,1-1-123,6 1 1,0-1 116,3 2 0,-3 1 80,-4 5 1,1 4-78,-1 2 1,-4 2 6,-2 1 1,-3 4 222,-3 2 0,2 2-72,-3 2 1,3 2 41,1 1 0,0 2-81,0-2 1,0 2-147,0-3 1,3 1 56,0-4 1,3-1-9,-3-1 1,1-2 6,-1-2 0,2-2-162,5 2 1,0-2-183,2-1 0,0-3 297,3 0 1,1-3-49,2 3 1,-4-5 35,-1 2 1,1-1-2,2 1 0,1-2 11,2 5 1,-5-1 0,-1 1 0,-3 2 72,-1-2 1,2 2 10,-1 1 0,1 0 81,-5 0 0,5 0-74,2 0 0,5-1-42,-2-2 0,0-1 10,-3-3 0,1-4-2,5 2 1,2-3 26,1 3 1,-1 0-8,-2-1 0,4 1-31,-25 5 1,1-1-1,23-4-275,0-1 0,-3 4 219,0 0 1,4 3 48,-25 0 0,0 0 0,22-1 30,-1-2 1,-4 4-8,0-1 1,3 2-16,-3 1 0,2 0 12,-2 0 1,0 3 14,-3 0 0,-1 4-179,5 0 0,-8 1 148,1 1 0,2 1-534,1-1 1,1 1 213,0 3 1,-3-3-732,2 2 1,2 0 1005,-2 0 0,0 0 0,-2 1 0,-1-1 0,0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11024 7877 7948,'-6'-9'235,"0"-1"-208,-1 5-91,2 1 1,1 6 86,4 4 0,0 7 200,0 12 1,0 5-164,0 10 1,0 4-400,0 9 1,0-22-1,0 0 355,0 6 1,0 1-1,-1 1 1,-1 0-14,0 3 0,1 0 0,-1 1 0,1-1-86,1-1 1,0-1 0,0-2-1,0-2 48,0-6 1,0-1 0,1 21-106,2-13 1,2-7-73,4-11 36,-3-7 1,1-16 185,-4-2 1,3-8 132,-3-4 0,0-6 61,-3-7 0,0-6-100,0-7 0,1-6-31,1 24 0,-1 0 0,0-2 0,0 1-36,0-1 1,1 0-1,-2-2 1,0-1 59,-2-1 1,1-1-1,0-1 1,-1 0-49,0-2 0,-2 0 1,1 1-1,0 1-2,-2 1 1,1 1 0,1-1-1,1 2-5,0-1 1,0 1 0,1-19 2,1 9 1,0 16-8,0 9 17,5 9 0,0 9 156,4 10 0,0 8-86,1 11 0,3 7 15,3 9 0,-8-22 0,0 2-350,0 2 1,0 0 0,1 2 0,-1 1 223,0 1 1,0 2 0,1-1 0,0 0-35,2 3 1,0 1-1,-2-5 1,-1 1-110,1 0 0,0 0 0,-1-5 1,0-1-92,7 19 0,0-10 518,-3-9 1,-1-13-260,1-9 1,-5-4-118,-1-6 0,1-2 175,2-6 0,-3-6-17,0-4 1,-4-8-25,2-1 1,-3-8-61,-1-4 1,0-4 160,0-3 0,0 0-208,0-3 1,0 26-1,0 0 62,0-22 0,0 4 90,0 8 1,1 12-124,2 9 146,2 9 0,4 5-7,1 8 1,0 9 190,2 10 0,0 6-164,3 3 1,0 6-22,0 4 1,3 2-179,-3 4 1,-6-25 0,-1 1 16,0 0 0,-1 0 0,10 24-221,-5-7 0,5-2 88,-2-7 1,2-4-616,-2-8 0,2-6 173,-5-10 1,4-1-40,-4-5 1,4-1-7,-4-3 658,1-1 0,-4-8 0,0-2 0</inkml:trace>
  <inkml:trace contextRef="#ctx0" brushRef="#br0">11806 8249 7948,'-6'11'-64,"0"1"0,4-1 64,-1 1 0,2 6 263,1 0 1,1 4-98,2 0 0,3 1-111,6 5 1,-1 0-136,1 0 0,-1-3-241,2 0 0,-3-6 37,3 0 1,0-5 120,-1-8 1,1-2 0,-4-4 1,1-5 60,-1-5 0,-1-4 213,-2-8 1,2-3 14,-5-6 1,0 1 149,-3-4 0,3 5 29,0 1 1,0 1 226,-3 6 1,0-1 154,0 3-53,0 5-600,4 0 0,-2 14 125,4 7 0,-3 6-261,0 9 0,1 2-108,-1 4 0,3 3-117,-3 0 1,3-1-62,-2-6 1,3 2-261,-1-4 0,2-1 89,2-6 1,2-1 557,0-5 0,5-4 0,-3-1 0</inkml:trace>
  <inkml:trace contextRef="#ctx0" brushRef="#br0">12234 7793 8436,'-4'-9'1099,"2"0"-1047,-4-1-523,4 5 1,-1 6 670,6 8 1,1 6-76,2 7 1,6 7 278,-3 8 0,2 4-481,-1 6 1,-6-21-1,1 2 137,0-1 0,-1 1 0,1 4 0,0 0-139,-1 0 1,1 1 0,1-1 0,0 0-175,1 1 1,-1-1 0,0-3 0,0-2-72,3 19 0,1-5-82,-1-10 0,4-6-358,-1-13 1,0-4 763,-2-8 0,-1 0 0,0 0 0</inkml:trace>
  <inkml:trace contextRef="#ctx0" brushRef="#br0">12635 8026 9936,'0'9'570,"0"3"-394,0 3 1,3 5 27,0 8 0,4 4-210,-1 2 0,2 2 72,-2 1 0,2 1-282,-2-1 0,3-1 156,0-2 1,-1-3-686,-2-6 1,3-2 77,-3-5 1,-1-3 666,1-3 0,-4-1 0,3-2 0</inkml:trace>
  <inkml:trace contextRef="#ctx0" brushRef="#br0">12514 8203 7948,'-13'-5'509,"1"2"1,3 2 189,2 1-878,5 0 99,-2-5 1,8 4-28,3-2 1,2 2 13,3 1 0,3-3-93,3 0 1,2 0 22,2 3 0,-2-3-235,5 0 0,0 0 398,3 3 0,0 0 0,0 0 0</inkml:trace>
  <inkml:trace contextRef="#ctx0" brushRef="#br0">13482 8082 8050,'-4'-14'0,"-1"4"110,-5-2 1,2-2 201,2 2 1,-2-1 424,2 4 0,-4 0-503,-2-1 0,0 5-3,-3 2 1,-1 2-513,-2 1 1,-5 7 194,-2 3 0,2 8-128,2 1 1,0 6 132,-1 0 0,6 6-38,-3 3 1,7-2-160,-1-1 1,6 1-88,1-1 0,5 0-215,1-3 0,4-1 218,5-2 0,6-4 94,3-5 1,3-3 267,7-3 0,-2-5 0,5-2 0,-1-7 0,1-6 0,2-3 0,4-6 0</inkml:trace>
  <inkml:trace contextRef="#ctx0" brushRef="#br0">13622 8203 8050,'4'-14'0,"-3"0"-8,2-5 1,-2 1 193,-1-1 0,0 3 262,0-3 1,0 5 303,0-4-315,-4 5 0,-1 1-119,-5 6 0,-2 2-53,0 4 0,-1 2-263,4 4 1,-5 2 97,-1 11 0,0-2-70,0 8 1,4 1-68,-2 5 1,3-2-309,0 2 1,5-6-55,2-3 0,2-4-262,1-2 0,1-3 184,2-3 1,6-5 108,3-2 0,5-6 408,-2-3 1,3-6-88,0 0 0,-2-8 152,-1 1 0,0-1-97,0 1 1,3 1 686,-3-1 0,-1 4-142,-2 3 0,-1 2 710,-2 0-1249,0 5 0,0 2 123,-3 6 1,-2 3-742,-4 7 0,0-2 354,0 5 0,0-1-232,0 4 1,0-1-145,0 1 0,0 0 626,0-1 0,4 1 0,1 0 0</inkml:trace>
  <inkml:trace contextRef="#ctx0" brushRef="#br0">14125 7942 8104,'-1'-8'2380,"-3"2"-1828,3-3-78,-3 4-296,0 0 0,2 1 74,-4 4 0,0 1-681,-4 2 0,1 5 148,0 5 1,-1 3-22,1 0 1,0 0 13,-1 0 0,2 1 90,2-1 1,1-2 34,2 2 0,2-5 12,-2 2 0,6 0 117,3 0 1,2-1-2,1-3 0,1 1 169,-1-1 0,3 0-55,1 1 0,-1-1 225,-2 0 0,-1 1-13,0-1 1,0 0-105,-3 0 1,1 1-88,-4-1 0,0-3 146,-3 1-440,0-1 1,0 3-145,0 0 0,-4 1-182,-2-1 0,-2 0 5,-2 1 0,1 0-784,0 2 1299,-5-5 0,4 9 0,-4-6 0</inkml:trace>
  <inkml:trace contextRef="#ctx0" brushRef="#br0">14292 7868 7981,'0'-15'202,"0"3"1,0 5 237,0 0 152,0 5 1,1-1-443,2 6 1,-2 3 88,2 7 1,0 4-268,0 5 1,-2 7 57,2-1 0,-2 6 202,-1 0 0,0 3-231,0 0 1,3 0-354,0 0 0,3 1 125,-3-1 0,5-2-361,-2-4 1,-1-2 70,1-10 1,-3-1-95,3-8 611,-3 1 0,5-10 0,-3 3 0</inkml:trace>
  <inkml:trace contextRef="#ctx0" brushRef="#br0">14190 8073 8013,'-10'0'1640,"5"0"-620,1 0-467,12 0 0,3-4-318,7 1 0,5 0-153,2 3 1,-1-3-200,1 0 1,-1 0 143,4 3 1,-2-1-878,2-2 0,-5 2 478,5-2 0,-5 2 372,1 1 0,-3-5 0,2 0 0</inkml:trace>
  <inkml:trace contextRef="#ctx0" brushRef="#br0">14841 8221 8106,'0'10'2234,"0"-1"-1566,0 0 0,0-2-639,0-1 1,2-3 69,1 3 1,2-4-100,4 1 0,0 2 0,1 1 0</inkml:trace>
  <inkml:trace contextRef="#ctx0" brushRef="#br1">5149 12058 12666,'-15'-16'-1225,"3"1"1,3 3 835,2 0 1,4 1 900,6 2 0,4 1 82,5 2 1,1-3-705,5 3 1,-1 1-23,4-1 0,3 1 116,1-2 0,0 3-24,3 4 0,-1 0 167,7 0 0,-1 0-9,1 0 0,2 1-133,-2 2 1,6-2-200,0 2 0,0 2-22,-2-2 0,-1 0 182,0-3 1,0 0 84,1 0 1,-5 0 127,-2 0 0,-2 0 45,-1 0 0,-3 0-162,-1 0 0,-3 0 269,1 0 1,-3 0-104,0 0 0,0 4 40,-1 2 0,1 2-193,0 2 1,-1 2-20,1 1 1,0 2-37,3-2 1,-2 2-221,2-3 1,0 1 44,0-4 1,4 0 122,-1 1 0,3-5-169,3-2 0,-1-2 116,4-1 1,4-5 82,6-4 0,-2-2-160,1-4 1,0-1 277,0-2 0,3-1 28,-3 0 0,-1 2 173,-2 1 0,-2 2 30,0 1 1,-4 3-130,0-2 1,-5 5 165,-1 4 1,-1-1-15,-6 1 1,1 0-272,-3 3 1,-1 4 79,1 2 0,-4-1-227,1 2 0,0-1 303,6 3 1,-1-1-406,4-1 1,-4 1 107,4-2 1,0-2 81,3-1 1,0 2-126,0-2 1,0 0 61,0-3 0,2 0 69,-2 0 0,2 0 50,-5 0 0,-2 0 14,2 0 1,0 0-40,3 0 1,-3-3 16,0 0 0,-4-1-137,4 4 1,-3 0 107,3 0 1,-5-3-470,2 0 0,-2 0 182,-2 3 0,4 4-799,0 2 1,0 3 13,-4 0 1016,5 5 1,1 4-1,4 6 1</inkml:trace>
  <inkml:trace contextRef="#ctx0" brushRef="#br1">4078 13007 13066,'-4'-5'-3277,"3"-3"3324,-3 3 1,9-1 663,4 3 0,6 2-569,7 1 1,1 0-157,5 0 1,1 0 192,2 0 1,2-3-33,5 0 0,-1-4 96,0 1 0,1-3 69,3 0 1,-3 0-126,2-1 1,-1 2-160,-2 2 0,3-1-11,1 4 1,-4 0 54,-3 3 0,-3 1-88,3 2 0,-1 2-10,1 4 0,-1 0-183,-1 1 1,1-4 15,4 0 0,2 0-6,-2 4 1,3-4 18,-6 0 1,2-3 69,1 3 1,4-4 43,-1 2 0,0 0 13,-2-1 0,2 0 48,0-3 0,5 0 52,-2 0 0,-1 0-65,-2 0 1,2 0 9,2 0 1,0 0 54,0 0 0,1 1-47,-1 2 1,-1-1-57,4 4 1,-7 0 43,4 0 1,-1 1-53,0-4 1,4 3 43,3-3 1,-4 1-411,1-4 1,-1-2 304,-2-1 1,3-2 63,-20 1 1,-1-1 0,23-4 37,-23 4 0,1 0 1,21-4-28,-1 0 0,0-1 82,3 1 1,-2 3-74,1 0 1,-1 4 235,-2-2 1,1 0-113,-1 1 0,0 0 22,-3 3 0,0 1-80,-3 2 1,3 1 8,3 3 0,-3 1-37,-3-2 1,-2 1-95,-1-1 0,2 3 72,1-3 0,-2-1 47,3 1 0,-3-3-50,-1 4 0,1-5 36,3 1 1,-3-2 3,2-1 0,0 0 27,0 0 1,0-1 4,7-2 0,-3-2-211,6-5 0,-2 1 284,-2 0 1,2 2 46,2 1 1,-3 1-106,3-1 0,-3 1 280,0 2 1,-2 2-75,-1-3 1,-3 6-45,-3 2 0,-1 3-94,0-1 0,3-1-11,1 1 1,0 0-114,-1 0 0,0-2 100,3-4 0,1 1-92,2 2 1,1-2 71,-1 2 0,1-2-244,-1-1 1,3 0 52,-2 0 1,1 3-693,-4 0 1,-2 5-204,2-2 0,2 3 1003,4 4 0,-24-8 0,-1 1 0,24 10 0,0-2 0,-24-8 0,1-1 0,1 0 0,0-1 0</inkml:trace>
  <inkml:trace contextRef="#ctx0" brushRef="#br0">11061 13045 8223,'0'5'525,"0"-1"1,1-4-415,2 0 1,3 0-40,3 0 1,1-4 28,3-3 1,4-5-36,5-3 1,5-3 6,1-1 0,1-2-11,5-1 1,-3 0 35,3 4 0,-3 3-10,3 3 1,-5 2 95,-1 4 0,-1 3-93,-5 6 0,1 2 165,-2 5 0,-1 2-149,2 0 1,-2 4-8,2-4 0,-1 4-16,4-4 0,-4 1-104,4-4 1,0 0 1,3 1 0,0-5 122,0-2 1,0 1-214,0-1 0,-1 0 67,-3-3 1,4 0-57,0 0 0,0 0 99,3 0 0,-2 0-51,-1 0 1,3 1 39,0 2 1,0-2-3,-3 3 1,0-3 11,0-1 0,1 0-4,2 0 1,-2 0 54,2 0 1,-1-1-51,1-3 0,3 2 171,7-4 1,-6 3-115,2-3 1,-2 1 240,2-2 0,-1-1-115,1 2 0,-5-2 62,5-2 0,-2 1-69,3 0 1,3-1-25,2 1 0,0-3-342,0-1 0,1 1 365,2 3 1,5-1-115,-25 6 0,1-1 0,23-4 65,0-1 0,-2 4 10,-2 0 1,3 1-115,-3-1 1,3-2-141,-6 5 0,4-3-40,3 3 1,0-4 149,-23 4 0,-1-1 0,26-3-665,-3 1 0,1-1 474,-22 5 0,0 1 0,0-2 0,1-1-463,2 3 0,0-1 1,0 1-1,-1-1-858,-1 2 1,1 0 1518,2 0 0,1 0 0,1 0 0,-1 0 0,2 0 0,0 0 0,-2 0 0,0 0 0,-2 0 0,1 0 0</inkml:trace>
  <inkml:trace contextRef="#ctx0" brushRef="#br1">9739 15037 13629,'-9'-13'-1660,"1"-2"1398,1-4 1,3 2-140,4 1 0,8 6 1004,5 4 1,3 4-544,3-1 1,3 2 216,0 1 0,3 0-132,0 0 0,2 0-31,1 0 0,4 1 181,2 2 0,-1-2-116,2 2 0,-1-1-110,3 1 0,4-2-461,3 2 0,-2-2 359,2-1 1,-2-1 80,1-2 1,6-1-23,-2-2 1,1-3 71,-1 3 0,-1 1 40,1-1 0,2 3 39,-3-3 1,2 3 154,-8 0 1,0 2-80,-2 1 1,2 1-183,0 2 1,0 3-145,-6 3 0,2 3-79,-2 1 1,-2 3-169,-1 0 0,-2 1 85,-1 2 0,4-3-178,2-1 0,-1-3 130,2 0 0,2-2-34,3 0 1,2-5 247,-2-2 0,-2-2 91,3-1 1,1-1 117,1-2 1,1-2 64,2-5 0,-5-2-3,2-1 0,0 1 53,-3 3 1,1-1 192,0 1 0,-2 0-70,4-1 0,-3 4-136,0 0 1,-1 3-172,2-3 1,-4 4 5,0-1 0,-1-2-213,-4 2 0,0 0 101,-1 3 1,-1 0-226,4 0 0,-4 0 101,1 0 1,-2 0 247,-1 0 1,-1 0-165,-3 0 0,2 1 86,-4 2 0,4-1-109,-1 5 0,2-5 242,1 1 1,-1 1-166,1-1 0,3 0 14,0-3 0,4 0-58,-4 0 0,3 0 56,-3 0 0,1-3 32,-1 0 1,1-3 146,2 3 1,1-4 35,-4 4 1,7-3 51,-4 3 0,3 0-170,-6 3 0,4 0 317,-1 0 1,1 1-141,0 2 1,0-1-26,-4 4 1,4 1-121,-1 2 1,1 0-387,-1 0 1,3 2-298,-3 1 0,2 0-225,1 3 0,7 1-900,-1 2 1688,-17-9 0,0 1 0,21 12 0,-19-11 0,0-1 0,0 1 0,0 1 0,0 1 0,0 0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717 10959 8199,'-14'0'597,"-1"0"1,2-1 132,0-2-515,7 2 1,4-4 53,8 1 0,4 2-16,9-4 0,4 0-191,2-3 0,6-1 79,3 1 1,3-1-78,3-3 1,1 3-133,5-3 1,1-1 31,-20 6 0,2 0 0,-3 1 0,1 0-206,3-1 1,-1 0-1,1 3 1,0-1 268,0 0 1,-1 0-1,1 0 1,0 1 88,0 1 1,-1-1-1,23-4-171,-2-1 1,-7 2 427,-6 2 1,1-2-139,-1 1 1,-4-1-95,-2-1 1,-2 0 26,-1-1 1,-4 0 3,-2-3 1,-7 6-111,-3-2 647,-1 2-724,-6-3 0,-2 4 51,-6 0 0,-5 3-238,-5-3 0,-6 0 206,0 0 1,-7-2-63,-2 2 1,-1-2 36,-5-2 0,-3 1 120,-3 0 1,0-1-4,6 1 1,3 1 171,6 1 1,0-1 342,7 2 487,1 2-759,12 0 0,2 4-123,6 0 1,3 0-354,7 0 0,1 1 165,5 2 0,-1 1-319,1 2 0,3 2 96,-1-1 1,5-2-62,-1 1 1,2-1-20,1 1 1,0 2-41,0-5 1,-3 3 408,-1-3 1,0 3-47,1-3 0,-2 1 387,-5-4 0,-3 1 30,-3 2-35,-1-2 1,-6 7-147,-2-2 1,-6 2-54,-3 2 1,-4 4-566,-2 5 0,1 2 244,-5 6 0,0 3-868,-6 8 0,2 2 228,-2 0 0,3 1-778,0-4 1,5-2 84,1-4 1423,7 0 0,-1-9 0,4 2 0,1-5 0,1-4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15605 3864 8199,'-13'0'503,"-3"0"1,3 4-67,0 2 1,3 4-530,0 2 1,2 4 116,2 5 1,1 0-37,2 4 0,2 0 40,-2 3 0,2-2-54,1-1 0,4-3-231,2-6 1,2-3 145,1-4 1,5-3-48,1-3 0,3-3-43,1-3 1,-4-3 281,1-3 0,1-4-61,2-3 0,1-3 173,-8-2 1,0 1-16,-2-2 1,-2 0-94,-2 0 1,-2 0 107,-4 3 1,-1 1-81,-2-1 0,-5 2-122,-4 1 0,-5 3 108,1 3 0,-4 5-342,-2 2 1,0 2 85,4 1 0,0 0-507,3 0 0,1 4 23,5 2 640,4 3 0,-4 4 0,4 2 0</inkml:trace>
  <inkml:trace contextRef="#ctx0" brushRef="#br0">16108 4097 9746,'0'6'-92,"0"0"1,-1 0-489,-2 4 0,-3 2 94,-3 1 0,0 2 118,0-3 368,-1 1 0,-3 0 0,-2 2 0</inkml:trace>
  <inkml:trace contextRef="#ctx0" brushRef="#br0">16434 3855 8126,'0'-15'805,"0"2"-95,0 3-334,-4 1-117,2 4 1,-5 2-107,4 6 1,-3 6-15,3 7 1,-3 2-108,3 4 1,-4 5 51,4 4 0,-3 0-106,3-3 1,0 0-381,3 0 0,0-4 254,0-3 1,4-2-311,2-3 1,6-4 195,0-6 0,3-2 129,-2-4 0,0-5 110,0-4 1,-3-5 111,2-4 0,-2-1-20,-4 1 0,-2-4 196,-4 0 1,0-1 83,0 2 1,-4 1-107,-2-2 1,-2-1-277,-2 2 0,-2 2 101,-1 4 0,-2 3-212,2 0 1,-2 1 77,3 2 1,-1 4-1522,4 2 287,4 2 1300,0 1 0,5 8 0,0 2 0</inkml:trace>
  <inkml:trace contextRef="#ctx0" brushRef="#br0">16750 4013 8058,'0'5'276,"1"0"-3,2-2 0,-2-1 320,2 5 0,-1-4-298,-2 3 1,0-3-96,0 3 0,0-3-997,0 4 630,0-1 0,-2 2-156,-1-2 0,-2 2 163,-4-5 0,0 0-1055,-1-3 1215,1 0 0,-4-4 0,-2-2 0</inkml:trace>
  <inkml:trace contextRef="#ctx0" brushRef="#br0">17197 3762 7942,'0'-10'688,"0"1"0,-3 0-370,0-1 1310,0 1-451,-1 4-827,-1 1 1,-4 9-243,3 4 0,-1 5 20,4 4 0,-1 1-113,0 0 0,3 2-103,-2 1 0,3 0-342,3-4 1,3 1 8,3 0 1,0-5 195,1-2 1,0-2-178,2-4 0,2-2 113,1-4 0,3-4 614,-3-2 0,0-7 66,0-2 0,-4-6 296,-2-1 0,-1-2-378,-5 2 1,0-1 60,-3 1 0,0 4-398,0-1 1,-5 2 172,-4 4 0,-1 1-1337,-6 2 1,2 4 159,-2 0 1032,-1 0 0,2-4 0,-4 1 0</inkml:trace>
  <inkml:trace contextRef="#ctx0" brushRef="#br0">15223 3529 8035,'-5'0'1186,"-2"1"-828,4 2 0,-5 2-360,2 4 0,-3 9 82,-3 4 0,-3 9-158,-4 6 1,-3 8-289,9-21 1,1 1 0,-1 2 0,-1-1 322,0-1 0,0 0 0,0-1 0,1 0 143,-12 20 0,0-5 79,7-8 1,1-5-5,8-11 1,1-1 42,1-5-95,3 0 1,5-3-27,2-3 1,3-1 31,3 1 0,4-1 622,3 4 1,3-3-488,2 3 1,3 1-87,4 2 1,0 0-29,0 1 1,-1-1-220,-2 0 1,0 2-16,-3 1 1,3-1-192,-3 5 1,-1-2 90,-2 2 0,-3 2-100,-1-3 0,0 3-778,0 0 0,2 0 1062,-5-3 0,9 3 0,-2-4 0</inkml:trace>
  <inkml:trace contextRef="#ctx0" brushRef="#br0">17514 3315 8268,'-10'0'135,"5"4"91,2 2 1,3 2 139,3 2 1,7 3-112,5 3 1,6 5-353,0 4 0,5 2 79,-1 1 0,2-3 9,1 0 1,-1-2 7,-2 2 1,-4-5 20,-5-5 1,1-4 209,-5-2 337,0 0-94,-6-3 1,-2 0-145,-4 0 1,-4-3 4,-3 3 0,-1 2-127,-1 4 1,-5 0-67,-1 7 1,-4-1-17,-3 6 0,3 2-183,-3 5 1,-2 2-313,-1 5 1,3-1-178,0 0 0,5-4-899,2-2 1,3-2 1445,0-1 0,3-1 0,3 0 0,2-3 0,3-5 0,1-4 0</inkml:trace>
  <inkml:trace contextRef="#ctx0" brushRef="#br0">19422 3594 8572,'-32'-9'-20,"6"2"-1535,-1 1 1555,5 4 0,-5-6 0,3 3 0</inkml:trace>
  <inkml:trace contextRef="#ctx0" brushRef="#br1">19162 3492 9982,'-10'-4'-166,"1"1"1,0-4 379,-1 6 1,1-3 48,0 4 1,-1 5 329,-3 4 0,-1 6-36,-5 7 0,-4 0-177,-2 3 0,2 2-239,-2-2 0,3-1 206,-3 1 1,5-5-122,-2 2 1,3-6 99,4-4 1,2-2-259,7 0 1,2-4-303,4 0-32,0-4 0,5 2 41,4-4 1,2 3 25,4 0 1,2 4 313,5-4 1,0 4-100,3-1 1,5 2 23,-2 2 1,2-1-210,-2 0 0,-3 1 8,0-1 0,-2 3-10,2 1 1,-2-1 30,-4-2 1,-5-1-261,-1 0 1,-1-3-106,-3 1-1622,3-5 968,-11 6 1277,3-7 1,-8 7 0,-1-3 0</inkml:trace>
  <inkml:trace contextRef="#ctx0" brushRef="#br0">19441 3641 8532,'-9'0'-1024,"-1"0"767,1 0 1,0 4 551,0 2 0,-1 6 67,1 4 0,0 3 137,-1 6 0,4 0-303,0 6 0,4-2-66,-1-1 0,3-3-360,3 0 0,6-9 128,7 0 0,-2-6 53,2-4 0,-1-2 77,4-4 0,-2-1-135,-1-2 1,-3-6 65,-3-6 1,-1-3 11,0-1 0,-4 1-48,-1-1 1,-3-1 10,-1-1 1,-1 1-429,-3-2 1,-1 6 213,-4 0 0,-1 5-227,-3-2 507,3 7 0,-8 2 0,4 4 0</inkml:trace>
  <inkml:trace contextRef="#ctx0" brushRef="#br0">19711 3873 8512,'1'-5'1836,"2"2"-1519,-2 2-49,8 1 0,-8 1 21,2 2 1,-2 2-143,-1 5 0,0 0-245,0 2 0,-4 0-132,-3 3 1,2-3-492,-1 0 0,0 2-520,-4-2 1241,5-4 0,-3 0 0,3-2 0</inkml:trace>
  <inkml:trace contextRef="#ctx0" brushRef="#br0">20205 3613 8406,'-16'0'464,"1"0"1,3 0-39,0 0 0,0 2-491,0 4 0,1 1 90,-5 9 1,4-1 95,-4 4 1,5 3 161,-2-1 1,7 2 0,3-1 0,2-3-194,1 3 0,1-5 171,2-2 0,5-7-1056,5 2 1,3-7 355,0 0 0,1-2 215,2-1 1,0-5 174,-1-4 1,-3-2 180,-3-4 0,-1 2-104,-2-2 0,-1 0 190,-2 0 0,-2-2-9,-4 5 0,0-4-54,0 4 0,-4-5-525,-2 2 1,-3 1 187,-4 2 1,2 5-1290,-4 0 1471,3 1 0,-5 1 0,2 1 0</inkml:trace>
  <inkml:trace contextRef="#ctx0" brushRef="#br0">20447 3817 11562,'0'10'793,"0"0"-874,0 3 0,0-2-7,0 4 0,0 1-90,0 3 1,0-1-803,0 1 0,0-2 227,0-1 753,-5 1 0,4-2 0,-3 4 0</inkml:trace>
  <inkml:trace contextRef="#ctx0" brushRef="#br1">20828 3650 9588,'-9'-4'-139,"0"3"65,-1-3 1,2 5 643,2 2 1,1 2-130,2 4 1,2 5-211,-2 1 1,2 0-182,1 0 0,0 1-173,0 2 1,1 1-308,2 0 1,2-4 234,4 1 1,1-8-63,3 1 1,-3-6 93,3 0 1,-3-2 42,-1-1 0,1-1 111,-1-2 1,-4-2 347,-2-4 1,-2-2-139,-1-1 0,0 1 226,0-5 1,-1 2-433,-2-2 1,-2-1 161,-4 1 0,-1 2-1024,1-2 1,0 5 466,-1-2 0,0 2 394,-2-2 1,1 3 0,-2-3 0</inkml:trace>
  <inkml:trace contextRef="#ctx0" brushRef="#br0">21015 3464 8314,'-5'-6'1295,"-1"3"-1000,2-2-684,0 4 0,5 1 483,2 6 0,3 3 367,7 0 1,-3 4-73,2 3 1,2-2-150,-2 2 0,5-5-194,-2 2 1,0 0 54,0 0 1,0 0-38,0-1 1,0-1 76,-3 1 1,-2-5 129,-1 0 0,-1-1 73,-5 3-170,0 0 0,-4 1-26,-2-1 1,-3 4-11,-6-1 1,-3 4-581,-3 0 0,-2 2 257,-2 0 1,3 2-452,-3 2 1,-1 1 635,1 5 0,-4 4 0,3 1 0</inkml:trace>
  <inkml:trace contextRef="#ctx0" brushRef="#br1">22272 3501 8946,'-10'0'249,"-2"1"54,-1 2 0,-2-1-182,2 4 1,-3 2 117,0 4 1,-1 2-108,-2 5 0,-4 0-35,-1-1 0,-3 5-279,-1 2 1,4-2 183,2-2 0,4-2-164,2-3 0,1 0 88,5-4 0,3-2 89,7-4 0,0-3-211,0 3 0,1-3 86,2 4 1,2-4 186,5 3 1,2-3-49,1 3 1,3-1 21,0 2 1,2 1-184,4-2 1,-2 2-179,1 2 0,2-1-62,-1 0 1,0 1-45,-4-1 407,1 0 0,4 5 1,0 0-1</inkml:trace>
  <inkml:trace contextRef="#ctx0" brushRef="#br1">22439 3678 11924,'-9'0'0,"0"0"-293,-1 0 0,1 4 532,0 2 1,2 7 658,1 2 0,0 3-355,-3 0 0,3 4-608,3 0 0,2 0 11,1 0 1,1-2-198,2 2 1,3-4-32,3-2 0,4-4-2,3-6 1,0 2-128,0-5 0,2-4 74,-3-6 0,0-2 407,0-3 1,-4-3 162,2-3 1,-4-1 237,-3 0 1,2 1-169,-5-1 0,-1 2-11,-5 1 1,-2-1-143,-5 5 1,0 0-42,-3 2 1,2 2-747,-4 2 0,2 2 121,-2 4 1,3 0-1015,0 0 1469,2 4 0,0 5 0,1 6 0</inkml:trace>
  <inkml:trace contextRef="#ctx0" brushRef="#br1">22756 3864 10612,'0'9'1074,"1"-2"-911,2-1 0,-2-3 397,2 3 0,-2-3 16,-1 3 0,0 1-944,0 2 0,0 0-242,0 0 0,-1 2 669,-2 1 1,-2-1 0,-5 2 0</inkml:trace>
  <inkml:trace contextRef="#ctx0" brushRef="#br1">23259 3631 12037,'-11'0'68,"-1"0"1,1 0 117,-1 0 0,2 4 261,0 3 1,-2 2 135,0 3 1,-1 1-40,4 5 1,-1-1-253,1 5 1,1-2 10,2 2 0,2-3-333,4-1 0,4-2-171,2-4 1,3-2-254,4-1 1,1-4 122,5-5 0,-1-1 90,1-2 0,3-2-71,-1-5 0,1-3 163,-3-3 0,-4 2 191,1-2 1,-5 1 69,2-4 1,-4 1 320,-3-1 1,-2 4-31,-4-1 1,-5 2-359,-4-2 1,-3 3-530,-6 3 1,1 1-520,-5 0 0,3 2 849,0 1 1,1 4 0,-1-2 0</inkml:trace>
  <inkml:trace contextRef="#ctx0" brushRef="#br1">23566 3827 11117,'0'5'1981,"-1"2"-519,-2-4-250,2 5-742,-4-3 0,5 4-425,0 0 1,-1-1 58,-2 1 0,1-2-34,-4 6 0,0-3-158,-3-1 1,-1 2-1621,1 1 1726,0-2 0,-5 4 1,0-5-1</inkml:trace>
  <inkml:trace contextRef="#ctx0" brushRef="#br1">23994 3622 12960,'-9'-5'-2877,"3"1"3141,-1 4 0,4 1 462,-3 2 0,4 5-73,-1 4 0,-1 5-231,1-1 1,0 1 89,3 2 0,0-4-494,0 1 1,0-2 78,0 2 0,5 0 28,4-3 1,1-2-142,6-5 1,-1-2-278,4-4 0,0 0 244,-1 0 1,1-1 188,-1-2 0,1-3 91,0-6 0,-4-2 284,1-1 0,-8-3-119,1 3 0,-6 0 80,1 0 1,-4-1-692,-4-3 0,-5 4-90,-6-1 1,-3 5-477,-1-1 1,1 1 285,-1 2 0,4 3 357,-1 0 1,1 4 0,-4-3 0</inkml:trace>
  <inkml:trace contextRef="#ctx0" brushRef="#br1">24264 3426 8688,'0'-5'1100,"0"1"0,4 4-533,2 0 0,3 7-59,0 3 1,4 5 106,3 1 1,-2 1-97,2 2 1,3 0-411,2-1 0,1 1 192,-3-1 0,2 4-113,1 0 0,0-1-4,-4-6 0,-3 0-121,-3-3 1,-1-2 198,-2 3-341,-4-3 1,-2-1-64,-6 1 0,-2-1 113,-4 0 0,-6 1-106,-3-1 1,-2 4 130,-5 3 1,-3 1-677,-3 2 0,-3 3 42,3 0 0,3-1-215,3-2 0,8-4-18,-2 1 0,8-2 873,1 2 1,1-3 0,4-3-1</inkml:trace>
  <inkml:trace contextRef="#ctx0" brushRef="#br0">16145 7663 8110,'0'5'90,"4"0"-162,2-2 0,11-2 252,5 2 1,5-2 21,4-1 1,6-4 29,6-2 0,3-3-462,0-4 0,3-1 294,-2-5 1,0 4 169,-7-1 0,-7 5-1,-9-2 1,-10 7 364,-5 3-281,-6 2 1,-4 1 38,-8 0 0,-1 4-233,-6 2 0,-3 3-170,-2 0 0,-2 0 133,1 1 0,1-1-139,-3 0 1,0 1-268,-1-1 1,2-1 154,5-2 1,2 3-89,1-3 0,3 2 25,0 1 1,6-2 88,3-1 1,4-1-107,5 1 0,4 1-127,9-3 1,3-1-17,3-3 1,2 0 68,1 0 0,4-1 55,2-2 0,-2-3 38,-1-3 1,2 0-260,-2-1 485,0 1 0,-3-4 0,-1-2 0</inkml:trace>
  <inkml:trace contextRef="#ctx0" brushRef="#br0">13817 7048 8153,'-9'0'730,"0"0"0,-1 0-482,1 0 0,2 4-48,-2 3 0,1 5-128,-4 4 0,-4 2 93,-2 4 0,-2 6-143,-5 6 1,1 2-344,0 1 1,-2 0 354,4-3 0,3-2-158,4-4 1,8-7-40,0-3 145,5-5 112,2 0 1,4-7 13,3 0 1,2-2 45,3 2 0,4 0 191,6 3 0,-2 1 253,5-1 1,0-1-370,3-2 1,0 4-212,0-1 0,-1-1 112,-2 2 1,-3 2-195,-3-3 0,0 3-204,-1-3 1,-6 0-292,-3 1 1,-6-1-490,0 0 0,-2 1 34,-1-1 1014,0 0 0,-4 0 0,-1 1 0</inkml:trace>
  <inkml:trace contextRef="#ctx0" brushRef="#br0">14106 7011 8130,'-5'1'425,"2"2"1,2-1 172,1 4 1,0 2-196,0 4 0,0 4-136,0 5 0,0 4-317,0 6 0,1 6 100,2 7 1,-2-3-769,2 0 0,-2-3 51,-1-1 0,3-4 667,0-2 0,4-6 0,-1-2 0</inkml:trace>
  <inkml:trace contextRef="#ctx0" brushRef="#br0">14423 7430 8065,'5'-4'566,"0"3"-328,-2-2 0,-2 3-68,2 3 1,-2 2-39,-1 4 1,0 4-589,0-1 0,-4 8-36,-2-2 1,-6 4 491,0 0 0,-5 2 0,3 4 0</inkml:trace>
  <inkml:trace contextRef="#ctx0" brushRef="#br0">14767 7123 8070,'-9'-4'-212,"2"3"212,1-2 995,0-3-178,-3 5-601,-1-3 0,2 5 14,2 2 0,-1 4-14,4 5 1,-4 2-76,4 5 0,0 4-138,3 2 1,0-2-399,0 2 0,0-4 277,0 1 0,1-3-388,2 0 0,3-5 202,3-1 1,0-4 132,0-3 1,1-3 96,-1-6 1,0-3 126,1-6 0,-2-3-50,-2-3 1,1-2 296,-3-2 0,2 3 30,-3-3 0,0 2-107,-3 2 1,0 1-526,0-2 1,-4 6 143,-2-6 1,-3 7-188,0 0 1,3 2-112,0 4 1,-1 2 455,-2 4 0,0 0 0,-1 0 0</inkml:trace>
  <inkml:trace contextRef="#ctx0" brushRef="#br0">14925 7272 8042,'4'9'461,"2"5"1,0-4-126,0 2 0,-4-1 27,1-2 0,-2 4-319,-1 3 0,-7-2-353,-2 2 0,-4-4 13,1 4 1,-3-2-275,-3 2 1,2 0-719,1-3 1288,3-1 0,-5-2 0,2-1 0</inkml:trace>
  <inkml:trace contextRef="#ctx0" brushRef="#br0">15242 7151 8036,'5'0'1430,"-1"0"-867,-4 0 0,0 4-606,0 2 1,0 3 4,0 4 0,0 2-95,0 7 0,-3-1 56,0 4 1,0-2-144,3 2 1,0 0-87,0-6 1,1 1 88,2-4 1,1-6 262,2 0 1,3-7-93,-3 0 0,2-6 252,1-4 0,1-5 222,-1-4 0,-3-2 290,0-4 1,-3 1-270,0-3 1,-2 3 191,-1-1 0,0 3-798,0 0 1,-4 0 182,-3 1 1,0 0-447,1 3 1,-2 2 344,1 7 0,2-2-2208,-1 1 2283,0 3 0,-4 0 0,1 4 0</inkml:trace>
  <inkml:trace contextRef="#ctx0" brushRef="#br0">15409 6965 8012,'0'-7'457,"0"1"1,1 4 670,3-1 1,-2 2-506,4 1 0,0 0-213,3 0 0,1 5-320,-1 4 0,4 3 152,3 6 0,-2 1-320,2 9 0,-1-2-53,4 5 1,-1-2 7,-3-1 1,3 0 21,-3 0 0,0-5-216,0-1 1,-3-3 442,0-4 0,-2-1-58,0-5 252,-5 0 0,-1-2-78,-4-1 0,-4-1 244,-2 1 1,-7 2-312,-2-1 0,0 4-304,0 1 0,-1 5-821,-2-2 1,-1 4 548,0 3 1,4-1-2589,-1 3 2989,5 1 0,-7 3 0,4 0 0</inkml:trace>
  <inkml:trace contextRef="#ctx0" brushRef="#br0">13882 8389 7974,'-13'5'0,"3"4"345,-3-3 1,0 2-72,0 1 0,0 5-189,1 1 1,0 7 101,-3 3 0,0 2-158,0 1 0,-3 0-117,3 0 1,-3-4 113,-1 1 0,5-4-42,1 1 1,3-6 91,1 0 1,4-8-64,1 1 0,3-1 35,1 1 0,5-3 82,1 0 1,3-1 7,4 2 0,1 1 10,5-2 1,0-1-145,3 1 0,-1 1 108,4 2 1,-1 0-202,4 1 1,-1-1 53,-2 0 0,-1 4-203,-2-1 1,-3 4 65,3-4 0,-7 0-547,-2-2 0,-2-1 18,2 0 701,-3 1 0,3-1 0,-3 0 0</inkml:trace>
  <inkml:trace contextRef="#ctx0" brushRef="#br0">14087 8613 8186,'0'-10'-259,"0"1"259,0 0 0,0 2 102,0 1 0,4 4-15,3-1 0,1 2 136,1 1 0,3 1-310,-3 2 0,4 3 84,-6 7 0,2 1-59,-6 5 0,3 4 99,-3 1 0,0 3-65,-3 1 0,0-3 39,0 0 1,4-4 176,-1 0 1,0 1-53,-3-3 1,1-3-43,2-6 0,2-2-83,4-2 1,1-2 2,-1-4 1,1-1-28,3-2 1,-2-2 76,5-4 1,-2-1-284,2 1 0,0 0 57,-3-1 1,2 4-397,-2 0 1,-1 4 32,-3-1 525,1-2 0,3 4 0,2-4 0</inkml:trace>
  <inkml:trace contextRef="#ctx0" brushRef="#br0">14581 8780 8140,'0'5'304,"0"-1"-198,0 1-102,0 0 0,-3 5-349,0 3 0,-1-2 345,4 4 0,-4 1 0,-1 3 0</inkml:trace>
  <inkml:trace contextRef="#ctx0" brushRef="#br0">14776 8529 8156,'-8'1'-783,"2"2"962,-2 2 1,3 4-100,-1 1 1,2 0 17,4 2 0,0 2-232,0 1 1,1 3 114,2-2 1,2-2 68,5 2 1,-1-5-6,0 1 1,1-2-502,-1-4 0,3-2 362,1-4 1,-1-1 369,-3-2 0,-2-3-72,-1-7 1,-3-1 244,3-5 0,-4 0-75,1 1 0,-2-1-91,-1 1 0,-1-1-193,-2 0 0,1 2 154,-4 1 1,0 3-821,-4 3 0,1 2 179,0 2 0,0-1-1218,-1 4 1615,1 0 0,0 7 0,-1 1 0</inkml:trace>
  <inkml:trace contextRef="#ctx0" brushRef="#br0">15065 8650 8075,'5'1'-38,"-2"2"1,2 1-165,2 2 344,-3 3 1,3-4 194,-4 4 0,1 3-545,-1 1 0,-2 2 74,2-2 1,-3 3-370,-3 0 0,-1 1 51,-2 2 452,-2-4 0,-2 2 0,-4-2 0</inkml:trace>
  <inkml:trace contextRef="#ctx0" brushRef="#br0">15363 8436 8061,'0'-6'1543,"0"2"-1385,0 4-320,0 13 1,0-2 181,0 11 0,-1 2-49,-2 0 1,2 0-172,-2 1 1,2 0 93,1 3 0,1-4-257,2-3 0,1-2 116,2-3 0,2-7 188,-1-6 1,1-2 45,1-1 1,0-5 196,1-5 0,-2-4 27,-2-8 0,1 0 359,-3-3 0,-1-1 36,-3 4 0,0-3-172,0 4 0,0-1-483,0 3 0,-4 4 124,-3-1 1,-1 5-995,-1-2 0,-1 3 267,1 1 0,0 4 652,0 1 0,-1-1 0,1 0 0</inkml:trace>
  <inkml:trace contextRef="#ctx0" brushRef="#br0">15475 8147 8053,'0'-6'2364,"0"0"-1854,0 4 0,1-3-160,2 5 0,2 5-459,4 1 0,2 3-7,1 3 0,-1 3 16,5 4 1,-4-1 48,4 1 0,-2 3-165,2-1 0,1 1 168,-1-3 0,1-2 24,-2-1 0,2 0 327,-5-3 1,0-1-146,-2-3 0,-4-2 175,0-1 1,-4-3 63,1 3 1,-3-3 189,-3 3 0,-2 1-294,-4 2 0,-1 3-230,1 1 1,-1 3-350,-3 0 1,2 6 209,-5 2 1,5 0-1250,-1 1 1,1-1 644,2 1 0,0 1 680,-1-5 0,-3 1 0,-2-3 0</inkml:trace>
  <inkml:trace contextRef="#ctx0" brushRef="#br0">16722 8985 8334,'0'-9'73,"0"-1"1,0 4 195,0 0 0,9 0 1,3-4 1,10 1 0,6 0 0,8-1-81,7 1 0,4 0-223,3 0 0,-3-1-23,3 1 0,-7 3 100,-2 0 1,-8 3-119,-5 0 1,-6 1 179,-6-1-26,-3 2 0,-9-3 289,-4 4 1,-4 0-92,-5 0 0,-4 0-198,-3 0 1,-2 3 100,0 0 1,-2 3 38,-2-2 1,0 0-108,-3-1 0,1-1-334,2 4 0,3-3-25,-3 3 1,5-3-32,2 4 0,4-4-926,-2 3 856,7 0 1,3 2-605,6-1 951,10-3 0,7 0 0,8 1 0</inkml:trace>
  <inkml:trace contextRef="#ctx0" brushRef="#br0">19897 10856 8541,'-9'-4'-1755,"0"3"1829,-1-3 16,1 0-79,0 3 20,-1-3 0,1 4 99,0 0 0,3 0-91,-1 0 0,1 0 246,-3 0 1,0 0 133,-1 0 98,1 0-319,0 0 0,2 3 160,1 0-84,4 4 0,2-2-99,6 5 1,7-4 56,2 0 0,7 0-52,3 4 1,6-4-172,3 0 0,3-3 5,4 3 0,1-4-335,5 2 0,-4-3 320,0-1 0,-4 0 19,-2 0 1,-5 0 176,-7 0-151,-6 4 1,-10-2 174,-6 4 0,-4-4-114,-5 1 1,-3 1-71,-9-1 0,0 5 14,-7-2 0,0 2 3,-7 1 0,-1 1-12,-4-1 1,-1-1-181,-2-1 1,1 0 97,-1-4 0,2 0-11,0-3 0,2-1 30,2-2 0,4-2-7,8-5 0,5-2 166,7 0 1,5-1-92,2 4 1,9 1-39,4 1 1,8 0 32,1 4 0,10-3 4,2 3 1,4-3 23,2 2 0,5 1-106,1 3 1,7 0-93,3 0 0,-26 0 0,0 0 97,1 0 0,0 0 0,0 0 0,-1 0-219,26 0 1,-1 1-207,-3 2 0,-5 0-742,-1 3 1200,-8-4 0,1 8 0,-3-4 0,-3-2 0,-4-1 0</inkml:trace>
  <inkml:trace contextRef="#ctx0" brushRef="#br1">20409 11015 9939,'17'8'58,"1"-1"0,2-1 95,3 2 1,2 0-48,3 1 1,1-3-225,2 1 1,-1-2 71,4 1 0,-4-2-158,1-4 0,-2 0 98,-1 0 1,-5 0-2,-5 0-125,-3 0 242,-10 0 0,-2 0 234,-6 0 1,-3 0-111,-7 0 0,-1 0-52,-5 0 0,-4 0-10,-1 0 1,-3 0-3,-1 0 0,-3 0-183,0 0 1,-4-3 155,4 0 0,-3-4-152,3 1 1,-3 0 106,3 0 0,1 1 123,5-1 0,3-2-1,3 1 1,2 2 489,5-1-423,4 4 0,9-5 120,2 4 1,6-1-195,7 4 0,5 0 41,4 0 1,5 0-151,1 0 1,6-3 80,-2 0 0,3 0-136,-4 3 1,1 0-56,-1 0 1,2 3-145,-5 0 1,-1 1-16,-6 0 0,-1-3 183,-4 2 0,-5-2-1,-1-1 19,-7 4 0,-3-3 367,-6 2 0,-2-2-241,-5-1 1,-4 0-182,-5 0 1,0 0 101,-6 0 1,0 0-137,-3 0 0,-3 0 87,0 0 1,-4-3-153,1 0 1,-2-1 336,2 1 1,0 2-277,6-3 0,-1 3 40,8 1 0,3-3 353,6 0 321,5 0 0,4 3-235,6 0 0,7 0-132,5 0 1,6 1-134,1 2 1,7-2 101,-2 2 1,7-2-314,-3-1 0,0 0 157,-3 0 1,3 0-312,0 0 1,-1 0 95,-5 0 1,-3 0-105,-3 0 1,0 0-369,-1 0 1,-3 0 680,-3 0 0,-2 5 0,0 0 0</inkml:trace>
  <inkml:trace contextRef="#ctx0" brushRef="#br1">19925 1713 12093,'0'5'46,"0"4"1,0-4-21,0 4 0,0 5-42,0 1 1,4 5 83,3 5 1,1 4 16,1 8 1,0 4-182,1 3 0,2 5-19,-6-22 1,1-1 0,0 1 0,1 1 39,-2 0 1,1 0-1,-1-2 1,0-1 93,3 25 0,1-3-307,-1-4 1,-1 1 152,-2-7 1,0-3 66,-3-9 0,-2 1 105,2-5 0,-2 4-20,-1-3 1,0-3 108,0-4 0,0 0 15,0 0 185,0 3 0,0-8-183,0 2 87,0-1-177,0-2-22,-4-4 0,2 2 113,-5-3 0,4-1-41,-3-3 1,0 0-31,-3 0 1,2-1-58,1-2 1,0 0-59,-3-3 1,-1-3 62,1-3 1,-3-5-190,-1 1 0,1-1 60,2-2 1,-2 1 17,0-1 1,-1 4 112,4-1 0,3 2 125,-1-2 0,2 3 61,-1 3 1,2 4-103,4 0-143,-4 4 0,4-2 151,0 4 1,1 4-163,5 2 1,1 3 150,6 4 0,-2 1 111,5 5 0,-4 0-89,4 3 1,-1-1 7,4 4 1,-4-5 121,1 2 0,-1 1-156,4-1 1,-4-2 11,1-4 0,-5-1 43,2-5 0,-3 0 348,-1-7-257,1 0 0,-2-4 245,-2-2 0,1-6-302,-3-7 1,2-2-147,-3-4 0,1-2-78,-1-4 1,2-4 175,5-2 1,-4-1-1029,0 1 1,-1-2 469,1 5 0,3-3-2495,-3 3 2923,2 4 1,6 0-1,0 4 1</inkml:trace>
  <inkml:trace contextRef="#ctx0" brushRef="#br1">20400 9935 9787,'-6'-1'-1400,"0"-2"511,-1 2 1572,2-8 0,2 8 53,6-2 1,6 2-173,3 1 0,6 1-199,0 2 1,5-1-187,5 4 0,0-2-87,0 2 0,1-4-97,2 1 0,1-2-13,2-1 0,1 0 113,-4 0 0,-3 0-478,-3 0 1,-9 0 152,0 0 63,-5 0 143,-5 0 0,-6 0 76,-7 0 0,-5 0-69,-4 0 0,-2 1 16,-4 2 0,-2-2-28,-4 2 0,0 1 11,0 0 1,2 2 129,1-3 1,-1 3-87,4-3 1,0 0 234,4-3 1,3 3-17,3 0-202,6 1 1,3-4-143,6 0 0,4-5-138,8-1 1,2-2-634,8-1 1,3-2 95,3-1 769,4 2 1,-2-8-1,4 3 1</inkml:trace>
  <inkml:trace contextRef="#ctx0" brushRef="#br0">19413 8240 8300,'0'-14'0,"0"1"0,-3 3 145,0 1 0,0-1 773,3 1-466,-4 4 0,2 1-112,-5 4 1,4 2-307,-3 4 0,-1 1 88,-6 9 1,-1 3-6,-5 6 0,1 2-78,-1 1 1,0 0-206,1 0 1,-1 0 2,1 0 0,0-1 95,2-3 1,0-2 7,4-6 0,2-1 104,4-6-62,4 3 48,-2-11 0,8 4 59,2-2 0,2-2 22,2 2 0,2 1 139,1 0 0,4 2-117,2-3 1,-1 4 118,4-1 0,1 3-201,-1 0 1,-1-3 77,-2 0 0,2 1-244,-3 2 0,2 0 142,-8 0 0,1-2-166,-4-1 0,0-1-357,1 1 1,-5-1-400,-2-1 1,-2-2 894,-1 4 0,-4 0 0,-1 3 0</inkml:trace>
  <inkml:trace contextRef="#ctx0" brushRef="#br0">19599 8268 8314,'-8'-6'-137,"2"0"0,1 4 522,2-2-67,2-1 1,-7 3 663,5-4-623,0 4-164,-1-2 1,2 5-94,-4 2 1,3 3 83,-4 7 1,4 1-251,-3 5 1,3-1 72,-3 1 1,4 3-30,-1-1 0,2 4-101,1-3 1,4 3-148,2-4 1,3 1 62,4-3 0,1-5-79,5-1 1,-1-4 155,1-3 0,0-3 48,-1-6 1,-2-6 223,-1-7 0,-3-1-66,0-2 1,-5-3 41,-1 1 1,-3-5-6,0 1 1,-6 2-6,-4 2 1,-4 1-144,-1 1 1,-5 4-159,1-1 0,-1 6-567,-2 1 1,2 3 83,1 6 674,-1 0 0,6 0 0,-2 0 0</inkml:trace>
  <inkml:trace contextRef="#ctx0" brushRef="#br0">19972 8557 8565,'0'5'1063,"0"3"-835,0-2 0,-4 3-226,-3 0 1,2 1 106,-1 3 0,-1 1-1276,-6 5 1167,3-1 0,-8 1 0,4 0 0</inkml:trace>
  <inkml:trace contextRef="#ctx0" brushRef="#br0">20363 8194 8396,'-9'0'893,"3"1"-528,3 2 0,2 3 184,1 6 0,1 3-63,2 3 0,-1 5-22,5 2 1,-4 4-298,3 5 1,-4-3 98,1 6 1,-2 2-650,-1 1 1,0-3 332,0-3 1,0-4-1157,0 1 0,0-7 1206,0-5 0,4-1 0,1-3 0</inkml:trace>
  <inkml:trace contextRef="#ctx0" brushRef="#br0">20670 8575 7670,'-5'0'557,"0"4"-266,2 3 1,-1-1-205,-3 3 0,-1-2-166,2 6 0,-6 0-187,0 0 0,0 2 266,2-2 0,1 3 0,0-1 0</inkml:trace>
  <inkml:trace contextRef="#ctx0" brushRef="#br0">20968 8361 8274,'-4'-14'770,"3"0"-462,-3 5 0,3 4 64,-2 2 0,1 3-86,-5 3 0,2 3-38,-1 6 1,-2 3-56,1 3 1,2 2 0,-1 2 0,4-3-447,-1 3 1,3-5 226,3-2 1,-1 1-345,4 2 1,2-3 191,4-3 0,-1-5-91,5-4 1,-2-2 60,2-1 0,0-1 117,-3-2 0,2-4 33,-2-5 0,-2 1 206,-5-5 1,2-1 2,-5-4 1,0 1-99,-3-2 0,-1 3-502,-2 0 0,-3 0 216,-3 1 0,-3-1-414,-1 1 0,0 2 5,0 1 642,3 3 0,-3-1 0,3 3 0</inkml:trace>
  <inkml:trace contextRef="#ctx0" brushRef="#br0">21145 8128 8139,'-4'-9'2151,"3"4"-1471,-3 1 1,8 6-221,2 4 0,2 1-114,2 9 1,2-1-11,0 4 0,5 0-30,-2-1 0,2 5-329,-1 2 0,4-1 135,-1 0 1,5 3-344,-3 1 0,2 1 181,-1-7 0,-4 0-51,1-4 1,-1-3-87,-6-3 76,-4-2 0,-3 0 77,-5-1 1,-3-3 211,-3 1 0,-1-1-222,-9 3 1,1 1 85,-4 3 1,-2 1-748,-1 5 0,-4 0 332,1-1 0,-1 4-540,1 0 0,0 3 913,3 0 0,-4-2 0,2 0 0</inkml:trace>
  <inkml:trace contextRef="#ctx0" brushRef="#br0">17421 9879 8840,'-7'3'885,"1"0"-697,4 4 1,-3-2 26,2 5 0,1 3-60,-4 3 1,-1 1-34,-2 2 1,0 4 68,-1 2 1,-2 1-33,0 2 0,-2 0 20,2 0 0,1 2 12,-1-2 0,2 4-159,0-7 0,2 0 122,2-7 1,2-2-189,4 0 0,0-5 56,0 1 0,1-4-62,2-2 0,2-3 137,4 3 1,2-3-30,1 3 0,-1-3-19,5 4 0,-1-4 20,4 3 1,-1 0-152,-3 4 1,3-1 94,-3 0 1,0 0-463,0 1 0,0-1-19,0 0 1,-1-2-206,-5-1 1,-3-1-658,1 1-163,-1 2 1493,-1-6 0,-1 2 0,-4-4 0</inkml:trace>
  <inkml:trace contextRef="#ctx0" brushRef="#br0">17486 10112 8213,'0'-7'136,"0"1"1,0 3-180,0-3 1,1 0-21,2-4 0,1 4 655,2 0 0,3 1-185,-3-1 0,2 1-364,1 5 0,-2 0 54,-1 0 1,-1 6-160,1 3 1,1 4 110,-4 6 0,1 1 69,-4 1 1,0 1-142,0 6 1,0-5-239,0 5 1,-4-7 230,1 1 0,0-1 46,3 1 0,0-6-40,0 3 1,0-10 30,0 0 1,1-2-23,2-1 0,3-2-27,3-4 0,0-1-6,1-2 0,3-2-154,2-5 1,-1 1 53,-2 0 1,2-1-554,-2 1 1,2 0-8,-2-1 708,-2 1 0,4 0 0,-5-1 0</inkml:trace>
  <inkml:trace contextRef="#ctx0" brushRef="#br0">17858 10251 8148,'0'6'89,"0"1"1,0-4 233,0 3 1,0-3-79,0 3 0,0 0-96,0 4 1,0-1-189,0 0 0,-1 0-72,-2-3 0,2 2-400,-2-2 0,2 0 101,1 0 410,0-4 0,-4 6 0,-1-3 0</inkml:trace>
  <inkml:trace contextRef="#ctx0" brushRef="#br0">18063 10009 8372,'-5'4'-171,"-3"-3"1,3 5 505,-1-3 1,1-1 4,2 4 1,2 0 79,-2 3 0,2 5-249,1 1 1,0 3 15,0 1 1,0-1-252,0 1 1,1-1 95,2 1 1,2 0-428,4-1 1,4-3 136,-1-3 1,2-2-46,-2-4 0,2-2 46,1-4 0,0-1-73,-3-2 1,-3-7 260,1-5 1,-2-3-124,-5 0 1,3-4 550,-3 0 1,-1 4-215,-5 2 1,1 1 88,-4-4 0,-1 1-88,-6 3 0,2 1-62,-5 5 0,4 1-71,-3 2 1,0-2-320,0 5 0,1-3-336,5 3 0,-1 1 62,1 5 580,4 2 0,-3 4 0,2 1 0</inkml:trace>
  <inkml:trace contextRef="#ctx0" brushRef="#br0">18324 10140 8109,'0'9'0,"0"0"583,0 0-293,0 1 0,0 0 17,0 3 0,0-3-131,0 2 1,0-1-318,0-2 0,-1 1-187,-2 3 0,2-3-362,-3 2 1,0-1 689,1-2 0,-4-4 0,2-1 0</inkml:trace>
  <inkml:trace contextRef="#ctx0" brushRef="#br0">18463 10046 8297,'6'10'52,"-1"-1"-44,-2 0 0,-1 2-31,4 1 0,-1 2 93,2 1 1,1 3-262,-2-3 1,2 2 45,2-2 0,-1-2-112,0-7 0,1 1 144,-1-4 1,-1-1 28,-2-5 0,2-2 305,-5-4 0,1-4-97,-1 1 1,-2-5 132,2 2 1,-3 0-62,-3 0 1,-2 0 454,-5 0 1,1 0-235,0 3 1,0 2-138,-1-3 1,1 6-249,0 1 1,-4 4-277,1-1 0,-1 0-633,4 0 592,0 2 285,-1-3 0,5 8 0,1 1 0</inkml:trace>
  <inkml:trace contextRef="#ctx0" brushRef="#br0">18622 9916 8076,'0'9'367,"0"-2"-257,0-1 1,0 0 314,0 3 0,4 1-136,2-1 1,2 3-311,2 1 0,3 0 59,3 0 0,-2-3-158,2 2 1,-1 0 46,4 0 0,-1-1 137,1 1 1,-5-2 28,-1 0 0,0-1-49,0 0 0,-4 1 145,-3-1 1,-4 0 371,1 0 0,-2 1-5,-1-1 0,-1 1-130,-2 3 0,-2-2 92,-4 5 0,0 0-357,-1 6 1,-2-1 72,-1 4 1,-2-1-628,2 4 0,-3 3 297,0 0 1,0 0-2482,0-3 2433,3-4 1,-1 3 0,0-3 0</inkml:trace>
  <inkml:trace contextRef="#ctx0" brushRef="#br0">21052 10586 8056,'-6'-1'-411,"-1"-2"697,5 2 0,-5-2 93,4 6 0,-1 2-296,1 5 1,1 0 96,-5 3 0,1 1-199,-3 5 1,0 3 101,-1 3 1,0 1-168,-2-1 1,1 2 40,-1-2 1,1-1 1,2-2 1,4-1 40,2-9-37,2 5 0,1-7 132,0 3 0,1-4-66,2-3 1,5 2 160,5-1 1,0 0-137,0-1 0,-2 2 5,4-1 1,0 1-45,0 1 1,2 0-139,-5 1 1,4-2 103,-4-2 0,2 1-136,-2-3 0,-1 2-309,1-3 1,-2 3 202,0-3 1,-1 0-504,0-3 1,-3 3 763,1 0 0,-5 1 0,2-4 0</inkml:trace>
  <inkml:trace contextRef="#ctx0" brushRef="#br0">21145 10782 8530,'0'-6'27,"0"0"0,0-1 203,0-2 1,4 3-117,2 0 0,-1 3 128,2-4 1,-1 2-161,3-1-133,0 2 1,1 4-126,-1 0 0,-3 4 188,1 2 0,-5 7-101,1 2 1,-2 3 66,-1 0 1,0 1-252,0 0 1,-1-1 200,-2 1 1,2-2 23,-3-1 1,2-2 313,-1-1-271,2-3 172,-3 4-149,8-9 0,2-1 13,7-4 0,-2-1-412,5-2 1,-1-2 131,4-5 0,-4 1 249,1 0 0,-1-1 0,4 1 0</inkml:trace>
  <inkml:trace contextRef="#ctx0" brushRef="#br0">21517 10884 8323,'0'7'-136,"0"-1"1,0-3 302,0 3 209,0 0 1,0 4-271,0-1 0,0 0-192,0 1 1,0-1 251,0 0-166,-4 0 0,3 1 0,-3-1 0</inkml:trace>
  <inkml:trace contextRef="#ctx0" brushRef="#br0">21666 10605 8307,'0'-9'-446,"0"-1"0,0 4 981,0 0-156,0 4 1,1-2-157,2 4 1,0 0 213,3 0-513,0 0 1,3 0 152,1 0 0,-2 1-141,-2 2 1,2 0 59,-1 6 0,-3-1-45,-1 4 1,-1 3 64,1 0 1,-2 3-213,2 0 1,-2 1 149,-1-1 1,-3 1-9,0 0 1,-3-2 278,3-1 1,-4 0-138,4-3 0,-1-1 410,1-2-247,2 3-158,-3-3 1,5 0 20,2-7 1,2-2-194,5-1 0,-1-3-57,0 0 0,4-5-181,-1 2 1,1-2-535,0-1 0,-3-1 101,3 1 750,-3 0 0,3-1 0,2 1 0</inkml:trace>
  <inkml:trace contextRef="#ctx0" brushRef="#br0">22104 10782 8428,'-5'0'0,"-2"4"0,3 2 0,1-1 452,3 2 0,0-1-89,0 3 0,0 2-11,0 1 0,-3-2-97,0 3 0,0-3-1008,3-1 1,0 1 3,0-1 1,0-3 748,0 0 0,4-4 0,1 3 0</inkml:trace>
  <inkml:trace contextRef="#ctx0" brushRef="#br0">22318 10521 8355,'-4'-8'158,"-2"2"0,1 2 334,-2 4 1,4 0-111,-3 0 1,4 1 2,-1 2 1,-1 3-224,1 6 0,-4 3 111,4 4 1,-3 2-370,3 1 1,0 0 120,3-4 0,1-2-482,2-1 1,1-3 124,2 0 0,6-3-69,-3-2 0,2-3 138,-1-4 0,2 0-54,1 0 0,-1-7 247,-3-3 0,0-5-105,-3-1 0,1-1 266,-4-2 0,0 0-110,-3 1 1,0-2-150,0-2 1,-1 3 117,-2-3 0,-3 1-847,-6 0 897,1 1 0,-6-7 0,2 3 0</inkml:trace>
  <inkml:trace contextRef="#ctx0" brushRef="#br0">22365 10270 8297,'3'9'969,"0"0"0,4 2-492,-1 1 1,4 0-133,2 3 1,-1 1-107,5 2 0,-3 4-28,6 0 1,-3-1-138,2-2 0,1 0-168,-4-1 1,-1-2 145,-2-1 1,-5 0-93,0 0 0,-5 0 7,1-3 1,-6 2 107,-4 1 1,-1 3 0,-1-3 1,-4 4 30,1 3 1,-6 1-47,0 5 1,-1 0 15,-3 0 1,6 0-348,0 0 1,5-3 131,-1 0 0,2-5-2138,4 2 2276,2-6 0,0 1 0,-1-2 0</inkml:trace>
  <inkml:trace contextRef="#ctx0" brushRef="#br1">17989 12504 9693,'-11'5'-106,"-1"1"1,1-1 164,-1 1 0,2 1 169,0 6 1,1 1-188,0 5 0,-1 1 189,1 1 0,1-1-87,2 2 0,-2-1-37,5-2 0,0 1-279,3-8 1,1 1 172,2-4 0,3 3-134,3 1 0,0-2-74,0-5 0,5 3 208,1-3 0,2 5-122,-2 2 0,2-1 75,-5-3 1,4 1-251,-4-1 1,4 0 84,-4 1 0,1-1-67,-4 0 0,2-3-58,-1 1 337,1-1 0,-6 3 0,5 0 0</inkml:trace>
  <inkml:trace contextRef="#ctx0" brushRef="#br0">18119 12626 8536,'0'-15'226,"0"3"73,0 1 0,1 2-218,2 0 0,-1 3-45,4 3 1,1-1 10,2 1 1,-1 1 4,-2 5 1,2 2 40,-5 5 0,3 3-143,-3 3 0,0 4-165,-3 2 1,0 4 109,0-1 0,-3-1 22,0 0 0,0-3 115,3 1 1,0-3-67,0 0 1,0-4 47,0-3 0,1-3-48,2-3 0,0 2-77,6-5 1,-1 0-26,4-3 0,1-4-164,0-2 0,3-4-4,0-2 0,-3 1 304,0-1 0,-3 2 0,-1 0 0</inkml:trace>
  <inkml:trace contextRef="#ctx0" brushRef="#br1">18463 12812 8636,'0'5'-6,"0"3"27,0-3 0,0 5 40,0-1-695,-4 0 1,3 1 632,-2-1 1,-2 4 0,0 2 0</inkml:trace>
  <inkml:trace contextRef="#ctx0" brushRef="#br0">18622 12486 8326,'-4'-5'0,"3"-4"0,-3 3 0,3 1 178,1-1 1,1 3-90,3-3 0,1 2 445,4-2 1,0 3-186,1-3 0,-1 4-403,0-1-96,1 2 0,-1 1 99,0 0 0,-3 3-11,1 0 1,-5 4 127,1-1 1,-2 4-322,-1 2 1,0-1 31,0 5 0,0-1-49,0 4 1,-1-1 58,-2-3 1,2 2 43,-2-5 1,1 4 56,2-4 0,0 1-15,0-4 0,0 0 130,0 0 0,5-3-112,1-3 0,2-1 203,1 1 1,2-2-103,1 2 1,-1-2 170,1-1 1,-2 0 4,0 0 0,-1 1 39,0 2 1,-3-1-92,1 4 1,-5-2 21,1 2 1,-2 0-211,-1 3 1,-4 1 132,-2-1 1,-3 1-556,0 3 0,0 0 494,-1 3 0,-3 1 0,-2-2 0</inkml:trace>
  <inkml:trace contextRef="#ctx0" brushRef="#br0">19003 12784 8419,'-8'6'681,"2"0"1,-1-3-177,4 4 1,-4-4-522,4 3 0,-1-3 114,1 3-574,2 0 0,-6 4-47,4-1 0,0-3 523,3 0 0,-5-4 0,0 3 0</inkml:trace>
  <inkml:trace contextRef="#ctx0" brushRef="#br0">19208 12551 8554,'-13'0'1034,"2"3"-650,-1 0 1,5 4-332,1 0 1,4 1 61,-2 1 1,0 2 163,1 1 1,0-2-452,3 3 0,1 0 139,2 0 1,2-1-340,5-3 0,-1 0 216,0-3 1,2 1-227,1-4 1,-2 0 109,3-3 0,0-1 11,0-2 1,-1-2 254,-3-4 1,-2-1-141,-1 1 0,-4-3 480,1-1 1,-2 0-184,-1 0 0,-3 2 70,0-5 0,-7 5-93,0-1 1,-2 1-351,-1 2 1,3 0 15,-2-1 1,0 2-213,0 2 418,1-2 0,-2 7 0,4-4 0</inkml:trace>
  <inkml:trace contextRef="#ctx0" brushRef="#br0">19367 12374 9190,'-5'0'900,"5"0"0,5 1-610,4 2 0,3-1-100,1 5 1,3-1 72,0 3 1,1 0-315,2 1 1,0-2 158,-1-2 0,0 6-302,-3-3 0,2 2-28,-5-1 0,1-4-87,-4 0 1,0 0 180,1 3 1,-5 1-45,-2-1 0,-2-3 51,-1 1 0,0-1 44,0 3 1,-4 0 18,-2 1 0,-3 2-19,0 0 0,-1 5 91,-3-1 1,3 1-65,-2 2 0,-2 0 71,2 3 1,-4-2-119,4 2 1,-1 0-396,4 0 492,4 0 0,-3 0 0,2 2 0</inkml:trace>
  <inkml:trace contextRef="#ctx0" brushRef="#br1">23165 7067 11274,'-6'0'-295,"0"0"1,4-1 332,-1-2 260,-2 2 1,3-6 1389,-5 3-1348,5 1 0,-3 3 334,2 0-695,2 0 0,-6 1 226,4 2 0,-5 3 252,2 3 1,-2 4 154,-1 3 0,-2 3-235,-1 2 1,1 0-378,-1 4 0,2 0 427,0 3 0,4-4-149,0 1 0,4-4 73,-1 1 1,2-3-255,1 0 0,4-5-291,2-1 0,2-4-323,2-3 0,2 3-67,1-3 0,3-1-77,0 1 1,-2-4-313,2 1 0,-2 1 106,2 0 0,1-1-307,-1-3 0,-2 0 923,2 0 0,-1 4 0,4 1 1</inkml:trace>
  <inkml:trace contextRef="#ctx0" brushRef="#br0">23417 7188 8507,'-10'-4'-265,"4"3"-397,0-2 745,0-2 1,0 3 354,-1-1 0,4 5-126,-3 2 0,3 6-144,-3-1 0,4 7-23,-1-1 0,2 0 34,1 0 0,0 1-176,0 2 1,1 1-38,2 0 1,5-4-178,4 1 1,4-5 135,-4 1 1,5-5-124,-2-4 0,0-2 112,0-1 0,0 0 53,0 0 0,-1-4 148,-5-3 1,-3-5-137,1-3 0,-5-3 24,1-1 0,-2 1-166,-1-1 1,-4 0-238,-3 1 1,-1 2-362,-1 1 761,0 3 0,-1-1 0,1 4 0</inkml:trace>
  <inkml:trace contextRef="#ctx0" brushRef="#br0">23705 7393 8525,'-4'5'335,"3"3"713,-2-2-875,2 3 1,1 0-432,0 0-131,0 1 0,0-1 198,0 0 1,-3 1-431,0-1 621,0 0 0,-1 5 0,-2 0 0</inkml:trace>
  <inkml:trace contextRef="#ctx0" brushRef="#br0">23882 7207 9544,'0'-6'493,"0"-2"0,0 8-481,0 0 1,0 7-120,0 6 0,0 3 106,0 0 0,0 1-207,0 2 1,0-1-200,0-3 1,4 2 155,3-5 0,1 4 96,1-4 1,1-3 91,-1-2 1,3-5 19,1 1 1,-1-3 46,-3-3 0,1-4 185,-1-5 0,-3-1-136,0-3 0,-3-1 195,0 1 0,-2-2-96,-1 0 0,-4-1-79,-3 1 0,-1 0-139,-1 2 0,-1 0 92,1 3 1,0 2-373,0 5 0,-1 1-125,1 2 0,3 2-539,-1-3 1010,5 3 0,-6 6 0,3 0 0</inkml:trace>
  <inkml:trace contextRef="#ctx0" brushRef="#br0">24199 7337 8566,'1'9'-374,"2"1"0,-2-4 150,2 0 0,1 0 1145,-1 4 1,1-1-284,-4 0 0,3-3-644,0 1 1,0-1-328,-3 3 1,0 0-307,0 1 0,-1-2 639,-2-2 0,2 7 0,-3-3 0</inkml:trace>
  <inkml:trace contextRef="#ctx0" brushRef="#br0">24515 7123 8902,'-6'-5'721,"0"2"1,4 3-547,-1 3 1,2 3 83,1 6 1,0 0-52,0 3 1,1 4-172,2 2 1,-1 4-29,4-3 0,-3 4-356,4-1 1,0-1-66,5 0 0,-1-4 226,1-1 1,1-1-898,0-2 1,0-3 1082,0 0 0,-3-3 0,4-1 0</inkml:trace>
  <inkml:trace contextRef="#ctx0" brushRef="#br0">24720 6965 8501,'-4'-6'2548,"3"2"-2498,-3 4 0,8 4 239,2 3 1,4 2 65,2 3 1,-1 1-82,5 5 1,-1-1 2,4 5 0,3 0-325,0 0 1,-1 3 108,-2-3 0,2-1-266,-3-2 0,3 0 27,-6-1 1,-1 0 50,-2-3 0,-4-1 93,-2-5 0,-4 3 20,1 1 1,-3 0 147,-3 0 1,-2-2-49,-5 5 1,-3 3 118,-3 6 0,-2 2-70,-4 1 1,-3 4-27,-6 2 1,1 2-231,-4 2 1,1 1-487,-1-2 1,6 1 54,6-6 0,10-5-785,2-2 1337,7-4 0,-1 2 0,4-5 0,0 1 0</inkml:trace>
  <inkml:trace contextRef="#ctx0" brushRef="#br0">23398 11527 8408,'-6'-8'-128,"0"1"445,4-1 0,-3 4 25,1-2 0,2 2 83,-4 4 1,3 1-280,-3 2 0,-3 6-169,-4 7 1,0 1-320,0 2 1,-1 4 212,-5 1 1,-3 6-143,1 1 0,0 0 137,5-3 1,-1 0-17,1 0 1,3-3 116,0 0 0,4-8 5,3 2 0,-1-6-33,4-1 75,0 2 1,4-3 167,2 1 0,2-1-80,4-2 0,1 0 189,3 0 1,-2 1-93,5-1 0,-1 0-107,4 1 1,0 2-146,-1 1 0,1-1-225,-1-3 1,1 0-2,0-3 0,-2 2 131,-1-2 1,0 1 147,-3 0 0,3 1 0,-1-3 0</inkml:trace>
  <inkml:trace contextRef="#ctx0" brushRef="#br0">23473 11666 8427,'-7'-8'232,"1"2"0,4 1 204,-1 2-291,2 2 1,1-4 126,0 1 0,1 3-2,2-2 0,2 2-167,5 1 0,-1 0 71,0 0 1,1 0-280,-1 0 1,0 0 28,1 0 0,-1 3-12,0 0 0,-1 5 45,-1-2 1,-2 3-82,-2 4 0,-2-2-253,2 5 0,-5 0 158,-1 6 0,-4-1 118,0 3 1,-4 0 8,-1 1 1,-1 1 355,4-4 1,1-1-79,1-2 0,0-2-21,4-1 0,0-6-32,3-3 0,1-5 7,2 1 1,3-2-127,7-1 0,0 0 85,3 0 1,1-4-296,-1-3 1,1-1 75,2-1 1,-3 0-580,-1-1 0,0 4 133,0 0 0,-2 3 566,-3-4 0,3 5 0,2-2 0</inkml:trace>
  <inkml:trace contextRef="#ctx0" brushRef="#br0">23910 11937 8965,'-9'0'1526,"3"3"-1071,0 0-629,3 4 0,-4-5 121,4 4 0,-1 0-135,1 4 0,-1-4-313,-2 0 1,0 0-387,3 4 1,1-2 886,-4-2 0,0 2 0,-4-2 0</inkml:trace>
  <inkml:trace contextRef="#ctx0" brushRef="#br0">24162 11480 8375,'9'0'315,"-1"1"77,-2 2 1,3-1-315,-3 5 1,-2-1-79,-1 3 0,-3 5 12,-3 1 1,1 0-11,-4 0 0,-1 1 139,-6 2 0,3-2-123,-3-1 1,0 0 168,1 0 0,2-1-103,4-5-80,0 0 0,1-2-73,2-1-143,1-4 0,7 2 157,1-4 0,2 0-33,1 0 1,2-3-73,1 0 1,2 0 67,1 3 0,3 0 4,-3 0 1,-1 1 86,-2 2 1,2 1 8,-2 2 1,-1 2 47,-4-1 1,0 1 178,-4 1 0,0 4-15,-3-1 1,-1 4-144,-2-4 0,-3 2 78,-7-2 1,3-1-37,-3 5 1,2-5-430,-1 2 0,1-3-131,-1-1 1,5 0-161,0-3 1,2 2 232,-1-2 368,2-2 0,0 5 0,-1-4 0</inkml:trace>
  <inkml:trace contextRef="#ctx0" brushRef="#br0">24488 11974 8380,'-10'3'1362,"1"0"1,3 1-1136,-1-1 0,5-1 37,-1 4 1,-1 1-391,1 2 0,-1-3 163,1 0 0,2 1-1228,-2 2 1,2 0 1190,1 1 0,-4-1 0,-2 0 0</inkml:trace>
  <inkml:trace contextRef="#ctx0" brushRef="#br0">24674 11648 8380,'-5'-1'-509,"1"-2"721,-1 2 1,4-4 1,-2 1 1,2 2 1,1-4 0,0 3-105,0-3 1,0 3 110,0-3 1,4 0-102,2 0 0,3-2 52,0 2 0,0 2-118,1 0 0,-1 3 17,0 1 1,1 0-162,-1 0 1,-1 5 30,-2 1 1,0 3 113,-3 3 1,-2 3-187,2 4 1,-2 0 87,-1 3 0,-1-2 38,-2 1 1,2 2 82,-2-1 0,1-1 16,-2-6 1,3 2-41,-2-5 1,3 0 16,3-2 0,-1-5-20,5-2 1,-1-2 14,3-1 0,4-1-213,-1-2 1,5-2 125,-2-5 0,2 0-507,-2-2 1,3 1-50,-3-1 0,0 2-258,0 0 1,-3 1 833,0 0 0,-2-5 0,0 0 0</inkml:trace>
  <inkml:trace contextRef="#ctx0" brushRef="#br0">24981 11452 8380,'-9'-4'861,"-1"3"-673,5-3 52,1 4 1,4 4-45,0 2 0,4 3 85,2 0 0,3 4-240,0 3 0,1-2-12,3 2 0,-2-4-24,5 4 1,-4-2 78,4 2 0,-5 0-306,1-3 0,0 0-32,0 0 1,-1-6 91,1 2 1,-5-3-67,-1 1 200,-4 1 1,3-6 273,-5 4 0,0-3-96,0 4 1,-1-1 72,-3 3 0,-1 5-80,-4 1 0,3 3 137,0 0 0,-1 5-201,-2 2 0,-1 3 72,-3 3 0,3-1-518,-2 4 0,1-3 216,2 3 1,0-3-1917,-1 3 1891,1-4 0,4 2 0,1-4 0</inkml:trace>
  <inkml:trace contextRef="#ctx0" brushRef="#br0">2272 7113 8547,'-9'-4'0,"-1"-2"120,1-2 1,8 3 286,4 2 1,13 2-274,5 1 1,9 0-50,4 0 0,5 0-214,4 0 0,6 3-64,-20-2 0,1 1 0,1 1 0,2 1 133,1-1 1,0 0 0,-1-1 0,-1 0 60,0 0 0,-2-1 0,-2 0 1,-1-1-15,1 1 1,0-2 0,21 0 27,-3-2 1,-9-2 277,-9-4 0,-8-3-126,-8 3 0,-5-2 189,-4 5 0,-3-2 92,-3 2 1,-4-2-86,-5 2 1,-2-3 127,-5 0 1,-3 0-288,1-1 1,-8 1-392,1 0 0,-9 0-65,3-1 1,-3-2-16,6-1 0,0 1 245,3 3 1,2-1 321,4 1 0,5 3 71,8 0-284,3 4 1,6-3-179,7 5 0,6 5 135,6 1 0,1 5 59,8 2 0,-2 3-78,5 0 1,2 4-186,1 2 0,4 4 131,2-1 1,-2 2-40,3 1 0,-7-2 244,-3-1 0,-6 1-155,-4-4 0,-8-1 255,-4-6 0,-7 0-136,-2-3 1,-8-1 125,-8 5 0,-2-1-409,-4 4 1,-6 7-254,-6 2 0,15-9 0,0 1-1243,-3 1 1,0 2 1638,1 1 0,-1 1 0,-4 4 0,0 1 0,1 1 0,0-1 0,-1 2 0,0 0 0</inkml:trace>
  <inkml:trace contextRef="#ctx0" brushRef="#br0">10335 6648 8163,'-9'4'133,"-1"2"0,1 7 121,0 2 0,-2 4 320,-1 3 1,2 6-181,-3 6 0,-1 3-123,-2 3 0,2 0-514,-2 3 0,1-3 304,-4 4 1,2-8-299,1 1 0,3-7 140,3-2 1,1-4-155,0-5 0,3-8-683,3-2 61,2-6 0,1 0 298,0-6 575,0-6 0,4-10 0,2-4 0</inkml:trace>
  <inkml:trace contextRef="#ctx0" brushRef="#br0">10167 6927 8163,'4'-17'149,"-1"1"1,3 0 330,-3 3 1,5 2-98,2 5 1,0 1 61,5 5 1,1 3-26,3 3 0,0 4-122,3 9 1,-2 2-99,1 1 1,0 4 57,1-1 1,-3 2 36,3 1 1,-2-6-54,-2-3 1,1-2 15,0-8 0,-1 1 124,1-7 0,-2-4-98,-1-5 1,-2-7 105,-1-6 1,-3-5-89,3-7 0,-4-1-188,-3-2 1,2-2 115,-1 2 1,0-1-564,-1 0 0,2 3-298,-1 4 1,1 0-641,1 1 0,2 0 612,1 2 659,-2 2 0,8 0 0,-4-1 0</inkml:trace>
  <inkml:trace contextRef="#ctx0" brushRef="#br0">2616 8613 8517,'-14'-7'13,"1"1"69,3 0-131,5 1 0,3-2 100,8 3 0,4 1 249,9 3 1,4 1-173,2 2 1,3-2-123,3 3 1,0 0 82,6-1 1,-1 0-16,8-3 1,-1 3-161,4 0 1,0 0 210,3-3 0,-8 0 4,-1 0 0,-8-3 90,-9 0 503,-5-4-428,-10 2 0,-9-4 63,-6 3 1,-6-2-274,-4 2 0,-1 0-302,-2 0 1,-3 0 184,1-3 0,-5-1 13,1 1 1,-2 0-104,-1-1 0,0-2 93,0 0 0,1-2-78,3 2 0,2 1 63,6-1 0,3 5 591,3 1-329,5-1 0,3 2-150,8 2 0,3 3 73,9 3 1,0 2-2,7 5 0,3 0-90,3 2 1,3 0 55,-3 3 1,3 1-181,-3 2 0,0 1 140,-3 0 1,-4-2 167,-2-1 0,-4 1-22,-2-1 1,-7-3 126,-6 0 1,-3-2-212,-3 2 1,-6-2-54,-7 5 0,-4 3-903,-2 6 0,-8 4 474,-1 5 0,-3 1 76,17-13 1,-1 0 0,-2 1 0,0 1-1,1 2 1,0 0 0</inkml:trace>
  <inkml:trace contextRef="#ctx0" brushRef="#br2">17458 8752 8362,'-23'0'-99,"2"0"-48,-3 0 0,-2 1 457,-5 2 1,-2 4 503,-5 5 1,-1 3-1033,-4 7 1,-4 3 349,18-10 1,-1 1-1,0 0 1,0 1-474,-5 2 0,-1-1 1,-2 1-1,-1 0 355,-2-1 0,-2 1 1,-1 0-1,-2-1-18,14-5 0,-2 0 0,1-2 0,-16 4 0,0-2-340,-2-1 1,-1-2-1,2-3 1,0-4 386,3-1 0,1-4 0,-2-3 0,2-3-9,2-3 1,1-3 0,3-1 0,2-2-211,3-2 0,2-2 0,1 0 1,2-2 92,1-1 0,2-1 1,1-1-1,1 0 33,1-2 0,2 0 1,6 3-1,3-1-184,-3-20 1,11-1 433,11 4 0,11-1-292,-3 21 1,3 0-1,1 1 1,2 1 11,4-4 1,2 1 0,2 0-1,2 1 81,3-3 1,2-1-1,2 0 1,2 0-34,3-2 1,2 2 0,-13 8 0,0 1 0,1 1-34,0 0 0,1 2 0,1 0 0,1 2 0,0 0 0,0 1 70,1 0 0,0 0 0,1 2 0,1 1 0,1 1 0,0 1-21,-1 1 0,0 0 0,1 3 0,-2 1 0,1 2 0,-2 2-131,15 3 1,-2 5-1,-2 3 1,-2 4-11,-2 2 0,-2 2 0,-3 3 0,-1 1 136,-5 1 0,-2 1 0,-3 0 0,-4 1 38,-6-1 1,-3 2 0,-2-2-1,-1 1 106,-3 0 1,-1 0 0,-1-1 0,-3 0 507,-3 23 0,-9-1-306,-6-5 1,-8-2-8,8-20 0,-1 0 0,-1-1 0,0 1-191,-3 2 1,-1-1 0,2-3 0,-1-1-542,-1 0 1,-1-1 0,-19 12 209,-2-2 0,0-5 204,0-8 0,-2 1 0,5-7 0,1-4 0,1-2 0</inkml:trace>
  <inkml:trace contextRef="#ctx0" brushRef="#br2">23473 8156 8617,'-6'0'255,"-2"0"-22,2 0 1,-3 1 26,-4 2 0,-5 3 58,-7 3 1,-7 1-69,-5 3 0,-6 1-405,19-5 1,-2 1-1,-1 0 1,-1-1 217,-3 3 1,-1-2 0,2-1-1,0-1-107,1 1 0,0 0 1,-1-2-1,0-1 14,0 0 0,1 0 0,-1-2 0,0-2-51,0 0 1,1-1 0,0 0 0,1-3-84,-2 0 1,1-2 0,0-2 0,0-2 72,-1-4 1,1-1 0,-2-2 0,1-2-7,-3-1 0,1-1 1,3 0-1,1-1-131,1-1 0,1-1 0,1 1 0,1-1 154,1 1 0,0-1 0,1-1 0,1 1 1,1 0 0,0 0 1,-9-15 166,7 3 1,11 4 63,8 2 1,2 4 31,1 2 0,8 3-173,4 0 0,12-3 66,4 0 0,10-3 25,3 0 0,-19 11 1,1 1-113,2-1 0,0 0 1,3-1-1,0 1 34,2-2 0,2 1 1,3 0-1,1 1-12,1-2 1,1 1 0,0 2-1,0 2-108,-1 1 1,1 2-1,2 1 1,2 3 76,-1 2 0,1 1 1,1 1-1,-1 1-3,-1 1 1,-1 2 0,-2 3 0,-2 2-69,-1 4 1,-1 2 0,-3 1 0,0 1-52,-1 2 0,-1 2 1,-3 0-1,-2 0 96,-1 0 1,-2 1 0,-2-1-1,-2-1 11,8 18 0,-6 2 66,-7 0 1,-6 5 143,-3-2 0,-7-1 179,-5-2 0,-6-1-211,-6 2 1,-3-3-28,-4 2 0,-4-2-87,-2-4 1,-6 1 52,0-4 1,-2-2-984,4-7 0,3-6 894,7-10 0,4-1 0,3-8 0,1-3 0,1-4 0</inkml:trace>
  <inkml:trace contextRef="#ctx0" brushRef="#br2">24497 7942 8393,'9'0'-142,"-3"0"70,1 0 1,0 0-116,5 0 1,3 0 72,3 0 0,2-1 634,2-2 1,-3 2-192,3-2 0,-2-1-4,-2 1 0,-2-4-130,-1 4 0,-4-1-164,-2 1 171,0 2 0,-8-4-14,3 2 0,-4 2-125,-4-2 0,-2 2 106,-6 1 1,-3 0-259,-3 0 0,-5 4 52,-2 2 0,-2-1 57,-1 1 1,0 1 118,0 2 1,0-3 144,1 0 1,2-1-140,0 2 0,5 0-3,2-4 1,3 1 246,6-1-225,4-2 1,3 3 25,8-4 1,4-3-25,9 0 1,0-4 89,3 1 1,2-1-172,4 0 0,0 0-6,0 4 1,-1-3-9,-3 3 0,2-4-24,-4 4 0,0-1-160,-4 1 1,-3 2 196,-3-2-28,-1 2 1,-6 2-18,-2 2 1,-7-1-130,-6 4 0,-3 1 3,-6 2 0,-3 0 49,-3 0 0,1-2 47,-1-1 1,-2 0-6,-1 3 1,-1-3 107,8-3 0,-1 1-15,3-1 1,5 0 91,1-3-169,7 0 1,4-3-137,8 0 0,2-4 162,7 0 0,4 2-251,2-1 1,5 1-440,-1-1 1,3-2-604,3 5 1,-2-1 1246,2 1 0,2 2 0,0-3 0</inkml:trace>
  <inkml:trace contextRef="#ctx0" brushRef="#br2">15251 8985 8002,'-1'-5'-274,"-2"2"230,2 2 453,-3-3-291,4 2 0,4-2 47,2 4 1,6 0-66,0 0 0,5 0 1,-2 0 1,4 0-40,2 0 0,-1-1 30,2-2 1,1 2-46,-2-2 1,-2 2 59,-4 1 0,-3 0 183,0 0-141,-6 0-50,-1 0 1,-11 4-55,-3 2 0,-4 3-4,-6 0 0,-3-2 20,1 3 0,-5-3 20,1 5 1,2-5-145,1 0 0,3-2 127,0 1 1,2 1-91,1-4 208,3 0-76,7-3 1,6 0 0,7 0 0,6-4 123,6-2 1,3-2-94,6-1 0,0-1-39,0 1 0,0 0-327,0-1 1,0 1 135,0 0 0,0-1-573,0 1 1,-4 3 123,-3 0 1,-4 4-719,-2-2 1260,-3 3 0,-3 1 0,-5 0 0</inkml:trace>
  <inkml:trace contextRef="#ctx0" brushRef="#br2">15614 810 7985,'-14'4'1548,"0"-2"-1021,5 4 1,4 4-1005,2 2 0,2 6 171,1 0 0,5 9 759,4 7 1,1 5-135,2 4 1,1 6-549,-6-20 0,-1 1 0,0-1 0,0 0 221,-1 2 1,0 0 0,-1-2-1,0 0-46,-1 0 0,0 1 1,-1-2-1,0 1-45,-2-1 0,0-1 0,0 20 95,0-7 1,-1-11 325,-2-10-254,2 0 0,-3-14 142,4-2 1,0-3-92,0-6 0,0-1 370,0-2 1,0-5-454,0-5 1,0-4 96,0-5 0,4-3-153,2 0 1,-1 0 61,2 3 0,-1 3-46,3 1 0,0 4-3,1 1 1,2 5 20,1 5 0,0 3-45,-1 3 0,0 3 2,3 3 1,-3 8 13,0 7 1,1 2-7,-4 5 1,1 0 127,-7 3 1,3-4-112,-2 1 0,-2-4 259,-5 1 0,-6-3-75,-3 0 0,-4-2 24,4-1 0,-5-6-356,2-3 0,1-5-326,2 1 1,-1-2-127,0-1 1,2-4-518,5-3 0,-2-5 1121,5-4 0,0-5 0,3-3 0</inkml:trace>
  <inkml:trace contextRef="#ctx0" brushRef="#br2">16164 931 7879,'-6'4'1383,"-1"-2"-1193,4 4 0,0 1 38,3 2 0,0 4 145,0 3 1,4 6-94,2 3 1,3 4-305,0 5 0,0 1 79,1 8 1,-4-2-446,0 2 1,0-3 72,4 4 0,-4-6-251,0-1 1,-3-5 252,3-7 0,-3-6-145,4-7 1,-4-5-195,3-4 1,-4-3 653,1-3 0,2-7 0,0-4 0,5-5 0</inkml:trace>
  <inkml:trace contextRef="#ctx0" brushRef="#br2">16434 866 7879,'0'5'835,"0"3"-585,0-1 0,0 2 253,0 3 0,4 8 17,2 8 0,3 8-111,4 8 0,-2 5-681,-3-23 1,0 1 0,-2 2 0,-1 0 350,1 0 1,0 1-1,1-2 1,0-1-527,5 22 0,1-3 200,-4-6 1,-3-6-138,0-12 0,0-1-373,0-9-716,-2 1-113,-4-8 1586,0-1 0,-4-12 0,-1-3 0</inkml:trace>
  <inkml:trace contextRef="#ctx0" brushRef="#br2">17253 791 7848,'0'-9'33,"3"0"-16,0-1 0,0 4 577,-3 0 1,0 0-159,0-3 0,0 2-49,0 1 1,-1 4-119,-2-1 1,1 2-213,-4 1 1,3 0-36,-3 0 0,-1 5-142,-2 4 0,0 3 94,-1 6 1,-2 1 122,0 9 1,2-1-105,4 7 0,1 4 21,-1 6 1,2 1-414,4 2 0,0 4 403,0 1 1,0-23-1,0-1 28,0 0 0,0 0 1,0-1-1,1 0 33,2 19 1,-1-3-52,4-3 1,-4-3 5,1-2 1,-1-4 20,1-7 1,-2-1-133,2-4 1,-1-1 127,-2 1 0,-5-4-366,-1-3 281,-2-2 0,-5-1-206,1-3 0,-3-2-378,2-4 1,-3-5-225,0-5 1,-5-4 855,0-8 0,-5-2 0,2-4 0</inkml:trace>
  <inkml:trace contextRef="#ctx0" brushRef="#br2">16890 1043 8687,'9'-8'902,"1"1"0,1 2-439,4 2 1,5 2 211,8-2 1,4 3-360,2 3 1,2 1-279,2 2 1,2 2-925,0-5 1,1 3 685,-4-3 1,0 1-1250,0-1 1,-3-1 219,-3 5 1229,-2-5 0,-6 6 0,0-3 0</inkml:trace>
  <inkml:trace contextRef="#ctx0" brushRef="#br2">10233 7728 7924,'-9'1'137,"2"2"1,2 3 154,1 3 0,3 4-71,7 3 0,4 6-22,9 6 1,1 4-95,1 6 0,0 2-462,4 0 1,-3 1 231,2-4 0,-2-3-511,3 0 1,-4-11 390,0-1 0,-4-10-391,-2-3 1,0-3 635,0-6 0,-5 0 0,-2-9 0,-3-1 0</inkml:trace>
  <inkml:trace contextRef="#ctx0" brushRef="#br2">10698 7765 7924,'-12'11'401,"-1"1"0,0 0 80,0 7 0,2 6 363,-4 9 0,-4 10-579,9-19 1,-2 0 0,-2 3 0,-1 0-411,1 3 0,0 0 1,-2 2-1,-1 0 192,2 4 1,-1 1-1,0-2 1,-1 0-2,3-1 1,0-2 0,1-2 0,1-2-410,-3 21 0,2-10 236,7-2 127,-2-7 0,4 3 0,-2-6 0,1-2 0</inkml:trace>
  <inkml:trace contextRef="#ctx0" brushRef="#br2">2477 9767 8425,'-19'0'0,"0"-1"725,1-2-62,3 2-39,6-3-619,5 4 1,6 0 101,4 0 1,1 0 112,9 0 1,3 1 20,2 2 1,9 2-15,1 4 1,2 1 32,5-1 1,-2 3-522,7 1 0,-3-1 134,0-2 1,1-1 29,0 0 0,5-3 106,-2 1 0,-4-5 20,-6 1 0,-8-2 185,-1-1-187,0 0 0,-11-1 80,-1-2 1,-8 2-42,-8-2 1,-2 2 112,-5 1 0,0 0-217,-3 0 0,-2-2-25,-7-1 1,2 2-208,-5-2 1,0-2 186,-3-1 0,-1-2-19,-2-2 0,6 1 27,0 0 0,5-4 245,1 1 1,4-5-99,3 2 0,6 0 250,3 0 1,3 3-10,3 0 0,6 2-20,7 0 0,5 5-174,4 2 0,2 2 25,1 1 1,4 1-127,2 2 0,-5 5 114,-1 5 1,-3 2 69,0-2 1,-6 3-110,-3 0 1,-9 1 272,-1 2 1,-3 1-129,-3 1 1,-6 0-259,-3 4 1,-2 0-389,-8 3 0,2 0 259,-4 0 0,0 4 149,-1 2 0,3 2 0,-4 1 0</inkml:trace>
  <inkml:trace contextRef="#ctx0" brushRef="#br2">20903 9646 8506,'4'9'-687,"-3"-2"-859,2-1 1541,-2 0 155,-1 3 426,0 1-387,0-5 0,-3 0 111,0-2 1,-1-2-41,1 2 0,1-2 84,-5-1 1,1-1-102,-3-2 1,3 2-4,0-2 1,-4-1 37,-2 1 1,-2 0-30,2 3 0,-4 0-271,-5 0 1,1 0 165,-2 0 1,-3 3-197,-2 0 1,-1 3 35,-3-3 0,1 3 59,-1-3 0,-3 1-41,-3-4 0,3 0-162,0 0 1,4-6 10,-1-3 1,5-5 92,1-8 1,4-2-156,0-4 1,5-4 110,4-2 0,3-6-333,2-4 0,3 0 301,4 0 0,0 0 41,0 3 0,5-2 78,5 3 1,0 2 171,6 4 0,-1 4 76,4-1 0,3-1-56,3 1 1,2 1 93,1 5 1,4 0-28,2 7 0,2-2-255,2 8 1,-4 2 67,0 4 0,-1 5 0,1 1 1,1 2-17,-4 7 1,4 3-192,-4 6 0,3 2 89,-3 2 1,3 5 63,-3 4 0,-1 4-73,-5-1 1,-2 5 81,-5 2 0,-3 5 80,-3-2 1,-7 3 53,-5-3 0,-8 1 172,-8 2 1,-5-1-168,-4 1 1,10-24-1,-1 0 5,-1-2 1,0 1 0,-1 0 0,0-1 59,-20 17 0,19-19 0,-1 0 17,-17 12 1,-2-8-385,8-8 0,4-4 168,2-5 0,1-2-2,-1-4 1,2-8-659,5-5 1,-1-1-1465,0-5 2105,1 3 0,2-10 0,1 4 0,-1 0 0</inkml:trace>
  <inkml:trace contextRef="#ctx0" brushRef="#br2">23156 8147 8421,'0'9'55,"0"1"0,0-4 202,0 0 0,-1-1 181,-2 1 1,2 3-97,-2-3 0,-2-1 157,-2 1 0,-1 0-159,-1 4 0,-5-1 96,-1 0 0,-4 1-174,-2-1 1,-3 0-215,-4 1 1,-5-2 73,-5-2 1,-3 2-516,-5-1 1,-4-2 307,0 1 1,24-5 0,-1 0 43,-22 2 0,22-4 0,1-1-308,-24-4 1,1-7 159,2-2 1,2-11-32,22 11 1,2-1 0,0-3 0,2-1 29,1-1 1,2-2-1,0-1 1,1 0 33,2-1 1,1 0 0,1-3 0,1 0 50,3 2 1,2-1 0,0-2 0,1 0-107,4-20 1,6 1 89,3 11 1,9 3 86,6 0 0,4 1 295,3-2 0,-1 3 58,4 4 0,2 0 48,4 1 1,2 0-170,5 2 0,-22 14 1,0 1-137,24-2 1,-22 7-1,0 1 125,26 4 1,-24 1-1,0 1-90,0 0 1,1 2 0,-2 0 0,0 3-115,-2 3 1,0 2 0,0-1 0,0 2 78,1 0 1,-1 2 0,0 1-1,0 2-96,-4-2 1,-1 2 0,1 1 0,-1 1-33,14 17 1,-4 2-19,-3 4 0,-6 1 185,-6 2 0,-7 1 94,-6-1 0,-7 0-5,-5-3 1,-5 2-127,-4-5 1,-4 0-24,0-2 1,-4-5 73,2-2 1,-6-2-613,-1-1 1,0-9 310,3-3 0,0-5-868,0-1 0,-3-5 295,0-2 1,3-4 758,3-5 0,2 0 0,-3-5 0,0 1 0,4-4 0,1-2 0</inkml:trace>
  <inkml:trace contextRef="#ctx0" brushRef="#br2">10214 9534 8205,'-12'-1'686,"-1"-2"1,4 2-159,3-2 1,4 7-359,-2 5 1,12 9 33,4 7 1,5 6-96,1 3 0,4 5-354,0 2 0,1 0 312,-2-1 0,0-1-529,4 1 1,-8-6 355,2-3 0,-2-6-776,1-3 1,2-7 329,2-2 0,-4-7-704,1-3 1256,-1-2 0,-3-5 0,4-1 0</inkml:trace>
  <inkml:trace contextRef="#ctx0" brushRef="#br2">10670 9618 8205,'-6'-1'0,"0"-2"0,3 2 845,-3-2 1,0 8-238,0 7 1,-2 5-104,2 11 0,-3 3-58,0 9 1,-4 8-325,5-21 1,0 2-1,-1 0 1,1 2-358,-2 1 1,1 1-1,-2-1 1,0-1 267,0 2 1,0-1-1,0-4 1,1-1-672,0 1 0,1 0 0,0-2 0,0 0 637,-6 20 0,4-21 0,0-1 0,-8 18 0</inkml:trace>
  <inkml:trace contextRef="#ctx0" brushRef="#br3">2439 11303 11050,'8'0'519,"7"5"-452,19 1 0,9-1-210,6 1 0,3 1-389,-23-1 1,1 1 0,-1-2 0,0 0 478,1 1 0,-1 1 0,-2-2 1,0 1 63,1 0 1,0 0-1,19 2 187,-3 1 1,-8-6 39,-11 0 0,-4-2 414,-5-1-262,-7 0 1,-6-3-45,-6 0 1,-3-4-68,-6 0 0,-2-1 244,-1-1 1,-6-1-701,2-3 1,-5 2 308,-1-5 1,1 1-241,-1-4 0,4 4 103,0-1 1,1 5 45,1-2 449,5 3-302,0 1 0,10 3-159,4 3 0,9 7 88,6 6 0,4 3-70,3 6 0,0-1 57,3 1 0,-1 3-20,-2 0 1,-6-1 155,3-2 1,-7-1-148,1 1 0,-4-3 438,-3-1 0,-3-2-128,-6 2 1,-6-3-505,-7 4 1,-2 3-135,-4 2 1,-1 4-194,-2-3 1,-2 5 240,3 1-64,1 0 1,-4 4 0,3-4 0</inkml:trace>
  <inkml:trace contextRef="#ctx0" brushRef="#br3">17970 13175 11588,'-9'-9'-287,"-1"2"21,1 1 0,1 0 469,2-3-211,1 3 266,5-2 1,8 4 87,1-2 0,6-1-88,1 3 0,7-2-79,5 3 1,2-3 62,7 3 1,-1-1 25,8 1 0,0-2-226,6-1 1,-24 2-1,0 0 69,4 1 1,-1 0-1,2-2 1,-1 0-248,3-1 1,0 0 0,0 1 0,1-1 171,-1-2 0,-1 0 0,0 2 1,0 0-73,-2-2 1,-1 0 0,19-2 24,-5 1 0,-9 0 1,-9 6 1,-6 0-188,-7 3 165,-1 0-190,-6 0-500,-1 0 1,-8 4 0,-1 1 0</inkml:trace>
  <inkml:trace contextRef="#ctx0" brushRef="#br3">23370 7654 11158,'-23'0'-983,"-1"0"1,1 0 1631,1 0 1,4 3-38,2 0 1,3 3 341,3-3-175,5 0-14,1 1-386,4-3 0,5 3-408,4-4 1,6 0 251,7 0 0,1 0-4,5 0 0,5 0-212,5 0 1,3 1-226,6 3 1,-4-2 30,1 4 1,2 0 84,4 3 1,-23-4 0,0 0-44,-1-1 1,0 1-1,22 4 339,-2 1 0,-6-1-80,-3 0 1,-5 0-84,-7-3 1,-10 1-24,-5-4 11,-7 0 0,0 0 300,-6 0 1,-2 0-62,-5-3 0,-3 0-66,-3 0 1,-1 0-13,-2 0 1,-4 0-321,-1 0 0,-3-3-280,-1 0 1,-3-1 190,0 1 1,-3 1-91,3-4 1,-2 1 4,2-2 1,3 0 157,1 4 0,4-3 156,7 3 0,3-3-307,4 2 145,3-3 0,4 6 197,8-2 1,2-1-264,7 1 0,5 0-221,5 3 0,7-3 485,5-1 0,4-3 0,6 2 0</inkml:trace>
  <inkml:trace contextRef="#ctx0" brushRef="#br3">19301 13212 13476,'24'0'-374,"3"0"108,-2 0 1,-2-1 301,-2-2 1,-1 0 154,-1-6 0,-2 1 404,-1-4-24,-3 2-109,-8 0 1,-5 4-269,-6 0 0,-6 4-383,-4-1 0,-4 2 221,-2 1 1,-4 3 25,1 0 1,-2 3-78,-1-3 1,0 1-32,0-1 1,4-2 73,-1 3 1,4-3-190,-1-1 0,4 0 264,2 0 1,6 0 99,4 0 1,5 0-306,1 0 1,9 0 69,10 0 0,1-4 90,8 1 0,-1-3-75,7 3 1,-3-4-190,3 1 1,-4 0-369,1 0 0,-2 3 269,-1-3 0,-4 4-1169,-2-1 1486,-2 2 1,-2 1-1,1 0 1</inkml:trace>
  <inkml:trace contextRef="#ctx0" brushRef="#br3">10382 11052 9458,'-10'5'419,"2"1"191,2 1 0,3 0-51,6 8 0,7 5-465,9 5 0,0 6 147,6 3 1,0 2-685,3 1 1,0 1 420,0-1 0,-4-1-530,-3-2 1,-1-3 101,-1-6 1,-1-2-485,1-4 876,-5-9 0,4 2 0,-4-7 0</inkml:trace>
  <inkml:trace contextRef="#ctx0" brushRef="#br2">10782 11117 8496,'-13'9'570,"2"5"-399,-1 1 0,2 8 690,4 5 0,-2 6-250,2 10 1,-7 4-686,6-19 0,-1 1 0,-1 1 0,-1 0 284,0 3 0,-2 1 0,1 0 0,-1 0-42,-2 2 0,0 0 1,2-3-1,0-2-433,1-2 0,0-1 1,3-3-1,1-1 303,-6 19 0,7-4-38,3-6 0,1 0 0,5-6 0,4-2 0</inkml:trace>
  <inkml:trace contextRef="#ctx0" brushRef="#br3">2412 12728 12031,'18'9'521,"1"1"0,4-1-628,1 0 0,6-4 46,1-2 0,1-2 544,-1-1 1,3 0-118,3 0 0,-3-1-40,0-2 1,-3 1-168,3-4 0,-3 0-164,3-3 0,-8 3 11,-1 3 1,-5-1 244,-5 1 1,-4 0 264,-5 3-471,-4 0 0,-3-3 252,-8 0 0,-2 0-222,-4 3 1,-5-3-323,-5-1 1,-2-2 46,-1 3 1,0-4-69,1 1 0,-1-3 278,0 0 1,1 2-127,2-2 0,0 1 315,7-4 0,-2 5-148,7 0 0,5 1 511,5-3-220,2 4 0,10 1-245,7 4 1,6 0 68,6 0 0,-1 5-209,1 4 0,0 3 137,0 4 1,-1 5 29,-2-3 0,-2 4 273,-5 0 0,-4-3-135,-5 3 1,-4 2 122,-5 1 0,-5 2-82,-4 1 0,-6 0-428,-6-1 0,0 4-335,-4 1 0,0 6-591,-3-1 0,0 0 1051,0 1 0,3-4 0,-1 7 0,0 1 0,1 1 0</inkml:trace>
  <inkml:trace contextRef="#ctx0" brushRef="#br2">10437 12560 8475,'-8'-6'501,"2"0"-323,-2 4 0,6-5 130,-5 4 1,5 0-280,-1 7 0,2 5 29,1 6 0,-1 7 27,-2 3 0,2 5 86,-2 1 0,-1 7-123,1-1 1,-1 7-351,0-1 1,3 2 207,-2-2 0,2-2-92,1-7 1,1-6 32,2-7-553,3-1 1,3-10 194,0-3 1,1-10-13,-1-7 1,0-7 522,0-8 0,-2-2 0,-1-1 0,-4-4 0,1-2 0,-2-6 0,-1 0 0,-4 0-164,-2 3 1,-3-1 125,0 1 0,0 1 523,0 2 1,2 3-192,1 6 1,4 6 1106,-1 7-915,2 1 0,2 10-9,2 5 1,2 4-45,5 4 1,-1 7-134,0 6 1,5 3-100,1 3 1,3 3 89,0 6 1,4-2-427,0 3 0,4-3 51,-2-1 1,1-4-70,3-2 1,-3-7 270,3-5 0,-4-6 35,-6-7 1,0-1 55,-2-5 1,-3-6-127,-4-3 0,0-1 357,-3-6 1,-1-3-105,-2-6 1,-2 1 290,2-1 0,-2-3-374,-1-3 1,-1-1-246,-2 1 0,1-1 77,-4-2 1,1 2-251,-2 4 1,0 3-151,4 0 0,0 6 182,3 0 1,0 4-2987,0 6 3119,0 0 0,0 0 0,0-1 0</inkml:trace>
  <inkml:trace contextRef="#ctx0" brushRef="#br3">20326 11387 10660,'6'0'529,"0"0"1,4 4-149,6 3 1,2 2 51,4 3 1,6 3-157,6 3 1,4 1-505,2 0 0,3-1 292,-18-8 0,0-1 0,23 6-216,1 1 1,0-5 124,1 2 0,1-3 60,-23-5 0,0-1 0,-1 0 0,-1-1-182,0 0 1,1 0-1,18 2 35,2 1 0,-2 2-217,5-1 1,-3 1 231,3 1 0,-5-3-2,-2 1 0,1 0-140,2 5 1,-4-1 286,-1 1 0,0-2-73,0 0 0,3 3 135,-1 3 1,-2-2 90,-4 2 1,0-5-86,-3 1 1,0 3-38,0 0 1,-4-1 57,1-2 1,1-1-102,-1-2 1,1 0 175,-1 1 0,-3-1-82,0 0 0,-1 1 166,-6-1 1,0-3-245,-5 0 87,1 0 1,-6 3-408,1-3-150,-6-2 228,2-4-1012,-6 0 1,-9 0-372,-5 0 1578,-3 0 0,6-8 0,0-3 0</inkml:trace>
  <inkml:trace contextRef="#ctx0" brushRef="#br3">22216 11611 8554,'-15'0'-461,"2"0"963,3 0 328,1 0 1,4 1-279,2 2 0,3 2-156,3 4 0,3 5-207,7 1 1,1 3 54,5 0 0,0 2-204,3 2 1,-1-3 119,4 3 1,-1 2-89,4 1 1,-1-2 31,-2-2 1,1-1-293,-4-1 0,-2-4-200,-4 1 360,1-5 1,-10 2 147,-1-3 1,-5-1-41,-4 0 1,-7-1 85,-5 1 1,-4-2-94,-2 6 1,-6-2 1,-4 1 0,-1-1-97,1 1 1,1 3 122,-5 0 1,1 2-352,-3-2 1,1 0 82,2-3 0,3-5-661,6 3 0,3-7-181,7 0 1005,5-2 1,10-9 0,5-3 0</inkml:trace>
  <inkml:trace contextRef="#ctx0" brushRef="#br3">2281 14069 10834,'-17'8'695,"1"-2"0,0-2 110,3-4-654,5 4 1,6-3 116,8 3 0,8-2-190,11 1 1,3-1 0,3 4 1,5-3 29,5 3 1,7-3-308,2 4 1,-22-6 0,1 1 84,0 1 1,1 0 0,0 0 0,-1-1-52,-1 1 0,0 0 0,-1 1 1,1 0 15,-2-3 1,0 1 0,26 1 153,-8-3 1,-6 0 354,-13 0 1,-7 0 65,-5 0-221,-7 0 1,-4 0-84,-8 0 0,-1-1 211,-9-2 1,-3 2-259,-2-2 1,-6 0-318,-1 0 0,-1-2 52,-5-4 0,1-1-36,-2-3 1,2 0 111,2-3 1,3-1 85,0 1 1,2-4 609,4 2 0,8-2-352,8 8 0,5-3 354,4 6 1,8-1-154,7 6 0,9 3-93,7 8 1,3 0-359,4 8 1,-3 2-56,2 5 1,-2-2 311,-4 5 0,1 0-112,-4 3 1,-5-1 136,-7-2 1,-9 2-181,-7-3 0,-6 1 604,-3 3 1,-11-5-258,-5 5 0,-3-1-610,-3 4 0,-1-1-1455,-2 4 0,3-3 558,0 3 1077,0 0 0,6 0 0,-4 1 0,2 0 0,8 1 0,6 1 0</inkml:trace>
  <inkml:trace contextRef="#ctx0" brushRef="#br2">10335 13827 8558,'-9'-24'0,"-1"2"0,2 3 415,2 4 210,2 2 0,5 7-410,2 3 1,3 2 158,7 1 1,-3 5-19,2 5 1,3 3-30,0 6 0,3 4-27,1 1 1,-1 3-342,1 1 0,2 1 147,1 2 0,1-1-800,-1 4 1,-3-4 399,3 1 1,-2-3-720,-2-3 0,-2-2 161,-1-5 0,1-4 852,3-5 0,-1-8 0,1-6 0</inkml:trace>
  <inkml:trace contextRef="#ctx0" brushRef="#br3">10838 13650 10526,'-4'18'1205,"-3"1"1,-2 5-519,-3 4 1,1 9-509,-1 9 1,6-17-1,1 1-695,-2 4 1,1 1-1,-1 3 1,0 1 713,-2 3 0,-1 0 0,-1 3 0,-1 0-83,0 2 1,0-1-1,-2 0 1,1-2-29,-1-3 1,0-1-1,2-2 1,0-2-210,1-1 0,0-1 0,3-2 0,1-1 110,0-3 0,1 0 0,0 17-1600,3-14 1,3-3 1611,3-3 0,-6-2 0,2-5 0</inkml:trace>
  <inkml:trace contextRef="#ctx0" brushRef="#br3">2523 15652 13289,'-9'0'506,"4"-1"-625,2-3 0,7 3 1058,5-2 1,9-1-640,7 1 1,5 0-16,1 3 1,4 0-302,-1 0 1,2-1 73,1-2 0,0 2 76,-3-2 1,2-1 156,-2 0 1,-2-3 69,-1 1 0,-5-1-369,-1 1 0,-8-6 398,2 3 0,-11-3 278,-1 3 0,-5 3 178,-2 0 1,-2-1-584,-5-2 0,-1 3-487,-11 0 1,2 1-185,-8-2 1,0-1 41,-3 2 1,0 1 2,0-1 1,1 2 60,3-2 1,-2 3-488,4-3 0,1 4 211,6-1 0,4 2 370,5 1 384,4 0-4,10 4 1,4 1-220,10 4 1,1 1 68,2-1 1,2 1-40,1 3 1,0-3-132,0 2 0,0 0 41,0 0 0,-1-1 129,-2 1 0,0-2-177,-3 0 1,-4-2 289,-6-2 0,-3 2 244,-2-1 0,-4 5 481,-6 4 0,-4 2-193,-5 4 0,-7 3 37,-5 6 0,-4 3-1123,-3 6 1,14-17 0,0 1 527,-1 2 1,-1 1-1,2-2 1,0 1-110,0 1 0,0-1 0,2-1 0,1 0 0,-1 1 0,0 0 0,0 1 0,1 0 0,-1 1 0,0-1 0</inkml:trace>
  <inkml:trace contextRef="#ctx0" brushRef="#br2">10288 15279 8399,'-13'0'-222,"3"3"-195,-3 0 0,3 9 950,1 0 0,3 6-224,3 3 0,2 8 229,1 9 0,-3 1-173,0 7 0,-3-1-379,3 5 0,-1-4 185,1-2 0,2-3-319,-3-4 0,3-8-194,1-4 1,1-8-219,3-5 0,-2-6-270,4-3 1,-1-3 380,1-3 0,2-6 38,-1-7 1,0-2 410,-1-4 0,2-6 0,-2-5 0</inkml:trace>
  <inkml:trace contextRef="#ctx0" brushRef="#br2">10214 15419 8399,'0'-10'-478,"0"1"0,0 3 1138,0 0 1,1 4-181,2-1 0,3 7-6,7 5 0,1 7-164,5 8 1,3 3-34,-1 10 1,5-1-310,-1 4 1,2 1 333,1 0 1,3-2-166,0-5 1,-1-4 85,-5-8 1,-2-6 89,-5-9 0,1-3-68,-1-4 0,-6-8 212,-3-5 0,-3-4-95,0-5 1,2-3-125,-5-6 1,3 1-163,-3-4 1,1 0-220,-1-4 1,-2-1-714,3 2 1,0-1 515,-1 7 1,0 0-502,-3 3 1,4 1 840,2 2 0,-2-1 0,2 6 0,1 6 0,3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86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2393 4032 8240,'-9'-10'278,"-1"1"0,2 3 1194,2 0-1136,2 3 1,4 3-87,0 7 1,0 9-147,0 6 0,-1 6 178,-2 6 0,1 4-220,-1 9 0,1-21 0,0 2-202,1-1 1,-1 2 0,0 1 0,1 2 235,1-1 0,0 0 1,-1 2-1,-1 0-37,0 0 1,1-1 0,-1 0 0,1-1-117,1-2 1,0-2-1,0 21-518,0-5 1,1-6 310,2-6 0,-1-8-385,4-10 1,-3-7 252,3-3 0,-2-3-30,2-3 0,-3-7-61,3-5 1,-1-8-169,1-5 0,3-4 655,-3-5 0,-2-4 0,0-3 0,-4-6 0,0-1 0</inkml:trace>
  <inkml:trace contextRef="#ctx0" brushRef="#br0" timeOffset="1">2356 4209 8240,'-10'-47'0,"5"6"57,2 3 0,2 6 150,1 7 0,0 4 114,0 5 0,3 6-24,0 4 0,4 5 92,0 1 0,2 5 117,3 7 1,3 7-182,4 6 1,0 6-31,3 3 0,3 6-331,-10-18 1,1 0 0,-1 3-1,0 1 106,2 1 0,0-1 0,-2 2 0,1 0-26,1-3 1,0 0 0,-2 1 0,0 1-116,1 0 1,-1-1 0,-1 0 0,0-1 6,-1 0 1,-1 0 0,11 18-208,-5-3 0,-2-6 12,-1-3 0,-3-3 111,0-3 0,-3-5-133,-2-5 0,0-3 43,-4 0 0,0-5-41,-3 0 0,-2-5-170,-4 1 0,-1-6-192,-9-3 641,0-7 0,-2 7 0,-1-2 0</inkml:trace>
  <inkml:trace contextRef="#ctx0" brushRef="#br0" timeOffset="2">2421 4479 8202,'-14'5'0,"4"0"1006,-2-2 249,5-2 1,8 3-344,9-4 1,4 0-397,8 0 1,2 0-516,4 0 0,4-1 72,2-2 0,-1-2-244,1-4 1,-3-1-415,3 1 0,-1 0-1778,2-1 2164,1 5 0,-7-3 1,3 3-1</inkml:trace>
  <inkml:trace contextRef="#ctx0" brushRef="#br0" timeOffset="3">10763 14004 8082,'-4'-10'168,"-1"5"-168,-4 2 177,4-2 0,0 8-65,5 0 1,5 12 341,1 7 1,2 6-27,1 6 0,4 6-236,-1 9 0,-4-19 0,1 1-426,-1 5 1,-1 0 0,2 0 0,-1 1 232,0 2 1,-1 0 0,2-1 0,-1-1-226,-2 1 0,0-1 0,2-2 0,1 0 146,-1 0 1,-1-2-1,0-6 1,0-1-715,5 18 1,2-13 375,-2-10 1,0-6-454,-2-6 871,-5-4 0,3-9 0,-3-1 0</inkml:trace>
  <inkml:trace contextRef="#ctx0" brushRef="#br0" timeOffset="4">10763 13976 7991,'-14'-19'0,"1"1"409,7 3 0,2-2-252,4 5 0,5-1 528,5 4 0,4 0-260,8 0 1,2-1-227,4 1 0,-1 0-141,1-1 1,4 2-129,3 2 1,0-1 55,-1 3 1,-6 6-114,-6 4 1,-7 6 83,-3 4 0,-5 5 98,-4 4 0,-3 3-32,-3 3 1,-7 2-13,-5 5 1,-3-1 100,0 0 0,-2-1-194,-2-2 0,2 2 355,-5-5 0,4 2-141,-1-5 0,7-7 411,2-8-804,3-3 0,5-6 162,2-4 1,10-4 15,5-5 0,5-5 129,2-1 0,3 1-154,3 2 0,2 2 189,1 0 0,4 5-274,2 2 0,1 2 42,0 1 0,1 7-157,-2 3 1,-1 8 71,1 1 0,-5 6 141,-1-1 0,-8 3 81,-8 1 0,-3 4-131,-2 2 0,-8 0 559,-9 0 0,-7-1-162,-8 1 1,-6 2 392,-3-2 1,-1-5-288,0-1 1,0-6-50,4 0 1,-3-7-1275,3-2 1,1-7 564,5-3 1,2-4 399,5-5 0,1-2 0,5-7 0,4-1 0</inkml:trace>
  <inkml:trace contextRef="#ctx0" brushRef="#br0" timeOffset="5">587 7560 8321,'-10'-1'-238,"1"-2"0,3 2 78,0-2 1,3 3 271,0 3 0,2 3 94,1 7 0,4 5 268,3 7 0,2 7-222,3 6 0,4 4-207,-5-18 0,0 2 0,-1 1 0,-1 1-239,2 1 0,0 0 1,0 4-1,1-1 235,-1-3 0,0 1 1,-1-2-1,0 1-497,6 17 1,0-7 243,-3-1 0,2-11-237,-2-3 1,-2-7-423,-5-5 871,-2-5 0</inkml:trace>
  <inkml:trace contextRef="#ctx0" brushRef="#br0" timeOffset="6">624 7663 8321,'-9'-19'-295,"-1"5"295,1 1 623,4-1 0,2 5-151,6-1 1,2 5-438,4 5 0,2-3 99,1 0 0,-1-1-167,5 1 1,-4 1-63,4-5 0,-1 2-209,4-1 0,0-1-14,-1 4 0,-2-4-249,-1 4 1,-3 0-144,0 3 0,-6 1 121,-3 2 589,-2 7 0,-5 8 0,-1 6 0</inkml:trace>
  <inkml:trace contextRef="#ctx0" brushRef="#br0" timeOffset="7">698 7802 8321,'-9'10'-918,"0"-1"0,0 0 1798,3 1-43,2-1-605,4-4 1,4-1 1,2-4 1,6 0-110,0 0 0,5-1-11,-2-2 1,6 1-175,1-4 1,0 1-346,0-1 0,-2-3 276,2 3 1,0 1-1057,0-1 1185,0-1 0,1 2 0,0 1 0</inkml:trace>
  <inkml:trace contextRef="#ctx0" brushRef="#br0" timeOffset="8">1024 7542 8224,'-9'-5'735,"4"3"-498,2 8 1,3 1-93,3 9 1,2 4-198,4 8 0,5 2 39,1 7 0,0 6-519,0 6 0,0 0 63,0-5 0,2-3 223,-5-4 0,4-5 246,-4-4 0,0-8 0,-2-7 0</inkml:trace>
  <inkml:trace contextRef="#ctx0" brushRef="#br0" timeOffset="9">996 7458 8167,'-9'-14'0,"0"0"159,-1 5 1,5-1 251,2 1 1,3 3-33,3 0 1,2 3-132,5-4 0,2 5-311,0-1 0,5 1 110,-1-1 0,1 2-24,2-2 0,-4 3 54,1 3 0,-5-1 57,2 4 1,-3 4 4,-1 2 1,0 5 101,-3-2 0,-2 3-283,-4 0 1,0 2 138,0 2 0,0-3-171,0 3 0,-3-2 120,0-2 1,-5 1-391,2 0 0,-2-2 135,-1-1 1,-1-1-78,1-5 0,3 1-165,0-5 196,4-2 267,-3 0 0,6-4-75,3 0 0,4 0 98,4 0 0,5 0-91,-2 0 0,6-3 95,1 0 0,4 0-121,-2 3 1,0 1-113,1 2 0,-4 2 206,0 5 0,-5 3 133,-4 3 1,-4-2 263,-2 2 0,-5 3-187,-1 6 0,-5-1-4,-8 1 0,-1 0-125,-5 3 1,1-1-295,-1 1 0,0-4-210,1-2 1,2-3-295,1-4 0,3 1 705,0-7 0,-3-2 0,1-7 0</inkml:trace>
  <inkml:trace contextRef="#ctx0" brushRef="#br0" timeOffset="10">2207 7449 8132,'-16'-10'0,"1"1"0,2 1 627,-2 2 1,2-2-157,-2 5 0,2-3-479,-2 3 0,-1 4-197,-2 5 1,-2 8-230,-2 4 0,2 9 305,-5 7 0,1 4-206,-1 2 1,-2 3 467,15-18 1,-1 0-1,-8 23-68,11-24 0,1 1 0,-8 20 257,4-2 1,5-4-99,5 2 0,3-6-174,3-1 1,6-4 41,7 1 1,2 2-170,4 1 0,-2 0 99,1 0 1,-1-3-261,-1 3 1,-1-4 71,1 1 1,-5-2 135,-1-1 0,-6 0 140,-1 0 0,-4 0-151,1-1 1,-7 5 410,-5-1 0,-2 4-252,-8-1 1,-2 5 15,-7 2 1,-1 2-58,-2-3 0,1-2 91,-4-4 1,1 2-143,-1 1 1,6 1 106,6-7 0,4-1 67,2-5 1,7 1-121,6-4 1,2 0-165,1-4 1,5 1 103,4-1 0,2 4 34,4 0 0,1 4-99,2-1 1,-2 6-51,-1 3 1,1 6-35,2 4 1,-3 5 98,-8-23 0,-2 1 0,-1 4 0,0 1-211,-1 2 0,0 0 0,-2 8 0,0 0 223,0 3 0,1 0 0,-1 4 0,-1 2-182,0-1 0,0 2 0,-1-15 0,0 0 0,0 1 370,0 2 0,0 0 0,0 1 0,0 0 0,-1 0 0,2 0 94,-1 0 1,1 1 0,1-1 0,-1-1 0,0 0-1,1 0-134,-1-2 1,1-1 0,1 0 0,1-1-1,1 0 1,1-1-154,1 1 0,0-1 1,1 0-1,1 0 1,2 0-1,0 0 12,-1 0 1,0-1-1,1 0 1,5 14-1,1 0 31,-1-4 1,1-1 0,0-1 0,1-1-437,1-2 1,1-1-1,0 1 1,0-2 183,1-4 0,1-1 1,0-2-1,1-2 232,3-4 0,0-2 0,-1 2 0,0-2 0,2-2 0,1-2 0,0-1 0,0-1 0,0-2 0,1 0 0</inkml:trace>
  <inkml:trace contextRef="#ctx0" brushRef="#br0" timeOffset="11">8296 6015 8197,'-9'0'361,"-1"0"0,4 0 269,0 0-260,4 0-93,6 0 1,7-3-25,11 0 0,3-2-85,6 2 0,2 1-87,4-4 1,4 4-57,-1-1 1,4 2-406,0 1 0,-3-3 123,0 0 1,-4 0 81,-3 3 0,-6 4-1425,-6 2 1600,-3 2 0,-4 1 0,-2 1 0</inkml:trace>
  <inkml:trace contextRef="#ctx0" brushRef="#br0" timeOffset="12">15186 5857 8136,'0'19'261,"0"3"1,0-1-142,0 3 0,0 5-151,0 6 0,3 1-283,0 1 0,3 0 235,-2 0 1,2-3-145,-3-3 1,3 0 123,-3-3 0,0-4-652,-3-8 501,0-3 1,-1-7 128,-2-3 0,1-11 121,-4-4 0,0-6 0,-4-3 0,1-7 0,0-6 0,-1-3 0,1 0 0,0-3-60,-1-1 0,1-5 166,0 2 0,3 1 390,-1 6 0,5 1-40,-1 1 1,3 1 32,3 6 0,3 0-100,3 10 0,4-1 65,3 10 0,2-5-241,4 8 1,-1 0 37,4 6 1,-4 0-235,4 0 0,-4 4 235,1 2 0,-4 4-440,-2 2 0,-3-1 62,-3 5 1,-5 1-94,-2 4 1,-3-1 123,-3 2 0,-2 0-27,-5 0 1,-2 3 25,-1-3 1,0-1 56,1-2 0,0 0 43,-3-1 1,4-3-28,2-3 0,1-5 356,5 0-147,-1-5 1,7 2 138,3-4 0,1 0-139,9 0 0,-1 1 77,4 2 0,2-2-240,1 2 0,4-1 128,-1 1 0,2-1-531,1 5 1,-5-4 219,-1 3 1,-2-1-659,-2 1 1,1 3 22,0-3 1,-6 2-1071,-4 1 1865,1 1 0,-9 3 0,3 2 0</inkml:trace>
  <inkml:trace contextRef="#ctx0" brushRef="#br0" timeOffset="13">15698 5605 7999,'-8'6'380,"2"1"0,1 0 1,5 5 1,3 8 15,3 8 0,1 9-209,9 10 1,-9-22 0,0 2-398,1 4 0,0 0 1,0 0-1,0 0 132,-1 3 1,-2 1 0,2-2 0,-1-1-194,-1-1 1,-1 0 0,1-3-1,0 0 70,4 22 0,-1-5-19,-2-5 0,2-9-1046,-5-12 854,4-9 1,-6-6 135,2-8 1,-2-3 274,-1-8 0,0-1 0,0-7 0,0 5 0</inkml:trace>
  <inkml:trace contextRef="#ctx0" brushRef="#br0" timeOffset="14">15652 5689 7999,'0'-27'0,"0"2"0,0 6 258,0 3 1,1 5 5,2-2 1,2 6 14,4 1 0,5 4-61,1-1 0,4 2-12,2 1 1,0 0-188,4 0 1,-3 4 87,3 2 0,-5 2-161,2 2 1,-7 0 100,-2 2 0,-6 3 3,-1 3 1,-4-2 47,2-1 1,-8 1-5,-2 3 0,-3 0-84,-4 3 0,2-6-104,-4 3 0,0-3-361,0-1 0,-2-1 225,5-5 1,-1-3-1255,4 0 1059,4-4 0,1-2-547,4-6 972,0-6 0,8-3 0,2-3 0</inkml:trace>
  <inkml:trace contextRef="#ctx0" brushRef="#br0" timeOffset="15">16350 5726 8008,'9'-9'0,"0"3"235,1-1 0,-5 1 393,-2-3 1,1 3-131,-1 0 0,0-1 194,-3-2-644,0 0 1,-1 2 147,-2 1 1,-5 4-285,-4-1 1,-2 3 44,2 3 1,0 3 67,-3 7 0,-1 1 64,-2 5 1,0 4-161,3 2 0,-1-2-103,7 2 1,-5 0 49,8 3 0,0 0-316,6 0 1,4-3 176,2-1 1,8-3-47,4 1 1,2-7 1,5-2 0,0-7-135,3-3 1,-1-2-193,1-1 1,-1-2 633,-2-4 0,6-5 0,-2-7 0</inkml:trace>
  <inkml:trace contextRef="#ctx0" brushRef="#br0" timeOffset="16">16722 5968 9295,'0'5'877,"0"4"1,0-7-1191,0 4 313,0-4 0,-4 6 0,-1-3 0</inkml:trace>
  <inkml:trace contextRef="#ctx0" brushRef="#br0" timeOffset="17">19413 12011 7992,'-3'-9'0,"0"-1"0,0 1-77,3 0 241,0-1 1,4 2 164,2 2 0,7 2-288,2 4 1,6 0 99,1 0 0,4 1-120,2 2 1,2-1 112,8 4 1,-3-3-228,5 4 1,-2-5 76,0 1 0,-4 1-56,0-1 0,-5 1 76,-1-1 1,-5-1-96,-8 4 0,-1-3 104,-5 0 11,-4-2 1,-2-1 130,-6 0 1,-5 3-87,-5 0 0,-6 0 72,0-3 0,-6 3-103,0 0 1,-3 1 12,-3-1 0,-1-2-49,-2 3 0,1-3 2,2-1 0,1 0-9,-4 0 1,7 0 45,-1 0 0,6 0 2,1 0 0,5-3-9,4-1 37,6 1-25,1 3-171,18-4 1,-4 2 180,13-4 1,-4 3 86,7-3 0,0 2-16,3-2 1,3 4-100,0-1 0,4 1 89,-1-1 0,3 2-66,0-2 0,0 2-96,0 1 1,0 0 45,-3 0 0,1 0-156,-4 0 1,-4 3 60,-5 0 0,-7 0-537,-3-3-42,3 4 328,-9-3-780,2 3 1125,-8 1 0,0-4 0,0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88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1993 7104 8289,'-5'13'0,"-1"-1"0,-2 5-259,-1-2 1,3 7-95,3 3 0,2 6 395,1 3 1,0 7 350,0 6 0,0 0-634,0 6 0,0-25 0,0 1 277,0 2 0,0 0 0,0 1 0,0 1 54,0 1 1,0 1-1,0 0 1,0 0-48,0 2 1,0 0 0,0 2-1,0 1-188,0 0 1,0 1-1,0 2 1,0 2 158,0 1 0,0 1 0,0-2 0,0 0-316,0 1 0,0 1 0,2-3 0,-1 0 303,1 1 1,-1 0-1,3-2 1,0 1-85,-1 1 0,0 0 1,1-6-1,0 0-209,1 0 1,0 0 0,-1-2 0,1-1 264,-1 2 0,1-1 0,0-1 0,0-1-28,2 1 1,-1 0-1,-1-4 1,0 0 37,2 0 0,-1 1 0,-1-3 0,-1 0 3,-1 1 0,0 0 1,1 0-1,0-1 18,0 1 1,-1 0-1,-1 0 1,0-1 7,-1 0 1,1-1-1,0 0 1,0 0 123,0 2 0,-1 0 0,1 0 0,0-1-30,0 1 1,-1 0-1,0 0 1,-1-1-12,2 0 0,0-1 0,0 0 1,1-1-43,0 2 0,0-1 1,-1 1-1,1 0 11,0 0 0,0-1 0,0 1 1,0 0-29,2 0 0,0-1 0,-1-1 1,0 1 6,-1 0 0,0 1 0,1 0 1,1-1-17,-2-1 0,0 0 0,-1 0 1,1 1 5,3 20 1,-3-22-1,-1 0-5,1-1 0,1 1 0,0 1 0,0 1-11,-1-1 0,0 0 0,1-1 1,0-1-78,6 21 1,-2 3 94,-2-1 0,-2-22 1,0-1-115,3 24 1,-2-1 106,1-2 1,-3-2-35,3-1 1,-1 0 499,2-3 0,0-1-477,-4-3 1,3 1 0,-3-1 0,4-1 448,-4-2 0,1 1-410,-1-4 1,-2 2-33,2-5 0,-2 4 431,-1-7 0,1-3-429,2-6 1,-2-5 307,2 1 1,1-1-327,0-2 0,3-1 170,-1-2 0,-1 3-126,1-3 0,1 5 73,2 2 1,0 0-105,1 0 0,-4 2 8,0 7 1,3-1-31,4 3 0,-1-3 35,-3 1 0,2-2-169,1 2 1,0-5 32,3 1 0,-3-5-92,4-1 1,-1-1 154,4-2 0,0-1-14,-1-2 1,1-2 223,0-4 1,3 0-138,3 0 1,2 0 74,1 0 0,0-3-61,0 0 1,4-1 229,2 1 1,3 2-3,4-2 0,-2 2-145,4 1 0,-1 0-39,4 0 1,-5 0-3,2 0 1,1 0-119,-1 0 1,4 0 87,2 0 0,-1 0-375,2 0 0,-3 0 387,0 0 0,3 0-148,3 0 1,-2 3 10,-2 0 0,-1 0-95,-1-3 0,-1 0 143,1 0 0,-6-3-134,-4 0 0,1-4 144,-4 1 0,-2-6-37,-1 0 1,-3-5 40,-3 2 1,0-4-17,-3-3 0,0-3 91,-3-6 0,-2-2-66,-1-4 1,0-4-75,-3-3 0,-1-3 87,-7 20 1,-1 1-1,6-24-71,-5 23 0,-1-2 0,-1 2 0,0 0 78,1-3 1,-2 1 0,0-3-1,-2-1-18,2 0 0,0-2 0,-2 0 0,1 0-6,-1-1 1,0 0-1,0 0 1,0-1-216,0-4 1,0-2 0,-2 0 0,-1-2 201,1-1 0,-2-1 0,0-2 0,0-1-330,-1 2 1,1 0 0,-1-2 0,0-1 328,1 0 1,-1 0 0,2 15 0,0 1 0,0-1 18,-2-15 1,0 0 0,2 16 0,0-1 0,0 1-1,-2-12 0,1 1 1,0-1-1,2 0-116,-2 2 0,1 0 0,2-2 1,-1 1 113,-1 2 1,0 1-1,0-1 1,0 0-5,-2 5 1,1 1 0,-1-3 0,0 1 8,1 1 0,-1 0 0,-1-1 0,0 0-19,-1 1 1,1 0-1,1 2 1,1 0-8,0 1 0,2 0 1,-1-1-1,-1 0-50,0-2 0,-1 0 0,2-1 1,1-1 36,0 2 1,1 1 0,-1-1 0,0 0-9,0 2 0,1 0 0,-2-1 0,1 1 28,1 0 1,-1 0 0,2-2 0,-1 0-14,0 0 1,-1 1-1,1-1 1,1 0 77,0 2 1,0-1 0,0 1 0,0 0-76,0 0 1,0-1 0,1 0 0,1 0 56,0 0 0,-1 1 0,1 2 0,-1 1-16,0 3 0,-2 0 0,1 2 0,-1 0 143,0 0 1,-1-1-1,0 2 1,-1 0-121,-1 2 1,-1 0 0,-8-22 25,1 4 0,-4 4 10,4-3 1,-3 3-36,2 0 0,-2 5-38,2 1 0,1 3 749,2-3 1,-2 4-866,0-2 1,0 7 603,6 0 0,-2 3-548,2-3 1,-3 1 477,0 0 1,3-2-516,0 4 0,2 0 314,-2 4 1,0 2-258,-3 1 1,-1 3-113,1 0 1,-1 5 101,-3 0 0,0 5-2,-3-1 0,-2 2 34,-1 1 0,-1 1 3,-4 2 1,2-1-44,-3 5 0,0-2 6,-3 1 1,-1 2-50,-2-2 1,2 2 51,-2-2 1,3 2 39,4-2 0,-3-1-36,2-2 1,-1 1 57,1-1 0,-2 0-67,2-3 1,-3 0 2,-3 0 0,2 0 27,-2 0 0,-1 3 9,1 0 0,-4 4 3,1 0 1,-2 4-206,-1 1 1,-4 2 310,1-2 1,-5-1-120,2 1 1,3-2 130,2 0 0,2-2-44,5-2 0,0-2-33,3-4 1,1 0-17,2 0 0,3-1 2,3-2 1,-1-2-56,-1-4 1,1 0 58,-2 3 0,6-2-13,0 2 1,4 1 385,-4-2-238,5 5 1,-3-2-148,5 4 0,3 0 34,0 0-138,4 0-85,-2 0 0,4 1-611,0 2 1,4 2 374,2 5 1,2-1 409,1 0 0,1 5 0,-1 0 0</inkml:trace>
  <inkml:trace contextRef="#ctx0" brushRef="#br0" timeOffset="1">2979 7588 8115,'-9'-12'0,"0"0"0,3-1 247,-1 4 1,2-1 343,-1 1 230,2 0-480,4 4 1,3 2-31,0 6 1,4 7 59,0 9 1,2 3-104,3 6 0,-1 5-201,1 5 1,-2 0-108,0 5 0,-1-2 99,0 2 0,1 0-22,-1 0 0,1-2-36,3-3 1,-3-8-20,2-2 1,-1-8-147,-2-1 0,0-9 182,1-7 1,-5-3 25,-2-3 1,1-2 362,-1-4 1,3 0-118,-2-1 1,0 1 339,-1 0 0,2-4-254,4 1 0,1-1-108,-1 4 1,0 0-70,1-1 0,2 1-206,0 0 0,5 3-188,-2-1 0,3 4 178,1-3 0,0 4-352,3-1 1,-2 2 175,1 1 0,2 0-258,-1 0 0,0 0 129,-4 0 1,1 0-17,0 0 1,-4-1-8,1-2 1,-8 2-85,1-2 1,-6 0-1089,0 0 1033,-2 2 0,-1-4 484,0 2 0,-4 2 0,-1-3 0</inkml:trace>
  <inkml:trace contextRef="#ctx0" brushRef="#br0" timeOffset="2">2942 9311 8266,'-6'-6'0,"0"-1"0,4 1-137,-1-3 1,2 3 45,1 0 1104,0-1-183,0-2-456,0 4-128,4 1 0,0 5 184,2 2 1,2 6-70,-1 7 0,1 1-150,1 2 0,4 5 177,-1 4 1,4 1-63,-4 5 1,4 0-347,0 3 0,1 1-361,-2 3 0,3-3-184,-3 2 1,2-2 156,-2-4 1,2-6-387,-5-7 1,1-5 133,-4-4 0,-3-6 196,0-2 0,-4-9-652,2-4 1116,-3-8 0,-1-3 0,0-3 0</inkml:trace>
  <inkml:trace contextRef="#ctx0" brushRef="#br0" timeOffset="3">2970 9236 8266,'-6'-3'358,"0"0"691,0-4-651,0 2 1,7-1 173,9-1 1,0 2-307,6-1 1,0-2-14,6 1 0,-1-1-238,3-1 1,-2-4 73,3 1 0,-1-1-446,1 0 1,-3 3-93,-3-3 1,-1 4-1193,-3 3 840,-2 2 203,-7 4 1,-3 4-116,-6 2 1,-7 5 712,-5 2 0,-3 3 0,0-1 0</inkml:trace>
  <inkml:trace contextRef="#ctx0" brushRef="#br0" timeOffset="4">3091 9264 8266,'-9'14'-87,"1"-4"-44,1 3 1,0-3 795,4-1 0,0 0 314,3 1-522,0-1 0,4-1-204,2-1 1,3 0-292,0-4 0,3 1-82,1-1 1,2-2-115,-2 2 0,3-2-125,0-1 1,1-4 249,2-2 0,0-2 109,-1-2 0,1-3 0,-1-2 0</inkml:trace>
  <inkml:trace contextRef="#ctx0" brushRef="#br0" timeOffset="5">3240 10996 8357,'-13'0'0,"2"0"62,-1 0 1,6 1 101,3 2 0,2 2 302,1 5 0,1 3-209,2 3 1,3 5-84,6 4 1,3 6 63,3 3 0,5 6-333,2 0 0,1 4 68,-1-4 0,2 3 159,-3-2 0,-1 1-817,-1-5 0,-3-3 397,-4-9 0,2-6-737,-5-7 1,-3-5 52,-2-4 972,-5-2 0,-2-10 0,-5-1 0</inkml:trace>
  <inkml:trace contextRef="#ctx0" brushRef="#br0" timeOffset="6">3147 10912 8471,'-5'-4'2978,"2"3"-2466,6-2 1,7 2-177,9 1 1,4-3-224,5 0 1,4-4-190,2 0 1,-1-1-329,1-1 0,-1-1-57,1 1 0,-6 4-430,-6 2 0,-7 2-126,-2 1 0,-7 1 1017,-3 2 0,-6 6 0,-2 6 0</inkml:trace>
  <inkml:trace contextRef="#ctx0" brushRef="#br0" timeOffset="7">3324 11173 8334,'0'12'668,"0"1"0,0-1-123,0-2 0,8-2-15,5-2 0,3 1-323,3-4 0,4 1-202,1-4 0,2-2-951,-1-1 1,1-2 522,-4-4 0,3 0 423,-4-1 0,5-3 0,-2-2 0</inkml:trace>
  <inkml:trace contextRef="#ctx0" brushRef="#br0" timeOffset="8">7523 7998 7999,'-5'5'137,"0"0"48,2-2 1,2 0-31,-2 3 0,2-3-109,1 3 0,0 0 85,0 4 0,1-1-51,2 0 1,-1 5 84,4 1 0,-3 3-117,3 0 0,0 4 91,4 0 1,-1 7-4,0-1 1,2 7-14,1 2 0,-1 0-222,1 4 0,1-2-1,0 1 1,0-1 140,0 1 0,-2-2-66,5 0 1,-4-4 103,3 0 1,-2 0-97,2 3 0,-2-1 116,2-1 1,-3 1 2,0-2 0,-2-1-126,0 1 0,-2-4 50,-2 1 1,3-3-91,-3-3 1,-1 1 120,1-4 0,-3-1-92,3-2 0,-2-4 72,2 1 1,-3-5 150,3 2 1,-4-3-167,1-1 0,-1 1 46,1-1 0,-2-3 12,3 0-29,-3-4 1,-1 4 26,0-3 0,0-1-42,0 4 0,0-3 140,0 3 0,0 1-119,0 2 1,0 1 143,0 3 1,0 1-204,0 5 0,0-1 11,0 1 1,0 2-118,0-3 0,0 2 94,0-8-116,0 1 146,0-8 0,-5-2-12,-1-6 1,-2-3-30,-1-7 0,-2 0 212,-1-3 0,1-1 7,-5 1 1,4-1 39,-4-2 1,1 4-1,-4-1 1,4 5-80,3-2 0,-1 3-13,0 1 0,1-1 113,2 1-194,1 4 81,0-4-237,4 8 1,1-2 134,4 6 0,1 0-103,2 3 0,3 0 124,6 3 1,-1 4-6,1-1 0,1 4-65,0-4 0,2 4 37,-2-4 0,2 0-146,-2-2 1,2-1 98,-2 0 1,2 1-275,-2-1 0,0-3-342,-1 0 299,-1-4 1,4 1-287,-5-6 1,1-3 201,-5-6 0,-2 0-106,-1-3 1,2-1 145,-2-2 1,3-4-313,-3 0 0,3-4 692,-3 2 0,5-3 0,-3-1 0</inkml:trace>
  <inkml:trace contextRef="#ctx0" brushRef="#br0" timeOffset="9">7672 7989 8021,'-1'8'-1286,"-2"-2"2191,2 2-506,-3-2 1,4 3-241,0 0 0,1 1-72,2-1 0,-1 0 89,4 1 1,-1 0-138,2 2 1,1 3 77,-2 3 1,3 1 59,4 0 0,-3 3 16,3 3 0,1 5 6,2 1 1,-2 5-93,2 2 0,-1 0-336,4 5 0,-2-2 298,-1 2 1,1-2 78,-1 2 0,2-4-181,0 2 1,-2-3 94,-1-1 0,0 4-125,0-1 1,3 0 19,-3-3 1,0 4 52,0-1 1,1 2-4,2-2 1,0-5-1,-2 2 1,1-3-108,-1 1 1,-2-2 120,2-2 1,-4 1 12,4 2 0,-5-1-20,1-2 1,0 2 227,0 4 1,-1 1-67,1-1 1,-1 1-88,2 3 1,-2-1-4,5 6 1,-5-5 16,1 2 0,-1 0-14,-2-3 1,3 1 16,1 0 0,-1-4-71,-2 0 1,2 0 70,0-2 0,2-2-150,-2 1 1,0-4 68,3 1 0,-2-1-86,2 1 0,-2-2 37,2 2 0,-4-2 31,2-1 0,-2-1 160,2-2 1,-3 4-155,2-5 1,-1 5 87,-2-4 0,4 2-96,-1 1 1,0 0 39,-2 0 0,2 0-68,0 0 0,1-1 173,-4-3 0,4 5-156,-1-4 1,0 0 25,-2-6 1,-1 2-234,0 1 0,0-1 63,-3-6 1,1-1-17,-4-5 0,3 0 42,-2 1 1,2-1 133,-3 0 0,3-2 19,-3-1 0,1 0 189,-1 3 1,-2 1-150,3-1 0,0 0 68,-1 1 1,1-1 5,-1 0 0,-1 4-74,4-1 0,-4 0-403,1-2 205,-2-1-107,4 0 181,-4-3-5,-1-2 1,-9-8-51,-3-3 1,-1-4-67,0-1 0,-1-5 209,-5 1 1,-3-4-85,1-2 0,-2 0 149,1 4 1,2 0-80,-1 3 1,1-3 240,1 2 1,5 3 226,2 1-11,1 1-406,6 6 1,2 2-6,6 6 0,2 3 49,4 7 1,5 1-4,1 5 0,3 0-144,1 3 1,-1-1 118,1 4 1,0-5-139,-1 2 1,1-2 71,-1-2 1,1 4-6,0 0 0,-1-1 60,1-6 0,-2-1-2,-1-5 1,1 0 331,-5 0-194,0-3 44,-2-2 1,-4-9-91,0-5 0,-4-3-103,1-6 1,1-4-177,-1-1 0,5-7-372,-2-4 0,2-2-246,2-3 0,-1-3 457,0-3 1,-4 19 0,-1-1 0,1 0 0,0-1 0</inkml:trace>
  <inkml:trace contextRef="#ctx0" brushRef="#br0" timeOffset="10">9022 9637 7772,'6'-5'185,"1"1"0,-4 0-121,3 1 0,-1-5 40,1-1 1,4-3-2,-1-6 1,0-1 52,4-9 1,0-3-46,0-9 0,3-7-236,-8 21 1,0-1-1,0-1 1,1-2 180,0 1 1,1-1 0,-1-1 0,0-1-11,1 1 0,-1 0 1,0 0-1,0-1-14,-2 1 0,1 0 1,1 1-1,-1 1 1,-2 3 1,0-1-1,1 0 1,-1 1-96,3-24 1,3 0 132,1 4 1,-1 4 17,-3 5 1,4 0 2,-1 3 1,5 0 2,-2 3 0,2 1-9,-2 8 0,2 0-148,-5 3 1,1 2 55,-4 1 0,-3 4 962,0 6-828,-3-3 89,1 4 0,-3-3-170,2 2 0,-2-2 25,2 1 1,-2-1-111,-1-1 0,1 3 81,2-1 1,-2 1 18,2-3 41,-2-5-11,3 4 104,-3-3 284,4 7-57,-5 2-385,0 4 1,-5 3 9,-1 0 0,1 8-109,-1-2 0,-3 6 36,-4-3 0,0 5 24,0-2 0,2 3-111,-5 0 1,2 1 105,-2 0 1,-1-2-31,1-1 0,3 0 22,0-3 0,1-1 38,3-3 1,-3-4-28,6-1 1,1-3 7,-1-1 0,4-5 24,-1-1 0,5-3 4,1-3 1,5-3-29,1-4 0,2 1 2,4-1 1,0 1-72,0-1 1,3 0 67,-3 1 1,3-1-11,1 0 1,-4 2 4,1 1 0,-5 0 88,1 3 1,1 1-17,-4 3 1,2 4 160,-4 1 0,-2 3-128,1 1 0,-4 2 134,1 5 0,-2 0-55,-1 8 1,0 2-65,0 5 0,0 3-342,0 6 1,-3-1 124,0 4 0,-3 1-649,3 5 0,-3 1-136,2 5 1,-2 0 582,4-20 0,1 0 0,-1 1 1,1-1 299,1 2 0,0 0 0,1 1 0,1 1 0,0 0 0,-1-1 0,0 0 0,0 0 0,0-1 0,-1 1 0,0-1 0</inkml:trace>
  <inkml:trace contextRef="#ctx0" brushRef="#br0" timeOffset="11">9516 11285 7626,'-5'0'1382,"0"-4"-1133,5-3 0,1-2 5,3-3 1,-2-7 39,4-6 1,1-3-46,5-3 0,0-3-124,3-6 0,0-3-237,0-3 1,3-2 213,-3-1 1,0 0-41,-7 23 1,-1-1 0,1 1 0,-1 0-116,1 0 0,-1 0 1,2-2-1,-1 1 1,-2 0 1,0 1 0,1 0 0,0-1-45,-1-1 0,0 0 1,-1 2-1,1-1 28,0-3 0,0 1 0,1-2 1,-1 1 79,1-1 1,-1 0-1,2-2 1,0-1 36,0-1 0,0-1 0,1 2 1,1 0-324,0-3 1,1-1 0,-1 3-1,0 1 279,1-2 1,0 1 0,-1-2 0,-1 0 8,1 0 0,-1 0 1,-1 0-1,0 1 13,-1 3 0,1 1 0,-2-1 0,-1 1-130,2-1 1,-1 1-1,-1-1 1,0 2 146,0-1 1,-1 1 0,0 3 0,-1 1 68,3-23 1,-4 2-146,1 2 1,1-3 15,-1 3 1,1-3 76,0 6 0,-2 0-57,4 0 0,-1-4 40,1-3 1,-2 24 0,0 0-128,3-24 0,-2 24 1,1-1 35,6-22 0,-5 23 1,-1 0 6,3-21 1,1 0 8,-1 6 1,-3 2 18,0 5 0,-4-1 406,1 4 1,-2 4-348,-1 5 0,-1 7 648,-2 2 0,-1 3-557,-2 1 1,-2 3 538,1 3 0,2 2-518,-1 1 1,3 0 166,-3 0 0,3 1-438,-4 2 0,5-1 158,-1 5 1,-1-4-113,1 3 1,-1-4 88,1 1-362,2-2 260,-7-1 0,5 3 38,-3 0 0,3 1 40,-3 0 1,0-2 19,-4 4 1,1 1-2,0 6 1,-2 1-20,-1 5 1,1 3 13,-5 3 0,2 2 3,-2 1 0,0 0 33,3 0 1,1-1-40,2-2 0,2-1-219,2-5 0,2 1-7,4-8 0,1-4-166,2-4 0,3-10 255,7-6 0,1-7 12,5-9 1,0-3 152,3 0 1,-2-3-128,1 3 0,0-1 568,1 1 0,-2 3-67,1 0 1,-2 1 117,-4 6 0,3 3-121,-3 6 1,3 2 41,1 4 1,-4 2-92,1 4 1,-4 8-93,4 5 1,-4 4-16,4 5 1,-5 2 11,1 4 1,2 1-485,-2 2 1,2-2-288,-2 2 0,-2-2-540,3-1 1,1-1-21,2 1 1,-2-1 1065,2-2 0,-1 2 0,4-3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89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16266 13920 7998,'10'0'232,"3"0"0,1 0-229,5 0 0,9 1 51,6 2 1,7-1 9,9 4 0,-22-3 1,0-1-216,3 1 1,0 1 0,2-1 0,0 1 228,0-2 0,-1-1 1,2 1-1,0-1-114,-3-1 0,0 0 1,1 0-1,0 0 106,0 0 0,1 0 1,-1 0-1,-1 0 63,-1 0 1,-1 0 0,-1 0 0,-1 0-119,19 0 0,-3-1 202,-3-2 1,-4 2-121,-5-2 1,-5 2-1,-10 1 1,-3 4 248,-3 2 0,-4 1-555,0-1 0,-4 3-116,1-3 1,-3 5-345,-3 2 748,-2 3 1,-4-5 0,-1 2-1</inkml:trace>
  <inkml:trace contextRef="#ctx0" brushRef="#br1" timeOffset="1">12709 14907 11766,'-18'-15'-743,"-1"3"0,1-2 823,3 2 0,2-1 445,3 4-230,5 4 1,2 1 247,6 4 0,2 0-354,5 0 0,0 3 84,2 0 0,6 4-47,4 0 0,3 4-15,0 1 1,3 1 94,3-4 1,2 0-168,5 1 0,7-2-296,5-2 0,-23-3 1,1-2 176,1 0 0,1-2 1,2 1-1,1 0 95,2 1 0,1-2 1,3 0-1,0-2-213,1 0 0,0 0 0,-2-1 0,-2 0 181,-1-1 0,-2 0 0,-4 2 0,-1 1 238,19-1 1,-5 2-312,-5 1 1,-8 1 101,-4 2 1,-7 2-628,-3 5 0,-3-1 128,0 0 0,-3 2 35,-3 1 1,0-1-381,-3 5 1029,-2-5 0,3 11 0,-4-2 0</inkml:trace>
  <inkml:trace contextRef="#ctx0" brushRef="#br0" timeOffset="2">10084 10968 8026,'0'-9'-878,"0"0"656,-4-1 200,2 1 189,-2 0-49,4-1 0,0 4-333,0 0-15,0 4-280,0-2 366,0 4 1,4-4 0,2-2-1</inkml:trace>
  <inkml:trace contextRef="#ctx0" brushRef="#br0" timeOffset="3">10093 10856 8042,'0'-6'-581,"0"0"235,-4 4 1686,3-6-351,-3 7-849,4-3 1,0 5 17,0 2 1,1 3-159,2 6 0,-1 3 138,4 3 1,-3 5-91,3 2 1,-3 3-5,4 3 1,-4 3 82,3 6 1,-3 3-398,3 3 1,-4 1 230,1 0 1,2-6-69,-2-4 1,1-4 56,-1-5 0,-2-5-51,2-4 1,-1-9-95,1-7 187,-2-2 1,3-9 39,-4-5 1,0-4 1,0-5 1,0-5-5,0-4 1,0-4-31,0 1 0,0-2 142,0-2 1,-1 1-120,-2 0 0,2-1 94,-2-3 1,2 6 215,1-2 0,0 9 28,0 0 1,0 9 271,0 1-492,0 9 1,0 2-199,0 10 1,1 7 123,2 5 1,-2 7-71,2 3 0,-2 6-1,-1 3 1,4 3-83,-1 3 1,3 2-119,-3 1 0,1 2 175,-1-5 0,-1 4-5,4-4 1,-2-1 52,2-5 1,-1-6-78,1-6 0,1-6 77,-3-4-51,3-6 0,-5-7 23,4-8 1,-4-6 2,1-6 0,-2-3-32,-1-4 0,1-5-8,2-4 0,-2-4-96,3-2 1,-3-2 93,-1 5 0,-4-5 107,1 2 1,-1-2-87,1 2 0,2 7 268,-2 8 0,2 5 186,1 8-39,0 1-278,0 9 1,0 19-143,0 11 0,0 6 119,0-3 0,0 4-95,0 2 1,0 7 53,0 2 0,1 0-38,2 0 0,-2 1-103,2 2 0,-1 0-194,1-3 0,-2-3-188,3-5 0,1-9 225,1-7 0,-1-5-1738,1-8 1990,0-2 0,8 0 0,0 1 0</inkml:trace>
  <inkml:trace contextRef="#ctx0" brushRef="#br0" timeOffset="4">7551 9255 8054,'-5'-4'-145,"-3"3"357,7-7 0,-2 7 352,6-3 0,3 4-84,6 4 0,4 4-186,5 4 1,1 6-91,6 0 1,-1 2 56,7 5 0,0 0-414,4 3 1,-1 0 163,0 0 0,0-5-188,1-1 1,-5 0-438,-2-4 0,-3 3 375,-4-5 0,-2-3-337,-6-1 1,-3-1-177,-4-2-329,-3 0 189,-2-3 1024,-4-2 0,-4-17 0,-2-2 0</inkml:trace>
  <inkml:trace contextRef="#ctx0" brushRef="#br0" timeOffset="5">7998 9227 8054,'0'-9'209,"-4"-1"1,3 7 216,-2 6 0,2 7-100,1 8 0,0 6-151,0 4 1,-3 3-25,0 3 1,-2 7-203,2-1 1,-2 4-221,-4 3 1,1 0 265,1-1 0,-1-5-39,2-3 0,-2-5-157,-2-5 1,2-5-905,2-5 837,-3-8 1,7-5-480,-4-5 0,4-1 747,-1-3 0,2-5 0,1-5 0</inkml:trace>
  <inkml:trace contextRef="#ctx0" brushRef="#br0" timeOffset="6">7775 8017 7737,'-7'0'-256,"1"0"1,4-1 951,-1-2-72,2 1-459,1-2 0,4 8-44,2 3 1,3 1 49,0 1 1,1 2-194,3 1 0,-2 3 66,5 3 1,-1 1-42,4-1 0,-1-2-71,1-1 0,-4-2-284,1 2 1,-1-2-218,4 2 1,0-3 225,-1 0 1,-2-5-361,-1 0 703,-3-1 0,5 7 0,-2 2 0</inkml:trace>
  <inkml:trace contextRef="#ctx0" brushRef="#br0" timeOffset="7">8454 8464 7984,'6'9'0,"1"0"0,-1 0 88,3 1 0,0-1 86,1 0 0,0 1-161,3-1 0,-2 0 71,4 1 0,0-2-185,0-2 0,0 2 44,-3-1 0,-1 1-228,1 1 0,2 1-161,-2-1 1,0 0 86,-2 0 359,-1 1 0,0 3 0,1 2 0</inkml:trace>
  <inkml:trace contextRef="#ctx0" brushRef="#br0" timeOffset="8">9078 8817 8019,'4'6'59,"1"-1"112,5-2 1,-4-1-74,0 4 1,0-1 2,4 1 1,2 3-169,0-3 1,1-1 33,-4 1 1,2 1-216,1 2 0,-2-1-124,3-2 0,0 3 213,0-3 0,0 2-87,-1 1 1,-1 1 107,1-1 0,2-1-82,-2-1 0,4 1 220,-4-2 0,5 2 0,-3 2 0</inkml:trace>
  <inkml:trace contextRef="#ctx0" brushRef="#br0" timeOffset="9">9860 9227 8011,'16'3'-449,"-1"0"1,-3 5 243,0-2 0,1-1 186,0 1 1,0-1-77,0 1 1,-3 3-175,3-3 0,0 2 269,-1 2 0,5 3 0,-3 1 0</inkml:trace>
  <inkml:trace contextRef="#ctx0" brushRef="#br0" timeOffset="10">10465 9525 7991,'23'9'0,"-2"2"-131,4 1 0,-5-2-103,2 3 1,1-3 196,-1-1 0,2 1-50,-2-1 1,0 0 8,-4 1 0,1-1 93,0 0 0,2 1-57,1-1 0,0 0 85,-3 1 1,-4-2-211,1-2 0,2 2 41,4-1 0,0-2-114,-4 1 0,-2 0 179,-1 3 61,5 1 0,0-1 0,2 0 0</inkml:trace>
  <inkml:trace contextRef="#ctx0" brushRef="#br0" timeOffset="11">11490 9963 7991,'15'9'-185,"1"0"0,3 1 123,-3-1 1,1 1 490,2 3 0,3-2-130,-1 5 0,2-5-178,-1 1 0,-1 0-50,3 0 0,0-2-171,1 3 0,-1-3-171,-2 0 1,-2-1 120,5 0 1,-3 0-10,3 1 0,-5-1 81,2 0 1,-2 1-321,-2-1 1,1 0 67,0 1 1,-1-1 329,1 0 0,-1 1 0,1-1 0,0 0 0</inkml:trace>
  <inkml:trace contextRef="#ctx0" brushRef="#br0" timeOffset="12">12421 10410 7990,'18'9'0,"2"0"17,2 0 0,-3 1 89,3-1 1,-1 0 115,0 1 1,-1-1 16,2 0 1,1 1-191,-2-1 1,1 0 107,-3 1 1,-1-1-286,1 0 1,0-1-177,-1-1 0,1 1-192,-1-2 0,-2 1 137,-1 0 0,0 1 359,0-2 0,3 2 0,-3 2 0</inkml:trace>
  <inkml:trace contextRef="#ctx0" brushRef="#br0" timeOffset="13">13240 10810 7982,'13'13'0,"-1"-2"0,3 1 0,1-3-237,3-2 1,-2 1 120,-1-2 0,1 1 171,-1 0 1,0 1-334,0-2 0,0-1 95,-3 1 0,0-2-14,0 2 0,-3-1 101,2 1 1,1 2 95,-4-1 0,2 1 0,-1 1 0,4 0 0</inkml:trace>
  <inkml:trace contextRef="#ctx0" brushRef="#br0" timeOffset="14">13808 11117 7963,'9'4'-45,"2"1"43,1 5 1,-2-4 148,3 0 1,0-1-10,0 2 0,2 0 104,-2-4 1,2 3-69,-2-3 0,2 3-169,-3-2 1,4 0-13,-4-1 1,4-2-141,-4 2 1,1-1 20,-4 1 1,1-1-219,3 4 1,-3-4-13,3 2 1,-6 1-97,-1 1 452,0-2 0,4 8 0,-1-1 0</inkml:trace>
  <inkml:trace contextRef="#ctx0" brushRef="#br0" timeOffset="15">13976 11275 8036,'-4'-6'519,"1"0"0,-3 3 285,3-3-593,0 4 1,4-2 77,2 4 0,5 1-29,5 2 0,2 0-287,-2 6 1,3-2 131,0 6 0,1 0-292,2 0 0,-1 3 192,-3 0 1,3-3-281,-3 0 0,3 0 41,0-1 1,0 1 55,-2-4 1,0-4 65,-4-2 0,4-2 46,-4-1 0,0-1 505,-6-2 1,1-6-199,-4-7 0,0-1 363,-3-2 0,0 1-218,0-1 1,0-1 177,0-1 0,-4 0-244,-2-4 0,-5 4-138,-2 0 1,-2-2 30,2 1 1,-2 0-109,2 4 1,1 0-209,3 3 1,-1 1 134,1 5 1,1 0-1319,2-1 685,1 5-2015,5 1 2302,0 4 0,5-4 0,0-1 1</inkml:trace>
  <inkml:trace contextRef="#ctx0" brushRef="#br0" timeOffset="16">15707 11303 8061,'-1'6'1508,"-2"-3"-498,2-2-384,-3-1-418,8-4 0,1-2-95,5-3 0,-1-1-495,0-3 0,2-1 289,1-5 1,-1-3-902,5 1 1,-4-8 518,4 1 1,-1-9 474,4-1 0,0-5 0,-1 0 0</inkml:trace>
  <inkml:trace contextRef="#ctx0" brushRef="#br0" timeOffset="17">16024 10773 8062,'5'4'-1011,"0"0"767,-2 2 1,-1 1 112,5-4 1,-4 4 357,3-4 1,-3 3-61,3-3 0,-3 3 151,4-3 0,-4 1-86,3-4 0,-3 0 3,3 0 0,-3 0-51,4 0 1,-2-2-198,1-1 0,2 0 6,-2-6 0,2 2-196,-2-6 0,2 3-318,-2 1 1,2-4 107,-2 1 413,2-5 0,-3 3 0,5-5 0</inkml:trace>
  <inkml:trace contextRef="#ctx0" brushRef="#br0" timeOffset="18">16285 10493 8234,'0'-9'621,"0"0"-725,0-1 0,1 1-354,2 0 0,2-4 642,4 1 0,2-5-41,1 2 0,3-7-383,3-3 0,1-2 68,-1-1 1,4-4-261,0-2 0,0-6 166,-4-4-68,-3 3 0,-2-4 1,-4 2-1</inkml:trace>
  <inkml:trace contextRef="#ctx0" brushRef="#br0" timeOffset="19">16583 9646 7985,'4'-14'0,"-3"-3"23,2 5 1,-1-4 360,1 4-97,-2-1 1,3 4 95,-4 0 1,0 2 198,0 1-343,0 0 0,-3-3-308,0-1 1,0 1 108,3 0 1,1-2-201,2-1 0,2 1 166,5-5 0,-1 0-880,0-6 1,4 1 203,-1-4 0,4-4 5,-4-5 1,3 2 664,-2 1 0,3-2 0,-1 0 0</inkml:trace>
  <inkml:trace contextRef="#ctx0" brushRef="#br0" timeOffset="20">16778 9013 7985,'0'-10'-392,"0"-3"0,0 3 443,0-3 0,1 0 515,2 1 1,-1-1-395,5 4 1,-4-1 48,3 1 1,-1 0-241,1 0 0,3-1 117,-3 1 0,2-3-100,1-1 1,2-3-127,1 0 0,-1-2-239,5 0 1,-5-2 97,2-2 0,0 2-177,0-5 1,-1 0 63,-3-3 1,2 0 381,1 0-222,-2-4 1,8-1 0,-3-4 0</inkml:trace>
  <inkml:trace contextRef="#ctx0" brushRef="#br0" timeOffset="21">17095 8333 7988,'0'-9'-695,"0"0"0,3 2 1201,0 1-268,0 0 0,-3-3-162,0-1 0,0 4 206,0 0-262,4 0 1,-3-4 99,2 1 0,-2 3-200,-1 0 1,0-1 81,0-2 1,0 0-47,0 0 0,3-1-59,1 1 1,2 0-261,-3-1-1,4 0-217,-1-2 581,-2 1 0,9-11 0,-3 3 0</inkml:trace>
  <inkml:trace contextRef="#ctx0" brushRef="#br0" timeOffset="22">17300 7896 8026,'-10'0'208,"1"0"-395,0 0 27,-1 0 220,1 4 1,0 2-23,-1 6 0,-2 0 63,0 3 1,-6 2-150,-1 5 0,0-2 42,-6 5 1,-1 0-293,-5 3 1,1 1 150,-4 2 0,5-6-351,1-1 322,4-3 1,1-2 0,0-1 0</inkml:trace>
  <inkml:trace contextRef="#ctx0" brushRef="#br0" timeOffset="23">17225 7924 8181,'-14'0'0,"1"0"0,4 1-22,3 2 0,2 0 76,4 6 1,1-2 324,2 6 0,1 1-147,2 2 1,2 5 98,-2 4 1,3 6-61,0 3 1,0 7-170,1 2 1,-3 2-192,2-2 0,-2 1 238,6-7 1,-2 3-191,2-9 1,-3-2 1,2-10 1,-4-5-215,-2-1 231,0-7-133,-1-2 1,-2-9-225,-6-4 0,-2-1 9,-4-2 370,-1-3 0,-3 1 0,-1-5 0</inkml:trace>
  <inkml:trace contextRef="#ctx0" brushRef="#br0" timeOffset="24">9879 13966 8216,'1'-6'-323,"2"0"0,-1 3 687,4-3 0,5 2-30,4-2 1,4 3-143,2-3 0,4 3 9,6-3 1,-1 4-54,4-2 1,2 2-20,4-1 0,2 2 40,5-2 0,-4 2-24,1 1 0,-5-1 51,1-2 0,0 2-52,0-2 1,-2 2-17,3 1 0,-6 0 10,-1 0 1,0 0-20,3 0 1,-2 0 26,-1 0 0,-4-1 34,1-2 0,2 1-32,1-5 0,-1 4 71,1-3 0,-4 0-126,1-3 1,1-1-146,-1 1 1,-1 0 128,-5-1 0,-2 2-127,-4 2 0,-4-2-440,1 1 0,-5 3 223,1 1 0,-2 1-863,-4-1 1,2 1 1195,-2-4 0,3 4 1,0-3-1</inkml:trace>
  <inkml:trace contextRef="#ctx0" brushRef="#br0" timeOffset="25">13715 12523 8186,'-24'4'96,"-2"-3"46,4 2 1,2-2-97,4-1 1,2-1 19,1-2 0,2-3-7,-5-6 0,2-4 12,-2-6 1,0-2-269,4-7 1,-4-4 126,4-5 1,3 2 37,6-3 0,3 0 158,3 1 1,4-1 195,5 4 0,2 5-150,5 4 1,0 8-32,-1 8 0,4 3-19,0 3 1,3 1 12,-4 5 0,2 9-137,-1 3 0,1 6 142,1 3 0,-1 4-253,-4 6 0,-2 1 54,-1 2 0,-3 4 1,-3-1 0,-5-4 74,-2 1 1,-2-1 140,-1-2 0,-4-1 146,-2-5 1,-7-3-86,-2-7 0,-3-1-105,-1-5 1,0-4-57,-3-2 0,3-2-655,1-1 1,0-1-78,6-2 1,-4-2 674,4-4 0,-5 0 0,3-1 0</inkml:trace>
  <inkml:trace contextRef="#ctx0" brushRef="#br0" timeOffset="26">1564 7560 8535,'-4'-5'-157,"0"0"-83,-2 2 254,2 2 160,-1-3 1,4 5-15,-2 2 1,5 3 25,1 7 0,5 2 12,-2 7 1,2 0 4,2 5 1,2 1 27,0 10 0,5 0-431,-2 5 1,3 6 171,1-2 0,-4 1-164,1-1 1,-1-2 98,4-1 0,-5-5-99,-1-8 1,-4-4-133,-3-8 240,-2-9 0,-4-3 72,0-10 0,-1-3-53,-2-7 1,-1-1-8,-2-5 1,-5-4 302,1-5 0,-2-1-234,-1-6 1,2 1-27,-5-3 0,5 3 88,-1 0 0,-2-1-84,2-6 0,-4 6 118,4-2 1,-1 6-41,4 0 1,1 2 166,2 1 1,-2 5 26,5 5 0,0 3-43,3 6 0,0-1 49,0 1 1,4 0-146,3-1 1,4 4 10,1 0 1,5 4 20,-2-1 1,3 2-150,1 1 1,-2 3 47,-1 0 0,0 7-198,-3 0 0,-1 5 168,-3 1 1,-2 1-149,-1 2 0,-4 1 65,1 1 1,-3-1 69,-3 2 0,-2-3 13,-5 0 1,1 0-21,0-1 1,-2-3 65,-1-3 0,2-2 3,-3 0 1,3-2 81,1-2-260,-1-2 173,5-4-24,1 0 1,5 0-11,2 0 1,3 0 50,7 0 1,1 0-51,5 0 0,0 0-32,-1 0 0,1 4-114,-1-1 0,4 5-235,0 1 0,0 1 11,-4 2 0,0-2-304,-3 0 0,2 0-218,-5 2 1,1-1 871,-4 1 0,0-2 0,1 0 0</inkml:trace>
  <inkml:trace contextRef="#ctx0" brushRef="#br1" timeOffset="27">2048 7495 11259,'0'-9'3276,"-4"0"-2580,-1 3 0,0 3-1035,2 6 1,3 8 844,3 7 1,2 5-584,4 5 0,1 4-280,-1 2 0,0 9-715,1 0 1,-1 8 1132,0-5 0,-2-19 0,0-1 0,0 0 0,0 0 0</inkml:trace>
  <inkml:trace contextRef="#ctx0" brushRef="#br0" timeOffset="28">1788 9292 8491,'-10'10'0,"2"-4"-349,2 0 0,-1 0 113,4 3 1,2 5 430,7 1 1,1 8-92,8 5 0,1 4 152,3 5 0,2 2-322,1 1 1,0-2-71,-4 3 1,1-1-14,0-3 0,-4-2-278,1-7 1,-5-4-297,1-2 277,-1-2 339,-6-10 0,-1-6 107,-4-10 0,-4-7 0,-2-2 0,-2-4 242,-2-2 0,0-4-242,-3-6 0,0-1 0,-3-3 0,-1-1 0,1 2 0,-1-2-122,-2-1 1,1-1 223,-1 1 0,4 1 136,3 2 0,3-1-24,3 4 0,-2 1 251,5 5 0,4 5-112,5 5 1,4 3-8,2 0 0,0 3-183,3 2 0,-3 3-182,4 4 1,-4 0 123,4 0 0,-5 5 6,2 5 0,-4 0-371,-3 6 0,1 0 53,-3 6 0,-1 1 45,-3 1 1,-1 3 45,-2-2 0,-3-1 143,-3 1 1,3-5 44,0 2 0,0-3 216,0-4 1,-1 0-32,4-3-211,0-1 1,4 2 53,2-4 1,2-2-20,4-1 1,5-3-212,1 3 0,3-3-86,1 3 0,-1-3-254,1 4 1,-1-2 34,1 1 1,-1 2-590,-3-1 1024,3-3 0,-4 8 0,5-2 0</inkml:trace>
  <inkml:trace contextRef="#ctx0" brushRef="#br0" timeOffset="29">2216 9357 8571,'-4'-5'-95,"3"-3"190,-7 3 0,8-3 29,0 1 1,1 0-145,5 4 1,0 0-8,3 3 1,0 5-205,-3 4 1,1 5 78,-4 4 0,3 5 275,-3 2 1,4 1-141,-4-1 1,4 2 282,-1-3 0,-1 0-101,2 1 0,2-5-143,3-2 1,1-3-19,-4-6 0,4-4-68,3-2 1,-2-6-276,2-3 1,0-7 127,2-6 0,1-3 211,-1-3 0,1-1 0,0 2 0</inkml:trace>
  <inkml:trace contextRef="#ctx0" brushRef="#br0" timeOffset="30">1797 11238 8398,'-9'15'0,"4"-1"-65,1-1 1,3-2 105,1 4 0,9 2 355,3 5 1,5 5-214,1 4 0,1 4-206,-1-1 1,4 5-124,0 2 0,0 2-29,-4-3 0,0-3-323,-3-6 1,2-5 268,-5-2 0,1-3-347,-4 1 1,-1-7 9,-1-2 566,-3-7 0,-4-2 0,0-4 0</inkml:trace>
  <inkml:trace contextRef="#ctx0" brushRef="#br0" timeOffset="31">1844 11396 8398,'-10'-23'0,"2"0"-8,2 4 1,2 2 27,4 1 0,0 2 243,0 1 0,4 3 4,2-2 1,5 2-113,2 4 1,3 1-120,0 2 1,-2 2-139,2-2 0,-2 3 92,2 3 1,-2 2-35,-1 4 0,-6 5 151,2 1 1,-6 3-233,0 0 1,-1 5 54,-2 2 1,-5 1 89,-1-1 0,-2 1 149,-1-5 0,-1 2-140,1-1 0,0-6 177,-1 3 1,4-7-84,0 1 1,4-6-90,-1-1 1,2-3-5,1 3 1,2-3 10,4 0 0,1-1-66,9 1 1,-1 1-190,4 2 0,3 2-431,-1-1 0,2-2 282,-1 1 1,-1-1-889,3 1 1251,-3-1 0,6-1 0,-3 1 0</inkml:trace>
  <inkml:trace contextRef="#ctx0" brushRef="#br1" timeOffset="32">2086 11154 8735,'-5'-5'1025,"3"0"-795,-4 2 54,4 2-213,-2-7 1,8 4-60,2-3 0,6 3-72,0 4 1,4-3-35,-4 0 0,0 1 132,-2 5 1,-1 2-133,0 4 1,1 2 14,-1 1 1,-3 3 114,0 3 0,-3 1-118,0 0 0,-2 3 68,-1 3 0,-1 1-5,-2-1 0,-3 1 56,-3-5 0,1 1-165,2-3 94,-3-5-14,8 0 25,-3-9 0,8-1-6,2-4 0,7-1-81,2-2 1,3-1 97,1-2 0,-1-2-50,1 5 1,-1 0 37,1 3 1,2 1 44,-3 2 0,0 2 86,-6 5 1,-4 0 209,1 2 1,-6 3-132,0 4 1,-2-1 143,-1 1 1,-4 4-341,-2 1 0,-2-1 70,-2-1 1,1 1-301,0-2 0,-1 1-25,1-3 265,0-5 0,-1 4 0,1-4 0</inkml:trace>
  <inkml:trace contextRef="#ctx0" brushRef="#br0" timeOffset="33">7458 7179 8239,'-4'18'-313,"0"4"-169,-2 0 1,1-1 260,5-2 0,0 3-45,0 0 266,5-1 0,-4 2 0,3 1 0</inkml:trace>
  <inkml:trace contextRef="#ctx0" brushRef="#br0" timeOffset="34">7486 7970 8239,'-9'19'0,"-1"-1"437,1 1 1,4 0-33,2-1 0,2 2-425,1 2 1,0-3 48,0 3 0,0-2-397,0-2 1,3 2-19,0 2 0,0-3-195,-3 3 0,3-2 581,0-2 0,0-3 0,-3-2 0</inkml:trace>
  <inkml:trace contextRef="#ctx0" brushRef="#br0" timeOffset="35">7505 8491 8239,'0'14'0,"-4"-3"0,1 5 0,-1-4-69,1 4 0,2-4 36,-2 4 0,2-4 394,1 4 0,1-1-202,2 4 1,-2-1-340,2 1 1,-2 3-103,-1-1 1,0 5-363,0-1 1,0 1 254,0-1 1,0 1 388,0-5 0,-4 9 0,-1-1 0</inkml:trace>
  <inkml:trace contextRef="#ctx0" brushRef="#br0" timeOffset="36">7514 9227 8239,'-3'19'0,"0"-1"0,-4 1 427,4 0 1,0-1 24,3 1 1,0-1-126,0 1 1,0 0-125,0-1 1,0 4-32,0 0 0,3 0-338,0 0 0,2-1 236,-2 4 1,-2-1-872,2 0 1,-2 2 502,-1-4 0,0 4-614,0-1 1,-1 2 911,-2 0 0,-2 1 0,-5 0 0</inkml:trace>
  <inkml:trace contextRef="#ctx0" brushRef="#br0" timeOffset="37">7505 10195 8006,'0'24'-550,"0"-1"507,0-4 0,-4 2 60,1 1 1,0 0 411,3-4 1,0 1-95,0 0 1,3-1-340,0 1 0,1-1 95,-4 1 0,0 4-569,0 2 1,0-3 76,0 0 1,0 2-92,0 1 1,0 2 491,0 1 0,-9 4 0,-1 1 0</inkml:trace>
  <inkml:trace contextRef="#ctx0" brushRef="#br0" timeOffset="38">7523 11099 8196,'0'17'0,"0"-1"0,1 0 111,2-3 1,-1 3-20,5 0 1,-4 0-332,3 0 0,-3 0 81,3-3 0,-1 3-411,2 0 1,0-2 9,-4 2 559,0-1 0,-3 4 0,0 0 0</inkml:trace>
  <inkml:trace contextRef="#ctx0" brushRef="#br0" timeOffset="39">7570 11601 8196,'0'19'288,"0"0"1,0-1 499,0 1 0,0-1-303,0 1 0,0 0-179,0-1 1,1 1-348,2 0 1,2-1 95,4 1 1,1-2-1910,-1-1 1854,0-3 0,1-3 0,-1-1 0</inkml:trace>
  <inkml:trace contextRef="#ctx0" brushRef="#br0" timeOffset="40">6816 9516 8166,'-10'-10'-90,"1"4"45,0 0 0,-1 1 756,1-1-162,0 1-596,-1 5 1,2 6 84,2 3 0,2 7-90,4 6 1,0 7 180,0-1 1,1 7 5,2 3 1,2-4-118,4 3 0,5-6 6,1 0 0,3-7-363,1-6 0,-1-4 168,1-8 0,-1-4 48,1-8 1,-3-5 84,-1-11 0,-5-2 381,0-4 0,-5-3-68,-5 0 0,0-3-56,0 3 1,-1 1 57,-2 5 1,-2-1-77,-5 4 0,-2 5-477,-1 4 0,-3 7 189,0 3 0,2 3-741,-2 3 1,4 7 827,-4 5 0,5 7 0,-2 2 0</inkml:trace>
  <inkml:trace contextRef="#ctx0" brushRef="#br0" timeOffset="41">6946 11182 8086,'-10'10'81,"-3"-1"0,6 1 18,-2 3 1,5-3-171,1 2 1,2 3 158,1 0 0,1 3 199,2 1 1,1-1-253,5 1 0,-2 0 62,6-1 0,0 0-129,-1-3 1,4 2 118,-4-5 0,4 1-151,-4-4 1,4-4 124,-4-2 0,1-3-82,-4-3 1,2-6 17,-1-7 1,0-2 15,-7-4 0,0-2 215,-3-4 0,-1-3-128,-2 0 1,-2 1 184,-4 5 1,-1-1-59,1 5 1,-1-1-110,-3 3 0,2 2 6,-5 1 0,4 7-110,-4 6 1,4 2-15,-4 1 0,5 2-270,-1 4 0,2 1 207,4 9 1,-1-2 11,4 2 1,0 1 50,3-1 0,0-3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93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2505 6685 8285,'-10'-5'239,"1"1"1,4 5 469,2 2 0,3 6-348,3 7 0,2 8-194,4 7 0,4 7-51,-1 12 1,-4-22 0,1 1-300,-1 3 0,-1 1 0,1 2 0,-1 2 296,1 2 0,-1 0 0,-1-1 0,0 0 5,0-2 0,0 0 0,1-3 0,0-1-105,1-2 0,0-1 0,8 18 72,2-6 0,-1-12-33,4-11 1,3-4 230,1-8 0,-1-2 172,1-4 1,1-1 37,5-2 1,2-3-129,4-7 1,0 2 166,0-5 0,-2 5-29,-1-1 1,0 1-408,3 2 0,-4 1-189,-2 2 1,-2 1 175,-1 5 1,0 0-786,0 0 0,0 5-774,0 1 1,0 3 1475,0 3 0,2 3 0,0 4 0,-2-1 0,-1 1 0,-3-1 0</inkml:trace>
  <inkml:trace contextRef="#ctx0" brushRef="#br0" timeOffset="1">2179 9022 8098,'-18'-12'0,"3"-1"0,1 4 211,5 3 0,0 1 321,-1-2 179,5-1-475,-3 7 1,7-2-131,-2 6 0,3 3 48,3 7 1,2 5 53,4 7 1,2 3 59,1 3 1,2 2-30,5 5 0,0 3-505,-1 2 0,5 3 414,2 0 1,-12-19 0,1-1-192,0 1 0,0-1 0,-1 1 0,1-1 40,11 20 0,0 0-507,-3-3 0,0-2 203,-4-7 1,-3-4-523,-3-9 0,-1-3-365,-2-9 601,0-3 1,-4-6 161,-1-7 0,-3-5 431,-1-4 0,-9-9 0,-1-4 0</inkml:trace>
  <inkml:trace contextRef="#ctx0" brushRef="#br0" timeOffset="2">2160 9050 8098,'-5'-14'0,"-3"0"569,1 5 0,3 0-112,1-1 0,3 2-14,3 2 0,4-2-204,5 1 0,-1 3-15,5 1 1,-1-1-172,4 1 0,1-3 79,1 3 1,-1-4-357,2 4 0,1-4 200,-2 1 0,4 1-589,-3-2 1,-2 2 19,-4-1 306,-3 2 0,-7 5-383,-3 2 0,-3 6-16,-3 7 1,-3 1 321,-3 2 1,-4 4 363,-3 2 0,0 2 0,0 0 0,0 1 0,3 0 0,-2-2 0,2 2 0,1-6-28,2 3 1,1-2 22,0-1 1,1 0 211,1-3 0,0-5 322,4-2 0,1-1 225,5-2 0,-1-3-276,4 1 0,2-5 83,4 1 0,2-2-129,5-1 1,0 0-357,-1 0 0,4-1 13,0-2 0,3 1-46,-4-5 0,5 1-277,-1-3 0,1 3-593,-1-1 0,-1 4 827,-3-3 0,-1 4 0,3-2 0</inkml:trace>
  <inkml:trace contextRef="#ctx0" brushRef="#br0" timeOffset="3">2188 10950 8078,'-13'-6'0,"2"-1"59,-1 4 175,6 0 1,3 3-76,6 0 1,3 5 89,6 4 0,3 6-74,3 7 0,2 2 70,2 7 0,3 8-360,-10-16 1,1 0-1,-1 2 1,0 1 208,2 2 0,0 0 0,-2 2 0,1 0 5,1 1 0,0 0 0,0 1 0,0 1-204,2 2 1,-1-2 0,-1-3-1,-1-2 73,0 1 0,-1-2 0,10 15-704,-3-8 0,-5-6 415,-2-7 0,-7-4-194,2-11 1,-7-3 19,1-19 495,-4 0 0,0-7 0</inkml:trace>
  <inkml:trace contextRef="#ctx0" brushRef="#br0" timeOffset="4">2253 11024 8101,'-1'-9'86,"-2"-1"0,2 4-165,-2 0 1,6 1 43,3-1 1,8-3-43,4 3 1,5-2 907,5-1 1,3-2-477,0-1 1,6 1-456,-3-1 0,1 2-663,-7 0 0,-2 5 331,-1 2 0,-6 2-245,-7 1 1,-5 8 676,-4 5 0,-6 3 0,-3 3 0</inkml:trace>
  <inkml:trace contextRef="#ctx0" brushRef="#br0" timeOffset="5">2393 11257 8101,'-9'9'1099,"-1"0"479,5 1-1050,1-5 0,12-1-78,5-4 0,7 0-282,5 0 0,5-3-269,1 0 0,4-4-270,0 0 1,2-2-767,3-3 0,3-3 1137,3-3 0,-4-5 0,0-1 0</inkml:trace>
  <inkml:trace contextRef="#ctx0" brushRef="#br1" timeOffset="6">17206 17467 11856,'-9'-4'-1076,"4"2"1427,2-4 1,4 4 71,5-1 1,5 2-484,11 1 0,2 0-36,4 0 1,0 0 51,0 0 1,0 3 14,0 0 0,4 3 46,2-3 0,-1 3 159,1-3 0,-3 0-204,3-3 1,4 0-244,2 0 0,3-1-1,-2-2 0,3-1 286,0-2 0,0-2 45,0 1 0,-3 3 5,-4 1 0,2-1 4,5 1 1,-5 0 70,5 3 1,-4 1 158,0 2 1,0-1-126,3 4 0,-2-1-79,2 2 1,-3 1-109,4-2 0,0-2 126,6-1 1,-3-2-113,3-1 0,-1-1-181,0-2 0,-22 1 0,0-2 134,4-2 1,0 0 0,-1 0 0,-1 0-125,4-1 0,-1-1 0,-1 0 0,-2 0 139,2-1 0,1 0 0,-1-1 0,1 1 110,2 0 1,0-1 0,-1 1 0,0 1-40,1 0 0,0 0 0,-1 2 0,0 0 2,-2 2 1,0 2-1,1-2 1,1 0-19,-1 3 1,1-1-1,-1 0 1,0 0 74,1 0 0,-1 1 1,-1 1-1,-1-1-59,-2 0 0,0-1 0,1 1 0,-1 1 2,2 0 0,-1 0 0,0 0 0,-1 0-17,2 0 0,-1 0 0,-1 1 0,0 1-94,-2-1 1,1 1 0,0 1-1,0 0 123,0-1 0,-1-1 0,25 7-2,-1-2 0,0-1 32,0 1 0,-23-3 0,0-1-49,-1 2 0,0-1 1,2-1-1,-1 0 62,1-2 1,0 0-1,0 0 1,1 0 27,0 0 0,1 0 0,1-1 0,0 1-21,3-2 0,0 1 0,-1 0 0,1 0 17,0-2 1,0-1 0,-1 3 0,0-1 91,0-1 0,-1 0 0,3 0 0,0 1-133,0-1 0,1 0 0,-1-1 0,-1-1 44,0 2 0,1 0 1,-2-1-1,0 0-96,-1-1 0,1 1 0,0 0 0,0 1 74,2 0 1,-2 0-1,-3 1 1,-1-1-374,1 0 0,-1 0 0,22-4-473,-1 3 1,-1 1-625,-2 3 0,-3 1 501,-6 3 868,-1 1 0,-3 3 0,-2 0 0,-3 2 0,-3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94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2039 9646 8353,'0'-14'0,"1"-3"0,2 5 0,2-1 334,5 4 1,4 4-89,5 2 1,4 2-82,4 1 0,6 0-202,1 0 0,2 3-163,1 0 1,-2 3 163,3-3 1,-3 0-123,5-3 0,-1 0 249,2 0 0,-2 0-155,5 0 0,-5 0-72,1 0 1,-2 0 130,0 0 1,-4 0 61,0 0 0,-4 0-27,1 0 1,-2 1 125,-1 2 0,-2-1-107,2 5 0,-3-2 52,2 1 0,1 2-37,-3-2 0,2 3 101,1 0 0,0-3-101,0 0 0,0 1 35,0 2 1,1 0-72,2 1 1,1-4-12,2 0 0,1-1-31,-4 1 1,4 2 50,0-5 0,1 0-282,1-3 0,-2 0 266,2 0 1,0-1-73,6-2 0,-4-2 42,2-5 0,1-2-9,2-1 0,-2-2 91,1 2 1,-2 1-15,2 3 0,-3-1 110,0 1 0,2 0-141,2-1 1,-3 4 162,0 0 0,0 1-127,-1-1 0,3-2 29,0 5 1,-4-3-23,5 3 1,-2 0 10,-1 3 1,4 0-77,-5 0 1,6 0 55,-9 0 1,3 0-62,-3 0 1,3 3 41,1 0 1,-1 1-101,-3-1 1,0-2 96,1 3 0,2 0-39,0-1 1,2 0 21,-2-3 1,2 0 0,5 0 1,0-3 38,-1 0 0,0-5-288,-3 2 0,3 2 259,-3 1 0,3-1-1,0 1 0,-2 0 15,-1 3 0,-3 0 25,4 0 0,-5 3-142,1 0 1,-1 3 130,-2-3 1,0 3 10,0-3 0,3 2-18,-3-2 0,5-2-5,-4 2 0,1-1-27,-2 1 0,5-2 31,1 2 1,-2-2-56,0-1 1,1 0 24,2 0 1,1 0-61,2 0 1,-1-3-235,1 0 1,-1-4 251,1 1 1,3 0 44,-1 0 1,-22 5-1,-1 0-14,24-2 1,-1 1-2,-2-1 1,3 2-1,-1-2 0,2 6-221,-1 3 1,-3 2-239,3 2 1,1 0-47,-2 2 0,-22-6 0,0-1 148,-1 1 1,1 0-1,4 0 1,1-2 344,2 1 0,0 0 0,4 0 0,0 1 0,1-1 0,1-1 0,2-1 0,1 0 0</inkml:trace>
  <inkml:trace contextRef="#ctx0" brushRef="#br1" timeOffset="1">7290 12979 10267,'6'-4'1592,"3"3"-1564,0-2 0,6 2-28,6 1 1,4 0-95,6 0 0,5 0 121,5 0 0,3 0-422,0 0 0,-2 0 468,2 0 1,2-4 109,4-2 1,-1-2-116,-2 2 1,0-2 27,-1 2 0,3-3 280,-3 0 1,3 0-42,-6 0 1,0 3 99,0 3 0,0 2-216,0 1-1,-3 1-60,-5 2 0,0 6 5,-4 3 0,3 0-53,-3-2 1,3-1-155,-3 0 0,1 1 129,-1-1 1,2-4-257,5-2 0,-5 1 81,-2 0 1,1-1 95,-1-3 1,3 0-3,-3 0 1,1-1-107,-1-3 0,0 2 3,6-4 0,-6 3 86,4-3 1,-5 4-571,-2-1 1,1 2 279,2 1 1,-2 0-900,2 0 0,-2 0 1202,-2 0 0,2 0 0,2 0 0,4 0 0,1 0 0,1 0 0</inkml:trace>
  <inkml:trace contextRef="#ctx0" brushRef="#br0" timeOffset="2">11806 9646 8408,'-14'-13'-639,"1"-3"1,4 3 1139,3 0 0,2 3 521,4 1-894,0-1 0,1 2 118,2 2 0,2-1-181,4 3 0,5 0 34,1 1 0,3 2-47,0-2 1,5 2 72,2 1 0,6-1-195,3-2 1,3 2 60,4-2 0,3-2-122,-18 1 1,1 1 0,1 1 0,0-1 40,3 0 0,0 0 0,1 0 0,-1 0 29,-1-2 1,-1 0-1,2 1 1,1-1-27,-1 0 1,0 1 0,0 1 0,0 0 41,-1-1 1,-1 1 0,-1 3-1,-1-1-2,20 1 0,-6 2 49,-4 8 0,-1-3 213,-5 5 1,2 2-44,-2-2 0,-2 4-135,2-4 1,4 4 161,-1-4 1,3 1-96,-6-4 1,4-4 115,0-2 0,5-2-77,3-1 0,0 0-201,0 0 1,3-5 119,-20 1 0,0-1 0,23-6-228,-23 4 1,1-1 0,22-4 199,1 0 0,-24 5 0,1 1 20,2-1 0,1 1 0,-3 0 0,0 1-35,1 1 1,0 2-1,21-6 71,1 5 0,2-1-134,-26 2 0,0 1 0,26 0-16,-26-1 0,1 1 0,0 0 0,0 1-98,2 0 0,1 0 0,-2 1 0,2 1-43,0-1 1,2 1-1,-1 0 1,1-1-215,2-1 0,0 0 1,1 0-1,0 0 415,2 0 0,1 0 0,0-1 0,1-1 0,1 0 0,0 1 0,1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94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1480 6350 8096,'0'-9'-40,"0"-1"0,2 2 40,5 2 0,4-1 308,11 4 0,7-1-129,8 4 1,9 1-168,-21 1 0,2 0 0,2-2 0,1 2-351,1 1 1,0 0 0,1-1 0,0 1 343,1 0 0,0 0 0,0 1 0,1-1-13,2-1 1,-1 0 0,-2 1 0,0 0 26,2-1 0,-1-1 0,-1 1 1,0-1 46,-2-1 1,0 0 0,-2 0 0,0 0-48,1 0 1,-1 0-1,18 0 254,-1 0 0,-11-1-58,-7-2 0,-5 2 411,-8-2 141,-1-2-469,-9 4 1,-5-4-51,-6 5 0,-7-3 414,-2 0 1,-4-3-911,-2 3 0,-5-3 189,-8 3 0,-1-5-395,-5 2 0,5 1 227,1-1 0,1 0 25,-1-4 1,4 4 364,8 0 0,2 3 230,11-4-241,-3 5 0,17-5-144,1 4 0,7 0 359,9 3 0,2 3-44,4 0 1,1 4-112,2 0 1,-1 1-118,4 1 1,-1 4-188,1-1 0,-1 5-9,-2-2 1,-3 0 120,0 0 1,-1-2-14,-5 2 1,-5-4 18,-4 2 0,-4-3 56,-3-1 1,-2 1-102,-4-1 0,-5 0-67,-4 1 1,-5-1-213,-4 0 0,-6 2-451,-4 1 0,-4 4-1667,-5 5 2138,0 7 0,14-11 0,0-1 0,-1 3 0,0 0 0</inkml:trace>
  <inkml:trace contextRef="#ctx0" brushRef="#br0" timeOffset="1">1527 8166 8347,'-3'-10'428,"-1"2"0,0 1-1037,-1 1 0,3 0 107,5 0 1,7-1 970,5 4 1,4-3-180,3 3 0,3-4-45,6 4 1,2-1-174,4 1 1,5 1-197,5-4 1,3 4 184,-24 0 1,0 1-1,25 0 41,-4 1 1,-1-4 121,1 1 1,1 0-121,-1 3 0,-3 0 125,-6 0 0,-2-3-125,-2 0 1,-2 0 23,-4 3 0,-4-1-84,-3-2 0,-2 2 15,-3-2 0,-1 1-188,-6-2 206,3 3 109,-11-7 0,3 6-136,-4-4 0,-4 3-123,-2-3 1,-7 2 60,-2-2 0,-7 0-14,-3-3 0,-2 3 17,-1-1 0,-1 1-3,-2-3 0,2 1 328,-2 1 1,6 0-100,4 4 1,1-3 357,1 3-123,5-5-244,5 7-187,4-3 1,11 4-181,3 0 1,4 3 155,6 0 1,1 5-120,1-2 0,0 1 0,4-1 1,0 3 118,3-3 1,0 2-5,0 1 0,-2 1-14,-1-1 1,-2 0 149,-4 1 1,-4-1 1,1 0 0,-6 1 237,-1-1 1,-3 1-165,-6 3 1,-5-2-125,-1 5 1,-3-1-788,-4 4 0,-1 0 354,-5 3 1,1 3-1185,-1 6 0,1 2 1537,-1 4 0,0 1 0,1-1 0</inkml:trace>
  <inkml:trace contextRef="#ctx0" brushRef="#br0" timeOffset="2">5540 6797 8294,'-19'0'-158,"1"0"0,3 0 53,3 0 1582,1 0-978,6 0 0,3 0-270,8 0 0,4 0-64,5 0 0,6-4 80,-2-2 0,5 0-51,1 0 0,2 0-32,1-3 1,4 2-86,2 1 1,1 0 60,0-3 1,1 4-134,-2 1 0,2 0 154,1 1 0,4-1-38,-1 1 1,0 2-74,-2-2 1,0 1 72,2-1 0,-1 1-38,1-5 1,1 4 178,0-3 1,3 3 120,0-3 0,-3 4-153,-1-1 0,0 2 137,0 1 0,-2 0-81,3 0 0,-3 7-59,-1 2 1,-1 4-39,-2-1 1,4 2 70,-1 5 0,0 0-430,4-1 0,1 0-142,1-3 1,8-1-259,-23-9 1,0-1 0,2-1 0,1-1 265,3 0 1,0-1 0,5-1 0,2-1-517,3-1 1,2-2 0,5 0 0,2-2 358,-13 0 0,0 0 1,1-1-1,2 0 0,1-1 1,1-1 460,6 0 0,1 0 0,0 0 0,-1-2 0,0 1 0,0-2 0</inkml:trace>
  <inkml:trace contextRef="#ctx0" brushRef="#br0" timeOffset="3">14702 8883 8337,'-3'-14'0,"0"-1"0,0 1-93,3 2 1,1 1-144,2 2 0,3 3 868,6 0 1,7 4-254,6-2 1,6 0 24,3 1 1,7 0-204,6 3 0,5 0-393,-23 0 0,1 0 0,1 0 1,2 1 217,1 1 1,0-1 0,1 0 0,-1-1-250,0 2 1,1-1-1,-2 1 1,1 1 296,1-2 0,1 1 0,1-1 1,0 1-137,0-2 0,0 0 1,2 0-1,-1 0 3,-3 0 1,1 0 0,1-1-1,0 1 76,0-2 1,0 1 0,2-2 0,1 0 131,0-1 0,0-1 1,0-1-1,0 0-366,0-1 1,1 1 0,-3 0 0,1 1 367,2 2 1,-1 0 0,-1-1 0,0 0 15,-2 3 1,0-1-1,-1-1 1,-2 0-87,-5 1 0,-2 1 0,0 0 1,-1 0 31,17 4 0,-2-1-92,-7 4 1,-2 1-1073,-4 2 1,4 0 216,2 1 834,11-1 0,-4-1 0,9 0 0,1 2 0,-24-5 0,0 1 0</inkml:trace>
  <inkml:trace contextRef="#ctx0" brushRef="#br0" timeOffset="4">1741 9180 8036,'-14'0'505,"1"0"0,3-3-1422,1 0 486,3 0 1,7 0 201,9 0 1,5 1 439,10 5 0,4-1 834,8 4 0,5-3-628,1 4 1,8-5-475,-24-1 1,2 1 0,3-1 0,1-1 136,4 0 0,0 0 1,2-4-1,0 0-317,1-2 1,1-1 0,-2-1-1,0 0 255,-1-2 0,-1 1 1,-3 0-1,-1-1 66,0 1 1,-1 0 0,15-9 109,-7 3 0,-14 1-70,-11 5 1,-2 3 51,-10-1 0,-4 5-78,-5-1 1,-7 2 418,-2 1 0,-4-4-501,-3-2 1,2 0 453,-5-4 1,0 2-805,-3-7 1,-3-1 156,0-3 1,4 1 75,5-1 0,4 5 53,2 1 1,3 3 611,4 1-264,3 3 0,7 2 13,9 4 0,3 5-5,6 5 1,4 3 143,1 6 1,7 1-97,4 1 1,2 0-281,3 4 0,-3-1-72,1 0 1,-2 2 65,-5-4 0,-1 2 97,-5-6 0,-7 3-206,-5-5 0,-4-3-269,-3-1 0,-3 2 106,-6-2 1,-6 4-56,-7-4 1,-5 5-865,-4-2 0,-6 6 563,-3 1 0,-8 4 558,-4-2 0,22-9 0,0-1 0,-2 1 0,-1 0 0,1 0 0,-1 0 0,-1 1 0,1-1 0</inkml:trace>
  <inkml:trace contextRef="#ctx0" brushRef="#br0" timeOffset="5">1480 11369 8017,'-23'-9'-47,"1"3"0,1-1-196,-1 4 1,3 0 520,-3 3 1,1 5-228,0 4 0,-2 5 147,-2 4 1,-2 5-20,2 2 0,0 6-126,0 3 0,-4 2 154,4 1 1,1 1 193,9-1 1,2-4-93,7-2 1,3-3-100,6-3 0,6-2-263,7-5 1,2 1 62,4-1 1,2 8-105,4 2 1,-1 2-203,-2-2 1,1 4 47,-1 2 0,4 2 78,-1-2 0,1 2 59,-7-2 1,0-1 212,-4 1 1,0 0-100,-3 4 1,-5-1 354,-7 0 1,-3 0-146,-3 1 1,-4 1 73,-5-2 0,1 1-37,-5-7 0,0 4 5,-6-4 1,2 3-225,-2-3 1,0 1-211,0-1 1,-3-1-120,3 4 0,-3 0 139,0 3 1,1 2 22,-1 1 1,1 4-112,12-20 0,0 1 0,-2 1 1,2 0 181,0 2 0,2 0 0,1-2 0,0 1 47,3-1 1,0 0-1,-4 24 101,5-24 0,0 1 1,0 24-57,3-24 1,1-1-1,4 26 138,3-2 0,-1-24 0,0 0-91,1 3 0,0 1 0,1 3 0,1 0-50,1 2 0,0 1 1,0 1-1,0 0-206,-2 2 1,1 0 0,1-1 0,0 1 224,-1 1 1,-1 0-1,2 0 1,0 0 65,0 0 1,1 1 0,-3-4 0,1 0-88,0-2 0,0-2 1,-1-1-1,1-1-153,1 1 1,1-1 0,0-4 0,1-1 115,0 1 1,0-1 0,3-1 0,1-1-81,-1-1 0,0 0 0,3 1 1,1-1-341,1 0 1,-1 0 0,1-2 0,1-2 221,1 0 0,1-1 1,2-2-1,0-1-449,2 1 0,1-1 662,2-2 0,1-1 0,-1 2 0,1 1 0,2-2 0,1-1 0,1-1 0,1 0 0,1 0 0</inkml:trace>
  <inkml:trace contextRef="#ctx0" brushRef="#br0" timeOffset="6">18128 12365 8422,'0'6'0,"0"0"0,0 0 0,1 4 176,2-1 1,3-3-172,3 0 1,4-3 89,3 0 1,2-2-52,4-1 1,2-1 119,4-2 0,1-6 7,2-3 0,2-4-71,4 4 1,-1-1-21,-1 4 0,0 0-121,-4 0 1,3 2 119,-3 1 0,0 4-62,-3-1 0,-1 2 84,-2 1 0,2 0-168,-3 0 0,2 3 139,-1 0 0,2 0 1,-2-3 1,2 1 36,1 2 0,-1-2 8,-3 3 1,3-3 12,-2-1 1,3 1-46,3 2 0,-5-1 40,2 4 1,-1-3-31,4 3 1,-1-3-22,4 4 1,0-2 90,3 1 1,-3-1 2,1-2 1,2-2-178,3 2 1,1-2-328,-4-1 1,0 0 388,0 0 0,6-7-1,3-2 0,-2-4-375,2 1 0,-1-1 362,1-3 0,-1 0-2,1 3 0,-4 1 45,4 2 1,-2 5 28,-1 2 0,3 3-251,-3 3 1,-5 3 147,0 7 0,-3 0-110,2 3 0,0 1 67,1-1 0,-1 0-136,0 0 1,0 0 99,1-7 0,2 2-48,0-5 1,2-1 93,-2-2 0,3-3 2,7-3 1,1-3 26,-25 2 1,1-1-1,23-4-126,-3-1 1,-1 1 245,1 0 1,1 1-110,-1 1 1,2 0 109,-6 4 1,-1 0-78,-2 3 0,1 0 69,0 0 0,-3 1 4,-1 2 1,-2-1 10,6 4 1,0-1-126,-1 2 1,2 1-2,-2-2 0,-1-1-99,5 2 0,-1-5 94,4 1 0,0-2-404,3-1 1,-1-1 266,-23 0 0,0-1 0,2-2 1,0-2-182,2-1 1,-1-1-1,3-1 1,-1 0-722,0 0 1,0 0 1036,3-5 0,1 1 0,0 1 0,0 1 0,2-4 0,1-1 0,-1 0 0,0-1 0</inkml:trace>
  <inkml:trace contextRef="#ctx0" brushRef="#br0" timeOffset="7">5838 13463 8157,'-5'0'-211,"-4"0"-7,8 0 1,-4 0 14,2 0 334,2-4 24,1-1 1,6-3-72,7 2 1,-3-2 11,2 5 1,3-3-23,0 3 0,0-1-11,0 1 0,1 2-41,3-2 1,-4 2 35,1 1 0,2 4-128,4 2 0,1-1 128,-1 1 0,-2-4-5,5 2 0,0 0-18,3-1 1,-1 0 15,-2-3 0,1 0 33,-1 0 0,2 3 82,1 0 0,-3 1 4,0-1 1,-4-2-87,4 2 0,-1 3-108,1 0 1,2-1 106,-2 1 0,-2-1-69,2 2 1,0 0 60,3-4 0,0 0-152,0-3 1,0 0 41,0 0 0,0 0-70,0 0 1,0-1 18,-1-2 1,1-1 78,0-2 1,0-3 52,0 3 1,-1 2-54,-2 1 0,1-1 92,-4 1 1,2-1-85,-2 4 1,0 5 110,-4 1 1,1 2-33,0 1 1,-1 1 12,1-1 1,1 0-73,1 1 0,0-4 7,4 0 1,2-4 10,1 1 1,3 1 1,-3-1 0,0 1 78,3-4 0,0 0-79,-3 0 1,2-4 89,-6 1 1,6-5-21,1-1 0,1-1 7,0-2 1,-2 2 105,4 0 0,-3 1-75,3 0 0,-3 3 82,3-1 0,-3 5-63,3-1 0,-3 2-57,3 1 0,1 0-31,2 0 1,0 1-109,0 2 1,5 1 97,1 3 0,-1 0-433,2-4 0,2 3 131,4-3 0,-21-1 0,0-1 144,0 0 0,1-2 1,2 1-1,0 0-1376,2 0 1,0 0 1464,1 1 0,1-2 0,1 0 0,0-1 0,1 1 0,-1-1 0,0 1 0,0 0 0,1 1 0</inkml:trace>
  <inkml:trace contextRef="#ctx0" brushRef="#br0" timeOffset="8">7188 14385 8489,'9'-4'-89,"1"3"1,-1-3 228,0 4 0,1 1-22,-1 2 1,1-1-76,3 4 0,-2 0 86,4 0 1,1 2-229,3-2 1,-1-2 122,1-1 1,3-1-109,-1-2 0,5-2 14,-1-1 0,-1-5 48,1-4 0,-2-4 64,2 4 1,2-1-12,-2 4 0,-2 0 54,-2-1 1,2 5-63,-1 2 1,4 3 39,-1 3 0,-2 2-22,2 5 1,-3-1-26,3 0 1,2 3 13,1-3 0,2 2-6,-5-4 1,1-3 12,2-1 1,0-2-12,0-1 1,3 0-48,0 0 1,1 0 45,-1 0 1,-1 0-56,5 0 0,-5-1 48,1-2 0,-2 2-27,-2-2 0,4-3 5,1 0 0,-1 1-2,-4-1 1,6 3 18,1-3 1,1 0-4,-1 0 1,1 2 164,-4 4 1,3 0-152,-3 0 1,4 0 47,-4 0 0,3 1-33,-3 2 1,4 2 0,-1 5 0,-1-1 1,1 0 1,-1 0 2,2-3 1,1 2-50,-2-2 1,-1-2-20,1-1 0,0-1-85,4-2 1,0-5 115,2-1 1,-2-2-177,3-1 1,-6-1 163,-1 1 1,1 3-4,6 0 0,-6 0 1,2 0 1,-1-1-1,5 4 1,-2-3 12,4 3 0,-3-5 5,0 2 0,-2 1 29,0-1 1,0 3-38,2-4 1,-1 4 65,5-3 1,-5 4-57,2-1 0,1 2-4,1 1 1,-4 1-1,-2 2 0,-2-1 1,2 4 1,2-1-1,1 2 0,-2 1-7,3-2 1,-3-1 34,-1 2 0,0-2-28,1 1 1,-1-2-8,0-4 1,-2 0 9,3 0 1,-2 0-38,7 0 0,-3 0 29,0 0 0,-2 0-2,-1 0 1,-1 3-8,1 0 1,-2 3-6,5-2 0,-1 2 20,-2-3 1,1 3-12,2-3 1,-2 3-3,-1-3 1,0 2 4,-3-2 0,3-2-2,0 2 0,0-2 0,0-1 0,1 0-2,-1 0 0,2 0-1,-2 0 0,2 1-2,-8 2 1,3-2 8,-3 2 1,6 1-6,-3-1 0,4 1 121,-3-4 0,0 3-109,-1 0 0,4 0 44,-4-3 1,4 0-12,-7 0 1,4 0 7,-1 0 1,5 0-36,2 0 1,-4 0-5,-3 0 0,0 0-50,3 0 1,1-3 60,-1 0 0,-3 0-64,0 3 0,-3 0 47,3 0 1,0-2-21,4-1 0,-4 2 8,0-2 1,-3 2-9,3 1 1,-1 0-4,1 0 1,-2 0 20,-4 0 0,1-3 20,2 0 1,1 0-23,3 3 0,-2 0 62,-2 0 1,-2-1-55,2-2 1,1 2 39,-1-2 0,0 2 8,-3 1 0,0 0 15,0 0 0,3 0 2,0 0 0,3 0 14,-3 0 1,1 0-62,-1 0 1,-2 3 20,2 0 0,1 0-106,-1-3 0,1 3 100,-1 0 0,1 1-60,2-1 1,3-2 3,-3 2 1,3-1-14,3-2 1,-4 3-235,1 0 0,-1 0 255,4-3 1,1 0-122,5 0 1,-1 0 102,4 0 0,2-3-161,-1 0 0,-23-1 1,1 0 160,-1 1 1,1 0 0,1 0 0,-1-1-111,3 1 1,0 0-1,0 0 1,1 2-225,0 0 0,1 2 0,0-1 0,1 0 69,1-1 1,1 2 0,0 0-1,1 1 286,3-1 0,0 1 0,0 2 0,-1 0 0,3 0 0,0-1 0,2 1 0,0 1 0</inkml:trace>
  <inkml:trace contextRef="#ctx0" brushRef="#br0" timeOffset="9">19013 14599 8145,'-3'-6'268,"0"0"-27,-1 0 0,7-4-183,3 1 0,4 0 152,9 0 0,4-1-43,5 1 0,1 0 5,6-1 1,3 4-307,5 0 0,4 4 294,2-1 0,0 2-281,4 1 1,0 0 227,-26 0 1,1 0 0,0 0 0,0 0-127,0 0 1,0 0-1,24 0-30,-2 0 0,-3 3 181,0 0 1,-10 0-166,-6-3 0,-4 3 31,-8 0 1,0 0-149,-6-3-1207,-1 0 1106,-3 0 251,-3 0 0,-2-8 0,-4-2 0</inkml:trace>
  <inkml:trace contextRef="#ctx0" brushRef="#br0" timeOffset="10">1918 15586 8105,'-22'-4'58,"1"-2"1,-1 1 148,3-1 1,8 0-120,2 0 0,5 1 208,1 2 1,2-2-192,1-5 1,4 4 5,3 0 0,1 4-60,1-1 1,6 1 208,3-1 0,3 2-7,7-2 0,-1 1-171,7-2 1,1 3 99,6-2 0,1-1-580,4 1 1,5-4 410,-25 4 1,1 0 0,-1 0 0,1 0 1,1 0 1,0 0 0,-2 2 0,1-1 73,3-1 1,-1 0 0,-2 2 0,0 0 27,0-1 1,-1 1-1,26 0 48,0 1 0,-1 0 135,-4 0 0,-1 4-49,1 2 1,2 2-93,1 2 0,0-1-77,-4 0 1,-2 2 120,-1 1 1,0-2-319,0 3 1,-2-3 206,-3-1 1,2-2-163,0-1 0,4-1 124,-4 1 0,1-2-140,-4-4 0,0 0 55,0 0 0,0 0 79,1 0 1,-2-4-34,-2-2 0,2-2 23,-2-2 0,3 1 147,0 0 0,0-1-39,0 1 0,1 0 69,-1 0 1,4 0-68,3 3 0,-2-1 21,2 4 1,-4 0-82,3 3 0,1 0 29,2 0 1,-3 0-65,-3 0 1,-1 3 71,2 0 0,0 1-237,3-1 0,-6-2-146,-4 2 1,0-2-175,3-1 0,4-3-5,-1 0 0,0-7-221,-2 0 0,0-5-571,2-1 1,3-1 568,3-2 1,1-3 659,-1 1 0,-21 8 0,-1 1 0,0 0 0,1 0 0,-1 0 0,0-1 0,2 0 0,0 0 0,1 1 0</inkml:trace>
  <inkml:trace contextRef="#ctx0" brushRef="#br0" timeOffset="11">7616 15707 8294,'-1'-9'346,"-2"0"0,2-1-91,-2 1 1,4-1-309,5-3 1,1-1-10,9-5 0,3 0 4,2-3 1,8 2 92,-1-1 0,5-1-191,-2 3 1,4 3 53,-4 6 1,3 5 208,-3 2 0,2 4-129,-5 5 0,1 2-33,-8 7 0,5-3 217,-1 4 1,2-2-39,1 2 0,0-3-35,0-3 0,0-2-34,0-2 1,3-1 2,0-1 1,1-3-89,-1 2 0,-1-2 106,4-1 1,0 0-151,3 0 0,-2-3 110,-1-1 1,0 1-115,3 3 1,0 0 88,1 0 1,-4 3-58,0 1 1,-4 3 41,1-1 1,2-1-3,1 1 1,-2-2-10,-1 2 1,1-4 12,-1 1 1,3-2-6,-2-1 1,-1-2 3,-4-4 0,2-1 75,3-5 1,-2-1-36,4 0 1,-3-3 106,3 0 1,0 3-100,3 0 0,-1 3 9,-1 1 1,0 3 68,-4 3 0,1 2-63,-1 1 0,1 4-114,2 3 1,1 1 113,-4 1 0,4 4-76,0-1 0,0 0 56,-1-2 1,1-1 1,-4 0 0,4 1-21,-1-1 0,2-4-1,-2-2 1,2-1-14,-2 1 0,0-2 20,3 3 0,-4-3 2,4-1 1,-6 0 2,0 0 1,2 0 34,1 0 1,-1 0-22,1 0 1,-3 0 3,4 0 1,-1 0-25,3 0 1,-1 0 2,-2 0 1,1 0-77,-4 0 1,2 0 81,-2 0 0,-1 0-63,4 0 0,-4 0 45,1 0 0,2 0 102,1 0 1,1-3-71,-1-1 1,2 0 4,-5 1 1,5 2 12,1-2 0,0 1-98,4-1 1,-4 2 44,-3-2 1,5-1 38,-1 0 0,-2 1-36,-2 3 0,-4-3 33,1 0 0,4-3 17,-1 3 0,1-1-26,-4 1 0,2 2 11,1-3 0,4 3-6,-4 1 0,3 0 8,-6 0 1,3 0 107,-2 0 1,3 0-104,-1 0 1,1 0-4,-1 0 0,2 1 13,-2 3 0,6-3-71,0 2 1,-3-2 33,-2-1 1,2 1 3,3 2 0,5-2-46,-2 2 0,-1-2-332,2-1 0,-4 0 112,4 0 0,-2 0 66,2 0 1,0 0-282,-4 0 1,5 0 125,-2 0 1,5-1-254,-1-2 1,1-2 571,-4-5 0,2 3 0,2-2 0,0-5 0,1-2 0,-24 7 0,0-1 0</inkml:trace>
  <inkml:trace contextRef="#ctx0" brushRef="#br0" timeOffset="12">15046 16341 8338,'-9'0'243,"1"1"-119,2 2 1,1 0 123,5 6 0,0 0-106,0 10 1,0 2 116,0 7 1,1 8-69,3 4 0,-4-14 1,2 1-289,1 2 0,0 1 1,-2 1-1,0 1 223,1 0 1,-1 1 0,0 2-1,-1 0-117,0 0 0,0 1 0,0-3 1,0 0 42,0 0 0,0-1 0,0-2 0,-1-1-197,-1 1 0,1-1 0,0 24-177,-2-3 1,2-11-247,1-5 0,0-8 203,0-4 0,0-4-548,0-2-433,0-3 1346,0-3 0,4-5 0,1-1 0</inkml:trace>
  <inkml:trace contextRef="#ctx0" brushRef="#br0" timeOffset="13">10642 16843 8088,'-13'-4'709,"3"3"0,0-2-719,7 6 0,2 6 41,1 7 0,1 5 369,2 0 1,-1 9-158,4 1 1,-2 5-101,2 1 0,-3 0-287,3 0 1,-3 1-131,3-1 1,-2-2-457,2-4 0,-3-2 413,3-10 1,-1 0-475,1-6 791,3-1 0,-4-7 0,4-1 0</inkml:trace>
  <inkml:trace contextRef="#ctx0" brushRef="#br0" timeOffset="14">10689 16750 8069,'-9'-4'54,"-1"-2"-584,1 2 1,4-1-393,2 1 922,6 3 0,2-7 0,4 3 0</inkml:trace>
  <inkml:trace contextRef="#ctx0" brushRef="#br0" timeOffset="15">10856 16927 8249,'0'13'-156,"0"-1"1,0 1 103,0 0 1,0 1 487,0 5 0,0 0-82,0-1 1,4 1-173,-1-1 1,1 2-104,-1 2 1,-2-7-280,2 1-45,-2-5 267,3-1 0,-3-6-75,2-4 1,-2-6 103,-1-6 1,3-2-179,1-5 1,3 0 133,-1 1 1,2 0-3,2 3 0,-1-3 15,0 3 0,-3 1 4,1 2 0,-1 1-74,3 2 1,4 3 58,-1 0 1,0 4-8,-2-2 1,-2 8 4,-2 2 0,5 3 33,-5 3 1,3 6-106,-6 4 1,3-1-145,-3-2 1,4 0 37,-4-1 0,3 0-222,-3-3 1,3-1 72,-3-5 0,5-1 65,-2-1 1,-1-3-47,1-4 0,0 0 301,4 0 0,-1-4 0,0-1 0</inkml:trace>
  <inkml:trace contextRef="#ctx0" brushRef="#br0" timeOffset="16">11210 16936 8175,'0'-9'218,"-4"0"335,3 0-263,-3 3 0,4 6-105,0 7 0,0 5-87,0 3 0,1 3 111,2 1 0,-2-1-2,2 1 1,2 0-165,2-1 1,-2 1 102,1-1 0,0-4-161,4-5 0,2-1 49,0-4 0,2-2-63,-2-5 1,0-4 66,3-5 1,0-3 3,0-3 0,0-1-164,-3 1 1,-2-1 36,3 0 0,-6 5-467,-1 1 1,-3 3 224,4 1 1,-5-1-1417,1 1 1160,-2 0 1,0 1 582,2 1 0,-2-1 0,3 3 0</inkml:trace>
  <inkml:trace contextRef="#ctx0" brushRef="#br0" timeOffset="17">11555 16918 8149,'0'-9'750,"0"-1"-492,0 1 0,-1 3 225,-2-1-92,2 1 0,-5-2-90,3 2 1,1 2-146,-4 4 0,3 0 71,-3 0 0,1 4-121,-2 2 1,0 6 89,4 4 0,-3 2-91,3 0 1,0 1-321,3-1 1,0-2 135,0-1 1,4-3-309,2 0 0,2-1 184,2-2 0,-1-4 28,0-2 0,1-2 130,3-1 0,-3-4-16,3-2 0,-3-6 2,-1 0 1,0-3 130,-3 2 1,1-2-335,-4 2 1,0 1-60,-3 2-238,0 1 0,-1 1 205,-2 2 1,1-2-781,-4 5 1134,4 0 0,-7-1 0,4-1 0</inkml:trace>
  <inkml:trace contextRef="#ctx0" brushRef="#br0" timeOffset="18">11937 16825 8001,'-5'-10'97,"4"1"-48,-2 0 0,-1-1 87,1 1 0,-1 3 617,1 0-424,-2 4 0,-5-6-155,1 5 1,-3 4-63,-1 6 0,-3 2 47,0 3 1,0 3-52,0 3 1,-2 2-4,3 2 1,1-3-17,2 3 1,5 1-143,1-1 1,3 0-302,0 0 0,2-2-300,1 2 1,6-7 321,3-3 1,1-1-507,6-2 1,-1-1 837,4-1 0,4-3 0,0-4 0</inkml:trace>
  <inkml:trace contextRef="#ctx0" brushRef="#br0" timeOffset="19">12160 16909 8001,'-5'-19'339,"-2"3"148,3 1 1,-2 2-342,3-2 0,-3 4 109,3-2 1,-4 1-2,0 2 1,-1 0-29,-1 7 1,-2 1 146,-1 5 1,2 2-149,-3 4 0,0 2 0,0 1 0,2 2-59,5 1 0,-1 3-167,3-3 0,-2 2-433,3-2 0,0 2 282,3-5 1,3 1-27,0-4 0,5-3 35,-2 0 0,3-3-286,3 0 1,0-3 103,3-3 1,2-6-21,5-3 1,-3-2 165,3 2 0,-3 2 167,-4-3 0,2 6 174,-5 1 0,1 4-93,-4-1 0,0 2 42,0 1 1,-3 4-19,-3 2 1,-2 5 54,-1 2 1,0 2-245,0-2 1,-3 2-206,0-2 1,-1-1-161,4-3-387,0 1-262,0-1 815,0-4 1,1-2 294,3-6 0,1-6 0,4-6 0</inkml:trace>
  <inkml:trace contextRef="#ctx0" brushRef="#br0" timeOffset="20">12337 16638 8001,'0'-9'0,"-4"4"1277,3-3-730,-3 7 0,4 1 71,0 6 0,0 3-174,0 4 1,0 2-165,0 7 1,0-1-71,0 3 1,1 1 30,2 3 0,-1 0-325,4 0 1,-3-1 138,3-2 0,0 2-1207,4-3 0,-2-1 81,-2-1 0,3-3 1071,-3-4 0,-2 3 0,0-4 0</inkml:trace>
  <inkml:trace contextRef="#ctx0" brushRef="#br0" timeOffset="21">12244 16787 7969,'-5'5'426,"3"-4"-298,8 2 0,1-2 414,8-1 0,-2 3-300,2 0 0,1 0-320,3-3 1,2 0-9,1 0 0,1-1-214,-1-2 1,-2 1 103,5-4 1,-4 0 157,0 0 1,-2-1-129,-3 4 1,-3-1-41,-4 1 0,1 2 239,-1-2 47,-4 2 0,2 2 152,-4 2 0,1-1 1,-4 4 1,0 0-89,0 3 1,0 1 62,0-1 0,-1 5-104,-3 1 0,3 0-25,-2 0 0,2 0 48,1 0 0,0 3-554,0-3 1,0-1-123,0-2 1,1 1 548,2 0 0,3-1 0,3-2 0</inkml:trace>
  <inkml:trace contextRef="#ctx0" brushRef="#br0" timeOffset="22">12579 16601 7957,'-5'-5'400,"1"1"0,8 4-922,2 0 1,-1 0-819,1 0 1340,1 4 0,6 1 0,2 5 0</inkml:trace>
  <inkml:trace contextRef="#ctx0" brushRef="#br0" timeOffset="23">12942 16797 8021,'-9'6'-108,"-1"0"0,4-1 197,0 2 1,1 1 249,-1-2 0,-2 2 9,5 2 0,0 0-64,3 2 0,0-1-348,0 1 113,0-1 1,4-3-212,3-2 0,1 1 115,1-4 1,0 0-82,1-3 0,2 0 10,1 0 0,-1-1 88,-3-2 0,1-2 33,-1-4 0,0 0 171,1-1 0,-1 1-20,0 0 1,1-4-63,-1 1 0,-1-1 212,-2 4 1,3 0-7,-3-1 0,-2 1 71,-1 0 60,2 4 122,0-4-381,1 8 0,-2 1 28,-4 6 1,0 3-240,0 0 1,1 0 130,2 1 0,-2-1-231,2 0 1,-2 1 4,-1-1 0,3-3 35,0 0 0,4-4 44,0 2 1,1-3-30,1-1 0,1-4 59,-1 1 0,0-4-6,0 1 1,4-2 78,-1-2 1,1 2-62,-4 2 0,0-2 94,1 1 0,-1 3 63,0 1-64,1 2 0,-2 2-159,-2 2 1,1 2-174,-4 5 0,1-1-1932,-4 0 2186,0 5 0,4 0 0,1 5 0</inkml:trace>
  <inkml:trace contextRef="#ctx0" brushRef="#br0" timeOffset="24">12262 17467 8222,'-5'0'0,"-2"1"-85,4 2 0,0 7 123,3 5 0,0 7 379,0 3 0,0 6 8,0 3 0,0 6-137,0 4 1,4-4-378,2-3 0,2-4-387,2-5 0,-1-4-17,0-2 1,1-8 177,-1-4 315,0-1 0,1-8 0,-1 3 0</inkml:trace>
  <inkml:trace contextRef="#ctx0" brushRef="#br0" timeOffset="25">12113 17663 8795,'-5'-4'-210,"1"3"0,6-7 509,4 5 0,2-3-89,7 3 0,1 0-608,2 3 0,4 0 143,0 0 0,-1 0 255,-2 0 0,0 0 0,-1 0 0</inkml:trace>
  <inkml:trace contextRef="#ctx0" brushRef="#br0" timeOffset="26">12542 17635 8307,'-10'4'0,"2"1"603,2 4-361,-2 1 0,7 2 49,-2 1 0,1 0-86,2-1 1,0 0-689,0 3 0,0-3-77,0 0 0,0-2 560,0 0 0,5-1 0,0 0 0</inkml:trace>
  <inkml:trace contextRef="#ctx0" brushRef="#br0" timeOffset="27">12532 17439 8185,'-13'0'403,"3"-4"-1776,0 3 842,6-3 1,8 5 530,3 2 0,1 2 0,1 5 0</inkml:trace>
  <inkml:trace contextRef="#ctx0" brushRef="#br0" timeOffset="28">12681 17598 8185,'-4'9'0,"2"0"355,-4 0 0,4 1-94,-1-1 0,2 3 129,1 1 1,0 2-183,0-2 0,0 2-205,0-2 0,1-1 49,2-3 0,-2 1-278,2-1 1,-1-4-60,1-2 0,-1-2 159,4-1 0,0-4 88,0-2 0,2-6 20,-2-4 0,3 0 223,0 0 0,0-2-88,1 3 0,-1 2-23,0 0 0,-3 1-79,1 2 1,-1-1 28,3 5-384,0 2 288,1 0 13,-1 4 1,-4 4 30,-2 2 1,-2 5 10,-1 2 1,3-1-17,1-3 1,-1 1 48,-3-1-22,0 0 0,1 0 38,2-3 35,-2-2-68,7-4 1,-3-1-106,5-2 0,-1-2 88,0-5 0,1 1-139,-1 0 0,0-4 46,0 1 1,4-1-18,-1 4 0,1 0 162,-4 0 1,3-1 27,1 1 1,-4 4 274,-3 2-129,1-3-105,2 5 0,-1 1-80,-2 7 1,0-2 28,-3 1 1,-1 0 32,4 4 1,-3-1-23,3 0 1,0-1-64,4-1 1,-1 1-25,0-2 1,1-1-54,-1 1 0,3-3 87,1 0 0,2-2-38,-2-1 0,3 0 40,0 0 0,-2 0-46,2 0 0,-4-3 85,4-1 0,-5-3-2,2 1 0,-3-5 8,-1-2 1,-3 0 116,1 0 0,-5 2-85,1-5 1,-2 1-39,-1-4 0,-1 4-42,-2-1 0,-2 5 60,-5-2 1,0 4-45,-3 3 0,3 2 76,-2 4 0,-2 1 0,2 2 0,-4 6 73,4 7 0,1 1 199,4 2 1,3 4 159,4 2 1,0 2-150,0 0 0,8 0-176,5-2 0,9 1 58,6-4 0,6-2-1124,9-4 1,2-7 385,-19-6 0,0-3 0,1-1 1,-1-3 451,2-1 0,0-2 0,0 1 0,0-2 0,0-3 0,0-2 0,0-1 0,0 1 0</inkml:trace>
  <inkml:trace contextRef="#ctx0" brushRef="#br0" timeOffset="29">15121 16797 7958,'-3'-10'-104,"0"1"1,0 3 106,3 0 149,0 0 1,0-4-15,0 1 1,1 4 91,2 2 54,-2 2 63,7-4 47,-3 4-45,4 1-280,1 6 0,-1 2 0,0-2 0,1 2-139,-1-1 0,0-2 116,1 1 0,2-4-61,0 1 1,5-2-15,-1-1 1,-2 0 34,2 0 0,-1 0 196,4 0 1,2 0-114,1 0 0,0 0 99,-4 0 0,4 0-130,0 0 0,0 0-31,-4 0 1,2 1 20,2 2 1,-3-2-15,3 2 0,1-2-164,-1-1 0,0 0 103,0 0 0,-2 0-59,1 0 1,-1 0 30,-1 0 1,2 0 64,1 0 0,0 0 11,-4 0 0,1-3 9,0 0 0,-1 0 131,1 3 0,0 0-84,-1 0 1,1 3 56,-1 0 0,1 1-74,0 0 1,2-2-108,1 4 1,1-4 109,-1 1 1,0-2-99,3-1 0,2 0 66,-2 0 1,2-4-6,1-2 1,0-2-23,0 2 1,-4-2 3,1 2 0,0-2 28,3-2 0,3 1-14,0 0 0,0 2 82,-3 1 0,0 4-67,0-1 1,3 2-34,0 1 1,0 0 10,-3 0 0,0 0 1,0 0 1,3 0-23,0 0 1,1 3-10,-1 0 1,-1 0-48,4-3 0,0 0 68,4 0 0,-4-3-33,0 0 0,0-4 20,3 1 0,0-2 39,1 2 1,-1-2-93,0 2 1,-1 1 113,-1-2 1,3 5-43,-4-1 0,3 2 6,-6 1 0,1 0-81,-1 0 1,1 0 78,3 0 1,0 0-107,-4 0 1,4 0 90,-1 0 0,1 0-17,-1 0 1,2 0 0,-5 0 1,4 0 0,-1 0 1,2-1 11,1-2 1,-2 2 6,-1-2 0,0-1 149,3 1 0,-3-1-88,0 4 1,-4 0 37,1 0 1,2 0-68,2 0 0,-2 0-15,1 0 1,-3 0-4,3 0 1,-2-1-10,5-2 1,-6 2-9,3-2 0,0 2-15,-3 1 0,4 0 31,-1 0 1,-2 0-10,-1 0 0,1 0-27,-1 0 1,4 0 28,-1 0 1,-1 0-15,-2 0 1,-2 0 0,-2 0 1,2 0-2,2 0 0,-2 0 0,2 0 1,-2 0-5,-1 0 0,3 0-3,0 0 0,2-3 10,-2 0 0,-2-3 73,2 3 0,-2-1-68,-2 0 1,1 3 20,0-2 0,-3 2 88,0 1 0,0 0-102,3 0 0,0 0-26,0 0 0,-4 0 0,1 0 0,0 0-74,3 0 1,-4 0 88,-2 0 0,0 0-66,0 0 1,1 0 42,-1 0 0,-3 0 18,3 0 1,-2 0 0,-2 0 1,2 0 2,2 0 1,-3 0 31,3 0 1,-2 0-20,-2 0 0,1 0 10,-1 0 1,1-1-21,0-2 1,0 2 4,3-2 0,-2 2 0,1 1 1,-1-1-16,-1-2 1,-1 2 5,1-2 1,2 2-2,-3 1 0,3 0 11,-5 0 1,1 0-1,2 0 0,-1 0-11,1 0 0,-4 0 5,1 0 0,-2 3-33,2 0 1,2 0 10,-3-3 0,0 0-4,0 0 0,0 0 21,0 0 1,3 0-3,-3 0 1,0 0 47,0 0 0,-2 0 5,2 0 0,0-3 20,0 0 1,3 0-59,-3 3 1,-1 0 16,-2 0 0,2-3-1,-2-1 0,4 1 0,-4 3 0,0 0 24,-2 0 0,2 0-4,0 0 0,1 1-5,-4 2 1,1-2 4,-1 3 1,0-2-49,0 1 1,1-2 32,-1 2 1,0-2-72,1-1 1,-1 0 34,0 0 0,-2 0-251,-1 0 122,0 0 0,0 0-421,0 0-683,-4 0 492,3 0-399,-1 0 339,-3 0 345,3 0 1,-12 0 0,-3 0 0</inkml:trace>
  <inkml:trace contextRef="#ctx0" brushRef="#br0" timeOffset="30">21191 16275 7967,'0'7'526,"0"-1"1,0 4-177,0 6 0,0 2 113,0 4 1,0 3-97,0 6 1,0 3-35,0 6 1,0 3-372,0 3 1,0 1 269,0-1 1,0 0-241,0-3 0,0 2 104,0-5 1,0 0-410,0-6 0,-3-6 26,0-7 1,0-1-925,3-1 715,0-1 1,0-3-1080,0-3 1575,0-6 0,0-2 0,0-4 0</inkml:trace>
  <inkml:trace contextRef="#ctx0" brushRef="#br0" timeOffset="31">21294 15233 7984,'-14'0'0,"4"0"-4,-2 0 0,0 0 169,0 0 1,1 0 56,-5 0 1,5 0 36,-2 0 0,3 1 13,1 2 1,-2 2-170,-1 4 1,5 2 76,-3 1 0,4 2-187,0 5 0,2 0 87,4-1 0,0 4-288,0 0 0,5 3-143,4-4 0,5 2-248,4-1 0,2-7 267,2 1 332,1-5 0,9-2 0,2 1 0</inkml:trace>
  <inkml:trace contextRef="#ctx0" brushRef="#br0" timeOffset="32">21489 15186 7984,'-9'4'0,"0"2"99,0 7 1,-1-2 188,1 5 0,3-2-28,-1 2 0,5 4-87,-1-1 1,2 1-76,1-5 0,1 3-285,2-3 1,3-2 166,3-4 1,0-1-311,1-5 1,2 0 214,0-3 0,1-1-233,-4-2 0,3-3 116,1-6 0,-1 0-23,-2-3 1,-1 3 85,0 0 1,-3-1 68,1 0 1,-5 0 183,1 0 0,-2 5-112,-1-4 1,0 6 170,0-3 1,0 2-45,0-2 1,0-1 295,0 1-158,0 0 1,0-1-103,0 1 0,0 3 86,0 0 1,0 2 64,0-2-177,0 0 1,3 0 13,0 0 0,4 4-178,0-2 0,1 3 94,1 1 1,0 1-156,1 3 1,-1-2 52,0 4 0,1 1-52,-1 6 0,-3-2 58,0 4 0,1 1-93,2 3 1,-4-4 206,-2 1 0,1-4-95,-1 4 0,1-5 151,-4 1 1,1-1-44,2-2-5,-2-4-48,3-1 0,-4-5 8,0-2 1,0-2-18,0-4 1,1-2-18,2-1 0,-1 1-44,4-5 0,-3 2 50,4-2 1,-2 2 17,1 1 1,2 3-20,-2-3 1,0 3 53,0 1 1,0 0-7,3 3 1,-2-1 224,-1 4-165,0 0 1,0 3 13,0 0 1,-4 4 64,2 2 1,-3 2-106,-1 2 0,0-1-34,0 0 0,0 1 37,0-1 0,0-3-96,0 0-28,0 1-342,0-2-309,4-1 503,1-4 0,4-4-31,0-2 1,1-6 109,-1 0 1,0-1 147,1 4 1,-1-3-101,0-1 1,1 1 93,-1 2 0,0 4 8,1 0 137,-1 4 0,0-1-69,1 6 1,-4 0 41,0 6 1,-3-1-571,3 4 1,-4 1 199,1 0 1,0-1 221,0-2 0,2 3 0,4 2 0</inkml:trace>
  <inkml:trace contextRef="#ctx0" brushRef="#br0" timeOffset="33">22141 15074 7984,'-6'1'-304,"0"2"1,4-1 810,-1 5 1,2 2-114,1 3 0,0 8 33,0-1 0,1 9-249,2 0 0,1 6-89,2 0 1,2 2 5,-1 1 1,1 1-346,1-1 0,-3 0-271,1 0 0,-1-3 346,3 1 0,0-10-226,1 0 1,-2-5-532,-2-5-217,2-1 1149,-7-9 0,8-9 0,-4-6 0</inkml:trace>
  <inkml:trace contextRef="#ctx0" brushRef="#br0" timeOffset="34">22141 15279 7984,'0'-13'0,"-3"2"7,0-1 0,0 2 178,3 0 5,4 1 1,1 1-15,5 1 1,-1 3-144,0 4 0,0 0 62,1 0 0,-1 0-337,0 0 0,1 0 125,-1 0 0,-3 1-104,0 2 282,-4 3 1,3 3 6,-5 0 0,0 2-178,0 1 1,-5-2 129,-1 3 0,-2-4-131,-1-3 0,2 3 96,1-3 0,0-2-474,-3-1 1,3-2 488,-1-1 0,1-4 0,-3-1 0</inkml:trace>
  <inkml:trace contextRef="#ctx0" brushRef="#br0" timeOffset="35">22309 14795 8444,'0'9'831,"0"1"1,0 3-402,0 3 1,0 5-259,0 4 0,1 2-72,2 1 1,-1 0-168,4 0 0,0 2-157,4-2 1,-1-3 170,0-10 1,4 2-1265,-1-5 1317,5 0 0,-3-6 0,5-2 0</inkml:trace>
  <inkml:trace contextRef="#ctx0" brushRef="#br0" timeOffset="36">22579 15046 7235,'5'4'-436,"3"-2"789,-2 1 1,3-2-91,0-1 1,0-1-377,1-2 1,-1-6 41,0-3 0,1-2-88,-1 2 0,-1-1 195,-2-3 0,2-2-6,-5 3 0,0 1 35,-3 2 0,-1 2-21,-2 0 1,-2 2 228,-5 2 0,0 2-81,-3 4 0,2 4 144,-4 2 1,3 3-43,0 4 1,1 1-56,2 5 1,1 0-73,2-1 0,2 1-36,4-1 0,0 1-124,0 0 1,5-2-274,4-1 0,4-3-453,6-3 1,0-5 82,-1-2 636,5-2 0,1-5 0,4-1 0</inkml:trace>
  <inkml:trace contextRef="#ctx0" brushRef="#br0" timeOffset="37">22923 14730 8001,'-6'3'-239,"0"0"1,4 4 77,-1-1 1,2 0 792,1 0 1,0 0-232,0 3 0,0 4-93,0-1 0,0 5-174,0-2 1,0 7-24,0 3 0,4-1-201,2 0 0,-1 1 96,1 3 1,0-1-475,0-2 1,2 1 245,-2-5 0,3-2 222,0-3 0,0-1 0,0 4 0</inkml:trace>
  <inkml:trace contextRef="#ctx0" brushRef="#br0" timeOffset="38">22849 14925 9551,'0'-6'235,"0"0"1,5 3-333,4-3 0,2-1-13,4-2 1,-2 1 4,2 2 0,1-2-19,2 5 0,-2-3-221,-1 3 0,-3 0 18,0 3 1,-2-1 108,0-2 1,-1 2 98,0-2-198,-3 1 428,2 2 3,-7 5 0,4 0 186,-2 4 0,-2 0-92,2 1 1,-2-1-17,-1 0 0,3 1-213,0-1 1,2 3 102,-2 1 1,-1 2 2,4-2 0,-4 0-2,1 0 0,1-2-569,-1 5 1,4-5 485,-4 1 0,4 3 0,-2-1 0</inkml:trace>
  <inkml:trace contextRef="#ctx0" brushRef="#br0" timeOffset="39">23110 14739 8013,'-10'-9'1693,"2"-1"-1142,2 1 1,1 3-537,1 0 0,3 0 165,-2-4-476,2 1-137,1 0 0,1 3 433,2 3 0,-2-2 0,4 0 0</inkml:trace>
  <inkml:trace contextRef="#ctx0" brushRef="#br0" timeOffset="40">23314 14767 8113,'-9'0'-1076,"3"0"1369,0 0 1,3 3 159,-4 0-222,5 4 0,-5-1-88,4 3 1,-1 3-46,1 1 1,2 2-37,-2-2 0,2 0-99,1 0 1,3-3 9,0 2 1,3-1 107,-3-2 1,4 0-108,-1 1 1,3-5 107,0-2-281,0-2 1,1-2-1,-1-2 0,0 1-50,1-4 0,-4-1 272,0-2 0,-4-3-8,1-1 1,1 1 10,-1 2 1,1 1 278,-4 0 173,0-1 1,0 1 50,0 0-215,0 0 1,0-1 1,0 1 1,1 0-343,2-1 0,-2 4 56,2 0 0,-1 1-56,1-1 0,-1-2 43,4 5 0,-3-3 33,4 3 0,-4 0-138,3 3 0,-3 0 118,3 0 0,-3 0 139,4 0 0,-4 1 26,3 2 0,-4 3 116,1 7 0,-1-3-78,1 2 1,-2 3 132,2 0 1,-2 0-153,-1 0 0,1-3 1,2 0 1,-1-2-238,1 0 0,-1-2 98,1-2-357,-2-2 0,7-4 6,-2 0 1,-1-3-164,2 0 1,-2-4 56,1 1 0,1-3-662,-4 0-85,5 0 270,-3-1 858,4 5 0,0 1 0,1 4 0</inkml:trace>
  <inkml:trace contextRef="#ctx0" brushRef="#br0" timeOffset="41">22169 16145 8139,'0'13'0,"0"5"-428,0 4 1,0 3 213,0-4 0,4 5 299,2-1 1,3 2-133,0 1 0,3-3 47,1 0 0,8-5 0,-2 3 0</inkml:trace>
  <inkml:trace contextRef="#ctx0" brushRef="#br0" timeOffset="42">22048 16285 8258,'0'-5'316,"0"-4"0,7 5-103,3-2 0,9-1-656,3 4 1,1-4 129,2 4 313,4 0 0,4-1 0,4-1 0</inkml:trace>
  <inkml:trace contextRef="#ctx0" brushRef="#br0" timeOffset="43">22495 16238 8198,'-3'9'-323,"0"1"1,0 0 533,3 3 0,0-3 490,0 2 1,3 0-324,0 0 1,4-1-162,-1 5 0,3-4-247,0 4 1,-3-2 89,0 2 1,0 0-158,0-3 0,1 2-720,-4-2-641,4-1 1458,-6-2 0,8-5 0,-4-1 0</inkml:trace>
  <inkml:trace contextRef="#ctx0" brushRef="#br0" timeOffset="44">22476 16126 8198,'-4'-14'265,"0"0"194,-2 5 1,1 1-250,2 2 168,2-3-439,-4 8 0,6-6 153,3 4 1,-2 0-93,4 3 0,0 0 0,3 0 0</inkml:trace>
  <inkml:trace contextRef="#ctx0" brushRef="#br0" timeOffset="45">22635 16210 8198,'0'10'34,"0"-1"0,0 0 186,0 0 0,0 1 30,0-1 1,1 0-311,2 1 1,-1-1 121,4 0-41,-4 1 181,6-1-436,-2-4 109,-1-1 1,2-9-70,-4-4 0,1-5 103,-1-4 1,-1-1-105,5 0 0,-2 0 139,1-3 0,2 2-13,-1-1 1,0 4-33,-1 2 0,2 3-3,-2 0 206,3 1 0,0 3 47,0 2 0,-2 3 188,-1 6 0,-4 2-167,1 4 0,-1 2 123,1 1 1,-2 2-301,2 1 0,-1 0 125,1-3 1,-1-2-122,5 3 1,-5-3 72,1 0 1,-1-4-369,1 0 0,-1-4 39,4 1 1,-4-3-78,1-3 1,3 0 133,0-6 0,-1 1 85,1-4 1,-3 1 108,4-2 1,-4 2-119,3-5 1,0 5 347,3-2 1,-2 0-67,-1 1 0,0-1 252,3 4 0,1 3-70,-1-1 0,-3 5 424,0-1-521,1 2 0,2 4-81,0 0 1,-1 5-171,-1-2 1,1 1 122,-2-1 1,-1 2-680,2-5 0,-1 3 289,3-3 1,-1 1-524,-1-1 0,1-2 317,-2 2 1,2-2-128,2-1 611,-1 5 0,0-3 396,1 4 0,-1-4-221,0 1 1,-3 1 113,1-1 1,-1 0 417,3-3 0,0 0-273,1 0 0,-1-1-69,0-2 1,0-5-241,-3-5 1,1-3-212,-4 0 1,3-1 121,-3-2 1,1 1-181,-4-1 1,-1 0 53,-3 1 1,-1 0 32,-4 3 1,0-1 224,-1 7 1,0-2-106,-2 8 0,1 0 286,-1 3 0,1 7-13,2 3 1,1 5-32,2 1 0,0 1-71,3 2 0,2 0-30,-2-1 0,3 1-266,3 0 0,-1-4 191,5 1 0,-1-2-437,3 2 1,4-3 166,-1-4 0,4 0-569,-4-3 0,4-2-43,0-4 1,2 0-339,0 0 0,-2-4 199,-1-2 891,1-3 0,2-4 0,1-2 0</inkml:trace>
  <inkml:trace contextRef="#ctx0" brushRef="#br0" timeOffset="46">23547 16117 10035,'-5'0'-578,"1"0"1,0-4-1,-1-1 1</inkml:trace>
  <inkml:trace contextRef="#ctx0" brushRef="#br0" timeOffset="47">10279 13491 7801,'0'-9'-84,"0"0"1,1 4 138,2 2 0,-1-2 122,5 2 0,0-3-72,5 3 0,0-3 5,3 3 0,1-1-35,2 0 0,5 3-2,2-2 0,3 1-42,3-1 1,-1 2 52,4-2 1,0-1-29,3 1 1,0-3 20,-3 2 0,1 0-140,-4 1 1,3 2 44,-3-2 0,-3 2 35,-3 1 1,0 0 31,3 0 1,0 1-11,-1 2 1,0 2 75,-2 5 1,2-1-72,-2 0 0,1 1 2,-1-1 1,1 0 7,-5 0 1,5 0-104,-1-3 0,5 1 98,1-4 1,0 0-189,-3-3 1,0 0 65,0 0 0,3-1-44,0-2 1,0-1 88,-3-2 0,-3-1-16,-1 4 1,0-2 1,1 2 1,-1 2-6,-2-2 0,-2 2 167,5 1 1,-1 3-45,1 0 1,-1 5-42,-3-2 1,2 2-6,2 1 0,2 1-3,-2-1 0,-2-1 20,2-1 1,-3 1-31,3-2 0,0-2-18,3-1 0,-2-2 21,-1-1 1,2 0-83,-2 0 1,2-1 31,1-2 0,-1-2-4,-2-4 0,1-1 40,-1 1 0,-1 0 1,1-1 0,-4 1 13,0 0 1,2-1-33,-1 1 0,3 1 154,-4 2 1,4-2-76,-3 5 1,1 0 110,-2 3 0,-1 0-85,2 0 1,1 1-25,-2 2 0,4-1-49,-3 5 0,3-2-103,-4 1 1,2 1 5,-1-4 1,2 0 74,4-3 1,-4 4-162,1-1 0,-3 0 77,3-3 1,-3 0 39,2 0 1,0 0 13,1 0 0,-1-3 46,-2 0 1,-2-5-11,5 2 0,-4 1 15,0-1 0,0 0 10,1-4 1,-1 2 14,3 2 0,-3-1 103,1 3 1,1 0-75,-2 1 0,5 2 73,-1-2 0,-2 2-81,-2 1 1,3 3-35,1 0 0,-1 3-23,1-2 1,-2 2-14,2-3 0,2 0-40,-2-3 0,3 0 79,3 0 1,-1-4-110,4-2 0,-3-3 76,3 0 1,-3 0 36,4-1 0,-5 4-12,1 0 0,-1 4 10,1-1 0,-1 2-14,4 1 0,-4 0 6,1 0 1,-2 3 2,-1 0 1,3 4-3,0-1 0,-3 3-84,-3 0 1,0-1 76,6-2 0,-2 2-171,2-5 0,1 3 40,0-3 0,2 0 38,-3-3 1,4 0 35,-1 0 1,-2-3-9,-1 0 1,-2-3 73,-1 3 1,3 0-74,0 3 1,0-3 143,-3-1 0,1 1-122,2 3 0,-2 0 117,2 0 1,1 1-88,-1 2 1,0-2-1,-3 3 0,3-2-17,0 1 1,0-2-3,-3 2 1,4-2-4,2-1 1,2 0 9,-2 0 1,1-1-102,-4-2 1,3 1 87,-3-4 1,3 2 25,-3-2 1,1 1 15,-1-1 0,-2-1 3,2 3 1,2-2 10,2 3 1,-3-1 114,-1 1 0,-1 2-71,1-2 0,-2 2-47,2 1 1,-1 0-9,1 0 1,-2 3 24,2 0 1,4 1-112,-1-1 0,1-2 31,-4 2 0,-2-2-14,2-1 1,1 0-4,-1 0 1,4 0-92,-4 0 1,1 0 100,-1 0 1,-2-1 1,2-2 0,-2 2 68,-1-2 1,0 2-69,-1 1 1,0-3 108,-2 0 1,1 0-37,-4 3 0,4 0 115,-2 0 0,0 0-131,1 0 1,-1 0-5,1 0 1,2 0-42,-3 0 1,3-1 49,1-2 1,0 1-41,0-5 0,0 4 28,0-3 0,-3 3 31,0-3 1,-4 4-37,4-1 1,-1 2 34,1 1 1,1 0-7,-5 0 0,2 4 4,-1 2 1,-2 1-41,1-1 1,0 3-11,1-3 1,-3 1-36,3-1 0,-1 1 58,1-3 1,-2-1-34,5-3 0,-4 0 5,0 0 1,3 0-8,1 0 0,1-4 18,-1-3 1,1 2 0,-5-1 0,5 0 122,-1-4 1,1 1-116,-1 0 1,1 0 132,-5-1 1,5 4-113,-1 0 0,-2 4 48,-1-1 0,0-2 6,0 2 1,3 0 11,-3 3 0,2 0-60,-2 0 1,3 0 7,-3 0 0,4 3-108,-2 0 1,2 4 107,-1-4 1,2 3-111,-2-3 0,5 4 91,1 0 0,1-2-75,-1 1 1,1-4-12,2 1 0,5 1-110,-1-1 1,-2 0 12,-2-3 1,-1-1-225,1-2 0,1 1-740,-3-4 0,2 0 88,-3-3 817,0-5 1,1 0-1,1-5 1</inkml:trace>
  <inkml:trace contextRef="#ctx0" brushRef="#br0" timeOffset="48">15400 17421 8177,'-9'0'341,"3"0"-97,-1 0 1,5 1-255,-1 2 0,3 3 104,3 6 1,4 3 86,5 3 1,-1 5-72,5 2 1,2 6-194,4 3 1,1-1-19,-1 1 1,-3 0 165,3 0 0,1 0-169,-1-6 0,-1-3 114,-2-10 0,0-2-89,-1-7 0,3-2 72,-3-4 0,2-1 32,-7-2 1,0-3 30,-1-7 1,-1 2 107,1-5 0,-1 1 81,-2-4 0,3-3-143,1 1 1,3-2 114,0 1 0,-2 4-82,2-1 0,-1 0 83,4 4 0,3 1-107,-1 2 1,1 5-24,-3 0 0,3 5-23,3-1 0,2 3-124,1 3 0,-1-1 101,-2 5 1,3-1-136,0 3 0,-1 1 100,1-1 0,-1 0 34,-2 0 0,3 1 49,3-1 1,-2 0-65,2 1 1,-1 2 102,1 1 0,-1-1-80,4-3 1,-7 4 119,1-1 1,-2 4-90,2-4 1,-3 5 7,0-2 0,-2 3-133,2 0 1,-2 2 75,-4 2 1,2-2-50,1 5 1,3-4 60,-3 1 0,-1-3-146,-2 0 1,-3-1 2,-1 1 1,0-4-131,0-3 1,2-5 140,-5-1 1,0-3-145,-2 0 1,-1-3 43,0-3 0,1-6 98,-1-3 0,-3-9 0,0-1 0,1-1-22,2-5 1,0 2 122,1-5 0,-1 1-2,0-1 1,4 5 193,-1-2 0,5 5-94,-2-2 0,7 5 134,3-2 1,-2 5-3,2 2 1,-3 4-175,3-2 0,0 6 51,3 1 1,-2 4-12,-1-2 1,2 3-4,-2 1 0,2 5-59,1 1 1,0-1-15,0 1 0,3 0 108,0 4 0,7-4-6,-1 0 0,3-1-110,-3 1 0,3-1 80,1-5 0,6 0-100,0 0 1,2 0-242,1 0 1,-1 0 307,3 0 1,-24-2-1,-1-1-32,1 0 1,0 0 0,1 1 0,0-1-3,-2 0 1,-1 0-1,2 0 1,0 1-25,1-1 1,1 0 0,0-1-1,0 0-14,1 3 1,0-1-1,0-1 1,1 0 13,-3 1 0,1 1 1,1-1-1,0 1 20,-2 1 1,1 0 0,2-1 0,1 1-83,-2-2 1,0 1 0,1 0 0,-1 1 69,-1-2 0,-1 0 0,0 2 1,0-1-81,2 2 1,0-2 0,0 0 0,-1-1 17,1 1 0,0-1 1,-1 0-1,-1 1-57,24 1 0,-26-1 1,0-1 65,22-1 1,-22 1-1,-1 0-211,24-1 0,-4 1 232,-2-5 0,-4 4-37,4-3 1,-5 0 150,1-3 0,-4-4-125,-2 1 1,0-5 171,3 2 1,-1-6-50,-2-1 0,-2-4-34,-4 2 0,0-3-55,0-1 0,2-6 0,-2-1 1,2-2-137,-5 6 1,-1-1 95,1 1 1,-5 0-787,2 0 0,-6 1 366,-4 8 1,-2 0 449,0 0 0,-5 2 0,-2-2 0,-2 3 0,-1 0 0</inkml:trace>
  <inkml:trace contextRef="#ctx0" brushRef="#br0" timeOffset="49">17542 18352 7686,'-10'0'489,"5"1"-101,2 2 0,6 2 2,3 4 1,3 2-244,0 1 0,3 4-89,1 5 0,3 2-294,0 2 1,-2 2 170,2-2 1,-5 2-328,2 0 1,0 0 135,0-2 256,-1-2 0,-3-4 0,1-1 0</inkml:trace>
  <inkml:trace contextRef="#ctx0" brushRef="#br0" timeOffset="50">17523 18128 8049,'-4'-9'0,"0"0"1387,-2-1-432,1 1-1495,5 4 1,5 1 42,1 4 0,2 0 497,1 0 0,1 0 0,-1 0 0</inkml:trace>
  <inkml:trace contextRef="#ctx0" brushRef="#br0" timeOffset="51">17784 18361 8049,'-6'1'0,"-1"2"0,4-2-89,-3 2 454,4-2 56,-2 3 0,5 1-280,2 1 1,1 2-169,2-2 0,3 3 43,-3 0 0,5 1 147,2 3 1,-1-3-246,-3 2 1,-3 0-6,1 0 1,-1-5-34,3 3 1,-3-4 87,1 0 1,-4 1-181,3-4 0,-4 0-2,1-7 0,1 1 131,-1-6 1,0 1 60,-3-8 0,1 1-43,3-4 0,-3 2 116,2 1 0,-1-1-104,1 5 0,-1-3 160,4 2 1,-1 1-23,2 2 0,1 2 88,-2 2 0,2 2-13,2 4 0,-1 1-108,0 2 1,1 3 4,-1 7 1,0 1 14,0 5 0,1-1-261,-1 1 1,0-2-151,1-1 1,-1 1-193,0-5 1,1 0 164,-1-2 1,3-5 365,1-2 0,3 2 0,-1 0 0</inkml:trace>
  <inkml:trace contextRef="#ctx0" brushRef="#br0" timeOffset="52">18175 18119 8049,'-10'-3'-141,"1"0"141,4 0 176,-3 3 0,7 1 312,-2 2 0,6 3-124,3 6 0,2 0-166,1 3 1,2 4-85,1 3 1,0 3 65,3 0 1,-2 2-545,2 1 1,-4 0-41,2 0 0,0-3-251,0 0 1,-1-4 313,-3 4 341,1-4 0,-1 2 0,0-5 0</inkml:trace>
  <inkml:trace contextRef="#ctx0" brushRef="#br0" timeOffset="53">18100 18296 8049,'-14'0'86,"0"0"-140,5 0 1,5 0 109,4 0 0,5-3 156,7 0 0,2 0-364,1 3 0,3-4 106,-2 1 1,4-3-334,2 3 0,1-3 122,-2 3 0,-1-4 257,2 4 0,2-4 0,-1 2 0</inkml:trace>
  <inkml:trace contextRef="#ctx0" brushRef="#br0" timeOffset="54">18380 18342 8049,'-6'5'778,"-2"-4"-659,7 7 1,-2-7-80,6 2 1,2-1 46,5 1 1,0-2-137,2 2 1,3-2 40,3-1 1,0-1 2,-2-2 1,1 1 80,-1-4 0,-2 0-160,2-4 0,-5 1 172,1 0 1,-2-1 34,-4 1 1,1 0-14,-4 0 1,0-1-38,-3 1 0,-7 1 31,-2 1 0,-4 3-28,1 4 1,-1 1-23,-3 2 1,-1 7 21,1 5 1,3 3-7,0 0 0,3 1-296,0 0 0,5-1 91,2 1 0,2 0-301,1-1 1,4-3 168,3-3 0,5-3-63,3-2 1,4-3 12,3-4 0,-2 0-53,5 0 1,0-5 21,3-5 348,4 1 0,1-9 0,4 4 0</inkml:trace>
  <inkml:trace contextRef="#ctx0" brushRef="#br0" timeOffset="55">18696 18203 8049,'0'9'-1346,"0"0"1613,0 1 0,3-1 16,0 0 1,5 4-113,-2-1 1,2 5-61,1-2 0,2 3-23,1 0 1,-1 0-90,1-3 1,1-1 84,0-5 1,-1 0-21,-2-3 0,-1-2 35,0-4 1,-4-4 165,-2-2 1,0-7-163,0-2 1,-2-6-44,2-1 1,-2-3-83,-1 4 1,0-4-240,0 3 1,0 1-264,0 6 0,0-2 0,0 5 112,0-1 0,1 8 412,2 2 0,2 2 0,4 1 0</inkml:trace>
  <inkml:trace contextRef="#ctx0" brushRef="#br0" timeOffset="56">19003 18193 8049,'-4'6'-250,"3"2"306,-2-2 1,3 2 272,3 2 0,2 3-259,5 3 1,2 4-6,1 2 0,2 0-161,-2-4 0,3 0 114,0-3 0,-3-2-421,-1-7 1,0-2 186,0-4 1,-5-4 62,3-2 0,-4-7 71,0-2 0,-2-6-62,-4 0 0,3-4 1,1 3 1,-1 0-12,-3 4 1,0 0 60,0 3 1,3 1-33,0 5 125,0-1 0,1 5 0,1 1 0</inkml:trace>
  <inkml:trace contextRef="#ctx0" brushRef="#br0" timeOffset="57">19413 18221 8049,'0'-9'97,"0"0"1,0-1 119,0 1 0,0 3 28,0 0 1,0-1 163,0-2 0,-4 0-369,-1 4 0,-4-3 59,-1 5 0,4 1-182,0 5 0,0 3 118,-4 3 0,4 3 0,0 1 0,3 3-147,-3 0 1,3-2-97,0 2 0,2-5 88,1 2 1,0-3-60,0-1 0,4-4 77,3-2 1,-2-1 62,1-2 1,0 0 209,4 0 1,2-5-101,0-1 1,1-2 91,-4-1 0,0-1-60,1 1 1,-1 0-15,0-1 0,1 1-30,-1 0 1,0 3-33,1-1 1,-4 4-97,0-3 154,0 4-270,4-2 0,-4 8 115,0 2 0,-3 2-293,3 2 0,-4-1 67,1 0 1,0 1-47,0-1 1,-1-3-422,4 0-88,-4-4 851,6 3 0,-7-10 0,3 0 0</inkml:trace>
  <inkml:trace contextRef="#ctx0" brushRef="#br0" timeOffset="58">19581 17877 8152,'0'-19'-275,"1"4"-74,2-1 0,-2 8 2055,2-1-1093,2 5 0,0 8-7,5 5 0,-4 11-184,0 1 1,0 6-107,4 4 1,-1 0 17,0 6 0,1-1 113,-1 4 1,0-2-427,0 0 0,4-2-93,-1-2 1,5-2-1069,-2-4 1,3-8 641,1-5 0,-1-8-752,1-4 1,-2-2 501,-1-1 0,-3 0 748,-3 0 0,-1-8 0,0-2 0</inkml:trace>
  <inkml:trace contextRef="#ctx0" brushRef="#br0" timeOffset="59">18780 18314 8134,'-6'-8'-1154,"0"2"1135,-1-2 1224,2 3-787,1-1 1,4 3-122,0 6 1,4 4 78,2 5 1,3 2-122,0 5 0,1 0 11,3-1 0,-2 1-26,5 0 0,-4-1-183,4 1 1,-5-4 3,1 1 1,-1-5-70,-2 2 216,0-3 0,-2-5-28,-1-2 0,-4-7-510,1-5 1,-2-6 205,-1-6 0,-1-4-205,-2-6 1,2 1-195,-2-4 0,2 0-1158,1 0 1528,0-2 0,0-1 1,0-6-1</inkml:trace>
  <inkml:trace contextRef="#ctx0" brushRef="#br1" timeOffset="60">19050 16275 8022,'-3'-12'151,"0"0"0,-3-1 335,2 4-111,1 0 56,3-1-329,0 5 0,0 2 108,0 6 0,0 2 28,0 5 1,3 3-94,1 2 1,3 7 83,-1 3 0,-1 3-198,1 3 1,1 2 16,2 4 0,0 1-311,1-1 1,-1 1 189,0 2 1,0 2-19,1 1 1,-1-1 65,0-5 0,-2-5-161,-1-4 0,-1-2-175,1-8 187,-2-5 29,-4-9 0,0-6 91,0-4 0,0-2-91,0-7 1,-3-2 55,0-4 1,-4-3 182,1-4 1,1 0-138,-2 0 1,1-3-41,-3 0 0,1-6 130,1 3 1,-1-5-108,2 5 1,-1 1 222,0-1 0,-1 2-65,2 1 0,2 4 380,1 8-6,2 5-275,1 0 0,0 13-88,0 4 1,0 6 14,0 3 0,0 3-90,0 3 1,0 5 75,0 2 1,0 2-133,0 1 0,3 3 55,0 0 1,4 4-105,-1-1 0,-1 0 16,2 3 1,-2-2 29,1 2 1,2-1 0,-1-5 1,-2 0-88,1-3 1,-3-8 186,3-5-105,-4-3 37,2-7 0,-4-5-14,0-6 0,0-6-100,0 0 1,-3-8 50,0 1 0,-3-5-108,3-1 1,-4-2-45,0-1 0,2-4 84,-1-2 0,0-2 3,-3-2 1,0-2-97,3 0 0,-2-4 363,2 4 1,1 2-3,2 7 1,-1 4 18,1 8 0,0 8-65,3 1 0,0 8 143,0 2 0,0 5-130,0 8 1,3 1-3,0 5 1,0 1-176,-3 1 1,3 3 278,1 4 0,2 4-235,-3 2 0,4-1 65,-1 1 0,-1-2-40,2 2 0,-4 1-19,3 5 1,0-5-86,3 3 1,0-7-21,-3 0 1,2-6 73,-2-4 1,0-6-101,0-6 122,-4-4 1,2-6 9,-4-2 0,0-6-31,0-7 1,0-2-79,0-4 0,0-2 105,0-4 0,-3-1 6,0-2 0,-4-1-11,0-2 0,-1-5 3,-1 1 0,-1 2 19,1 2 1,0 1-35,0-1 0,2 3 186,1 6 0,4 3-51,-1 7 273,2 5-226,1 6 1,0 5-90,0 2 0,0 7-66,0 5 1,3 3 70,0 0 1,3 5-70,-3 2 0,4 2 56,-4 1 1,3 3-1,-3 0 0,3 4-31,-3-1 0,4 2 7,-4 2 1,3-2 6,-3-2 1,3-3 45,-3-6-12,0-2-29,-3-9 1,0-6-93,0-8 1,0-8 85,0-7 0,0-6-150,0-1 0,0-7 126,0 1 1,-1-6-230,-2 0 1,2-2 20,-2-1 0,-2-1-127,-1 1 0,1 0 231,-2 0 0,1-3 4,-3 3 1,1 3 132,1 9 1,2 3-133,2 7 359,2 6 0,-3 5-73,4 8 0,1 6 74,2 8 0,1 2 1,2 5 1,3 3 28,-3 3 0,3 4-199,4-1 1,-3 2 16,2 2 1,-1-2-116,-2-2 0,0 3 118,1 1 1,-4-5-434,0 1 1,-1-7-66,1-3 0,0-6-865,-3 1 111,-2-7-454,3-3 1586,-4-4 0,-4-10 0,-1 0 0</inkml:trace>
  <inkml:trace contextRef="#ctx0" brushRef="#br1" timeOffset="61">17570 14851 7857,'-7'0'464,"1"0"1,4 4-416,-1 2 0,2 7 174,1 2 1,4 8-12,2 5 0,3 4-21,0 5 1,0 4-294,1 3 0,0 0 141,2 0 0,-1-1 126,1-5 0,3 0-783,0-7 0,-2-4 618,0-6 0,-3-5 0,0-3 0</inkml:trace>
  <inkml:trace contextRef="#ctx0" brushRef="#br1" timeOffset="62">17430 15130 7860,'0'-9'11,"1"0"84,2-1 1,3 2-335,7 2 1,2-3 156,7 3 1,2 2-228,4 1 0,3 2 309,0 1 0,0 4 0,-3 1 0</inkml:trace>
  <inkml:trace contextRef="#ctx0" brushRef="#br1" timeOffset="63">17868 15056 7860,'-10'-4'0,"1"2"-55,0-1 0,2-1-120,1 1 0,0 0 663,-3 3 1,0 1-152,3 2 0,-2 5-53,2 5 1,-2 3-134,2 0 0,2 2 74,4 0 0,0 1-192,0-1 1,0 0-206,0-3 0,4 1 79,2-7 1,3 2-92,0-8 0,1 0-48,3-3 0,-3 0 67,3 0 0,-2-4-24,1-2 0,-1-3 89,1 0 0,-5 0-152,0-1 1,-1 1 212,3 0 0,-4 2 278,-2 1-169,3 4 0,-4-2 202,4 4 0,-4 1-107,1 2 1,-2 2-81,-1 5 1,0-1-164,0 0 1,3 1 109,0-1 0,0 0-549,-3 1 0,3-4 59,1 0 458,3-4 0,-6 2 0,3-4 0</inkml:trace>
  <inkml:trace contextRef="#ctx0" brushRef="#br1" timeOffset="64">17979 14730 7870,'-4'-9'287,"-2"3"181,2 2 3,0 4 0,4 4-121,0 2 0,0 7 18,0 2 0,1 3-41,2 1 1,-1 3-50,4 3 1,0 5-249,4 1 1,-1 4 121,0 0 1,0 2-476,1 3 0,-1-2-58,0 3 1,-2-7-291,-1-3 0,-1-6-30,1-3-259,2 1-436,-2-7 1396,-1-3 0,3-17 0,-3-6 0</inkml:trace>
  <inkml:trace contextRef="#ctx0" brushRef="#br1" timeOffset="65">18184 14963 7870,'-9'-6'1043,"-1"-2"1,2 8-874,2 0 1,-2 4-21,2 6 0,-3 0 3,0 2 0,-3 3 33,-1 3 0,1 1-129,2 0 0,5-4 123,2 1 1,-1-5-258,1 1 0,1-1-24,5-2 1,2-1-4,4-1 1,2 0 37,1-4 1,0 0-82,3-3 1,1 0-560,2 0 1,-2 0 316,-1 0 0,0-1-329,0-2 1,0 2 202,-3-2 0,-2-1 515,3 1 0,-3-1 0,0 0 0,-1-1 0</inkml:trace>
  <inkml:trace contextRef="#ctx0" brushRef="#br1" timeOffset="66">18324 15084 7870,'0'-10'368,"0"1"107,0 0 27,4-1 30,-3 1-279,7 4 0,-6 2-15,4 6-11,-3 2 0,2 7-508,-2 1 0,-1 0 224,4 0 0,-4-3-746,1 2 1,-1 2 117,1-2 685,-2-3 0,8 3 0,-4-2 0</inkml:trace>
  <inkml:trace contextRef="#ctx0" brushRef="#br1" timeOffset="67">18314 14851 7934,'-5'0'641,"1"0"1,5 0-579,2 0 1,-1 0-327,5 0 1,-1 0 262,3 0 0,0 4 0,1 1 0</inkml:trace>
  <inkml:trace contextRef="#ctx0" brushRef="#br1" timeOffset="68">18426 14925 7723,'0'10'-526,"0"-1"745,0 0 1,3 1 488,0-1 0,4 0-195,-4 0 0,3 1-166,-3-1 0,4 0-261,-1 1 0,2-1 117,-2 0 0,2-2-162,-2-1 0,3-4-57,0 1 1,0-2-191,1-1 0,-1-4 150,0-2 1,1-3-69,-1 0 1,1 0 177,3-1 1,-3 1-48,2 0 0,-1-1 19,-2 1 1,-1 3-2,-2 0 0,3 4 75,-3-1 0,-1 2-89,1 1 0,-3 0-97,4 0 0,-4 0 25,3 0 1,-3 1-465,3 2 72,-4-2 347,7 7 0,-7-4 64,4 2 0,-3-2-61,3-4 0,-3 0 190,4 0-67,-1 0 49,3 0 1,-1-1-21,-1-2 273,1-2 70,-3-4-251,4 0 0,-4 2 99,-1 1-172,1 4 1,-4-3 321,2 2-53,-2 2-43,-1-3-243,0-1 0,0 3-186,0-4-51,-4 4 183,3-6-57,-8 7 76,8-3 1,-4 4 25,2 0 1,2 1 13,-2 2 0,2 3 9,1 6 0,0 0-7,0 3 1,4 4 95,2 3 0,4 4-109,2-2 1,-1 6 23,5 1 1,-1 5-147,4-2 0,-1-2 79,-3-1 0,-1-3-94,-5-3 1,-4-3 186,-2-3-58,-2 0 1,-3-5-33,-4-2 0,-1-5 5,-9-4 1,1 1-119,-4-1 0,0 0 82,1-3 0,-1-3-163,1 0 1,3-4 52,3 0 1,1-2-565,2-3 0,4 0-53,2-3 0,2-1-967,1-2 1720,4-1 0,5 0 0,6 1 0</inkml:trace>
  <inkml:trace contextRef="#ctx0" brushRef="#br1" timeOffset="69">18296 15922 9289,'4'-6'96,"1"-2"-65,4 2 1,1 1 120,-1-1 0,1-4 24,3-2 0,-4-2-199,0 2 0,1 2 78,-4-3 1,-2 2-231,-1-2 88,-2 3 0,-5-3 152,-2 3 0,-2 5 54,-2 2 1,0 4 133,-2 5 0,1 1 28,-1 9 0,1 1-119,2 4 0,1 3-5,2 4 1,2 0 19,4 0 0,1 0-611,2 0 0,2-4 265,4-3 1,5-2-662,1-4 1,4-2 252,2-7 0,0-4-21,4-8 1,0-6 597,3-9 0,4-3 0,1-4 0</inkml:trace>
  <inkml:trace contextRef="#ctx0" brushRef="#br1" timeOffset="70">18603 15521 7905,'-9'-9'0,"-1"0"0,2 2 819,2 1-105,-2 4-335,3-2 1,-2 11-57,1 2 0,4 7-194,-1 0 1,2 1 45,1 2 0,0 4 32,0 1 1,4 6 10,2 1 0,4 8-16,2-2 1,-1 6-550,5 1 1,-1 5 388,-5-22 1,-1-1 0,0 1 0,1 0-251,-1-1 0,0 1 1,0-2-1,0 0 33,6 22 0,-1-2-795,-5-5 0,-1-1 368,-1-8 0,-3-5 21,-4-7 1,-1-6 580,-2-7 0,-1 1 0,-5-1 0,-2 4 0</inkml:trace>
  <inkml:trace contextRef="#ctx0" brushRef="#br1" timeOffset="71">18547 15968 7905,'5'-9'147,"4"-1"-187,-3 1 0,3-1-56,4-3 1,1 3-150,5-2 0,-1 1-563,1 2 808,0-4 0,-1 2 0,1-2 0</inkml:trace>
  <inkml:trace contextRef="#ctx0" brushRef="#br1" timeOffset="72">18817 15484 7905,'-9'0'768,"3"3"-346,0 0 0,3 7 48,0 0 1,2 6 27,1 3 0,0 5-129,0 7 1,0 3 122,0 6 1,4 3-612,3 3 1,1 1 335,1-1 0,2 0-445,1-3 1,-1 1 117,5-7 0,-2-3-285,2-9 0,-3-3 255,-3-7 0,-1 1-2020,0-7 1400,-4-2 0,-1-7 84,-8 0 0,-1 0 341,-4 0 1,0-1 334,-1-2 0,-3-2 0,-6-8 0,-5-2 0</inkml:trace>
  <inkml:trace contextRef="#ctx0" brushRef="#br1" timeOffset="73">18705 15912 7905,'-9'-14'0,"1"-3"226,2 5 0,2-4-9,4 4 0,4-5-79,2 2 0,6-3 44,4 0 0,1 2-137,2 1 0,1 0-108,1 0 0,0 0-330,4 3 0,-1 4 8,1-1 0,0 3-820,-3 0 1205,0 2 0,-3 4 0,-1 0 0</inkml:trace>
  <inkml:trace contextRef="#ctx0" brushRef="#br1" timeOffset="74">19003 15717 7905,'0'12'178,"0"1"1,0-1 347,0-3 0,0 1-173,0-1 0,0 0 71,0 1 0,5-4-401,1 0 0,-1-4 89,1 1 0,0-2-74,4-1 0,-1-4 102,0-2 0,1-6-440,-1 0 1,-3-5 135,0 2 1,-3-3-15,4 0 0,-5 0 138,1 3 1,-2-2 75,-1 5 0,0-1 383,0 4 1,-4 1-167,-2 1 0,-3 3 27,0 4 1,0 4-32,-1 3 1,1 6-141,0 6 1,0-1-152,3 4 1,-1-2-331,4-2 1,0 1-57,3 0 1,4-2-402,2-1 0,3-3-254,4-4 0,0 0 69,3-3 1014,1-2 0,-2-4 0,3 0 0</inkml:trace>
  <inkml:trace contextRef="#ctx0" brushRef="#br1" timeOffset="75">19283 15652 7877,'-10'0'0,"1"0"478,0 0 0,3 0 49,-1 0 1,2 1-1,-1 2 0,-1 3-136,4 6 1,-4-1-132,4 1 1,0 2-235,3-2 0,0 0 152,0-2 1,8-1-645,1 0 1,3 0 373,1-3 1,0-2-1022,3-4 0,3 0 1113,-3 0 0,8 0 0,-5 0 0</inkml:trace>
  <inkml:trace contextRef="#ctx0" brushRef="#br1" timeOffset="76">19488 15372 7782,'0'6'798,"0"1"1,0-1-87,0 3 1,1 4 76,2-1 1,-1 9-379,4 0 0,0 5-54,4 2 1,-1 3-235,0 0 1,0 1 106,1-1 1,1-2-951,-2 2 1,3-6 521,-6-3 0,-2-2-2614,-1-2 2812,-2-3 0,-1-2 0,0-4 0</inkml:trace>
  <inkml:trace contextRef="#ctx0" brushRef="#br1" timeOffset="77">19413 15605 7779,'-5'0'329,"1"-4"1,12 0 436,5-2 0,4-2-339,5 5 0,2 0-1105,4 3 1,-1 0 677,1 0 0,4 0 0,2 0 0</inkml:trace>
  <inkml:trace contextRef="#ctx0" brushRef="#br1" timeOffset="78">19106 16313 7872,'0'-10'-36,"0"1"190,0 0 0,0-1 116,0 1 1,0 0-44,0-1 1,0 1 200,0 0 168,0 4-191,0 1 0,3 5-98,0 2 1,1 6-23,-1 6 1,-1 4-78,5 3 0,-4 6 6,3 6 0,0 5-61,3 2 0,-2 4-197,-1 2 0,0-4-19,3 4 0,0-3-174,-3 3 0,1-5-210,-4-2 1,3-10 19,-3-5-216,1-8 363,-4-8 1,0-6 108,0-6 1,0-3-97,0-6 0,0-4 101,0-6 0,0 1 267,0-7 1,-4 1-187,1-7 1,-3 1 12,3-4 1,-4 3-6,1-3 1,0 0-634,0 2 797,0-1 0,-2 3 0,1 3 346,0 4-172,5 8 0,-2 9-73,4 9 0,0 14 259,0 11 0,1 7-116,2 8 0,1 3-375,3 3 0,1 1 155,-2-1 0,5 4-128,2-1 1,-1 0-613,-2-5 1,2-5 622,0-8 0,4-2-1155,-4-10 1161,5-3 0,-6-5 0,5-1 0,-1-3 0</inkml:trace>
  <inkml:trace contextRef="#ctx0" brushRef="#br1" timeOffset="79">19115 16154 8101,'0'-9'236,"-3"0"238,0-1-78,0 1 78,-1 0-23,3 4 0,-3 1-47,4 8 0,3 2-159,0 6 1,1 4-31,-1 5 0,-1 7 30,4 7 0,-3 8-188,4 4 1,-6-21-1,1 1-188,1 1 0,0 0 0,0 3 1,0 1 165,1 2 1,1 1-1,1 2 1,1 0 22,-1-1 1,0-1 0,1-1 0,0-1-445,-1-5 0,0 0 0,5 18-132,5-9 1,-5-6-223,2-9 1,-6-8 523,-1-11 1,-4-10 198,1-2 0,-2-11-44,-1-1 1,0-6-115,0-4 1,0-6 270,0-7 1,-4 2-215,-2-2 0,-2 4 355,-1-4 0,-1 3 28,1-5 0,3 4-7,-1-4 0,1 5-124,-3 1 1,3 3 381,0 3 1,3 7-98,0 8-205,2 5 26,1 8 1,0 3-76,0 6 1,0 4-211,0 5 1,0 3 362,0 7 1,0 6-179,0 6 1,3 4-123,1 2 0,3 6-175,-4-19 1,0-1 0,5 25 74,2-1 0,-1 1 92,-5-24 1,1-1-1,6 25-568,1-2 1,-2-10 254,3-8 0,-6-15 14,-1-10 0,-4-5 225,1-4 1,-2-7 208,-1-9 1,0-3-182,0-6 0,-3-4 130,0-3 0,-4 0 96,1 1 1,1-2 32,-2 2 1,1-3-119,-3-4 1,-4 3 166,1-2 1,0 1-328,2 2 0,1-1 160,0-3 1,-1 8 78,1 2 0,3 8 213,0 7-339,4 3 0,-3 8 204,5 5 1,0 6-84,0 6 1,1 6-191,3 3 0,-3 9 146,2 1 1,2 9-121,1 3 1,-1 6-101,1 0 0,1 1 26,2-3 1,0 3 44,-4-23 1,0-1 0,-1 1 0,1 0-100,0 0 1,-1-1 0,6 19-326,-1-8 1,0-9-49,0-9 478,-3 0 1,-2-17-93,-4-2 1,0-8 187,0-4 0,0-7-74,0-5 1,-3-4-27,0-3 1,-4-4-33,4-5 0,-4-1 150,1-3 0,-2 0-252,-2 3 0,-2-4 79,-1-2 1,1-2 98,7 22 1,1 1-1,-6-21-88,1 7 0,4 6 679,2 3-97,2 6-167,1 11-235,4 9 1,0 14-22,2 3 0,-1 6-75,-2 0 1,-1 5 104,1 5 1,1 4-124,-1 2 1,1 3 58,-1 4 0,-2-2-42,2 5 0,1 1-27,-1 2 1,4 1-81,-4-4 1,3-2 1,-3 2 1,3-11-505,-3-5-31,1-5 406,0-16 0,-3-4-16,2-13 1,-2-7 32,-1-8 0,0-4-177,0-5 0,0 0 56,0-7 1,-1-1-51,-2-1 0,1-1 382,-5-2 1,2 5-123,-1-2 0,1 8 414,2 4 1,2 6 226,-2 3-99,2 11 0,1 7-192,0 14 1,3 8-26,0 10 0,3 4-149,-3 6 1,1 3-366,-1 2 1,-2 3-1700,2 1 1989,3-5 0,-5 2 0,2-3 0,-2-2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2.029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3966 10074 11277,'-8'-15'-458,"2"-1"0,-1 2-151,4-2 1,1-1 491,5 1 1,-2-1 701,2-2 1,-2 0 2,-1 1 1,-1 3-276,-2 3 0,-8 6-34,-7 3 1,-5 2-282,-5 1 0,-4 6 23,-2 6 0,-2 4 26,-2 8 0,-1 4-89,2 3 1,3 0 25,9-3 1,3-3-84,7 0 0,5 0-47,7 3 0,7 0 126,6 0 0,4 3-25,8 0 0,5 7-225,4-1 0,1-1 173,-1-1 0,-2-2 102,2 1 1,-3 2-206,-3-2 1,-5-1 276,-7 1 0,-5-2 11,-8 2 1,-6 3 86,-7 3 0,-5 1-89,-10-4 1,-4 0-49,-2 0 1,-3 0 25,0-3 1,5-6 128,4-7 1,7-4 60,6-2 0,8-3-343,1 0 1,4-1 75,6-2 0,-2 4-21,4 3 0,0 6 143,3 2 1,-2 4-169,-1 3 0,0 3 32,3 7 1,-2 2-162,-1 7 0,-1-1 275,-2-23 1,0 0 0,1 2 0,-1 1-61,-1 2 1,-1 0 0,1-1-1,1-1 98,-2-1 1,1 0-1,-2 0 1,1-1-8,2 23 1,1 0-253,-1 0 1,5-8-317,2-1 1,4-10 97,8-6 352,2-9 0,8 6 0,2-9 0,2-1 0,1-4 0</inkml:trace>
  <inkml:trace contextRef="#ctx0" brushRef="#br1" timeOffset="1">18007 11154 8557,'0'-14'0,"0"-3"164,0 5 1,1 3 331,2 2 1,4 5-263,5-1 0,2 2-262,5 1 1,5 1 16,4 2 0,2-1 182,7 5 1,2-5-79,8 1 0,4-2-331,1-1 1,-21 0 0,0 0 387,2 0 0,0 0 0,3-2 0,1 1-57,-1-1 1,-1 1-1,3-2 1,0-1-23,-2 3 1,-1-1 0,0 1-1,0-1-20,-1 2 0,0 0 0,0 0 0,0 0-8,-1 0 0,-1 0 1,2 2-1,-1-1 12,-4 1 0,1-1 0,1 3 0,1 0 25,-1-1 1,0 0 0,2-1 0,0 1-112,0 0 0,-1 0 1,2 0-1,-1-1 53,-2 2 0,0-1 0,2-1 0,0 1-87,1-1 0,0-1 0,1-1 0,0 1 19,2 1 1,1-1 0,-3 0 0,0-1 30,-1 0 1,0 0 0,1 0 0,1 1 43,-1 1 0,1-1 0,0 0 0,1-1-2,-2 2 1,1-1-1,-1 0 1,-1-1 33,-1 0 0,-1 0 0,0 1 0,-2-1-48,1 2 0,1 0 1,0-2-1,0 1 60,0 0 0,1 1 0,-1-2 0,0 1-48,-2-1 1,-1 0 0,1 0 0,1 0 139,1 0 1,1 0-1,1 0 1,-1 0-55,0 0 1,0 0 0,0 0 0,1 0-62,-3 0 1,0 0 0,2 0 0,0 1 55,3 0 1,0 1 0,-2-2 0,0 1-1,3 0 0,0 1 0,-2-1 1,0 0 34,0 1 0,1-1 0,0 0 0,-1 0-60,3 2 0,-1 0 0,-2 0 0,0 1 75,-1 0 1,0 1 0,0-2 0,-1 0-31,-1 0 1,1 0 0,-1 2 0,0 0-76,-1 1 1,0 0 0,-1 0 0,-1 1-178,-2-3 1,-1 1 0,26 4 55,-3 0 0,-1 1 63,1-1 1,-5-1-189,-4-1 0,-6 1-315,-3-2 1,-3 2-635,-3 2 1,-2 0 1143,-4 2 0,-4-3 0,-1 3 0,-4 3 0,-3 1 0</inkml:trace>
  <inkml:trace contextRef="#ctx0" brushRef="#br1" timeOffset="2">6741 12663 8419,'-5'-10'241,"-3"1"1,7 3 364,-3 0 0,12 4-232,4-1 0,10 5-118,6 1 1,2 3-121,7-3 1,2 1 45,8-1 0,5-2-290,-25 1 0,1-1 0,2 0 0,0-1 203,3 0 0,0 0 1,-1 1-1,0-1-266,-1 2 0,0 0 1,-1-2-1,0 1-86,-2 0 0,0 1 0,-1-1 0,1 0-579,-2 0 1,0 1 835,21 3 0,-6 2 0,-6 3 0,-4 3 0,-4 4 0</inkml:trace>
  <inkml:trace contextRef="#ctx0" brushRef="#br1" timeOffset="3">9832 12691 8488,'2'-10'370,"5"1"0,9 3 561,15 0 0,8 4-688,-13 0 1,1 0 0,3 2 0,1 0-564,4 2 1,2 0 0,1-2 0,1 2 291,2 1 0,-1 0 0,-4-2 1,-1 0 60,0 1 0,-1-1 0,-4 0 0,0-1-177,-1 0 1,1 0-1,0 0 1,0 0-7,-1 0 0,1 0 1,-3 1-1,-1 1-789,21 1 939,-5 9 0,-8-8 0,1 8 0,-1 1 0</inkml:trace>
  <inkml:trace contextRef="#ctx0" brushRef="#br0" timeOffset="4">11937 12486 10976,'-10'3'-195,"1"0"1,1 4 314,1 0 1,3 1-290,4 1 1,5 0 101,5 1 0,4-1-246,8 0 1,-1-2 91,3-1 0,2-4 52,5 1 1,-2-3-8,2-3 1,-1-2 134,1-5 1,-1-2-5,5 0 0,-5-5-15,1 1 1,-6-1 267,0-2 1,-1 2-165,1 1 1,-3 3 212,-7 3 0,2 5-57,-5 2 1,1 2 55,-4 1 1,0 7-28,0 3 0,2 8 186,1 1 1,0 2-142,3-3 0,-2 4-63,2 0 1,5 2-140,5-2 0,-1 0 140,4-3 1,-2-5-285,5-2 1,3-4-8,4-2 0,-1-4-187,3 1 0,-1-5 228,2-1 0,-2-7-2,5 0 0,-2 0-554,1 4 0,2-3 228,-5 3 1,5 2 365,-2 1 0,5 2 0,0 1 0,1 0 0,3 0 0,-25 0 0,0 0 0</inkml:trace>
  <inkml:trace contextRef="#ctx0" brushRef="#br1" timeOffset="5">14497 12532 8447,'4'-5'384,"2"2"0,7 3-263,2 3 0,3 1-203,0 3 0,5 0 80,2-4 1,2 0 34,1-3 1,1 0 93,2 0 1,5-1-54,4-2 1,1-2-132,-4-5 0,-1-2-12,-2 0 1,2-1 86,-5 4 0,-4 3-15,-6-1 0,-2 5 224,-4-1 1,3 2-154,-3 1 1,0 4 132,0 3 1,-2 2-111,2 3 1,0-1-34,0 1 0,3-1 83,-2 2 1,1-6-121,2 2 1,2-1-98,1 1 1,3-4 87,-3-2 0,4-2-120,-2-1 0,4 0 126,3 0 0,-2 0-59,2 0 0,-2-3 29,-1 0 0,3-3-24,0 3 0,4-3-2,-4 2 1,0 1-3,-3 3 1,3 0 19,0 0 1,0 0 4,-3 0 0,-1 0 176,1 0 1,0 3-106,0 1 0,0 2 51,0-3 1,1 4-84,2-1 1,-2-2 81,2 0 0,-2 0-110,-1-1 0,1 0 3,2-3 0,-2 0-135,2 0 0,-1 1-264,1 2 0,-1-2-512,4 2 1,-4-1 905,1 1 0,-2 3 0,-1 3 0</inkml:trace>
  <inkml:trace contextRef="#ctx0" brushRef="#br0" timeOffset="6">17542 12560 11670,'4'-5'426,"3"1"-257,9 4 0,3 0-236,9 0 1,8 0 54,5 0 1,10 0-318,-23 0 1,0 0 0,2-1 0,-1-1 374,1 1 1,-1-1-1,2-2 1,-1 1 45,3-1 1,-1 1 0,-1 0-1,-1-1-91,0 1 1,-1 0 0,0-1-1,-1 1-18,0 1 1,0 1 0,-1-3-1,-1 1 34,0 2 1,1-1 0,21-2 80,2 1 1,-2 2 104,-2-2 1,1 3-78,-1 3 1,0-1-29,-3 4 1,2 0-97,-5 4 1,5-4-14,-2 0 0,-5 0-139,0 4 1,-3-1 50,2 0 0,-3 1-403,0-1 1,-1-1-328,1-2 1,2 6 828,-5-3 0,4 5 0,-3-3 0,0 0 0,-1 4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Users post messages, reply to each others’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79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2C4B-48D5-5E12-FBDF-422AB592F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A5F23A7-0614-3DFB-D422-9D335B7DE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41</a:t>
            </a:fld>
            <a:endParaRPr 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C9BC259-AC89-5246-FDBB-671081DF1E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035090B-E2F1-00C4-CB90-26E0986F0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4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37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A4431-BC89-7528-554F-55CA1356B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F9B6D3A-A4C5-6052-4C23-8E19966B2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43</a:t>
            </a:fld>
            <a:endParaRPr 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F0D5175-5186-5CFF-CDBB-F8C0A7E05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3B0E56A-6FF1-79E4-CCC0-33810A24E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Write after write has no dep’s,  write after read does</a:t>
            </a:r>
          </a:p>
          <a:p>
            <a:r>
              <a:rPr lang="en-US" dirty="0"/>
              <a:t>The above statement is a bit tricky. Write after write, if happened between two processes, does not have a causal relationship.</a:t>
            </a:r>
          </a:p>
          <a:p>
            <a:r>
              <a:rPr lang="en-US" dirty="0"/>
              <a:t>Write after read, if happened at two processes (two issuing read and write independently), does not have a causal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2461624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A99DE-1F3D-A14B-A151-1A84AB534E79}" type="slidenum">
              <a:rPr lang="en-US"/>
              <a:pPr/>
              <a:t>45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66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E0B1E-2EAC-FBD2-ECB3-60EE3C80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D837E67-77E0-15A2-0AC5-BA2BEB394E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A99DE-1F3D-A14B-A151-1A84AB534E79}" type="slidenum">
              <a:rPr lang="en-US"/>
              <a:pPr/>
              <a:t>46</a:t>
            </a:fld>
            <a:endParaRPr 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6CD718A-6836-4DD5-08F1-9F2B9FA44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0218AC4-5E22-3832-EBF1-692CAC7AD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9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F7C3E-AEF0-10C0-E15A-2ED9DACDB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5893DB06-8E2F-F58A-C571-187F8702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A99DE-1F3D-A14B-A151-1A84AB534E79}" type="slidenum">
              <a:rPr lang="en-US"/>
              <a:pPr/>
              <a:t>47</a:t>
            </a:fld>
            <a:endParaRPr 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81412A1-233E-0A50-CD48-6C38F2EAED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CEA2A4D-E26C-DE75-3DF0-7A1C5A245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25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8F28-420F-4BA3-94BA-70586D1ECC9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4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95441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63506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Informally, linearizability specifies that each concurrent op appears to occur instantaneously and exactly once at some point in time between its invocation and its completion.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Linearizability (also known as atomic consistency, strong consistency, immediate consistency) describes reads and writes on a single object (stores a single value). it doesn’t involve multiple objects. It doesn’t involve “transaction”, which groups multiple objects. It treats each operation as an atom, i.e., to take effect in a single time point, rather than a timespan.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2: Order of each client’s own local operations (partial order </a:t>
            </a:r>
            <a:r>
              <a:rPr lang="en-US" dirty="0" err="1"/>
              <a:t>w.r.t.</a:t>
            </a:r>
            <a:r>
              <a:rPr lang="en-US" dirty="0"/>
              <a:t> global order) should be strictly preserved in the global ordering.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3: Global ordering should preserve real-time precedence.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7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3: Global ordering should preserve real-time precedence.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Users post messages, reply to each others’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17.png"/><Relationship Id="rId4" Type="http://schemas.openxmlformats.org/officeDocument/2006/relationships/customXml" Target="../ink/ink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signing-data-intensive-applications/9781491903063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person with a circle and trees&#10;&#10;Description automatically generated">
            <a:extLst>
              <a:ext uri="{FF2B5EF4-FFF2-40B4-BE49-F238E27FC236}">
                <a16:creationId xmlns:a16="http://schemas.microsoft.com/office/drawing/2014/main" id="{EC3C4397-7789-CA9C-D1E7-C4C12BB299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-397422"/>
            <a:ext cx="9144000" cy="91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91" y="644018"/>
            <a:ext cx="7671816" cy="2125678"/>
          </a:xfrm>
        </p:spPr>
        <p:txBody>
          <a:bodyPr/>
          <a:lstStyle/>
          <a:p>
            <a:r>
              <a:rPr lang="en-US" b="1" dirty="0"/>
              <a:t>Consistency and Linearizability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09BE2-BF1C-444B-AB2A-69B2E7B4D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816771"/>
            <a:ext cx="6858000" cy="2421459"/>
          </a:xfrm>
        </p:spPr>
        <p:txBody>
          <a:bodyPr>
            <a:normAutofit lnSpcReduction="10000"/>
          </a:bodyPr>
          <a:lstStyle/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4740: Cloud Computing </a:t>
            </a:r>
          </a:p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Fall 2024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9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D751B-AE4C-F143-BBC1-DA9CC440246B}"/>
              </a:ext>
            </a:extLst>
          </p:cNvPr>
          <p:cNvSpPr txBox="1"/>
          <p:nvPr/>
        </p:nvSpPr>
        <p:spPr>
          <a:xfrm>
            <a:off x="79171" y="6072261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 and Wyatt Lloyd.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Kaashoek, and Nickolai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2024 released for use under a 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pic>
        <p:nvPicPr>
          <p:cNvPr id="9" name="Picture 8" descr="primary_full_color_rgb.png">
            <a:extLst>
              <a:ext uri="{FF2B5EF4-FFF2-40B4-BE49-F238E27FC236}">
                <a16:creationId xmlns:a16="http://schemas.microsoft.com/office/drawing/2014/main" id="{84CDC17D-A67F-2531-93D7-091007C05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56" y="5313611"/>
            <a:ext cx="3396487" cy="8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19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4281715" y="2949713"/>
            <a:ext cx="464815" cy="213489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392734" y="2865302"/>
            <a:ext cx="513224" cy="217576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22122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598354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418737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076397" y="5785375"/>
            <a:ext cx="6991207" cy="6952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2600" dirty="0"/>
              <a:t>Order all operations via (1) leader, (2) consensus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BB3424-BC43-B041-B793-4097118D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08F0C-5790-E040-8DEC-F44F478C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B9166F-45D7-CC23-45D6-C13C6C10B59E}"/>
                  </a:ext>
                </a:extLst>
              </p14:cNvPr>
              <p14:cNvContentPartPr/>
              <p14:nvPr/>
            </p14:nvContentPartPr>
            <p14:xfrm>
              <a:off x="751320" y="2403360"/>
              <a:ext cx="7313760" cy="3888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B9166F-45D7-CC23-45D6-C13C6C10B5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120" y="2387160"/>
                <a:ext cx="7351560" cy="39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2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1D2A0-CCF5-C8AB-D097-1930E4D9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60D62-BA1D-6D96-11B8-6FD57CE4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0DAFC-FB2C-AD19-BE75-329FCB452AEC}"/>
              </a:ext>
            </a:extLst>
          </p:cNvPr>
          <p:cNvSpPr txBox="1"/>
          <p:nvPr/>
        </p:nvSpPr>
        <p:spPr>
          <a:xfrm>
            <a:off x="674154" y="2933956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F063E-0C9F-2581-CF68-D7A8104311C7}"/>
              </a:ext>
            </a:extLst>
          </p:cNvPr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0F1B332B-7E15-CCDE-05CF-683B580DCE07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5EC12-64F7-6323-E7D7-312C8D5C14F7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B2A1E-17C7-54B0-9B90-773AED387864}"/>
              </a:ext>
            </a:extLst>
          </p:cNvPr>
          <p:cNvSpPr txBox="1"/>
          <p:nvPr/>
        </p:nvSpPr>
        <p:spPr>
          <a:xfrm>
            <a:off x="2149079" y="4107343"/>
            <a:ext cx="1861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04B65-38A7-B334-EA11-1450B635305B}"/>
              </a:ext>
            </a:extLst>
          </p:cNvPr>
          <p:cNvSpPr txBox="1"/>
          <p:nvPr/>
        </p:nvSpPr>
        <p:spPr>
          <a:xfrm>
            <a:off x="4140423" y="2936631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68DF7-7681-D54C-187C-B5AB252A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F96B8-F10F-891D-F9A9-52086F17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3D99BA-0BC5-4807-6B30-FF9F9AF9F6E0}"/>
                  </a:ext>
                </a:extLst>
              </p14:cNvPr>
              <p14:cNvContentPartPr/>
              <p14:nvPr/>
            </p14:nvContentPartPr>
            <p14:xfrm>
              <a:off x="734040" y="3400560"/>
              <a:ext cx="4645440" cy="127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3D99BA-0BC5-4807-6B30-FF9F9AF9F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840" y="3384360"/>
                <a:ext cx="4677840" cy="13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93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D42B9-CA4D-80BC-0BCE-E1A04084E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43198-2D50-B1EA-9CA4-7E425C87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3B469-3A87-C141-3517-13C77BB3B017}"/>
              </a:ext>
            </a:extLst>
          </p:cNvPr>
          <p:cNvSpPr txBox="1"/>
          <p:nvPr/>
        </p:nvSpPr>
        <p:spPr>
          <a:xfrm>
            <a:off x="635458" y="2873914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3200" b="1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27924-FC0C-40B1-4ED8-7C4DCD4B4628}"/>
              </a:ext>
            </a:extLst>
          </p:cNvPr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09618D2C-2926-00A6-4E17-24656DE09892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67A56-430E-3DA5-29A5-0D6DF040CAB2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F1F68-2364-A4F3-5B5E-200F3528989A}"/>
              </a:ext>
            </a:extLst>
          </p:cNvPr>
          <p:cNvSpPr txBox="1"/>
          <p:nvPr/>
        </p:nvSpPr>
        <p:spPr>
          <a:xfrm>
            <a:off x="2149079" y="4107343"/>
            <a:ext cx="1861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1C55A-A3EB-34F3-E58B-BAA3C27ED11F}"/>
              </a:ext>
            </a:extLst>
          </p:cNvPr>
          <p:cNvSpPr txBox="1"/>
          <p:nvPr/>
        </p:nvSpPr>
        <p:spPr>
          <a:xfrm>
            <a:off x="4140423" y="2936631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DD3ED-D876-87EF-992E-54B1CC5F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16C1A-419F-BBC1-095C-3020070B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224252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19701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EF46D-7E3C-DE4D-A7C0-368C1B29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D369D-B6BD-1C48-A205-E32CFFE0ACA0}"/>
              </a:ext>
            </a:extLst>
          </p:cNvPr>
          <p:cNvSpPr/>
          <p:nvPr/>
        </p:nvSpPr>
        <p:spPr>
          <a:xfrm>
            <a:off x="628650" y="4042950"/>
            <a:ext cx="7886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Informally, linearizability specifies that each concurrent operation </a:t>
            </a:r>
            <a:r>
              <a:rPr lang="en-US" sz="2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appears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occur </a:t>
            </a:r>
            <a:r>
              <a:rPr lang="en-US" sz="2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instantaneously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exactly once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 some point in time between its invocation and its completion.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AA1EC4-099C-AC6E-CEDA-9E93CF3624EE}"/>
                  </a:ext>
                </a:extLst>
              </p14:cNvPr>
              <p14:cNvContentPartPr/>
              <p14:nvPr/>
            </p14:nvContentPartPr>
            <p14:xfrm>
              <a:off x="355680" y="2242440"/>
              <a:ext cx="8128440" cy="4488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AA1EC4-099C-AC6E-CEDA-9E93CF3624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480" y="2226240"/>
                <a:ext cx="8160840" cy="45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32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416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All ops receive global timestamp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If ts</a:t>
            </a:r>
            <a:r>
              <a:rPr lang="en-US" sz="2300" baseline="-25000" dirty="0"/>
              <a:t>op1</a:t>
            </a:r>
            <a:r>
              <a:rPr lang="en-US" sz="2300" dirty="0"/>
              <a:t>(x)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precedes OP2(y) in sequence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D69E7-90B3-1942-B761-64B13E10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66EEE8-C5F2-FCC7-2971-15F2405FC144}"/>
                  </a:ext>
                </a:extLst>
              </p14:cNvPr>
              <p14:cNvContentPartPr/>
              <p14:nvPr/>
            </p14:nvContentPartPr>
            <p14:xfrm>
              <a:off x="1274040" y="3553200"/>
              <a:ext cx="6911640" cy="102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6EEE8-C5F2-FCC7-2971-15F2405FC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2440" y="3531600"/>
                <a:ext cx="6949440" cy="10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87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416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  <a:endParaRPr lang="en-US" sz="2300" dirty="0"/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All ops receive global timestamp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If ts</a:t>
            </a:r>
            <a:r>
              <a:rPr lang="en-US" sz="2300" baseline="-25000" dirty="0"/>
              <a:t>op1</a:t>
            </a:r>
            <a:r>
              <a:rPr lang="en-US" sz="2300" dirty="0"/>
              <a:t>(x)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precedes OP2(y) in sequence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3CF0EBE-A226-A74A-AA90-8FD1B9AB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734290"/>
            <a:ext cx="7886700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read returns particular value, all later reads should return that value or value of later write.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9A6D806-62A1-DC4A-A73E-036CE940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9CADDC-9A4C-9666-5DD6-F4BD67748E9F}"/>
                  </a:ext>
                </a:extLst>
              </p14:cNvPr>
              <p14:cNvContentPartPr/>
              <p14:nvPr/>
            </p14:nvContentPartPr>
            <p14:xfrm>
              <a:off x="408960" y="4833360"/>
              <a:ext cx="6804720" cy="127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9CADDC-9A4C-9666-5DD6-F4BD67748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760" y="4817160"/>
                <a:ext cx="6837120" cy="13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3638A4-2E75-133B-98AB-C8DFC18FBF97}"/>
                  </a:ext>
                </a:extLst>
              </p14:cNvPr>
              <p14:cNvContentPartPr/>
              <p14:nvPr/>
            </p14:nvContentPartPr>
            <p14:xfrm>
              <a:off x="318960" y="2736720"/>
              <a:ext cx="8141760" cy="3350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3638A4-2E75-133B-98AB-C8DFC18FB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360" y="2720520"/>
                <a:ext cx="8179560" cy="33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28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306E-1775-9543-A1EA-50FD6A65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ordering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691C-61CF-0842-9572-90C01141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F7538-DCEA-364C-A299-FCA82673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58B8-C49F-3A4E-A470-58C36FDB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C18F1F-210B-C344-9D64-9C8F79F3971A}"/>
                  </a:ext>
                </a:extLst>
              </p14:cNvPr>
              <p14:cNvContentPartPr/>
              <p14:nvPr/>
            </p14:nvContentPartPr>
            <p14:xfrm>
              <a:off x="164520" y="120600"/>
              <a:ext cx="8698680" cy="267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C18F1F-210B-C344-9D64-9C8F79F397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320" y="104400"/>
                <a:ext cx="8736480" cy="27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14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7FDAC-73E0-144E-B0A9-850723348B7F}"/>
              </a:ext>
            </a:extLst>
          </p:cNvPr>
          <p:cNvCxnSpPr/>
          <p:nvPr/>
        </p:nvCxnSpPr>
        <p:spPr>
          <a:xfrm>
            <a:off x="0" y="206272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7A8842-621B-4A4B-A496-C1433F116CD5}"/>
              </a:ext>
            </a:extLst>
          </p:cNvPr>
          <p:cNvSpPr txBox="1"/>
          <p:nvPr/>
        </p:nvSpPr>
        <p:spPr>
          <a:xfrm>
            <a:off x="810274" y="279373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37AAA-E9FD-1C48-AE89-48E8FC104FD0}"/>
              </a:ext>
            </a:extLst>
          </p:cNvPr>
          <p:cNvSpPr txBox="1"/>
          <p:nvPr/>
        </p:nvSpPr>
        <p:spPr>
          <a:xfrm>
            <a:off x="810274" y="34860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F80EF-3DD3-8041-B7B8-1D051CBAD746}"/>
              </a:ext>
            </a:extLst>
          </p:cNvPr>
          <p:cNvSpPr txBox="1"/>
          <p:nvPr/>
        </p:nvSpPr>
        <p:spPr>
          <a:xfrm>
            <a:off x="1544138" y="24244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2FCC-987C-F346-AD8D-FD41AE06A397}"/>
              </a:ext>
            </a:extLst>
          </p:cNvPr>
          <p:cNvGrpSpPr/>
          <p:nvPr/>
        </p:nvGrpSpPr>
        <p:grpSpPr>
          <a:xfrm>
            <a:off x="1384663" y="2876518"/>
            <a:ext cx="1103963" cy="213515"/>
            <a:chOff x="1384663" y="509499"/>
            <a:chExt cx="1103963" cy="21351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E23CEF-565A-604A-9B01-FB6DDD512678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D64A92-7035-FB45-A707-3EB0A810A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32C-0619-A74D-9FD3-78FFA4E90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B9BE01-3714-2043-BF20-6C36FE5FE5D7}"/>
              </a:ext>
            </a:extLst>
          </p:cNvPr>
          <p:cNvSpPr txBox="1"/>
          <p:nvPr/>
        </p:nvSpPr>
        <p:spPr>
          <a:xfrm>
            <a:off x="5121475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E33954-B564-E344-97ED-7A499B1F7B47}"/>
              </a:ext>
            </a:extLst>
          </p:cNvPr>
          <p:cNvGrpSpPr/>
          <p:nvPr/>
        </p:nvGrpSpPr>
        <p:grpSpPr>
          <a:xfrm>
            <a:off x="2863701" y="3565295"/>
            <a:ext cx="3515831" cy="210882"/>
            <a:chOff x="1384663" y="509499"/>
            <a:chExt cx="1103963" cy="21351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BFB874-7685-264C-A8A8-AF058231018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03E7D80-F6E1-7848-82DA-D18CA38BE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7B2632-CEEC-CF43-9B26-2B65A00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12FE1F-D2E2-8F4C-A86E-AD238B8D4C31}"/>
              </a:ext>
            </a:extLst>
          </p:cNvPr>
          <p:cNvGrpSpPr/>
          <p:nvPr/>
        </p:nvGrpSpPr>
        <p:grpSpPr>
          <a:xfrm>
            <a:off x="6704486" y="3559168"/>
            <a:ext cx="1103963" cy="213515"/>
            <a:chOff x="1384663" y="509499"/>
            <a:chExt cx="1103963" cy="21351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AFBC4F-42CA-FA46-BDCC-B88844269405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621A-19C1-E64B-BD8C-B7209B60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29BEE8-7132-AC46-B286-E44D20FB8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32C0A24-4E7C-9449-8934-7093F6334B45}"/>
              </a:ext>
            </a:extLst>
          </p:cNvPr>
          <p:cNvSpPr txBox="1"/>
          <p:nvPr/>
        </p:nvSpPr>
        <p:spPr>
          <a:xfrm>
            <a:off x="4253567" y="32175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65A9CD-C976-1147-B4C6-C996F69A589D}"/>
              </a:ext>
            </a:extLst>
          </p:cNvPr>
          <p:cNvSpPr txBox="1"/>
          <p:nvPr/>
        </p:nvSpPr>
        <p:spPr>
          <a:xfrm>
            <a:off x="6881003" y="3211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A12EB3-2D08-9140-859D-5C5E7779815E}"/>
              </a:ext>
            </a:extLst>
          </p:cNvPr>
          <p:cNvGrpSpPr/>
          <p:nvPr/>
        </p:nvGrpSpPr>
        <p:grpSpPr>
          <a:xfrm>
            <a:off x="3517653" y="2871647"/>
            <a:ext cx="1103963" cy="213515"/>
            <a:chOff x="1384663" y="509499"/>
            <a:chExt cx="1103963" cy="21351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E55BF3-51CB-394A-ADB8-EDF4F56FB8E0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141FEB-CC90-9E4F-BB1F-F1CAD22E9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600828-0529-D548-93E0-F7FCB0235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7B72015-E9A2-A84A-B186-EA343D87D32C}"/>
              </a:ext>
            </a:extLst>
          </p:cNvPr>
          <p:cNvSpPr txBox="1"/>
          <p:nvPr/>
        </p:nvSpPr>
        <p:spPr>
          <a:xfrm>
            <a:off x="3698243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646D93-4406-9B44-8FE1-A1C39F47738D}"/>
              </a:ext>
            </a:extLst>
          </p:cNvPr>
          <p:cNvGrpSpPr/>
          <p:nvPr/>
        </p:nvGrpSpPr>
        <p:grpSpPr>
          <a:xfrm>
            <a:off x="4871532" y="2866777"/>
            <a:ext cx="1243514" cy="210882"/>
            <a:chOff x="1384663" y="509499"/>
            <a:chExt cx="1103963" cy="21351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3D80CB-300B-B848-990B-494240C5E3A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37B093-3247-6741-BD6F-6B4F16F9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36EEA7-A962-A248-BA48-2B3D302A2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D93AB7-1CE4-C36D-F394-4B86741686E6}"/>
                  </a:ext>
                </a:extLst>
              </p14:cNvPr>
              <p14:cNvContentPartPr/>
              <p14:nvPr/>
            </p14:nvContentPartPr>
            <p14:xfrm>
              <a:off x="408960" y="140760"/>
              <a:ext cx="8339760" cy="446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D93AB7-1CE4-C36D-F394-4B8674168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760" y="124560"/>
                <a:ext cx="8377560" cy="44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9D43DD-01A7-7816-E815-C05973A0EA1A}"/>
                  </a:ext>
                </a:extLst>
              </p14:cNvPr>
              <p14:cNvContentPartPr/>
              <p14:nvPr/>
            </p14:nvContentPartPr>
            <p14:xfrm>
              <a:off x="3509280" y="2235600"/>
              <a:ext cx="4233960" cy="240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9D43DD-01A7-7816-E815-C05973A0EA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3080" y="2219400"/>
                <a:ext cx="4266360" cy="24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4A1B0C-7D0C-34ED-5D30-78095156271D}"/>
                  </a:ext>
                </a:extLst>
              </p14:cNvPr>
              <p14:cNvContentPartPr/>
              <p14:nvPr/>
            </p14:nvContentPartPr>
            <p14:xfrm>
              <a:off x="4190040" y="3151080"/>
              <a:ext cx="767880" cy="428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4A1B0C-7D0C-34ED-5D30-7809515627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3840" y="3134880"/>
                <a:ext cx="800280" cy="4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29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7FDAC-73E0-144E-B0A9-850723348B7F}"/>
              </a:ext>
            </a:extLst>
          </p:cNvPr>
          <p:cNvCxnSpPr/>
          <p:nvPr/>
        </p:nvCxnSpPr>
        <p:spPr>
          <a:xfrm>
            <a:off x="0" y="206272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7A8842-621B-4A4B-A496-C1433F116CD5}"/>
              </a:ext>
            </a:extLst>
          </p:cNvPr>
          <p:cNvSpPr txBox="1"/>
          <p:nvPr/>
        </p:nvSpPr>
        <p:spPr>
          <a:xfrm>
            <a:off x="810274" y="279373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37AAA-E9FD-1C48-AE89-48E8FC104FD0}"/>
              </a:ext>
            </a:extLst>
          </p:cNvPr>
          <p:cNvSpPr txBox="1"/>
          <p:nvPr/>
        </p:nvSpPr>
        <p:spPr>
          <a:xfrm>
            <a:off x="810274" y="34860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F80EF-3DD3-8041-B7B8-1D051CBAD746}"/>
              </a:ext>
            </a:extLst>
          </p:cNvPr>
          <p:cNvSpPr txBox="1"/>
          <p:nvPr/>
        </p:nvSpPr>
        <p:spPr>
          <a:xfrm>
            <a:off x="1544138" y="24244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2FCC-987C-F346-AD8D-FD41AE06A397}"/>
              </a:ext>
            </a:extLst>
          </p:cNvPr>
          <p:cNvGrpSpPr/>
          <p:nvPr/>
        </p:nvGrpSpPr>
        <p:grpSpPr>
          <a:xfrm>
            <a:off x="1384663" y="2876518"/>
            <a:ext cx="1103963" cy="213515"/>
            <a:chOff x="1384663" y="509499"/>
            <a:chExt cx="1103963" cy="21351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E23CEF-565A-604A-9B01-FB6DDD512678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D64A92-7035-FB45-A707-3EB0A810A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32C-0619-A74D-9FD3-78FFA4E90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B9BE01-3714-2043-BF20-6C36FE5FE5D7}"/>
              </a:ext>
            </a:extLst>
          </p:cNvPr>
          <p:cNvSpPr txBox="1"/>
          <p:nvPr/>
        </p:nvSpPr>
        <p:spPr>
          <a:xfrm>
            <a:off x="5121475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E33954-B564-E344-97ED-7A499B1F7B47}"/>
              </a:ext>
            </a:extLst>
          </p:cNvPr>
          <p:cNvGrpSpPr/>
          <p:nvPr/>
        </p:nvGrpSpPr>
        <p:grpSpPr>
          <a:xfrm>
            <a:off x="2863701" y="3565295"/>
            <a:ext cx="3515831" cy="210882"/>
            <a:chOff x="1384663" y="509499"/>
            <a:chExt cx="1103963" cy="21351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BFB874-7685-264C-A8A8-AF058231018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03E7D80-F6E1-7848-82DA-D18CA38BE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7B2632-CEEC-CF43-9B26-2B65A00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12FE1F-D2E2-8F4C-A86E-AD238B8D4C31}"/>
              </a:ext>
            </a:extLst>
          </p:cNvPr>
          <p:cNvGrpSpPr/>
          <p:nvPr/>
        </p:nvGrpSpPr>
        <p:grpSpPr>
          <a:xfrm>
            <a:off x="6704486" y="3559168"/>
            <a:ext cx="1103963" cy="213515"/>
            <a:chOff x="1384663" y="509499"/>
            <a:chExt cx="1103963" cy="21351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AFBC4F-42CA-FA46-BDCC-B88844269405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621A-19C1-E64B-BD8C-B7209B60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29BEE8-7132-AC46-B286-E44D20FB8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32C0A24-4E7C-9449-8934-7093F6334B45}"/>
              </a:ext>
            </a:extLst>
          </p:cNvPr>
          <p:cNvSpPr txBox="1"/>
          <p:nvPr/>
        </p:nvSpPr>
        <p:spPr>
          <a:xfrm>
            <a:off x="4253567" y="32175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65A9CD-C976-1147-B4C6-C996F69A589D}"/>
              </a:ext>
            </a:extLst>
          </p:cNvPr>
          <p:cNvSpPr txBox="1"/>
          <p:nvPr/>
        </p:nvSpPr>
        <p:spPr>
          <a:xfrm>
            <a:off x="6881003" y="3211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A12EB3-2D08-9140-859D-5C5E7779815E}"/>
              </a:ext>
            </a:extLst>
          </p:cNvPr>
          <p:cNvGrpSpPr/>
          <p:nvPr/>
        </p:nvGrpSpPr>
        <p:grpSpPr>
          <a:xfrm>
            <a:off x="3517653" y="2871647"/>
            <a:ext cx="1103963" cy="213515"/>
            <a:chOff x="1384663" y="509499"/>
            <a:chExt cx="1103963" cy="21351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E55BF3-51CB-394A-ADB8-EDF4F56FB8E0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141FEB-CC90-9E4F-BB1F-F1CAD22E9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600828-0529-D548-93E0-F7FCB0235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7B72015-E9A2-A84A-B186-EA343D87D32C}"/>
              </a:ext>
            </a:extLst>
          </p:cNvPr>
          <p:cNvSpPr txBox="1"/>
          <p:nvPr/>
        </p:nvSpPr>
        <p:spPr>
          <a:xfrm>
            <a:off x="3698243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646D93-4406-9B44-8FE1-A1C39F47738D}"/>
              </a:ext>
            </a:extLst>
          </p:cNvPr>
          <p:cNvGrpSpPr/>
          <p:nvPr/>
        </p:nvGrpSpPr>
        <p:grpSpPr>
          <a:xfrm>
            <a:off x="4871532" y="2866777"/>
            <a:ext cx="1243514" cy="210882"/>
            <a:chOff x="1384663" y="509499"/>
            <a:chExt cx="1103963" cy="21351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3D80CB-300B-B848-990B-494240C5E3A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37B093-3247-6741-BD6F-6B4F16F9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36EEA7-A962-A248-BA48-2B3D302A2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28C538-7814-024E-89F6-7A5E8A5124AB}"/>
              </a:ext>
            </a:extLst>
          </p:cNvPr>
          <p:cNvCxnSpPr/>
          <p:nvPr/>
        </p:nvCxnSpPr>
        <p:spPr>
          <a:xfrm>
            <a:off x="0" y="443732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6EEEBA8-E8C5-2545-AAF0-CC7376D8F6CA}"/>
              </a:ext>
            </a:extLst>
          </p:cNvPr>
          <p:cNvSpPr txBox="1"/>
          <p:nvPr/>
        </p:nvSpPr>
        <p:spPr>
          <a:xfrm>
            <a:off x="811599" y="512548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BED5A7-8FC6-B740-A917-41957A621F8E}"/>
              </a:ext>
            </a:extLst>
          </p:cNvPr>
          <p:cNvSpPr txBox="1"/>
          <p:nvPr/>
        </p:nvSpPr>
        <p:spPr>
          <a:xfrm>
            <a:off x="811599" y="581781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3482A4-2980-0047-AF6A-5A067F7B7EDF}"/>
              </a:ext>
            </a:extLst>
          </p:cNvPr>
          <p:cNvSpPr txBox="1"/>
          <p:nvPr/>
        </p:nvSpPr>
        <p:spPr>
          <a:xfrm>
            <a:off x="1545463" y="4756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F264557-09A9-294C-9A70-B1C5EAEADBE4}"/>
              </a:ext>
            </a:extLst>
          </p:cNvPr>
          <p:cNvGrpSpPr/>
          <p:nvPr/>
        </p:nvGrpSpPr>
        <p:grpSpPr>
          <a:xfrm>
            <a:off x="1385988" y="5208263"/>
            <a:ext cx="1103963" cy="213515"/>
            <a:chOff x="1384663" y="509499"/>
            <a:chExt cx="1103963" cy="21351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6428D-6BC9-E14F-9AD5-40C80BDF007E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EBAEAE7-71F7-3442-B0B9-72DBD23C9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6EC86D-D628-7640-8421-4E8BA3BD8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A3BF279-DB52-F440-B7AF-F87C6A23A5FC}"/>
              </a:ext>
            </a:extLst>
          </p:cNvPr>
          <p:cNvSpPr txBox="1"/>
          <p:nvPr/>
        </p:nvSpPr>
        <p:spPr>
          <a:xfrm>
            <a:off x="5122800" y="47502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99F2F8-58FE-DE40-AF6E-F49415598F2C}"/>
              </a:ext>
            </a:extLst>
          </p:cNvPr>
          <p:cNvGrpSpPr/>
          <p:nvPr/>
        </p:nvGrpSpPr>
        <p:grpSpPr>
          <a:xfrm>
            <a:off x="2865026" y="5897040"/>
            <a:ext cx="3515831" cy="210882"/>
            <a:chOff x="1384663" y="509499"/>
            <a:chExt cx="1103963" cy="213515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E74421F-3400-8F4E-AFAD-49AD2458BBCA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142BFA-51FB-2949-AAF3-B443886D1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631994-79AC-3441-B4AF-9F06D38D6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57CE3AB-C98A-C240-8036-41C65A9F1199}"/>
              </a:ext>
            </a:extLst>
          </p:cNvPr>
          <p:cNvGrpSpPr/>
          <p:nvPr/>
        </p:nvGrpSpPr>
        <p:grpSpPr>
          <a:xfrm>
            <a:off x="6705811" y="5890913"/>
            <a:ext cx="1103963" cy="213515"/>
            <a:chOff x="1384663" y="509499"/>
            <a:chExt cx="1103963" cy="213515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BBA4A8-1027-DE48-8F70-A030194DB2B1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5699666-B4DA-1441-A57D-CE84CCCB6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40BD4EF-6113-C143-9416-BD3D9A60E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85CA0BC-22DB-914B-B50F-2E308D97981B}"/>
              </a:ext>
            </a:extLst>
          </p:cNvPr>
          <p:cNvSpPr txBox="1"/>
          <p:nvPr/>
        </p:nvSpPr>
        <p:spPr>
          <a:xfrm>
            <a:off x="4254892" y="55493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65435D-E64C-6C4D-894E-A6AB0368CE6A}"/>
              </a:ext>
            </a:extLst>
          </p:cNvPr>
          <p:cNvSpPr txBox="1"/>
          <p:nvPr/>
        </p:nvSpPr>
        <p:spPr>
          <a:xfrm>
            <a:off x="6882328" y="55434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A84E019-D19F-4D41-B6D7-455C6F4FFC79}"/>
              </a:ext>
            </a:extLst>
          </p:cNvPr>
          <p:cNvGrpSpPr/>
          <p:nvPr/>
        </p:nvGrpSpPr>
        <p:grpSpPr>
          <a:xfrm>
            <a:off x="3518978" y="5203392"/>
            <a:ext cx="1103963" cy="213515"/>
            <a:chOff x="1384663" y="509499"/>
            <a:chExt cx="1103963" cy="213515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B13F63C-0562-9345-AF5E-878CBAF8003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FE6D604-5416-544D-937A-0575A4E5E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6F5815C-E0E9-DB40-B122-E5FC86690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A6D3F77-5912-3E46-8FF3-23806B424305}"/>
              </a:ext>
            </a:extLst>
          </p:cNvPr>
          <p:cNvSpPr txBox="1"/>
          <p:nvPr/>
        </p:nvSpPr>
        <p:spPr>
          <a:xfrm>
            <a:off x="3699568" y="47502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4A8A5C9-8C49-5F4C-8F96-69BCCF5CE992}"/>
              </a:ext>
            </a:extLst>
          </p:cNvPr>
          <p:cNvGrpSpPr/>
          <p:nvPr/>
        </p:nvGrpSpPr>
        <p:grpSpPr>
          <a:xfrm>
            <a:off x="4872857" y="5198522"/>
            <a:ext cx="1243514" cy="210882"/>
            <a:chOff x="1384663" y="509499"/>
            <a:chExt cx="1103963" cy="21351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687E8E-82CA-D24B-8A21-6A208E55AE2E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6B2C557-4F4C-3E4C-806E-692F1D87F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6F44041-4200-F644-B863-7B380118E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D4FFCF-7C86-5559-66F7-AF0B6158D97C}"/>
                  </a:ext>
                </a:extLst>
              </p14:cNvPr>
              <p14:cNvContentPartPr/>
              <p14:nvPr/>
            </p14:nvContentPartPr>
            <p14:xfrm>
              <a:off x="2896560" y="4538520"/>
              <a:ext cx="6211080" cy="163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D4FFCF-7C86-5559-66F7-AF0B6158D9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360" y="4522320"/>
                <a:ext cx="624348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AD92B8-59A7-8C3F-4925-2714DDAC31AB}"/>
                  </a:ext>
                </a:extLst>
              </p14:cNvPr>
              <p14:cNvContentPartPr/>
              <p14:nvPr/>
            </p14:nvContentPartPr>
            <p14:xfrm>
              <a:off x="1555560" y="2259360"/>
              <a:ext cx="4464720" cy="135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AD92B8-59A7-8C3F-4925-2714DDAC31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9360" y="2243160"/>
                <a:ext cx="4497120" cy="13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86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FC46-E5BA-7378-B06C-97142929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37B-632C-A789-2EB1-D0A941D0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 is out</a:t>
            </a:r>
          </a:p>
          <a:p>
            <a:endParaRPr lang="en-US" dirty="0"/>
          </a:p>
          <a:p>
            <a:r>
              <a:rPr lang="en-US" dirty="0"/>
              <a:t>There will be a Lab 2 tutorial tomorrow at 3pm</a:t>
            </a:r>
          </a:p>
          <a:p>
            <a:pPr lvl="1"/>
            <a:r>
              <a:rPr lang="en-US" dirty="0"/>
              <a:t>Zoom info to be announced via Canvas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B224-C7B4-FA03-E3A9-91D83FD6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F653-8608-6A02-4092-C7A0C67F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31CC-CD90-E824-0D7A-320B959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4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2893-A565-BC46-B010-BCC6DBD5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ordering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B4F5-F21C-DB48-B6D6-8269D922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DE6B-3296-7447-AB8D-049778F2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511A-E6AD-7844-9BD3-E78DEB13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An example of Linearizability violated">
            <a:extLst>
              <a:ext uri="{FF2B5EF4-FFF2-40B4-BE49-F238E27FC236}">
                <a16:creationId xmlns:a16="http://schemas.microsoft.com/office/drawing/2014/main" id="{560BAB38-F886-BC4F-8643-FC7BEA44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1712"/>
            <a:ext cx="9144000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F38434-42AA-F241-811A-CF5A6DEF4AA1}"/>
              </a:ext>
            </a:extLst>
          </p:cNvPr>
          <p:cNvSpPr/>
          <p:nvPr/>
        </p:nvSpPr>
        <p:spPr>
          <a:xfrm>
            <a:off x="0" y="5989548"/>
            <a:ext cx="7623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https://www.oreilly.com/library/view/designing-data-intensive-applications/9781491903063/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 (Page 328)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5A02FE-2656-EDE3-DE65-C8D05A5225ED}"/>
                  </a:ext>
                </a:extLst>
              </p14:cNvPr>
              <p14:cNvContentPartPr/>
              <p14:nvPr/>
            </p14:nvContentPartPr>
            <p14:xfrm>
              <a:off x="46800" y="1279080"/>
              <a:ext cx="8943480" cy="475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5A02FE-2656-EDE3-DE65-C8D05A5225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00" y="1257480"/>
                <a:ext cx="897588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38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FFCB2-0710-E2B2-DCDE-1FD8C6E85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40D0E-7715-FC06-0C52-3EE6FFC4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E86ED-85F4-8443-A505-733E237C7E97}"/>
              </a:ext>
            </a:extLst>
          </p:cNvPr>
          <p:cNvSpPr txBox="1"/>
          <p:nvPr/>
        </p:nvSpPr>
        <p:spPr>
          <a:xfrm>
            <a:off x="674154" y="2967409"/>
            <a:ext cx="23807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28CF0-10D0-FEA8-BE20-7B2D9E37B6FE}"/>
              </a:ext>
            </a:extLst>
          </p:cNvPr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FED7A400-7283-505A-D8F2-D0867634B906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C9B0D-6778-F202-A149-1D6C14047980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73DA6-319A-808A-680F-DEB6BEE3D5B8}"/>
              </a:ext>
            </a:extLst>
          </p:cNvPr>
          <p:cNvSpPr txBox="1"/>
          <p:nvPr/>
        </p:nvSpPr>
        <p:spPr>
          <a:xfrm>
            <a:off x="2149079" y="4107343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047D7-7CE3-152E-4332-4507ABE46CFA}"/>
              </a:ext>
            </a:extLst>
          </p:cNvPr>
          <p:cNvSpPr txBox="1"/>
          <p:nvPr/>
        </p:nvSpPr>
        <p:spPr>
          <a:xfrm>
            <a:off x="4145138" y="2967409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3F5045-A7E7-6797-0542-12F196CD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02B80-8096-EECB-9051-6FA180F8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2126136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1DDF-E960-3547-9042-AFAE017C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Weaker: 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3FA8-FC59-1548-9D0A-DFA7301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5079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Sequential = Linearizability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i="1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</a:t>
            </a:r>
            <a:r>
              <a:rPr lang="en-US" sz="2300" dirty="0">
                <a:solidFill>
                  <a:srgbClr val="FF0000"/>
                </a:solidFill>
              </a:rPr>
              <a:t>preserves</a:t>
            </a:r>
            <a:r>
              <a:rPr lang="en-US" sz="2300" dirty="0"/>
              <a:t> each client’s own </a:t>
            </a:r>
            <a:r>
              <a:rPr lang="en-US" sz="2300" dirty="0">
                <a:solidFill>
                  <a:srgbClr val="FF0000"/>
                </a:solidFill>
              </a:rPr>
              <a:t>local</a:t>
            </a:r>
            <a:r>
              <a:rPr lang="en-US" sz="2300" dirty="0"/>
              <a:t> ordering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55F6-16F3-8749-8922-9E312265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1F6-231F-BD43-8A39-FD41C3A1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B7B9E-82F4-3944-BA6E-82A72EA5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5F5CAA-AA32-C50E-DC3B-B232AD62FF98}"/>
                  </a:ext>
                </a:extLst>
              </p14:cNvPr>
              <p14:cNvContentPartPr/>
              <p14:nvPr/>
            </p14:nvContentPartPr>
            <p14:xfrm>
              <a:off x="2936160" y="2014560"/>
              <a:ext cx="5403600" cy="13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5F5CAA-AA32-C50E-DC3B-B232AD62FF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9960" y="1998360"/>
                <a:ext cx="5436000" cy="1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71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1DDF-E960-3547-9042-AFAE017C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Weaker: 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3FA8-FC59-1548-9D0A-DFA7301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5079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Sequential = Linearizability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i="1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</a:t>
            </a:r>
            <a:r>
              <a:rPr lang="en-US" sz="2300" dirty="0">
                <a:solidFill>
                  <a:srgbClr val="FF0000"/>
                </a:solidFill>
              </a:rPr>
              <a:t>preserves</a:t>
            </a:r>
            <a:r>
              <a:rPr lang="en-US" sz="2300" dirty="0"/>
              <a:t> each client’s own </a:t>
            </a:r>
            <a:r>
              <a:rPr lang="en-US" sz="2300" dirty="0">
                <a:solidFill>
                  <a:srgbClr val="FF0000"/>
                </a:solidFill>
              </a:rPr>
              <a:t>local</a:t>
            </a:r>
            <a:r>
              <a:rPr lang="en-US" sz="2300" dirty="0"/>
              <a:t> ordering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55F6-16F3-8749-8922-9E312265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1F6-231F-BD43-8A39-FD41C3A1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F8FEFA-7812-AB46-ABD9-118F1395D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827929"/>
            <a:ext cx="7886700" cy="253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With </a:t>
            </a:r>
            <a:r>
              <a:rPr lang="en-US" sz="2400" b="1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concurrent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ops, “reordering” of ops (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w.r.t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 real-time ordering) acceptable, but all servers must see same order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	</a:t>
            </a:r>
            <a:r>
              <a:rPr lang="en-US" sz="2200" spc="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linearizability cares about </a:t>
            </a:r>
            <a:r>
              <a:rPr lang="en-US" sz="2200" spc="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time</a:t>
            </a:r>
            <a:r>
              <a:rPr lang="en-US" sz="2200" spc="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									sequential consistency cares about </a:t>
            </a:r>
            <a:r>
              <a:rPr lang="en-US" sz="2200" spc="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program order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endParaRPr lang="en-US" sz="22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B45F64-AE91-B34D-B595-4E2DEB4C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52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Sequential consistency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375678" y="5641592"/>
            <a:ext cx="8392644" cy="8054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dirty="0"/>
              <a:t>In example, system orders read(A) before write(A,1)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6935153" y="4116233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A49837-75FF-F54E-95BF-A24191D6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9CFF-1FBD-E742-B22E-70E96BE2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FE39E0-2F7A-6654-0102-A0F856A9C2ED}"/>
                  </a:ext>
                </a:extLst>
              </p14:cNvPr>
              <p14:cNvContentPartPr/>
              <p14:nvPr/>
            </p14:nvContentPartPr>
            <p14:xfrm>
              <a:off x="493200" y="1086120"/>
              <a:ext cx="7052400" cy="4578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FE39E0-2F7A-6654-0102-A0F856A9C2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000" y="1069920"/>
                <a:ext cx="7084800" cy="46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7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6E59-E7FA-04E3-FB15-9808AE5F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49D-CBDA-B0B1-FF0E-9E699A08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E56C8-E220-434A-58F1-0780A269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9079-00BD-B4FF-869A-3C041B27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59B76E5-1665-C848-CCCE-E803201A2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1A9378-DDCC-02C6-044F-79859BC8D9F6}"/>
                  </a:ext>
                </a:extLst>
              </p14:cNvPr>
              <p14:cNvContentPartPr/>
              <p14:nvPr/>
            </p14:nvContentPartPr>
            <p14:xfrm>
              <a:off x="284760" y="1168560"/>
              <a:ext cx="8816040" cy="3390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1A9378-DDCC-02C6-044F-79859BC8D9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560" y="1152360"/>
                <a:ext cx="8848440" cy="34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212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9651-B159-A963-8B4B-B4138ACBA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6287-1AFC-38F6-71A4-B2680117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227D-AAD7-C64D-5985-1B82AF8F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4079-DA11-1348-77EA-9222E9A0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2A95D-FF95-FB6E-1FA0-7B02E8B3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EAB2878-0A37-D220-19F7-A84B5C56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462682F2-08AA-155F-1684-2BFD4C5E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5400ACBB-37F5-5920-D6CC-11F1C0FF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7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37D7F-7B91-AF7E-A079-AF420FFE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E5B3-579C-9122-D830-09EF1763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E882-E95E-9656-3A4B-28DF7F54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DFDD-FB0C-E2A4-E0CB-2966ABCB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F31E3-6873-1EB7-7D29-E7CFC27A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0DE8094-1E39-9499-B225-4A96EC4F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B59DEC75-FAF5-9373-A1D0-950680184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A42B1B96-2C3A-9EF6-BDBE-D9D05DEF0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DE906-6B49-6D07-F5A8-CF4E6ED2A25E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</p:txBody>
      </p:sp>
    </p:spTree>
    <p:extLst>
      <p:ext uri="{BB962C8B-B14F-4D97-AF65-F5344CB8AC3E}">
        <p14:creationId xmlns:p14="http://schemas.microsoft.com/office/powerpoint/2010/main" val="1491733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6AB0E-A06F-13CD-FBC4-C963FB28F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BCBD-4490-8FE3-F461-C5BFA6ED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7CCA-62D2-E5D0-5787-ADE1D277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86EDB-CAA8-F044-B62D-C314E612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65139-8DCC-94EC-E974-638DB44B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EE745DF-2070-65EA-13D9-CD964B200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3749F0C3-9398-281E-6FBF-482AFB390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CABA7B4E-ECB1-B9AD-C5F4-145A6C2F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E9A85C3-F780-8D40-8A1D-E43BDA5D5550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What if P1 did W(x)a and then W(x)b? </a:t>
            </a:r>
          </a:p>
        </p:txBody>
      </p:sp>
    </p:spTree>
    <p:extLst>
      <p:ext uri="{BB962C8B-B14F-4D97-AF65-F5344CB8AC3E}">
        <p14:creationId xmlns:p14="http://schemas.microsoft.com/office/powerpoint/2010/main" val="184167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6AB4C-0BDB-1B7D-E65D-A6D102716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80AC-C00F-AAC4-BFDA-F0ED7749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93F5E-57EA-6B55-D041-DC828B69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F30E-6358-1E30-F35F-860DBFA8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845F-2AC9-A954-D4E0-1DE41136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4B6832-10EE-8B7B-D3E7-6991F9F7C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BD2B1724-76A8-CC16-EA66-A0218AE8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4B861515-376A-3278-58F7-F9ECC081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1491E59-E716-69EF-38AB-9C520E397C3A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What if P1 did W(x)a and then W(x)b? </a:t>
            </a:r>
          </a:p>
          <a:p>
            <a:pPr marL="914400" lvl="1" indent="-457200" algn="l" fontAlgn="auto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.HelveticaNeueDeskInterface-Regular" charset="-120"/>
              <a:buChar char="-"/>
              <a:defRPr/>
            </a:pP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Neither valid, as (a) doesn’t preserve local ordering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95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80963"/>
            <a:ext cx="8108343" cy="3827017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Fault-tolerance / durability:  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Don’t lose </a:t>
            </a:r>
            <a:r>
              <a:rPr lang="en-US" sz="2800" dirty="0"/>
              <a:t>operations</a:t>
            </a:r>
          </a:p>
          <a:p>
            <a:endParaRPr lang="en-US" dirty="0"/>
          </a:p>
          <a:p>
            <a:endParaRPr lang="en-US" dirty="0"/>
          </a:p>
          <a:p>
            <a:pPr marL="0" indent="0" eaLnBrk="1" hangingPunct="1">
              <a:buNone/>
            </a:pPr>
            <a:r>
              <a:rPr lang="en-US" sz="2800" dirty="0"/>
              <a:t>Consistency:  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Ordering</a:t>
            </a:r>
            <a:r>
              <a:rPr lang="en-US" sz="2800" dirty="0"/>
              <a:t> between (visible)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vs. Consistency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E4002-FF77-E145-998F-FDF69A53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33F1F-CCC8-A144-B0CC-53D1C124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CAB81CF4-6E47-E84B-904D-30B52C29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24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154" y="2967409"/>
            <a:ext cx="23807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9079" y="4107343"/>
            <a:ext cx="1861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2034" y="2904691"/>
            <a:ext cx="1446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602BE0-097C-A241-8700-A9947235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99738-8C00-1C49-86D9-459F9A70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4289132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0BB-E35C-E849-937E-C0E6443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use of logical clocks (</a:t>
            </a:r>
            <a:r>
              <a:rPr lang="en-US" dirty="0" err="1"/>
              <a:t>lec</a:t>
            </a:r>
            <a:r>
              <a:rPr lang="en-US" dirty="0"/>
              <a:t> 8?)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3B61-0BEB-6B48-8EC1-C9AADAD4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7131"/>
            <a:ext cx="8203623" cy="4790114"/>
          </a:xfrm>
        </p:spPr>
        <p:txBody>
          <a:bodyPr/>
          <a:lstStyle/>
          <a:p>
            <a:r>
              <a:rPr lang="en-US" sz="2600" spc="-150" dirty="0" err="1"/>
              <a:t>Lamport</a:t>
            </a:r>
            <a:r>
              <a:rPr lang="en-US" sz="2600" spc="-150" dirty="0"/>
              <a:t> clocks:   C(a) &lt; C(z)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None</a:t>
            </a:r>
          </a:p>
          <a:p>
            <a:r>
              <a:rPr lang="en-US" sz="2600" spc="-150" dirty="0"/>
              <a:t>Vector clocks:       V(a) &lt; V(z)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a </a:t>
            </a:r>
            <a:r>
              <a:rPr lang="en-US" sz="2600" b="1" spc="-150" dirty="0">
                <a:solidFill>
                  <a:srgbClr val="C00000"/>
                </a:solidFill>
                <a:sym typeface="Wingdings"/>
              </a:rPr>
              <a:t>→ … → z</a:t>
            </a:r>
            <a:endParaRPr lang="en-US" sz="26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A336-360C-5048-B8ED-16459D7B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B575-763B-CC45-AB87-8907CAE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CB24D-9B09-8640-84B8-89D2EA33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BA7B39-0A3C-1E21-C7A3-73E8A9FC4DC5}"/>
                  </a:ext>
                </a:extLst>
              </p14:cNvPr>
              <p14:cNvContentPartPr/>
              <p14:nvPr/>
            </p14:nvContentPartPr>
            <p14:xfrm>
              <a:off x="841680" y="1225080"/>
              <a:ext cx="3911760" cy="140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BA7B39-0A3C-1E21-C7A3-73E8A9FC4D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480" y="1208880"/>
                <a:ext cx="3944160" cy="14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543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0BB-E35C-E849-937E-C0E6443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use of logical clocks (</a:t>
            </a:r>
            <a:r>
              <a:rPr lang="en-US" dirty="0" err="1"/>
              <a:t>lec</a:t>
            </a:r>
            <a:r>
              <a:rPr lang="en-US" dirty="0"/>
              <a:t> 8?)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3B61-0BEB-6B48-8EC1-C9AADAD4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7131"/>
            <a:ext cx="8120495" cy="4790114"/>
          </a:xfrm>
        </p:spPr>
        <p:txBody>
          <a:bodyPr/>
          <a:lstStyle/>
          <a:p>
            <a:r>
              <a:rPr lang="en-US" sz="2600" spc="-150" dirty="0" err="1"/>
              <a:t>Lamport</a:t>
            </a:r>
            <a:r>
              <a:rPr lang="en-US" sz="2600" spc="-150" dirty="0"/>
              <a:t> clocks:   C(a) &lt; C(z)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None</a:t>
            </a:r>
          </a:p>
          <a:p>
            <a:r>
              <a:rPr lang="en-US" sz="2600" spc="-150" dirty="0"/>
              <a:t>Vector clocks:       V(a) &lt; V(z)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a </a:t>
            </a:r>
            <a:r>
              <a:rPr lang="en-US" sz="2600" b="1" spc="-150" dirty="0">
                <a:solidFill>
                  <a:srgbClr val="C00000"/>
                </a:solidFill>
                <a:sym typeface="Wingdings"/>
              </a:rPr>
              <a:t>→ … → z</a:t>
            </a:r>
            <a:endParaRPr lang="en-US" sz="26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dirty="0"/>
              <a:t>Distributed bulletin board application</a:t>
            </a:r>
          </a:p>
          <a:p>
            <a:pPr lvl="1"/>
            <a:r>
              <a:rPr lang="en-US" dirty="0"/>
              <a:t>Each post gets sent to all other users</a:t>
            </a:r>
          </a:p>
          <a:p>
            <a:pPr lvl="1"/>
            <a:r>
              <a:rPr lang="en-US" dirty="0"/>
              <a:t>Consistency goal:  No user to see reply before the corresponding original message post</a:t>
            </a:r>
          </a:p>
          <a:p>
            <a:pPr lvl="1"/>
            <a:r>
              <a:rPr lang="en-US" dirty="0"/>
              <a:t>Conclusion:  Deliver message only </a:t>
            </a:r>
            <a:r>
              <a:rPr lang="en-US" b="1" dirty="0"/>
              <a:t>after</a:t>
            </a:r>
            <a:r>
              <a:rPr lang="en-US" dirty="0"/>
              <a:t> all messages that </a:t>
            </a:r>
            <a:r>
              <a:rPr lang="en-US" b="1" dirty="0"/>
              <a:t>causally precede</a:t>
            </a:r>
            <a:r>
              <a:rPr lang="en-US" dirty="0"/>
              <a:t> it have been delivered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A336-360C-5048-B8ED-16459D7B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B575-763B-CC45-AB87-8907CAE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7401F-9361-AB42-AA03-89B46BD1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4A0389-F8F6-731B-319A-F88A8069C49C}"/>
                  </a:ext>
                </a:extLst>
              </p14:cNvPr>
              <p14:cNvContentPartPr/>
              <p14:nvPr/>
            </p14:nvContentPartPr>
            <p14:xfrm>
              <a:off x="1464840" y="2790360"/>
              <a:ext cx="3891960" cy="268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4A0389-F8F6-731B-319A-F88A8069C4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3240" y="2774160"/>
                <a:ext cx="3929760" cy="27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039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98A7-ED90-1B47-BAC0-D5E0FDF1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A8F31B-0524-384E-9086-D31CBE31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6F435-4BCF-B647-B024-7E209DFD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B160-B4E7-FE49-98AC-981D11B0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2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C0C8E5-B28C-8B4A-9B6C-8457D57D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C7114-BF2E-FB46-90ED-71C2692E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EF49-6F0C-814F-97EF-7949568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40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B3F918-9762-D045-A4B8-25E4A021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7342A0-516C-634C-A573-12C201EC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7301-9360-DA49-933E-496E6AF6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A2E504-89CE-3217-3913-692E74045DFE}"/>
                  </a:ext>
                </a:extLst>
              </p14:cNvPr>
              <p14:cNvContentPartPr/>
              <p14:nvPr/>
            </p14:nvContentPartPr>
            <p14:xfrm>
              <a:off x="235440" y="3771000"/>
              <a:ext cx="455040" cy="218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A2E504-89CE-3217-3913-692E74045D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754800"/>
                <a:ext cx="48744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9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b="1" dirty="0">
                <a:solidFill>
                  <a:srgbClr val="FF0000"/>
                </a:solidFill>
              </a:rPr>
              <a:t>Concurrent: Ops not causally related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33B5D-01A9-4E43-AF09-55AA3672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31631-E2C1-8B45-8648-D1F9D44B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5AF4-DAF3-AD4A-BA3C-8BDCBB6D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47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b="1" dirty="0">
                <a:solidFill>
                  <a:srgbClr val="FF0000"/>
                </a:solidFill>
              </a:rPr>
              <a:t>Concurrent: Ops not causally related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A40BAB-B5F9-FD40-8535-BC64B10C913F}"/>
              </a:ext>
            </a:extLst>
          </p:cNvPr>
          <p:cNvCxnSpPr>
            <a:stCxn id="10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D9F7A5-6811-BD4A-BD24-58A1252591BB}"/>
              </a:ext>
            </a:extLst>
          </p:cNvPr>
          <p:cNvCxnSpPr>
            <a:stCxn id="15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A6473D-EF75-B846-BC73-4EAC2D06CA5C}"/>
              </a:ext>
            </a:extLst>
          </p:cNvPr>
          <p:cNvCxnSpPr>
            <a:stCxn id="20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rocess 6">
            <a:extLst>
              <a:ext uri="{FF2B5EF4-FFF2-40B4-BE49-F238E27FC236}">
                <a16:creationId xmlns:a16="http://schemas.microsoft.com/office/drawing/2014/main" id="{C16162D6-BD85-5A4B-8F11-7A36A9655820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ACCE9D-5C94-C846-A712-1B366DBFB482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6CFC28-E01C-FB4D-BE0E-63F92674B60A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B2B19-13C9-A34F-A07A-C765D72D1B4D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2F4B7-0424-F044-A55D-9DA502617385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1946BE-FAC2-1548-A21E-B25A1B032E68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D0C2E-AEF9-3A41-A282-56AB4694FA96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D0B54E-5AA8-264E-8BF9-C3AE7A3679F5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rocess 14">
            <a:extLst>
              <a:ext uri="{FF2B5EF4-FFF2-40B4-BE49-F238E27FC236}">
                <a16:creationId xmlns:a16="http://schemas.microsoft.com/office/drawing/2014/main" id="{6F9C2D93-E1D0-514E-9DCA-4F7390F1D0D4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AC3A5604-DC54-A646-8A5F-0CFD7B813BE8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DF871-B67B-DA4E-9644-43EEF7E25A74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F9B56B-9737-0247-855B-519D292823FC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1F4571-1AA4-A04A-B645-69117F28DAD6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379F88-918D-4849-9E93-8CC3A818E004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4DAD9-D1E5-0C46-8BC8-C731DF7E3F64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3A66E0-4D5F-FC42-A4BC-5C801B83DC72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3C39E2-F028-C44C-8787-28E7AAA69904}"/>
              </a:ext>
            </a:extLst>
          </p:cNvPr>
          <p:cNvCxnSpPr>
            <a:stCxn id="22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C446690-28AB-9D47-B7F4-CA7082299E63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0970F-AEB5-BA48-B8C3-49FFE999BDD5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930CCA-428B-8544-A351-6252F7E9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3549D-C981-D94A-9AD0-9F5558AF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B545E56-B9E6-5149-BB0D-EAB072F7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B89A3B-9C8A-5C4A-AB99-FBBA2DA39D48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87391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3038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</a:t>
                      </a:r>
                      <a:r>
                        <a:rPr lang="en-US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b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886461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Concurrent?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871489" y="2291196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71489" y="2805592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71489" y="3319988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71489" y="3834384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1489" y="4348780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71489" y="4863176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1489" y="5377570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3FD62E-863B-B94E-B2EE-B42F18769F59}"/>
              </a:ext>
            </a:extLst>
          </p:cNvPr>
          <p:cNvCxnSpPr>
            <a:stCxn id="46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0679B5-DB1E-C447-9BD5-68B5BB2FA372}"/>
              </a:ext>
            </a:extLst>
          </p:cNvPr>
          <p:cNvCxnSpPr>
            <a:stCxn id="51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2636B6-50AB-9245-AD25-43593EC8C9DC}"/>
              </a:ext>
            </a:extLst>
          </p:cNvPr>
          <p:cNvCxnSpPr>
            <a:stCxn id="56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Process 42">
            <a:extLst>
              <a:ext uri="{FF2B5EF4-FFF2-40B4-BE49-F238E27FC236}">
                <a16:creationId xmlns:a16="http://schemas.microsoft.com/office/drawing/2014/main" id="{F875725A-E276-7D42-9581-1D2792766A62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E7C50A-0680-7842-BAA3-1E219FB12835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8027AF9-0028-4741-AF3F-FB29AD5B6BDB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831748-7749-BF4B-9A39-6450499F9043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98BA1-1833-854D-9DEF-34C101E1D3DD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9C130A-507D-B547-B55E-CDF39DD52B56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F73115-9A46-3A40-B7D6-E774BA63C4E8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12EAF5-ABA6-534B-9CB2-5CC36E78B368}"/>
              </a:ext>
            </a:extLst>
          </p:cNvPr>
          <p:cNvCxnSpPr>
            <a:stCxn id="45" idx="5"/>
            <a:endCxn id="48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Process 50">
            <a:extLst>
              <a:ext uri="{FF2B5EF4-FFF2-40B4-BE49-F238E27FC236}">
                <a16:creationId xmlns:a16="http://schemas.microsoft.com/office/drawing/2014/main" id="{E61E51E4-B066-A543-A403-831B9FF7E02F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52" name="Process 51">
            <a:extLst>
              <a:ext uri="{FF2B5EF4-FFF2-40B4-BE49-F238E27FC236}">
                <a16:creationId xmlns:a16="http://schemas.microsoft.com/office/drawing/2014/main" id="{8BA78B6F-A51D-6742-9628-2EFE457092CF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92952F-E45F-D94A-AFC8-47AA8A369D76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B153AF-67BE-9042-80A0-E92BDABE584A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0BC7DF-28F0-1C4D-AAE3-2EEA70FA3E3B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219B14-9859-1843-AAC7-48737DF1C4D4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D69B42-27B3-394F-9CDF-AAD5317F7439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1D12AC-9165-594D-B4F5-34600AB57DE5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57EFC3-F6B7-B04F-B5FA-0F3EB2515F02}"/>
              </a:ext>
            </a:extLst>
          </p:cNvPr>
          <p:cNvCxnSpPr>
            <a:stCxn id="58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6BFEF3E-A4FD-EC4D-824E-AFA7F86D9FD5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2799C-1D26-934D-9FE3-2FC76AAEC4F9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A0203-7152-A14F-89FB-DFCEDB81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D7F60-3B39-594B-A75A-C3A6C4C0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C9801-FA57-D14B-903A-00D71E6A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43470B-9543-894F-B74D-5B4839DEB8FF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562562-699A-4298-9A9F-262DEF85EAD3}"/>
                  </a:ext>
                </a:extLst>
              </p14:cNvPr>
              <p14:cNvContentPartPr/>
              <p14:nvPr/>
            </p14:nvContentPartPr>
            <p14:xfrm>
              <a:off x="795240" y="258120"/>
              <a:ext cx="8258760" cy="558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562562-699A-4298-9A9F-262DEF85EA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640" y="241920"/>
                <a:ext cx="8296560" cy="56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3038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</a:t>
                      </a:r>
                      <a:r>
                        <a:rPr lang="en-US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b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886461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Concurrent?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FEDCAF-8504-FE46-A746-CACD2D72EE70}"/>
              </a:ext>
            </a:extLst>
          </p:cNvPr>
          <p:cNvCxnSpPr>
            <a:stCxn id="37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854831-5BBC-AD4E-A58A-7C2F3006AB31}"/>
              </a:ext>
            </a:extLst>
          </p:cNvPr>
          <p:cNvCxnSpPr>
            <a:stCxn id="44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AB1353-4690-6C47-83F7-7F6A0B577209}"/>
              </a:ext>
            </a:extLst>
          </p:cNvPr>
          <p:cNvCxnSpPr>
            <a:stCxn id="49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Process 33">
            <a:extLst>
              <a:ext uri="{FF2B5EF4-FFF2-40B4-BE49-F238E27FC236}">
                <a16:creationId xmlns:a16="http://schemas.microsoft.com/office/drawing/2014/main" id="{AF525EDD-E191-0444-9D23-61FBDAA04A97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A22636-DD47-CE47-8687-8A79117FF4DB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A1C208-627D-FB44-A435-8438E8062DCC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4A136-FEA7-C741-9973-7C367677CBA7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A6B980-F328-764E-9922-3183D0B4962F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059685-0503-CD49-A6DC-82F85100D6FA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B465A6-8499-224C-A1A7-9106D1F81417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613FE9-FD51-1443-943A-EDAE7162E90B}"/>
              </a:ext>
            </a:extLst>
          </p:cNvPr>
          <p:cNvCxnSpPr>
            <a:stCxn id="36" idx="5"/>
            <a:endCxn id="41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Process 43">
            <a:extLst>
              <a:ext uri="{FF2B5EF4-FFF2-40B4-BE49-F238E27FC236}">
                <a16:creationId xmlns:a16="http://schemas.microsoft.com/office/drawing/2014/main" id="{D848B418-8894-3543-BE2A-81BBA8BA4A58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5" name="Process 44">
            <a:extLst>
              <a:ext uri="{FF2B5EF4-FFF2-40B4-BE49-F238E27FC236}">
                <a16:creationId xmlns:a16="http://schemas.microsoft.com/office/drawing/2014/main" id="{8E54BD13-3CF7-C54B-B7C9-F193889ADF5B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2A6239-2AAB-7549-932C-3B2CD903DF76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5892FC-57D3-FF4C-9B49-D66249B22173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126DF8-22E5-DB45-81BE-3D53DD392255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E04FAF-32E6-3241-B4CB-E001FF667CEF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D5C8DB-9241-3748-A7E4-0D7FDC24F2DA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1FF4B5-515E-614B-B90F-E3047909989F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C71151-8622-4740-9AF3-B2026790C1AD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20210F-100E-5F49-A97E-52B92EF2BE4C}"/>
              </a:ext>
            </a:extLst>
          </p:cNvPr>
          <p:cNvCxnSpPr>
            <a:stCxn id="51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DFBADA4-8665-9748-BA12-FDDDADB86C61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11F887-1889-944F-8918-3403017F9E71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DA9260-A861-2B43-B8C0-F7908515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B866-772A-6349-B984-1E3A7F93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EE212-8A76-E04C-8B3F-E4867B69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7571" y="4365380"/>
            <a:ext cx="6190452" cy="226402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Let’s say A and B send an op.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A </a:t>
            </a:r>
            <a:r>
              <a:rPr lang="en-US" sz="2600" dirty="0">
                <a:sym typeface="Wingdings"/>
              </a:rPr>
              <a:t>→ B 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</a:t>
            </a:r>
            <a:r>
              <a:rPr lang="en-US" sz="2600" dirty="0">
                <a:sym typeface="Wingdings"/>
              </a:rPr>
              <a:t>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Some see A </a:t>
            </a:r>
            <a:r>
              <a:rPr lang="en-US" sz="2600" dirty="0">
                <a:sym typeface="Wingdings"/>
              </a:rPr>
              <a:t>→ B  and others  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consistency model?</a:t>
            </a:r>
          </a:p>
        </p:txBody>
      </p:sp>
      <p:pic>
        <p:nvPicPr>
          <p:cNvPr id="9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ounded Rectangle 95"/>
          <p:cNvSpPr/>
          <p:nvPr/>
        </p:nvSpPr>
        <p:spPr>
          <a:xfrm>
            <a:off x="1537571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Rounded Rectangle 102"/>
          <p:cNvSpPr/>
          <p:nvPr/>
        </p:nvSpPr>
        <p:spPr>
          <a:xfrm>
            <a:off x="3644959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0" name="Rounded Rectangle 109"/>
          <p:cNvSpPr/>
          <p:nvPr/>
        </p:nvSpPr>
        <p:spPr>
          <a:xfrm>
            <a:off x="5752347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2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44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0" name="Straight Connector 179"/>
          <p:cNvCxnSpPr/>
          <p:nvPr/>
        </p:nvCxnSpPr>
        <p:spPr>
          <a:xfrm>
            <a:off x="6290989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35582" y="2533661"/>
            <a:ext cx="40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DF66F-42AC-434B-8E6E-58E4AB91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EA07-F4D7-BD42-882E-FBD5D01C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44FFE-911C-9048-AFF8-FA733B9B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C2A633-8881-6FE0-AE52-5342719DBEEF}"/>
                  </a:ext>
                </a:extLst>
              </p14:cNvPr>
              <p14:cNvContentPartPr/>
              <p14:nvPr/>
            </p14:nvContentPartPr>
            <p14:xfrm>
              <a:off x="2021040" y="5235480"/>
              <a:ext cx="3101040" cy="1143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C2A633-8881-6FE0-AE52-5342719DBE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9080" y="5219280"/>
                <a:ext cx="3138840" cy="11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284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12D68C-1281-2249-A907-79CD9942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C07D1-F0B4-4247-A90A-79EBC309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488A3-8921-2642-9E5C-B744E260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3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9A44-DC8C-2890-1AE7-C9BEEDA4C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A056E983-9C1C-765E-036D-E1844F232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050B202C-F7D6-FB23-4B2D-E06FD2B9A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359" y="3537923"/>
            <a:ext cx="7548168" cy="287481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B050"/>
                </a:solidFill>
              </a:rPr>
              <a:t>Valid</a:t>
            </a:r>
            <a:r>
              <a:rPr lang="en-US" sz="2400" dirty="0">
                <a:solidFill>
                  <a:srgbClr val="00B050"/>
                </a:solidFill>
              </a:rPr>
              <a:t> under causal consistency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b="1" dirty="0"/>
              <a:t>Why?  </a:t>
            </a:r>
            <a:r>
              <a:rPr lang="en-US" sz="2400" i="1" dirty="0"/>
              <a:t>W(x)b </a:t>
            </a:r>
            <a:r>
              <a:rPr lang="en-US" sz="2400" dirty="0"/>
              <a:t>and </a:t>
            </a:r>
            <a:r>
              <a:rPr lang="en-US" sz="2400" i="1" dirty="0"/>
              <a:t>W(x)c</a:t>
            </a:r>
            <a:r>
              <a:rPr lang="en-US" sz="2400" dirty="0"/>
              <a:t> are concurrent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So all processes don’t (need to) see them in same order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P3 and P4 read the values ‘a’ and ‘b’ in order as potentially causally related. No ‘causality’ for ‘c’.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89A0D-1D53-A7D5-587B-2EF47FB2E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1D706E-7F65-B2CF-9AE3-76F399CE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985F0-EF89-0372-0F3F-107E4537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8524-6C6A-3FFE-015A-ECAA415D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7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Sequential consistency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AAA72F-88C2-C64E-98D6-15EAB3C1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994A8-B168-544B-B285-55E56843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9DDB-18DE-0C47-B65E-367D8B07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37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41835-937C-BB5C-F693-C444AEB0F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6C5E4EC1-3B22-2D75-544E-99D338591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Sequential consistency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49FAF856-90A1-2755-FE63-916E8837D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848" y="3547033"/>
            <a:ext cx="7306897" cy="3025279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Invalid</a:t>
            </a:r>
            <a:r>
              <a:rPr lang="en-US" sz="2400" dirty="0">
                <a:solidFill>
                  <a:srgbClr val="FF0000"/>
                </a:solidFill>
              </a:rPr>
              <a:t> under sequential consistency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1" dirty="0"/>
              <a:t>Why?  </a:t>
            </a:r>
            <a:r>
              <a:rPr lang="en-US" sz="2400" dirty="0"/>
              <a:t>P3 and P4 see b and c in different order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But fine for causal consistency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b and c are not causally 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88903-DD77-5989-2ADB-03176A3B9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19C3-FE71-6937-0045-49416D6B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150A-DEE1-5DCA-B8B4-0A4AAED9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CC23-9E50-4648-9E71-CCD12723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34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6B84-6D0A-E448-B837-A3AF0719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734A-88BF-3D4E-89B2-1B9DAA00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4F4F-4BEC-5E46-BE5D-7AFB1A2E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F0CB3-9525-604B-8BA2-7A048E6D8E77}"/>
              </a:ext>
            </a:extLst>
          </p:cNvPr>
          <p:cNvSpPr txBox="1"/>
          <p:nvPr/>
        </p:nvSpPr>
        <p:spPr>
          <a:xfrm>
            <a:off x="424084" y="2936631"/>
            <a:ext cx="324518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 err="1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Paxos</a:t>
            </a:r>
            <a:r>
              <a:rPr lang="en-US" sz="26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</a:t>
            </a:r>
            <a:r>
              <a:rPr lang="en-US" sz="28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Raft</a:t>
            </a:r>
            <a:endParaRPr lang="en-US" sz="2600" b="1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35518-5D46-7D42-9807-DC2B7A20E6E5}"/>
              </a:ext>
            </a:extLst>
          </p:cNvPr>
          <p:cNvSpPr txBox="1"/>
          <p:nvPr/>
        </p:nvSpPr>
        <p:spPr>
          <a:xfrm>
            <a:off x="5297900" y="2936631"/>
            <a:ext cx="35525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Amazon Dynamo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F7E293A1-65CA-354E-BF11-09B5B38D9A54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rgbClr val="FFDAE0"/>
          </a:solidFill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67E96-33C5-E34D-8F48-62CAB1FAB254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09946-8AD6-A9A6-1921-8522119035C3}"/>
              </a:ext>
            </a:extLst>
          </p:cNvPr>
          <p:cNvSpPr txBox="1"/>
          <p:nvPr/>
        </p:nvSpPr>
        <p:spPr>
          <a:xfrm>
            <a:off x="628650" y="4947164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Next class</a:t>
            </a:r>
          </a:p>
        </p:txBody>
      </p:sp>
    </p:spTree>
    <p:extLst>
      <p:ext uri="{BB962C8B-B14F-4D97-AF65-F5344CB8AC3E}">
        <p14:creationId xmlns:p14="http://schemas.microsoft.com/office/powerpoint/2010/main" val="410022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/>
          <a:srcRect l="19455" t="48489" r="48531" b="43655"/>
          <a:stretch>
            <a:fillRect/>
          </a:stretch>
        </p:blipFill>
        <p:spPr bwMode="auto">
          <a:xfrm>
            <a:off x="838200" y="1447799"/>
            <a:ext cx="5705475" cy="191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5"/>
          <p:cNvPicPr>
            <a:picLocks noChangeAspect="1" noChangeArrowheads="1"/>
          </p:cNvPicPr>
          <p:nvPr/>
        </p:nvPicPr>
        <p:blipFill>
          <a:blip r:embed="rId3"/>
          <a:srcRect l="51950" t="48489" r="11545" b="43655"/>
          <a:stretch>
            <a:fillRect/>
          </a:stretch>
        </p:blipFill>
        <p:spPr bwMode="auto">
          <a:xfrm>
            <a:off x="504825" y="3276600"/>
            <a:ext cx="6505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236254-ACF8-E44D-A963-82666CDB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B3EFA-AAA3-7848-B97B-D2517247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37927-C15F-284E-A51C-E4E355B4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69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261146-898C-6DA6-3D0F-CB9FA2444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AutoShape 2">
            <a:extLst>
              <a:ext uri="{FF2B5EF4-FFF2-40B4-BE49-F238E27FC236}">
                <a16:creationId xmlns:a16="http://schemas.microsoft.com/office/drawing/2014/main" id="{72E1AB93-7ED5-C571-F7A3-97957A22FE55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pic>
        <p:nvPicPr>
          <p:cNvPr id="52231" name="Picture 4">
            <a:extLst>
              <a:ext uri="{FF2B5EF4-FFF2-40B4-BE49-F238E27FC236}">
                <a16:creationId xmlns:a16="http://schemas.microsoft.com/office/drawing/2014/main" id="{A2343A68-396A-18C2-1748-90E92F54A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9455" t="48489" r="48531" b="43655"/>
          <a:stretch>
            <a:fillRect/>
          </a:stretch>
        </p:blipFill>
        <p:spPr bwMode="auto">
          <a:xfrm>
            <a:off x="838200" y="1447799"/>
            <a:ext cx="5705475" cy="191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5">
            <a:extLst>
              <a:ext uri="{FF2B5EF4-FFF2-40B4-BE49-F238E27FC236}">
                <a16:creationId xmlns:a16="http://schemas.microsoft.com/office/drawing/2014/main" id="{069BD98E-4901-93D1-456F-5D373722D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1950" t="48489" r="11545" b="43655"/>
          <a:stretch>
            <a:fillRect/>
          </a:stretch>
        </p:blipFill>
        <p:spPr bwMode="auto">
          <a:xfrm>
            <a:off x="504825" y="3276600"/>
            <a:ext cx="6505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46">
            <a:extLst>
              <a:ext uri="{FF2B5EF4-FFF2-40B4-BE49-F238E27FC236}">
                <a16:creationId xmlns:a16="http://schemas.microsoft.com/office/drawing/2014/main" id="{2EFE75C4-3DDC-CF04-627B-75808BE01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6764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15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8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344DFF7-3751-BB50-FD3C-987A08914F74}"/>
              </a:ext>
            </a:extLst>
          </p:cNvPr>
          <p:cNvSpPr txBox="1">
            <a:spLocks noChangeArrowheads="1"/>
          </p:cNvSpPr>
          <p:nvPr/>
        </p:nvSpPr>
        <p:spPr>
          <a:xfrm>
            <a:off x="594198" y="5334000"/>
            <a:ext cx="8077200" cy="1131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A:</a:t>
            </a: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 Violation:  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W(x)b is potentially dep on W(x)a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F521A8-39A3-E2CF-747B-C870FF6C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B2081-108C-84FB-0AC9-B91099CE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5BEB-6260-1042-0EFB-FE0D2AA3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33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8B7B17CA-1454-66E1-1EB3-CE779F50E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AutoShape 2">
            <a:extLst>
              <a:ext uri="{FF2B5EF4-FFF2-40B4-BE49-F238E27FC236}">
                <a16:creationId xmlns:a16="http://schemas.microsoft.com/office/drawing/2014/main" id="{6D9179FB-C095-9412-6F37-F42D8B109BA7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pic>
        <p:nvPicPr>
          <p:cNvPr id="52231" name="Picture 4">
            <a:extLst>
              <a:ext uri="{FF2B5EF4-FFF2-40B4-BE49-F238E27FC236}">
                <a16:creationId xmlns:a16="http://schemas.microsoft.com/office/drawing/2014/main" id="{AEC25C0A-7E59-24FD-7233-B0C783812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9455" t="48489" r="48531" b="43655"/>
          <a:stretch>
            <a:fillRect/>
          </a:stretch>
        </p:blipFill>
        <p:spPr bwMode="auto">
          <a:xfrm>
            <a:off x="838200" y="1447799"/>
            <a:ext cx="5705475" cy="191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5">
            <a:extLst>
              <a:ext uri="{FF2B5EF4-FFF2-40B4-BE49-F238E27FC236}">
                <a16:creationId xmlns:a16="http://schemas.microsoft.com/office/drawing/2014/main" id="{5D0C3C86-9A7B-3818-45BF-B667F92F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1950" t="48489" r="11545" b="43655"/>
          <a:stretch>
            <a:fillRect/>
          </a:stretch>
        </p:blipFill>
        <p:spPr bwMode="auto">
          <a:xfrm>
            <a:off x="504825" y="3276600"/>
            <a:ext cx="6505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46">
            <a:extLst>
              <a:ext uri="{FF2B5EF4-FFF2-40B4-BE49-F238E27FC236}">
                <a16:creationId xmlns:a16="http://schemas.microsoft.com/office/drawing/2014/main" id="{4B830406-EC44-9D88-008E-B3E8873B2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100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66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8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ounded Rectangle 146">
            <a:extLst>
              <a:ext uri="{FF2B5EF4-FFF2-40B4-BE49-F238E27FC236}">
                <a16:creationId xmlns:a16="http://schemas.microsoft.com/office/drawing/2014/main" id="{7ECB5C0D-0F35-9A2C-A019-4D499D73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6764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15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8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136B2D-92FF-7AC8-7548-1ED64D967E9F}"/>
              </a:ext>
            </a:extLst>
          </p:cNvPr>
          <p:cNvSpPr txBox="1">
            <a:spLocks noChangeArrowheads="1"/>
          </p:cNvSpPr>
          <p:nvPr/>
        </p:nvSpPr>
        <p:spPr>
          <a:xfrm>
            <a:off x="594198" y="5334000"/>
            <a:ext cx="8077200" cy="1131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A:</a:t>
            </a: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 Violation: 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W(x)b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is potentially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dep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on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W(x)a</a:t>
            </a:r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B:</a:t>
            </a: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 Correct.  P2 doesn’t read value of a before W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26F96A-91D0-9CC5-30D6-1926A615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F51DF-EE27-7229-2BD3-C9C701CB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DE6DE-4A1B-77F4-C55D-D7723ADE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5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Quiz 2: Valid Sequential Consistency?</a:t>
            </a:r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3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146"/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Rounded Rectangle 146"/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What if P1 did both W(x)a and W(x)b? </a:t>
            </a:r>
          </a:p>
          <a:p>
            <a:pPr marL="914400" lvl="1" indent="-457200" algn="l" fontAlgn="auto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.HelveticaNeueDeskInterface-Regular" charset="-120"/>
              <a:buChar char="-"/>
              <a:defRPr/>
            </a:pP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Neither valid, as (a) doesn’t preserve local ordering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5B246B-43E7-AF44-BD23-B1654897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3F8E4-C841-AF4F-B538-BC9C38CA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F3C0-2B99-AF43-8A38-04917BD3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uiExpand="1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3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Intuition:  Real-time ordering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504142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5100865" y="4785810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872692" cy="2833170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committed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4585" y="2865302"/>
            <a:ext cx="432438" cy="1844172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573227" y="2829332"/>
            <a:ext cx="452435" cy="183660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flipH="1">
            <a:off x="6778847" y="3671822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5599230" y="4281992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11322EA6-78DB-3A42-8884-89A72DB1D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874791"/>
            <a:ext cx="7886700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read returns particular value, all later reads should return that value or value of later write.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5F9FA-D37C-B941-A7C0-D78105FC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A6938-811A-DA41-AB68-7686D764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5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4E365-9D31-ECCA-D9B1-492B6FD5E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F75F-D3AF-B3F8-CDDB-E201FD3E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13383-5161-C3C6-6F2F-D9D86054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8899-0540-32AD-C9D5-717D0B21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19B3-5C64-3EB4-A412-3CD17A39B60E}"/>
              </a:ext>
            </a:extLst>
          </p:cNvPr>
          <p:cNvSpPr txBox="1"/>
          <p:nvPr/>
        </p:nvSpPr>
        <p:spPr>
          <a:xfrm>
            <a:off x="424084" y="2936631"/>
            <a:ext cx="324518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Paxos</a:t>
            </a: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78356-1604-4A28-7422-D5EF8F9B4911}"/>
              </a:ext>
            </a:extLst>
          </p:cNvPr>
          <p:cNvSpPr txBox="1"/>
          <p:nvPr/>
        </p:nvSpPr>
        <p:spPr>
          <a:xfrm>
            <a:off x="5297900" y="2936631"/>
            <a:ext cx="35525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Amazon Dynamo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BC6ACE40-0F10-6A0D-3CC1-EEA3C631C6DE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rgbClr val="FFDAE0"/>
          </a:solidFill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12BEB-E18F-21E4-CE66-E084F42C435E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EB77D5-DA90-ACE0-C2EE-E2483B996D46}"/>
                  </a:ext>
                </a:extLst>
              </p14:cNvPr>
              <p14:cNvContentPartPr/>
              <p14:nvPr/>
            </p14:nvContentPartPr>
            <p14:xfrm>
              <a:off x="1317240" y="4967640"/>
              <a:ext cx="1434960" cy="47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EB77D5-DA90-ACE0-C2EE-E2483B996D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1040" y="4951440"/>
                <a:ext cx="1467360" cy="5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81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A14D-FC9E-A042-A248-DF4ADC8B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55400"/>
            <a:ext cx="8338705" cy="1325563"/>
          </a:xfrm>
        </p:spPr>
        <p:txBody>
          <a:bodyPr>
            <a:normAutofit/>
          </a:bodyPr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8E09-4A98-3442-822A-E57F8EA6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Provide behavior of a single copy of object:</a:t>
            </a:r>
          </a:p>
          <a:p>
            <a:pPr lvl="1"/>
            <a:r>
              <a:rPr lang="en-US" dirty="0"/>
              <a:t>Read should return the most recent write</a:t>
            </a:r>
          </a:p>
          <a:p>
            <a:pPr lvl="1"/>
            <a:r>
              <a:rPr lang="en-US" dirty="0"/>
              <a:t>Subsequent reads should return same value, until next write</a:t>
            </a:r>
          </a:p>
          <a:p>
            <a:pPr lvl="1"/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Telephone 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Alice updates Facebook 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Alice calls Bob on phone: “Check my Facebook post!”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Bob read’s Alice’s wall, sees her post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7CEF-2A04-024E-9A05-A3A5DA61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6045-F40B-AC46-8288-9D1C1A84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B2F3D-2330-CF4E-A094-F1DD9984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3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8206807" cy="103782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00B050"/>
                </a:solidFill>
              </a:rPr>
              <a:t>Phone call:</a:t>
            </a:r>
            <a:r>
              <a:rPr lang="en-US" sz="2600" dirty="0"/>
              <a:t>	Ensures </a:t>
            </a:r>
            <a:r>
              <a:rPr lang="en-US" sz="2600" i="1" dirty="0"/>
              <a:t>happens-before</a:t>
            </a:r>
            <a:r>
              <a:rPr lang="en-US" sz="2600" dirty="0"/>
              <a:t> relationship, 					even through “out-of-band” communication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F6770D-E616-6144-A083-BFD5D933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A7AD0-24DA-4743-9616-668F6A84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3B69ED-89FF-0C2D-DF2C-A3F5D16CEC91}"/>
                  </a:ext>
                </a:extLst>
              </p14:cNvPr>
              <p14:cNvContentPartPr/>
              <p14:nvPr/>
            </p14:nvContentPartPr>
            <p14:xfrm>
              <a:off x="197640" y="1429920"/>
              <a:ext cx="7042680" cy="3943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3B69ED-89FF-0C2D-DF2C-A3F5D16CEC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440" y="1413720"/>
                <a:ext cx="7075080" cy="39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8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/>
      <p:bldP spid="44" grpId="0"/>
      <p:bldP spid="45" grpId="0"/>
      <p:bldP spid="3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7582857" cy="103782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00B050"/>
                </a:solidFill>
              </a:rPr>
              <a:t>One cool trick:	  </a:t>
            </a:r>
            <a:r>
              <a:rPr lang="en-US" sz="2600" dirty="0"/>
              <a:t>Delay responding to writes/ops 						  until properly committed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75BD4-F90B-584C-B04E-2F4589AA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583D-DE3F-514E-ACBE-53B13D3B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CEC2DC-EFDB-567D-721A-5FDAE2D2B551}"/>
                  </a:ext>
                </a:extLst>
              </p14:cNvPr>
              <p14:cNvContentPartPr/>
              <p14:nvPr/>
            </p14:nvContentPartPr>
            <p14:xfrm>
              <a:off x="703800" y="2503800"/>
              <a:ext cx="3070800" cy="194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CEC2DC-EFDB-567D-721A-5FDAE2D2B5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600" y="2487600"/>
                <a:ext cx="3103200" cy="19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01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  This is buggy!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4480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committed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933449" y="5433543"/>
            <a:ext cx="8076079" cy="128269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/>
              <a:t>Isn’t sufficient to return value of third node:                         It doesn’t know precisely when op is “globally” committed</a:t>
            </a:r>
            <a:endParaRPr lang="en-US" sz="2200" dirty="0"/>
          </a:p>
          <a:p>
            <a:pPr>
              <a:spcBef>
                <a:spcPts val="800"/>
              </a:spcBef>
            </a:pPr>
            <a:r>
              <a:rPr lang="en-US" sz="2400" dirty="0"/>
              <a:t>Instead: Need to actually </a:t>
            </a:r>
            <a:r>
              <a:rPr lang="en-US" sz="2400" i="1" dirty="0">
                <a:solidFill>
                  <a:srgbClr val="FF0000"/>
                </a:solidFill>
              </a:rPr>
              <a:t>order</a:t>
            </a:r>
            <a:r>
              <a:rPr lang="en-US" sz="2400" dirty="0"/>
              <a:t> read operation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08162" y="4046958"/>
            <a:ext cx="3051154" cy="1367926"/>
            <a:chOff x="4508162" y="4119528"/>
            <a:chExt cx="3051154" cy="1367926"/>
          </a:xfrm>
        </p:grpSpPr>
        <p:pic>
          <p:nvPicPr>
            <p:cNvPr id="50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162" y="4951848"/>
              <a:ext cx="592703" cy="53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Straight Connector 50"/>
            <p:cNvCxnSpPr/>
            <p:nvPr/>
          </p:nvCxnSpPr>
          <p:spPr>
            <a:xfrm>
              <a:off x="6786977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71476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headEnd type="triangle" w="med" len="lg"/>
              <a:tailEnd type="none" w="med" len="lg"/>
            </a:ln>
            <a:effectLst/>
            <a:scene3d>
              <a:camera prst="orthographicFront">
                <a:rot lat="0" lon="30000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100865" y="5233516"/>
              <a:ext cx="2458451" cy="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flipH="1">
              <a:off x="6935153" y="4119528"/>
              <a:ext cx="39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5697480" y="4729698"/>
              <a:ext cx="118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read(A)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C21E0F-1EF2-1E48-98D5-CA4078D4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UVA CS4740 Fall '24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FC5A4-01CC-5447-B397-1321C098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7DBF8B-20C8-07D9-4A55-A8EBDC833786}"/>
                  </a:ext>
                </a:extLst>
              </p14:cNvPr>
              <p14:cNvContentPartPr/>
              <p14:nvPr/>
            </p14:nvContentPartPr>
            <p14:xfrm>
              <a:off x="553320" y="2584440"/>
              <a:ext cx="5724720" cy="2826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7DBF8B-20C8-07D9-4A55-A8EBDC8337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120" y="2568240"/>
                <a:ext cx="5757120" cy="28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8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416 L -0.24948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21023</TotalTime>
  <Words>2375</Words>
  <Application>Microsoft Office PowerPoint</Application>
  <PresentationFormat>On-screen Show (4:3)</PresentationFormat>
  <Paragraphs>511</Paragraphs>
  <Slides>49</Slides>
  <Notes>19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Consistency and Linearizability</vt:lpstr>
      <vt:lpstr>Announcement</vt:lpstr>
      <vt:lpstr>Fault tolerance vs. Consistency </vt:lpstr>
      <vt:lpstr>Correct consistency model?</vt:lpstr>
      <vt:lpstr>PowerPoint Presentation</vt:lpstr>
      <vt:lpstr>Strong consistency</vt:lpstr>
      <vt:lpstr>Strong consistency?</vt:lpstr>
      <vt:lpstr>Strong consistency?</vt:lpstr>
      <vt:lpstr>Strong consistency?  This is buggy! </vt:lpstr>
      <vt:lpstr>Strong consistency!</vt:lpstr>
      <vt:lpstr>PowerPoint Presentation</vt:lpstr>
      <vt:lpstr>PowerPoint Presentation</vt:lpstr>
      <vt:lpstr>Strong consistency = linearizability</vt:lpstr>
      <vt:lpstr>Strong consistency = linearizability</vt:lpstr>
      <vt:lpstr>Strong consistency = linearizability</vt:lpstr>
      <vt:lpstr>Real-time ordering examples</vt:lpstr>
      <vt:lpstr>PowerPoint Presentation</vt:lpstr>
      <vt:lpstr>PowerPoint Presentation</vt:lpstr>
      <vt:lpstr>PowerPoint Presentation</vt:lpstr>
      <vt:lpstr>Real-time ordering examples</vt:lpstr>
      <vt:lpstr>PowerPoint Presentation</vt:lpstr>
      <vt:lpstr>Weaker: Sequential consistency</vt:lpstr>
      <vt:lpstr>Weaker: Sequential consistency</vt:lpstr>
      <vt:lpstr>Sequential consistency</vt:lpstr>
      <vt:lpstr>Valid sequential consistency? </vt:lpstr>
      <vt:lpstr>Valid sequential consistency? </vt:lpstr>
      <vt:lpstr>Valid sequential consistency? </vt:lpstr>
      <vt:lpstr>Valid sequential consistency? </vt:lpstr>
      <vt:lpstr>Valid sequential consistency? </vt:lpstr>
      <vt:lpstr>PowerPoint Presentation</vt:lpstr>
      <vt:lpstr>Recall use of logical clocks (lec 8?)</vt:lpstr>
      <vt:lpstr>Recall use of logical clocks (lec 8?)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Sequential consistency</vt:lpstr>
      <vt:lpstr>Sequential consistency</vt:lpstr>
      <vt:lpstr>PowerPoint Presentation</vt:lpstr>
      <vt:lpstr>Causal consistency</vt:lpstr>
      <vt:lpstr>Causal consistency</vt:lpstr>
      <vt:lpstr>Causal consistency</vt:lpstr>
      <vt:lpstr>Quiz 2: Valid Sequential Consistency?</vt:lpstr>
      <vt:lpstr>Intuition:  Real-time ordering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Cheng, Yue (mrz7dp)</cp:lastModifiedBy>
  <cp:revision>903</cp:revision>
  <cp:lastPrinted>2020-01-22T02:51:59Z</cp:lastPrinted>
  <dcterms:created xsi:type="dcterms:W3CDTF">2019-12-20T04:48:00Z</dcterms:created>
  <dcterms:modified xsi:type="dcterms:W3CDTF">2024-10-02T20:45:42Z</dcterms:modified>
</cp:coreProperties>
</file>