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2.xml" ContentType="application/vnd.openxmlformats-officedocument.presentationml.notesSlide+xml"/>
  <Override PartName="/ppt/ink/ink17.xml" ContentType="application/inkml+xml"/>
  <Override PartName="/ppt/notesSlides/notesSlide1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14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15.xml" ContentType="application/vnd.openxmlformats-officedocument.presentationml.notesSlide+xml"/>
  <Override PartName="/ppt/ink/ink22.xml" ContentType="application/inkml+xml"/>
  <Override PartName="/ppt/notesSlides/notesSlide16.xml" ContentType="application/vnd.openxmlformats-officedocument.presentationml.notesSlide+xml"/>
  <Override PartName="/ppt/ink/ink2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4.xml" ContentType="application/inkml+xml"/>
  <Override PartName="/ppt/notesSlides/notesSlide19.xml" ContentType="application/vnd.openxmlformats-officedocument.presentationml.notesSlide+xml"/>
  <Override PartName="/ppt/ink/ink25.xml" ContentType="application/inkml+xml"/>
  <Override PartName="/ppt/notesSlides/notesSlide20.xml" ContentType="application/vnd.openxmlformats-officedocument.presentationml.notesSlide+xml"/>
  <Override PartName="/ppt/ink/ink26.xml" ContentType="application/inkml+xml"/>
  <Override PartName="/ppt/notesSlides/notesSlide21.xml" ContentType="application/vnd.openxmlformats-officedocument.presentationml.notesSlide+xml"/>
  <Override PartName="/ppt/ink/ink27.xml" ContentType="application/inkml+xml"/>
  <Override PartName="/ppt/notesSlides/notesSlide22.xml" ContentType="application/vnd.openxmlformats-officedocument.presentationml.notesSlide+xml"/>
  <Override PartName="/ppt/ink/ink28.xml" ContentType="application/inkml+xml"/>
  <Override PartName="/ppt/notesSlides/notesSlide23.xml" ContentType="application/vnd.openxmlformats-officedocument.presentationml.notesSlide+xml"/>
  <Override PartName="/ppt/ink/ink29.xml" ContentType="application/inkml+xml"/>
  <Override PartName="/ppt/notesSlides/notesSlide24.xml" ContentType="application/vnd.openxmlformats-officedocument.presentationml.notesSlide+xml"/>
  <Override PartName="/ppt/ink/ink30.xml" ContentType="application/inkml+xml"/>
  <Override PartName="/ppt/notesSlides/notesSlide25.xml" ContentType="application/vnd.openxmlformats-officedocument.presentationml.notesSlide+xml"/>
  <Override PartName="/ppt/ink/ink31.xml" ContentType="application/inkml+xml"/>
  <Override PartName="/ppt/notesSlides/notesSlide26.xml" ContentType="application/vnd.openxmlformats-officedocument.presentationml.notesSlide+xml"/>
  <Override PartName="/ppt/ink/ink32.xml" ContentType="application/inkml+xml"/>
  <Override PartName="/ppt/notesSlides/notesSlide27.xml" ContentType="application/vnd.openxmlformats-officedocument.presentationml.notesSlide+xml"/>
  <Override PartName="/ppt/ink/ink33.xml" ContentType="application/inkml+xml"/>
  <Override PartName="/ppt/notesSlides/notesSlide28.xml" ContentType="application/vnd.openxmlformats-officedocument.presentationml.notesSlide+xml"/>
  <Override PartName="/ppt/ink/ink34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35.xml" ContentType="application/inkml+xml"/>
  <Override PartName="/ppt/notesSlides/notesSlide31.xml" ContentType="application/vnd.openxmlformats-officedocument.presentationml.notesSlide+xml"/>
  <Override PartName="/ppt/ink/ink36.xml" ContentType="application/inkml+xml"/>
  <Override PartName="/ppt/notesSlides/notesSlide32.xml" ContentType="application/vnd.openxmlformats-officedocument.presentationml.notesSlide+xml"/>
  <Override PartName="/ppt/ink/ink37.xml" ContentType="application/inkml+xml"/>
  <Override PartName="/ppt/notesSlides/notesSlide33.xml" ContentType="application/vnd.openxmlformats-officedocument.presentationml.notesSlide+xml"/>
  <Override PartName="/ppt/ink/ink38.xml" ContentType="application/inkml+xml"/>
  <Override PartName="/ppt/notesSlides/notesSlide34.xml" ContentType="application/vnd.openxmlformats-officedocument.presentationml.notesSlide+xml"/>
  <Override PartName="/ppt/ink/ink39.xml" ContentType="application/inkml+xml"/>
  <Override PartName="/ppt/notesSlides/notesSlide35.xml" ContentType="application/vnd.openxmlformats-officedocument.presentationml.notesSlide+xml"/>
  <Override PartName="/ppt/ink/ink40.xml" ContentType="application/inkml+xml"/>
  <Override PartName="/ppt/notesSlides/notesSlide36.xml" ContentType="application/vnd.openxmlformats-officedocument.presentationml.notesSlide+xml"/>
  <Override PartName="/ppt/ink/ink41.xml" ContentType="application/inkml+xml"/>
  <Override PartName="/ppt/notesSlides/notesSlide37.xml" ContentType="application/vnd.openxmlformats-officedocument.presentationml.notesSlide+xml"/>
  <Override PartName="/ppt/ink/ink42.xml" ContentType="application/inkml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349" r:id="rId3"/>
    <p:sldId id="411" r:id="rId4"/>
    <p:sldId id="412" r:id="rId5"/>
    <p:sldId id="413" r:id="rId6"/>
    <p:sldId id="414" r:id="rId7"/>
    <p:sldId id="368" r:id="rId8"/>
    <p:sldId id="367" r:id="rId9"/>
    <p:sldId id="365" r:id="rId10"/>
    <p:sldId id="350" r:id="rId11"/>
    <p:sldId id="409" r:id="rId12"/>
    <p:sldId id="366" r:id="rId13"/>
    <p:sldId id="358" r:id="rId14"/>
    <p:sldId id="351" r:id="rId15"/>
    <p:sldId id="407" r:id="rId16"/>
    <p:sldId id="369" r:id="rId17"/>
    <p:sldId id="370" r:id="rId18"/>
    <p:sldId id="371" r:id="rId19"/>
    <p:sldId id="352" r:id="rId20"/>
    <p:sldId id="408" r:id="rId21"/>
    <p:sldId id="372" r:id="rId22"/>
    <p:sldId id="353" r:id="rId23"/>
    <p:sldId id="359" r:id="rId24"/>
    <p:sldId id="360" r:id="rId25"/>
    <p:sldId id="362" r:id="rId26"/>
    <p:sldId id="375" r:id="rId27"/>
    <p:sldId id="403" r:id="rId28"/>
    <p:sldId id="376" r:id="rId29"/>
    <p:sldId id="377" r:id="rId30"/>
    <p:sldId id="378" r:id="rId31"/>
    <p:sldId id="379" r:id="rId32"/>
    <p:sldId id="380" r:id="rId33"/>
    <p:sldId id="383" r:id="rId34"/>
    <p:sldId id="384" r:id="rId35"/>
    <p:sldId id="385" r:id="rId36"/>
    <p:sldId id="381" r:id="rId37"/>
    <p:sldId id="388" r:id="rId38"/>
    <p:sldId id="386" r:id="rId39"/>
    <p:sldId id="382" r:id="rId40"/>
    <p:sldId id="387" r:id="rId41"/>
    <p:sldId id="389" r:id="rId42"/>
    <p:sldId id="390" r:id="rId43"/>
    <p:sldId id="401" r:id="rId44"/>
    <p:sldId id="410" r:id="rId45"/>
    <p:sldId id="405" r:id="rId46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ADA"/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/>
    <p:restoredTop sz="90864"/>
  </p:normalViewPr>
  <p:slideViewPr>
    <p:cSldViewPr snapToGrid="0" snapToObjects="1">
      <p:cViewPr varScale="1">
        <p:scale>
          <a:sx n="128" d="100"/>
          <a:sy n="128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34.234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11611 3575 8359,'-6'7'-1346,"3"-1"1499,2 0 0,1 4 333,0 3 0,1 1-189,2 5 1,6 5 111,3 4 1,5 5-98,-2 7 1,3 2-277,0 5 0,1 0-281,0-1 192,-1-3 1,0-2-603,-3-4 0,-1-4 388,-5-2 1,-1-3-912,-1-3 800,1-2 0,-7-6-95,2-1 473,-2-7 0,3 4 0,1-3 0</inkml:trace>
  <inkml:trace contextRef="#ctx0" brushRef="#br0" timeOffset="1">11555 3724 8172,'-14'-14'-464,"5"-4"631,0 3 0,4 0 305,5 0 1,1 3-195,2 0 0,3-1-32,6 0 0,0 1 90,3 2-425,5 1 86,-1 4 1,7-2-124,-4 4 111,4-1 1,1 5-341,4 3 262,0 5 0,-3 5 117,0 5-701,0 4 684,-4 1 1,-2 3-64,-3 1-152,-5 0 175,-4 0 1,-3 0-59,-4 0 323,0 0-133,-3-4 1,-1 2 189,-2-5 10,-6 5-248,-2-6-263,-6 3 247,2-5 1,1 1-80,1 0-221,-1-5 146,4 0 1,-4-5-399,5 0 517,-1-4 0,1-5 0,0-5 0</inkml:trace>
  <inkml:trace contextRef="#ctx0" brushRef="#br0" timeOffset="2">12262 3389 8072,'-4'-5'-85,"-1"1"-42,-4 4 0,3 0 259,-1 0 0,5 1 263,-1 2 0,-1 3 143,1 7-308,0 5 1,0 4-14,0 6 0,-2 0 12,2 9 0,2-2-437,-2 6 1,2 0 25,1-1 1,3 4 11,0-4 0,5-1 99,-2-4 1,2 0-691,1-4 0,1-3 46,-1-3-201,0-5 916,1-1 0,3-6 0,2-3 0</inkml:trace>
  <inkml:trace contextRef="#ctx0" brushRef="#br0" timeOffset="3">12160 3492 8072,'-18'-11'0,"3"1"0,2 1 758,7-3-386,2 7 1,5-1 109,2 0-475,2 4 26,9-3 0,0 4 87,5-2-60,0 2 1,2-3 98,1 4 0,4 0-202,-1 0 1,-1 0 2,0 0 0,-3 0 170,1 0 0,0 4-292,-4 2 0,-1 6 54,-8 0 0,-4 5 43,-2-2 0,-2 3 47,-1 1 0,-4 2-103,-2 1 0,-6 3 63,-4-3 1,2 2-91,-2-2 0,2-1 1,-2-6 0,-1 2 107,5-5 0,0 1-291,2-4 109,5-4 213,1-1 0,5-5 47,2-2 0,3-2 0,7-5 280,2-3-82,3 3-113,5-4 0,-4 5-80,3 0 0,1-1 34,-1 1 0,2 3-1,-2 0 225,0 4-247,-4-2 0,-3 4 65,-3 0 31,-5 8-93,-3-2 1,-4 12-233,0-3 237,-4 7-12,-6 2 0,-4 4-228,-5 0 210,-4-1 0,3 1-1316,-5 0 1090,4-4 1,-3-1-73,3-5 0,4 0-219,-2-2 1,7-7 3,0-6-410,5-2 891,-1-5 0,3-11 0</inkml:trace>
  <inkml:trace contextRef="#ctx0" brushRef="#br0" timeOffset="4">12998 3343 6787,'-5'0'805,"1"0"1,1 4-403,-1 2-220,1 2-1,3 2-26,-4 3 1,3 1 155,-2 5-500,2 4 178,1 1 1,0 4-72,0 0 44,0 4 141,0-3 1,0 6-1032,0-4-185,0 0 711,0-3 0,0 0-1102,0 0 1503,0-5 0,-4 0 0,-1-4 0</inkml:trace>
  <inkml:trace contextRef="#ctx0" brushRef="#br0" timeOffset="5">12970 3287 8170,'-4'-19'0,"3"0"0,-2 1 0,2 3 434,1 3-190,0 2 60,4 4-298,1 2 57,4 4 1,0 2 111,-3 5 1,2 1-122,-2 10 1,3 0 254,0 7-553,0 4 98,5 4 0,-4 4-22,2 0-914,3 1 1025,-5-1 1,5-1-518,-3-2 384,-2 3 0,7-7-14,-5 4 1,4-8 33,-4-2 201,5-7 1,-7-5-40,3-5 0,-3-3-106,-1-4 502,1-4-298,-1-2 1,-3-7 1253,0-3-1322,-4-1 0,3-3 79,-5-2-139,0 3 91,0-8 1,-1 0-45,-3-4 15,3-4 1,-7 5 26,2-4-941,-2-1 907,-2-2 0,2-1 5,2 4 602,-2 0-371,7 14 0,-4 1 347,5 7-316,0 6-90,0 2 1,5 5 337,1 2-105,2 2 246,1 8 1,4 5-472,-1 4 0,1 4 55,-4-2 0,1 3 56,3 1 1,-3 3 47,2 0-1169,-1 0 582,-2-3 0,0-3-581,1 0 561,-1 0 0,1-2 8,3-5 1,-3 0-83,3-6 0,0 4-75,-1-4 0,1-3 100,-4-2 1,0-4-1012,1 3 856,3-4 1,-6 5 449,3-4 0,-3 0 0,2-3 0</inkml:trace>
  <inkml:trace contextRef="#ctx0" brushRef="#br0" timeOffset="6">13994 3296 8103,'0'-19'66,"0"1"0,0-1 110,0 1 0,0 0 51,0 2 1,-1-1 258,-2 1-190,-2 3-170,-9 4 1,0 1-77,-5 5 157,1 0 0,-2 4 35,-2 2-65,3 7 1,-7 1 178,4 4-234,-4 1-33,7 3 0,-4-1-2,4 1 1,4-1-78,-1 1 1,5 0-257,-2-1 157,3 1 49,5 0 1,1 2 144,4 1 0,1 0-77,2-4-411,2 1 233,13 0 1,1-4 4,9 1 148,4-5-13,-3 3 1,7-5-9,-1 0-565,-3 0 590,0-3 1,-1 2 252,0-2-120,-4 2 0,-2-1-171,-7-1 269,3-4-104,-11 6 1,-1-6 111,-5 4-183,-3 1 0,-7-1 109,-3 0 396,-4 4-493,-6 1 0,-4 3-135,-2-1 1,-1-2-336,-2 5 1,0-5-1132,0 1 1020,4 3 1,1-5-49,5 3 554,3-3 0,2-1 0,3 1 0</inkml:trace>
  <inkml:trace contextRef="#ctx0" brushRef="#br0" timeOffset="7">11918 4693 8035,'4'-14'0,"3"4"0,9-3 0,7 2 0,14-1 1236,6-3-1389,-11 4 0,0-1 1,0 2-1,-1 1 284,5-2 0,0 0 0,-1 0 0,1-1 23,1 1 0,1 1-827,-1-1 0,0 0 741,5-1 1,-1 1 0,-4 2-1,0-1 175,4 1 0,-1 0-146,-3-1 0,1 1-18,5 2 0,1 0 0,-2-4 0,0 0-28,5 0 1,0 0-62,-5 0 1,0 1-854,2 0 1,-1 1 834,-3 2 1,0-1 100,0 0 0,0-1 1,0 2-1,0-1-567,-2-1 0,-1 0 696,-1 0 0,0-1-141,-3 1 0,-1 0 0,1-1 0,0 1 21,-1 0 0,1-1 126,-3 1 0,1 0-46,-3 1 0,0 1 0,22-7-79,-3 1 98,-5 3-165,0 1 0,-6 0 293,-2 3 1,-3 2-457,-6 1 0,1-1 720,-5 1 1,0 0-1201,-5 3 0,-3 1 180,-4 2 447,5 2 0,-4 4 0,4 0 0</inkml:trace>
  <inkml:trace contextRef="#ctx0" brushRef="#br0" timeOffset="8">14841 4106 8700,'-5'-4'731,"1"2"-1486,4-4 755,4 4 0,-3-7 0,3 4 0</inkml:trace>
  <inkml:trace contextRef="#ctx0" brushRef="#br1" timeOffset="9">4488 9516 23886,'6'-9'-1005,"0"-2"-78,1-2 583,2-1 1,1 6 319,3 2 1,5-2 1040,7 5 0,2 0-439,1 3 1,5 0-253,4 0 0,2 0-145,8 0 0,-2 3 27,4 0 1,-21-1 0,0 0 60,1-2 1,1 0 0,2 0 0,1 0-11,3 0 1,0 0 0,-1 0 0,2 0-207,3 0 0,1 0-228,-1 0 1,0 0 249,4 0 0,0 0 0,3-2 0,0-1 116,4 1 0,1-2 0,-1 0 0,0 0-13,-16 1 0,0 0 0,1 0 0,1-1 0,0 1 0,1 0 145,0 0 0,0 0 0,0 0 0,2 1 0,1 0 0,-1 0-35,3 0 1,-1 0 0,1 0 0,-2 0 0,0 0 0,1 0-15,1 0 1,1 0-1,-1 0 1,1 0-1,0 1 1,0-1-35,0 1 0,0 0 0,1 0 0,2 0 0,1 1 0,0 0 82,0-1 1,1 0 0,0 0-1,-1 0 1,0 1 0,0 0-27,2 0 0,0 0 0,-1 0-154,0 0 1,0 0 0,0 0 59,3 0 1,1 0-1,0 0 1,-2 0 0,-1 0-1,2 0-87,-12 0 1,0 0 0,1 0 0,-1 0 0,11 0 0,0 0-1,0 0-461,1 0 1,0 0-1,-1 0 1,2 0-1,-1 0 1,1 0 439,-2 0 1,1 0 0,0 0-1,-12 0 1,1 0 0,0 0 0,0 0 7,0 0 1,-1 0-1,1 0 1,-1 0 0,12 0-1,-1 0 1,1 0-71,0 0 0,-1 0 1,1 0-1,-1 0 1,0 0-1,0 0 105,2 0 1,0 0-1,-1 0-466,0 0 0,-1-1 0,1 2 258,0 0 1,1 0 0,-1 1 226,-5-1 0,0 1 0,1 0 0,1 0 0,1 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52.599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10410 3464 14844,'5'-6'576,"4"3"-346,4 2-316,10 1 1,1 0-172,4 0 14,8 0-39,2 0 0,10 0 336,2 0 1,-22 0 0,1-1-591,3 0 0,1-1 579,3 0 1,1-1-31,1-1 0,0-1 0,3 0 0,2-1 69,-2 0 1,1 0-1,3-1 1,0-1-5,5-1 0,0 0 1,-3 0-1,1 0 27,1 1 0,1 1-1370,0-2 0,-1 0 1322,0 2 1,1 0 0,1-1 0,1 1 122,-17 3 0,1-1 0,-1 2-128,15-1 0,-1 2-26,0-1 0,-1 1 0,0 2 0,-1 0-755,0 0 1,0 0 761,0 0 0,1 0-140,2 0 1,1 0-1,-3 0 1,-1 0 154,3 0 0,0 0 0,-1 2 0,1 0-26,-1-1 1,1 1 0,2 1-1,0 0 1,-16-2 1,0 0-1,0 0 1,17 2-1,-1 0 36,-16-2 0,0 0 0,0 0-361,2 0 1,0 0 0,-1 0 337,-1 1 1,0-1 0,1 0-1,2 0 1,0-1 0,1 1 27,-1-1 0,1 2 0,-1-1 33,-3-1 1,0 0 0,1 1-1,4-1 1,1 0 0,-2 0 23,-1 0 1,-1 0 0,0 0-86,2 0 1,-1 0-1,1 0 1,2 0-1,0 0 1,1 0 36,0 0 0,1 0 0,-1 0 0,-2 0 1,1 0-1,-1 0 4,1 0 1,1 0-1,-1 0 1,-1 0 0,0 0-1,-1 0-57,3 0 0,-1-1 0,1 2 99,-1 0 1,0 0 0,1 1-77,2-2 1,0 0-1,-1 1 1,-2 0-1,-1 1 1,0-1-139,1-1 1,0 0-1,-1 0 24,-3 1 0,1 1 1,-1-1 200,2-1 0,1 0 0,-2 1 0,0 1 0,-2 1 0,1-1-129,2 0 0,-1-2 0,0 1 39,-3 2 0,-1 0 1,0-1-109,1-2 1,1 0 0,-1 1-13,14 3 1,-1 0 45,2-1 0,0-1 0,-2 2 1,0 0 189,0 0 0,-1-1 1,-3 1-1,0 0-268,-2-1 0,0 0-1,-1 1 1,-2 0 120,1 1 1,-1 0-332,-2-1 1,0 1 191,2 0 0,-1-1 0,-4 1 0,-1 0-58,-1-1 1,0 1 0,-3 0 0,1-1 231,-3 1 1,-1 0-1,25 5-1290,-2 2 497,-7-1 602,-1 10 148,-9-1 0,1 7 0,-6 0 0,-4 1 0,-4 2 0</inkml:trace>
  <inkml:trace contextRef="#ctx0" brushRef="#br1" timeOffset="1">14609 13743 8447,'-10'-4'-246,"1"-3"351,4 3 25,1-4 0,9 7 26,4-2 0,5 2 289,4 1 0,6 1-11,4 2 0,5-2 30,8 2 0,6 1-643,-20-2 1,2-1 0,5 3 0,2-1 411,5-2 0,2 1 0,6 1 0,2 1-1021,-13-2 1,0 0 0,1 0 863,6 0 1,0-1 0,1 0-10,-3 2 1,-1 0 0,2 0 0,6-3 0,1 0 0,0 1 67,-2-1 1,-1 1 0,1 1-837,1-1 1,1 1 0,0 0 731,2-2 0,-1 1 0,1-1 0,-11 1 0,0 0 0,0 0 0,0 0-67,0-1 1,0 0-1,-1 0 1,2 0 0,0 0-1,1 0 1,1 0 0,-1 0 17,-2 0 1,1 0 0,-1 0-1,1 0 1,2-1 0,1 0-1,0 0 1,-1 0-151,2 0 1,-1-1-1,1 0 1,0 1 0,1-1-1,0 0 1,1 0-1,-1-1 193,-1 1 1,1 0-1,-1 0 1,0-1-1,1 0 1,-1 0-1,0-1 1,0 1-85,-2-1 0,0 0 0,0 0 0,0 0 1,0 1-1,0-1 0,1 1 0,0 0 18,0-1 1,1 1 0,-1 0 0,1 0 0,0 1 0,1-1 0,0 1-1,-1 0-52,0 0 1,-1 1 0,1-1 0,-1 1 0,1 0-1,0 0 1,0 0 0,-1 1-441,-2 0 1,-1 0 0,0 1 0,0 1 354,1-1 1,0 1-1,0 1 1,0 0 0,0 1-1,-1 0 1,1 1-1,-1 1 178,1-1 0,-1 2 0,0-1 0,1 1 0,0-1 0,0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52.601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4944 8966 24449,'0'-10'-1639,"0"-2"1,1 2-1639,2 1 840,2 4 3535,9 5 0,1 1-496,7 2-553,6 2 0,5 4 150,4 1 0,5-1 0,2 0-350,5 1 980,-22-5 1,2-1-494,1-1 1,1-1-1,1 2 1,1-1-66,-1-1 0,1-1 0,0 3 0,0 0-386,2-1 1,-1 0-1,-3 1 1,1-1-49,0 0 0,1 0 228,-4 2 1,1-1-1,0-2 1,0 1-1,-2 1 1,0 1 4,0 0 0,0-1-80,19 6 0,-4-5 1,-10-1 30,-1 0 34,-5-3 1,-3 3-103,-5-4 1,1 0 171,-8 0 1,0-1 211,-6-2 497,2 2-669,-3-7-369,0 3 0,0-1 12,-5-1-2028,0 1 386,0 1-268,-5-3-1023,0 3 503,-4-5 2276,-5 5 0,0-7 0,-5 1 0</inkml:trace>
  <inkml:trace contextRef="#ctx0" brushRef="#br0" timeOffset="1">5987 8892 24300,'-9'-9'-3277,"-1"-1"0,5 1 0,1 0 2017,4-1 1,1 5 1795,2 2 1,3 6 26,7 3 240,5 3-1155,2 0 1,7 1 1747,-2 3-1002,2 1 0,1 5 167,-1-1 0,5 2-40,-1 2 0,0-3-1066,-3 3 486,-1-2 0,-3-5 11,-2 1-627,-7-5 345,-5 3 1,-6-8-508,-4 0 259,-4-4 1277,-6 6 1,-9-2 514,-9 3-436,-12 4 0,-10 3-718,19-6 0,0 2 466,-2-1 1,0 1-527,-4 4 0,-1 1 0,-1-1 0,-2 1 0,0 1 0,-1 1 0,-2-1 0</inkml:trace>
  <inkml:trace contextRef="#ctx0" brushRef="#br1" timeOffset="2">8491 10484 8506,'-11'-7'469,"2"-3"-192,2-1-176,7 6 0,8 1-188,4 4 122,5 0 1,2 0 221,3 0 0,3 0 56,6 0-135,6 0-951,6 0 975,3 0 1,-19 0-1,1 0-41,1 0 1,1 0 118,3 0 0,1 0-192,5 0 1,1 0 0,0 0-1,1 0-73,2 0 0,1 0-310,0 0 0,1 0 1,1 0-1,1 0 349,2 0 0,1 0 0,2 0 0,-1 0 60,1 0 1,-1 0 0,-1 0 0,0 0-54,-3 0 1,-1 0-1,0-2 1,0 1 44,0-1 0,-2 1 0,0-1 0,-2 0-328,-3 2 1,0 0 0,-2 0 0,-1 0 221,-3 0 1,-1 0 0,-2 2 0,-2 0-43,0-1 0,0 1 1,24 1 50,-2-3 0,-8 3-178,-8 0 1,-4 3-159,1-3 1,-4 5 310,-5-2 1,-1 2 0,-10 2-1085,-3 3 0,-3 2 1100,-5 7 0,0 1 0,0 2 0,0-3 0</inkml:trace>
  <inkml:trace contextRef="#ctx0" brushRef="#br0" timeOffset="3">4814 10745 21626,'-24'13'1722,"-3"-2"-1070,2 1 490,-2-2-618,-1 4 1,0 0 261,0 5-1180,5-1 552,-4 1-411,7 4 137,-3-4 1,6 11-42,1-2 0,3 7-239,4-1 1,3-1-538,3 1-537,2 0 745,9 3 0,1 1 79,9-1 0,-1-3-114,5 0 1,2-4-763,4 1-26,0 2 1458,9-4 0,-5 2 327,2-6 0,2-2 51,-2-5 715,2-3-394,6-2 0,-4-7 905,2-3-81,-1-2-698,-6-1 1,1-1 324,-6-2 248,-2-3-271,-12-3 0,2 0 188,-7-1-565,2 1-92,-10 4-1744,4-3 523,-5 7 0,-5-5-709,-1 3-1915,-2 2 386,3-3 2697,-4 4 1,0 0 0,-5 0 0</inkml:trace>
  <inkml:trace contextRef="#ctx0" brushRef="#br0" timeOffset="4">5326 11145 16214,'-15'-1'-1259,"3"-2"1793,2 2 200,4-3-530,2 4 0,11 0 159,3 0-350,5 4 100,0 1 159,8 4-37,4 1 0,5-2 6,5-2 1,-1 2-65,7-1 0,5 4-888,-22-5 1,1 0 566,2 1 1,1-1 183,2-1 0,1-1 0,0 1 0,0-2 12,1 1 1,0-1-41,-2 1 0,-2 0 132,1-3 0,-2-1 1,0 2-1,-1 0-624,2-2 0,-1 0 474,20 0-438,-3 0 527,-10 0-27,-11 0 0,0 0 250,-9 0 1372,-7-4-1149,-5 3 1131,-4-3-1651,0 0 528,-4 3 1,-1-7-1285,-4 5 709,-1-4-13,1 2 0,0-1-753,0-1 309,-1 1 1,1-3-893,0 0 1182,-1-1 0,1 1 55,0 0-128,-1-1 74,1 1 0,3 0-70,0-1 1,4 1-38,-2 0 1,3 3 365,1-1 0,0 4 461,0-3-284,0 4-146,5-2 397,0 4 1,5 4-66,2 2 0,0 3-119,3 0 288,-3 4-548,5 2 0,-5 3-143,3 1-57,-3 0 116,1-1 0,-4 1-1144,1 0 1018,-5-5 1,-1 4 117,-4-3-625,0-1 458,-8 3-256,-3-2 0,-9 4-1443,-5 3 2047,-4 6 0,9-12 0,-1 1 1,-1 2-1,1-1 0</inkml:trace>
  <inkml:trace contextRef="#ctx0" brushRef="#br0" timeOffset="5">12663 11508 15372,'-18'0'0,"4"-1"-144,4-2-382,5 2 0,7-3 639,4 4 0,10 0 72,12 0 0,4 4 37,5 2 0,9 3-283,3 0 0,-19-6 0,0 0 188,4 0 0,1 0 1,4 0-1,2 0-287,6 2 0,3 0 1,-14-3-1,2 0 0,0-1 261,3 0 1,1 0-1,0 0 1,2 0 0,1-1-1,0 0-270,-1 0 1,1 0 0,-1 0 0,3-1 0,1 0 0,-1-1 179,2 0 1,-1 0-1,1 0 1,2-1 0,-1 0-1,1 0 119,-1 0 1,0 0 0,-1 0-758,1 1 1,0 0 0,-1 1 683,-5-1 0,0 1 0,-1 0 0,3 1 1,-1 0-1,0 0-53,0 0 0,0 0 0,-2 0 0,-3 0 0,0 0 0,-2 0-171,0 0 1,-1 0 0,0 0 0,14 0 0,-2 1 75,-3 0 1,-2 1 0,-1-1 0,-2 0 11,-1 2 1,-2 0 0,-6-1-1,-2-1-252,-3 2 0,-1 1 0,14 5 152,-9 3 0,-7 6-1624,-5 0 1803,-9 9 0,-6 3 0,-4 5 0,0-1 0</inkml:trace>
  <inkml:trace contextRef="#ctx0" brushRef="#br1" timeOffset="6">5512 12058 8101,'-9'-5'-743,"3"3"852,-1-4 0,5 5 456,-1 1 1,2 5-227,1 8 0,0 6 62,0 9 0,0 5 292,0 8-1612,0 1 1118,4 9 1,-3 2-73,1-24 0,-1 1 1,0-2-1,-1 2-159,0 0 1,0 2 0,0-2 0,0 1 59,0 0 1,0 0-1,0 19 277,0-9-387,0-7 111,5-10 1,0-3 102,4-5 1,0-7-66,1-6 1,2-2 30,0-1 1,6 0 49,1 0 178,-1 0-232,13-4 0,-4-1-4,10-4 1,3 0-122,6 3 1,4-1 370,0 4 0,-24 0 0,1 0-292,0 1 0,-1 1 1,1-1-1,0 0-2,26 2 0,-3 0-12,-3 0 0,0 0-94,-1 0-62,-3 0 448,-6 0 0,-9 0-533,-7 0 263,-5 0-32,2 0 77,-12 0-51,2 0 235,-8 0 323,-8-4 1,2 2-579,-7-4 0,0 0-199,0-3 0,-4-4-410,-2 1 281,0-5 148,-3 7 1,3-8-246,0 3 167,1 1-69,-1-3 416,1 6-103,3-2 1,2 4-257,3-1 387,1 5-132,0-3-104,4 7 0,2-3 85,10 4 1,4 1 529,11 2-238,2 2-138,8 4-1,1 4 303,4-1-1208,0 5 815,5-3 1,-4 2 9,2-1 0,-6 0 22,-3 0-81,-2-1 41,-5-1 1,-6-6 70,-9 3 0,-4-6-20,-5 2 1,-5-3-166,-4 3-46,-9 0 154,-6 8 0,-12 0-1834,-4 5-304,-5 4 1768,20-10 0,0 2 1,-1 0-1,0 1 325,-2 2 0,0 1 0,-1-2 0,-1 1 0,1 2 0,-1 1 0,1-2 0,-1 0 0</inkml:trace>
  <inkml:trace contextRef="#ctx0" brushRef="#br0" timeOffset="7">10801 13631 12359,'-10'0'-686,"5"0"906,22-4 1,4 3-198,20-2 0,4 1 34,2-1 0,-19 2 0,2 1-399,0-2 1,2 0-1,4 2 1,1-1 442,4 1 0,2 0 1,4 0-1,1 0-376,3 0 0,1 0 1,0 1-1,1-1 231,0 2 0,0 0 1,-18-1-1,1 1 0,0 0 73,1 1 0,1 0 0,-1 0 0,2 0 0,0 0 0,0 0-60,-1 0 0,0 0 0,1 1 0,0 0 0,0 0 0,0 0 31,-3 0 1,0 0 0,0 1 0,0-1-1,0 0 1,0 0-53,0-1 0,0 0 0,1 0 0,-2 1 0,1 0 0,-1 0 10,0-1 0,1 0 0,-1 0 1,15 3-1,0-1-231,-5-1 1,0-1 0,0-1 0,-1 0 331,0-1 1,-1 1 0,-4-2 0,-1 1-69,1-1 1,0 0 0,-4 0 0,-1 0-39,1 0 1,-1 0 0,-3 0-1,1 0 13,-1 0 1,0 0 0,22 0-171,-4 0 0,-5 0 300,-7 0 1,-4 3-733,-2 0 1,-7 4 738,-6-1 0,-7 7-103,-8 2 0,-2 6 0,-1 1 0,0 0 0</inkml:trace>
  <inkml:trace contextRef="#ctx0" brushRef="#br1" timeOffset="8">8668 14795 8491,'-5'-4'-979,"1"2"1393,4-4 1,2 3-102,4 0 1,3-1 205,9 1 1,5 0-127,11 3 1,7 0-93,11 0 1,-20 0 0,2 0-511,6 0 0,1 0 1,4 0-1,0 0 346,6 0 1,1 0-1,-16 0 1,1 0-1,0 0-416,5 0 1,1 0 0,0 0 0,-2 0-1,0 0 1,0-1 354,1 0 1,0 0-1,1 0 1,-1-1 0,0-1-1,0 0-32,0-1 1,-1 0 0,0-1 0,1 0 0,0-1 0,0 1 35,1-1 0,0 1 0,-1 0 0,-3 0 0,-1 1 1,1-1 10,0-1 1,0 1 0,1 0 0,-3 0 0,0 1 0,-1-1-314,1 0 0,-1-1 0,0 1 0,16-2 0,-1 0-52,-1 0 0,0 1 1,-5 1-1,0 1 107,-2-1 1,1 1 0,-4-1 0,-1 1-76,-3 2 0,0 1 0,-2-1 0,1 1-491,-2 1 0,-1 0 0,-3 0 0,0 1 733,-1 1 0,0-1 0,23 2 0,-1 7 0,-2 3 0,-4 4 0</inkml:trace>
  <inkml:trace contextRef="#ctx0" brushRef="#br0" timeOffset="9">8724 16210 8875,'-41'-18'-77,"4"-4"110,-1 0 1,14 0 233,8 4 1,6 0-123,3 3 1,3 1-259,4 5 0,1 3 269,2-1 0,0 5-62,3-1 0,1-1 227,5 1 0,7-1-93,6 1 0,11 2 89,8-2 0,6-1-525,-21 2 1,1 0-1,4 1 1,2-1 304,2 2 0,1 0 0,7 0 0,1 0-445,5 0 1,2 0-1,-16 0 1,0 0-1,2 0 349,2 0 1,2 0 0,0 0 0,2 1 0,-1-1 0,2 0-246,-1 1 0,0 0 0,1 0 0,2 1 0,1 0 0,-1 0 277,2 0 0,0 2 0,-1-1 0,-2 0 0,0 0 0,0-1-266,2 0 1,0 0-1,-1 0 1,-2 1-1,0 0 1,1-1 271,0-1 1,1 0-1,0 0 1,-1 0-1,1 0 1,1 0 3,0-1 0,1 0 0,0 0 1,-4 0-1,0 0 0,0 0 24,0 0 0,0 0 1,-1 0-1,-1-1 1,-1 0-1,0 0-61,0 0 1,-1 0 0,1 0 0,-1-1-1,1-1 1,-1 0 21,1 1 1,0 0-1,-2 0 1,-2 0-1,-1-1 1,-1 0-41,-1 0 1,-1 0 0,0 0 0,14-2 0,-1 1 163,-3 1 0,-2 0 1,-1-1-1,-2 1-204,-1 1 0,-2 1 0,-5-1 0,0 1 398,-3 1 0,-1 0 0,19 0-283,-11 0 0,-8 0 1568,-8 0-1749,-9 0 0,-13 1 934,-15 2 1,-12 3-997,-12 6 1,-9 0-34,19-4 1,-2-1 0,-3 1-1,-2 0 27,-6 1 0,-1 1 1,-1-2-1,-2-1 104,12-2 1,0 0 0,-1 1 0,1-1 0,0 0 0,0 0-284,-3 1 1,0 1 0,-1-1 0,0-1 0,0 0 0,0 0 269,0 1 0,0-1 0,-1 0 0,-1-1 0,0 0 0,0 0 14,-2 1 1,-1 1 0,1-1 0,1-1 0,0-1 0,1 1-1,-4 0 1,1 0 0,-1 0-1,2 0 1,0 0 0,0-1-8,-1 0 1,1 0 0,-1 0 0,1 0 0,-1 0 0,1-1 35,1 1 1,1-1-1,0 0 1,0 0-1,1 1 1,0-1 71,-13-1 0,0 1 1,17 0-1,0 0 1,1 0-169,-17 0 0,1-1 170,-1 1 0,0-1-24,6 0 0,2-2 0,-1 1 0,2 0 133,3 0 0,2 0 0,4 2 0,1-1-164,2 1 1,0 0 0,2-2-1,1-1 660,1-2 0,1-1-24,-16-8-213,6 6-137,16-7-137,7 12 0,10-3 6,6 4 1,8 0-167,11 0 0,8 0 251,13 0 1,10 0-91,-21 0 0,1 0 1,4 0-1,1 0-12,3 0 0,1 0 1,4 0-1,1 0-1,4 0 0,1 0 1,-14 0-1,1 0 1,0 0-44,1 0 0,0 0 0,1 0 0,1 0 0,1 0 0,-1-1-672,-1 0 0,0 0 0,1 0 673,4 1 0,0 0 0,1-1-212,2-1 0,1-2 0,1 2 0,-10 0 0,1 1 0,0 1 0,0-1 221,0-1 1,0 1 0,0-1 0,0 0-195,-1 0 0,0 0 0,0 0 0,0 0 167,10 0 1,0 1-1,0-1 1,-3-2-1,0 0 1,0-1 18,0 1 0,0 0 0,-1 0 1,0 0-1,0 0 0,-1 0-30,-2 0 1,-1 1 0,0 0-1,1 1 1,-1 0 0,0 0 30,-6 0 0,0 0 0,0 0 0,1 0 0,0 1 0,-1-1 112,-1 0 1,1 0-1,-1 0 1,0 0 0,0 0-1,-1 0-173,15 1 1,0-1 0,-1 2 0,0-1 68,-5 0 0,-1-1-260,0 1 1,1 1 125,-4 0 0,-1 0 0,0 0 0,-1 0 54,-3 0 1,-2 0 222,-2 0 1,-2 0-416,22 0 1,-9 1 316,-1 2 1,-8 1-1084,-5 3 1,-9 1-98,-6-2 0,-7 6 1063,-3 4 0,-6-3 0,-2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52.611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16303 13715 8346,'-23'-8'-97,"3"0"1,5-6-616,2 0 531,5-2 0,4 6 902,4-3-226,0 3-193,0 0-237,0 5 1,4 1 90,2 4 202,6 0-278,-1 0 1,6 0 49,-1 0 1,5 0 17,4 0 0,7 1 12,6 2 1,3 2-100,6 5 1,-21-5 0,0 0-249,3 1 1,1 1 0,4-2-1,2 1 281,3 2 0,2-1-1433,4-1 0,1 0 1374,3 1 1,1-1-1,-15-2 1,2-2 0,-1 1 30,2-1 0,0 0 1,1 0 13,4-1 1,0 1 0,0-1-52,-1-1 1,-1 0-1,0 0 1,6 0 0,1-1-1,-1 1 9,-2-1 0,-1 0 0,1 0 0,0-1 0,1 1 0,0-1-255,1-1 0,-1-1 0,1 1 0,2 0 0,0 0 0,1 0 228,-1 0 0,-1 0 0,1 0-518,0-1 0,1 1 0,-1 0 551,-5 1 0,-1 1 1,1-1-412,1 1 0,0-1 0,0 1 342,-2 1 0,0 0 0,1 0 1,1 0-1,0 0 0,-1 0 69,0 0 0,-1 0 1,1 0-1,-1 0 1,1 0-1,-1-1-93,-3 0 1,-1 0 0,0 0 0,0-1-1,0 1 1,0-1 59,0-1 1,1 0 0,-1-1-89,0 1 1,1 0 0,-1 0 31,-3 0 1,0 0 0,0 0-1,1-1 1,-1 0 0,0-1 73,12-1 1,0 0 0,2-2 0,1-1 155,-2 1 0,1 1 1,1 0-1,0 0-73,-1 1 1,0 0 0,0 0 1,-1 2-103,-4 1 0,-1 0 0,2 1 0,0 0-339,-1 2 1,0 0 312,1 0 1,0 0-335,-5 2 1,-1 0 0,1 2 0,1 2 348,-5 1 0,0 1 0,-1 0 0,-1 1 0,0 0 0,0 2 0,-2 0 0,0 0 0,-1 1 0</inkml:trace>
  <inkml:trace contextRef="#ctx0" brushRef="#br1" timeOffset="1">5121 14423 13593,'8'-5'755,"-2"-1"0,7 1-479,-1-1-171,1 0 74,8 0 1,-1-2 18,8 2 1,5-2-28,4-2 0,2 4-67,4 0 0,2 3-290,4-3 1,-23 4 0,1 1 92,2-3 1,1 1-1,-1 2 1,0 0-135,2 0 1,0-1-1,0 0 1,1 0 40,2 0 0,0 1-467,-1-1 1,1 1 624,2 1 1,1 0 0,-5 0 0,-1 0 22,2 0 1,-1 0-1,0 0 1,-1 0-120,2 0 0,0 0 0,0 1 0,0 1 153,1-1 1,0 1 0,-2 0 0,0 0-6,2 0 1,0-1-542,-2 0 1,1-1 540,3 2 1,1 0 0,-1-1 0,1-2 153,3 2 1,0-2-11,-2 0 1,1-2-113,4 1 1,1-1-1,-4 0 1,0 0-4,4 0 1,-1 0 53,1 2 0,1 0-70,6-4 0,0 1 1,-3 4-1,0-1-56,3 0 1,0-1 0,-1 0 0,1 0 128,0 0 0,0 1-88,0-1 1,0 1 2,-15 1 0,0 0 1,-1 0-1,17 0 0,-1 0 24,2 0 0,0 0 1,-1 0-1,0 0-11,1 0 1,0 0 0,-16 0 0,1 0 0,0 0 42,2 0 0,1 0 1,-1 0-567,-2 0 1,-1 0 0,1 0 503,1 0 1,1 0 0,0 0 0,-4 0 0,-1 0 0,1 0-21,1 0 0,1 0 0,-1 0 38,0 0 1,0 0 0,1 0-63,0-1 1,1-1 0,-1 1 0,-1 0 0,-1 1 0,0 0 52,0-1 0,1 0 0,-1 0 0,17 0 0,-1 1-46,1-1 1,0 2 0,-1-1 0,0 0-90,-16 0 1,1 0 0,-1 0 0,14 0-1,0 0-67,0-1 0,0 2 1,-1-1-1,0 1-248,-1 0 0,0 1 0,1 0 1,-1 1-705,-2 1 0,-2 1 1126,2 1 0,-2 2 0,-4-2 0,-1 2 0,0 1 0,1 1 0,-4-1 0</inkml:trace>
  <inkml:trace contextRef="#ctx0" brushRef="#br1" timeOffset="2">2104 9562 11316,'-8'-1'-947,"2"-2"0,2-2 324,4-4 2220,0 3-864,8-2 1,3 3-225,11-4-244,2-1-72,8 5 1,4-3-456,4 2 22,1-3 0,0 3 203,3 0-33,1 0 0,5-2 37,-1 1 0,-3-1 37,-6 2 0,-3 1-171,-6-2-41,0 5 195,-12-6 0,0 6-126,-7-4 184,-6 4 17,-1-2 151,-5 4-154,0 0-46,-5 0 0,0-3 257,-4-1 1,-4-2-147,-3 3-619,-6 0 316,-1-1 0,-5 2 75,0-4-105,0 4 80,0-7 1,3 4 40,0-4 208,4-1-163,-1 1 1,4 0 453,3 0-256,1-1 1,9 4 278,2 0-399,2 4 1,3-2 135,4 4-161,0 0 52,16 0 1,-5 1 192,7 2-305,5 2 126,0 4 0,3 4-148,-4-1 36,0 0 1,3 2 49,0 1 0,-4-1-217,-5-2 202,-2 3 0,-3-5-32,-1 3-14,-3-3 0,-8-1-151,-2 1 1,-3-1-143,-3 0 1,-5 1-378,-4 3 1,-8-1-1346,1 7 2062,-5-3 0,-4 11 0,-5-3 0</inkml:trace>
  <inkml:trace contextRef="#ctx0" brushRef="#br1" timeOffset="3">493 9348 13142,'-4'14'1976,"3"0"-1837,-7 9 87,7 1 0,-3 6 102,4 4-2107,0 0 1958,4 11 1,0 2-236,-1-21 1,0 1-51,6 23-316,-4 1 0,3-5-903,-2-3 597,3 3 31,-4-8-1214,4-1 669,0-9 1242,5-1 0,-6-7 0,4 1 0,3-1 0,2-1 0</inkml:trace>
  <inkml:trace contextRef="#ctx0" brushRef="#br1" timeOffset="4">819 9655 9389,'-8'-9'-238,"2"0"256,-2 4 164,2-4 0,-3 7 61,0-4 0,-1 4-34,1-1 1,3 2-85,0 1 1,1 1-137,-2 2 1,0 2-173,4 4 184,0 1-142,3 3 0,0-1-139,0 3 1,7 0 177,2 0 1,4 3-183,-1-3 1,3-1 26,3-2 47,1 3 172,-4-5 0,1 4-57,-4-1 384,5-3-328,-7 4 1,4-5 170,-5 0-148,-4 1 57,-1-1 1,-4 0 63,0 0-88,0 5 1,-5-4-375,-4 3 223,-4-3 0,-3 2-77,0 1 1,1-1-196,-4-2 0,4-4 41,-1 0 365,5-4 0,-7-2 0,4-5 0</inkml:trace>
  <inkml:trace contextRef="#ctx0" brushRef="#br0" timeOffset="5">1071 9376 7875,'0'-9'425,"0"4"22,0 0 0,0 6 324,0 3-279,0 5-178,0 5 1,0 9 3,0 2 0,0 5 34,0 1 0,0 4-120,0-1-116,0 2 1,3 2-495,0-1 0,3 0 205,-3 0-729,5-3-345,-7 2 840,7-7 0,-3 3-409,4-4-375,1-4 720,-5-2 0,3-4 471,-2-3 0,-2 1 0,0-7 0,-3-2 0</inkml:trace>
  <inkml:trace contextRef="#ctx0" brushRef="#br0" timeOffset="6">987 9739 8452,'-5'-5'-729,"-3"-3"607,6 3 1,-2-2 1752,4 1-1002,9 0 0,-2 0 128,8-1-446,1 5 0,4-6-91,1 2 0,2-1-156,2 0 1,2-1-283,-2 2 0,3 2 218,3 1 0,-2-2 0,3-1 0</inkml:trace>
  <inkml:trace contextRef="#ctx0" brushRef="#br0" timeOffset="7">1816 9804 8278,'-6'5'0,"2"0"0</inkml:trace>
  <inkml:trace contextRef="#ctx0" brushRef="#br0" timeOffset="8">512 11024 10031,'4'-5'427,"2"1"-63,7 4-659,1 0 244,5 0 1,0 0-5,-1 0 2,1 0 178,4 0-444,-4 4 231,4 1 1,-4 4 51,-1 1 1,-1 0-134,-5 2 0,0 4 130,-9 6-146,0 1 140,-3 5 1,-5 3-8,-5 0-113,-3 5 103,-6-3 1,1 4 260,-1 0-853,0-4 621,1-5 624,3-5-378,2-4 0,8-4 14,2 1 1,2-8-87,1 1 1,4-6 0,2 0 1,6-1-13,4-2 0,1 0 162,2 0 469,0 0-774,-1 0 1,4-2-342,0-1 179,4-2-140,-7 0 0,5-6-319,-2 1 0,-2-1 233,5 2-1210,0-1 427,-1 1 1184,-1 0 0,-8 0 0,1 3 0,0 3 0,2 2 0</inkml:trace>
  <inkml:trace contextRef="#ctx0" brushRef="#br0" timeOffset="9">1099 11126 8161,'-10'0'563,"1"0"-160,0 0 0,4 0-48,0 0 70,5 0-61,0 5-229,0 0 47,5 4 0,0 4 243,4-1-581,0 4 188,1-1 0,-1 7 233,0-1-791,1 1 473,-1-3 1,-3-2-597,0-1 364,-4-3 83,7-3-64,-8-1 22,3-4 175,0 3 1,-3-8 43,2 0 0,-2-8-104,-1-7 298,0 1-193,4-3 1,-3 2 87,2-4-87,3 1 34,-1-1 38,0 1-50,3-1 0,-3 0 4,5 1-151,-1 3 141,0-2 0,2 3-15,1-1 30,-2 1-24,4 5 0,-2 3-15,1-1 233,3 5-97,-5-2 1,2 8-24,-4 3-70,1 5 0,-4 3 12,0 3 0,-3 1 14,3-1 1,-4 0-1703,2-2 1071,1 1 0,-4-2 593,2 3 0,2 1 0,0-1 0</inkml:trace>
  <inkml:trace contextRef="#ctx0" brushRef="#br0" timeOffset="10">1769 11126 8141,'-1'-23'0,"-2"1"0,2 2 987,-2 2-573,-2 3 0,0-2 378,-1 1-154,-2-2-451,3 4 0,-4 2 14,-1 5 1,1 4 190,0 6-704,-1 3 285,5 7 1,-3 3-308,2 5 313,1 3 0,-2 4-67,4 0 0,0 0-287,3 0 0,3 0 49,0 0 0,4-5-103,0-1 246,5-6-52,-2-3 55,4-8 0,-1-1-45,3-4 406,-3-4-130,5-5 1,-7-10 295,5-5-229,-5-3 0,3-5-23,-5-3 0,0-2 107,1-3 1,-4 1-971,0-5 838,-4-4 1,3 1-1,-2-3 1,-2 3-262,2 0 0,-2 0 293,-1 3 235,-4 5-292,3 15 0,-3 5 712,4 7-356,-4 6-211,3 2 1,-4 12 1015,2 4-1075,2 9 0,-3 4 208,4 6-203,0 2 0,0 4-19,0 0 0,1 1-52,2-1 1,3 3-219,6 1 0,0-2-463,3-5 0,1 1-1147,2-4 1225,5 0 1,1-5 23,4-4 1,3-1-102,0-9 0,4-4 615,-1-5 0,6-2 0,0-1 0,-1 0 0,-1 0 0,0 0 0</inkml:trace>
  <inkml:trace contextRef="#ctx0" brushRef="#br0" timeOffset="11">2272 10884 8108,'-8'-1'0,"1"-2"799,3 2-411,4-3 1,5 3-15,5-2 1,4 2 32,8-2 1,3 2-225,6 1 0,2 0 15,4 0 0,6-1-1412,3-2 1392,1 2 0,3-4-12,-3 5 0,-2-3-240,-1 0 1,0-4 225,-3 1 0,-1-4 8,-3-2 1,-4 1 66,-2-5 28,-6 5-1,-6-3 53,-10 5-23,-5 4 258,-8 1 1060,-1 0-1604,-8 3 1,1-4-18,-3 5 1,-1-1 150,-2-2-509,-5 2 296,3-3 0,-6 3-8,5-2-43,-1 2 58,3-7 1,2 4 90,1-3 0,3-1-28,3 2 1,4 1-12,0-2-2,4 1 0,-1 0 119,6 0 0,6 4-68,7-1 0,2 2 124,4 1 1,2 0-64,4 0 1,0 1 0,0 2-57,0 2 1,-5 7-38,-1 1 0,-5 0 6,-2 0 1,-5 1-153,0 5 181,-5-1 0,-6 1-681,-2 0 1,-3 3 270,-7 3 1,-1 2-2735,-5 1 3114,0 0 0,-3 4 0,-2 1 0</inkml:trace>
  <inkml:trace contextRef="#ctx0" brushRef="#br1" timeOffset="12">3259 10000 15585,'-3'-9'-3277,"0"-1"3090,-1 5 584,4-3 1,5 7 67,1-2 124,2 2-601,6 1 1,-3 1-88,4 2 0,-2-2 2,2 2 0,1 1 250,3-1 0,2 3 33,1-3 1,1 1 16,-2-4 0,0 0-343,4 0 1,0 0-3,3 0 1,0 0 204,0 0 85,0 0 16,-1 0 1,1 0 28,0 0 0,0 0-13,0 0 1,1 0-47,2 0 0,-2 0-75,2 0 1,-2 0 1,-1 0 0,0 0 37,0 0 1,2 0-73,-2 0 0,3 0-168,-3 0 86,0 0 13,4 0 0,-1 1-15,0 2 0,1-2-24,-1 2 0,-2 1-8,2-1 1,2 0 49,1-3 1,-1 0 4,2 0 0,-1 0-32,3 0 0,0 0 41,0 0 1,-2 0 181,-1 0-696,0 0 611,3-4 1,-1 3 36,-2-2 1,3-1-112,-3 1 0,2 0 19,1 3 0,0-1 33,1-3-1039,-1 3 1028,0-3 0,4 4 1,-1 0 0,3 0-171,-2 0 1,-1 0-99,-3 0 0,5 1 73,1 2 0,-1-2 80,-2 3 0,-2-2 29,-1 1 1,2-2-9,1 2 0,-1-1-9,5 1 1,-5-2 12,1 2 1,3-1 290,0 1 1,-1-2-242,3 3 1,-5-4 109,3 0 1,0 0-48,4 0 1,-4 4-11,1-1 0,-5 0-6,2-3 0,1 3-4,1 0 0,2 1-49,-2-1 0,3-2-3,-3 2 1,1 2-64,2-2 1,-4 0 86,4-3 0,-1 0-162,1 0-288,1 0 410,4 0 0,-4 0 7,3 0 0,-2-1-147,2-2 1,-1 2 161,-23-1 0,0 0 0,23-2 12,1 1-442,-3 0 430,0 3 0,1 0 24,-1 0 0,2 0-125,-6 0 0,4 0 156,2 0-68,3 0 44,-4 0 0,1 0 1,-5 0 0,5 0-28,4 0 0,-26 0 0,1 0 2,0 0 0,0 0 0,-1 0 1,1 0-14,24 0 0,-23 0 0,0-1 3,-1 0 0,0-1 0,3 1 0,-1 0-24,0-2 0,-1 0 0,-1 1 0,0 1 33,-1-3 1,-1 1 0,0 2 0,1 0 22,0 0 1,2-1-208,1-1 1,0 1 171,22 1 143,-22-1 1,-1 0-133,19 2 0,-21 0 0,1-1-1,-2-1 1,0 1 0,1 0 0,0 1-7,0-2 0,-1 1 1,1 0-1,0 1 4,22 0 1,-22 0 0,0 0 2,26 0 1,-25 0-1,1 0-50,-1 0 0,0 0 50,1 0 0,0 0 0,19 0 5,5 0-80,0 0 69,-23 0 0,0 0-4,-2 0 1,1 0 0,-1 0 0,1 0-13,23 0 0,-2 0-18,3 0 88,-25 0 0,1 0-54,23 0 1,-22 1 0,-1 1 14,-2-1 0,-1 1 0,26 1 6,1-3 1,-26 1-1,1 1 13,-1-1 0,1 1 1,1 0-1,0 0-24,-2 0 1,-1-1 0,1 0 0,1-1 31,0 2 0,0-1 0,1 0 1,0-1-26,-1 1 1,0-2 0,1 1 0,0 0 5,23 0 1,-23 2 0,1 0-13,1-1 1,0 1 0,-2-1 0,-1 1-1,0-2 1,0 0-1,-1 0 1,0 0 1,1 0 0,0 0 0,1 1 0,1 1-2,-1-1 1,1 1-1,-1 0 1,1 0-24,-2 0 0,0-1 0,-2 1 0,0 0 23,1 1 1,-1 1 0,2 0 0,0 0 4,1-1 0,1 0-7,-1-1 1,1 0-2,-2 2 1,0 0 0,1-1 0,1 0 0,-1 1 0,1 1 0,1-2 1,1 0-7,-1 0 0,0 0 0,1-1 1,0-1 114,1 3 1,-1-1-1,1-2 1,-1 0-116,1 0 0,-1 1 1,2-1-1,-1-1 2,1 0 0,0 0 0,0 0 0,-1 0-6,3 0 0,0 0 0,-1 0 1,1 0 4,1 0 1,0 0 0,1 0-1,0 0-132,1 0 0,0 0 1,-2 0-1,1 0-167,1 0 1,0 0-1,0 0 1,1-1 119,1-1 0,-1 1 0,2 0 0,0 1-136,1-2 0,1 1 0,-4 2 0,0 1 318,1 1 0,-1 0 0,-1 0 0,-1 0 0,-1 1 0,0 1 0,0 2 0,1 0 0</inkml:trace>
  <inkml:trace contextRef="#ctx0" brushRef="#br1" timeOffset="13">9357 15745 8937,'0'-10'-1111,"1"2"-365,3 2 1632,1-2 0,12 7 276,5-3 0,9 3-77,6 1 0,8 0-584,-18 0 1,2 0 0,0 2 0,1 1 403,5-1 1,1 2 0,0 0 0,0 0-201,3 1 1,0-1-1,3 1 1,0 0 210,3-1 1,0 1 0,1 0 0,0-1-447,0 1 1,1 0 0,1-1 0,1 0 359,1-1 1,0 0-1,-16 0 1,2-1-1,-1 0-24,1-1 0,1 0 0,-1 0 0,-1 2 0,1-1 0,-1 1 3,1-1 0,-1 0 0,0 0 0,17 2 1,-1 0 2,1 1 1,-1-1 0,-1 2 0,0 1 22,1-1 1,0 0 0,-4 2-1,0 0 18,1-2 0,0 0 1,-3 2-1,1 0-39,-1-2 0,0 0 0,1 1 1,1-1-261,0-2 0,-1 1 0,-3 0 0,0-1 261,0 1 0,1-1 0,-3 1 0,1-1 5,-1-1 1,1 0-1,1 0 1,-1-1-73,2 0 1,-1-1-1,-2 0 1,-1-1 52,0 2 1,0-1 0,-3 1 0,0 1-9,-1-2 1,-1 1-1,-1-1 1,0 1 16,0-2 1,0 0-1,-3 0 1,-1 0-43,-2 0 1,0 0 0,-1 0-1,1 1 561,21 2 0,-2-2-659,-4 2 1,-4-1 45,-2 1 0,-4-2-201,-5 2 0,-1-1 677,-2 1 1,-3 0-762,-3 3 1,-4-3-513,1 3 215,-5 0 0,-1 5 596,-7 1 0,-2-6 0,-1 3 0</inkml:trace>
  <inkml:trace contextRef="#ctx0" brushRef="#br1" timeOffset="14">14683 15633 8877,'0'-6'-970,"1"1"1509,2 0-189,7 2 1,1 0 0,5 0 1,3 0-176,6 3 1,3 0 161,3 0 1,3 0-121,6 0 1,3 0-71,3 0 1,5 0-14,2 0 1,-26 1 0,1 1-249,0 0 1,0-1-1,1 1 1,2-1 235,-1-1 0,2 0 1,3 0-1,0 0-18,1 0 1,-1 0 0,3 0 0,0 0-367,-2 0 1,-1 0 0,2 0-1,1 0 160,0 1 0,1-2 0,2 0 0,0-2 60,1 0 0,0 0 0,0-1 1,-1 0 49,-2-1 0,-1 0 0,0 1 0,0-1 49,0 0 0,1 1 0,2-1 0,0 0 8,0 1 0,-1-1 0,-1 1 1,0 0 2,-1 1 0,-1 0 1,-1-1-1,-1 0-10,2 3 1,1-1 0,0 0-1,0 0 2,-2 0 0,0 1 0,1 1 0,0-1-24,-3-1 1,1 1 0,0 1-1,1 0 14,-2 1 0,0 1 1,3-1-1,1 0-106,-3 2 0,1 0 0,0-1 1,0-2 20,-1 2 1,-1-1-1,-1 0 1,0-1-121,1 1 0,0-2 1,0 1-1,1 0 219,-3 0 1,1 0 0,0 0 0,1 0 2,-3 1 0,0-2 0,0 0 1,-1-2 25,1 1 0,0-2 0,0-1 0,-1-1 96,1 0 1,0-1 0,-1 1 0,0 0-29,-2 1 1,0 1 0,0 0 0,1 1-76,1 0 0,-1 0 0,-2 2 0,-1-1-2,0-1 0,0 0 0,26 1-39,-2-1 0,-23 2 0,0 1-144,25 0 1,-2 0 59,-3 0 0,-2 0-214,-4 0 1,3 1 322,-1 2 0,-4-2-354,-2 2 0,-3 1-886,0-1 1,1 3 1060,-4-2 0,-4 3-1187,-5-1 1,-6 3 1294,-4 4 0,-4-2 0,2 5 0,1-1 0</inkml:trace>
  <inkml:trace contextRef="#ctx0" brushRef="#br0" timeOffset="15">7141 5186 8493,'-17'-9'-359,"1"0"570,3-1 1,9 2 520,4 2 1,10 2-362,12 4 1,7 0-247,11 0 1,8 4-38,-21-1 0,2 0 1,1 1-1,2 0-383,3 1 0,1 0 1,6 0-1,1 0 359,6 1 0,1 0-1051,-15-2 0,0-1 0,1 1 1015,1 1 1,0 2 0,0-2-1,2-1 1,0-1 0,-1 1-21,1 0 0,1 0 1,-1 0-1,1-1 1,1-1-1,-1-1-580,2 1 1,-1-1 0,0-1 713,-2 1 1,-1-1-1,-1 0-102,0 0 1,1 0 0,-2 0 0,14 0-1,-1 0-501,-2 0 1,-1 0 684,0 0 0,-1 0-98,-2 2 0,-2 0 0,-3-1 0,0 1-5,-2 1 1,-1 0-37,-3-2 0,-1 0-5,0 3 1,-2 0 0,-2-1 0,-1-1-101,1 3 0,-1 0-121,14 4 426,5 4 0,-18 3-1322,1 6 0,-4 2 1037,-5 7 0,-1 3 0,-1 3 0,-5 0 0,-3 0 0</inkml:trace>
  <inkml:trace contextRef="#ctx0" brushRef="#br1" timeOffset="16">11899 5242 10390,'-17'-5'492,"1"-4"0,4-1-973,6-2-200,6 1 762,9 2 1,15 4 229,10 2 0,11 3-229,-17 1 0,0 1-704,3 0 1,2 1 712,8 4 0,1 0 1,3-2-1,2 1-57,-11-1 1,0 1 0,1-2 0,1 1 0,1-2 0,1 1-326,2 0 0,0 0 0,1 0 0,2 1 0,0-1 0,0 1 284,3-1 1,0 0 0,-1 0 23,-2 0 0,-2 1 1,2-1-1,2-2 1,1 0-1,-2 0 0,-3 0 1,-1-1-1,1 1 65,0-1 1,0 1-1,0-1-698,-1 0 0,0 0 0,0 0 626,1 0 1,1-1-1,-2-1 1,-3 0 0,-2 0-1,0 0 22,0 0 0,-1 0 0,0 0 0,14-2 0,-2 0-138,-4 1 1,-1 1 0,-1-1-1,-1 1 130,-3 0 0,-2 2 0,-2-1 0,-1 0-76,-2 0 0,0 0 0,-2 0 0,0 0 13,-1-1 1,-1 2-1,0 1 1,0 1-1038,1 1 0,0 1 1076,18 4 0,-19 0 0,0 0 0,18 6 0,0 3 0,0 1 0</inkml:trace>
  <inkml:trace contextRef="#ctx0" brushRef="#br0" timeOffset="17">12253 6099 8252,'-6'3'-471,"0"0"0,4 1 877,-2-1-136,-1 6 1,4 8 77,-2 8 30,2 8-2023,5 13 1744,-3-18 0,-1 0-654,4 5 0,1-1 642,-3 1 0,1 1 1,1 3-1,1 1 62,0-2 1,-1 0-316,-1-2 1,0-1 120,1-3 0,0 0 0,0 22-201,2-3 1,1-3-169,-3-6 0,-1-4-782,-3-8 583,0-4 613,0-1 0,3-5 0,0 1 0,0 0 0</inkml:trace>
  <inkml:trace contextRef="#ctx0" brushRef="#br0" timeOffset="18">12886 6331 8232,'-15'-18'-258,"-1"-1"0,4 1 258,-4-1 1048,5 0-612,-3 1 1,2 3-22,0 3 0,-5-2-9,2 2-778,-3-1 272,-1 8-1,1 1 271,-1 4-199,5 0 140,-4 4 1,8 3 111,-3 5-315,3 2 85,5 5 1,-3 5 214,5 4-473,0 0 183,3 4 0,4-4-262,3 0 250,1-5 0,5 2 15,3-6-518,1-3 237,2-6 161,0-1 12,3-4 110,-2-1 1,6-8-95,-4-2 572,-1-2-288,-2-2 1,0 1-128,-1 0 381,-3-1-221,-2 5 0,-3-2 161,-1 4 2,0 0-275,0 7 503,-3 5-278,-2 6 1,-4 8 59,0 1-309,-4 7 99,3 3 0,-8 2 117,3-2-1290,-2 2 1006,3-7 1,-4 4-404,3-2-460,2-6 638,0 2 1,4-5-598,0-1 577,0 1 1,0-3-423,0-1 0,0 1 563,0 0 0,1-5 162,2-2 0,6-5 0,6 1 0,3-3 0</inkml:trace>
  <inkml:trace contextRef="#ctx0" brushRef="#br0" timeOffset="19">13398 6322 8232,'0'-23'340,"-4"4"127,3 0 1,-7 12 172,2 10 0,-4 9 120,-2 10-751,-3 8 19,-3-5 1,0 11 142,3-2 0,-2 2-179,5 2 0,0-4 225,6 0-1472,2-4 1118,4 2 1,5-6-18,5-4 1,6-5-71,6-7 0,4-5-201,-2-2 235,3-10 0,4-2-176,0-9 25,0-3 490,-7-7 0,3-1 545,-2-2-501,-6 2 0,-1-3 119,-5 4 365,-7 0-394,6 0 0,-12 4 229,0 3-599,-4 1 330,-9 1 1,-2 4-631,-3-1 168,-5 9 192,3-5 1,-7 11-1308,2-2 634,3 2 111,-9 1 0,10 1-1213,-4 2 1802,4-2 0,6 6 0,-1-4 0,1 0 0</inkml:trace>
  <inkml:trace contextRef="#ctx0" brushRef="#br0" timeOffset="20">11573 6443 8214,'0'-20'-407,"-4"-1"407,-1 6 546,0 1 29,-3 0-232,2 5-406,-3 4 66,-4 1 1,-2 6 131,-3 4 1,-4 1-28,0 9 0,-1 0 84,2 6-255,1-2 166,1 7 0,7-8-389,6 3 156,2 2 0,4-5-315,4 4 282,5-4 1,10-1-1,6 1 1,2-5-73,4-1 0,2-3 93,1 0-822,2-1 867,-3 0 1,-1 1-156,-4-1 134,0 0 167,-8 0 0,1 1 438,-5-1-309,-3 5 0,-8-4 341,-1 2-343,-8 3 0,-2-4 392,-6 5 0,-6-4-475,-3 4 0,-4-5 132,3 1 1,-6 2-478,3-2 0,-4 1 266,4-4 1,0-4 10,0-2-25,-2-2 0,3-1 0,-4 0 0</inkml:trace>
  <inkml:trace contextRef="#ctx0" brushRef="#br0" timeOffset="21">11573 6238 8200,'0'-5'-808,"0"1"0,0 6 234,0 4 1852,5 9-853,0 13 0,5 7 328,2 8-1018,-1 5 0,-3-17 1,0 2 342,-1 1 0,-1 0-221,2 4 1,0 1-1,-2-2 1,0 0 185,1 1 0,1-1 1,-2-2-1,0-1-55,0-2 0,0-2 1,-1-1-1,0-1 117,0-1 0,0-1-795,4 18 510,0-2 1,1-11-1179,-1-6 801,0-7 557,1 0 0,-1-8 0,0 4 0</inkml:trace>
  <inkml:trace contextRef="#ctx0" brushRef="#br1" timeOffset="22">3538 17756 18636,'-6'0'-289,"0"0"-88,4 0 406,-2 0 1,5 3-694,2 0 1,3 0 323,6-3 421,3 4 44,3-3 1,2 3-175,2-4 1,2 0 80,3 0 1,6 0-64,1 0 0,5 0 118,1 0 1,5-3 113,-2 0 1,4-1 705,2 1-2457,3 2 1667,0-3 0,-1 4-116,-5 0 0,-2 1-6,-1 2 0,0-1 24,0 4 1,-2-3-9,-3 4 0,2-4-35,0 3 1,1-3 24,-4 3 0,1-1 1,2 2 0,-1-2-41,1-2-528,3-2 644,-5 3 0,4-4 107,-1 0 1,-2 0 125,4 0 1,1 0-89,2 0 0,-3 0-81,-3 0 0,1-1 52,0-2 0,5 1-5,-2-4 0,0 2-166,-3-2 0,-3 1 376,2-1 91,3-2-507,-9 7 1,6-5-7,-6 3 147,3 2 1,-4-3 1,5 4-283,-4 0 0,4 0 78,-4 0 0,2 1-64,-2 2 1,4-1-47,-4 5 1,5-4 3,-5 3 0,2-3-9,1 3 0,4-4 105,3 1 0,-3 1 60,0 0 1,-2-1 145,1-3 0,3-1 269,3-2 0,2 1 8,2-1 0,-1 2-91,-21 1 1,0 0-1,22 0-79,2 0 0,1 0-60,0 0 1,-25 0 0,0 0-84,1 0 0,1 0 1,-3 0-1,0-1 14,1 0 1,-1-1-1,1 2 1,-1-1 217,3 0 0,-1-1-472,2 1 1,-1 1 208,3 0 0,0 0 1,-1 0-1,1 0-9,-1 0 1,1 0 0,-2 0 0,0 0 104,0 0 1,0 0 0,0 0 0,1-1-47,2-1 1,0 1 0,-2 0 0,-1 1 132,2-2 1,0 1-1003,-4 0 0,1 1 725,2 0 1,0 0 0,-3-2-1,0 1 167,2-1 0,0 1-271,-2-1 1,0 0 96,1 2 1,0 0 0,-2 0 0,0 0-388,0 0 1,-1 0 445,1 0 0,0 0 171,0 0 1,0 0 0,23 0-631,-5 0 1,2 0-186,-1 0 0,0 0-252,6 0 1,-4 0-136,0 0 0,2 1-1593,-1 3 2617,-23-2 0,-1 1 0,23 7 0,-23-5 0,1 0 0,0 2 0,0 0 0,0 1 0,0 1 0,1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52.634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19553 6648 16950,'-5'-4'-1639,"2"0"1,7-4 4084,5 2-1588,4 0 1,14 0-719,4 0 1,11-1 17,7-2 0,3 0-403,-23 4 0,1 0 0,-1 2 1,0 0 356,0 0 0,1 0 0,-1 2 0,0 0 8,2-1 1,0 1-1,0 0 1,0 2 120,2 0 0,-1 1 0,1 0 0,0 1-375,1 1 0,1 1 0,1 2 0,0-1-338,4 0 0,1 0-902,-1-1 0,1-1 1259,2 0 1,1 0-198,0-1 0,0-1 228,1 0 0,-1 1 1,5 1-1,0 0 33,0 0 1,1-1 0,-3 1 0,0 0-267,0 0 0,-1 1 0,-2 0 0,0 1 283,1 0 1,0 0 0,-3 0 0,0-1-197,2 3 1,-1 0-1,-4-1 1,-1 0 179,1 1 1,0 0 0,-1 0-1,-2 0 5,-1-1 1,-1-1 0,0 1-1,1-1-127,0 1 1,-2-1 63,-3-1 1,-2 0 44,2 2 0,-1 0 0,14-1 13,-3 0 1,-6-1 257,-3 1 0,-7 0-251,-5-3 1,-5-1 1846,-5 4-2142,-3-4 1921,-2 2-1642,-8-4 771,-2 0 0,-11 3-613,-5 0 1,-5 0-55,-4-3 0,-3 0 5,-6 0 1,-4 1-284,-5 3 1,22-4 0,1 2 312,-3 1 0,-1 0 0,-1-2 1,0 1-49,-3 1 1,-1 0-1,-1-2 1,-1 0-63,-1 1 1,-2-1 0,-1 1 0,0 0-456,-1 0 1,0 0 0,-4-1 0,-1 1 448,-4-2 0,-1 0 1,16 0-1,0 0 1,0 0-32,-1 0 0,-1 0 1,1 0 51,0-1 1,1-1 0,-1 1-17,-14-2 1,0 0-1,2 0 1,0 0-12,0 0 1,1 0-1,1 0 1,-1 1 15,3-1 1,0 0 0,2-1 0,1 0-186,6 3 1,1-1 0,1 0-1,0 1 217,2 1 0,2 0 0,0 0 0,1 0-100,-24 0 0,7 0 276,9 0 0,8 0 166,7 0 0,7 0-42,3 0 1535,5 0-1749,3 0 1255,4 0-1337,0-4 0,2 3 676,4-2-753,1 2 4,14-3 1,0 3 231,10-2 83,6 1-498,6 2 1,5 0 284,5 0 0,-26 2 0,0 0-185,4-1 1,0 1-1,3 1 1,1 1 119,2-1 0,1 0 0,0 1 1,0 1-1155,-1 2 0,1-1 1123,3-1 0,1 0 61,1 4 0,3 0 0,-12-4 0,1 1 0,1-1 16,1 1 1,1 1-1,-1-1 44,-1 1 1,1 0 0,0 0-8,0-3 1,0-1 0,-1 0-1,16 3 1,0 0 26,-17-3 0,0-1 1,0 0-1,16 0 1,0 0-124,-3-2 0,0 0 0,-2 1 0,-1 1 217,-4-1 0,-1 1 0,-1 0 0,-1-1-86,-2-1 1,0 0 0,-1 0-1,0 0-103,-4 0 1,0 0 0,-2 0 0,-1 0 80,15 0 1,-2 1 128,-7 2 1,-7-2 20,-9 2 943,-3-2-1413,-6-1 0,-3 0 639,1 0-2479,-5 0-18,2 0 2101,-4 0 1,-9 0 0,-1 0 0</inkml:trace>
  <inkml:trace contextRef="#ctx0" brushRef="#br1" timeOffset="1">13799 13166 8466,'-10'0'0,"2"-1"0,2-3-281,2 3 0,4-4 118,0 2 1,4 2 359,2-2 0,7 1 69,2-1 1,4 2 108,2-2 0,2-1-144,2 0 288,6-3-289,-6 6 1,11-6-194,-2 4-1207,7-4 1270,-3 6 1,8-4-432,1 5 1,-4 0-87,4 0 0,-7 0 149,1 0 1,-3 1-248,-1 3 0,-4 2-477,-2 6 992,-6-2 0,1 6 0,-4-5 0,-2 1 0,0 0 0</inkml:trace>
  <inkml:trace contextRef="#ctx0" brushRef="#br1" timeOffset="2">14851 13156 8424,'0'-9'600,"0"-5"-365,4 8 1,1-8-74,4 8 1,4-1-160,-1 7 1,5 0 360,-2 0-362,3 0 200,1 0 0,0 0-16,3 0 0,-1 0 21,3 0 1,1 0-193,3 0 0,1 0-44,2 0 0,-1 0-373,4 0 1,4 3 230,2 1-2440,0 3 2611,-2-6 0,3 7 0,1-3 0</inkml:trace>
  <inkml:trace contextRef="#ctx0" brushRef="#br1" timeOffset="3">16098 13156 8411,'0'-9'0,"0"0"892,0-1-483,5 1 1,1 0-73,6-1 1,3 5-54,3 2 0,1 2-281,0 1 0,0 0-400,3 0 0,-1 0 52,3 0 300,-3 4-36,6 1-1438,-3 5 1034,4-1 267,0 0 218,-4 1 0,7 3 0,-2 2 0</inkml:trace>
  <inkml:trace contextRef="#ctx0" brushRef="#br1" timeOffset="4">17244 13193 8328,'-5'-9'-272,"1"0"0,3 0 224,1-1 680,0 5-279,5 1-164,4 4-255,1-4 61,8 3 1,-7-3 176,5 4-392,-1 0 302,8 0 0,-2 1 57,3 2-332,-3-2 113,6 3 1,-3-1-813,4 0 600,0 4 0,-3-2 292,-1 1 0,-3 2 0,2-3 0</inkml:trace>
  <inkml:trace contextRef="#ctx0" brushRef="#br1" timeOffset="5">18044 13156 8376,'-9'-4'461,"0"3"-165,4-3 1,0 3 100,5-2-483,5 2 128,-4-3 1,10 1 93,-2-1 0,7 1-87,-1 3 1,3-3-213,1 0 0,-1 0-152,1 3 1,-1 0-140,1 0 0,1 0 98,1 0 1,0 0-262,4 0 0,-1 0 617,1 0 0,2 0 0,-4 0 0</inkml:trace>
  <inkml:trace contextRef="#ctx0" brushRef="#br1" timeOffset="6">18771 13203 8444,'6'0'637,"0"0"-366,0-4 0,4 3-326,-1-4 258,0 5 1,5-1 51,1-2 0,3 2-137,0-2 0,5 1-49,2-1 0,3 2-245,3-2 1,1-1-1010,2 1 636,2 0 210,-3 3 0,5 0-953,-1 0 1051,0 0 1,0 4-1,1 1 1</inkml:trace>
  <inkml:trace contextRef="#ctx0" brushRef="#br1" timeOffset="7">19674 13212 8444,'9'0'-329,"0"0"-23,1 0 0,-1 0 348,0 0 1,2 3 304,1 0 1,0 0-25,3-3 0,1 0-54,2 0 0,1 0 96,-1 0 0,2-1-46,2-2-317,-3 2 85,8-3 1,-3 4 47,4 0 1,0-1-154,0-2 0,4 2-68,2-2 0,-1 2-450,1 1 0,-3 1-302,4 2 1,-4 1 883,3 2 0,-4 3 0,2-4 0</inkml:trace>
  <inkml:trace contextRef="#ctx0" brushRef="#br1" timeOffset="8">20661 13212 8444,'6'-4'337,"0"-2"0,-3 1-49,4-2 0,-2 4-316,1-3 0,2 4-14,-2-1 1,0-1-12,0 1 0,-3 0 331,3 3-147,0 0 0,4 0 9,-1 0 1,0 0 1,1 0 0,-1 0-53,0 0 1,4 0-407,-1 0 1,1 0-433,0 0 0,-2 4 417,5 2 1,-4-1-126,4 1 1,-1-3 456,4 4 0,-1-1 0,1 3 0</inkml:trace>
  <inkml:trace contextRef="#ctx0" brushRef="#br1" timeOffset="9">21313 13221 8423,'0'-9'914,"0"4"-168,0-3-599,4 7 0,1-4-175,4 5 1,0 2-299,1 1 1,2-2 234,1 2 0,3 1-43,0-1 1,5 3 38,4-3 0,3 4 100,3-4 1,-1 1-438,4-1 0,0-2 158,4 2 1,2 1-332,0-1-751,1 0 1356,-4 1 0,4-2 0,2 2 0</inkml:trace>
  <inkml:trace contextRef="#ctx0" brushRef="#br1" timeOffset="10">22216 13324 8423,'6'0'-435,"0"0"0,0 0 667,4 0 1,2 0 547,0 0 1,5 0-705,-1 0 0,0 0-13,0 0 0,1 0-164,-1 0 1,2 0 108,4 0 1,1 0 52,2 0 0,0 0-14,-3 0 1,4 0-148,-1 0 1,2 0 225,1 0-670,0 0 371,0 0 0,0 1-238,-1 2 1,1-2 137,0 2 0,-1-2 34,-2-1 1,1 3 26,-4 0 1,-1 1-74,-2 0 1,-1-3 195,-3 2 1,2-1 148,-5 1 0,0-2 7,-2 2 0,-1-2 315,0-1 0,-2 0 963,-1 0-998,0 0 0,3-3 146,1 0 1,0 0 30,2 3 0,-1 0-23,1 0 0,2-3-159,-2 0 0,6-1-265,0 4 0,1 0 36,3 0 1,1-1-201,2-2 1,0 2-477,3-2 1,-2 2 337,5 1 0,-2-1-272,-1-2 1,1 2 39,2-2 457,-6 2 0,6 5 0,-8 1 0</inkml:trace>
  <inkml:trace contextRef="#ctx0" brushRef="#br1" timeOffset="11">21508 11834 8481,'-6'1'0,"0"2"0,3 0 0,-4 7 0,1-1 0,-3 10 0,0 2 0,-1 10 0,1 3 0,0 7-1591,-1 5 2042,1 6-503,4-22 1,1 0 34,-1 1 0,0-1 0,1 0 0,0 0 120,1-2 1,0 0-580,-1 24 463,4-6 0,0-4-816,0-5 446,0-4 201,0-9 182,4-6 0,1 0 0,4-3 0</inkml:trace>
  <inkml:trace contextRef="#ctx0" brushRef="#br1" timeOffset="12">21378 11843 8302,'-4'-9'0,"2"1"-34,-5 2 18,5-3 1,2 7 238,6-4 1,3 4 123,0-1 1,3 2-84,1 1-292,3 4 178,-1 1 0,4 1-134,-1 1 0,2 2 43,2 3 1,-6 5-145,3-2 1,-4 6 181,1 1-398,-3 4 207,-8-7 1,-1 8 106,-4-2-356,0 6 199,-8-6 1,-3 6 54,-11-6 0,-2 1 30,-4-2 1,-1-1 45,-2-4 0,6-5-37,-3-1 1,3-4 285,0-3-262,2-2 74,9-4 1,0 0 347,5 0-335,4 0 0,2 0 108,6 0 1,2 0-33,4 0 1,5 1 189,1 3 1,3 2-353,0 6 146,5-2-357,-3 4-430,3-1 487,-1-2 0,-2 6-200,2-1 0,-3-2-755,0 2 1134,0-5 0,-4 7 0,1-5 0,0-1 0,2-4 0</inkml:trace>
  <inkml:trace contextRef="#ctx0" brushRef="#br1" timeOffset="13">20819 11927 8361,'-9'0'0,"-1"0"-500,1 0 250,4 4 215,-3-3 0,7 9 325,-2-1 0,2 4-79,1 6 0,1 4 241,2 2 1,-1 7-317,4 5 1,-3 4-525,3 6 1,-4 3-65,1-1 1,-1 0 254,2-6 0,-2-1-777,4-5 974,0-4 0,3-5 0,1-5 0</inkml:trace>
  <inkml:trace contextRef="#ctx0" brushRef="#br1" timeOffset="14">20773 12011 8362,'0'-13'0,"0"2"0,0-1-70,0 1 143,0 6 0,7 1 305,2 4 1,6 4-117,-3 2 0,5 7-85,-2 2 0,4 3-42,2 1 1,-1 2-86,2 1 0,-3 4 42,0-1 0,-3 2-185,-1 1 0,-8-2 294,0-1-301,-5 2 171,-2-3 0,-6 3-4,-3-2 1,-4-3-24,-6-3 1,-4 0-203,-2-1 226,3 1-450,-5-5-442,7 0 559,2-5 0,1 0-809,5-3 1074,3-2 0,1 0 0,3 1 0</inkml:trace>
  <inkml:trace contextRef="#ctx0" brushRef="#br1" timeOffset="15">21983 12048 7998,'-9'4'-296,"2"-2"862,1 5-217,4-1 0,-6 3 554,3 0-491,-5 5 0,0 4-178,-2 3 0,-2 8-219,-1-1 1,-3 6-155,3 0 1,-2 0-444,1 0 1,4-4 68,6 1 1,-1-2 195,3-1 317,1-5 0,3-4 0,0-6 0</inkml:trace>
  <inkml:trace contextRef="#ctx0" brushRef="#br1" timeOffset="16">21992 11992 8445,'0'-5'-440,"0"2"490,0 6 1116,0 2-684,0 13 1,3-1-20,0 7 1,5 2-176,-2 5 0,2 2-324,1 5 1,2 2-327,1 0 1,-1 2-124,1-2 0,-2-6 80,0 0 0,-2-5-273,-2-4 1,1-1 294,-4-2 383,1-7 0,-9 3 0,0-9 0</inkml:trace>
  <inkml:trace contextRef="#ctx0" brushRef="#br1" timeOffset="17">21834 12355 8445,'-6'-4'-434,"0"-2"213,3-2 259,-1-1 1,8 2 393,3 1 1,5 1-351,4-1 1,1-1-347,2 3 0,0 1 229,3 3 35,2 0 0,4-4 0,0-1 0</inkml:trace>
  <inkml:trace contextRef="#ctx0" brushRef="#br1" timeOffset="18">22486 12039 8443,'-5'4'-587,"-4"-3"687,4 7-191,-4-2 115,4 3 1,-4 4 219,3 3 0,-1 2 75,1 4-349,-3-2 74,4 11 0,-5-5 14,-3 8 0,6-4-245,-2 1 1,2-2 185,-3-1 1,4-3-103,0-1 1,4-7-170,-1-1-440,2-9 211,1-3 148,4-8 246,1-6 1,1-4-110,0-5 1,1 0 215,2-3 0,0-2 0,1-4 0,-1 0 0,0 0 0,1-4 0,3 3 0,-3-4 0,3 2 0,-3 2 0,-1-2 0,1 5 357,-1 2 0,0 4 2,1 1 335,-1 9-374,0 6 0,-3 4 106,1 0 204,-5 8-302,6 2 0,-6 13 39,4 2 1,1 3-27,2 3 0,-3 1-28,0 2 1,0 2-49,4-2 0,0 3 13,3 0 1,-2-5-20,4-4 0,-3-4-1011,0-6 447,3-3 172,-5-6-83,3-5 158,-3-4 0,-4-1 16,0-2 1,0-3 25,4-6 0,-1-3-11,0-4-469,1 1 290,-1-5 0,0-1-539,1-4 417,-1 0 40,0 0 0,-3 1-48,1-1 1,-1-4 132,3-3 0,-1 3 16,-1 1 1,0 6 70,-4 4 1,3 2 515,-3 4-223,0 5 1,0 10 289,1 6 0,2 8 375,-3 5 1,4 1-45,-1 8 100,3 2-474,0 3 1,0 6-1,1-5 0,-1 3-110,0-6 0,4 0 150,-1-3-1768,5 0 1202,-3-4 0,2-2-1053,-1-3 1,-4-1 640,2-3 0,0 0 514,0-3 0,1-4 0,-4 5 0,-3-1 0</inkml:trace>
  <inkml:trace contextRef="#ctx0" brushRef="#br1" timeOffset="19">21620 13882 8447,'-8'7'96,"1"-1"1,-1 1 219,2 6 1,2 3 82,1 9-133,-3 4-324,5 8 0,-3 6 42,4 3 1,-1-19-1,-1 0-58,1 2 0,-1 1 0,0-1 1,1 0-240,1 24 0,0-3 152,0-3 1,1-5-81,2-1 0,-2-7-58,2-3 0,1-6 299,-1-4 0,1 2 0,-4-1 0,0 0 0</inkml:trace>
  <inkml:trace contextRef="#ctx0" brushRef="#br1" timeOffset="20">21480 14022 8432,'1'-20'0,"2"-1"0,2 5 526,5 1 0,3 3-351,6 3 1,5 4-21,4 2 1,3 3 249,0 3-417,4 6 231,-2 6 1,1 7-316,0 3 1,-4-1 2,1 1 0,-6 0-41,-3 3 1,-7 1 39,-2 2 1,-7-6 45,-3 3 1,-4-3 105,-5 0 1,-6 1-17,-9-4 0,-4 0-52,-6 0 0,2-2-6,-2 2 0,-1-4-495,1-2-274,4 1 654,4-6 1,4 2-1045,1-4 245,-1 5 307,9-4 623,2-1 0,16-4 0,2-5 0</inkml:trace>
  <inkml:trace contextRef="#ctx0" brushRef="#br1" timeOffset="21">22039 14320 8536,'0'6'571,"0"1"1,0-1-375,0 3 1,1 0-164,2 1 1,-2 2-54,2 0 0,-1 5-169,1-1 0,-1 1-97,5 2 0,-4-1-1026,3 1 1311,-4-5 0,6 8 0,-3-2 0</inkml:trace>
  <inkml:trace contextRef="#ctx0" brushRef="#br1" timeOffset="22">22048 14125 8336,'-4'-19'1039,"3"4"-828,-3-2 1,4 7-147,0-3 0,4 7-188,2 3 1,2 2-218,2 1 1,-1 0 40,0 0 1,1 4 298,-1 2 0,4 7 0,2 1 0</inkml:trace>
  <inkml:trace contextRef="#ctx0" brushRef="#br1" timeOffset="23">22346 14218 8250,'-1'-10'-135,"-2"1"1,2 0 404,-2-1 0,2 4 1195,1 0-620,-4 4-594,-2-2 1,-3 4-84,0 0 1,3 1-156,-1 2 0,1 3-112,-3 7 1,3 0 141,-1 3 1,4 1-210,-3-1 0,4 1 38,-1 2 1,3-2 110,3-1 1,2 2-69,5-3 0,-1-1-152,0-2 1,5-2 224,1 0 1,2-1 19,-2 0 0,2-1-15,-5-1 1,1 0 5,-4-4 27,0 4-40,-4-2 1,-6 5-2,-8-1 0,-4-1-133,-6-1 1,-1 1-235,-1-2 1,1-1 162,-2 1-838,-2-4 469,9 7 588,-7-8 0,8-1 0,-5-5 0</inkml:trace>
  <inkml:trace contextRef="#ctx0" brushRef="#br1" timeOffset="24">22616 13827 7087,'0'9'153,"0"0"330,4 9-255,1-3 0,5 17 2,-1 3 0,-3 3-36,0 8 0,0 3-387,-3-21 1,0 0 0,1 0 0,-1 1 287,-1 0 1,-1 1 0,2 21-206,-3-1 1,0-7 125,0-9-89,0-6 48,-4-1 0,0-12 162,-2 1 1,-3-6-125,3-4 1,-2-2-16,-1-4 0,2 0-12,1 0 1,3-4-132,-3-2 1,4-3 104,-1-4 1,2-1-382,1-5 253,0-4 1,0 4 0,1-4 193,2 0 1,2 0-65,4-1 0,1 1-20,-1 4 1,-2-1 7,3-1 1,-3 4 17,5-1 1,0 5 366,0 1 0,-1 5-153,5 0 1,-4 5 205,4-1 0,-5 3-163,2 3 1,-3 2-104,-1 5 1,-3 2-26,1 1 0,-5 0-95,1-1 1,-2 0 117,-1 3 1,-1 1-28,-2 2 1,-1-2-42,-3 0 0,-1-4 57,2 3 226,-2-3-262,-2 1 18,5-3 142,1-5-87,0-1 154,3-4 59,-3 0 1,11 0-168,2 0 1,4 0-183,-1 0 5,3 0 0,0 1 1,1 1-452,0 1 1,2 1-82,0-1 0,4-2-289,0 2 0,0 3 320,-4 0 0,-2-1 486,-1 1 0,5 0 0,4 4 0</inkml:trace>
  <inkml:trace contextRef="#ctx0" brushRef="#br1" timeOffset="25">23231 14553 8236,'0'-9'315,"0"-1"0,0 1-841,0 0 1,4 2-284,2 1 809,2 0 0,2 1 0,-1 1 0</inkml:trace>
  <inkml:trace contextRef="#ctx0" brushRef="#br0" timeOffset="26">12449 11750 16276,'0'-9'-2505,"8"0"3577,2 3 0,16-1-606,2 4 1,10-3-231,3 3 1,8 0-480,-21 3 0,0 0 0,4 0 0,0 0 339,3 0 0,2 0 1,3 0-1,0 0-6,2 0 0,0 0 1,1 0-1,0 0-1019,-1-1 1,0 2 1283,2 1 0,0 0-373,0-2 0,1 1 1,3 3-1,0 1 11,0 0 1,0 0-135,0-1 0,0 1 177,1 1 0,0 1 0,1 0 1,1-1-46,-14-2 0,0 0 1,1 0 4,-2-1 1,0 0 0,1-1-1,4 0 1,1 0 0,0-1 80,-3-1 1,0 0 0,1 0-772,1 0 0,0 0 0,1 0 776,1-2 1,0 1 0,1-1 5,2 1 0,1-1 0,0 0-470,-3-1 0,0 0 1,0 0 444,1 1 0,-1 0 0,1 1 0,-4-1 0,0 1 0,1 0-55,-1 0 1,0 1 0,1 1 0,0-1-1,-1 0 1,1 0 24,0 0 1,-1 0 0,0 0-1,-2 0 1,0 0 0,0 0-22,0-1 1,-1 1 0,0 1-182,-1 0 1,-1 0 0,0 1 146,13 0 0,0 1 0,-2 1 0,0 1-303,-2 0 1,0 0 379,-6-1 0,0 1 0,-2-1 0,-1 1-254,-6 0 1,-1-1-1,-3 2 1,0 1 451,20 5-990,-3 1-210,-14-4 496,-7 0 0,-9 4 186,-7-1 0,-3 2-2011,-6-2 2276,-10 3 0,-7 3 0,-8 1 0</inkml:trace>
  <inkml:trace contextRef="#ctx0" brushRef="#br1" timeOffset="27">4395 14423 8524,'-10'0'0,"1"1"0,1 2 363,2 3-227,1 2 0,10 10 35,1 3 0,7 9 184,6 5 1,4 1-406,5 1 0,1-1 175,2-2 0,-1-6-80,4-6 0,0-6 21,3-4 0,0-7 34,1-5 0,-2-8-15,-2-8 1,2-2 2,-2-4 1,-2 1-126,-1-4 1,0 2-157,-3-2 0,2 1-164,-5 2 1,-3 6 54,-3-3 85,-1 7 161,-7 2 0,2 6 106,-4 4 0,1 1 278,-1 2 0,0 4-168,1 5 0,-1 6 159,0 3 1,0 5 266,1-1 1,3 2-285,3 1 0,2 0-366,4 0 0,-1-8 159,4-1 1,-2-10-165,2 1 180,6-7 39,-10 1 0,9-8-112,-8-2 0,3-4-69,-4-2 0,4 0 16,-3-3 0,1 4-15,-2-2 0,-2 0-173,0 0 0,-1 1-165,-2 3 1,0-1 126,0 1 0,-2 1 128,-1 1 0,-2 2-170,5 2 256,-5 2-84,2-3 1,-2 4 80,1 0 1,-1 3 321,5 0 0,-4 4-99,4 0 0,-2 1 214,2 1 1,2-3-210,-3 1 1,3-1 80,0 3 0,1-3-55,-1 1 1,1-5-125,0 1 0,-1-2-10,1-1 1,3 0-32,-1 0 1,1-4-213,-3-3 0,3-1 142,-1-1 0,1-4-116,-3 1 0,2-3-223,1 2 0,0 1 23,-4 2 1,1 1 62,0 0 1,-1-1 92,1 1 302,-1 0-232,1 4 0,1 1-144,1 4 574,-1 0-246,3 0 1,-1 1-116,-1 2 738,1 2-463,1 0 1,1 4 221,4 1 1,0-4-148,-1 3 1,6-2 65,1 3-241,-2-1-39,4-4 0,-3-1 41,4-4 1,5 0-30,1 0 0,-2-4-417,0-2 1,-2-2 276,1-2 1,-1 1-194,1 0 1,-2-1-86,0 1 1,-4-1 117,0-3 1,-3 3-60,3-2-1,-4 1 157,-2 2 1,-2 3-31,-4 0 0,3 0-89,0 0-164,-2 2 279,0 0 1,-1 3 247,-1-2-289,5 2 59,-2 1 1,0 3 275,-3 0 0,2 4-31,-1-1 1,4 3 213,-1 0 0,-2 3-433,2 1 386,0-1-139,-1-2 1,4-1 53,0 0-211,0-4 31,4 4 1,-4-8-32,0 2 1,0-2-18,-1-1 1,1 0-93,0 0 0,0 0 6,0 0 0,0-3 23,0 0 0,-3-5-48,0 2 0,0 1-213,2-1 0,0 0 72,-2-4 1,1 4-126,-4 0 0,0 0 83,-4-4 1,3 2-19,-3 2 0,2-1 229,-7 3 71,3-3-156,-6 6 0,4-4-35,-5 2 0,1 2 174,-1-2 1,1 2 238,3 1 1,-3 4-106,2 2 322,-1-2-273,2 5 1,-1-4-8,3 4 1,1 3 131,2 1 1,0-1-197,-3-2 0,6-1 38,-2 0-150,1 0 77,-1 1 1,0-1-12,-1 0 0,2-3-9,2-3 1,-3 1-42,3-1 1,-2 0-17,-2-3 1,1-3-162,-1 0 0,1-3 121,0 3 0,-1-4-124,1 4-26,0-4 111,-1 2 0,4-1-452,0-1 454,-5 1-39,1 1 0,-4-3-232,5 2 0,2-3 270,-3 0 0,3 1-16,-6 1 0,0-1-126,0 2 601,1 2-265,-2 0 0,0 4 89,-5 0 1,0 1-93,1 2 0,-1 2 364,0 4 0,1 1-75,-1-1 1,3 3 46,1 1 0,-1-1-198,-2-3 0,2 1-92,0-1 0,2 0-26,-2 1 0,2-4-207,1 0 0,2-4 88,-5 1-7,5-2 0,-3-1 0,4 0-495,-3 0 0,3 0-47,-3 0 0,3-4-241,1-2 0,-1 2 16,1 1 0,0 2 763,-1 1 0,5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21666 14869 17829,'-14'5'1826,"0"-3"-1429,5 4 1,9-1-1754,6 1 1,9 1 258,10-3 1680,4 3-353,12-6 0,6 7-34,-22-5 1,2 0 0,5 1-1,0 1-34,4-1 1,0 1 0,4-1 0,3 0-262,3-1 0,1 0 0,2 2 0,1-1 54,-14-2 1,1 0 0,-1 0 0,14 2 0,1 0 251,-16-1 0,1 1 0,-1-2 0,12 1 0,-1 0 140,-1-2 1,0 1 0,-4 0-1,-1 0-383,0-1 1,-2 1 0,-4 0 0,-2-1 44,-2-1 0,-1 0 0,19 0 207,-11 0 0,-8 0-616,-7 0-1149,-7 0 404,-1 0 1,-9 4-33,-2 2 0,1 3 1071,-1 0 1,0 0 0,-3 1 0</inkml:trace>
  <inkml:trace contextRef="#ctx0" brushRef="#br1">9069 11080 8478,'9'0'-81,"3"0"1,2 0 23,0 0 0,2-1-101,3-2 363,3 2 0,3-4-277,6 1 0,2 3 68,5-2 1,0-1 78,2 1 1,-2 0 51,3 3 1,-3-3 3,-1 0 0,-3 0-59,1 3 1,-2 0-63,1 0 1,1 0 16,-4 0 1,5 1 66,1 2 0,0-2-248,0 2 1,0-1 205,-3 1 1,0-2-6,4 2 1,-7 2-4,3 2 1,-1 1-2,-2 1 1,1 1-39,-1-1 1,-2 0-8,2 0 0,-2 2-45,-1 1 1,-3-1 117,0 1 0,-2-2 91,2 0 0,1 2-128,-4 0 0,4 2-10,-1-2 1,0 0 14,0 3 1,2-2 8,-2 2 0,-1-2 156,1 2 0,-5-4-114,2 2 1,-3 0 42,-4 0 1,3 0-69,-3 0 1,-1-3 77,-2 2 0,0 0-68,0 0 1,-2 3 11,3 3 0,0 1-35,0 0 1,3-1-9,0 1 0,-2 2 47,2 1 0,-1 0-17,4-3 0,-4 2 29,1 1 0,0 0-31,6-4 1,-5 1 128,1 0 0,-1-1-133,1 1 0,0-1-6,-2 1 0,0 0-28,-3-1 1,2 4-91,-3 0 0,1 3 71,-4-4 1,1 2-115,-1-1 1,0 1 116,0 1 1,0 3-6,-3-2 1,1 2 155,-4 1 0,5 3-34,-2 0-910,2 4 806,-3-2 1,3 0-8,-1-2 0,-2 2-366,1-2 394,0 4-4,4-10 1,0 6 17,2-7 0,-1 3 30,1 1 1,2 0-45,-2 0 1,0 0-129,-2 0 1,-1 0 94,0 0 1,1 0-5,-1 0 1,-1 0 388,-2 0 1,2 0-417,-5-1 0,3 4 13,-3 1 0,3 2-15,-3-3 1,4 4-58,-4-1 1,3 1 69,-3-1 0,0 3 258,-3-3-474,0 2 251,0 1 1,0 0 13,0 1 0,-1 0-231,-2 2 0,2 2 184,-2 1 0,-1 2 14,1-5 1,-2 1-4,2 0 0,2-3 52,-2 2 1,2 1-36,1-4 0,0 2-73,0-5 1,0 4 20,0 2 1,0-2-6,0 3 1,0-3 104,0-1 0,0-2 9,0 2 0,0-4-47,0 4 0,3-6 1,0 0 0,4-1-69,-4 1 0,3-2 53,-3 2 0,1-2-24,-1-1 0,-2 1 18,2 2 0,-2-2-6,-1 2 0,1 1-1,3-1 0,-2 1-11,4-1 1,-3-1-25,3 4 0,-1-3 3,1 3 0,3 0-59,-3 4 0,1-1 396,-1 0 0,0 0-416,-3 1-229,-2-1 276,3 4 1,-4-2-106,0 1 1,3 1 20,0 0 0,0 3 123,-3 0 1,0-4 24,0-3 0,-3 0 8,0-2 1,-3 2-91,3 3 1,-1-5 44,0 3 1,3-3 0,-2 2 4,-2-4 14,4 7 0,-4-10 1,2 5 1,2-2-38,-2-2 0,2 1-13,1-1 0,0 1 13,0 2 1,0-1-4,0-2 0,0-1 193,0 4 0,0-7-174,0 1 0,0-2 369,0 2 1,0 0-368,0 0 0,0 0 150,0 0 1,0 0-160,0 0 0,3 2 3,0-3 0,0 3 6,-3-5-240,0 2 239,0 1 1,0 0 10,0 0 1,0-4-28,0-2 1,0 0-14,0 0 0,-3 3-21,0-3 238,0-1-186,-2-2 0,4 0 2,-2-1 0,-1 1 10,1-1 0,-4 1 50,1 0 0,0-1 6,0 1 1,-1 0 50,-5-1 0,1 2-93,-1 2 0,-2-2 8,2 5 0,-5 0-61,2 3 0,0 0 0,0 0 0,-1 0 69,-2 0-1054,-1-1 907,1 1 0,-1-3 96,0 0 58,1-4-61,-5 6 0,3-8-343,-1 3 350,1-2 1,1-2 0,0 1 25,-3 0 1,2-2 13,-1-1 0,0 1 18,-1-1 0,1 0-9,-3 0 0,-1 3 3,-3-3 1,3 4-23,0-5 0,-3 3 0,-3 0 0,0 1-1,3 0 1,0-1 2,0 1 0,-1-3-85,-2 3 1,1-2 234,-4 4 1,3-1-262,-3-1 1,-2 2 13,-8 1 1,4 4-155,-7-1 0,25-11 0,0 2 153,-1-1 1,-1 1 0,-1 1 0,-1 1-106,-2-1 0,0 0 1,0 1-1,-1 0-12,-2 1 1,0 0 0,0 0 0,0 0-229,-2 1 0,1 0 0,-2 2 1,0 1-236,-1 3 1,-1 0 674,1 1 0,-1-1 0,-5 4 0,0 0 0,1-1 0,0 0 0</inkml:trace>
  <inkml:trace contextRef="#ctx0" brushRef="#br0">5214 15959 10432,'-6'0'-187,"0"0"28,-2 0 916,0 0 0,2 0-249,0 0 0,3 1-179,-4 2 0,2 2-83,-1 4 0,-2 2-163,2 1 0,0 4-116,0 5 0,3 6-344,-3 4 0,4 3-345,-1-2 1,2-1 394,1-3 0,4-5-383,2-1 0,6-7 192,4-6 1,2-4-306,0-5 1,7-5 791,0-4 0,8-5 0,-4-5 0</inkml:trace>
  <inkml:trace contextRef="#ctx0" brushRef="#br1">5447 16033 8557,'-5'-4'-270,"-4"3"502,3-2 1,-2-1 489,-1 1 0,-1 1-322,1 5 1,-3 3-82,-1 6 1,0 3-60,0 4 1,3-1-154,-2 1 0,4-4-285,2 1 0,4-2 164,-1 2 1,6-3 212,3-3 0,4-2-363,2-2 1,6-2-558,3-4 0,1-7 394,-3-2 0,-1-7-26,1 1 1,-1 0 192,1 0 1,-4-1 112,-3-3 1,-3 5 172,-2 2 1,-3 1-131,-4 2 0,-1 0 146,-2-1 0,-4 5-50,-5 2 1,2-1-45,-3 1 1,0 0-60,0 3 0,1 0-46,3 0-163,3 0-122,2 0 1,5-3 212,2-1 1,3-3 40,3 1 0,4 1 218,3-1 1,1 0-93,2 0 1,0 1 60,-1 2 1,4 2-54,0-2 0,-1 2 185,-2 1 0,0 0-68,-1 0 1,0 4-10,-3 2 1,-1 7 177,-5 2 0,0 3-135,1 0 1,-5 1 95,-2 0 1,-2-1-76,-1 1 0,0-4-27,0 1 1,0-8 56,0 1-299,0-6 224,0 2-424,0-5-105,0-9 0,1 3 177,2-6 0,2-3-292,5 0 1,-1 0 110,0 0 0,4 2 150,-1-2 1,1 3 74,-4 0 0,3 2 133,1 0 1,0 2-112,0 2 0,-6 2 241,2 4 0,-2 0 80,3 0-117,-5 0-5,3 4 1,-7 1 77,2 4 143,-2 5-290,-1-4 0,3 8 44,1-3 0,0 0-313,-1 0 1,-1-2-374,4 2 0,0-3-816,4 0 1441,-1-2 0,0-5 0,0 0 0</inkml:trace>
  <inkml:trace contextRef="#ctx0" brushRef="#br1">6136 15782 8557,'-9'-5'0,"-1"1"386,1 4 0,3 0 225,0 0-119,3 4-175,-5 1 0,7 4 47,-2 1 0,2 3 198,1 2 1,0 4-384,0 3 0,4-1-154,2 3 0,3 0-455,0 1 1,0 2 359,1-2 1,-1 2-337,0 1 1,-3-4-201,1 1 0,-4-1-1241,3 1 1847,-4-2 0,6-1 0,-3 2 0</inkml:trace>
  <inkml:trace contextRef="#ctx0" brushRef="#br0">5959 15968 8600,'-12'-1'12,"-1"-2"1,5 1-122,5-4 0,3 4 74,3-1 0,3 1 118,6 2 0,3-3-126,4 0 1,3-3-2,3 3 1,2-1 19,1 1 23,0 2 1,8-8 0,2 4 0</inkml:trace>
  <inkml:trace contextRef="#ctx0" brushRef="#br1">6266 15875 8344,'4'5'536,"2"7"-32,3-3 0,0 6-235,0 1 1,4 5-40,-1 0 0,4 5-60,-4-1 1,1-2 54,-4-2 1,-3-5-195,0-4 0,-4-4 165,2-2-65,-3-4 1,-1 1-143,0-6 0,0-3-274,0-7 0,0-2-36,0-7 1,1 2-253,2-1 0,-2-3-343,2-1 422,-2 2 268,3 1 0,-3 4-291,2 2 517,2-1 0,0 2 0,5-3 0</inkml:trace>
  <inkml:trace contextRef="#ctx0" brushRef="#br1">6518 15912 8311,'4'5'-189,"-2"3"81,4-5 1,-3 3 331,3-3 1,-3 3 171,4-3 1,-4 2-45,3-2 0,-3-1-32,3 4 0,-3-3 67,4 3-327,-1-4 66,3 7 1,-1-7-56,-1 4 0,1-3-21,-2 3 0,2-4-126,2 1 1,-1 1 5,0 0 0,0 0-81,-3-1 1,2-2 77,-2 2 1,-1-2-44,2-1 1,-4-3 148,3 0 0,-4-4 8,1 0 0,-2-1 4,-1-1 0,-1-2-55,-2-1 0,-1 2 6,-2-3 1,-3 3-110,3 1 0,-2-1-234,-1 1 1,-1 0-154,1-1 72,0 1 0,0 3-254,3 0-77,-2 4-48,7-7 807,-3 8 0,12-3 0,2 4 0</inkml:trace>
  <inkml:trace contextRef="#ctx0" brushRef="#br1">6797 15717 8311,'0'-10'-830,"0"1"1126,0 0 940,0 4-718,0 0 268,4 5-395,-3 9 1,6 2 132,-4 11 0,5 2-189,-2 4 0,2 3 93,1 0 0,1 3-211,-1-3 1,1 4-227,3-1 1,-2-2-37,5-1 1,-4-6-256,4-3 1,-5-6-146,1 0 1,-1-8-510,-2 1 0,-3-5 410,1-1 544,-1-2 0,3 3 0,0 1 0</inkml:trace>
  <inkml:trace contextRef="#ctx0" brushRef="#br1">8249 15940 8529,'-9'9'-339,"4"1"0,0 0 951,2 3 1,2 5-241,-2 7 0,1 10-38,2 6 0,2 5-496,-1-20 0,1 1 1,-1 26 293,0-24 1,1 1 0,0-4 0,0 0-161,1 24 0,4-6-109,-1 0 1,3-10-182,0-3 1,-1-10 232,-1-9-726,1-6 548,-7-1 1,3-6 43,-4-3 1,0-2 296,0-6 0,-1-4-676,-2-5 1,1-3 278,-4-4 1,-1-1 318,-2-2 0,-3 0 0,-1-6 0,-2 4-116,2-4 0,-2 3 116,2 0 0,0-2 0,0 2 0,6 2 261,-2 0 1,6 8 470,0 2 1,6 5-140,3 2 0,6 8-182,4 0 1,3 5-160,2 2 0,2 0-126,2 0 1,-1 4-219,-3 3 0,-1 2 272,2 3 1,-4 0-244,-2 3 1,-4 1 0,-5 2-231,-3-3 157,-4 3 1,0-5-10,0 2 0,-4 2-14,-3-5 1,-4 1-224,-1-4 1,-4-3-66,4 1 0,-4-5-55,4 1 1,-2-5 46,2-1 455,1-9 0,-2 2 0,4-9 0</inkml:trace>
  <inkml:trace contextRef="#ctx0" brushRef="#br0">8491 15689 8811,'4'9'433,"-1"0"1,1 5-70,-1 1 0,1 8 25,2 5 1,3 4-7,-3 5-540,-2 1 20,4-1 0,-4 0 260,3 0 1,1 0-174,-2-3 1,2-6-160,2-7 1,-2-2-574,-2-4 1,2-1-1388,-1-5 2166,1-4 0,5 0 1,2-5-1</inkml:trace>
  <inkml:trace contextRef="#ctx0" brushRef="#br1">8771 16015 8423,'0'-10'0,"1"-2"-365,2 0 0,-2-4 342,2 4 0,-1-1 596,1 4 1,-2 3 101,2-1-403,-6 1 0,-2 1-47,-4 2 0,0 2 6,-1 1 1,4 0-198,0 0 0,0 4 126,-4 2 1,4 7-176,0 2 0,4 3 15,-1 0 0,2-2-4,1-1 0,1 1-22,2 3 1,2-4-179,4 1 0,1-5-9,-1 1 0,4-4-162,3-2 0,-2-4-204,2 1 1,-1-6 210,4-3 0,-1-7-87,-3-2 0,-1-2 191,-5 2 0,-1-2 152,-2 5 1,0-4 139,-3 4 0,-2 3 39,2 2 0,-6 5 135,-4-1 126,-1 2 1,-1 2-139,0 2 1,3 2-81,3 5 1,2-1-291,1 0 0,0 1-7,0-1 10,0 0 1,4 0 176,3-3 0,5-2 0,2-4 0</inkml:trace>
  <inkml:trace contextRef="#ctx0" brushRef="#br1">9078 15875 8420,'5'-14'0,"0"-3"-62,-1 5 1,-2 2-106,4 4 389,-4 4 214,2-2-160,-4 8 0,0 2 195,0 7 1,0 0-43,0 3 1,0 4-361,0-1 1,0 2 60,0-3 0,0 1-49,0-1 1,0 1 10,0 0 1,0-5-281,0-1 1,1-3 90,2-1 0,-1-4-205,4-2 0,1-3-154,2-3 1,1-3 178,3-6 1,-2-3-78,5-3 0,-5-1 169,1 0 1,2 1 50,-2-1 1,4 4 26,-4-1 0,-2 6 156,-4 0-24,0 1 0,0 8 270,0-2 0,-4 7 472,2 5-406,1 1-177,-4 3 1,6 0-62,-4-1 0,4 0-37,0-2 0,1-1 51,1 0 0,0 0-113,1-3 1,2-2 5,1-4 1,3 0-57,0 0 0,-2-1-207,2-2 0,-2-2-113,2-5 1,1 0 116,-1-2 0,-3 0 180,0-3 1,-4 2-44,-3-2 1,1 3-315,-4 0 241,1-2 1,-9 3-78,-1-1 0,-2 6 6,-1 2 0,-1 3 502,1 1 774,-4 0 0,2 0-379,-1 0 1,5 0-273,0 0 1,5 1-35,-1 3 0,2-2-25,1 4 1,1-3-211,2 3 0,2-1-131,5 2 0,-3 1-150,2-2 1,-1 2-463,4 2 1,-2-1 454,0 0 1,0 4 98,2-1 0,0 4 69,3-4 0,1 9 0,2-2 0</inkml:trace>
  <inkml:trace contextRef="#ctx0" brushRef="#br1">9907 16089 8173,'-10'-9'949,"1"0"-1449,4-1-956,1 5 1456,4 1 0,0 4 0,0 0 0</inkml:trace>
  <inkml:trace contextRef="#ctx0" brushRef="#br1">22327 10149 8369,'-9'0'137,"0"0"61,4 0 0,0 1 155,5 2 0,0 5 80,0 5 1,2 7-167,1 2 1,3 8-93,6 4 0,-1 9-215,1 0 0,-3 5-125,-2-5 0,1 2 163,-2-2 0,-1-3-269,1-5 1,-3-4-375,4-7 0,-4-1-417,3-4 1,-3-6 1061,3-3 0,-4-5 0,3-5 0</inkml:trace>
  <inkml:trace contextRef="#ctx0" brushRef="#br1">22197 10437 8369,'-9'-4'-811,"4"-1"1,0-1 866,5 0-41,-4 4 0,0-4 44,-2 3 1,-2 2 4,1-2 0,-1 6 208,-1 4 1,0 1-135,-1 1 0,1 5 95,0 1 0,0 3-149,3 0 0,2 4 24,4 0 0,1 1-71,2-2 0,6-2-163,7 0 1,6-5 22,3-5 0,1-4-191,2-1 0,3-4 152,0-4 0,0-2 142,-3-6 0,0-7 0,0-5 0</inkml:trace>
  <inkml:trace contextRef="#ctx0" brushRef="#br1">22663 10419 8216,'-10'0'0,"4"3"36,0 0 260,0 0 326,-4-3-311,1 0 0,0-3-95,-1 0 1,2-1-158,2 1 1,-2 2 142,1-2 28,-1 2 0,-1 2-317,0 2 1,3-1-36,3 4 0,2 0-31,1 3 0,0 2-21,0 1 1,4-1-108,3 1 1,5 1 146,4 0 1,0-2 81,0-5 1,1-1-234,-1-5 1,0 0-359,0 0 0,0-5 362,-3-1 0,-1-2 230,-3-1 0,-2-1 331,-1 1 62,-4 0 628,2 4-365,-4 0-281,-4 14 1,0-3-272,-2 6 0,1 2 144,5-2 1,0 2-855,0-2 1,2-2 656,1 3 0,2-3 0,4-1 0</inkml:trace>
  <inkml:trace contextRef="#ctx0" brushRef="#br1">22905 10214 8216,'0'-5'1093,"0"1"-266,0 4-563,0 8 0,0 1 144,0 7 0,3 2-237,0 1 1,1 1-272,-1 5 1,-2-1-105,2 4 0,-2 0-454,-1 0 1,3 0 494,1 0 163,-1 0 0,-3 0 0,0 0 0</inkml:trace>
  <inkml:trace contextRef="#ctx0" brushRef="#br1">22793 10372 8216,'4'-5'77,"-2"1"103,4 4 1,2-1-125,4-2 0,-1 2-94,5-2 0,0 3-315,6 3 1,-1 1 224,4 2 128,0 2 0,2-2 0,1 3 0</inkml:trace>
  <inkml:trace contextRef="#ctx0" brushRef="#br1">23203 10344 7365,'-10'3'773,"1"1"0,3 3-109,0-1-50,-1 2-260,-2 6 1,0 1-72,-1 7 1,5-2-46,2 1 1,2 2 40,1-1 0,0 0-31,0-4 0,4-3-1224,2-3 1,3-6 270,0-3 1,5-2-161,1-1 0,3-7 414,0-2 1,-2-7 7,-1 1 0,0-5 443,0 2 0,-1-3 0,-5 5 0,-3 3 112,0 0-147,-3 3 1828,1 5-1163,-8 1 1,-2 11-128,-3 2 0,1 7-424,2-1 0,-2 4-412,5 3 1,0-3 368,3 3-36,0-2 0,4 3 0,1 0 0</inkml:trace>
  <inkml:trace contextRef="#ctx0" brushRef="#br1">23743 10791 8241,'-9'13'-672,"3"-1"1,2 5 1210,4-2 1,0 7 261,0 3-477,0 6-302,0 2 1,3 5 184,0 2 1,3 3-189,-2 3 0,-1-2-27,-3-1 0,0-3-306,0 0 1,0-3-230,0-3 1,0-3 348,0-6 0,0-6-697,0-7 416,0-1 475,0-6 0,-4-1 0,-2-4 0</inkml:trace>
  <inkml:trace contextRef="#ctx0" brushRef="#br1">23677 10950 8241,'7'-7'0,"-1"1"0,0 4 84,3-1 1,5 2 187,1 1 1,3 0-159,1 0 1,-1 4-31,1 2 0,-1 4-176,1 2 1,-1-2 156,-3 3 0,-2 0-80,-7 0 0,1 2 63,-4-2 0,-1 0-211,-5-1 0,-2-4-88,-4 1 24,-5-2 111,4 3 1,-7-5-411,5-2 1,-4-2 54,4-1 471,0 0 0,-2-8 0,0-3 0</inkml:trace>
  <inkml:trace contextRef="#ctx0" brushRef="#br1">23948 10559 8341,'0'9'81,"0"0"1,1 5 195,2 1 0,-1 7-145,4 3 1,-3 3 144,3 3 0,-3 2-154,4 4 0,-5 0-15,1 0 1,1 0-77,-1-3 0,3 0-261,-3-6 1,3 0-1175,-2-10 1403,-1 3 0,1-11 0,1 4 0</inkml:trace>
  <inkml:trace contextRef="#ctx0" brushRef="#br1">24199 10875 8150,'-9'-13'0,"2"2"0,1-1 227,4 6-46,-6-3 0,6 8 27,-4-2 0,2 2-30,-2 1 0,0 1-165,-3 2 0,-1 7 161,1 5 1,3 3-126,0 0 1,3 1-33,-4 0 1,5-1-138,-1 1 1,2-2-6,1-1 0,4-3-262,3-3 0,1-2-194,1-2 291,5 2 112,-4-6 0,6 1-52,-3-6 1,2-6 49,-2-3 1,2-4 21,-2 4 0,-1-5 61,-3 2 0,1 0 12,-1 0 0,-3 3 107,0 0 1,-3 5 207,0 1 0,-2 2 172,-1-2 193,0 4 1,-1 5-486,-2 7 0,2 1-30,-3-2 1,3 1-138,1-1 0,0 0-253,0 1 1,1-4 145,3 0 164,-3 0 0,7 3 0,-3 1 0</inkml:trace>
  <inkml:trace contextRef="#ctx0" brushRef="#br1">24441 10894 8342,'5'0'-200,"-1"0"1,-3 0 887,2 0 0,-2 0-259,4 0-199,-5 4 1,1 0-258,2 2 0,-2 2 89,2-1 1,-2 1-51,-1 1 1,0 1-180,0-1 1,0 0-358,0 0 1,0 1-510,0-1-379,0 0 1412,0 1 0,4-1 0,1 0 0</inkml:trace>
  <inkml:trace contextRef="#ctx0" brushRef="#br1">24506 10996 8342,'0'-9'-262,"-3"3"-100,0-1 466,0 1 0,3-3 105,0 0 1,0-1 106,0 1 1,0-3 41,0-1 1,0-2 32,0 2 1,4-3-88,2 0 0,-1 2 147,2-2 0,-1 5-191,3-2 1,0 3 0,1 1 0,-4 3 146,0 3-372,0 2 0,3 2 81,-3 2 1,1 4-104,-4 5 0,1 2-191,-1 1 1,-2 3 117,3-3 1,-2 2-16,1-2 0,-2 2-125,2-5 0,-2 2-128,-1-2 0,3-2-234,0 3-447,0-3 55,-3-1 335,0 1 1,1-5 268,2-2 1,-1-2 63,5-1 0,-4 0 211,3 0 0,-3 0 113,3 0 0,0-3 239,4 0 0,-4 0 20,0 3 0,0-3 320,4 0 0,-1-1-253,0 4 0,4 0 140,-1 0 1,1-3-184,-4 0 0,3-3-91,1 3 0,-1-3-140,-3 3 1,1-5 85,-1 2 0,-1 1-21,-1-1 0,0 0 67,-4-4 0,3 4-21,-3 0 1,0 0-116,-3-4 1,-4 2 4,-2 2 1,-2-1-35,-2 4-71,1-1 140,0 0 0,-2 3-361,-1-2 0,2 6 33,-3 3 0,3 3 43,1 0 0,-1 1 168,1 3-186,4-3 158,1 4 0,1-2-77,-1 0 0,1 2-1,3-2 0,1-1-157,2 1 1,3 2 76,3-2 1,0-1 125,1-4 0,3 1 51,3-2 0,1-2 0,2 0 0</inkml:trace>
  <inkml:trace contextRef="#ctx0" brushRef="#br1">25000 11052 8342,'-6'4'-127,"-2"-3"-456,2 2 75,2-2 131,0-1 377,4 0 0,-4 4 0,-2 2 0</inkml:trace>
  <inkml:trace contextRef="#ctx0" brushRef="#br1">22281 10437 8388,'-4'-5'-612,"2"0"-77,-5 2 0,4 1 228,-3-4 728,4 4-245,-6-7 1,6 7 22,-4-4 183,3 4-100,-5-6 0,4 6 147,-2-5 1,-2 4-114,1-3 1,2 4 512,-1-1-309,0 2 1,-4 1 420,1 0-321,4 0-39,-3 0-36,7 0-301,-3-4 0,8 2-144,2-4 1,3 0 82,4 0 0,-2-1-747,4 4 0,1-3 101,3 3 617,-1-1 0,5 0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53.804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3920 7709 24943,'0'-6'-3277,"0"0"1638,4 4 1,6-2 2427,9 4 0,5 0-377,7 0 1,10 4-461,9 2 1,-19-2-1,1 0 164,3 1 1,1 0 400,4-2 1,2-1-358,6 0 0,1 0 0,4-2 0,0 0 564,-16 0 1,0 0 0,1 0-265,0 0 1,0 0 0,-1 0-409,-1-1 0,0-1 0,0 1 0,1 0 1,0 1-1,1-1 72,-1-1 1,0 0 0,0 0 76,1 1 1,-1 0-1,0 1-29,13-3 1,-1 1-1,0 2 1,-1 0-231,-6 0 1,-1 0-1,1 1 1,-2-1-196,-1 1 1,0 2 0,0 0 0,-1 3-1387,-5 1 1,0 1 1638,0 3 0,-1 0 0,-7-1 0,-1 2 0,2 1 0,-2 2 0,-2 0 0,-1 2 0,19 18 0</inkml:trace>
  <inkml:trace contextRef="#ctx0" brushRef="#br0" timeOffset="1">6685 7849 25583,'10'-9'-1756,"-1"3"1682,0-1 165,9 5 386,-3-2 0,16 5-1041,0 2 184,4-2 223,7 12-499,4-7 725,-20 1 1,0-1 0,2-2-1,1-1-45,0 0 0,1 0 76,0-2 0,1 0-170,3 3 1,1 0 0,2-3-1,1-1 180,2 2 0,1-1 0,0 0 0,1 0 36,2 1 0,-1-1 1,2 0-1,0 0-116,3 2 0,0 1 258,4-1 1,-1 0-195,-2-1 0,1 1 1,-14 0-1,-1 0 0,1-1-97,15 1 1,0 1 43,-16-2 0,1 1 0,0 0-17,1-1 1,0-1-1,0 1 1,1 0-1,0 1 1,0-1-14,0-1 0,-1 0 1,0 0-1,-1 1 1,1 1-1,-1 0 1,13 0 1,1 0 0,1 1 0,-1 0-6,0 1 1,0-1 0,-1 0 0,1-1 33,-2 0 1,0 0 3,-3 0 0,-2 0-36,-1 2 0,-1-1 1,-3 0-1,-1-1 5,2 0 1,0 0 35,-3-2 1,-1 0-15,-4 1 1,-1 0 0,-2-2-1,-2 0 289,18 0-32,-3 0-127,-4 0 0,-2-1 84,-4-2 0,-7 1 112,-8-4-448,-5 3-219,-2-1 211,-4 4 1,-18 0 0,-2 0-1</inkml:trace>
  <inkml:trace contextRef="#ctx0" brushRef="#br0" timeOffset="2">6024 8985 23406,'6'-4'255,"1"-2"1,0-3-412,5 0 1002,3 4-245,3-3 1,9 3-654,4-1 63,9-2 0,9 7 0,-21-1 0,1 1-288,1 0 0,0 1 0,3 0 0,0 0 349,3 0 0,0 0 0,4 0 1,2 0-480,3 0 0,0 0 0,3 0 0,1 0 543,2 0 1,0 0-1143,-16 0 1,1 0 0,0 0 958,1-1 0,0-1 1,0 1-1,4-1 0,0 1 1,0-2 51,4 1 0,-1-2 0,1 1-545,-1 1 1,-1 1 0,1-1 589,4-1 1,0 0 0,-1 1 0,-1 1 0,-1 1 0,1 0-355,1-1 0,1 0 0,-1 0 391,0 0 1,0 1 0,0 0-122,4-1 0,0 2 1,-1-1-1,-3 0 1,-1 0-1,0 0 56,1 0 0,1-1 0,0 2 0,-2-1 1,-1 0-1,1 1-13,0-1 1,-1 1-1,1 1 1,-1-1-1,0 1 1,-1 0-27,0 1 0,0 0 0,-1 0 0,-2 0 1,-1 1-1,1 0-6,-2-1 0,1 2 1,-1-1-1,-2 0 1,0 1-1,-1 0 50,1 1 1,-1 1 0,0-1 0,14 4 0,0 0-495,0 0 1,0 1 145,-6-1 1,-2 0 113,0 1 1,-1 1-1,-5-2 1,-1-1-210,-1 2 1,0 0-1,-5-1 1,0 1 415,-3 1 0,1 1 0,-2-1 0,0 0 0,22 12 0,-5-2 0,-2-2 0</inkml:trace>
  <inkml:trace contextRef="#ctx0" brushRef="#br0" timeOffset="3">3305 14264 14412,'19'0'-36,"1"-3"401,1 0 1,3-1-77,4 1 0,4 1 72,2-5 0,4 2-8,2-1 1,2-2-369,5 2 0,4-3 156,-25 5 1,0-1 0,2 2 0,-1 0-221,1 0 0,0 0 0,0 0 1,0-1 226,0 0 1,0-1 0,2 0 0,0 1-50,1-1 0,0 0 0,1 1 1,0-1 15,1 1 1,-1-1 0,1-1 0,-1-2 24,1 1 0,-1-1 0,2 1 0,1 0-64,-1 1 0,0 0 0,2-1 0,-1 1-244,0-1 0,-1 1 0,0 0 0,1 0 212,-1 1 0,0 0-705,2 1 1,-1-1 758,-2 2 1,0 1-196,1 0 1,0 0 132,-3 2 1,-1 0 0,2 0 0,0 0-60,-1 0 1,0 0-1,1 0 1,-1 1-72,-1 0 0,-1 1 1,1 0-1,-1 1 35,-1 1 1,0 1-1,0 1 1,0 1-25,0-1 1,0 0 0,0 1 0,-1-1-29,-1-1 0,1-1 1,23 5-58,-3 1 1,3-1 75,-1 0 0,-22-4 0,-1 0 45,24 4 0,-4-3 41,-2 0 1,-1-4 37,4 1 0,3-2 71,3-1 0,-1 0 162,1 0-886,-1 0 689,-24-1 1,0-2 0,2 2-1,-1 0 72,1-2 1,-1 0 71,3 2 0,-1 0-146,-2-3 0,-1 0 0,4 3 1,0 1-25,-1-2 0,0 1 0,1 0 0,0 0-38,1-1 1,0 0-1,0 2 1,0-1-67,1 0 0,0-1 1,-1 0-1,0 0 272,1 1 1,1-1-399,0-2 0,0 1 103,-2 2 1,0 1 0,2-4 0,0 1-13,-3 1 1,1 0-1,-1-1 1,1 0-113,0 1 1,-1 1-1,-1-1 1,-1 1 99,0 1 1,-1 0 0,-1 1 0,0 0-74,-1 2 1,-1 0 181,20 8 0,-2 7 0,-5 1 0,0 2 0,-4 3 0,-1 5 0</inkml:trace>
  <inkml:trace contextRef="#ctx0" brushRef="#br1" timeOffset="4">4153 15214 8419,'-10'-9'-150,"4"-1"46,0 1 0,4 0 461,-1-1-115,2 1 0,6 0 40,4-1 1,5 5-67,4 2 1,2-1 127,2 1 0,5 0-82,4 3 1,7 0-30,-1 0 1,11 0-377,1 0 0,-19 0 0,0 1 306,4 0 1,1 1 0,1-1 0,2-1 26,4 2 1,0-1-1480,2 0 1,0-1 1379,0 0 1,1 0 0,3-2 0,1 0-43,1-1 0,-1 0 0,3-3 0,0-1-229,-1 0 1,0-1-1,-2-1 1,-2 0 194,-3 0 0,-1 0 0,-1 1 1,-1 1 96,-2 1 1,0 0-309,0 0 0,-1 1 143,-8 3 0,-2-1 0,0 1 1,-1 0-32,13 2 1,-8 0-414,-7 0 421,-6 0 327,-14 0-379,-5 4 1,-13 1-238,-9 5 250,-12-1 656,-4 4 0,11-7 1,0 0-650,-1 2 0,0-1 0,-4-1 0,-1 0 230,0 0 0,1 0 0,-5 1 0,-1 0-180,1-1 1,0 0-1,-2 0 1,0-1-1036,0-1 1,0-1 911,2 1 0,-1 0 67,-3-1 0,-1-1 0,-2 2 0,-1 0 26,-1 0 1,-1-1 4,0-1 1,1 0 33,4-2 0,0 0 1,1 0-1,0 0 37,2 0 0,1 0 0,0 0 0,1 0-163,5 0 1,2 0 0,-18 0 582,17 0 0,10 3 99,8 0 0,9 1-143,7-1 0,12-1-96,13 4 283,8 1-366,15 2 1,-23-6 0,2 0-63,3 0 1,2 0 0,2-1 0,0-1 245,3 3 1,1-1 0,3-2 0,1 0-331,3 0 0,0 1 0,-1-1 1,0-1-295,3 0 1,0 0 0,1 0 0,0 0 292,0 0 1,1 0 0,-2 0 0,1-1 39,-1 0 1,-1-1-1,-7 0 1,-2-1-131,-2-2 0,-1 0 0,-7 1 1,-2 0 138,19-2 1,-14-3 629,-11 3-558,-11 2 759,-11 0-837,-13 0 1,-8 3-505,-10-2 1,-6-1 89,-7 0-537,18 3 0,-1-1 551,-1 2 0,-1 0 0,-4 2 0,-2-1 319,0 1 0,-1 0 0,1 0 0,-1 1 0,-3 0 0,0 0 0,1 2 0,1 0 0</inkml:trace>
  <inkml:trace contextRef="#ctx0" brushRef="#br0" timeOffset="5">6760 14953 18450,'-10'-3'-3032,"1"0"1663,0-4 1285,4 2 136,0-1-13,5 2 244,5 4 93,0 0 0,8 0-227,3 0 0,6 0 169,6 0 0,4 0 13,6 0 1,7 0-228,5 0 1,-21 1-1,1-1 162,2 2 0,1-1 0,2 0 0,0 1-879,4 0 0,0 2 633,2-1 1,2 0-6,3-1 0,1 1 1,3 1-1,0-1 113,1-1 1,1-1-193,0 1 1,0 0 127,-3-2 0,0 0 1,3 0-1,-1 0-56,0 0 1,0 0-1,-15 0 1,0 0 0,0 0-255,17 0 0,-1 0 0,1-2 0,-1 0 517,-4 1 0,0-1-144,3-1 0,0-1-80,1 2 0,0-1 0,-16 0 0,0 0 1,0 0 11,13-2 0,1 0 1,0 1-1,-1-1-33,-3 0 0,-2 1 0,-1-1 1,-1 1-292,0 1 1,0 0-1,-6 1 1,0 0 294,-1 2 0,-1 0-743,-3 0 0,0 0 183,20 4 0,-4 1-408,-7 5 0,-6 0-223,-3 2 1161,-6 7 0,-5 1 0,-5 4 0,2 1 0,1 4 0</inkml:trace>
  <inkml:trace contextRef="#ctx0" brushRef="#br1" timeOffset="6">4683 16387 8454,'10'0'290,"3"0"92,3 0 1,9 1 25,7 2-124,7-2-549,12 3 1,-23-2-1,1 1 396,5 0 0,1 0-917,0-1 0,0 0 886,0 0 0,0 0 0,0 0 1,-1-1-57,-3 1 0,0-1-655,-1 1 1,0-1 751,-2-1 0,0 0-880,23 4 789,-4-2 0,-10 2 200,-6-4 0,-2 0-639,-1 0 1,-5 4 238,-4 2 150,-1 2 0,-5 0 0,-1 1 0,-4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1629 13231 23936,'10'0'-1050,"-1"0"1,6 0 1157,3 0 1,10 0 865,9 0 0,10 0-811,-20 0 0,2 0 1,2 0-1,2 0-393,2 0 1,1 0 0,1 0 0,0 0 208,0 0 0,0 0 0,0 0 1,1 0 23,-1 0 0,0 0 1,-1 0-1,0 0-110,0 0 1,-1 0 0,-3 0 0,-1 0 33,0 0 1,0 0 0,-2-2 0,-1 1 9,-1-1 1,-1 1-1,23-3-443,-5 4 1,-8 1 505,-8 3 0,-1 2 0,-7 4 0,-6-1 0,-5-1 0</inkml:trace>
  <inkml:trace contextRef="#ctx0" brushRef="#br0">7216 13100 15777,'4'-6'1137,"2"0"-1086,3-1 44,0 3 0,5-2-256,5 3 1,5 2 100,7-2 0,3 2 69,6 1 1,1 0-286,5 0 1,0 0 389,6 0 1,-24 0-1,-1 0-106,4 0 0,0 0 1,0 0-1,0-1-329,3 0 0,1-1 0,-2 1 0,1 0 250,0-2 0,0 0 0,0 1 1,1 1 72,2-2 1,0-1 0,-1 1 0,0 0 41,3-1 0,0-1 0,-1 2 0,0 0-51,-1 0 1,0-1 0,1 2 0,0-1 76,0 0 1,1 0 0,-3-1 0,0 1-20,-1 1 1,1 1-1,-2-1 1,-1 1-120,0 0 1,-1 2 0,1-1 0,-1 0-129,1 0 1,0 0 0,-3 0 0,1 0 289,-2 0 0,1 0 1,-2 0-1,1 0-19,-1-1 0,-1 2 0,2 0 0,-1 1 30,2-1 0,-1 1 0,2 1 0,-1 0-54,3-1 0,0-1 1,-2 1-1,0-1 30,0-1 1,0 0-1,1 2 1,0-1-44,0 1 0,1-1 0,0 1 0,0 0 28,-3-2 0,-1 0 0,3 0 1,-1 0-66,0 0 1,0 0 0,1-1-1,-1 1 45,1-2 0,-1 0 1,-1 2-1,0-2-41,-2-1 1,-1 0 0,2 2 0,0 0 52,-1 0 1,0-1 0,1 0 0,-1-1-113,22-3 1,-4 1 85,-2 2 0,-5-1 11,1 1 1,1-3 159,-4 3 1,1 0-335,-7 3 1,-3 0 91,-3 0 1,-4 0-339,0 0 0,-4 4-218,-1 2 1,-9 3 594,-1 4 0,-4-3 0,-2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53.811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3976 8073 8549,'1'-14'-217,"2"0"-543,3-1 597,6-2 1,8 6 835,8-1 0,5 2-306,8 4 0,3-1-632,-18 5 0,1 1 0,-1-2 0,1 0 305,2 1 1,1 1-1,0-1 1,2 2-84,0 1 1,1 1-1,3-2 1,2 2-232,4 1 1,0 0 0,2 0 0,1 0 299,3 2 1,0-1 0,-13-1-1,1-1 1,0 0-285,2 0 0,0 0 0,1 0 0,2-1 1,1 0-1,1 0 264,2 1 0,1 0 0,-1 0 0,1-1 1,0 0-1,0 0-316,3 1 0,1 1 1,0-2-1,1 0 1,1 0-1,0 0 345,-12-1 0,0 1 0,1 0 1,0 0-1,1-1 0,1 0 0,1 1 1,-1-1 40,3 0 1,0 0-1,0 0 1,-1 0 0,0 0-1,0 0 1,0 0-1,0 0-179,2 0 0,1 0 0,-1 0 0,1 0 0,-1-1 0,0 0 0,1 0 0,-1 1 201,1-1 1,0 0 0,0 0-1,0 0 1,3 1 0,0-1-1,0 0 1,0 0-115,2 1 0,0 0 0,0 0 1,-1 0-1,1 0 0,-1 0 1,1 0-1,-1 0 86,-9 0 1,0 0 0,0 0 0,0 0 0,-1 0 0,1 0 0,0 0 0,0 0 0,0 0 0,0 0-34,0 0 0,1 0 1,1 0-1,-1 0 1,0 0-1,0 1 1,1-1-1,0 1 1,-1 0-1,1-1 17,2 1 0,1-1 0,-1 1 1,0 0-1,0 0 0,-1 0 0,-1 0 1,0 1-1,0-1 0,0 1-37,1-1 0,1 0 0,0 0 0,-1 1 0,1-1-7,-2 0 0,1 1 1,0-1-1,-1 1 0,1 0 0,1 1 1,-1-1 0,1 1 0,-1 0-1,1 0 1,0-1 0,1 0 0,0 0-1,-1 1 1,1-1-35,0 1 1,1 0 0,0 0 0,-1 1 0,0-1 0,-1-1 0,-1 1 0,0-1 0,1 0 0,-1 1-1,0 0 1,1 0-1,0 0 1,-1 1-1,1-1 1,-2-1-1,1 1 1,0-1-1,-1 0 1,1 1-54,1 0 1,-1 0-1,1 0 1,0 0-1,-1 0 1,0 1-1,0 0 1,0 0-1,0 0 1,0 0 9,0 1 1,0 0-1,0 0 1,0 0-1,-1 0 1,-1 0-1,0 1 1,-1-1-1,0 1 1,1 0-48,-1 0 0,0 0 0,0 0 0,-1 0 1,1 1-1,8 1 0,0 0 0,-1 0 1,0 1 113,0 0 0,-1 0 0,-1 1 0,1-1 0,0 1 0,0 0 0</inkml:trace>
  <inkml:trace contextRef="#ctx0" brushRef="#br0" timeOffset="1">9748 9423 8360,'0'-6'-116,"0"1"63,0 2 1,1 2 41,3-2 0,1 2 11,4 1 1,5 0-1,1 0 1,7 0-2,3 0 1,2 0-1,0 0 0,2 0 20,2 0 0,2 1 1,1 2 0,1-2 144,-4 2 0,3 1-144,-3-1 0,3 2 141,-3-2 0,3-2-86,-3 2 0,4 1 27,-4-1 0,7 0-22,-1-3 0,2 0-147,-1 0 1,0 0 121,2 0 0,-1 3-32,1 0 1,-2 5-116,-1-2 1,0-1 145,-3 1 0,5 4-131,-2 2 0,3 0 86,-3-2 0,4-4-15,3 0 1,-3-1 14,-1 1 0,2-1-3,-2-5 0,5 0 40,-2 0 1,2 0 94,-2 0 1,2 0 51,-5 0 0,3 0-90,-2 0 0,-1 3-38,-3 0 1,0 4 29,1-1 1,-1 3 10,0 0 1,0 0-62,1 0 0,-2 1-3,-2-1 0,3-1 5,1-1 0,-1 0-19,3-4 1,2 3-93,-2-3 0,4 3 106,0-2 1,0 2-95,0-3-1008,-3 4 1044,-4-6 0,5 6-2,1-4 1,0 4-177,0-4 0,-3 0 180,4-3 0,-1 0 72,4 0 1,-4 0 4,1 0 0,0-1-17,6-2 0,-1 1-30,-23-1 0,0-1 1,23 1-13,1-3 1,-3 4 50,0-1 0,0-1 2,3 1 1,-2 0 0,1 3 0,-1 0 3,-2 0 1,2 0-9,2 0 1,-6 3 1,3 0 0,-3 4-40,3-1-858,-1-2 878,5 5 1,-8-5 1,1 2 15,3-2-31,-3-4 0,-17 0 0,0 0 11,22 0 0,4-1-150,-3-2 0,-23 1 0,0-1 112,-1-1 1,0-1 0,1-1 0,0-1-66,-1 1 0,1 0 0,0 0 0,0 0-303,22 0 1,0-1-1663,-6 4 976,3 0 1060,-12 15 0,6 0 0,-8 11 0,-2 3 0,-3 3 0</inkml:trace>
  <inkml:trace contextRef="#ctx0" brushRef="#br1" timeOffset="2">1359 13687 12478,'-16'-20'-847,"3"-1"1,6 1 543,10-2 0,12 4 586,10 2 0,6 4 114,6 5 0,8 3-554,5 4 1,-21 2 0,1 0 398,2 1 1,1 1 0,2-2 0,0 1-92,2 0 0,0 0 0,1-2 0,0 0 28,0 1 0,1-1 0,3 1 0,0 0 312,3 0 0,0-1-354,-1 1 1,0 0-486,0-2 1,0 0 0,-2 0 0,0 0 401,0 0 0,-1 0 0,0 0 0,-1 0-44,1 0 0,-1 0 0,-4 0 0,-1 0-243,0 0 1,-2 0 0,-2 0 0,-2 0 48,21 0 1,-4 0 9,-9 0 1,-9 0-1413,-6 0 1136,-7 4 1,-10 1 0,-3 4 449,-4 0 0,-3 1 0,-4-1 0</inkml:trace>
  <inkml:trace contextRef="#ctx0" brushRef="#br1" timeOffset="3">5475 15745 8995,'-19'0'-12,"5"0"5,1 0-324,7-4 259,2 2 1,11-2 294,2 4 1,8-1-16,2-2 1,0 2 137,6-2 1,0 1-95,3-1 1,3-1 144,0-2 0,5-3-126,1 3 0,6 1-405,6-1 0,3-1 186,-24 3 1,0-1 0,0 2 0,0 0 68,0 0 0,0 0 0,2 1 0,0 1-115,1-3 1,0 1 0,-1 2-1,0 0 2,0 0 0,-1-1 0,-1 2 0,0-1-65,24 1 1,-23 1 0,-1-1 42,-1 2 0,-1-1 1,1 0-1,0 0 1,23 6 0,1-2-20,-23-2 1,0 0 0,0 1 0,-1 0-20,-1 0 0,1-1 0,25 2-45,-3 1 0,0-1 99,-23-2 1,1 0 0,23 6-6,0-3 0,0-2 91,-7-1 1,3-2 81,0-1 1,-19 0 0,0 0-134,1 0 1,0 0 0,2 0 0,1 0-17,-2 0 1,1 0 0,1-2 0,1 0 36,-1-1 0,0 0 0,2-1 0,1 0-2,0 1 0,0 0 0,1-1 0,0 1-268,-1 1 0,0 1 1,0-2-1,-1 0 252,3 1 1,0 1 0,0-3 0,1 1-87,0 2 0,1-1 1,-2 1-1,0-1 34,-3 2 0,-1 0 1,1 2-1,0 0-8,1 1 0,1 1 0,-1-2 0,1 1 27,1 0 0,-1 0 0,0-1 0,0 1-2,-3 0 0,1 0 1,-1 1-1,1 0 15,-1-3 0,1 1 0,3 1 1,0 0 0,-1-1 0,1-1 0,0 1 0,-1-1 53,-2-1 1,0 0 0,1 0-1,1-1-68,0 0 1,1-1 0,2 0 0,1 0-2,0-1 0,-1 0 0,0-2 0,-1 1 41,-1 1 0,-1 0 0,1-1 0,1 0 2,1-1 0,1 0 1,0 2-1,1 0-54,0 0 0,1 0 1,-3 0-1,0 0-5,0-2 1,-1 1 0,-1-1 0,0 0-3,3 0 1,0 1 0,0 0-1,0 0-9,0 1 1,0-1 0,0 0 0,0 0-136,0 1 1,0 0 0,1 0 0,1 1 44,2-1 1,1 0-1,-6 0 1,0 0-238,0 0 1,-1 0-1,-1-1 1,-1 1 7,-1 1 0,0 1 1,1-2-1,-1 0-79,-1 1 1,-1 1 0,-3 0 0,0 3 47,-1 0 0,0 2 372,-1-1 0,-1 2 0,1 1 0,-1 2 0,1-1 0,-1 1 0,1 1 0,0 0 0,0 0 0,1 0 0</inkml:trace>
  <inkml:trace contextRef="#ctx0" brushRef="#br1" timeOffset="4">12989 17355 15704,'-5'-9'-2567,"4"0"2675,-2-1 1,3 4 562,3 0 0,3 4-245,3-1 0,4-1-240,3 1 1,2 0-186,0 3 0,2 0 221,2 0 1,0-1-8,3-3 0,5 3 364,-2-2 0,6-1-153,0 1 1,4-1-385,2 1 0,-1 2-330,5-2 1,-1-1 154,4 0 0,-4 1 149,1 3 0,-1-1 41,4-2 0,-1 2-76,1-2 0,-1 2-329,1 1 0,0 0 400,3 0 0,2 0 83,-24 0 1,0 0 0,0-1 0,-1-1-54,1 0 0,0 1 0,2-1 0,-1 0 7,1 0 0,-1 1 0,3 0 1,-1-1 105,0 0 1,0-2 0,1 2 0,0-1-309,-1 0 1,0 0 0,1-1 0,0 1 215,-1 1 0,0 1 0,1-1 0,0 0-34,1 2 0,-1 0 1,-1 0-1,0 0-69,0 0 0,0 0 0,0 0 0,-1 0 5,1 0 0,0 0 0,3 0 0,0 0 13,-2 0 1,1 0-1,-1 0 1,0 0-23,-1 0 0,0 0 0,0 0 1,0 0 20,2 0 1,-1 0 0,2 2 0,0 1-33,-2 0 0,1 0 0,-1-1 0,0 1 17,-3 0 1,1 0 0,0 0 0,1-1 18,1 1 0,1 1 1,1 0-1,-1 0 30,0-1 0,-1 0 1,3-1-1,-1 0 12,-2 0 0,1-1 0,0 1 0,0 0-2,3 0 1,0 0-877,-1-1 1,1 1 855,1-2 1,0 0 0,-1 0 0,0 0 61,-1 0 1,1 0-1,1 0 1,1 0-463,0 0 0,1 0 419,2 0 1,0 0 8,-3 0 1,0 0-1,3-2 1,0 1 69,0-1 1,-1 0-134,-1 1 1,1-1 62,1 0 1,0 0 0,0 2 0,0-1-53,1 0 1,0-1-1,0 1 1,1 1-97,-4 0 0,-1 0 0,3-1 0,1-1 48,0 0 0,0 1 0,0-1 0,0 1 32,1 0 0,1 2 1,-2-1-1,0 0-86,0 0 1,0 0 0,2 0-1,1 0 26,2 0 1,-1 0-1,-3 0 1,0 0-52,1 0 1,-1 0-1,-1 0 1,-1 0 96,1 0 0,0 0 0,1 0 0,2 0-1,0-1 1,0 2 0,-3 0-1,-1 1 30,0-1 1,-1 1 0,0 1 0,1 0 0,-1-1 0,0-1 0,0 3 0,0-1 3,1 0 1,-1 1 0,-2 0 0,0 0-38,1 1 1,0-1 0,-2 1 0,0 0-139,-1-1 0,0 1 110,-2 0 0,1-1-8,2 1 0,0-1 0,-4 3 0,1-1-13,1 0 0,1 0 0,-1 1 0,1-1 209,-2-1 1,0-1-1,2 1 1,0-1-286,0 1 0,0 0 0,-2-2 0,1 0 84,-1 0 0,0 0-102,1-2 1,1 0 140,-3 1 0,0 0 0,3 0 1,1-1-7,-1 1 0,0-1 0,0 1 1,0 0 14,0-2 0,-1 0 1,2 0-1,0 0-67,-1 0 0,-1 0 0,1 0 0,0 0 52,1 0 1,0 0 0,-3 0 0,0 0-3,2 0 1,0 0-1,-2 0 1,-1 0 2,0-1 0,-1 2-130,1 0 1,-1 2 51,3-1 0,0 1 1,-3 0-1,1 1-81,-1 1 0,1-1 1,-1 0-1,0 1-33,-2 2 1,-1 1-1,1 0 1,0 0-193,0 1 0,-1 0 0,0 1 0,-1 0-100,2 1 1,-1 0 0,-1-1-1,0 0 508,-2 3 0,1-1 0,1 1 0,-1 1 0,0 1 0,-2 0 0,0-1 0,-1 0 0,-1 0 0,0-1 0</inkml:trace>
  <inkml:trace contextRef="#ctx0" brushRef="#br0" timeOffset="5">5838 7756 8268,'-22'5'200,"0"-2"1,1-2 56,2-1 1,-1 0 15,-1 0 1,-4 0 138,-6 0-333,-2 4-338,-9-3 1,-2 8 316,18-6 0,-1 0 0,-3 1 0,-2 0-383,-5 1 0,0-1 0,-1 1 0,0 0 261,-2 0 0,-1-1-251,1-1 0,0-1 0,-4 2 0,1 0 376,-1-2 1,1-1 0,-2-1 0,1-1 1,2-2 0,0-1 1,1-3-1,1-2-87,4-1 0,1-2 1,-2-1-1,1-2 32,0-1 1,0-2 0,0 1 0,1-1-256,0-3 0,2-2 0,2 2 1,2-1 251,3-1 1,2-1 0,1 1-1,0 0 101,3 0 1,0-1 0,2 0 0,2 0-4,-6-23 0,9 0 8,10 6 0,12 0-111,9 0 0,-2 18 1,2 0 2,5-3 1,3-1 0,2-1-1,2 0-39,5-2 0,2 1 1,2 1-1,2-1 1,-10 9-1,1 0 1,0 0 50,3 0 1,0 0-1,0 0-466,-1 4 0,0 0 0,1 0 460,3-3 1,1 1 0,-1 1 0,-1 4-1,0 3 1,1-1-21,1-1 0,0 0 1,1 2-1,0 1 0,1 1 1,0 1-427,1 1 0,1 1 0,-1 0 433,-3 1 0,-1 0 0,0 3 1,0 3-1,1 3 0,-2 2-650,10 2 1,-1 3 570,-1 2 1,-1 2-1,-5 6 1,-3 2-225,1 0 0,-2 1 283,-7 2 0,-1 0 222,-1 1 0,-3 0 0,-6 0 0,-2 1-235,0 0 0,-2 1 1,-2-1-1,-2 0 427,-2 2 1,-2 0-1,-1-2 1,-2-1-103,-2 0 0,0 0 0,-10 23-11,-8-4 109,3-22 1,-1 1-3,-4 0 0,-3-1 0,-3 4 0,-3-2-138,-2 2 0,-3-2-310,-3 1 1,-1 0 87,9-8 1,-1 0 0,0 0 0,-5 0 0,-1 0 0,-1 0-22,0 1 1,0-1 0,-1 1-1,-1 0 1,0 0 0,-1 0-332,1-1 0,0 0 0,-1-1-141,1 0 1,0-1 0,0 0 246,-3-1 0,0 0 1,0 0-1,2-2 1,1 0-1,-1-1 222,2 0 0,0 0 0,0-1 0,1-1 0,0 0 0,1-1 0,-14 2 0</inkml:trace>
  <inkml:trace contextRef="#ctx0" brushRef="#br0" timeOffset="6">5587 15689 8092,'-38'5'-9,"1"-1"0,-1-4 163,-3 0 1,-6-3-1750,19 2 0,0-1 1877,-2-4 1,0 1-198,-4 2 1,-1-1 0,0-4 0,-1-1-62,-1 1 1,0 0-1,-4-1 1,0-1 111,-1-2 0,0-1 1,-1-1-1,-1-2-19,0-4 0,1-1-66,5 1 0,0-2 0,-3-3 0,1-1-102,5 0 1,2-1 0,-1 0-1,2-1 36,2-1 1,1-1-339,-2-2 1,3-2 61,7 4 0,2-2 228,0-1 0,2-2 0,8 5 1,4-1-120,0-1 0,4-1 1,5 0-1,3 1 102,2-1 1,4 1 0,3 0-1,3 1-87,3 0 1,2 0 125,3 0 0,1 0 0,4-1 0,2 0 63,3 1 1,1 0-1,-10 10 1,0 0-1,2 1-29,0 1 0,1 0 1,1 1-1,0 2 1,0 1-1,1 1 21,17-5 1,-1 4-1,1 1 1,0 4 68,-15 3 0,0 2 1,0 1-217,1 2 1,1 1 0,-2 3 272,13 5 1,-1 5-128,0 4 0,-2 5 1,-7 2-1,-3 3-394,-3 2 1,-2 3 450,-3 0 0,-3 3 3,-1 1 0,-4 0 0,-6-1 0,-2-1 184,-3 0 0,-1 0-145,-2-2 0,-3 1 0,-5-1 0,-3 0 16,-1 0 0,-2 0 0,-4 3 0,-5 0 40,-2 2 1,-3 0-1,-4 1 1,-2-1-257,-4 0 1,-2-1-1,9-10 1,-1 0 0,-1 0 6,-3 3 0,-1 2 0,-1-1 0,-1-1 0,0-1 0,-2 2 81,-1 1 0,-2 1 0,1 1 0,-1-1 0,1 0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53.818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7765 7719 8543,'-5'-18'-35,"2"3"281,2 2-198,9 3 0,3 1 167,7-1 1,5 2-214,2 2 0,5-3 265,1 3-758,8 2 220,-9 0 1,12 4 241,-5 0 1,1 0 62,5 0 1,4 1 66,3 2 1,-1-1-394,-2 4 0,0 1 346,3 2 1,2-1-27,-24-5 0,0 0 0,0 2 0,1-1 112,0-1 1,1 0-933,0-1 1,1 0 851,1 2 1,1 0 0,2-1 0,1-2 69,0 2 1,0 1 0,2-2 0,0 1-309,-1-1 1,1-1 0,-1 0 0,1 0 253,2 2 0,1 0 0,0-2 0,1 0-40,0 1 0,-1-1 0,1 1 0,-2 0 0,-2 0 1,-1 0 0,0 0 0,0 0-49,0-1 1,1 1 66,1-2 0,0 1-16,-3 3 0,0 0 1,1-3-1,-1 0-21,-3 2 1,-1 0-1,1-1 1,-1 0-125,1 0 1,0 2 0,1-1 0,0 0-28,0 1 0,0 1 0,0 0 0,0 0-80,-1-1 1,0 1 0,0 1 0,0 1 212,1 1 0,0 0 0,0 2 0,-1 1 0,2-1 0,0 1 0,-1 0 0,0 1 0,0 1 0</inkml:trace>
  <inkml:trace contextRef="#ctx0" brushRef="#br1" timeOffset="1">10670 8808 25491,'10'-3'1259,"-1"0"-420,0 1-1407,5-3 375,4 4 1,6-4 36,4 5 77,8 0 0,2 4 28,9-1 1,2 3-135,-23-4 1,0-1 0,1 1-1,0-1 89,4-1 0,0 0 0,3 1 0,1 1-26,0 0 1,1-1-1,2 1 1,-1-1-67,-1 0 1,0-2 143,2 1 1,1 0-1,0 0 1,0 0 0,2 0-1,0 0-298,0 0 0,-1 0 341,1 0 0,-1 0 0,-1 0 0,-1 0 0,0 0 0,-1 0-118,0 0 1,0 0 129,1 0 0,0 0 0,-4 0 0,-1 0 0,0 0 0,-1 0-30,-4 0 1,-1 0-1,23 0-25,-6 0 0,-5 0 36,-8 0 1,-5 0 85,-11 0-84,-1 0 466,-9 0-410,-1 0 0,-12 0 261,-5 0 0,-11 0-295,-7 0 1,-6 0-231,-3 0 0,-8 0 15,21 0 1,-1 0-1,-3 0 1,-1 0 115,-3 0 1,-1 0 0,1 2 0,-1-1-258,-3 1 0,0 0 0,1 1 0,1 0 202,-1-2 0,1 1 0,-2 0 0,-2 0 122,0 0 0,-1-1 1,2 0-1,0-1-26,0 2 1,-1-1 0,3 0 0,0-1 57,0 0 0,1 0 1,0 2-1,0-1-45,-1 1 1,1 0 0,4-1 0,1 1-20,2-2 0,1 0 0,1-1 1,1 1-43,-19-4 0,-2 2 23,8-4 0,4 0-41,5-3 0,6-1 449,3 1 0,6 0-538,4-1 0,6 1 144,3 0 0,2 0-703,1-1 0,8 1 1070,4 0 0,6-1-192,4 1 1,7 0 202,8-1 0,4-1-336,6 2 0,0-3 870,3 6-1631,2 2 1165,-25 2 0,2 0 0,2 0 0,0 1-39,0-1 0,0 1 0,3-1 0,1 0-477,-2 2 1,-1 0 0,4 0 0,0 0 96,-1 0 0,1 0 0,2 0 0,0 0-53,-1 0 1,0 0 0,-1 0 0,0 0-48,-5 0 0,0 0 63,-1 0 0,0 0 0,-2 1 0,-1 0-13,2 0 1,-2 1-184,25-1 215,-5 3 1,-10-1-112,-6 0 101,-6 0 1,0 0-48,-7 0 1,-2 1 198,-10 0-872,-2-3 1011,-4 3 1,-1-4-124,-2 0 1,-3 1 583,-7 2 1,-6-2-673,-9 2 1,-2-2-36,-8-1 0,-1 3-1502,-7 0 1641,-5 0 1,23-1 0,0-1-75,-3 1 1,0 0-1,0 1 1,1 0 42,-1-2 0,0 1 0,0 0 1,0-1-134,-2-1 1,1 0-1,-2 0 1,-1 0-166,1 0 1,0 0 64,2 0 1,0 0-415,1-2 1,2 0 518,-23 1 1,5-7-364,3 1-295,9-1 630,-1 3 0,13-3 1001,4 1-1177,1-1 0,12 2 289,-1 0-557,5 4 0,4-3 1125,4 5 1,6 0-495,10 0 0,6 0-30,6 0 1,9 2-44,4 1 0,-19-3 1,1 1 45,0 0 1,1 1 0,1-1 0,1 0 103,0 0 0,1 1-248,3-2 1,1 1-1,-1 1 1,1 0 273,3-2 0,0 0 1,0 0-1,0 0-315,1 0 1,-1 0 0,-2 0 0,-1 0 23,-1 0 0,0 0 1,-5 0-1,-1 0 53,-2 0 0,0 0-126,15 0 0,-12 0-278,-6 0 1,-4 4 408,-9 2 0,0-1 0,-6-1 0</inkml:trace>
  <inkml:trace contextRef="#ctx0" brushRef="#br1" timeOffset="2">1350 12588 13178,'-8'-1'-1427,"2"-2"279,6-2 1,11-3 1437,11 1 1190,6 3-1510,17 4 1,4 0 207,-20 0 0,1 0 0,4 1 0,1-1-1103,3 2 0,2-1 1205,2 2 0,2 0-144,4-1 0,1 1 0,-4 1 0,1-1 256,0-1 1,1-1-619,-3 1 0,-1-1 233,-3 1 0,-1 0 1,-1-1-1,-1-1 73,-2 2 1,-2 0-1068,17-1 1100,-6-1 1,-18 0 129,-4 0-99,-4 0 0,-14 0 725,-4 0-733,-9 0 0,-13 0 0,-10 0-394,-7 0 187,-7 0 1,18 1 0,-1 2 0,-3 0 0,-1 1 298,-2 1 0,-1 1 0,-1 0 0,0 0-198,-2 1 1,0 1-815,2-2 1,-1 0 710,-2 2 1,1 1 0,2-3 0,1 0-57,0 1 0,0 1-428,2-2 1,-1-1 543,0 5 1,1-2 0,6-4-1,2-1-406,-24 7 266,13-7 550,13 1 148,7-4 517,11 0 1,12 0-981,9 0 1,12-1 150,10-2 1,10 1-244,-20-1 0,2-1 67,0 1 0,2 0 52,5 1 0,1-1 0,1-1 0,0 1 91,3 1 0,1 1-136,4-3 1,0 0 0,-1 4 0,0-1 0,5-1 0,1 0-108,-3 2 1,0 0-75,1 1 1,-2-2 186,-4-1 0,-1 0-230,2 2 1,-1-1 97,-11-3 1,-1 0 0,-1 3-1,-2 0 162,9-5 411,-12-1-325,-7 2-2,-13 1-182,-5 0-318,-9 3 0,-10-2-935,-6 6 659,-2 2 592,-9 9 0,6 0 0,-6 5 0</inkml:trace>
  <inkml:trace contextRef="#ctx0" brushRef="#br1" timeOffset="3">7812 14497 22053,'4'-8'156,"2"2"0,3-2 392,4 5 1,2 0-627,7 3 0,-1 0 18,4 0 1,3 0 114,3 0 0,5 0 22,1 0 1,3 0-202,4 0 0,1-1 250,-1-2 0,4 2-110,2-2 1,-1-1-332,-6 1 1,3-1 472,-3 4-1431,3-4 1363,-19 4 1,1-1-1,20-6 10,-22 5 1,1 1 0,22-3-193,-3 1 0,5 2 121,-25-1 0,1 1 0,0-2 0,0 1 4,1 1 1,0-1 0,0 0 0,0 0-7,0 0 1,0 1 0,0 1-1,1-1 5,0-1 1,1 1 0,-3 0 0,0 1 47,0 0 1,1 0-1,1 0 1,-1 0-66,2 0 1,-1 0 0,1 0 0,-2 0-26,25 0 1,-26 0-1,1 0 20,25 0 1,-26 1 0,-1 1-3,1 0 0,-1-1 0,3 1 0,0-1-10,-1-1 1,0 0 0,0 1-1,-1-1-93,-1 2 0,1-1 0,25 0 16,-24 1 1,0-1-1,1 0 1,0 0 98,-1-1 1,0 0-1,1 0 1,0 0-47,24 0-1304,-3 0 1393,-22 0 0,-1 0 0,0 0 1,0 0 24,1 0 0,0 0 0,1-1 1,-1 0-57,21-2 1,-22 3 0,-1-2 56,24-4 0,-22 5 0,0-1 39,-2-1 1,0 0 132,1 2 0,-1 0 33,21-3 0,2 0-157,1 1 0,-24 2 1,1-1-4,23 2 1,-4 0 211,-2 0-280,-1 0 53,4 0-84,3 0 7,-2 0 0,3 0 55,-5 0 1,2 0 24,1 0 0,2-1-19,-25 0 0,1-1 19,0 2 0,1-1-30,23-3 1,-23 3 0,-1 1 63,-1-2 1,1 1-142,3 1 1,-1-1-29,20-7 1,-21 6 0,1 1-470,21-5 0,0 3 329,-4-3 1,0 4-1438,-3-1 1,-2 1 92,-7-1 1497,-2 2 0,-2 0 0,-2 4 0,-4-1 0,-4-1 0,-1-1 0</inkml:trace>
  <inkml:trace contextRef="#ctx0" brushRef="#br0" timeOffset="4">10717 15298 8379,'-5'-10'220,"0"1"0,7 4-185,1 2 1,6 2-111,6 1 0,4 0 132,3 0 1,3 4 48,6 2 1,2-1 50,4 2 0,5-2-219,5 1 0,5 1 183,-23-5 1,1-1 0,0 2 0,2 0-264,2-1 0,0 0 1,0-1-1,-1 1 220,3-2 0,0 0 1,1 0-1,1 0 22,3 0 1,-1 0-1,-3 0 1,0 1-106,-1 0 1,0 1-1,-4-1 1,0 0 65,-1 2 1,0 0-1,-2-2 1,1 0-154,1 1 1,0-1 0,-4 0 0,0-1 182,26 0 1,-5 0-20,-1 0 0,-1 0-151,1 0 0,-6 0 29,-4 0 1,-4 0 281,-9 0 1,1 0-245,-6 0 911,-3 0-843,-10 0 1,-4-1 505,-9-2 1,-1 2-509,-10-2 0,-4-1-186,-9 1 1,-3 0 116,-7 3 1,-2-1-181,-7-2 1,-2 1 223,25 1 0,-1-1-656,0 2 0,0-1 583,-2 1 0,0 0 0,1 0 1,0 0-87,-2 0 1,0 0 0,-1 2 0,1 0-165,-3 1 1,-1 1-1,-2 0 1,-1 0 202,-1 1 1,0-1-1,-1 1 1,1 0 66,3-1 0,0 1 0,0 0 0,1-1-5,1 1 1,-1 0-1,1-2 1,-1 0 16,5 0 1,1 0 0,2-2 0,1 0 107,-14 2 1,6-2-104,3-1 1,4 0 482,5 0 0,5 0-33,7 0 190,5 0 1,5 0-761,6 0 1,8 0 644,4 0 0,10 0-413,10 0 0,8 0-79,-18 0 1,0 0 0,1 0 0,0 0-262,3 0 1,1 0 0,2 2 0,1-1 284,2 1 0,1-1 0,4 1 0,0 0 0,0 0 1,1 0-1,2-2 1,0 1-418,2 0 0,0 1 1,1-1-1,0 0 400,3 0 1,-1 1 0,1-2 0,-1 1-18,-1 0 1,0 1 0,-3-1 0,-1-1-208,-7 0 0,-1 0 0,-1 0 0,-1 0 137,-5 0 0,0 0 1,-4-1-1,0-1 3,16-1 1,-7-3-177,-11 3 0,-9-1 1049,-7 4-760,-6 0 747,1-4 1,-12 3-876,-4-2 1,-10 2 1,-6 1 0,-8 0-99,-8 0 1,-6 1 112,22 1 1,0-1-1,-1 0 1,0 0-22,-4 2 1,1 1 0,-1-3 0,-1 1 27,-1 1 0,-1 0-80,-1-2 0,0 0 45,4 1 0,0 0 0,-4-2 0,0 0 3,0 0 0,-1 0 8,1 2 1,0 0 19,-1-1 1,1-1-1,3 2 1,0 0 45,3-1 1,0-2-1,3 1 1,0 0-112,-22 0 0,12-1-18,7-2 285,6 2 42,11-7 0,1 3 115,7-5 0,3 2-161,6 2 0,3-2 115,7 1 0,10 2-113,8-1-85,8 0 38,7-3 0,-18 4 1,0 0-112,3 0 1,0 1 0,4 1 0,1 0 58,2 0 0,1 0 1,-1 0-1,1-1-353,3 0 0,0-1 1,0 2-1,1 0 267,0-1 0,0 2-905,3 0 1,-1 2 893,0-3 1,-1 1 0,-3 2 0,-1 0 42,-2 0 1,-1 0-593,-7 0 1,0 0 440,20 0 0,-10 4 322,-9-1-481,-9 0 751,-12-3 0,-8 0-509,-8 0 1,-10 0-38,-12 0 235,-12 0 405,-8 0-560,19 2 0,-2 0 9,-1-2 1,-1 1-1,-4 1 1,-1 0-5,-4-2 1,0 0 0,0 0-1,-1 0 30,-2 0 1,0 0-1,0 0 1,-1 0 4,-2 0 0,0 0 1,-3 0-1,-1-1-50,16 0 1,0 0 0,0 0 0,0-1-1,1 1 1,0-1-21,-17-3 1,2 0 0,3 1-1,1-1 47,3 0 1,2 1 0,3 0 0,0 0 145,3 0 0,2 1 0,4 0 0,2-1 49,-19 1 0,12-3 503,16 3-395,3-5 1,16 7-147,9-2-147,11 2 31,21-3 0,-17 3 0,3 0 108,3-2 1,3 0-1,2 2 1,2 0-96,4-1 0,0 1 1,4 0-1,0 0-969,3-1 0,1 0 948,-13 2 0,-1 0 0,1-1-10,-1 0 1,0 0 0,1-1-1,1 2 1,2 0 0,-1 0-61,-1 0 0,0 0 0,0 0-760,0 1 1,0 1 0,-1-1 793,2 0 1,0-1 0,-1 0-1,0 3 1,-1-1 0,0 1-17,16-1 0,-1-1 0,-4 1 0,-2-1-53,-7-1 0,-3 0 0,-5 0 0,-2 0 91,17 0 1,-9 0 539,-16 0-449,-7 0 1520,-10 0-1390,-25 4 1,-6 1-161,-22 5 0,19-5 0,-1 0-190,-4 1 0,-2 0 0,-2 1 0,-1 1 396,-5 1 0,0 0-428,-6 1 0,-1-1 147,2 1 1,0-1 0,13-4-1,-1 0 1,0 0-6,-13 3 0,0 0 55,13-4 0,1-1 0,-1 1-57,2 0 0,0 1 1,-1 0-1,-1-1 1,-1-1-1,0 1 17,4-1 0,0 0 0,0 0 0,-15 3 1,3 0-48,7-3 1,2 0-1,3-1 1,2 0 83,4-1 0,2 1 0,-19 2-74,12-1 180,6 0-74,18-3 1,12-1-14,17-2 1,10-2-31,14-4 1,7-1-16,-20 6 0,2-1 0,2 0 1,2 1-96,4-1 0,1 1 59,0 1 0,1 0 23,1-1 0,2 0 0,-1 3 0,2 0-145,1-2 1,2 0 141,-14 2 0,1 0 0,-1 1-3,15-2 1,1 0-1,-15 1 1,0 1-1,0 1-41,13-2 1,-1 2 0,-3 0 0,1 2 52,-4 0 1,-1 0 0,-4-1 0,-1 1-34,-6 0 1,-1 0 0,12-1-65,-19 1 234,-11 3-164,-7-5 0,-14 7 102,-9-2 0,-13 2 89,-14 2 1,17-5-1,-2 0 130,-4 1 1,-2 1 0,-1-1 0,-2 1-280,-3 1 1,-1-1-1,-1 1 1,0-1-1049,-3-1 0,0 0 1050,-1 0 1,-1-1-10,13-1 0,-2 1 0,1-1 0,2 0 0,1-1 0,0-1-206,-2 2 0,-1-1 0,1 0 1,-14 0-1,1 0 198,1 0 1,2 0-1,5-2 1,1 0-95,1 1 0,2-1 1,10 0-1,0-1 77,-18 0 1,12 0 672,12 0-817,9 0 2558,17 0-2395,10 0 1,16-4-389,11-2 173,5-6-99,-14 6 1,0 1 21,1-2 0,1 1 154,4 1 1,2 1 0,0-1 0,0 1-29,1 1 0,2 0-482,0-1 0,2 0 267,3 3 0,1 1 368,0-2 0,1 0 0,2 1 0,1 2 0,-2-1 0,0 0 0</inkml:trace>
  <inkml:trace contextRef="#ctx0" brushRef="#br0" timeOffset="5">13827 15382 8495,'-15'-6'0,"2"1"0,3 3-86,1-1 228,4-4 131,1 6-342,4-3 1,4 4 224,2 0 1,7 0 61,2 0 1,6 0-78,0 0 1,5 0 46,-1 0 0,6 0 21,3 0 1,6 0-19,0 0 1,9 0-383,0 0 1,-20 0 0,1 0 281,2 0 1,1 0-1,3 0 1,1 0-19,1 0 0,1 0 0,2 0 0,0 0 19,-1 0 0,1 0 0,0 0 0,1 0-285,-1 0 0,1 0 0,3-1 0,-1 1 283,0-2 0,-1 0 1,2 2-1,-1-1-56,-3 0 0,-1-1 0,0 2 0,0-1-93,0 1 1,0 0 0,2-1-1,0-1 97,2 1 0,-1-1 1,-1 0-1,0 1 26,-2 1 1,0 0 0,0 0 0,0-1 30,0-1 0,1 1-1166,3 0 1,-1 1 1112,-7-2 1,0 0 0,3 0 0,0 1-182,-6-1 1,-1 0-1,-2 1 1,0-1 10,-2 2 0,0 0 1,-1 0-1,0 0-210,19 0 1,-6 1-81,-8 2 0,-8 6 418,-2 3 0,-4 8 0,-6-2 0,-4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14311 8808 26851,'8'-5'2544,"4"2"-1881,9 2-975,7 5 1,6-2 254,7 4 1,9 0-626,-21-1 1,1 0-1,3 0 1,1 0 686,2 1 0,0 0 1,3-1-1,0 0-144,3 0 0,0-1 1,5 1-1,0-2 300,3-1 0,0-1 0,0 3 0,1-1-401,-1-2 1,-1 1 0,2 0 0,1-1 143,-16-1 0,0 0 0,0 0 0,2 0 0,-1 0 0,0 0 121,16 0 0,0 0 1,-17 0-1,0 0 1,-1 0-31,15 0 1,0 0 0,-2 0 0,1 0-127,-1 0 0,0 0 0,-1 0 0,0 0 104,-3 0 1,-1 0 0,-1 0-1,-1 0 35,-8 0 1,-1 0-1,0 0 1,-2 0-81,23 0 1,-7 3-622,-5 0 248,-11 4 531,-3-2 0,-14 6-86,-4 1 0,-3-1 0,-6 2 0</inkml:trace>
  <inkml:trace contextRef="#ctx0" brushRef="#br0">1369 12700 11860,'-14'0'-806,"4"0"623,9 0 1,10 3 176,19 0 0,7 1 102,15-1 1,-24-2 0,2 1-364,2 0 1,2 2-1,3-2 1,1 1 372,5 0 0,2 0 1,2 1-1,1-1-246,2-1 0,0-1 1,2 3-1,0 0 379,-2-1 0,0 0 0,1-1 0,0 0 1,-2 0 0,-1-1 1,-4 0-1,-1-1-28,-5 1 1,-1-2-1,-2 0 1,-1-2 146,-2 0 0,-1 0 1,0-1-1,-2 1 369,17-4 1,-7-1 1287,-15 2-821,-9 2 1,-10 0-1061,-6 4 0,-10 1 386,-9 2 1,-12 2-288,-6 4 0,14-2 0,-1 0 24,-2 0 0,-1 1 1,-1 1-1,1-1-223,-3-1 0,1 1 0,0 1 1,-1 0-108,-2-1 0,-1-1 0,-2 2 0,-2 0-57,0 0 0,0 1 0,1-3 1,0 0-6,3-1 1,1 0-1,0 1 1,-1-1 364,1-1 1,-1-1 0,1 2 0,0 0-261,3-3 0,2 0 0,-19 1-272,18-1 172,10-2 1,13-1 191,8 0 0,9 0-166,10 0 0,9 0 124,9 0 1,10-1-9,-20-1 0,2 1 0,1 0 0,1 1-68,2-1 1,2-1 0,0 0 0,0 0 0,2 0 0,1 1 0,3-2 0,0 1 41,3 1 0,-1-1 1,1 0-1,0-1-70,1-1 0,0-1 0,-2 1 0,0 0 63,1 0 1,-1 1 0,0 0-1,-1-1-166,-3 2 1,-1 1-1,-3 0 1,-3 0 185,14 4 0,-6 4 0,-10 5 0,-8-1 0,-6 1 0</inkml:trace>
  <inkml:trace contextRef="#ctx0" brushRef="#br0">12030 16341 22396,'-19'-6'-2232,"3"2"2004,1 4 0,0 0 359,0 0 1,-3 0 41,3 0 1,-3 1-111,0 2 0,-2-1 91,-2 5 1,6-1-107,-3 3 0,7-3-155,-1 1 1,3-4-337,1 3 414,3-4 0,6 2 13,7-4 0,5-4 0,3-1 0</inkml:trace>
  <inkml:trace contextRef="#ctx0" brushRef="#br0">12132 16201 19577,'1'19'-747,"2"-1"0,5 2-282,5 2 168,3 1 478,3 9 0,1-2 45,1 5 1,-5-2-12,-4 1 0,-1-6-170,-2-7 1,-1-5-1146,-2-4 780,3-5 0,-5-4 1232,2-6 0,2-3 0,-2-3 0</inkml:trace>
  <inkml:trace contextRef="#ctx0" brushRef="#br0">12123 16359 18065,'-19'19'3276,"6"4"-2849,3 1 0,5 11-371,5 2 0,0 9 606,0 1 0,0 6-624,0-1 1,0-1 135,0-1 0,0-4-240,0-2 1,0 0 266,0-3 0,0 2-1355,0-3 1,0-3 684,0-6 1,-1-2 695,-2-1 0,2-2-214,-2-1-13,-2-2 0,1-7 0,-3-1 0,3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34.602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14627 6611 8313,'0'-10'0,"0"1"0,0 0 25,0-1 0,4 4 130,3 0 0,2 4-150,3-1 1,4 2 17,6 1 0,2 0-233,8 0 1,1 0 135,4 0 0,1 0-127,2 0 1,3 3-137,3 0 1,2 0 347,2-3 1,-5 0-359,5 0 1,-4-1 355,-19 0 1,-1-1 0,25 0 5,-23-1 0,0 0 0,-2 1 0,1 1 22,0-2 0,1-1 0,0 3 1,0-1 72,-1-1 0,-1 0 1,2 2-1,1-1-21,2-1 0,0 0 0,-2 1 0,0 1 57,2-2 1,0-1 0,-3 3 0,-1 0-76,-1 0 1,1-1 0,-1 2 0,1-1 8,3 1 1,-1 0 0,24 1-81,-26 1 1,-1-1 0,26 1 61,-3 5 1,2-4-16,-1 3 0,-3-1-26,3 1 1,-6-1-122,0-5 0,-1 0-119,4 0 1,-5 0 104,-1 0 1,-3 0-257,-1 0 0,0 0 56,1 0 0,-2 0 314,-2 0 0,0 3 0,-4 0 0,-2-1 0,-1-1 0,-2-1 0</inkml:trace>
  <inkml:trace contextRef="#ctx0" brushRef="#br1" timeOffset="1">19273 6713 15234,'10'-5'1276,"-1"-3"-1296,0 1 0,6 2-104,3-1 0,3 3 146,7-3 0,2 4 24,7-1 0,5 2-41,1 1 0,4 0-91,2 0 0,2 4 136,-25-2 0,1 2 0,0 1 1,0 1-168,22 7 1,-22-6 0,-1 1-52,24 5 0,-22-6 0,1 1 110,-2-1 0,2-1 1,0 0-1,0 0-156,1-1 0,-1-1 0,0-1 0,0-1 245,2 0 1,0 0-1,2-2 1,1 1 30,1-1 1,1 0-1,-1-1 1,0 1 45,1-2 1,0 0-1,-1 0 1,0-1 104,1-1 0,0-1 1,1 1-1,0 0-23,-3 1 1,0 0 0,2-1 0,-1 0 8,-4 3 0,0-1 0,-2-1 1,1 0-37,-2 1 0,0 1 1,-1-2-1,-1 0-10,21 0 1,-3-2-3,-6 2 0,-5 2-28,-2-2 0,0 1 54,-3-1 1,-2 2-110,-8-2 1,0 2-224,-3 1 1,2-3-293,-5 0 1,-2 0 199,-4 3 1,0 0-483,3 0 0,-2 3-1089,-1 0 1618,-4 8 1,6-1 0,-3 9 0</inkml:trace>
  <inkml:trace contextRef="#ctx0" brushRef="#br0" timeOffset="2">9478 6741 7953,'10'0'836,"3"4"-592,6-3-267,9 3-1518,5 1 1660,8-4 1,6 8 24,-21-4 0,1-1-56,2 1 0,1-1 0,-2 4 0,1-1-44,3-1 0,-1 0-58,-3 2 0,1-1 66,3 0 1,1 0 0,-3 2-1,1-1-38,1-2 0,1 0 1,-1 1-1,0-1 28,-1-1 1,0-1 0,1 1 0,0-1 6,-1 1 0,0 0 0,2-2 0,-1-1 46,3 0 0,-1-1-34,-1 0 0,0-1-20,1 0 1,1 0 0,0 0 0,0-1 93,0-1 1,1 1-740,-2 1 1,1-1 647,4-5 1,0-1-1,-5 4 1,0 0 18,3-3 1,1 0-1,-4 0 1,0 1 42,0 1 1,0-1 0,-1-1 0,-1 0-35,0-1 0,-2 1 0,-1 1 0,-2 1 30,23-2 0,-7 1 8,-2-2 0,-8 3-177,-5 4 22,-4 0 1,-7 0 407,-1 0 0,-3 3-723,-4 0 1415,1 5-1225,-5-7 1,-1 4 440,-4-2 0,-5-2-359,-4 2 0,-5-2 14,-5-1 0,-6 0-200,-3 0 0,-6 0 114,-1 0 0,-5 0-196,-3 0 1,-10 0 288,25 0 0,0 0-842,-1 0 0,0 0 866,1-2 0,0 0 0,0 1 1,-1 0-2,0-2 0,-1 0 0,-3-1 1,-1 1-224,-1-3 1,-1-1 0,-2 2 0,1-1 158,3-2 1,0 0 154,-2-1 1,0-1-36,2 0 1,1 0 0,-4-2 0,0 1 17,3 2 1,0 0-8,-2-1 0,1 1 0,5 2 1,-1 0-25,-1 2 1,-1 1 0,0 0 0,1 0-87,-1 2 1,1 1 0,1-1 0,1 1 77,0 0 1,1 2 0,-24-1 22,3 0 1,3 0 243,0 0 0,8 0-68,2 0 0,6 0 585,4 0 0,2-5-693,3-1 0,6-2 462,1-1 0,4-1-489,1 1 1,5 0 384,2-1 0,2 1-468,1 0 1,2 0 317,4-1 0,1 2-290,9 2 1,3-3 40,2 3 0,8 1-9,-1-1 0,6 4 2,1-1 1,1 2-1,1 1 0,3 1-37,1 2 1,5 1 40,-2 2 0,4 2-179,-1-1 0,0 1 173,-20-3 1,-1-1 0,2 0 0,0-2 47,1 2 0,1-1 0,1-2 0,0 0-39,-1 0 1,-1 1-1,2 0 1,0 0 66,-1 0 1,-1-1 0,4 1 0,-1-1-53,-1-1 1,0 0 0,1 0 0,-1 0 4,-1 0 0,-1 0 0,0 0 0,0 1-30,2 1 1,0-1 0,0 0-1,-2 0-11,1 2 0,-1 1 1,1-3-1,-2 1-61,22 4 1,-24-4 0,1 1 64,22 3 0,-22-2 1,-1 1-252,24 1 0,-4 1 283,-2-1 1,-8 2-163,1-1 0,-3-2 17,1 1 0,-4-3-76,-7 3 1,-2-4 155,-6 2 0,-3 0-60,-4-1 1,-3 1 629,-3-1-631,-2-2 1,-2 4 407,-2-2 0,-5-1-325,-7 5 0,-6-1-215,-10 3 1,-6 4 107,-7-1 1,-2 1-147,-4 0 1,24-8-1,-1 0 126,-2 1 0,0 1 1,0-2-1,0 0 69,-2 0 0,0-1 0,1 0 1,1 1-1,-3-2 0,0 1-153,0-1 1,-2 0 155,-2-2 0,-1 0 1,-3 3-1,0-1 0,-1-1 1,-1-1-380,2 1 0,0-2 0,-2 1 1,1-1 377,1 1 1,-1-2-1,0 1 1,0 0 75,1 0 1,0 0 0,2 0 0,0 0-110,2 0 0,1 0 183,3 0 0,1 0-52,-3 0 0,-1 0 1,5 0-1,0 0 92,-1 1 1,0-2-96,3-1 0,1 0 0,-20 1 89,7-2 1,4-1-59,2 1 0,5-3 64,1 3 0,5-1-61,4 0 1,0 3-196,1-2 662,3 2-585,2 1 490,8 0 1,3 0-621,8 0 1,2 0 236,11 0 0,2 0-125,10 0 0,4-1 193,5-2 1,4 1-308,-18-1 0,1 0 1,0 1-1,1 1 263,4-2 1,1 0 0,-1 1-1,-1 0-272,3-1 0,1 0 0,0 2 0,0-1 313,0-1 1,1 0 0,4 2 0,0 0-65,3-1 1,1 1 0,-2 0 0,1 1-330,2-1 1,0 2 0,-3 0 0,1 1 312,-3-1 0,0 1 0,2 1 0,-1 1-3,0-1 1,-1 0-1,-3 1 1,0 0-257,-1-1 1,0 0-1,-3 1 1,1-1 253,-2-1 1,1-1 0,1 1-1,-1-1-27,0 0 1,-1-2-1,2 0 1,-1-2-27,-4 0 1,1 0-1,1-1 1,1 0 0,-1-1 0,0 0 0,0-1 1,0 0-84,-2 0 1,1-1-1,-1 2 1,-1 1-434,18-2 0,-1 4 209,-8-1 0,-1 2-81,-2 1 0,-5 4 385,-4 2 0,-4 3 0,1 4 0,-3 2 0,0 3 0</inkml:trace>
  <inkml:trace contextRef="#ctx0" brushRef="#br0" timeOffset="3">6201 8073 7630,'6'0'-381,"0"0"405,1 0 60,6-5 1,3 3 31,5-4 0,4 4-41,6-1 249,-2-2-417,12 4 0,-6-3 584,8 4-1382,1 0 999,2 0 232,1 0-235,-1 0 0,1 4 104,-1 2-225,1-2 130,-1 4 1,2-6 131,2 5-147,-3-5-22,-17 0 1,-1 0-1,24-2 41,-24 0 0,1 0-72,-2-2 1,1 0 5,1-1 0,0 1 0,0-3 0,1 1 157,2 1 0,-1 0-134,-1 1 1,-1 0 0,0 2 0,0 0 0,-2 0-1,0 0 152,0 0 0,0 0-124,0 2 1,0 0-1,1 0 1,0 1 0,-1 2-1,1 0 99,-2-1 0,0 1 1,23 1-224,0 0 0,-5 0 97,2 4 0,-7-1 214,4 0-1837,-5 1 1405,-2-1 1,0 0-1922,1 1 1036,-1-1 1027,-4 4 0,4-1 0,-4 3 0,-1 2 0,3 0 0,0 2 0</inkml:trace>
  <inkml:trace contextRef="#ctx0" brushRef="#br1" timeOffset="4">9860 7924 14559,'-9'-5'-1196,"1"-1"552,1-2-50,-1-1 653,7-1 0,-2 1 490,6 0-7,2-1 1,6 4 1,1 0 1,7 3-163,5-3 1,4 4-50,3-2 0,9 0 61,9 1 0,-20 1 1,0 0-560,6 0 0,2 1 0,2 0 1,1 0 373,5-2 1,0 0 0,5 0 0,2-1-354,-16 2 0,0-2 1,0 1-1,1 0 0,-1 0 1,1 0 221,0 0 1,1 0-1,-1 0 1,0-2-1,0 1 1,1-1-31,-2 0 1,0 0 0,0 0-597,1-1 1,0 0-1,0 0 560,1 0 0,1-1 1,0 1 102,13-1 1,0 0 0,1 2 0,-1 1-45,-7 2 0,0 0 0,-3 2 0,-1 0-228,-1 1 0,-2 2 0,1 1 0,-1 3 257,-3 3 0,1 2 0,1-2 0,-1 1 0,-4 4 0,-1 1 0,0 0 0,0-1 0</inkml:trace>
  <inkml:trace contextRef="#ctx0" brushRef="#br0" timeOffset="5">20484 7802 8010,'0'-9'-405,"0"4"-672,-4-3 1399,3 7-98,-8 1-131,8 5 1,-7 8 348,2 3 0,-2 6-158,-2 2 0,-2 7-45,-1 4 1,-4 5-1592,-2 3 1718,1 3-256,6-21 1,1 1 0,0-1 0,-1 1-27,0 2 1,-1 0 0,2-2-1,0 0-57,0-1 0,0 0 0,-8 17-298,4-5 155,1-8 59,5-2 1,4-15-1158,2 1 557,6-9 336,2 0 321,4-8 0,9-5 0,1-6 0</inkml:trace>
  <inkml:trace contextRef="#ctx0" brushRef="#br0" timeOffset="6">20400 7942 8010,'-9'0'-339,"-1"0"339,5 0 0,-2 5 0,4 5 0,0 3 819,3 6 1,4 5-417,2 3 0,2 3-410,2 8 0,0-2 0,3 7 1,-3-2-318,2 2 1,0-4 297,0 2 1,-5-4-84,3-3 1,-4-3-275,0-6 1,1-1 165,-4-2 1,0-7-828,-3 1 503,0-5 541,-4-6 0,-5 3 0,-5-2 0</inkml:trace>
  <inkml:trace contextRef="#ctx0" brushRef="#br0" timeOffset="7">20363 8315 8010,'0'-10'81,"-3"4"42,0 0 0,0 3 87,3-3 0,0 2 355,0-2 0,1 4-323,2-1 0,2-1-119,4 1 1,1 0-559,3 3 0,1-3 241,5 0 1,0-1 193,-1 4 0,5-4 0,1-1 0</inkml:trace>
  <inkml:trace contextRef="#ctx0" brushRef="#br0" timeOffset="8">20763 7914 8073,'-5'4'270,"-3"2"0,7 4 75,-2 2 1,2 1-93,1 5 1,0 3-30,0 7 0,0 1-28,0 2 0,0 3-104,0 6 0,0-2 142,0-1 0,0-1 14,0-5 1,0-3-1253,0-3 502,0-4 196,0-3-493,4-4 535,1-5 0,1-4-43,0-2 1,1-2-133,2-1 0,3-5 123,1-4 1,0-2 315,0-4 0,1-5 0,5-3 0</inkml:trace>
  <inkml:trace contextRef="#ctx0" brushRef="#br0" timeOffset="9">20977 7914 8062,'-1'-6'0,"-2"0"0,2 4 629,-3-2-330,4 4 0,-3 4 1100,0 2-689,0 6-399,-1 3 0,3 8-47,-3 1 1,0 7 114,1 4-869,0 1 283,3 5 1,0-3 143,0 3 1,0-2-97,0 1 0,1-6-224,2-3 0,3-7-462,7-5 1,-2-3-1023,5-1 1867,-1-8 0,4 6 0,0-8 0</inkml:trace>
  <inkml:trace contextRef="#ctx0" brushRef="#br0" timeOffset="10">21210 8240 7981,'0'-6'-216,"0"0"-1,4 4 302,1-3 0,5 2 235,-1 0 0,4 0-279,3 3 0,2 0-61,0 0 0,1 0-141,-1 0 0,4 0 161,0 0 0,4 0 0,-2 0 0</inkml:trace>
  <inkml:trace contextRef="#ctx0" brushRef="#br0" timeOffset="11">21694 8119 7946,'-9'0'0,"3"0"0,0 0-291,-1 0 181,2 4 1,-2 1 37,4 5 780,-4-1-406,6 0 0,-4 5-263,5 1 1,0 6 31,0 1 1,1 0-160,3 0 0,1-2 57,4 2 0,1-6 57,3 0 0,-2-5 87,5 1-280,-1-5 79,0-3 0,2-4 2,-1 0 0,-2-4 28,2-3 1,-5-5 158,2-4-108,-3-1 37,-1-2 0,-3 0 85,1-3 0,-5 2-77,1-1 1,-3-2 13,-3 1 1,-2 0 35,-5 4-790,1-1 477,0 5 1,-1-3-669,1 5 893,4 3 0,-8 1 0,3 3 0</inkml:trace>
  <inkml:trace contextRef="#ctx0" brushRef="#br0" timeOffset="12">22011 8082 7894,'-3'9'-675,"0"0"624,0 1 12,3-1 0,0 1 543,0 3 0,1 1-144,2 5 1,-2 0-178,2-1 0,2 1 10,1-1-64,-2 5-12,0-3 1,0 2-7,-1-7 0,1-1 102,-1-5-41,-2 0-21,3 0-54,-4-3 0,0-3-77,0-6-86,4-3 111,-3-7 0,4-1-102,-1-5 1,-2-1-16,4-1 0,-3-2-224,3-2 1,0-1 1,4 4 1,-2 2-163,-2 4 1,2 0 173,-1 3 0,1 2 282,1 5 0,1 1 0,-1 5 0</inkml:trace>
  <inkml:trace contextRef="#ctx0" brushRef="#br0" timeOffset="13">22290 8249 7890,'-6'0'0,"0"0"704,4 0-465,-2-4 0,5 3 205,2-2 0,2 2 298,4 1 0,5 0-448,1 0-25,3 0-468,4 0 1,-2 0-450,2 0 1,1 0 647,-2 0 0,5 0 0,-2 0 0</inkml:trace>
  <inkml:trace contextRef="#ctx0" brushRef="#br0" timeOffset="14">22709 8007 8000,'-9'4'195,"3"2"190,-1 3 1,5 0-52,-1 1 0,2 4 38,1 5 1,0 3-247,0 6 1,0-3-156,0 0 1,3 0 65,0 3 1,1-4-233,-4-3 0,3-2 279,0-4-469,0-1 220,-3-9-1,0-1-155,0-4-18,0-12 258,0 5 50,4-15 75,-3 7-78,3-3 1,-4-4 110,0 0 1,3 1 205,0 2 0,2 1-35,-2 3 1,-1-3 208,4 3 1,-1 1-61,1 2 0,3 2-51,-3 0 0,2 2 131,1 2-191,1-3-82,-1 8-262,0-3 105,1 4 0,-1 3 87,0 0 1,1 5-207,-1-2 0,-3 3 119,0 4 0,-3-2-118,4 5 1,-5-5-201,1 1 0,-2 2 84,-1-2 1,0 4-948,0-4 729,0 1 0,0-1-1311,0 0 1116,0 1 0,1-4 600,2 0 0,2 1 0,4-1 0</inkml:trace>
  <inkml:trace contextRef="#ctx0" brushRef="#br0" timeOffset="15">23044 8100 7943,'-9'0'0,"0"0"0,-1 0 567,1 0-172,0 0-129,4 5 0,-4 0 221,3 4 0,2 0-223,1 1 1,2-1-288,1 0 1,0 2 11,0 1 1,4-3-179,2 1 0,4-1 175,2-3 1,1-2-70,3-1 0,1-2-458,-1-1 372,2-4 0,-3 2-185,1-4 297,-5 0 1,2-3-93,-3-1 323,-1 5-100,-4-3 0,3 3-96,-5-5 0,0 1 20,-3 0 1,-4-1 14,-3 1-207,-1 0 94,-1 4 0,-4-3 106,1 5-21,0-4 15,2 2 0,1-4 0,0-1 0</inkml:trace>
  <inkml:trace contextRef="#ctx0" brushRef="#br0" timeOffset="16">23296 7961 8959,'-5'1'663,"1"2"0,3-1-371,1 4 0,0 1 59,0 6 0,0-2-316,0 5 0,4-1 102,-1 4 1,3 3-409,-3-1 0,3 4-97,-3-3 0,3 3-351,-2-4 0,2 4 283,-3-3 436,4 0 0,-2 0 0,5 2 0</inkml:trace>
  <inkml:trace contextRef="#ctx0" brushRef="#br0" timeOffset="17">23249 8166 7940,'5'-6'-217,"4"-2"0,-3 7-72,6-2 1,-1-2 298,6 4 1,-1-3 14,5 4 0,0 0-69,4 0 44,-4-4 0,6 3 0,-4-4 0</inkml:trace>
  <inkml:trace contextRef="#ctx0" brushRef="#br0" timeOffset="18">23677 7793 7940,'-5'4'343,"-3"1"0,6 5-75,-4-1 0,4 5 122,-1 1 0,-2 7-59,2 3 141,-4 2-181,6 0 0,-7 6-222,2 1 0,0 1 91,0-1 1,3-5-191,-3-4 0,4-6 107,-1 0-450,2 0 210,1-13 51,0 6-42,0-11 1,3-1-132,0-6 0,7-3-149,0-4 0,4 2-107,-2-4 0,5 3 187,-1 0 0,-3 1 263,-1 2 0,2 0-194,-2-1 382,1 5-98,-4-3 1,0 7-255,1-2 281,-5 2-45,3 1 0,-4 1 19,2 2 1,-1 2 123,-5 4 0,1 1 84,2-1-43,-2 5-162,3-4 1,-4 3-218,0-3 1,0-1-333,0 0 173,4 1 1,-2-2 372,4-2 0,0 2 0,4-3 0</inkml:trace>
  <inkml:trace contextRef="#ctx0" brushRef="#br0" timeOffset="19">23948 8138 7834,'-9'6'667,"3"0"-64,2-4-294,4 6 0,0-5-80,0 3 0,0 0 6,0 3-316,0 1 1,1-1-135,2 0 1,-1-1-1132,4-1 1346,1 1 0,6-3 0,1 4 0</inkml:trace>
  <inkml:trace contextRef="#ctx0" brushRef="#br0" timeOffset="20">23994 7979 6410,'0'-5'0,"4"1"0,1 4 0</inkml:trace>
  <inkml:trace contextRef="#ctx0" brushRef="#br0" timeOffset="21">24078 8091 7940,'-4'9'67,"-1"1"-67,-1-1 0,2 3 976,4 1-378,0-1-188,0-2 36,0-5-140,0 3 1,1-1-172,2 3 0,-1 1-128,5-5 0,-4-1 74,3 2 0,0-5-188,3 1 0,1-2 100,-1-1 0,0 0-138,1 0 0,2-4-56,1-3 133,-1 3 10,-3-4 1,1 4-26,-1-2 97,0-3-22,-4 8 1,4-6-1,-3 4 0,-1 0-145,1 3-271,-4 0 327,2 0-1112,1 4 499,-4 1 710,3 0 0,0 4 0,1-4 0</inkml:trace>
  <inkml:trace contextRef="#ctx0" brushRef="#br0" timeOffset="22">24460 8110 7940,'-1'-9'32,"-3"3"1,3-2 153,-2 2 174,-2 2 1,3-4 572,-4 5 0,3 0-491,-3 3 1,2 1-159,-2 2 1,1 0-317,-1 7 0,-1-3 57,4 5 1,-2 2 36,2-2 0,2 4 264,-2-4-890,2 1 451,1-4 1,4 0-223,2 1 1,3-2-346,0-2 1,0 1-225,1-4 0,2 0 386,1-3 0,2-1 73,-3-2 0,1-2 388,-4-4 0,0 0 57,1-1 0,-2 1 67,-2 0 0,-2-1 110,-4 1 98,0 0 847,0-1-176,0 1-370,0 4-246,0 1 1,-3 8-91,0 2 1,-1 5-17,1 2 1,2 3 58,-2 0 54,2 6-183,1-3 0,0 8-48,0-2 0,0 2 1,0 1 0,0 3 358,0 0-120,-4 0-202,3-3 1,-4 0 85,5 0 0,0-4-87,0-3 1,-1-1-150,-2-1 0,1-4 193,-4 1-374,0-9 182,1 5 1,-4-8-2,3 3 1,-2-3-134,-1-4 1,-1 0-118,1 0 0,-3-4 99,-1-3 0,-2-1-75,2-1 0,-2-5 22,2-1 1,1-3-296,3 0 1,0 2-3,3 1 508,2-1-72,4-3 1,0 4 188,0-1 0,4 4 406,2-3 0,7 3-318,2 0 0,7-2 141,3 2 0,6 3-367,3 2-706,2 1 384,1 1 1,1 0-1217,-1 2 1559,0 2 0,0-3 0,-1 4 0,-3 2 0,-2 4 0,0 4 0</inkml:trace>
  <inkml:trace contextRef="#ctx0" brushRef="#br0" timeOffset="23">20828 9013 7944,'-9'0'0,"7"0"177,8 0 0,17 0 255,17 0 1,-12 0 0,2 0 291,4 0 1,1 0 0,5 0-1,2 0-1018,6 0 1,0 0 0,-11 1 0,0 0-1,0 1 500,4 0 0,0 0 1,1 0-1,2 1 1,1 0-1,0 0-46,1 0 1,1 0 0,-1 0 0,0 0-1,-1 0 1,0 0-299,1 0 1,-1 1 0,1-2 0,-2 1 0,0-2 0,0 1 283,-1-1 1,1 0 0,-1 0-1,1-1 1,-1 1 0,1-1-66,-3 0 0,1 0 0,-1 0 0,0 0 0,-1 0 0,0 0-275,13 0 1,-1 0 0,1 0 0,0 0 272,-2 0 1,0 0 0,0 0 0,-1 0-277,-2 0 1,0 0-1,-2 0 1,0 0 297,-4 0 0,0 0 0,-3-1 0,0 1 189,-1-2 0,-1 1 1,-1-2-1,0 0-467,-3-1 1,-1-1 0,-1 1 0,-2-1 71,-2 0 1,-1 1-1,24-5-254,-24 6 0,1 0 0,20-4-682,0 4-2152,-5-5 2295,-9 7 898,-1-3 0,-3 4 0,0 0 0,-1 0 0,-2 0 0</inkml:trace>
  <inkml:trace contextRef="#ctx0" brushRef="#br0" timeOffset="24">24218 9087 7800,'-10'0'3276,"5"0"-1805,1 0-1471,12 0 0,-2-4 0,8-1 0</inkml:trace>
  <inkml:trace contextRef="#ctx0" brushRef="#br1" timeOffset="25">6210 14758 11322,'0'-10'-478,"0"1"0,4 3 1407,3 0 0,2-1-314,3-2 1,6 3-66,4 0 1,5 0 49,1-4 1,5 2-166,7 2 0,3-2-480,7 5 1,-24 0-1,1 0 254,2 1 0,1 1 0,0-1 1,1 1 9,1 1 1,1 0 0,-2 0-1,0 0-167,0 0 0,0 0 0,2 0 0,0 0-82,3 0 1,0 0 0,-1 1 0,1 1 114,1 0 1,1-1 0,-2 1 0,1-1-403,3-1 1,1 0 0,-1 0 0,1 0 434,0 0 0,1 0 0,1-1 0,0-1-39,-1 1 1,0-1-1,0-1 1,-1 0-162,-2 1 0,-1 1 1,-2-2-1,0 0 33,0 1 0,-1 0-438,-1 1 1,-1-1 343,-4 2 0,-1 0 1,0 3-1,-2 2-669,17 4 0,-1 10-2465,-5-1 3277,-4 11 0,1-3 0,-6 8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13240 11396 21250,'0'-10'-1639,"0"-2"1,1 4 63,2-1 1,11 3 3027,7 0 0,13 2-1046,7 4 0,-15 3 0,3 1-582,3 0 0,1 1 0,3 1 0,2 0 318,5-2 1,1 1-1,4 0 1,1 0-259,-14-1 0,0 1 1,1-1-1,1-1 1,1 0-1,1 1 236,2 0 1,0 0 0,1 0 0,-2 0 0,1-1 0,0 1-205,4-1 0,1 0 0,0 0 0,-2-1 0,1 0 0,0 0 195,1 0 0,1 0 0,0 0 0,1 0 0,1 0 0,0 0-126,-1 0 0,1 0 0,-1 0 0,1 0 0,1 1 0,-2-1 5,0-1 1,0 0-1,-1 0 1,1 1-1,1 0 1,-1 0 145,1 0 1,1-1-1,0-1 1,1 1-1,-1 0 1,1 0-9,0-2 0,-1 0 0,1-1 0,0 1 0,0-1 1,0-1-13,0-1 1,0 0 0,-1 0-1,2 0 1,-1 1 0,0-1-13,-11 1 1,0 0 0,-1 0 0,1 0-1,12-1 1,-1 1 0,1 0-35,-2-1 1,-1 1-1,1 0 1,-1 1-1,-1 1 1,0-1-1,-4 1 1,-1 0-1,0 0 1,1 1-1,-1-1 1,0 1-118,-2 0 0,-1 0 0,0 0 1,0 0-1,0 1 0,-1-1-154,15 1 0,-2 1 0,-1 0 0,-1 1-328,-7 2 0,-2 0 1,-2 1-1,0 1-58,-4 0 0,-2 2 1,-5 2-1,-1 4 586,-5 0 0,-1 1 0,1-1 0,-1 2 0,7 17 0,0 0 0</inkml:trace>
  <inkml:trace contextRef="#ctx0" brushRef="#br0">1909 15065 19649,'9'0'-517,"0"0"1,2 0 135,1 0 0,3 0 149,3 0 1,9 0 385,4 0 1,6 0 415,7 0 1,7 0-744,-22 0 1,1 0 0,0 1 0,0 1 254,-1-1 0,0 1 0,0 1 0,-1 0-58,2-1 0,-1-1 0,1 3 1,-1-1-2,-1-2 0,0 1 0,-1 1 0,-1 0-117,17 0 0,-5 0 101,-7-3 0,-3 0-144,-4 0 139,-5 0 0,-7-1-39,-5-2 0,0 1 812,-4-4 1,0 0-1125,-3-4 1,0 1 171,0 0 0,-1-1-346,-2 1 0,-3 0-225,-7-1 0,2 1 234,-5 0 1,2-1 171,-2 1 0,-1-3-295,1-1 1,2 0-78,-2 0 1,5 3 463,-1-2 0,1 4 506,2 2 0,4 3 502,2-3-556,2 4 0,3-2 719,4 4 0,1 4-604,9 2 0,2 2 77,4 2 0,4 2-125,-1 1 1,2 3-34,0 0 0,0 1-345,-2 2 1,-2-4 66,-4 1 0,-1-4 84,1 4 0,-8-2-1061,-1 2 0,-7-2 482,0-1 1,-3 2 46,-3 7-285,-7-2 446,-4 6 329,-9-2 0,4 2 0,-5 2 0,-6 4 0,-5 3 0</inkml:trace>
  <inkml:trace contextRef="#ctx0" brushRef="#br0">1965 16061 19213,'-19'5'886,"4"3"-1393,3-5 1,3 4 1480,3-1 0,3-1-2060,10 2 1,3-1 610,9 3 1,8-3 2112,4 0 0,8-3-861,4 0 0,8 1-876,-23-3 0,0 1 1,3 0-1,2-1 122,2-1 1,1 0 0,3 0 0,-1 0-160,1 0 1,0 0-1,-1 0 1,1 1-239,-1 1 0,-1-1 0,-2 0 0,0 0 635,0 2 0,-2 0 0,-4-1 0,-1-2-84,22 4 0,-8-3 20,-8-1 1,-3 0-228,-6 0 1,-6-3 231,-7-1 258,-5-3 58,-3 2 0,-8-1-694,-3 0 0,-2 0 158,-3 0 1,-3-2-221,-4 2 1,1-3-195,-1 0 0,0 0-239,-3 0 0,1-2-4,-4-1 0,6 1-293,0-1 1,1 2-173,6 0 0,0 1 1799,2 0-1420,5-1 390,1 5 0,12 1 1009,5 4 0,4 4-286,5 2 1,2 6-50,4 0 0,0 5-137,0-2 0,-5 3-231,-1 1 0,-2-1 16,-2 1 0,-6-4 129,-3 1 0,-6-2 310,0 2 0,-7 0-292,-5-3 1,-6 3 713,-6 0 0,-3 0-165,-4 0 1,3 2 1352,0-3-1476,5 3 1,-11 4 0,2 2 0</inkml:trace>
  <inkml:trace contextRef="#ctx0" brushRef="#br0">3883 16694 14679,'1'-6'-459,"2"0"1,3 4 806,6-1 1,4 2-351,6 1 1,6 4 199,6 2 1,7 2-62,6 2 0,-22-4 1,1 1-311,3 1 0,1 0 0,3 1 0,0 0 214,2 2 1,1 0 0,2 0 0,1 1-289,2 0 0,-1 1 0,1 0 1,1-1 216,0-1 0,0 0 0,2 2 0,0 0 10,1 0 0,0-1 0,0-1 1,1 1-18,-1-1 1,0-1-1,1 0 1,1-1 100,-1-1 1,1-1 0,0 2 0,1 0-36,3-1 0,1 0 0,-6-2 1,0 1 96,0-1 0,1 0 0,-3 0 0,0-1 89,-1-1 0,1 1 0,-2 1 0,1 1-66,3-1 1,-2 0 0,-2 0 0,-2 0 6,1-1 0,-1 0 1,0-1-1,1 0 107,-1-1 0,0 0 1,2 1-1,0-1-55,1-1 0,1-1 0,-2 3 0,0-1-154,0-2 1,0 1 0,-1 1-1,-1 0-192,-2-1 0,-1-1 0,1 2 0,-1 0 31,-2-1 0,-1-1 0,-2 3 1,0 0-60,-3-1 0,1 0 1,-2 1-1,0 0-479,-2 1 1,0-1 0,24 6 80,-7-1 1,-1 5 563,-5 1 0,-3 0 0,0 0 0,1 2 0,2 0 0</inkml:trace>
  <inkml:trace contextRef="#ctx0" brushRef="#br1">21145 14925 9637,'-9'0'178,"-6"5"1,-3 5-16,-6 4-170,-7 4 1,-2 6-236,-5 4 0,-1 0 182,2 3 0,6-7-16,9-2 1,8-3-5,4-4 0,6-2 6,7-7 1,7-1-52,5-2 0,10-2 42,3 2 1,6-2-28,0-1 1,5-1-191,2-2 1,-1 2 54,-3-2 0,-4-1 48,-2 1 0,-7 0 99,-5 3 0,-5 4 10,-4 2 0,-7 2 218,-6 2 0,-8 3-66,-10 3 1,-1-2-197,-6 2 0,3-2 14,-3 2 1,0 0-169,3-3 1,2-1 285,-2-3 0,4-4 0,-2 0 0</inkml:trace>
  <inkml:trace contextRef="#ctx0" brushRef="#br1">21434 14879 8312,'18'-14'-717,"0"7"778,-3-2 0,2 7 651,-5 2 1,-3 8-251,-6 7 1,-2 7-15,-1 3 1,-4 3-170,-3 3 1,-4 2-17,-1 4 1,-5 2-453,1 1 1,3-2 257,1 3 0,-1-6-753,4-1 0,-2-4 80,4 1 1,2-4-314,-1-5 0,3-2 917,-3-7 0,-1-5 0,-2-4 0</inkml:trace>
  <inkml:trace contextRef="#ctx0" brushRef="#br1">21210 15046 8312,'-3'-9'-136,"0"0"0,1-1-337,5 1 1,6 1 509,7 2 0,5-2 542,4 5 0,2 0-683,1 3 1,1 1-232,2 2 1,1-1 334,2 5 0,3 3 0,-4 4 0</inkml:trace>
  <inkml:trace contextRef="#ctx0" brushRef="#br1">21601 15186 7183,'9'0'869,"1"0"1,2 0-873,1 0 0,3-3 127,0 0 1,4-4-12,2 0 1,3-4-55,-3-1 1,-1-2-168,-2 2 0,-1 0 223,-3-3 0,-2 2-7,-7-2 1,-2 3-372,-4 0 0,-4 3-4,-2 3 1,-7-2 192,-2 5 0,-3 1 57,-1 5 1,0 3-9,-3 7 0,1 0-23,-4 3 122,5 1-93,1 2 0,2 1 41,1 1 0,3 2-35,0-1 0,7 0-137,3-4 1,3 2 35,3 2 1,6-7-175,7 1 0,2-5 123,4-2 1,3-3-74,6-3 0,-2-2 41,2-1 0,2-1 197,1-2 0,-2-7 0,0-4 0</inkml:trace>
  <inkml:trace contextRef="#ctx0" brushRef="#br1">22104 15167 8312,'6'-15'-53,"0"-1"0,0 4-132,0-4 761,2 5 70,-7-2 1,-2 4-224,-8 3 0,-2 3-165,-4 6 0,-1 2-98,-2 5 1,-1 0 48,0 2 1,4 0-97,-1 3 1,5 0-31,-1 0 1,2 2-337,4-5 1,-1 4 37,4-4 0,1-3-268,5-2 1,2-2-69,4 1 0,5-2 207,1-4 1,4-1 40,3-2 0,-2-2 160,5-4 0,-4-1 85,1 1 1,-4 3 37,-2 0 1,0 0 309,-3 0 1,-1 1 241,-3 2-145,-3 2 0,-2-2-159,-4 6 1,0 2-62,0 4 1,0 1-709,0-1 0,-3 3 137,-1 1 0,1-1-437,3-3 841,0 1 0,9-1 0,1 0 0</inkml:trace>
  <inkml:trace contextRef="#ctx0" brushRef="#br1">22570 14832 8312,'-7'0'301,"1"0"1,1 1 446,-1 2 1,1 8-219,1 7 1,-1 6 163,-4 7 1,0 3-284,-1 7 1,4 1-554,0 5 1,4-4 560,-1 0-2512,2-7 1766,1 0 0,5-11 244,4 0 52,5-9 1,4 10 0,1-6-1</inkml:trace>
  <inkml:trace contextRef="#ctx0" brushRef="#br1">20633 16164 7335,'-5'4'1093,"1"5"-588,4 6 0,0 13-56,0 6 0,0 7-284,0 9 1,0-24 0,0 1-289,0 1 1,0 0-1,0 1 1,0-2 268,0 20 1,0-5-199,0-11 402,0 0-352,0-19 218,0 0 1,0-17-48,0-4 0,0-5-178,0-5-52,0-3 152,0-2 1,4-4-429,2 0 1,5-1 54,2-2 1,3 2-104,0-2 0,1 3 228,2 3 1,0 4 87,-1 5 0,4 3 233,0 3 1,-1 5 111,-2 2 0,-5 10-159,-1 6 1,-3 4-61,0 5 0,-5 2 318,-2 4 0,-2 3-72,-1 0 1,-3 0-177,0-3 1,-4 0-136,4 0 1,-3-5-213,3-1 0,-3-3 6,3-4 0,0-1-288,3-5 0,1-4 13,2-2 1,3-2 170,6-1 0,1-5-594,5-4 348,-1-5 216,10-8 1,-3-3 347,4-6 0,-4-1-298,1-2 1,-4-2 34,1 5 0,-6 0 412,0 3 0,-5 8-222,2 1 1636,-7 7-1146,-2 2 0,-8 15 388,-2 7 0,-3 6 52,0 3-85,0-1-373,-1 7 0,5-7 11,2 5 0,2-4-359,1 1 0,4-4-47,2-2 0,3-3 157,0-3 0,3-5-259,1-2 0,2-2-17,-2-1 0,2-5 53,-2-5 1,-4 0 22,-3-5 1,-4-1-126,1-3 0,-2 1-118,-1-1 1,-4 4-295,-2-1 1,-3 2 11,-4-2 0,3 4 216,-2 6 1,1-2 347,2 5 0,0-4 0,-1 2 0</inkml:trace>
  <inkml:trace contextRef="#ctx0" brushRef="#br1">21275 16499 8392,'10'5'0,"-1"-1"147,0-4 0,2 0 215,1 0 0,-1 0 144,5 0 1,-1 0-176,4 0 0,0-3-82,-1 0 1,1-4-350,0 0 1,-1 2-468,1-1 0,-1 3-586,1-3 1153,-5 4 0,4-7 0,-3 4 0</inkml:trace>
  <inkml:trace contextRef="#ctx0" brushRef="#br1">22095 16108 8587,'0'-19'466,"-1"4"-388,-2-1-19,1 5 1,-3 1 103,2 7 0,1 3 229,-4 3 0,0 5-85,-4 7 1,-2 5-143,0 8 1,-2 8-146,2 4 1,0 9-227,5-23 1,-1 1-1,2 1 1,0 1 236,0 1 1,0 2-1,1 1 1,0 1-28,0 4 0,0 2 0,1-3 1,-1 1-113,0 1 1,1 0 0,1-2-1,1 0 34,0-1 0,0 0 1,0-2-1,0 1-164,1-2 1,-1-1 0,-2 20-268,1-9 0,1-12 226,-4-9 1,3-11-143,-4-4 1,5-7-220,-1-7 640,2-3 0,1-17 0,0-2 0</inkml:trace>
  <inkml:trace contextRef="#ctx0" brushRef="#br1">21806 16452 8562,'0'-18'130,"1"3"0,2 3 1,3 1 252,7 2 0,2 1-176,7 2 1,2 1-63,4 5 0,1 0-247,2 0 1,-1 4 87,4-1 0,0 3 118,3-3 1,-4 3 52,-2-3-275,-2 5 0,-5-3 0,-1 4 0</inkml:trace>
  <inkml:trace contextRef="#ctx0" brushRef="#br1">22337 16406 8432,'-1'-9'-541,"-2"3"0,2 1 1320,-3 2 1,2 2-175,-1-2 1,1 6-323,-4 3 0,1 6-79,-1 0 1,-2 6-167,5 0 0,0 1 143,3 2 0,0-1-137,0-1 0,0 0 75,0 3 0,4-6-206,3-1 1,1-3-90,1-3 0,4-4 85,-1-2 0,3-2 80,-2-1 1,2-5 87,-2-4 1,-1-2 120,-2-4 0,-2-1-94,-2-2 0,1-1 19,-4 0 0,0 2-81,-3 1 0,0 0-80,0 3 0,-3-2-713,0 2 0,-4 1 347,1 3 1,2 3-1752,1-1 1107,-3 5 1048,5-2 0,-3 4 0,4 0 0</inkml:trace>
  <inkml:trace contextRef="#ctx0" brushRef="#br1">22607 16368 8504,'4'-5'286,"-2"1"358,4 4 250,-4 0-565,7 0 1,-5 5 71,2 5 0,-1 3-47,-2 6 1,-2 2-87,2 1 1,-2 3-142,-1-3 1,0 3 94,0-4 1,0 3-195,0-5 1,0 0 148,0-6 1,0-4-78,0-3-78,0-4 0,1 1 26,2-6 0,0-2-270,3-4 1,-3-5 81,3-1 1,0-4-569,4-2 0,-1 1 103,0-2 1,0-1-113,1 2 0,2 0-33,1 5 0,2 0-1044,-2 4 1794,3-1 0,-6 4 0,4-1 0</inkml:trace>
  <inkml:trace contextRef="#ctx0" brushRef="#br1">22923 16434 8421,'7'0'-128,"-1"0"1,-3 0-125,3 0 0,0 0 521,4 0 0,-4 0 411,0 0 0,-3 0 784,3 0-965,-4-4 0,4 2 69,-3-1-77,-2 2-279,3 1 0,-8 4-71,-3 3 0,-1 4-217,-1 1 0,3 5-13,-1-1 0,4-2-382,-3 2 1,4-1-119,-1 4 1,3-5 230,3-1 1,2-3-74,5-1 0,3 0 34,3-3 1,1 1 143,2-4 1,0 0 159,3-3 0,-1-4 273,4-2 0,-4 1-48,4-2 0,-4 1 208,1-3 0,-3-3 264,0-1 0,-2 1-245,-1 2 1,-3 1 104,-3 0 0,-1-2-74,0-1 1,0 4 40,-3-5 0,-2 5-161,-4-4 0,0 3 374,0 0-452,0 2 1,-1-7-160,-2 5-198,-2 0 1,-8 3 135,1-1 0,-1 5-107,4-1 0,-4 5-47,-3 1 1,3 6-177,0 0 0,3 0 207,1 4 1,-1 0-8,1-1 0,1 2 165,2-2 0,1 0 101,5 3 0,0 1-167,0 2 1,6 0 26,3-3 1,1 3 259,6-2 0,2 0-410,4 0 1,4 0-569,-1-3 1,2-2 265,1-5 0,3-2-177,0-4 0,0 0-40,-3 0 541,0-4 1,4-1-1,1-4 1</inkml:trace>
  <inkml:trace contextRef="#ctx0" brushRef="#br1">23715 16638 8325,'-6'0'3276,"-1"0"-1470,5 0-1301,-2 0-795,4 0 0,-4 5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8762 13361 16406,'4'-6'1287,"2"0"1,3 4-1148,4-2 0,-2 3-227,4 1 0,4 0 106,3 0 1,7-3 140,-1 0 0,3-3-69,0 3 0,2-4 107,4 0 1,-1 2-259,-2-1 1,-1 4-381,-6-1 0,1 2-117,0 1 0,0 4 25,0 2 420,0 3 1,0 4 0,0 1 0</inkml:trace>
  <inkml:trace contextRef="#ctx0" brushRef="#br0">9786 13370 17327,'9'0'-1087,"0"-3"1793,1 0 0,-1 0-460,0 3 1,2 3-775,1 0 0,-1 3 137,5-2 0,-4 2 150,4-3 1,-2 3 101,2-3 0,1 1 11,-1-1 0,3-2-49,2 3 1,0-2 47,4 1 1,4-2 0,4 3 0</inkml:trace>
  <inkml:trace contextRef="#ctx0" brushRef="#br0">10894 13324 19663,'15'-1'384,"1"-2"1,0-1 46,6-3 0,-2 3-223,1 4 1,2 0-75,-1 0 0,4 1-196,-1 2 1,-2-1-409,2 5 1,-3-4-30,3 3 0,0-4 302,3 1 1,4-2-172,2-1 0,2-1-152,1-2 0,5 1-261,1-4 1,1 3 830,0-4 1,1 1-1,-2-3 1</inkml:trace>
  <inkml:trace contextRef="#ctx0" brushRef="#br0">12290 13240 19663,'23'0'-624,"1"-3"151,4 0 1,0 0 589,0 3 0,0-3 829,0 0 1,3-1-614,0 4 1,3 0-110,-3 0 1,0 0-183,-3 0 1,3 0 93,0 0 0,4-1-88,-1-2 0,3 2-351,4-2 0,-2-1-12,4 1 1,4-3-248,3 3 1,-1-1 33,-2 4 0,1-1-1652,1-2 2180,3 2 0,-24-1 0,0 0 0,0 2 0,0 0 0,0 0 0,-1 0 0,1 0 0,0 0 0,0 0 0</inkml:trace>
  <inkml:trace contextRef="#ctx0" brushRef="#br0">13976 13184 19360,'28'0'-1541,"3"0"1155,0 0 1,3 0 833,-3 0 0,4 0-63,-1 0 0,2 0-405,2 0 0,-5 1-4,-2 2 0,1-2-209,-1 2 1,7-2-173,-1-1 1,0 4 135,-3-1 0,1 0 241,5-3 0,-2 4 0,4 1 0</inkml:trace>
  <inkml:trace contextRef="#ctx0" brushRef="#br0">15391 13240 19647,'26'0'-397,"2"0"0,-6 0-658,6 0 1,-5 0 1064,2 0 1,1 0 174,5 0 0,-2 0-158,2 0 0,-4 3-189,1 0 1,-1 0-140,7-3 1,-3 0-32,3 0 0,-3 0-532,3 0 649,-4 0 1,10 0-1,-1 0 1</inkml:trace>
  <inkml:trace contextRef="#ctx0" brushRef="#br0">16676 13259 16810,'31'-3'202,"0"-1"1,1-2-72,-1 3 0,1 0-167,2 3 1,2 1-302,-2 2 1,5-1-43,-2 4 1,2-3 246,-5 0 0,0 1 86,0-1 0,0 0-70,3-3 0,1 3-749,3 0 0,1 1 799,5-1 0,3 3 0,2 3 1</inkml:trace>
  <inkml:trace contextRef="#ctx0" brushRef="#br0">18082 13333 17010,'37'0'0,"0"0"-6,0 0 0,4 0 68,-1 0 1,-3 0-1242,-3 0 1500,1 0-39,2 0 0,3 0-44,1 0 1,-1 0 20,-3 0 1,0 0 30,1 0 1,2 0-126,0 0 0,1 0-248,-4 0 1,0 0-15,0 0 0,4 4-507,-1 2 1,1 3-403,0 0 1,-2 0 452,5 1 0,-1-4-37,4 0 0,-1-1 53,1 1 0,2 0 498,1-3 1,3-2 20,-4 2 1,2-3 35,-1-3 0,-2 1 73,-21-1 1,-1 0 0,22-3 202,-2 0 1,0 2 585,-6 4 1,5 0-595,-2 0 0,-1 0 496,-2 0-246,-2 0-153,-1 0 1,1 0-29,-1 0 1,0 0-232,0 0 1,-3 0 121,1 0 1,0 0-270,5 0 0,-1 1-277,5 2 1,-4-2-150,4 2 0,-3-2 175,6-1 1,-9 0 39,5 0 1,-4 0 77,4 0 0,-2 0-222,6 0 1,-6 0 191,6 0 1,-4 3-59,1 1 0,1 0 100,-1-1 1,-2-1 2,2 4 1,-4-3 4,4 3 0,-1-3-56,4 4 0,-5-2 125,-2 1 0,-1 1-15,-2-4 0,4 0 239,3-3 1,-2 0 52,1 0 1,0 0 223,0 0 1,3-3-35,-3 0 1,0-3 165,0 3 1,1-4 92,2 1 1,2 0-132,1 0 0,-4 4-39,1-1 0,-1-1-249,2 1 1,3 0-234,3 3 1,-1-3 213,-26 1 1,0 0-1182,1 1 0,-1-1 830,2 2 0,0 0 0,0 0 1,0 0-155,0 0 0,0 0 1,0 1-1,1-1-528,0 2 0,1-1 812,-2 0 0,1-1 0,2 3 0,1 1 0,-3-2 0,1 0 0,0 2 0,0 0 0,1 1 0,1 0 0,1 2 0</inkml:trace>
  <inkml:trace contextRef="#ctx0" brushRef="#br1">21508 11899 8335,'-4'-9'0,"-2"0"0,1 2-1,-2 1 126,5 4 1,-2-1 111,4 6 0,0 4 39,0 9 0,0 4 350,0 8-405,0 4-310,0 5 1,-4 7 140,1-18 1,0 1-1,0 3 1,1 0-207,-2 4 0,1 0 0,2 1 0,-1-1 231,-1-2 0,0 1 0,2-1 0,0-1 47,-1-1 1,1-1-1,1-1 1,0 0 21,3 15 1,-1-1-791,4-14 1,-3-4-1094,4-8-51,-5 1 1461,2-10 327,-4-7 0,-4-11 0,-1-7 0</inkml:trace>
  <inkml:trace contextRef="#ctx0" brushRef="#br1">21313 12104 8334,'-15'-28'0,"3"4"760,5 3-283,3-3-145,8 4 0,6 1-27,5 3 0,6 2-92,1-2 1,0 7-143,0 6 0,2 2 78,4 1 1,1 9-201,2 6 1,-1 5-295,4 8 1,-4 2 37,1 7 1,-2 3 161,-1 3 1,-5-4-61,-5 5 0,-4-2-62,-8-1 1,-2-1 136,-4-3 0,-5-4 86,-4-2 1,-6-3 28,-7-3 1,-1 1 129,-5-4 0,0-1-283,0-2 0,3-4 154,0 1 0,3-5-225,-2 2 1,4-6-152,1-1 1,5-4-617,5 1 1006,3-6 0,-2 2 0,3-3 0</inkml:trace>
  <inkml:trace contextRef="#ctx0" brushRef="#br1">21880 12076 7690,'-5'0'438,"1"0"0,4 5 96,0 5 0,0 8-319,0 10 1,0 4-201,0 6 0,0 6-236,0 3 0,0 4 15,0-1 1,1 2-316,2-6 0,-1 2 322,5-8 1,-2-4-256,1-5 196,2-10-260,-7-3 220,3-13 0,-4-9 298,0-9 0,0-7 0,0-4 0</inkml:trace>
  <inkml:trace contextRef="#ctx0" brushRef="#br1">21834 12095 8334,'0'-18'133,"0"3"0,1 0 331,2 3 1,6 5-101,7-3 1,1 4-34,2 0 1,3 2-85,0 4 1,3 2 44,0 4 1,-2 1-324,-1 9 1,-4-1-142,-2 4 1,-4 1-169,-5 1 0,0 3 61,-4 4 1,-4 0-226,-5 0 0,-7 0 178,-2 0 0,-3-5-4,-1-1 0,-2-3 194,-1-4 1,0-1-77,4-5 0,3-1 390,3-1 6,1 1 0,3-6 377,2 4-349,2 0 316,8 4-331,5-1 0,3 0-90,3 1 0,1-4-273,2 0 1,4 0 31,0 4 0,1-1 66,-2 0 1,-1-3 92,2 1 0,-3-2-4,0 1-21,-5-2 0,8 0 0,-2 1 0</inkml:trace>
  <inkml:trace contextRef="#ctx0" brushRef="#br1">22355 12030 8334,'0'-10'0,"0"1"0,4 4 0,-1 1-69,3 4 0,-4 2 130,1 4 563,-2 0-354,-1 12 1,0 0-163,0 7 1,-4 5-48,-2 1 0,-3 8 26,0-2 0,-1 6-402,-3 1 1,3 1-214,-2 2 1,-2-3 288,2-3 1,0-6-1003,6-10 1241,2-7 0,0-4 0,-1-5 0</inkml:trace>
  <inkml:trace contextRef="#ctx0" brushRef="#br1">22448 12030 8232,'0'-10'-102,"0"4"102,0 0 584,0 4 17,0-2-86,5 16 0,-3 2-191,4 13 1,-3 0 25,3 8 1,-1 0-91,2 5 0,1 2-645,-2 5 1,5 0 78,2-1 1,0 1-325,0-1 0,-3-3 165,2-3 0,-2-6-1490,-4-3 1955,2-2 0,-7-5 0,3-1 0</inkml:trace>
  <inkml:trace contextRef="#ctx0" brushRef="#br1">22290 12411 8334,'-9'-9'-31,"0"0"0,3 3 18,3-1 1,3 5 29,3-1 1,6 1-83,3-1 1,5 2-1,-2-2 0,4 2 44,2 1 21,3 0 0,8 4 0,1 1 0</inkml:trace>
  <inkml:trace contextRef="#ctx0" brushRef="#br1">22840 12123 8365,'-10'0'164,"4"0"21,0 0 1,3 7-14,-4 2 0,2 8-72,-1 1 1,-2 6-187,2 7 1,-3 2-23,0 5 1,0-2 124,-1-2 0,2 1-454,2-4 265,2 0 0,1-7 1,0-3-204,1-5 1,2-6 161,3-7 1,-1-3 27,4-3 1,3-7-58,4-5 1,0-7 108,-1-3 0,3-5 133,4-1 0,-4 0 44,1 3 1,-2-4 56,2-2 0,0-2-221,-3-1-426,3 3 720,-6-2 0,4 7 161,-5-2 1,0 7 902,-3 6-721,-2 7 0,-4 9-93,0 9 1,0 4 71,0 11 0,1 5-219,2 4 0,-2 7-134,2-1 1,-1 6 71,1-3 1,-1 0-204,5-3 1,-4-2 48,3-1 0,3-2 223,4-1 1,-1-5-446,-3-11 0,1-5-101,-1-7 0,0-2 103,1-1 1,-1-9 92,0-3 1,1-9-276,-1-3 0,3-6 19,1-2 1,0-2 53,0 3 1,-3-5 86,2-1 0,0-1-90,0-6 1,-2 2-295,3-2 0,-2 0 286,2 3 1,-3 3 514,2 7 1,-1 9-165,-2 13 0,0 6 405,1 9 1,-2 6-73,-2 9 1,2 7 84,-1 6 1,1 4-8,1 2 0,1 2 174,-1 5 0,0-4-88,0 1 0,2-4-217,1 4 1,0-6-823,3-1 0,-3-4 196,0-5 0,1-4-629,0-2 1,0-4 404,0-2 1,-3-7-259,2-6 1,3-2 755,0-1 0,-1 0 0,-1 0 0</inkml:trace>
  <inkml:trace contextRef="#ctx0" brushRef="#br1">22169 14069 8242,'-5'-10'-163,"1"1"376,0 4-27,3 1 0,-3 6-11,4 4 0,0 4 36,0 9 1,0 5-15,0 4 1,0 4-281,0 5 0,0 0 111,0 1 1,0 2-90,0 0 0,1 1-270,2-4 1,2-3-223,4 0 1,0-5 552,1-1 0,-1-4 0,0-6 0</inkml:trace>
  <inkml:trace contextRef="#ctx0" brushRef="#br1">22178 14385 8242,'-6'0'233,"0"0"63,4-4 0,0 2-103,8-4 0,1 4 47,9-1 0,-4-1-266,4 0 0,0 0-262,6 1 0,-1 2-358,4-2 0,-4 2 646,4 1 0,-4-4 0,2-1 0</inkml:trace>
  <inkml:trace contextRef="#ctx0" brushRef="#br1">22504 14190 7063,'0'9'1156,"0"0"-645,0 5-227,0 0 0,0 6-182,0 2 1,1-3-194,2 3 0,0 1-26,3-1 1,-3 2-297,3-2 1,-3-1 98,3-6 1,-3 3 159,4-3 1,-5-1 153,1-2 0,2-1 0,0-2 0</inkml:trace>
  <inkml:trace contextRef="#ctx0" brushRef="#br1">22709 14152 8162,'0'-5'717,"4"1"0,-2 8-332,5 3 1,-5 4-141,1 1 1,1 6-237,-1 1 1,0-1 105,-3 4 0,1 2-495,2 1 1,-2 1-41,2 2 1,-2 0-273,-1 0 0,0-3 270,0 0 1,-3-9-183,0 0 1,-3-5 603,3-1 0,-4-5 0,1-1 0</inkml:trace>
  <inkml:trace contextRef="#ctx0" brushRef="#br1">22756 14208 8242,'6'-12'-223,"0"0"0,0-4 89,4 4 1,0 0 1047,2 6 1,0-1-266,3 4 0,-2 0-322,2 3 1,-2 4-149,2 2 0,-2 3-113,2 4 0,-4 1 109,2 5 0,-3-1-144,0 1 0,-1 0 213,0-1 1,-4 1-66,-2-1 0,-2 1-179,-1 0 1,-4-4-250,-2 1 0,-3-2-365,-4 2 0,2-3 35,-4-3 0,-1-2-300,-3-2 0,4 1 423,-1-4 1,5 0 455,-1-3 0,-3-4 0,1-1 0</inkml:trace>
  <inkml:trace contextRef="#ctx0" brushRef="#br1">23137 14125 8242,'7'0'-130,"-1"0"252,-4 0 10,6 0 1,-4 1 236,3 2 0,0 3-99,-4 6 0,3 3-1,-3 3 1,0 5-78,-3 2 0,3 2 16,1 1 0,-1 1-676,-3 2 263,0-2 209,0 3 0,0-7-1404,0 0 767,0-1 633,4 0 0,-3-1 0,3-4 0</inkml:trace>
  <inkml:trace contextRef="#ctx0" brushRef="#br1">23128 14097 8242,'4'-7'0,"2"1"0,3 1-268,0-1 1,5 2 130,1 4 0,4 4 669,2 2 1,2 3-203,2 4 0,2 2-171,-2 7 0,-1-1-90,0 4 0,-3-1-22,1 4 1,-6-4 2,0-2 0,-9 1-114,-1-2 1,-4 0 273,-2-5 0,-5-2-140,-4-2 1,-8-1 0,-4 1 0,-5-1-96,1-2 1,-2 0-139,-1 0 0,-3 1 59,0-1 0,1-1-180,5-1 1,2 0 283,5-4 0,-1 4 0,1-2 0</inkml:trace>
  <inkml:trace contextRef="#ctx0" brushRef="#br1">23612 14450 8459,'-5'0'-1505,"1"0"1505,4 0 0,0-4 0,0-1 0</inkml:trace>
  <inkml:trace contextRef="#ctx0" brushRef="#br0">9786 10233 17758,'0'-6'-3277,"0"-2"744,0 7 3060,0-3-489,0 12-47,0 3 0,0 4 46,0 1 1,3 2-30,0 4 1,3 5-431,-3 1 1,4 5 469,0 7 0,-2 4-435,1 5 0,0 3 387,-1-24 1,0 0 0,-1 1-1,1 1-19,0 0 1,-1-1 0,-1-1 0,0 0 27,0-2 0,1 1 0,2 21-223,3 2 0,-1-1 291,-1-2 1,1-2-7,-2-8 0,1-3-46,0 0 0,1 2 16,-2 2 0,-2 2-39,-1-3 131,-2 0-703,3 5 353,-3 3 296,4-5 1,-6 5 14,-3-8 1,3 1-85,-2-1 0,-1-1 130,1-2 0,0-2-80,3-4 0,0 0 401,0 0 0,0-3-437,0 0 0,0-4 309,0 4 0,1-3-286,2 3 19,-2-5-123,3 3 1,-4-4 469,0-1 0,0 2-378,0 2 1,0 2 91,0 4 0,0 1-109,0 2 0,-1 2 10,-2 4 0,1 0-68,-4 0 1,1 1 71,-1-1 0,-2 1 99,5 3 0,-3-7-68,3 0 0,-1-4 11,1-2 0,1-3 20,-5-1 1,4-6-1,-3 1 0,0-4 63,-3 1 0,-1 1-38,1-1 1,0-2 44,-1 2 1,-3-1 88,-3 4 168,3 0-259,-5-1 1,3-2 179,-7-1 1,2-3 246,-1 0-297,-3 2-81,0-3 1,-1-1-52,0-4 1,1-3-117,-4 4 1,-1-5-8,-2 1 1,1-2-45,-5-1 1,1 0-69,-3 0-790,0 0 729,0 0 1,-1 3 104,1 0 1,0 1-13,0-1 0,0-1 106,3 5 0,-1-4-23,4 3 1,0-1 57,3 1 1,-3 2-59,0-5 1,1 3 54,5-3 1,-2 3-22,2-3-19,-1 0 0,-2 2 0,1-4-25,2 2 0,-2-2 283,2-1 0,-2 3-279,-1 0 1,4 0-27,-1-3-109,0 0 113,-3 4 1,1-2-14,2 4 0,-2-2 59,2 2 0,-1-3-275,-2 3 374,-4 0-736,3-1 494,-3 4 164,4-4 0,-3 3 46,0-2-125,-9 3-3,10-4 0,-7 4 47,6 0 0,-2-2-120,-4-1 0,-1 0 60,1 3 1,-1 1 32,-3-1 0,0 0-902,-2 1 842,-7-1-1180,11 0 1230,-11 5-21,3-4 1,0 4 23,-3-1 0,0-3-39,0 3 1,0 0 36,4 0-88,-1-1 84,-4 1 0,1 1-37,23-7 0,1 1 0,0 1 0,0-1 16,-23 4 0,0 5 10,23-9 1,-1-1-19,1 0 0,-1 0 22,2 2 0,-1-1 1,-1-2-1,0-1 40,-23 7-59,23-4 0,0-1-1,-24 3 0,25-3 1,0-1-34,-24 4 1,0 2 55,0 1 1,23-7-1,0 1-9,1-1 1,-1 0-1,-23 8-52,0 1 0,2 3 65,2-2 1,-2 1-15,24-8 0,-1 1 1,-23 8 33,23-8 1,0-1 0,-19 10 31,1-1 0,2 2-55,-2 2 1,7-3 108,-2 3 1,6 1-78,-2-2 0,4 5 245,-1-1 0,5-1-282,1 1 0,5 0-42,-2 3 0,2 1 72,2 2 0,0 2-267,3 4 187,-3 0-94,8 0 1,-5 2 15,3 1 0,0-2 132,-3 3 1,2 0-121,-2-1 0,-1 5 11,-2-2 1,-1 2 139,0-2 1,1 2-22,-1-5 1,1 6 226,-1 0 1,1 1-261,3 2 1,-3 0 73,3 1 1,-3-2-11,9-21 1,0-1 0,-9 22 18,2-2 0,-1 4-42,1-4 1,-1 4-125,7-25 0,1 0 0,-6 22-44,-1 3 0,1-2 109,-4-2 1,10-21-1,-1 0-112,1 0 1,0-1 0,-7 26 151,1-3 1,0-1-1,0 1 1,-2 1-16,5-1 0,-1-3-5,4-6 1,0-1 324,-1 0 1,4 2-420,0-1 0,4 0-150,-1-7 1,-1 0 146,1-3 1,-2 0 295,2 0 1,1-3-287,-4-1 1,3-2 359,-3 3 1,0 0-336,-4 3 1,1 0 15,0 0 0,-4 0 24,1 0 1,-7 3-117,4 0 1,-6 1-64,2-1 1,0-1 191,-6 4 0,1 3-619,-1 3-979,-2 1 1628,4 0 0,-6 0 0,14-19 0,1 2 0,-1 1 0,2 1 0,0 1 0,0 0 0</inkml:trace>
  <inkml:trace contextRef="#ctx0" brushRef="#br0">2942 10391 21678,'-4'-9'-3277,"-1"-1"0,-4 1 1638,-1 4 1,0 1 1445,-2 4 0,-3 5 1556,-4 4 0,4 1 275,-1 6 0,1 4 0,-4 4 0,1 0-1417,-1 1 1,6 3 510,3 3 0,2 5-302,5 2 0,0-4-419,3 3 1,7-6-964,2 0 1,10-5-563,0-1 0,5-9 209,1 0 0,2-9 1171,1-4 0,8-2 0,3-1 1</inkml:trace>
  <inkml:trace contextRef="#ctx0" brushRef="#br0">3184 10521 22213,'-9'-4'-3277,"3"3"952,0-2 1714,-1 2 1822,2 9 0,-3 1-1283,2 9 0,-3 0 5,0 7 1,1-1-44,2 4 1,-2 0-254,5 0 1,0-1 285,3-2 1,4-2-527,3-5 0,4-4 324,1-5 1,5-4-327,-2-5 0,3 0 695,1 0 0,-4-7 980,1-2 446,-5-7-960,7 2 0,-8-5-91,2 0 0,-2 1 251,-4-1 1,-2-3-320,-4 1 0,3-1-615,0 3 1,0 1-221,-3-1 0,0 2-1282,0 1 14,0-2 990,0 8 1,-3-3-447,0 3-174,0 5 264,3-3 1235,4 3 1,1 0 779,5 1 1,-1 0-53,0 1 1,5 0-230,1 3 0,1 0-117,2 0 0,-1-3 1100,5 0 376,1 0-953,1 3 1,1-3-877,0 0 1,-5-1-650,-2 4 1,0 5-283,-6 1 0,0 2-122,-6 1 1,1 4-57,-4-1 1,-1 5-831,-5-2 969,-2 7 481,-4-2 1,-1 2 44,1-3-91,4 4 470,-3-8 1,3 7 379,-1-6 1,-1-3 238,4-1 0,0-1 17,3-2-1113,0-4-380,4-1 492,1-4 1,7-4 621,1-2 1,4-5-31,2-2 1,0-6 226,2 0 0,3-2-168,-4-1 0,3 2 373,-5-2 0,1 6 690,0 0 317,-5 5-2006,-1-3-254,-3 9 687,-5 1 0,-1 11-2897,-4 3 1368,0 5 669,-4 4 0,0 1-51,-2 5 1,1-4-70,5 1 0,0-3-438,0 0 1,1-1-725,3 1 1218,1-4 1,8-2 0,2-4-1</inkml:trace>
  <inkml:trace contextRef="#ctx0" brushRef="#br0">4190 10186 25073,'-6'0'-1617,"-1"0"1148,5 0 1,-5 5 906,4 5 0,0 7-808,3 8 0,-1 6-16,-2 3 0,2 6-306,-2 4-1223,2 1 1413,1-2 1,0 1-74,0-3 1,1-1-223,2-3 0,-1-2-1014,4-3 1023,-4-1 475,2-12 1,-4 3-188,0-7 1,-1 2 499,-2-5 0,-2-3 0,-4-5 0</inkml:trace>
  <inkml:trace contextRef="#ctx0" brushRef="#br0">3966 10531 22312,'0'-19'-1639,"0"0"1,0 2-15,0 1 1046,0 3 1016,9 8 0,0 0 232,7 5 0,4 0-703,-1 0 0,3-1 37,-1-2 26,3 2 463,4-3 1,0 4-7,0 0 221,4 0-1137,-7 4 300,6-3 1,-7 12-1,4-3 1</inkml:trace>
  <inkml:trace contextRef="#ctx0" brushRef="#br0">4367 10447 22888,'1'-10'-1639,"2"1"1,-1 3 3054,4 0 1,-3 4-239,4-1-123,-5 2-1625,6 5 1,-4 1-360,2 4 0,2 5 155,-1 1 1,-2 3-67,1 0 1,-3 2 485,3 2 1,-3 0-318,4 3 1,-4-2-377,3-4 1,-4-1-11,1 1 0,-1-1-88,1-3 1339,-2-6-2,4 0 1,-5-7 123,0 4 33,0-4-349,0 2 1,4-14 280,2-3 0,-1-4-400,1 4 0,1-3 462,6 0-66,-3-1 1,8-6 0,-4-1 0</inkml:trace>
  <inkml:trace contextRef="#ctx0" brushRef="#br0">4804 10447 21005,'0'10'-3277,"0"3"1686,0 1 1350,0 5 0,0-1 11,0 1 1,0 0 194,0-1 1,4 0-247,-1-3 0,4 2 45,-1-5 0,5 1-228,2-4 0,3-4 891,0-2 234,-3-2-199,5-1 0,-4-4 202,5-2 0,-4-3 700,-3-4-117,-2 3-505,0-8 1,-5 4-546,-2-5 0,-2 2-440,-1 1 0,-4-2-299,-2 3 1,-4-2-320,-2 2 1,-2-2-1199,-1 5 467,-3-1 866,8 0 0,-3 3-618,3-3 543,1 3-132,0 1 926,3 3 1,2-2 0,4 3 0</inkml:trace>
  <inkml:trace contextRef="#ctx0" brushRef="#br0">5195 10158 22233,'6'0'-1877,"-2"4"-1400,-4-3 3078,0 8 367,0-4 0,0 9 74,0 5 1,1 6-80,2 9 0,-1 4-88,4 9 1,-3 3-458,0-23 1,0-1 0,1 2 0,0 0 129,2 2 0,0-1 0,0-2 0,0-1 18,1 0 1,1 0-1,8 19-609,2-5 227,1-10 403,4 1 1,-4-15-1268,3-1 965,-2-3 515,2-7 0,-2-1 0,3-4 0</inkml:trace>
  <inkml:trace contextRef="#ctx0" brushRef="#br0">5661 10791 21736,'-9'-13'-3277,"-1"2"2457,5 2 1,1 9 0,4 5 0</inkml:trace>
  <inkml:trace contextRef="#ctx0" brushRef="#br1">18808 9497 8504,'-19'-5'-5,"4"1"442,-1 4-218,5-4-3,-7 3 0,8-5 474,-2 3-646,1 2 0,2-3-111,0 4 0,-1 0 186,1 0-606,0 4 306,-1 1 0,2 6 166,2 1 1,-2 3 5,1 3 1,3 5-46,1 2 1,3-1-1,3 1-183,2-1 80,5 0 1,3-5 22,3-7 1,2-6-201,4-3 0,2-7 156,4-5 0,0-12-193,0-7 0,-1-7-217,-3-2 1,3-4 587,-2-6 0,-3 1-146,-4-1 0,-8 22 0,-2-1 222,-1 0 0,-2 0 0,1-1 0,0 1 147,0-24 1,-3 2-80,-6 11 0,-2 3 392,-4 9 0,-1 5-61,1 7 0,0 5 205,-1 8 1,1 4-116,0 2 1,2 7-297,1 2 1,4 8-402,-1 5 1,2 8-29,1 8 1,1 2 25,2 4 1,3-3-299,7 3 0,1-1-39,-5-25 1,1 1-1,0 0 1,0 0 470,0 0 0,1 0 0,0 0 0,1 0 0,15 20 0,-13-22 0,0-1 0,1 1 0,0-1 0</inkml:trace>
  <inkml:trace contextRef="#ctx0" brushRef="#br1">19227 9469 8388,'-14'-12'441,"-1"-1"-220,1 1 68,-3 3 0,7 3 224,-3 3 1,3-1-182,0 1 0,1 0 115,0 3 0,3 1-428,-1 2 0,2 3-319,-1 7 0,2-2-161,4 5 0,0 0 269,0 6 0,1-2-39,2 1 0,2-4-44,5-2 1,0-2-156,2 2 0,0-6 92,3 0 0,1-6 111,2 0 0,-2-3 99,-1-3 0,-2-2 136,2-5 1,-3 1 214,0 0 0,-3 0-101,-2-1 1,-2 1 81,-2 0 1,-2 2 85,2 1 1,-2 3 434,-1-3-379,0 4-376,0-2-186,0 4-220,4 4 1,1 0-1119,5 2 1554,-1 2 0,4-2 0,2 3 0</inkml:trace>
  <inkml:trace contextRef="#ctx0" brushRef="#br1">19543 9153 8330,'-13'0'0,"3"1"491,-3 2 0,3 1 718,1 2 0,3 5-699,3-1 0,2 6-44,1 3 1,1 7-365,2 5 0,3 4 95,3-1 1,3 2-799,1 2 0,2 1-113,-2-2 0,-1 1-475,-3-7 1,1-1 515,-1-5 0,-4 0 673,-2-6 0,-6-3 0,-2-6 0</inkml:trace>
  <inkml:trace contextRef="#ctx0" brushRef="#br1">19469 9413 8253,'4'-5'-266,"-3"-3"-59,2 2 1,2 1 465,2 2 127,-3 2-200,8 1 1,-5 0-109,9 0-70,-5 4-41,7 2 1,0 3-278,3 0 0,2 2 428,-1 1 0,2-2 0,3 4 0</inkml:trace>
  <inkml:trace contextRef="#ctx0" brushRef="#br1">19851 9460 7997,'-10'-6'-39,"1"-1"1665,0 5-1111,-1-6 0,1 7-192,0-2 0,3 3-151,-1 3 1,4 2 81,-3 5 0,4 3-169,-1 2 1,-1 3 2,1 1 0,0 2-81,3 1 0,0 4-85,0-1 0,4-2-378,2-2 0,2-4 230,2-2 1,2-4-131,0-2 1,4-4-293,-4-5 1,4-1 195,-4-2 0,1-3 244,-4-7 1,-3-1 158,0-5 1,-4 2 306,2 1 1,0 0 101,-1 3 0,0-2 414,-3 2 1,0 4 30,0 3 270,0 0-219,0 0-476,0 2 0,0 6-657,0 5 0,0 0-153,0 8 0,4 1-454,2 2 1,4 0 442,2-2 441,-2 1 0,8 2 0,-4 5 0</inkml:trace>
  <inkml:trace contextRef="#ctx0" brushRef="#br1">20316 9795 8129,'-18'0'1802,"2"0"-1452,1 0-936,3 0 1,3-1 585,6-2 0,2 2 0,1-3 0</inkml:trace>
  <inkml:trace contextRef="#ctx0" brushRef="#br1">16154 13687 8188,'-9'0'-1151,"0"0"841,4 4 1,-3 1 570,5 5 0,0 0-28,3 2 0,1 3 108,2 3 1,-1 5-192,4 2 1,-3 2-49,0 1 1,2-3-62,1 0 1,-1 0 9,1 6 1,-2-2-502,2 2 1,-3 1 449,3 0 0,0 3 0,4-2 0</inkml:trace>
  <inkml:trace contextRef="#ctx0" brushRef="#br1">16220 14469 8070,'-16'8'153,"0"-1"0,2 1 317,8-2 0,2 2-296,4 2 0,0 3-280,0 3 0,0 1 112,0 2 0,3-1 231,0 1 0,1 0-26,-1-1 0,1-2-220,2-1 1,3 1-291,-3 2 1,2 4 202,2 0 96,-1 0 0,0-4 0,0 1 0</inkml:trace>
  <inkml:trace contextRef="#ctx0" brushRef="#br1">16247 15149 7962,'-8'9'231,"2"0"1,-1 2-93,4 1 0,1 3-139,5 3 0,2 1-53,4-1 1,-1 2-14,-1 2 1,-2-2-2,-2 1 0,-2 2-11,2-1 1,1 4-142,-1-2 0,3 3 219,-2 1 0,3 0 0,-2 0 0</inkml:trace>
  <inkml:trace contextRef="#ctx0" brushRef="#br1">16294 15977 7967,'-13'14'231,"2"-3"144,-1 5 1,6-2-193,2 2 1,3-2-66,1-1 1,0 1-25,0 5 0,0-1-235,0 1 1,0 0-401,0-1 1,0 5 327,0 2 1,0-1-295,0 0 507,5 1 0,0 3 0,4 0 0</inkml:trace>
  <inkml:trace contextRef="#ctx0" brushRef="#br1">16275 16732 7967,'-13'18'0,"4"1"158,-1-1 0,2-2 334,5-1 0,-1 1-120,1 3 0,2-1 61,-2 1 1,2-4-139,1 1 1,0-4-59,0 4 0,0-2-188,0 2 0,0 1-190,0-1 0,0 5-293,0 0 1,3 4 452,0-3-1777,4 4 618,-2-2 1140,0 8 0,8 1 0,-3 4 0</inkml:trace>
  <inkml:trace contextRef="#ctx0" brushRef="#br1">16220 17635 7946,'-10'14'0,"-1"3"0,2-5 0,1 4 229,8-4 0,0 4-21,0-4 1,0 4 58,0-4 0,3 4-244,0-4 1,4 4-152,-4 0 0,3 2-60,-3 0 1,4 5-268,0 2 0,-2-1-339,1 0 794,-4 5 0,6 4 0,-3 5 0</inkml:trace>
  <inkml:trace contextRef="#ctx0" brushRef="#br1">16247 18361 7920,'-9'9'-113,"4"-4"0,2 0 113,6-5 0,6 4 0,6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14702 11313 7578,'13'0'344,"4"0"0,8 0 744,6 0-891,12 4 1,9 1-576,-21-1 1,0 1 0,1 0-1,0 0 442,1-1 0,-1 1 0,0-1 0,0 0 23,-1 0 1,0-2 0,1 1-1,0-1 87,-3-2 0,1 0 0,0 0 0,1 0-142,-3 0 1,-1 0 0,1 0-1,-1 0-12,23 0 0,-6-5 57,3-1 0,-5-1-54,-1 1 0,-9-3-22,-10 3 0,-7-2-105,-3-1 0,-5-1 303,-4 1 1,-3 0 266,-3-1 0,-7 0-356,-5-2 0,-3 0 181,0-3 1,-2 3-297,-2 0 0,3-1 198,-3 0 1,3 1-43,4 2 1,1 1 13,5 0 0,3 3 174,0-1 0,4 4-236,-2-3 0,4 4-6,4-1 0,2 2 25,6 1 1,4 0 20,5 0 0,0 4 9,4 2 0,1 2-85,5 2 1,-5-1-31,2 0 0,-7 1 22,1-1 0,-3 1-16,-4 3 0,-2-3-147,-7 3 0,-2-3 116,-4-1 0,-9 5 27,-7 1 0,-7 3-613,-8 0 0,-2 5-830,-4 2 1,-1 2-956,-3 1 2359,3 0 0,0-1 0,4 0 0,-2 0 0,0 3 0</inkml:trace>
  <inkml:trace contextRef="#ctx0" brushRef="#br0">16573 10940 8293,'-14'6'45,"1"1"0,4 2 224,3 3 0,2 6-12,4 1 1,0 4-1,0 8 0,0 3-173,0 3 1,0 3 103,0 0 1,0 2-74,0-2 1,0-2 166,0 3-1485,0-3 1256,4-5 0,1-4 253,4-4-76,5-4-268,-4 1 1,8-10 263,-3-3-146,3-6 19,5 1 1,-3-4-91,5 0 119,0-4-41,3-1 0,0-7-377,0-1 1,0-4 157,0-2 1,0 0-935,0-2-23,-5 1 768,0 1-1113,-4 5 1317,-5-4 117,0 4 0,-4-5 0,2 1 0,3-1 0</inkml:trace>
  <inkml:trace contextRef="#ctx0" brushRef="#br0">16517 11033 8190,'-11'-17'36,"2"1"0,3 3-152,9 3-133,6 5 64,10 1 1,1 4-32,5 0 1,-4-1 90,1-2 0,-3 2-243,0-2 1086,-1 2-562,1 1 0,0 0-202,-1 0 1,0 1 45,-3 2 0,-1 6 0,-5 6 0</inkml:trace>
  <inkml:trace contextRef="#ctx0" brushRef="#br0">16443 11294 8310,'-19'0'1475,"5"-4"-1460,5 3 1,6-3-213,10 4 0,4 0-51,11 0 1,2 0-183,4 0 0,-1 0 73,1 0 0,0 0-180,0 0 0,4-3 537,2 0 0,3-9 0,0 2 0</inkml:trace>
  <inkml:trace contextRef="#ctx0" brushRef="#br0">16983 11182 8265,'0'-5'-342,"0"1"955,0 12-248,0 3-70,0 7 0,0 2 112,0 2 1,1-2-219,2 5 1,-2 0-8,2 3 1,1-4-65,0-3 1,3-1-199,-1-1 0,-1-6-39,1-4 17,-4-3 210,7-6 1,-4-1-246,4-2 1,0-7 29,1-5 1,-1-4-295,0-3 204,5-1 2,-4-5 1,4 1-143,-5 2 1,-3 2 222,0 5 0,0 2 222,0 0 56,2 9 37,-7-1-337,3 8 423,-4 8 1,3 3-94,0 7 0,1 4-95,-4 0 0,3 2-88,0-2 1,3 3-302,-3-3 1,4-1-9,-1-2 0,0 0-342,0-1 1,1 0 639,6-3 0,-3-1 0,3-5 0</inkml:trace>
  <inkml:trace contextRef="#ctx0" brushRef="#br0">17504 11220 8236,'-9'-19'1323,"0"4"-1089,4 2 0,-4 5-179,3 2 0,-2-2 149,-1 5 1,-5 4 45,-1 5 1,-3 3 30,-1 0 1,-1 3-32,1 1 0,-1 2-1467,8-2 603,4 3 485,-1-1 1,8 3-114,-2 1 0,6-1 19,4-3 12,5 3 126,2-4 0,6 5 103,2-1 0,-1-2-2,3 0 1,-3-4 51,1 3-281,-3-3 208,-4 1 1,-2-2-17,-3 1 141,-5-6-119,-1 7 0,-4-8 52,0 4-47,-4 0-77,-5-3 0,-5-2-154,-1-4 1,-3 3 19,2 0 0,3-1-273,1-5 0,2 0 46,4-6 432,-2 1 0,7-9 0,-3 2 0</inkml:trace>
  <inkml:trace contextRef="#ctx0" brushRef="#br0">17709 11220 8236,'4'-14'-88,"2"4"88,-1 0 508,3 6-366,-3 4 1,0 9 333,-2 3-37,-2 5-223,-5 5 1,2-1 221,-4 4 0,4-1-308,-1 0 0,-1-1-212,1-4 0,0-2 63,3-1 0,0-3-414,0-3 113,4-5 1,1-1 147,4-4 0,4-7-326,-1-3 165,5-5-24,-7 0 1,6-4-135,-3-3 0,-1 6 234,-2-3 0,-1 3 210,0 1 1,1 1-8,-1 5 1,-3 3 505,0 0-536,-4 4 840,2 2-522,-4 5 0,0 5 310,0 3-219,0-3 1,0 8-87,0-4-138,0 5 1,1-2-90,3-1 1,-2 0-220,4-3 0,0-1 118,3-3 1,2-3-157,1-3 0,-2-2 23,3-1 1,-2-4 74,2-3 0,-2-4-302,5-1 295,-5-5 53,2 3 0,0-4-28,-1 2 0,0 0 34,-6 3 248,2 1-86,-7 3 164,3 4 0,-4 6 107,0 8-39,-4 4-282,3 2 0,-3 2 357,4-1-254,0 2-55,0 0-32,0 1 31,0-5 1,4 3 74,2-5 125,3 1-184,0-4 1,0-3-15,1 0 0,-1-4-16,0 2 1,2-4-125,1-4 1,-1-1 140,5-4 1,-5 0-277,2-1 0,-3 0-46,-1-2 292,1 1-40,-1-2 0,0 3 24,1 1 1,-5 0-4,-2 0 0,1-4 26,-1 1 0,3-1 19,-3 4 1,0 0-40,-3-1 0,0 0 24,0-2 1,0 1 83,0-1-82,0 2-71,0 0 0,-1 2-6,-2 2 1,1-2 107,-4 5-34,0 0 0,-3 4 47,-1 2 0,1 3 5,0 3 1,-1 1 279,1 3 1,4 0-94,2 3 1,2 1-95,1-1-13,0 1-63,0 2-970,4 0 620,5-1 0,7 0-376,5-3 1,7 3 609,6-3 0,11-1 0,2-1 0</inkml:trace>
  <inkml:trace contextRef="#ctx0" brushRef="#br0">19516 10922 7731,'0'-6'-3,"-5"-2"298,4 7 8,-3-3 1,4 8-44,0 2 1,0 7 377,0 2-249,-4 11-311,3 3 1,-4 10 113,2 5 1,1 8-381,-1-22 1,0 2 0,1 0 0,1 0 251,-1 0 0,1 1 0,3-2 0,0 0 106,3 0 1,0 0-298,1-1 1,1-2 104,2-1 0,1-2 1,10 12-52,1-12-459,3-9 606,4-6 1,3-6-36,0-4 0,-3-9-32,-3-7-207,0-6 234,3-10 1,-4-4 10,1-4-619,-4-5 596,-2 3 1,-3-5 7,-4 1 1,3-1 35,-6 1 1,2 3-160,-8 3 122,0-3-12,-7 5 1,-3-1-516,-5 8 1,-2 4 37,-5 8-378,0 9 509,1-3 1,0 12-243,3-2 0,1 3 627,5 3 0,0 7 0,-1 4 0</inkml:trace>
  <inkml:trace contextRef="#ctx0" brushRef="#br0">20037 11173 7522,'0'-5'1565,"0"1"-763,0 4-557,0 8 1,0 2 311,0 9-325,0 4-92,0 1 1,0 8-38,0 2 1,3 2-17,0 1 0,0 0-216,-3 1 1,3-4 195,0 0 1,5-9-101,-2-4 0,-1-5-205,1-7 197,-4-4-45,7 0 1,-7-6 24,4-3 1,-1-5 31,1-6-199,3-7 222,-4 2 0,3-7-6,-2 3 0,3-3 11,-3-1 0,-1 0 22,1 0-10,0 0-10,4 4 0,-1 1 402,0 5-187,1 3-101,-1-2 1,-3 10 450,0 1-266,0 4 1,3 10-126,-3 5 0,-2 3-91,-4 3 0,0 4-127,0 2 1,0 2 296,0 0-1439,0-3 812,0 3 1,0-7-1600,0 2 1013,4-3 518,1-4 1,6 0 440,1-5 0,3 1 0,3-6 0</inkml:trace>
  <inkml:trace contextRef="#ctx0" brushRef="#br0">20540 11406 8030,'0'-10'0,"0"1"0,0 0 746,0 0 0,0-1 16,0 1 0,0 3 84,0 0 0,0 2-371,0-2 1,-1 4-96,-2-1 1,1 2-249,-5 1 0,2 1-146,-1 2 1,-2 6 6,1 7 81,-1 2 20,3 0 0,1 2-549,4 2 274,0-3 1,0 7-1,0-4-502,0-2 1,4-1 415,2-3 1,6-3-8,0-4 0,5-3-94,-2-3 121,3-6 99,0-7 0,2-5-341,2-7 321,1-6-202,1-5 0,-1-5 496,-4-3-1121,-1 3 1033,-8 14 0,-1-2-909,5-17 917,-4-8 0,-3 5-29,-4-1 1,0 4-83,-3-1 1,-1 13 265,-2 3 0,1 11 497,-4 4 0,3 7-74,-4 3 1,2 6 221,-1 3 0,-2 7-615,2 2 1,0 7 563,0 3 1,1 3-613,-1 3 0,2-1 237,4 4-1745,0 0 1072,0 3 1,1-1 73,2-1-1587,2 1 1107,4-7 1,3 6-1204,3-4 958,1-4 521,6-8 0,1-7-17,2-6 0,2-2 400,1-4 0,-4-4 0,-3-2 0,-1-5 0,-1-2 0,-5-3 0,0 5 0,-6-2 291,-2 3 423,-2 1 0,-5 4 1242,-2 2-968,-2 2-506,0 1 0,-4 4 174,3 2 1,1 2-191,-1 2 0,4-1-228,-1 0 1,2 1-81,1-1 1,4 0-129,2 1 0,2-5 77,2-2 1,3-2-49,3-1 0,1-4-311,2-2 190,-1-3 35,-3-4 0,1 2 28,-3-5 1,-1 0-18,-2-2 1,-5 3 38,-2 3 1,-2-1-89,-1 0 390,-8 1-159,-3 2 1,-7 1 19,-1 0-1612,-4 4 943,4 0 0,-4 5-777,4 0 0,5 0 186,1 0 1074,7 0 0,2 5 0,4 0 0</inkml:trace>
  <inkml:trace contextRef="#ctx0" brushRef="#br0">21871 11322 7937,'-4'-19'0,"3"5"1065,-2 1-294,2 7-405,1 2-145,4 8-1,-3 6 354,3 8-263,-4 2 1,0 10 134,0-2-873,0 6 390,0-5 1,-3 4 124,0-2-1697,0-2 1245,3 3 0,0-5-1688,0-2 2052,4-7 0,1-4 0,4-5 0</inkml:trace>
  <inkml:trace contextRef="#ctx0" brushRef="#br0">21927 11136 8025,'-8'-13'0,"2"1"357,1 0-145,5 2 1,0 4-362,0 0-240,5 4 1,0-2 88,4 4 300,0 0 0,5 0 0,0 0 0</inkml:trace>
  <inkml:trace contextRef="#ctx0" brushRef="#br0">22039 11275 8025,'-3'10'0,"0"-1"1014,-5 5-597,7-4 0,-3 4 221,4-1 43,4 1-311,-3 5 1,5-2-69,-3-1 0,2 1-57,4-5 1,0 1-135,1 0 1,-2-3-213,-2 3 1,2-7 17,-1-3 127,1-2 57,-3-1 1,3 0-169,-1 0 0,0-1-78,-1-2 25,2-2 50,-2-9 0,2 4 13,-2-3 1,2 3 17,-2 1 1,0-1-31,0 1 0,-3 1-165,3 2 1,-3 1-146,3 5-169,-3 0-324,5 0 547,-7 5-1,7 0 326,-7 4 0,7 5 0,-2 0 0</inkml:trace>
  <inkml:trace contextRef="#ctx0" brushRef="#br0">22570 11033 7977,'-10'-18'0,"4"-1"316,0 0 0,4 8 1301,-1 2-1071,-3 6 0,1 3-26,-4 6 1,0 6-215,-1 4 0,-2 7-42,-1 5 0,1 8-78,3 7 0,-1 4-412,1 2 1,6-23 0,0 1 189,0 2 0,0 1-618,2 0 1,0 1 681,-2 6 1,2 0 0,0-2 0,2 1-325,-1 3 0,0 0 1,0-3-1,0-1-174,0-1 0,0 0 1,-2-1-1,0-1-200,1 0 0,-1-1 0,-1 19 5,3-9 415,-4-11 61,-1-12 1,-1-7 77,-1-5 1,1-5-66,-3-1 1,1-5 372,1-8 0,-1-2-424,2-7 1,-2-3 65,-2-6 1,1-3-14,0-6 1,-1-4 552,1-6 0,0 2-449,4 21 0,1 1 0,-6-23-125,1 0 0,4 4 636,2 2 0,2 5-383,1 0 1,7 9 687,2 8 0,10 1-51,-1 1-241,7 9-232,-1-2 1,5 11-191,2-3 1,-1 3-475,4 1 0,-4 4 82,1-1 0,1 4-862,-1-1 1222,0-2 0,-2 2 0,0-1 0,1 1 0,0-2 0,1-2 0</inkml:trace>
  <inkml:trace contextRef="#ctx0" brushRef="#br0">22728 11294 7977,'0'-6'202,"0"0"0,-1 4 90,-2-2 0,1 0 28,-5 1 0,4 0-46,-3 3 1,3 0 99,-3 0 0,3 4 1,-4 2 1,4 7-289,-3 2 1,4 3-206,-1 1 1,2 0 106,1 3 0,3 1-215,0 2 1,5-3 151,2-3 1,-1-5-73,3-1 0,2-3-8,-2 0 1,2-5 37,-2-2 0,-1-6 570,1-4-227,-2-1-62,0-5 1,-4-2-73,0-3 1,-4-1-77,1 0 0,-2 1-11,-1-1 0,0 2 91,0 1 0,0 0 14,0 3 0,0 1-257,0 2 409,0 1-202,0 0 133,0 4 1,1 0-198,2 5 0,-1 0-164,5 0 0,-1 0-27,3 0 0,-1 5-280,-1 1 0,1 3 129,-2 4 0,2-2-88,2 4 1,-1-3-1086,0 0 1518,1-1 0,3-2 0,2 0 0</inkml:trace>
  <inkml:trace contextRef="#ctx0" brushRef="#br0">23137 10680 8361,'7'0'292,"-1"0"1,2 3 480,8 0 0,7 4-206,12-1 1,9 1-307,6 0 0,-24-4 1,2 1-384,-1-2 0,1-1 0,0 1 1,-1-1 320,26-1 0,-1 0-178,-9 0 0,-5-3 360,-13 0-391,-2-4-22,-8 1 1,-7-2-76,-8 2 1,-7-2-83,-6 2 1,-3-2 72,0 2 1,-5-2 443,0 2 0,-2-2-346,1 2 0,3-2-10,-3 2 1,6-2 286,4 2 385,2-2-464,0 3-284,5 0 152,5 0 0,6 5 194,7 0 0,2 5-140,7 1 0,1 5-146,1 2 0,2 3-269,-4 0 0,0 1-486,-4 2 1,-4 3 798,-5-1 0,-4 5 0,-5-2 0</inkml:trace>
  <inkml:trace contextRef="#ctx0" brushRef="#br0">23445 9516 8388,'-10'-5'106,"1"-4"146,0 3 1,-2 2-32,-1 1 0,1 2 78,-5 1 0,1 5-109,-4 4 0,0 2-33,1 4 0,-3 1-131,2 2 0,0 1-88,6-1 0,2 1-332,5 0 1,3 1 188,6-1 0,6 4-165,7-8 1,5 2 77,4-5 1,2-3 77,1 3 1,-3-7 119,0 4-83,-5-1 148,3 1 1,-7 0 78,-1 1 0,-8-4 13,0 0 0,-6 0 225,-4 4 0,-4 2-126,-5 0 1,-6 1-84,-3-4 0,-5 4-165,1-1 0,2 0 146,1-2 1,3-4-61,0 0 0,1-4 0,-1 2 0</inkml:trace>
  <inkml:trace contextRef="#ctx0" brushRef="#br0">23631 9488 8549,'-5'1'327,"2"2"0,2-1 63,1 4 0,0 1 505,0 6 0,0 1-280,0 5 0,3 5-167,0 4 0,0 1-255,-3 5 0,3-3-295,0 3 0,0-3-530,-3 3 0,1-1 4,2 1 0,-2-5-1754,3-4 2382,-3-4 0,-6 2 0,0-5 0</inkml:trace>
  <inkml:trace contextRef="#ctx0" brushRef="#br0">23463 9693 8358,'0'-7'-346,"0"1"1,0 0 137,0-3 1,6 3 753,3 3 0,4-1-304,6 1 1,4 0-602,1 3 1,4 0 162,3 0 196,-2 4 0,8 1 0,-4 5 0</inkml:trace>
  <inkml:trace contextRef="#ctx0" brushRef="#br0">23854 9776 8326,'-5'1'0,"2"3"123,2-3 1,2 3 73,2-4 0,6 0-71,3 0 0,1-1 73,0-2 0,0-3 25,3-3 1,0-3-136,-3-1 1,2 0 113,-2 0 1,-1 0 18,-3-3 1,-3-1-55,-3 1 0,-3 3-154,-3 0 1,-4 3 78,-5 1 1,-2 1-179,-1 1 1,-3 4-19,3 6 0,-3 2-224,0 5 1,2 3 45,1 3 1,6 1 48,0 2 0,3 1-234,0 1 1,1-1 154,5 2 1,5-3-194,1 0 1,3-1 46,4-3 1,1-1 456,5-5 0,-1-4 0,1 3 0,0-2 0</inkml:trace>
  <inkml:trace contextRef="#ctx0" brushRef="#br0">24180 9702 8326,'-4'-9'0,"3"-1"0,-3 1 0,4 0 0,-1 2 288,-2 1 0,2 3 335,-2-3 225,2 4-697,-3-2 1,-1 5-206,-1 2 0,-1 3 178,4 6 1,-3 2-46,3 1 1,-4 3-31,4-2 0,0 0-233,3 0 0,0 0-229,0-3 1,1 2 125,2-2 0,2-4-67,5-3 0,-1-4 143,0 1 1,1-2-22,-1-1 0,3-4 84,1-2 1,-1-3 2,-2-4 0,-1 3 272,0-3 0,-3 4-209,1 3 616,-5-2-266,2 2-38,-4 1-34,0 1 0,-3 8-152,0 2 1,-1 3-192,4 0 1,0 0 118,0 1 0,0 2-193,0 1 1,1-1 220,3-3 0,1 5 0,4 0 0</inkml:trace>
  <inkml:trace contextRef="#ctx0" brushRef="#br0">24432 9525 8170,'-3'6'698,"-1"0"1,1 5-141,3 4 0,0 8 187,0 5-242,0 4-478,0 5 0,0 5-170,0 1 0,5-3 17,1-2 1,3-6-195,3-7 1,3-4 252,4-5 69,-1-7 0,5-5 0,1-4 0</inkml:trace>
  <inkml:trace contextRef="#ctx0" brushRef="#br1">23193 9283 8625,'-12'0'-46,"0"0"-1,-5 0 301,7 4 1,-8-1 36,2 6 0,-1 3 80,-2 6 1,0 9 200,-3 4 1,2 13-686,9-20 0,1 2 1,0 1-1,1 0 154,0 3 1,2-1 0,2 0-1,2 0-291,2 2 1,2 0-1,3-2 1,1-1 172,4 1 1,1-2 0,3-1 0,2-1-478,3-3 1,1-1-1,2 0 1,1-1 553,2-3 0,1 0 0,1 0 0,0-1 0,2-1 0,0 1 0,0 0 0,0 1 0</inkml:trace>
  <inkml:trace contextRef="#ctx0" brushRef="#br0">24711 9311 8352,'6'15'-6,"0"1"0,2 0-648,4 6 1,3 4 296,3 8 1,5 5-149,-10-14 1,-1 0 0,-1 1-1,-1 0 505,0 2 0,-1 0 0,-1 0 0,-2 1 0,-3 0 0,0 1 0,-1-2 0,-1 2 461,-2 1 1,-1 0-1,-2-5 1,-2 0 795,-9 24 0,-7-4-422,-3-9 1,-3 1-497,-3-7 1,6-1-615,-3-5 332,6-2-376,-5-5 1,8-3-1375,1-3 1693,3-6 0,6-1 0,0-5 0</inkml:trace>
  <inkml:trace contextRef="#ctx0" brushRef="#br0">25111 10065 7281,'-5'4'0,"1"1"0</inkml:trace>
  <inkml:trace contextRef="#ctx0" brushRef="#br0">23147 10084 8587,'23'0'0,"14"0"0,12 0 0,-17 2 0,1 1 699,5 1 0,1 1 0,5 1 0,1 1-919,6 0 1,1 1-1,-17-2 1,1-1-1,0 1 428,0-2 1,1 0 0,-1 0 0,0 1 0,0 0-1,-1 1 22,14 0 1,-1 0-1,0 2 1,0-1 17,-1 0 1,-1-1-1,-2 2 1,-1-1-285,-3 0 1,0-1 0,0 0-1,-2 0-84,-3-1 1,-2 0-1,0-2 1,-1 0-1,-2 0 0,-2 0 1,18 0-826,-6 3 1,-8-4-61,-1 1 0,-5 0 1005,-1 0 0,-4-2 0,3 2 0,1-2 0,4-1 0</inkml:trace>
  <inkml:trace contextRef="#ctx0" brushRef="#br0">12253 16136 8156,'-9'-3'-677,"-1"-1"451,1-3 364,4 2 0,3-1 7,8 0 0,1 3 558,9-4-451,-1 5 0,4-6 176,0 2 0,0 1-145,3-2 156,6 5-318,5-6 1,5 7 162,3-2-528,5-2 0,7 4 339,-24-1 1,1 1-1,2 0 1,1 1-18,3-1 0,0 2 0,1-1 1,0 1-339,2 0 1,0 1 0,-1 0 0,0 1 201,2 2 1,1-1 0,-1 0 0,0-2 31,0 2 0,0-1 0,0 0 0,-1 0-58,-2 1 1,0 1 0,0-1-1,0 0-16,-2 0 0,1-1 1,0-1-1,1 0-120,-3-2 0,0 0 0,-2 0 0,0 0 195,-2 0 1,-1 0 0,23-3-19,-6 0 0,-2-4-7,-10 4 1,-8-3 410,-14 3-614,-6 0 0,-3 3 914,-6 0 1,-6-3-674,-7 0 1,-5 0 274,-4 3 0,-2-4-399,-1 1 0,0-1 149,0 1 0,-3 1-52,0-4 0,1 3 2,5-4 0,-1 2 84,5-1 0,-1-1 184,3 4 0,5-3 210,1 2 1,3 0 26,1 1-103,4 2 1,9-3-15,8 4 1,6 1-4,4 2 1,4 2-57,5 5 0,4-1-23,-4 0 1,1 2-104,-1 1 0,-2-1-121,2 5 0,-6-4-112,-4 4 0,-5-4 90,-4 4 0,-6-4-506,-2 4 1,-9-1 48,-4 4 1,-10 1-189,-8 1 1,-6 3 621,-4 4 0,-4 4 0,20-15 0,-1-1 0</inkml:trace>
  <inkml:trace contextRef="#ctx0" brushRef="#br0">15037 15912 8354,'-5'-9'0,"-3"0"718,7-1-407,-4 5 0,6 2 0,3 6 1,2 3-61,6 7 1,-1 2 16,1 7 0,-2 3-46,0 6 0,-5-1-129,-2 4 1,1 4-154,-1 6 0,0 1 317,-3 2 1,0-6-218,0-4-433,0-3 476,0-11 1,0-4-141,0-7 1,1-2 177,2-4 1,3-2-2,3-4 1,4-4 82,3-2-259,6-3 56,-3 0 0,9-3-112,0-1 50,0-3 0,7 1-868,-4-3 772,-4 3 0,-1 2-410,-4 3 0,-4 1-28,-2 0 1,-5 3-36,2-1 631,-7 5 0,-2-2 0,-4 4 0</inkml:trace>
  <inkml:trace contextRef="#ctx0" brushRef="#br0">15046 15856 8306,'-5'-9'0,"1"0"0,5 0 364,2 3-271,6-2 87,6 3 0,8-1 230,2-1 0,1 5-228,2-1 1,1 2 22,2 1 0,1 1 69,3 2-1761,-3-2 247,-4 12 1240,-5-7 0,0 12 0,-4-4 0</inkml:trace>
  <inkml:trace contextRef="#ctx0" brushRef="#br0">15056 16061 8306,'-28'5'0,"8"0"1042,2-5-442,13 0-296,1 0 1,12 0-327,5 0 0,8 0-31,6 0-1076,2-5 992,8 0 0,-1-4-231,4 0 1,6 2-452,0 1 0,1 1 819,2-1 0,3-2 0,0 2 0</inkml:trace>
  <inkml:trace contextRef="#ctx0" brushRef="#br1">15614 15949 9209,'4'-5'252,"-3"1"1,5 5 41,-3 2 244,-2 7-331,3 4 1,-4 6-51,0 1 0,3 3 114,0 4 1,0 0-138,-3 0-145,0-4 77,0 3 0,0-9-163,0 1 0,1-4 144,2-6-58,-2 0-24,4-4 99,-5-1-151,4-8 28,-3-1 0,7-8-396,-2-3 1,2-1 187,2-2 1,-1 0-208,0 1 0,4-1 193,-1 0 1,2 4 113,-2-1 0,-2 6-148,3 1 353,1-1-97,-7 9 1,5-2 73,-6 6 1,-2 4 362,-1 5 1,-2 1-57,-1 3 0,0 2-275,0-3 1,0 3-282,0 0 1,1 1 20,3 0 0,0-5-292,2-2 1,5-1 40,-1-2 15,5 0 92,-5-3 357,8-2 0,1-8 0,4-2 0</inkml:trace>
  <inkml:trace contextRef="#ctx0" brushRef="#br0">16098 16043 8475,'0'-19'0,"-4"3"197,-2 1 1,-2 4 399,-1-2 1,-2 4-210,-1 3 1,0 1 70,-3 5 0,2 0-348,-2 0 0,4 5 300,-2 1-1073,3 2 571,0 1 0,5 4 75,2-1-249,2 1 223,1 0 1,4-2 41,3 5 1,2 0-264,3 2 1,0-2-90,3-1 146,1 1 123,-2-2 1,3 3 165,-5-5-133,1 1 153,-4-4 1,-1 0 444,-2 1-267,-2-1-215,-4 0 136,-4-4-56,-1 4 1,-9-5-151,-5 2 0,0 1-193,-2-4 0,-2 1 364,1 0-1381,0-3 817,4 3 0,3-4-1293,3 0 1690,6-4 0,2-2 0,4-3 0</inkml:trace>
  <inkml:trace contextRef="#ctx0" brushRef="#br0">16294 16005 8149,'-4'-5'198,"-1"1"1,-2 5 130,1 2 0,4 3 298,-1 7 1,2-2-455,1 5 0,0-4 36,0 4 0,1-2-342,2 2 97,2 1 0,5-6 0,-1 2 35,4 0 0,-2-5 8,1 1 0,2-6-251,-2 0 1,5-3-14,-2-3-215,-1-2 247,-1-4 0,-4-4-39,1 1 1,-1-5-68,0 2 0,0 0 180,-3 0 31,-2 3-80,-4-1 366,4 4-384,-3-1 207,3 1 236,-4 4 0,-1 5-198,-2 6 1,2 6 3,-2 4 0,2 2 910,1 0 0,1 1-393,2-1 0,1 0-446,2-3-113,7 3 279,-7-8-379,7 4 101,-3-5 0,2-4-27,1-2 1,0-1-323,-1-2 1,0-2 52,3-1 1,-3-6-194,0-6 0,-2 0-228,0 0 445,-1 3 1,0-4-153,1 3 380,-1 1 1,-4 2-272,-2 1 333,2 4-99,-3 1-192,2 4 1275,-4 0-729,0 4 1,0 1 124,0 4 0,0 4 149,0-1 0,0 1-186,0-4 0,1 0-131,2 1 1,-1-1-98,4 0-27,-4 1 130,6-5-459,-7 3 197,8-7 1,-7 6 33,4-4 0,-3 1-141,3-4 1,-3 0 13,4 0 1,-4 0-145,3 0 1,-3-5 85,3-1 1,-3-2-141,4-1 0,-5-1 101,1 1 90,2 0-26,-4-1 361,3 1 46,-4 0-64,0 4 484,0-4-550,0 8 609,0-3 1,3 11-152,0 3 1,5 2-128,-2 0 1,3 2-266,3 1 1,0 0 229,3-3-607,5-1 206,0 2 0,2-8 218,-3-2-644,0-2 332,-1-1 1,0-4-150,-3-2 0,-2-3-233,-7-4 0,-2 2-126,-4-5 1,-1 5 225,-2-1 1,-3 1 116,-7 2 0,-1 4 172,-5 2 1,2 2 162,1 1 1,-1 2-255,1 4 1188,3 0-719,-1 8 1,6-1 211,2 3 1,2-2 298,4 2 1,1-1-348,2 4 1,4-2-124,8-1 0,2-3-328,8-3 0,1-2 107,5-2 1,-2-2 267,2-4-389,-2 0 0,-1 4 0,0 2 0</inkml:trace>
  <inkml:trace contextRef="#ctx0" brushRef="#br0">18203 15782 7265,'4'9'57,"-2"10"719,4 6 0,-4 14-516,1 11 1,-2-22 0,-1 2-415,0 0 1,0 2 0,0-1-1,0 1 194,0-1 0,0 0 1,0-1-1,0 0 70,0-2 0,0 0 1,1 18-586,2-5 251,-1-7 187,2-10 0,-1-6 797,0-5-733,0-7 0,0-4 13,0-8 0,3-5-40,-3-7 0,5-5 0,-3-1 0</inkml:trace>
  <inkml:trace contextRef="#ctx0" brushRef="#br0">18314 15791 8055,'7'-20'35,"-1"1"0,0-1-35,3 8 1,5 4 494,1 4 1,3 4-282,1 4 1,-5 6 142,-2 9 1,2 0-154,-2 6 1,0 3-172,-6 3 1,1 0-78,-4-3 0,3 3-146,-2 0 0,-1 0 51,-3-3 1,-1-4-127,-2-3 1,-4-1-79,-5-1 0,-2-4 76,-1 1 1,-3-8 50,3 1 1,0-6 73,0 1 0,3 0 106,0-1 1,2 1 6,0-1 1,5-1 187,2 4 0,-1-3 18,1 4 0,4-1 183,5 3 1,3 2-280,4 1 1,4-2-27,5 3 0,4 0-383,-1 0 0,3 2 328,3-2 0,2-1 0,4-3 0</inkml:trace>
  <inkml:trace contextRef="#ctx0" brushRef="#br0">18771 16257 8059,'-5'-5'456,"-4"0"-202,8 5-21,-3 0-59,4-4 1,2 3 160,4-2 1,1-1-126,5 1 0,2-4-90,2 0 0,5-1 11,0-1 1,1-1-176,-3-3 0,-1 2 210,1-5 0,-4 4 11,1-4 1,-8 4-620,2-4 0,-7 5 268,0-1 1,-6 2 28,-4 4 0,-5 2 60,-3 4 1,-3 1-53,-1 2 1,0 5 198,-3 5 1,2 4 155,-1 2 0,2 1-153,3 4 1,3 1 23,4 3 1,0 0-223,3 0-2,2-4 169,8 3 1,7-9-664,7 1 1,5-1 70,5-6 558,0-4 0,4-4 0,1-4 0</inkml:trace>
  <inkml:trace contextRef="#ctx0" brushRef="#br0">19227 16192 8045,'0'-6'1461,"0"2"-854,0 0-438,0 3 0,-1-4 228,-2 2-147,2 2-18,-8-3 1,5 5-145,-2 2 0,-2 5-15,2 4-119,-3 5 170,0-2 1,3 3-72,0 1 1,4 2-235,-2 1 1,3-3 88,1-4 1,5-3-123,1 0 1,6-3 76,4-2 1,1-5 76,2-8 1,3-5-190,-1-7 1,5-5-5,-1-2 0,-2-3-25,-1-3 0,-3-2 216,0-4 0,-2-1-78,-1 1 0,-3-3 91,-3-1 0,-5 1-43,-2 3 0,-2 1 47,-1 2-31,0 1 165,0 10 1,-3 4 482,0 7-362,-4 5 212,6 3-235,-8 8 1,7 3 7,-4 5 161,0 3 55,1 3 1,-3 6-316,5 4 0,-1 1 31,1 5 1,2-3-495,-2 3 1,2-3-97,1 3 0,3-3-312,0 3 0,4-4 330,-1 2 1,4-8-136,2-2 0,0-2 176,3-2 1,-2-4 403,2-5 0,-3-4 0,4-5 0,-5-4 0,7-1 0,-4-4 0</inkml:trace>
  <inkml:trace contextRef="#ctx0" brushRef="#br0">19692 16145 8059,'5'-5'-37,"-4"-3"385,3 7 158,-4-4-108,0 5 0,-3 1 116,0 3 1,-4 1-136,4 4 0,-1 0-244,1 1 0,2-1-25,-2 0 0,2 1-155,1-1 0,1 0 80,2 1 0,2-4-158,4 0 1,1-4 55,-1 1 1,1-2-23,3-1 0,-2-1-35,5-2 0,-4-2 109,4-4 0,-5-4 78,1 1 1,-2-4-17,-4 4 0,-2-4 21,-4 4 1,-4-1-82,-2 4 1,-7 1 6,-2 2 1,-2 1-241,2 5 1,-3 0 245,3 0 0,-3 5 0,-1 0 0</inkml:trace>
  <inkml:trace contextRef="#ctx0" brushRef="#br0">20735 16145 10335,'1'12'223,"2"1"0,-1 1-286,5 2 0,-5-1 66,1 7 0,1-1-409,-1 1 1,0 0-85,-3 3 0,3-2-913,0-5 1403,1 1 0,0-4 0,1-2 0</inkml:trace>
  <inkml:trace contextRef="#ctx0" brushRef="#br0">20856 15996 8059,'0'-9'0,"0"-1"-50,0 1 0,0 0-248,0-1-640,0 1 576,4 4 0,2 1 362,3 4 0,-4 0 0,-1 0 0</inkml:trace>
  <inkml:trace contextRef="#ctx0" brushRef="#br0">20940 16154 8059,'-9'3'162,"-1"1"1,2 3 823,2-1-802,2 2 1,5 2-175,2-1 0,-1 2-45,4-1 0,-3 1 131,4-5 0,-4-1-185,3 2 45,0-5 0,3 2 18,1-4 1,-1 0 27,0 0 0,1 0-328,-1 0 1,1-3 149,3 0 0,-3-4 15,2 4 0,-1-3 56,-2 3 1,0 0 36,1 3 1,-4 0 204,0 0-138,0 0 0,3 1 13,-3 2 1,-1-1-72,-2 4 0,-2 0-110,2 4 0,-2-1 169,-1 0 0,4 5 0,2 0 0</inkml:trace>
  <inkml:trace contextRef="#ctx0" brushRef="#br0">21583 15828 8127,'0'-9'-512,"0"0"0,-4 0 832,1-1 392,-4 1 0,2 4-263,-4 2 0,-1 3-142,1 3 0,-1 3-170,-3 6 0,3 4 9,-3 6 0,3 1-135,1 5 1,0 5 55,-1 5 1,1 4-418,0 8 0,4-23 1,0 2 360,0 1 0,1 2 0,1 4 0,0 2-80,-1 1 1,2 0 0,0 3 0,0 0-331,-1-2 0,0 0 0,2-1 0,0 0 335,0-2 1,-1 0 0,1-1 0,1-1-33,0-5 0,0-1 0,0 22 41,0-16 0,-4-9 30,-2-7 0,-3-4 41,0-6 0,0-4 114,-1-2 1,1-3 142,0-3 0,0-2-503,-1-4 0,1-6 399,0-4 1,-1-3-480,1-6 1,3-4-185,0-3 494,-1-1 0,-1-1 0,2 0 0,2 0 0</inkml:trace>
  <inkml:trace contextRef="#ctx0" brushRef="#br0">21285 16303 8103,'9'-18'758,"0"0"-425,1 3 1,4-2-56,5 5 1,1-1-191,8 4 0,-2 1-157,5 1 1,-2 2-178,-1 2 1,-4 2-423,-2-2 1,-3 2 667,0 1 0,4 4 0,0 1 0</inkml:trace>
  <inkml:trace contextRef="#ctx0" brushRef="#br0">21741 16173 8103,'-9'0'-349,"-1"0"349,1 0 429,4 0 1,1 1-49,4 2 0,-1 3-187,-3 7 1,3-2-52,-2 5 1,2-1 15,1 4 1,0 0-54,0 3 1,4-3-152,3-1 1,1 0-26,1-6 229,1 1-73,-1-4 0,0-4 90,0-2 0,1-3-88,-1-3 1,1-3-10,3-6 1,-4 0-48,0-3 0,0-1-98,-6-2 1,0 0 92,-3 3 1,0-2-144,0 5 1,-1-4-577,-2 4 1,-2 2 73,-5 4 618,1 4 0,0-6 0,-1 3 0</inkml:trace>
  <inkml:trace contextRef="#ctx0" brushRef="#br0">20111 17206 8321,'0'-9'0,"0"3"0,0 0-1370,0 0 1018,0 0 0,1-2 584,3 2 1,-2 1 259,4-2 1,-4 4 988,1-3-605,2 4-477,0-6 1,5 7-110,-1-2 0,0 3-33,1 3 0,-1 3-50,0 6 0,1 3-73,-1 4 0,0 4-112,0 5 1,0 2 50,-3 7 1,1 0-314,-4 6 1,1 0 167,0 0 0,-3-3-20,2-5 1,-1-4 41,1-7 0,-1-2 26,4-6 0,-3-7 10,3-6 263,1-2-121,2-5 1,4 2-96,3-4 1,6-1 71,2-2 0,4 4 113,3 2 1,3-1-97,3 1 1,4 0-151,3 3 0,2 3 126,4 0 1,-23 0-1,1 0-34,1-1 0,1-1 1,1 2-1,1 0-239,-1-1 0,0-1 0,1 1 1,0-1 220,0 0 0,1-2 0,1 1 0,-1 0-57,0 0 0,0 0 0,-2 0 0,1 0 72,-4 1 0,0-2 0,23-2-262,-1 0 0,-5-3 228,-4 3 0,-9-1-11,-10 1-2,-3 2 496,-4-3-354,-6 4 0,-9-2 677,-6-1 1,-2 2-924,-2-2 182,-3 2-26,-2-3 0,-3 2-195,-1-4 0,0 0 71,1-4 1,0 0-53,3-2 0,-3 0-31,3-3 0,1 2-262,2-2 0,2 3 278,4 0 0,-1 2-161,4 0 264,0 1 1,7 1 53,2 1 0,7 3 226,2 4 0,4 8-155,2 1 0,3 6 123,4 1 0,0 1-5,0 2 1,0 1 78,0 1 0,-4-1-138,-3 2 0,-1-6 22,-1 0 1,-9-5-146,-4 2 1,-4-3-4,-2-1 1,-8 1-190,-4-1 0,-5 1-392,-2 3 0,-3-2-779,-3 5 1,-2-1 1323,-1 4 0,-4-1 0,-1 1 0</inkml:trace>
  <inkml:trace contextRef="#ctx0" brushRef="#br0">22337 16899 8304,'0'-6'-667,"0"0"1,3 0 133,0-4 368,4 1 176,-6 0 1,7-1 68,-1 1 0,1 1 16,1 2 1,1-3 109,-1 3 36,0-2 0,1-2-106,-1 1-68,0 4 0,-3-2 424,1 4 0,-5-2-42,1 2 0,-3 2-23,-3-2 1,-3 2-84,-3 1 1,-4 5-45,-3 5 0,-2 4-101,-4 8 1,-3 3 24,-6 6 0,-1 6-404,15-16 0,0 1 1,-1 3-1,1 1 295,1 2 0,1 0 0,-1 2 1,1 0-84,0 2 0,2 1 0,2-1 1,3-1-59,1-1 0,2-1 0,4 24-407,10-13 1,9-1 397,10-11-1092,4 6 770,2-18 1,2 9-28,-2-12 0,-1 2-553,1-3 937,0-3 0,4 1 0,-1-4 0,0-2 0,0-1 0</inkml:trace>
  <inkml:trace contextRef="#ctx0" brushRef="#br0">22616 16936 8225,'-4'15'26,"0"3"106,-2-3 1,-2 4 118,5 2 0,-4 3 0,1 4 0,1 4-86,-2 2 0,1 6-224,-3 0 1,0 0-509,-1-2 1,4-5 125,0-2 1,4-3-732,-1-4 1172,2-5 0,1-5 0,0-5 0</inkml:trace>
  <inkml:trace contextRef="#ctx0" brushRef="#br0">22607 16918 8128,'0'-15'-288,"0"5"512,0 4 0,0 5 390,0 1 0,4 8 319,2 8-477,2 9-165,-2 0 0,2 11 72,-2-1 1,5 2-336,2 3 1,0 1-117,0-1 1,-2-4 116,5-8 0,-5-5-159,1-5 0,2-4 188,-2-8 0,0-3-100,-6-6 1,1-3-50,-4-7 1,0-4 34,-3-5 0,3-4-122,0 1 1,1-3-150,-4-3 1,0 2-413,0-2 0,0 1 298,0-1 0,0 5-558,0-6 999,0 10 0,4-5 0,1 8 0</inkml:trace>
  <inkml:trace contextRef="#ctx0" brushRef="#br0">22877 17141 8225,'-9'19'0,"3"0"0,-1 0 232,4 3 1,0-6 400,3 3 0,0-3-211,0-1 0,4 2-314,2-5 1,2-1-257,2-4 0,2 0 198,1-4 0,3 0-117,0-3 1,0-4 14,0-2 0,0-6-199,-3 0 0,2-6 45,-2 0 0,-2-1 8,-5-3 0,-2 4 328,-4 2 1,0 0-111,0 3 0,-1 1-21,-2 3 1,-2-1-38,-4 1 1,-1 1-215,1 1-338,0 3 590,-1 4 0,1 4 0,0 2 0</inkml:trace>
  <inkml:trace contextRef="#ctx0" brushRef="#br0">23100 17197 8225,'5'4'635,"4"-3"1,-4 3-163,4-4 1,0 0-88,1 0 0,2 0-241,1 0 1,0-3-156,-1 0 1,3 0-273,4 3 0,-1-3-1471,1 0 1753,-1 0 0,1-1 0,0-1 0</inkml:trace>
  <inkml:trace contextRef="#ctx0" brushRef="#br0">23705 16769 8438,'0'-19'-14,"0"5"-34,0 1 4,0 3 467,0 1-146,-4-1 1,-1 4-15,-4 0 1,3 4 17,-1-1 1,1 7 90,-3 5 0,0 2 119,-1 4 1,4 2-393,0 4 1,3 3-335,-3 4 1,3 1 277,0 2-867,-2 2 482,4 9 0,-3 0-4,4 5 1,0 3-160,0 3 1,0-24 0,0 0 265,0 0 1,0 1 0,0 1 0,-1 1 58,0-1 1,-1 0 0,0-3 0,-1 0 22,-2-1 0,0-1 0,-4 18-12,0-3 0,-4-7 219,1-3 1,-4-11-340,4-4 0,0-6 142,2-4 0,1-1 147,0-5 0,-1 0 0</inkml:trace>
  <inkml:trace contextRef="#ctx0" brushRef="#br0">23435 17030 8141,'5'-6'-549,"3"-1"-170,4 4 0,5-3 712,-2 3 1,7 0-42,3 3 0,2 0-158,1 0 206,0 0 0,0 4 0,-1 1 0</inkml:trace>
  <inkml:trace contextRef="#ctx0" brushRef="#br0">23854 17002 8153,'-9'-5'0,"3"4"0,0-2 0,3 2 131,-4 1 0,4 0 29,-3 0 0,1 2 42,-1 5 1,-2 0-147,5 8 1,-1 2-152,1 5 0,2-3 102,-2 3 0,2 1-183,1-2 1,4 1 4,2-3 1,3-2 140,0-1 1,0-4-182,0-5 0,2-3 52,1-4 1,-1-1 107,1-2 0,-2-4 19,0-5 1,-4 1 95,0-5 1,-3 1-66,3-4 0,-4 0 27,2 1 0,-3-1-269,-1 0 0,0 1 59,0-1 184,0 1 0,-5 3 0,0 2 0</inkml:trace>
  <inkml:trace contextRef="#ctx0" brushRef="#br0">24031 16964 8153,'0'6'15,"1"1"68,2-4 1,-2 4 179,3-1 0,-2 3 1,1 0 1,-2 0 48,2 1 0,1 3-67,-1 3 0,0-2-162,-3 2 0,0-2 93,0 2 1,0-3 40,0-4 1,0 1 90,0-1-203,0-4 24,-4-1 0,3-5-153,-2-2 1,2-2-333,1-4 0,0-5 182,0-1 1,1-3-527,2-1 0,-1 2 74,4 1 0,1-1-141,2 1 1,1 0 122,3 0 643,-3 3 0,8-1 0,-4 0 0</inkml:trace>
  <inkml:trace contextRef="#ctx0" brushRef="#br0">24292 16918 8087,'-8'6'148,"2"0"164,-3-4 1,5 7 439,-2-3 1,-2 2-275,1 1 0,2 5-8,-1 1 1,1 3-268,-1 1 1,-3 2-286,3 1 1,2 1 142,1-2 0,2-1-85,1 2 1,0-2 256,0-2-1448,4-3 828,1-2 1,6-5-594,1-1 0,1-3 401,3-4 0,2 0 145,-3 0 1,3-3 96,0-1 0,1-3 311,-1 1 0,0-2-67,-2-2 0,1 1 53,-1 0 0,-2-4 237,2 1 1,-5-4 259,2 4 0,-4-1-261,-3 0 1,1 0-20,-4-3 1,0 2 50,-3 1 1,0 2 104,0-5 1,-5 5 69,-4-1 0,-1 2 52,-6 4 1,2-1 18,-2 4 1,-1 0 488,1 3-1015,3 0 61,-5 4 1,8 2-18,-3 6 7,3-1 1,5 6 0,2-1-149,2 1 1,2 2-184,2 0 0,2-4-148,4 1 0,5-2 137,1 2 1,7-3-46,3-3 1,-1-5-136,0-2 1,1-2 522,3-1 0,4-4 0,1-1 0</inkml:trace>
  <inkml:trace contextRef="#ctx0" brushRef="#br0">24683 16750 8202,'5'0'290,"4"3"288,-3 0 1,2 9-116,1 0 1,2 6-129,1 4 1,2 5-101,1 8 0,1 5 0,-7 3 0,1 3-149,-7 0 1,-1 0 139,-5-3 1,-3-1-102,-6-5 1,-3-7-166,-3-2 0,-4-6-683,0-1 0,3-5 437,4-4 1,4-2 285,-2-4 0,-1 2 0,-1-3 0</inkml:trace>
  <inkml:trace contextRef="#ctx0" brushRef="#br0">24972 17206 8202,'-10'0'-29,"1"0"1,0 5 0,-1 0-1</inkml:trace>
  <inkml:trace contextRef="#ctx0" brushRef="#br0">22681 17765 8518,'11'0'905,"1"0"1,8 0-447,8 0 0,9 0-115,9 0 1,-19 0 0,1 0-523,3 0 1,0 0 0,3 0 0,1 0 541,0 0 1,1 0 0,3 0 0,1 0-77,1 0 1,1 0 0,0 0 0,-1 0-214,1 0 1,0 0 0,-2-1 0,0-1 66,-3 0 0,0 1 1,-1-1-1,0 1-133,2 1 1,-1 0-1,-3-2 1,0 1-394,2-1 0,0 1 0,-4-3 0,0 0 191,-1 1 1,0 0 0,-2-1 0,1 0-153,1-1 1,0 1 0,-4 0 0,0 1-92,-1 0 0,0 0 1,19 0-615,-5-3 0,-5 4 80,0-1 0,-6 3 970,-2 3 0,4 1 0,-7 2 0,-1-3 0,-2-2 0</inkml:trace>
  <inkml:trace contextRef="#ctx0" brushRef="#br0">24655 17905 8152,'-9'0'1449,"0"-4"1,4 2-1300,5-5 0,1 2-219,6-1 0,2-1-357,3 4 426,1 0 0,-4-2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782 5074 8152,'-13'-9'-195,"2"0"0,1-1 516,4 1 206,4 4-400,-2 1 1,8 5-206,2 2 0,2-1 47,1 4 1,5-4 161,1 1 0,4-2-56,3-1 0,6 0 272,6 0-454,2 0 4,5 0 0,9-4 111,-22 1 0,0 0 0,3-1 0,1 0-249,1 0 0,-1-1 0,1-2 1,0 0 258,3-1 0,0 1 0,-1-1 1,0 1-97,1-1 0,0 1 1,-6 1-1,0-1-37,19-8 1,-7 3 232,-11 0 0,-5 2 400,-11 0-340,-1 1 0,-9 0 325,-2-1 1,-6 2-390,-4 2 0,-1-2 503,-1 1 0,0-4-596,-1-1 1,-3-1-189,-3 4 1,-1-1-214,-2 1 0,0-1 157,1-3 0,-1 2 110,1-5 1,2 5 122,1-1 1,4 4 390,2 2-299,0 0 0,8 1-52,-4 1-20,18 12 0,-5 2 151,11 9 1,-3 0-104,3-1 0,0 4-63,-1 0 0,-2 0 5,-1 0 0,-3-2-10,0 2 1,-2-3-30,0 0 0,-5-1 12,-2 1 1,-2 0-166,-1-1 0,-7 5-358,-3 2 0,-5 7 530,-1 5 0,-9 5 0,10-19 0,1 0 0</inkml:trace>
  <inkml:trace contextRef="#ctx0" brushRef="#br1">754 6639 8708,'5'-5'-1373,"3"0"1096,-5-4 0,4 3 1068,-1 0 1,3-3 115,4 0-558,5-2-137,2 5 1,11 1-18,0 2 1,4 3-223,3 3 1,0 2-93,2 5 0,2-1 92,1 0 0,2 1 78,-5-1 0,-1-4-185,-5-2 0,2-2 188,-5-1-29,0 0 39,-8-4 1,-1 0 17,-6-2 1,-4-2 3,-6 1 0,2 2-22,-5-1 0,-1 1-50,-5-1 1,-3-3 7,-3 3 1,-1-2-121,-3-1 0,-1-1-69,-5 1 1,-2-1-149,-1-3 0,-6 3 185,3-3 1,-3 0 41,6 1 1,1-4-53,2 4 414,0-5-164,5 7 1,2-4-235,5 5 526,3 0-249,4 3 1,4-1 65,3 4 0,6 0-156,6 3 1,3 4 144,6 2-78,0 3-79,0 0 0,4 3 59,2 1-993,-2 3 987,5-1-280,-4 8 219,0-4 1,-5 4-10,-7-4 1,-4-4 0,-1 1 1,-9-2 44,-1 2 275,-8 1-311,-3-6 1,-10 10-157,-3 1 163,-5 4-598,-9 6 1,-2 1-59,14-15 0,-1 1 605,0 2 0,0 0 0,-1 0 0,-1 1 0,0 3 0,0 0 0,-1 1 0,-1 0 0</inkml:trace>
  <inkml:trace contextRef="#ctx0" brushRef="#br0">8166 5642 8281,'-6'-9'121,"6"4"0,7-2 86,5 4 1,4-2 62,5 2 1,4 2-218,6-2 0,2 3 34,5 3 0,4 3-501,4 7 0,1-3 464,3 3 0,-3 0-103,0 0 0,-1-1 101,1-3 1,-9 0-33,-4-3 1,-8-2 19,-4-4 0,-7 0 185,-2 0 174,-7 0-353,-2 0 1,-11 0 9,-2 0 0,-11 0 233,-2 0 0,-5 3-460,-4 0 1,-6 4 102,-6 0 0,-4 1-539,-3 1 1,-1 0 549,23-4 0,0 0 0,-1-2 0,-1 0 63,0 0 1,1 0 0,-1-2 0,1 0-11,1 1 1,0-1 0,-23-1 39,5-3 0,6-1 730,8-2-124,14-2-176,10 2 1,16 0-205,4 0 1,9 4-98,4-1 1,10-1 62,5 1 1,6-4-100,3 4 1,3 0-151,-24 3 1,0 0 0,2-1 0,0-1 26,1 1 1,0-1 0,4 0 0,2 1-110,0 1 0,0 0 0,-1 0 0,0 0 58,-1 0 0,-1 0 0,-3 0 0,-1 0-98,-2 0 1,0 0 0,21 0 163,-8 0 1,-13 0 223,-13 0-85,-8-4 0,-4 3-99,-6-2 1,-7 2 128,-9 1 0,-4 0-97,-8 0-692,-7 0 139,-4 0 0,-6 1 274,-1 2 0,-3-1 21,24 1 0,0 0 0,-1-2 0,0 0 74,1 1 1,0-1 0,0 0 0,0-1-52,-18 0 0,2-1 268,10-2 0,5-2 701,11-4-419,5 3-256,13 2 1,6 1-45,7 0 1,5 0 133,10 3 0,5 0-150,5 0-1660,3 0 1486,10 0 0,0 0-450,1 0 386,-24 0 0,-1 0 35,25 0 1,-24 0-1,1 0-732,0 0 0,1 0 847,-2 0 0,1 0 0,2-1 0,1-1 0,-3 0 0,1 1 0,-1 0 0,0 0 0,-1 0 0,0 1 0,0 0 0</inkml:trace>
  <inkml:trace contextRef="#ctx0" brushRef="#br0">9991 5465 8465,'-10'-4'-328,"5"3"1,9-3 811,9 4-183,3 0-194,11 0 0,0 0-229,10 0 0,-1 0 218,8 0-2025,-1 4 1956,8-3 0,-25 1 1,1 0 4,2-1 1,1-2 0,0 1 0,1 0-92,1 0 0,1 0 1,0 0-1,-1 0 204,1 0 1,-1 0 0,2 0-1,0 0-71,1 0 0,1 0 1,-2 0-1,0 0 86,3 0 1,1 0-857,-2 0 1,0 0 757,-1 0 0,0 0 71,2 2 1,0 1-83,0-1 0,0 1 1,-1 1-1,0 1-113,0 0 1,-1-1 0,-3 1 0,-1 1 145,-1 0 0,-1 0 0,0-1 0,-1 1 239,0 0 1,0 0-1,20 4-176,-5 0 0,-5-1 70,-4 0 1,-2-3 481,-8 1-851,-5-5 256,-1 6 0,-8-7 1974,2 2-2777,-5-2 1190,-3-1-1116,-4 0 1,-9 4 0,-1 1-1</inkml:trace>
  <inkml:trace contextRef="#ctx0" brushRef="#br0">9311 4227 8582,'-15'5'-130,"3"5"255,6-1 0,-1 4 150,3 6 1,-2 8-31,3 4 1,0 13-82,3 9 0,-1-21 0,-1 1-564,0 5 1,1 2-1,-1 2 1,1 2 500,0 5 0,2 1 1,-1-15-1,0 1 0,0 0-284,0 4 1,0 0 0,0 1 0,0-2-1,0-1 1,1 2 178,0 2 0,0 0 0,0 1 0,-1-2 0,1 1 0,0-1-28,1 1 1,0 1 0,0-1 0,0 0-1,0 1 1,0-2 22,1 1 1,1 0-1,-1-1 1,-1-2 0,-1 0-1,1 1-9,-1-1 0,0 0 0,0 0 0,-1-2 1,1 0-1,-1-1-182,0 17 1,0 0 0,0-3 0,0 0 370,0 0 0,0-1 0,0-3 0,0-1-90,0 1 0,0-2 1,0-2-1,1-1 37,0 0 0,1-1 1,-1-3-1,1-1-217,3 2 1,-1-1-1,0-5 1,0-1 134,2-1 1,0-1 0,0-3 0,0 0-21,6 17 0,-2-7-195,3-8 1,0-12 12,0-10 1,2-5-780,-3-4 945,1-6 0,0-2 0,2-2 0</inkml:trace>
  <inkml:trace contextRef="#ctx0" brushRef="#br0">9227 4209 8451,'14'-15'-373,"1"-2"-46,7 5 1,6-3 865,6 2 1,10 1-682,6 2 0,-23 6 1,0-1 263,0 0 1,2 1-1,0 1 1,2 1 35,-1 0 0,2 0 0,1 2 0,0-1-20,0 1 0,-1 0 0,1 2 0,0 1-3,-3 0 1,-1 0 0,3 0 0,0 1-1,1-1 1,0 0-1,1 0 1,0-2 43,1 0 1,1-2 0,1 1 0,0-1-266,-2 0 0,1-1 0,3 0 0,0-1 271,1-1 0,0-1-884,6-2 1,-1 0 837,-2 0 0,0 0 1,4-2-1,-1 0 91,-2 2 0,-1-1-72,1-1 1,1 0 12,4 2 0,-1 0 0,1-2 1,-1 0 11,0 1 1,0 1 0,2-1-1,-1 2 28,-2 1 0,-1 1 15,2-1 0,0 0-76,2 1 1,1-1 0,-3 1-1,-1 0 55,3 1 0,-1 0-111,-1 1 1,0 0 58,-2-1 1,1 1 0,0 2 0,1-1-107,2 0 0,-1-1 115,-3 0 1,-1-1 1,4 3 1,-2-1-127,-4-1 0,-2 0 42,3 2 1,0 0 0,0 0 0,1 0 87,2 0 0,-1 0-150,-3 0 1,-1 0-91,0 0 0,-1 0 0,-4 0 0,0 1 166,1 0 1,-1 1 0,0-1-1,0 0-43,1 2 0,-1 0 0,-3 0 1,-1 0 25,0-1 1,-1 2-1,-2 0 1,-1 0 107,1-1 0,-1 0 0,0 0 0,-1-1-126,0 1 1,0 1 0,24 2-28,-3 3 0,-5-1-10,-4-1 1,-2 1 939,0-2 0,-6-1-1244,-4 1 1,-5-2 581,-4 2 0,-3-3-818,-1 3 1,-3-3 1084,4 3-1842,-5-4 1102,3 3 265,-1-1 0,2-3 0,3 3 0</inkml:trace>
  <inkml:trace contextRef="#ctx0" brushRef="#br0">13761 4022 8361,'-9'0'-579,"0"0"1,3 0 145,-1 0 777,5 0-244,-6 0 0,6 0 71,-4 0 392,4 9-280,-2-3 1,0 15 96,1 1 1,-4 8 128,1 4 0,-2 12-269,3-20 0,0 1-1107,1 3 1,-1 3 1037,0 5 0,1 2 1,-2 4-1,-1 1-128,1 4 1,0 2 43,0-16 1,1 0 0,-1 0-47,3 1 0,0 0 1,-1 0-1,-1 2 1,-1 1-1,0 0-16,2 0 1,0 0-1,0 1 1,0-1 0,0 0-1,0 1-228,0-2 1,1 0-1,0 0 1,0-2 0,1-1-1,-1 0 153,0 12 1,0-1-1,-1-1 1,1-1-141,1-2 1,0 0 0,1 1 0,-1 0 129,2-2 1,0 1 0,-1 2 0,-1-1 140,1-1 1,-1 0 0,-1 0 0,0 0 3,1 1 1,1 1-1,-3-1 1,1 1 116,0-2 1,-1 0-697,0-1 1,0-1 520,0-2 0,-1-1 0,0 0 0,0 0 215,1 1 1,-1-1 0,1-1-1,0 0 118,1-1 0,0-2 0,-1 0 0,0-1-265,3-4 0,-1-1 0,1 1 0,-1-1 423,2 26 1,0-11-803,0-7 0,1-10-354,2-3 0,2-3 156,1-4 1,2-4 1141,-2-5-1544,7-4 1097,-3 2 1,3-12-1,-3-3 1</inkml:trace>
  <inkml:trace contextRef="#ctx0" brushRef="#br0">9609 7048 8264,'0'-9'0,"0"-3"0,0-1 324,4 1-128,5 2 0,8 2 85,8 2 0,8-1 99,10 4 1,-16 1 0,0 2-480,2 1 1,1 1 0,4 0 0,0 2 237,3 2 1,1 0 0,1 0 0,0 1-334,3 2 1,0 0 0,3-1 0,0 1 319,0 1 1,0 2 0,2-1-1,0 0-1244,-2 0 1,0 0 1136,3 0 1,1 0 35,1-1 0,2-2 0,-16-2 1,1-2-1,0 1-6,0-1 1,0 1 0,0-2 0,0 0 0,0-1 0,0 0-169,16 0 1,0-1 0,-17-2 0,2 0 0,-1 0 257,2-1 0,1 0 1,-1-1-1,3 0 1,0-1-1,-1 0-42,1 0 1,-1 0 0,1 0-305,0-2 0,0 0 0,0 1 309,-3 1 0,0 1 0,0 0 1,1-2-1,0 0 0,1 1 16,-1 1 1,1 0 0,-1 0-1,-1-1 1,1 0 0,-1-1 1,-2 1 1,0 0 0,0 0 0,0 0 0,0 0 0,-1 0 95,14-1 1,-1 0-59,0 1 0,0-1-20,2 0 1,-1 1-173,-5-1 0,0 0 68,1 3 1,0-1 0,-4 1 0,-1-1 73,-1 2 0,1-1-99,-4 0 1,0-1 361,0-2 0,-1 0 1,-5 1-1,-2 0-292,0 1 1,-2 0-1,23-2 308,-13 2 1,-3 2-1290,-9-2 995,-6 2 1,-10 5-1733,-6 2 1,-2 0 812,-1 3 826,-4-1 0,-9 9 0,-7-2 0</inkml:trace>
  <inkml:trace contextRef="#ctx0" brushRef="#br0">10586 2598 8150,'-9'0'96,"0"0"1,3 1 133,-1 2 0,5 7 38,-1 9 123,2 4-280,1 13 1,0 6-15,0 11-1002,0-26 1,0 1 977,2 2 0,0 0 0,1-1 1,0 0 35,1 2 1,1 0-1,1-1 1,1-1-278,1-1 1,0 0 0,9 20-285,2-14 1,1-7 268,1-8 1,-1-9-52,2-7 0,-3-11 321,0-7 1,0-7 170,-1-6 0,0-4 123,-3-2 769,-1-2-1111,-5-2 0,0 0-107,1-2 1,-2 1 134,-2-1 0,-2 5-296,-4 1 0,-4 3-68,-2-3 1,-2 5-969,-2 1 1265,1 8 0,2 2 0,-2 5 0,-5 2 0,-2 2 0</inkml:trace>
  <inkml:trace contextRef="#ctx0" brushRef="#br0">10987 2933 8150,'0'5'-1112,"0"3"1793,4-7-320,-3 8 0,3-3 141,-4 6-678,0-1 172,4 6 0,-3 2 167,2 6-413,-2 2 181,-1 1 1,-3-2-147,0-1 1,0-2 126,3-4 1,-3-4 26,0 1 109,0-9 163,3 1-211,0-12 1,4-2 35,2-7 1,2-5 19,2-7 0,2-3 31,1-3 0,3 2 153,0-2 1,-2 2 95,2 1 0,-2 4-60,2 3 0,1 2 11,-1 3-119,-3 3-136,1 8 0,-5 2-70,0 6 1,0 4 240,-3 9-544,-2 3 247,-4 9 1,0 0 151,0 0-952,-4 4 604,3-3 1,-4 0-509,1-4 1,3-1 328,-2 0 1,2-1-80,1-4 548,4-5 0,2 0 0,3-9 0,4-1 0,2-5 0,3-2 0,5-6 0,1-6 0</inkml:trace>
  <inkml:trace contextRef="#ctx0" brushRef="#br0">11583 3073 8095,'5'-16'-459,"-2"1"1,1 2 709,-1-2 1,0 3 564,-3 0 0,0 1-294,0 2 1,-4 0-97,-2 0 1,-2-1-77,-2 1-114,1 4-29,-4-4 0,2 8-183,-1-2 1,-2 2 59,2 1 1,0 4 48,2 3 1,1 5 220,0 4-671,3 1 288,2 2 0,4-1-134,0 1 1,0-3-177,0-1 0,4-3 99,3 4 1,1-5 48,1 2 1,1-6-118,-1-1 190,4-4 146,-2 2 1,5-8-39,-3-2 1,3-4-127,0-6 248,-3 1-66,5-16 1,-4 5-118,5-8 230,-5 0-240,0-8 1,-6 4 128,-2-2 1,2 0-22,-5 0 0,-1 6 27,-5 0-38,-3 4 91,1 6 1,-3 2 156,2 7 0,1 5-121,-2 7 1,4 4 86,-3 5 0,3 2-79,-3 7-318,4 5 240,-2 4 1,3 7-78,-3 0 1,3 4 108,-2-1 1,3 1-456,3-1 1,3-1 64,3-2-774,0-2 812,5 3 0,-3-5-163,5-2 564,3-2-120,1-9 1,6 0 81,-5-5 1,4-4-7,-3-2 1,3-1 166,-3-2 1,0 0-47,0 0 0,-5-5 233,1-1 1,-2-3-111,-1-4 0,2 3 201,-5-2 0,-2-2-364,-4 2 0,-1-5 13,1 2 1,-2-3-62,-4 0 0,0 2-8,0 1 1,-4 0-196,-2 0 39,-2-3 22,-2 12 1,0-6-108,-2 9 1,1 0 16,-1 3 0,1 1-56,2 2 0,1 2 193,2 5-360,2 3 183,4 2 1,0 3-4,0 1 1,1 0-118,2-1 0,3 1-264,6-1 1,0 4 161,3 0 1,5 0-443,5-4 1,3 1-75,3-1 1,6 4-2331,6 0 3197,-1 0 0,5-1 0,-1 1 0,1-1 0,-22-11 0,0-1 0</inkml:trace>
  <inkml:trace contextRef="#ctx0" brushRef="#br0">12616 3259 8095,'11'5'233,"1"-2"0,-2-2 1602,4-1-482,-5 4-599,0-3-515,-3 8-33,-2-8 1,-1 4-255,0-2 0,1-1 48,-1 4 0,-2 0 0,3 4 0</inkml:trace>
  <inkml:trace contextRef="#ctx0" brushRef="#br0">13873 3687 8242,'-5'-5'-44,"1"1"489,0 8-45,3 5 172,-3 6-266,4 12 1,-5 7 205,-1 12-1913,4-17 0,0 1 1493,-4 5 1,0 1 0,4 8 0,1 2-25,-4 4 1,0 2 0,2-16 0,0 1 0,0 1-54,0 2 1,0 0-1,0 1 1,-1 2-1,0 0 1,1 0-667,2 0 1,0-1-1,0 0 637,-1 2 0,-1-1 0,1 0-124,1-5 0,1-1 0,0 0 0,-1 2 0,-1 0 0,1-1 108,0 0 1,2-1 0,-1 0 2,0 1 1,-1-1-1,2 0-603,1 13 1,0-1 592,-2 0 0,1-2 21,3-4 1,0-2-1,-2 1 1,0-1 113,1-1 1,1 1 84,0 2 1,0 0-162,-1-6 1,-1-1 0,1 5 0,0 0 28,0-5 0,0-1 0,-1 0 1,0-1 327,1 1 0,0-1 1,-2-2-1,0 0-361,0-3 0,1 1 0,0-2 0,0-1 89,1 19 1,3 0 229,-3-3 1,2 0-564,-2-5-593,-2-3 1602,3-11 0,-4-2-1831,0-3 1116,0-4 1,0-8-69,-4-15 0,-1-6 0</inkml:trace>
  <inkml:trace contextRef="#ctx0" brushRef="#br0">13640 3836 8346,'-4'-9'187,"0"-1"47,-2 1 0,11 0-52,11 0 0,11-1-144,10 1 0,6-1 35,-17 3 1,1 1 0,1 1-1,2 0-1448,3-1 1,2-1 1527,2 2 1,1 0-124,3 0 0,1 1 0,2 1 0,-1 1 30,4 0 1,-1 0 69,0 0 0,0-1-98,2 3 1,1-1 0,-2-1-1,0-1-2,1 1 0,0 1 0,2 0 1,0 0-202,-14-1 0,1 0 1,-1 0-1,16-1 1,1 1 161,-17-1 0,0 1 0,0 0-658,0 1 0,1-1 0,-1 1 692,0 0 1,-1-1-1,1 1 1,2 1-1,-1-1 1,0 1 22,0-1 1,1 0-1,-1 0-22,-1 0 1,0 1 0,-1 0 25,1 0 0,0 0 0,-1 0 0,16 0 0,0 0-78,1 0 0,-1 0 1,0 0-1,1 0 98,1 0 1,0 0 77,-3 0 0,-1 0-49,-14 1 1,1 1 0,-1-1 0,12 0-1,1 0-12,2 2 0,-1 0 0,-1-2 1,-1 0 13,2 1 1,-1-1-1,-3 0 1,0-1-105,-2 1 0,0-2 73,-2 1 1,-1 0 2,0 0 1,-1 0-1,-2 0 1,-1 0-261,0 0 1,0 0 82,-3 0 0,-1 0 1,-3 1-1,-1 0 1,22 1-349,-2 1 1,-1 4 652,-10-1 0,-3 2-420,-9 2 1,1-1-138,-5 0-247,5 1 269,-6-1 0,2 0-1216,-7 1 1548,-1 3 0,-1-3 0,1 4 0</inkml:trace>
  <inkml:trace contextRef="#ctx0" brushRef="#br0">17877 4199 8057,'0'5'640,"0"0"-533,0-1 0,0 5 483,0 6 0,4 9-257,2 7 1,1 13-313,-3-16 1,-1 3 0,-1 6 0,0 2-564,-2 5 1,0 2 0,-2 5-1,-1 1 550,0-17 0,0 0 0,-1 0 1,0 4-1,0 0 0,0 0 27,-1 1 1,0 1 0,-1-1-1,1 1 1,0 0 0,0 0-47,1-2 0,1-1 1,1 0-1,-1 0 1,0-1-1,1 0 122,2 11 0,0 0 0,0-1 1,0-1-53,0-1 0,0 0 0,2-2 0,0 0 268,1 1 1,1-1-191,0-1 0,0 1 0,0-1 0,1 0 377,0-1 1,0 1-342,-1 2 0,1 0 1,-1-3-1,1 0 49,0 1 0,-1 0 0,1-1 0,0 0-189,-1 0 0,1 1 0,0 1 0,-1-1 147,1 2 0,0-1-160,1 0 1,1-1 18,-2 0 0,0 0 0,1-3 0,-1-1-251,-2-2 0,0 0 164,-2-3 0,0-1 67,1-1 1,0-2-1,1 13-1699,0-8 737,1-8 306,-4-11 0,4-3-386,2-6 0,-2-3 1023,-1-6 0,-6-6 0,-2-5 0</inkml:trace>
  <inkml:trace contextRef="#ctx0" brushRef="#br0">14013 6825 8238,'13'-1'673,"3"-2"-243,6-7-153,5 0 1,13-3-681,9 3 1,-19 6 0,1-1 585,6 0 1,1 1 0,3-1 0,1 1-39,2 1 1,2 0 0,1 1 0,1 0-429,0 1 0,0 2 1,3 1-1,-1 1 375,1 1 1,1 2 0,-15-2 0,0 1 0,1 0-56,0 2 1,0 0 0,0 1 0,3 0 0,-1 0-1,1 1-71,-3 1 1,0 0 0,0 1 0,2-2 0,0 0 0,0 1-526,1-1 0,1 1 1,0-2 516,1 1 1,0-1-1,1-1 78,-2-1 0,0-2 0,1 1 0,1-1 0,1 1 0,0-1 42,-3 0 0,0-1 0,1 0 0,0 0 1,1 0-1,-1 0-32,1 0 1,1 0-1,0 0 230,1 0 0,1 1 0,-1-2-172,-3 0 0,0 0 0,0 0 0,1 0 0,0 1 0,0-1 88,-4-1 1,-1 0-1,0 0 1,0 0-1,-1 1 1,1-1-25,-1 0 1,1 0 0,-1 0-1,12 0 1,0-1 192,-3 2 1,-1-1-164,-4 2 1,-1 0-115,-1-3 0,-2 1 0,-4 1 0,0 1-276,-1-2 1,-1 1 0,20 0-71,-3 4-720,-7 0 1232,-5 4 1,-2-1-1187,-4 0 0,-1-3-2341,-5 1 3277,-6-1 0,-1 2 0,-5-2 0,-3-2 0</inkml:trace>
  <inkml:trace contextRef="#ctx0" brushRef="#br0">15372 2570 8127,'-3'23'67,"0"1"1,0 7 179,3 4 0,1 4-28,2 1 0,2 6-396,5 0 0,-1 3-87,0 1-1239,-4-1 1509,4-10 0,-7 2-1103,4-4 493,-4-4 337,6-5 267,-7-9 0,8-6 0,-4-3 0</inkml:trace>
  <inkml:trace contextRef="#ctx0" brushRef="#br0">15372 2551 8053,'0'-14'481,"0"1"1,1 3-311,2 1 1,3-1 28,3 1 1,3 0-6,1-1 37,3 5-58,-1-3 0,6 6-73,1-4 0,3 4 77,-3-2 1,3 3-287,-4 1 1,1 6-19,-3 3 0,-5 1-100,-1 6 1,-7 0 10,-3 6 69,-2-2 52,-1 7 1,-4 0-99,-2 4 1,-3 0 21,0-3 1,-3 0 51,-1 4 1,-2-8 28,2 1 0,2-4-12,5-3 1,-2-2-54,5 0 375,0-5-14,3-2-254,0 0 110,4-8-74,6 3 0,4-1 200,5 0 17,3 0-197,2-3 1,5 3 188,2 0 1,-2 4-144,7-6 1,-6 8 13,5-3 0,-5-2-52,1-1 0,-3-2 5,-4-1 1,-2-1 68,-6-2 1,0-5-12,-3-5 0,-1-3 248,-3 0-26,1 3-240,-5-5 1,-1 4-6,-4-5 1,0 5 68,0 1-256,0-1 203,-4 3 0,-2-2 65,-7 4-258,3 4 187,-8 0 1,7 5 40,-5 0-237,5 0 42,-7 0 1,7 5 71,-5 1 105,9 2-85,-5 5 0,8-1-95,-3 3 107,3 1-123,4-2 1,1 4-335,2-3 211,3 3 204,3-3-397,4 2 231,6-7 0,5 7-60,4-5-1039,0-3-250,4-1 1540,1-7 0,1 6 0,0-6 0,1-5 0,2-5 0</inkml:trace>
  <inkml:trace contextRef="#ctx0" brushRef="#br0">16462 2784 8053,'5'-5'-485,"-1"-4"1666,-4 8-475,0-7-344,0 7 0,0-4 106,0 2 1,-1 2-191,-2-2 0,-2-1 91,-5 0 0,1 1 37,0 3-485,-5 0 136,4 0 1,-5 1 135,3 3 0,1 1 213,-5 4-508,5 4-223,-3 2 251,5 4 27,0-1 1,3 2-35,3 2 0,2-2-170,1 5 0,1-7-263,2 0 1,6-5 223,3-1-474,9-6 456,-6-2 1,8-9 4,-4-4 1,3-5 65,3-8 0,-1-2 476,1-4-158,-4-4-1058,1 3 1217,-3-7-198,0 3 0,-5-8 97,-1 1 0,-4 0 59,-3 2 0,-2 0-44,-4-2 0,0 6-94,0 0 1,-1 8 64,-2 4 1,2 3-52,-2 4 1,-1 4 682,1 5-269,0 4 635,-2 2-1046,4 5 1,-3 9 319,4 1-138,-4 3-141,3 5 1,-3 0 240,4 5-517,0 0 130,0 4 1,0-3-346,0 2 219,0-2 95,0 3 0,4 0-1000,2 3-194,3-3 951,0-4 1,1 0-133,3-1 0,-3-3 35,2-2-480,3-2 481,-1-6 1,5 1 8,0-3 1,-1-6 172,1 0 1,3-8 80,-1-4 0,5-6-17,-1-4 1,-1-4 164,1-2 0,-5-3-13,2 3 805,-2-4-750,-2 3 1,-3-1 242,-3 2 0,-1 3 320,-2 4 1,-4-2 238,-2 5-236,-2 0 1,-2 6 81,-2 3-243,-2 2-13,-4 5 0,-1 3-135,1 5-80,0 3 0,3 3-334,-2 1 129,7-1 0,-4 1 223,2 0-803,2-1 455,-3 1 1,5-2-31,2-1-425,-2 2 385,7-8 1,-2 3-66,7-3 1,-2-5 116,5-2 1,-1-2 176,4-1-18,-5-8 70,4 2 0,-5-11 215,3 5 0,-3-5-90,-3 1 259,-1 3-294,-4-5 1,-1 5-113,-4-3 0,0 0-246,0 3 0,-1 1-824,-2 3 505,-2-5 331,-4 8 0,-4-6-504,1 5 253,-1 3-21,4 0 0,3 4-365,0 0 0,4 1 90,-2 2 690,-1 3 0,4 3 0,-3 0 0</inkml:trace>
  <inkml:trace contextRef="#ctx0" brushRef="#br0">17449 2933 8544,'4'5'1344,"-3"-1"-1181,7 0-188,-7-3 25,3 4 0,0-1 0,1 1 0</inkml:trace>
  <inkml:trace contextRef="#ctx0" brushRef="#br1">708 7747 18449,'-13'0'-1321,"1"0"55,4 0 1464,3 0 0,14 0-48,3 0 1,10 0-85,6 0 1,5 3-71,7 0 0,1 3 264,5-3 0,1 3-411,-20-4 0,2-1 0,-3 1 0,1 0 263,3-2 1,-1 0-1,23 0-18,-5 0 1,-5 0-16,-5 0 1,-8-5 174,-4-1 1,-8-2 155,-5-1 0,-6-1-11,-3 1 1,-3 0-482,-3-1 0,-5 1-190,-5 0 0,-2 3 349,3-1 1,-5 2-511,1-1 1,-1-1 55,-2 4 0,-2-4 99,-1 4 0,4-3-138,6 3 0,1-3-363,2 3 861,0 0 295,4-2-836,1 4 127,4-3 1,7 5 408,2 2 0,7-1-64,-1 5 0,4-2-246,2 1 1,-1 3 193,2 1 1,-2-1-622,-2 3 0,-2 2 18,-1-2 1,-3 6-335,0 0 1043,-2 5 0,0 5 0,-1 0 0</inkml:trace>
  <inkml:trace contextRef="#ctx0" brushRef="#br1">773 8920 18277,'-10'-10'-3277,"5"1"3559,2 0 1,3 3 834,3-1 1,10 5-621,5-1 0,10 2-315,0 1 1,7 0-265,3 0 0,4 1-87,8 2 0,-24 0 0,2 0-24,-1 1 1,1 1 0,1 0 0,0 0 355,-2 1 1,-1 1 0,25 2-64,-2 0 0,0 0-623,-6-6 1,-3 0 116,-12-3 787,-4-9-54,-6 3 0,-5-7 237,-7 3 1,-3 1-93,-6 0 0,-7 0-890,-5-1 0,-3 1-231,0 0-112,-5-1 485,-1 1 1,-7 0-23,0-1 0,-6 1-382,3 0 0,-4-2-937,7-1 878,0 2 611,3-8 0,6 8 180,3-3 1,6 3 243,6 1 1,3 2-125,4 1 53,9 4-48,5-2 1,10 4 521,4 0-127,4 4-180,1-3 1,3 7 107,-2-1 1,3 1-21,-3 1-411,-2 5-213,4-4 0,-11 4-275,0-5-151,-9 0 305,-2 0 1,-9 2 51,-2 1 0,-4 0 313,-5 3 0,-5 5-869,-7 5 1,-6 4 768,-4 5 0,-4-4 0,-5 6 0</inkml:trace>
  <inkml:trace contextRef="#ctx0" brushRef="#br1">587 10410 21019,'-10'-6'-1639,"2"-2"1,1 2-1639,1-2 0,-1-2 1307,2 1 1079,-3 0 895,7-1 914,-3 5-2415,4 1 1850,0 4 0,4 0 576,2 0 1,3 0 226,4 0 0,2 1-46,7 2 0,0 2-316,6 5 0,2-1-2,7 0 0,1 1-312,3-1 0,5-1-12,-20-5 0,1 0 0,1 1 0,0 0-227,1-3 0,1 1 0,1-1 0,1 1-185,0-2 0,1 0 0,-2 0 0,0 0 41,22 0 1,-4 0-37,-5 0 1,-1-3 214,-5 0 0,-7-4 242,-10 4 0,-5-3-130,-4 3 0,-2-4 1250,-4 1 0,-3-3-1346,-6 0 1,0 0-884,-7-1 1,-1-2-331,-8 0 0,-3-4 275,-3 4 1,-6-5-208,-3 2 1,-2 0 150,2 0 1,2-1-228,4-3 1,0 4 103,0-1 1,6 5 697,3-1 1,5 1 1111,4 2-1362,5 4-516,1 1 380,16 12 577,0-2-132,11 12 1,-5-5 27,1 3 1,0 1-4,3-1 1,2 1 172,4 2 0,-1 0 187,-2-1-612,2-3 469,-8 2 0,4-6-84,-4 1 1,-5-2-29,-2 0-252,-5-1 0,-5 3 156,-8 1 1,-9 3 144,-10 0 1,-6 6-112,-3 2 0,-6 3 0,-3 1 0</inkml:trace>
  <inkml:trace contextRef="#ctx0" brushRef="#br1">1778 11173 19434,'14'0'-29,"4"0"0,7 0 0,7 4-110,6 2-2774,3 3 2912,10 0 0,-25-5 0,0 0 85,4-1 1,-1 0 164,2 2 1,-1-1-222,3-1 0,0-1 1,-2 1-1,0-1 203,0 0 1,0-1-136,-2 0 0,0-1 8,5 2 0,0 0 1,-3-1-1,-1-1 41,2 2 0,1-1 63,0 0 0,-1 0-118,-1-1 1,-1 0 0,3-2-1,0 0-39,-1 1 1,1-1-1,-2 1 1,0-1 15,0 2 1,0 0 0,-2 0 0,0 0-9,0 0 0,1 0 0,-1 1 0,0-1-51,0 2 1,1-1-1,-3 1 1,-1 0-150,3 1 1,-2 1-1,23 4 46,0-2 0,0 3-71,0 4 1,-4-3-407,-6 3-933,2-3 1440,1-1 1,5-2 220,-21-4 0,-1 0 1,26-1-62,-24-1 0,0 1-17,0 1 1,0-1 5,23-1 1,-21 1 0,1 0 126,2-1 0,0-2 195,-3 1 0,1 0-148,3 0 1,0 0-1,-3 0 1,0 0-14,3 0 1,0 0-71,-1 0 0,0 0-93,6 0 0,0 0 0,-5 0 1,-1 0-49,3 0 1,0 0-1,-1 0 1,0 0 130,-1 0 0,0 0-208,5 0 0,-1 0 84,-5 0 0,1 0 1,5 0-1,0 0-18,-4 0 0,1 0 1,1 1-1,-1-1-21,2 2 1,-1-1 0,2 0-1,0 0-54,-1 2 0,1 1 1,0-3-1,0 1-3,-2 1 0,0 0 0,1-2 0,0 0 64,0 0 0,1 1 0,2 0 1,0 0-24,1 0 0,0-1 0,-1 1 0,1-1 124,-4 0 1,1-2-596,1 1 1,0 0 491,4 2 1,0 1-1,-1-3 1,1 1 18,-1 0 0,1 1 0,-1-2 0,0 1 22,-2-1 0,-1 0 149,1 0 0,1 0-159,2 0 0,0 0 1,-1 0-1,1 1 33,-1 0 0,1 1-133,1-2 1,1 1 73,-6 1 0,0 0 0,4 0 1,0-1-3,-2 1 0,0-1 0,3 2 0,0 1-203,0-3 1,0 1 0,0 1 0,0 0 0,-3-1 1,0-1 177,0 1 0,0-1 2,2-1 1,0 0 0,1 0 0,0 0 6,0 0 0,0 0 0,1 0 0,1 0-6,-5 0 0,0 0 0,2 0 0,1 0 9,-2 0 1,0 0 0,4 0 0,-1 0 3,-3 0 1,0 0 0,3 0 0,-2 0 7,-1 0 1,-2 0 0,1 0 0,0 1-6,1 1 1,1-1 0,0 0-1,-1-1-118,-1 2 1,0-1 0,-1 1 0,-1 0 78,-2 0 0,-1 0-15,0 1 1,0 1-116,0-4 1,1 1 155,1 3 1,0 0-10,-1-3 1,0-1 0,0 2 0,0 0-5,-3-1 0,1-2 117,-1 1 0,1 0-85,1 0 0,1 0 1,-1 0-1,-1 0 2,0 0 0,0 0 0,-2 0 0,1 0 288,-2 0 0,-1 0 0,1 0 0,0 0-440,1 0 1,1 0-1,-3 0 1,1 0 54,-1 0 1,1 0 0,-2 0 0,-1 0-522,-2 0 0,0 0 260,0 0 1,0 0-73,0 2 0,0 0 1,19 5-636,-3 5 1,-13 4 1051,-7 5 0,-6 1 0,-7 6 0,-6 4 0,-9 3 0</inkml:trace>
  <inkml:trace contextRef="#ctx0" brushRef="#br0">8994 16136 8325,'-13'-4'-61,"4"-2"-379,-1-3 0,7 4 667,9 2 0,2-1 14,7 1 0,1-2-5,2 2 1,2 1 34,2-4 1,-3 3 281,3-3 1,3 3-161,3-4 0,1 1 57,5-3 0,0 1-389,3 1 0,3-1-110,3 2 0,-3 2 6,7 1 1,-7 2 25,1 1 0,1 0 1,1 0 0,0 3 52,0 0 0,-3 3-184,0-3 0,2 3 107,2-3 1,-3 2 24,0-2 0,-3-2 169,-1 2 0,1-2-121,3-1 1,0-1 53,3-2 1,1 2-64,-1-2 0,-1-2 8,4 2 1,-4 0-34,4 3 1,2 0-4,-2 0 1,4 0 25,-1 0 1,3 0-356,-3 0 0,0 4 396,0 3 1,-23-5 0,0 1-54,1 0 1,0 0 0,-1 0 0,0-1 58,23 4 1,-1 3-35,-23-6 0,0 0 0,26 2 7,-25-2 0,-1 0 0,25 2-21,-5 2 1,4 1 6,-1-2 0,1-1-14,-3 1 0,-4 1-10,1 2 0,-4 0-95,3 1 1,3 2 117,0 0 1,3 2 89,-5-2 0,-2-1-16,1 1 0,4 2 12,3-2 0,-1 0-306,-2-2 1,2-4 269,1 0 0,-23-5 0,-1 0-9,24 2 0,-24-2 0,1-1 5,26 0 1,-26 0 0,1 0-91,0 0 1,0 0 0,1 0 0,0 0 32,-1 0 1,0 0-1,-1 0 1,0 0-43,23 0 0,2 0 28,-24 0 1,0 0 0,-1 0 0,1-1-71,-2 0 0,0-1 0,1 1 0,0 0 17,23-5 1,0 1-166,0-1 0,2-3 137,-24 6 0,0 0 1,23-5-210,-1-2 0,-1 1-34,0 0 0,2 0 203,-25 4 1,1 0 0,24 0-722,-5 2 1,4 2-24,-1 1 864,-3 0 0,1 2 0,-3 2 0,-3 4 0,-1 3 0,-3 1 0</inkml:trace>
  <inkml:trace contextRef="#ctx0" brushRef="#br1">18864 16471 17064,'-10'0'-514,"5"0"783,5 0 0,10 0-37,5 0 0,8 0-45,5 0 0,2 3-146,7 0 1,4 4-275,-15-4 1,1 1 0,2 0 0,0 0 184,5 0 1,0 1 0,1 0 0,1-1-177,1 1 1,0 0-1,1 1 1,-1 0 155,0 0 0,0 1 1,2 1-1,1 0 13,0 0 0,1 0 1,-1-1-1,1 0-29,0 1 1,-1 0 0,0-2 0,0 0 4,-2 2 1,1 0 0,2-2 0,1-1 11,1 2 0,1-2 0,-1-1 0,1-1 28,-2-2 0,0 1 1,0-2-1,0 1 5,2-1 1,-1 0 0,1 0 0,-1 0 95,1 0 1,-1 0 0,1 0 0,-1 0-326,-3 0 0,1 0 0,0 0 0,0 0 428,1 0 1,0 0 0,1 0-1,0 0-55,-1-1 0,0 2 1,0 0-1,-1 2-79,-2 0 1,-1 0 0,2 1-1,0 0 77,2 1 0,0 0 0,1 1 1,0 1 1,-1 1 0,-1 0 1,2-1-1,0-1-106,-2 1 1,-1-2 0,0-1 0,0 0-36,0-1 1,0 0 0,2 0 0,-1-1-68,1 1 1,0 0 0,-1 0 0,1-2-8,-3-1 1,-1 0-207,0 2 1,0 1 247,1-3 1,0 1 0,0 1-1,-1 0-66,-1-2 0,0 0 1,0 0-1,-2 0-207,-4 0 1,0 0-1,1 0 1,-1 0-35,-1 0 0,-1 0 0,0 0 1,-1 0-1957,22 0 2326,-5 4 0,-8 0 0,-2 2 0,-4-3 0,-4-2 0</inkml:trace>
  <inkml:trace contextRef="#ctx0" brushRef="#br1">4991 17430 15192,'-6'-4'-3277,"2"2"876,4-5 3079,0 5 0,4-3 226,3 2 1,2 2-315,3-2 0,0 2-252,3 1 1,4 0-129,3 0 0,0-3-30,0 0 0,2 0 447,4 3 0,3 0-254,0 0 0,4 0-148,-1 0 0,3 0-411,4 0 1,-3 0 78,2 0 0,-1 0-33,-2 0 1,-3 0 117,0 0 0,-1 1-45,1 2 1,0-1-50,-3 4 0,-1-3 5,4 3 0,-3 0-9,3 0 1,-3 1 2,3-4 0,1 0 169,6-3 0,-3 0-39,2 0 1,2 0 73,-2 0 0,6 0-39,0 0 1,-2 0 35,2 0 1,-2 0-11,-1 0 1,2 4-42,-1 3 1,0-2 53,0 1 0,1-3-44,-1 3 1,2-4 35,4 1 1,-2-2-415,1-1 0,4 0 378,-25 0 0,0 0 0,0 0 0,1 0-10,2 1 1,0-2 0,-2 1 0,0-1 7,0 0 0,1-1 0,0 2 0,0-1 30,-1 0 1,1-1 0,0 1-1,0 1-6,-1 0 1,1 0 0,-3 0-1,0 0 6,1 0 0,-1 0 0,24 1-36,-25 1 1,1-1-1,25 1-59,-26 1 1,0 1-1,1-2 1,0 2-8,23 5 1,-1 0-256,-2 1 1,0-1 225,-1 0 1,1 1-6,-1-1 1,1 0 51,-1 1 0,3-1 3,-2 0 1,1-3-3,-4 1 1,4-2 29,2 1 1,-24-2 0,1 0-24,22 2 0,1 0 94,-3 0 0,-1-3 30,1 3 0,1-4 61,-1 1 0,1-2 18,-4-1 0,1 0 52,2 0 0,-1 0-14,1 0 0,-3-3-118,-1 0 0,0-3 39,4 3 0,0 0-56,-1 3-129,-4-4 140,0 3 1,-5-5-177,0 3 0,3 1-96,-3-4 0,1 4-225,-7-1 0,2 2-203,-5 1 0,4 4-1477,-7 2 2065,0 7 0,-6-2 0,-1 4 0,-1 4 0,-5 5 0,-4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624 8119 11559,'6'-8'474,"6"2"1,7-2-438,9 5 0,7 0-295,2 3 0,7-3 79,-1 0 0,7-1-55,-24 2 1,1 1 0,0 0-1,0 0 271,-1-2 0,0-1 0,25-2 28,-4-3 1,-6 3-66,-4-1 0,-5 1 18,-7-3 0,-3 3 136,-7 0 1,-1 2 11,-5-2 388,0 0-369,-3-3 1,-3 3 97,-6-1 1,-4 5-359,-5-1 0,-4-1 49,-5 1 1,0-3-70,-4 3 1,0-5-180,-3 2 1,5-2 100,1-1 1,1-1-23,-1 1 0,7 0 251,-1-1 1,5 2 148,2 2-176,4-2-1,0 5-117,5-3 0,3 4-38,3-1 1,1 3 123,8 3 1,2 1-32,5 3 0,2 1-25,3-2 0,2 2 67,2 2 1,-2-1-157,2 0 0,-2 1 103,-1-1 0,-4-1 8,-2-2 1,-7 3-69,-2-3 0,-7-1 40,-3 1 0,-11 1-170,-8 6 1,-12 7 226,-12 7 0,15-9 1,-1 1-1,-4 2 0,-1 0 1</inkml:trace>
  <inkml:trace contextRef="#ctx0" brushRef="#br0">4320 9599 11773,'0'-6'-1176,"0"0"0,4 0 1721,3-3 1,2 0-18,3 3 1,4 2-502,6 4 0,2 0 166,7 0-226,7 4-214,4 1 1,6 5 324,1-1 0,-23-5 0,1 0 128,2-1-1,1 0 1,1 1 0,0 0-73,3-3 1,0 1-1,2-1 1,0 1-1250,2-2 0,1 0 1103,1 0 0,0 0 53,2 0 1,0 0 0,2 0 0,1 0 14,1 0 0,1 0 1,-2-2-1,0 1-280,2-1 1,-1 1-1,-2-1 1,0 0 292,1 2 0,0 0 1,0-1-1,0-1-93,2 1 1,-1-1 0,-3 1 0,-1-1 23,-1 2 0,-1 0 0,-4 0 1,0 0-177,-2 0 1,0 0-1,-1 0 1,-1 0 51,0 0 1,-1 0 0,-4 0-1,0 0-57,20 0 1,-9 0-516,-7 0 278,-6 4 330,2-3-667,-12 8 2033,-1-4-1321,-10 8 1,-8 10-1,-1 6 1</inkml:trace>
  <inkml:trace contextRef="#ctx0" brushRef="#br0">2020 9553 19168,'-5'-19'-3277,"-2"4"1638,4-1 1,0 5 173,3-2 2239,0 7-262,4-2 0,2 7 18,7-2 1,1 2-434,5 1 1,0 1-205,3 2 740,2 2-286,4 4 0,7 1-75,2-1 1,4-3-305,-1 0 0,2-3 166,5 0 1,-1-2-209,1-1-613,-5-4 499,0 3 0,-3-7 188,-2 5 0,3 0 0,-6 3 0,0 0 0,-3 0 0,-4 0 0</inkml:trace>
  <inkml:trace contextRef="#ctx0" brushRef="#br0">4693 10577 22914,'-6'0'-684,"2"0"-955,8 4 1,7 1 1023,7 5 1,7 0 647,9 3 0,14 1 76,-18-5 1,2 1 0,6-1-1,2 0 52,4 1 1,2-1 0,-2-1-1,2-2 87,2 1 1,0-1 0,-2-1-1,1-1-216,2-1 1,1 0 0,0 1 0,0 0 12,1-3 0,0 1 0,-2-1 1,0 1 317,0-2 0,-1 0 0,-1-1 0,0 1-199,-1-2 1,1 1 0,0-2 0,0 0 411,1-1 1,0-1-524,-5 2 0,0 1 0,1 0 0,-1 0 105,-5 2 0,-2 0-660,0-1 0,-1 2 159,0 2 1,-1 2 68,-1-1 1,-1 2 273,-5 3 0,-1 1 0,2 1 0,0 0 0,15 10 0,1 1 0</inkml:trace>
  <inkml:trace contextRef="#ctx0" brushRef="#br0">1871 10680 21700,'-9'0'-1556,"4"-5"-1721,2-1 0,6 2 3775,6-4 1,10 7 730,6-2-39,6 2-1007,2 1 0,5 0-121,3 0 1,1 0-49,4 0 1,5 1 408,-24 0 1,-1 1 0,24-1 412,-4 2 1,-4-2-1194,-8-1 0,-2 5-45,-4 4-56,-9 5 0,-1 13 0,-9 2 0</inkml:trace>
  <inkml:trace contextRef="#ctx0" brushRef="#br0">2477 11937 20557,'22'0'-55,"8"0"2,11 0 1,11 1 170,-21 0 0,3 1-300,4 0 1,1 1 117,7 3 1,1 1 0,-12-3 0,1-1 0,0 1 114,4 0 1,0 0 0,1 0 0,0 0 0,1-1-1,0-1 8,4 1 1,1-1 0,0 0 0,0-1 0,1 1-1,0-1 59,2-1 1,1 0 0,0 0-1,0-2 1,1-1 0,0 0 1,-12 1 0,1 0 0,-1 0 0,0-1 0,12-1 1,-1 0-1,0 1 42,0-1 1,0 1 0,-1 0 0,0 1 0,0 1 0,-1-1-47,-1 1 1,0 0 0,-1 0-1,1 1 1,0-1 0,0 1-95,0 0 1,0 0 0,-1 0-682,-3 1 0,0 1 0,0-1 607,1 0 0,0-2 0,-1 2 0,-4 2 0,0 0 0,0 0-90,-1-1 1,1 0-1,-1 0 1,-2 0-1,0-1 1,0 1 73,-1 0 0,-1 0 1,0 0-1,11 1 1,-1 1-222,-3 3 0,0-1 1,-3-2-1,-1 0-119,0 2 1,-1 1-269,-4-4 0,0 2 676,1 3 0,0 1 0,-4-1 0,-1-1 0,4 2 0,-1 0 0,2 1 0,0-1 0</inkml:trace>
  <inkml:trace contextRef="#ctx0" brushRef="#br0">2300 13007 13543,'0'-12'-666,"0"-1"0,1 1 470,2 3 0,-1 2 1182,4 1 90,0 4-629,4-2 1,2 8-320,1 2 1,2 4-160,-3 2 1,4 3-44,-4 3 0,5 1-26,-2 0-483,3-1 420,1 1 1,-1-2-254,1-1 0,1-3 252,1-3 1,3-5 117,4-2 541,4-2-744,1-5 595,4-6-38,1-8 1,-1-5-156,0-2 0,-1-2 80,-1 3 0,2-2-30,0 1 1,-4 0-343,1 6 1,-4 0 593,-2 6-245,-4 1-235,3 7 0,-11 1 244,3 4 1,-5 4-192,1 2 1,1 7-78,2 6 1,-2 0-229,-1 2 0,4 2 545,3-1 1,3 3-506,0-4 0,2 1 51,1-3 0,0-2-354,0-1 441,0-7 243,4-1 0,-4-7 98,0 3 0,0-8 169,-3-2 0,3-2-11,3-1 1,-5 2 342,5 1-1514,-4 0 821,5-3 1,-4-2-45,0-1 1,0 2-160,0-3 0,-1 4 80,-2 3 6,2-3-67,-3 4 1,4-1 385,-1 0 0,1 4-268,0-1 0,0 2 102,0 1 0,0 3-133,0 0 1,0 4 487,0-1 0,1 3-457,2 0 0,-1-3-22,4 0 1,-3-3 8,3 4 1,0-5 34,4 1 1,-1-2-3,0-1 1,0 0 84,1 0 1,-1 0 18,0 0 1,-2 0-35,3 0 1,-3 0-157,5 0 1,-2 0 133,0 0 0,-1 0-189,0 0 1,-4-1 4,-2-2 1,1-1 158,-1-3 0,-4-1-142,-5 2 0,1 1-45,-2-2 0,1 5 16,-3-1 1,-5 2-146,-1 1 0,0 0-352,0 0 0,-1 8-127,-3 1 0,-3 3 626,1 1 0,-1 1 0,3 5 1</inkml:trace>
  <inkml:trace contextRef="#ctx0" brushRef="#br1">6527 14339 8260,'0'-6'0,"0"-1"0,-3 1-391,0-3 0,0 3 278,3-1 1,-4 4 509,1-3-245,0 0 192,3 1 106,0-4-40,0 8-37,0-7-356,0 7 0,0 11 84,0 9 0,0 9 52,0 0 0,0 8-484,0 8 0,0 5-97,0 4 0,0-25 0,0 0 329,0 1 1,0 1-1,2 0 1,0 0 43,1 1 0,1 0 0,0-1 1,0-1-93,0-2 1,1-1 0,5 18 121,-1-10 0,-3-6-42,0-9 102,0-5 1,0-5-71,-3-9 1,-2-5 165,-1-4 0,0-4 211,0-3 0,0-2-558,0-4 1,-3-3 181,0-6 1,-5-5-8,2-5 0,-2 1 1,-1 3 0,-1-5-26,1-1 1,-4-4-1349,1-2 1573,0 1-211,2-3 748,5 1-336,1 2-175,4 2-69,4 8 0,2 7 144,7 6 1,2 3 19,7 3-310,-2 5 158,7 4 1,-5 6-2,3 4 1,2 0-82,-2 0 1,-2 8-163,-2 5 1,-2 4 57,-3 5-254,-3 2 184,-4 8 0,0 1 5,-3 4 0,-2-2 37,-4-1 0,-4 0 39,-2 3 0,-3-4-1,0-2 0,-1-6 821,-3-3 1,-1-3-775,-5 0 0,2-1-2,1-3 0,-2-1-36,3-5 0,1-3-58,2 0 62,6-4-57,-2 3 27,7-5 1,2 0 91,8 0 1,2 0 7,8 0 0,-2 0-104,8 0 323,0-5-120,7 4 0,-2-3 40,4 4 0,-1 1-36,2 2 0,1-1-45,-2 5 0,1-5 10,-1 1 0,-5 1 13,-4-1 1,-3 0 32,3-3 1,-8-1-2,2-2 0,-10-2 219,0-4-70,-1-5-207,1 4 1,-4-5-132,-2 3-54,-2-3 90,-1 1 0,0-4-164,0 3 1,-1 1 171,-2 2-153,-6-3 69,-2 5 1,-5-2-13,4 5 0,-5 0-4,1 4 1,0 0 89,0 3 0,-1 4-52,1 2 0,3 3-3,0 0 20,7 4-33,-2-2 0,7 6-5,-2-1 1,3-2-12,3 2 1,2-2-137,4 2 1,5 1 151,1-1-443,3-3 275,5 1 0,-3-5-85,5 0 1,0 1-61,3-1 1,0-4 142,0-2 1,0-2 244,0-1-256,0 0 256,-5-4 0,-3-1 23,-4-4 1,-5-1-24,1 1 0,-4-3 99,-2-1 1,-4-2 110,1 2 1,-2-2 319,-1 2 1,0-3-251,0 0 1,-1 3 629,-2 1-546,-2-3 1,-5 3-172,1-1 0,0 5 125,0 8-324,-1 0 160,1 0 1,1 1-25,1 2 0,-1 2-22,2 5 1,1 2-154,-1 0-127,3 5 262,-1-7 0,4 7-203,0-5 0,1 4 88,2-4 1,0 1-43,3-4 0,1 0 148,5 1-416,-1-1 198,6-4 0,-5-1 32,3-4-347,1 0 246,2-4 1,-2-1 36,-1-4 1,-3-1 33,0 1 1,-5 0 238,0-1 0,-4 4-53,3 0 1,-4 3-50,1-3 12,-2 3 0,-2-1 202,-2 4 0,2 4-188,-2 3 0,2 1 51,1 1 1,0 1 43,0-1-975,0 0 573,0 1 1,5-1-363,4 0 289,1 0 0,7-3 1,-5 1 351,3-4 0,1 0 0,2-3 0</inkml:trace>
  <inkml:trace contextRef="#ctx0" brushRef="#br1">7784 14693 8260,'0'-10'0,"-3"4"0,0 0 0,0 0 0,3-4 0,0 1 0,0 0 0,0-1 0,0 1 0,-1 3 0,-3 0 0,3-1 275,-7 2 1,6 1 374,-4 4 0,4 1-402,-1 2 0,-1 2-170,0 5 0,1 2-24,3 1 0,0 2-172,0-3 1,4 4 110,3-4 1,-2 0-129,1-6 0,0 1 195,4-4-307,-1 0 257,0-3 0,4-1-167,-1-2 0,0-3 70,-2-6 1,2-7-158,1-6 0,-4-5 146,-3-1-329,0-8 117,-1 5 1,0-7 150,-5 7 1,0-1 9,0 4 0,0-2 163,0 5 0,-1 6-297,-3 10 820,3 2-231,-3 4 61,4 2-78,0 13 0,0 1 21,0 8 0,4 2-54,3 2 0,1-1-245,1 3 1,1 1-159,-1 3 0,0 0-159,0 0 187,5 4 45,-4-3 0,5 3-833,-3-4-177,3 0 720,-1-4 1,3-3-111,-5-5 0,1-3 474,-4-3 0,-3-5 0,0-2 0,-4-2 0,2-1 0,1-4 0,-4-1 89,2-5 1,-1 1-90,1 0 0,2-2 507,4-1 0,1 2-22,-1-3 77,4 3-317,-2 1 1,6-1-14,-1 1 1,1 0-105,2-1 0,0 5-196,-1 2 1,2-1-363,2 1 0,-4 0 430,1 3 0,4 4 0,-4 1 0</inkml:trace>
  <inkml:trace contextRef="#ctx0" brushRef="#br1">9004 14329 8159,'-7'-18'0,"1"-1"0,3 1 26,-3-1 0,4 4 113,-2 2 0,0 5 91,-3 1 0,-1 3 68,-1 4 1,-1 0 113,1 0 0,-3 9-183,-1 3 0,-2 6-31,2 3 1,1 6-9,3 4 1,3 4 82,3 0 0,2 3-224,1-1-973,4 2 1160,2-10-539,7 3 270,6-4 0,1-5 19,5-4 0,-3-6-92,3-7 1,-4-2 68,4-8 0,-4-2 14,1-6 0,-4-7-302,-2-6 157,-3-2 44,-8-5 0,0 0-211,-5-2 150,0 2-75,-5 0 0,-1 3-161,-6-2 0,-3 2 61,-3 1 0,-4 4-176,0 3 1,1 5 497,2 4 1,4 2 37,3 4 0,2-2 0,0 3 0</inkml:trace>
  <inkml:trace contextRef="#ctx0" brushRef="#br1">9348 14357 8027,'-13'0'-132,"5"3"301,-1 1 1,5 3 341,-2-1 1,4 6-136,-1 4 0,1 2 102,-2 0 1,3 2-174,-2 2 0,3-2-48,3 5 1,3-5-54,3-2-121,0 1 2,0-9 0,1 3-115,-1-7 1,-3 1 249,1-4-287,-1 0 92,7-7 1,-1-1-216,3-4 0,-3-4-291,4 1 1,-5-2 96,2 2 0,0 1 140,0-5 1,-1 5 252,-3-2 1,0 6 44,-3 1 265,2 4-290,-7-2 1,3 5-8,-4 2 1,0 5 90,0 5-588,0 3 324,0-1 1,0 0-471,0 1 1,3-5-98,1 1-19,3 3 0,-2-6 737,4 0 0,5 1 0,0-5 0</inkml:trace>
  <inkml:trace contextRef="#ctx0" brushRef="#br1">9702 14218 8141,'0'6'0,"0"0"0,-3 0 203,0 4 0,0 4 393,3 5 1,0 1-140,0 8 0,0 2-178,0 8 0,0-1-286,0 0 1,1-4 28,2-2 1,2 0-33,4-3 1,-2-3-104,3-9 1,-3-3-357,5-4 0,-1-4-32,-2-1 0,0-5-900,1-6 1401,-1-3 0,0-9 0,1 1 0</inkml:trace>
  <inkml:trace contextRef="#ctx0" brushRef="#br1">9860 14423 8141,'-5'9'389,"2"0"0,2 4-79,1-1 0,1 8 8,2-2 0,2 6 73,5-2-432,-1-1 221,4-2 1,-1-1-83,3-3 1,-2-1-256,2-5 1,-2-4 43,2-2 0,-4-7-235,2-5 1,-2-2-234,2-4 1,-6-1 229,2-2 1,-5-1-129,3 1 1,-5-1 215,1 0 1,-1 5-91,1 1 83,-2 3 965,3 1-534,-4 4 0,0 1 192,0 8 0,-3 2 237,0 6 0,0 7 715,3 6-671,0 6-456,4 2 1,1 6 298,4 5 1,2 1-274,-5-17 0,0 0 0,0-1 0,-1 0-268,3 2 0,0 1 0,0-2 0,0 0 152,1-2 0,0 0 0,-1 1 1,0 0-32,7 23 0,-4-5 224,-2-4-232,0-11 14,-8 1 1,3-12-8,-4 3 0,-4-6 93,-2-4 1,-2-3-19,-2-2 0,0-3-80,-2-4 0,1 0 165,-1 0 1,-2-1-171,2-2 0,-4-4 159,4-5 1,0 1-319,2-5 0,1 0-206,0-2 1,0-1-92,3 1 0,-1-1 155,4 0 0,0 0-3,3-3 0,4 2 110,2-1 1,2 4-138,2 2 1,3 0-53,3 0-366,1-3 399,2 8 1,4-4-197,1 5-722,3 0 83,1-1 1139,4 1 0,-2 4 0,5 0 0,0-1 0,1 0 0,1 0 0</inkml:trace>
  <inkml:trace contextRef="#ctx0" brushRef="#br1">10568 15102 8013,'-4'-9'743,"-3"0"1,3-1 88,1 1-391,2 0 0,1-1-441,0 5 0,0-3 0,0 3 0</inkml:trace>
  <inkml:trace contextRef="#ctx0" brushRef="#br1">17504 13771 8066,'0'-5'500,"-4"-4"-469,3 8 81,-7-3 0,7 5 172,-2 2 0,2 7-41,1 5 635,0 11-511,-4-1 0,3 15-240,-3 0 0,0 9-184,3-23 1,-1 1 0,0 1-1,0 1 4,0-1 1,1 0 0,1 0-1,-1 1-34,-2 20-1694,2 1 1700,1-8 1,0-2-63,0-9 0,3-6-101,0-9 0,1-4-565,-1-5 162,-2-3 0,3-9 4,-4-5 0,0-4 530,0-8 1,0-3 112,0-6 0,0-2 0,-4-4 0,-1 0 0</inkml:trace>
  <inkml:trace contextRef="#ctx0" brushRef="#br1">17467 13910 8066,'-6'-31'0,"0"0"0,4 3 559,-1 4-162,2 3-112,5-2 1,4 6-173,4 1 0,5 7 26,-2 6 0,3 2-36,1 1 0,2 0 191,1 0-370,4 4 78,-2 5 1,4 6 75,0 3 1,-1 2-191,-3 2 1,-2 2-88,-6 7 0,-3-2 100,-4 2 0,-3 1 11,-3-1 0,-6-1 94,-4-5 1,-5-2 31,-4-4 1,-5-3-6,-4-3 0,-2-2 152,-1-8 0,-1 0-188,-2-3 0,3-1-76,0-2 1,1 1 299,6-4 1,3 0-104,5-4 0,4 4 87,3 0 0,3 4-28,6-1 0,6 2 66,7 1 1,2 4-164,4 2 0,3 6 35,6 4 1,-1 3-152,4 2 1,-3 2-560,3 2 1,-3 2-239,4-2 0,-5 2 371,1 0 0,-4-3-981,-2-2 1443,-2-2 0,-4-5 0,-1-1 0,1-4 0,0-3 0</inkml:trace>
  <inkml:trace contextRef="#ctx0" brushRef="#br1">18435 13622 8330,'-9'1'127,"0"2"0,0 3 332,-1 7 0,-2 5-123,-1 7 0,-3 11-10,0 8 1,8-18 0,-1 0-442,0 4 1,-1-1 0,-1 1 0,0 0 331,1 0 0,-1-1 1,0 0-1,0-1-230,1 2 1,1-1 0,2-1 0,0 0 0,0-1 0,1-1 1,-3 24-85,3-7 1,2-3 144,4-6 1,0 1-912,0-7 0,0-7 129,0-8 0,5-4-814,4-3 1547,5-2 0,0-4 0,0 0 0</inkml:trace>
  <inkml:trace contextRef="#ctx0" brushRef="#br1">18696 13734 8067,'0'-10'0,"0"4"0,0 0 0,0 4 0,4-2 0,-2 12 299,5 4 1,-4 9 551,3 4 1,0 6-440,3 3 0,1 5-307,-1 2 0,3 3 58,1 0 0,3-3-145,0-1 0,1-2 220,-2-4-413,3-6 151,-4-6 1,2-7 44,-1-3 1,-3-6-125,0-2 1,-4-8 57,2-2 0,-5-6 73,7-4 0,-4-5-293,5-4 1,-3-3-21,-1-3 1,1 1-46,-1-4 0,0 1 147,1-2 0,-2-1-89,-2 2 0,1 5 203,-3 1 0,2 10 402,-3-1-251,0 11 0,-3 0-54,0 12 0,0 6 456,0 8 1,0 6-31,0 7 0,1-1 141,2 4 0,-1 1-142,4 2 1,4 0 1,2 0 1,2 0-782,-2-3 607,2-2-92,1-8 1,2-2 42,-1-3 1,2-9 0,0-4 1,-2-3 11,-1-3 0,-2-6-88,2-3 0,-2-9-161,2-6 0,-3-3-43,0-1 1,-2-1-273,0-2 1,-1 1 87,0-4 0,-1 1-105,-1-2 1,0-1-1168,-4 2 1,3 3 104,-3 3 1398,0 0 0,-3 5 0,3 1 0,3 6 0,4 7 0</inkml:trace>
  <inkml:trace contextRef="#ctx0" brushRef="#br1">17570 14795 8217,'0'-6'722,"0"0"1,12 0-25,7 0 0,14-1-171,7 4 1,-13 1 0,1 1-846,4 1 0,1 0 1,2-2-1,1 1 545,6-1 1,0 0 0,1 1-1,0-1-285,3 2 1,1 0 0,2 1-1,-1-1 330,2 2 1,0 0-1,-1 0 1,-1 1-259,0 1 1,0 1 0,-2 0-1,-1 0 110,0 2 1,0-1 0,-1-1 0,0 0-232,3 1 1,-1 1-1,-6-2 1,-1 1-196,0 0 0,0 0 0,-5 0 0,0 0 38,-3 1 0,0 1 0,-2-2 1,-1 1 266,-1 0 1,-1 1 0,14 4-473,-3 0 0,-10-5 501,-5-1 1,-7-2-1613,-2 2 1363,-3-4 0,-2 3-668,-1-2 1145,1 2 0,-3 5 0,4-1 0</inkml:trace>
  <inkml:trace contextRef="#ctx0" brushRef="#br1">19888 15177 7981,'-4'-19'0,"-1"1"0,-5 3 732,5-3-602,1 12 1,8-2-131,2 8 0,3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3315 5782 9070,'-6'0'-1868,"11"0"1798,7 0 1,10-3 536,6 0 0,4-4-188,5 0 1,5 2-141,5-1 1,2 0-221,-22 1 0,1 0 0,1 2 0,0 0 218,4 0 1,0 0 0,-1 2 0,1 0-27,-1-1 0,1 1 1,0 0-1,0 1-30,1 0 1,0 0-1,0 0 1,-1 1-164,1 0 0,0 1 0,1 0 0,0 1 176,1 2 1,0-1 0,0 1 0,0 0-4,3-1 1,0 1-1,-4 0 1,1-1 17,4 1 1,1 0 0,-4-2 0,1 0-29,2 0 0,1 0 0,0-2 0,0 0 108,2 1 0,1-1 1,-2 0-1,0-1-385,2 1 0,-1-2 1,2 0-1,-1-1 311,1 1 0,0-1 1,2 0-1,-1 0 56,2 1 0,1-1 65,-2 0 1,0-1-85,-1-2 1,1 0 0,0 2 0,1 0-24,-1 0 1,-1 0 0,2 0 0,0 1-5,1-1 1,-1 0 0,-1 0 0,0 1-88,1 2 1,0 0-1030,-3 0 1,0 0 1087,-1 0 0,0 0 0,-2 0 0,1 0 31,0 0 1,1 0-1,-4 1 1,-1 0-398,0 0 0,0 1 349,-1-2 0,-1 1 3,-3 1 0,-1 0 0,1-1 0,1 1 38,-2-1 1,-1 1 0,-3 1 0,-1 0-127,-1-1 1,-1-1 0,21 3 363,-3 0 0,-7-3-691,-6 2 0,-3 1 202,-3-1 1,-7 3-427,-5-3 1,-6 3-698,-1-2-260,-4 3 1693,-2-2 1,-5 4-1,-4 1 1</inkml:trace>
  <inkml:trace contextRef="#ctx0" brushRef="#br0">6890 4590 8216,'-4'-5'0,"0"-3"135,-2 2 0,1-3 249,5 0 1,5 0-137,1-1 1,6-2-45,4 0 0,1-2-296,2 2 1,2-3 99,3-3 0,2-4 56,8 0 1,2-4-194,4 1 0,0-2 194,-17 11 1,1 0-1,-1 2 1,1 0-812,3-2 1,-1 0 853,2 2 0,-1 0-73,-3-2 1,0-1 0,1 3 0,1-1-30,-1 0 0,0-1 1,17-8-91,-1 2 1,-8 3 489,-8 4-284,-7-3-25,-4 8 281,-5-4 51,-4 9 1,-1 0-262,-4 2 2042,-4 2-1957,-1-3 0,-8 4-51,-3 0 1,-3 0-373,-2 0 0,-3 1 162,-4 2 0,3 1-147,0 2 1,5-2 68,-2-4 0,5 0 161,2 0-222,4 0 20,-3 0 0,10-4-170,4-2 1,8 1 123,8-1 230,1 4-83,6-7 1,1 8-21,4-2 211,0-2-97,0 4 1,-1-3 176,-3 4-275,3 0 46,-7 4 1,2-2 13,-7 4 0,-2 0-30,-7 4 0,-2 0 17,-4 2 0,-4 3 45,-2 4-1277,-7-1 804,-1 1 0,-2-1 3,1 1 408,-1 0 0,-7 3 0,0 2 0</inkml:trace>
  <inkml:trace contextRef="#ctx0" brushRef="#br0">8557 3380 8102,'0'-11'-487,"0"-1"1,3 1 347,0-5 1126,0 5-575,-3-3 0,0 8 224,0 0-364,0 4-94,0-2 0,-7 4 16,-3 0 1,-2 5-71,0 4 0,-4 6-91,-6 6 0,3 6 33,-3 4-1416,2 9 1359,2-6 1,-1 8 170,0-1-748,5 1 417,5 0 0,1 0-157,5-5 1,0-1-187,3-2 1,7-3 165,3-6 1,5-2-26,1-4 0,2-5-106,4-1 1,3-7 458,6-3 0,2-2 0,4-4 0,1 0 0,-1 1 0,0 1 0,0 1 0</inkml:trace>
  <inkml:trace contextRef="#ctx0" brushRef="#br0">8780 3734 8102,'13'-19'-820,"-1"0"410,-4 1 256,1-1 1,-7 1 919,4-1 0,-4 4-214,1 3 0,-3 3-122,-3 3 0,-3 1-46,-7 5-462,3 0 137,-4 5 1,1 1 276,-3 6-613,3 3 245,-5 3 0,8 4-45,-2 0 1,2 3 152,4-4 1,-1 4-556,4-3 1,0 0 162,3-4 1,4-3-10,2-3 0,3-2 228,4 0 1,-2-5 268,5-2 1,-1-4-251,4-5 591,-1 0-333,1-8 1,-3 1-8,-1-3 1,-4 0-76,2 0 1,-4-2-127,-3 3-107,-1-3 72,-5 4 1,0-3-251,0 5 1,-5-4 4,-1 4 0,-2-3-189,-1 6 1,-1-2-42,1 5-15,4-3 553,1 0 0,4 0 0,0-1 0</inkml:trace>
  <inkml:trace contextRef="#ctx0" brushRef="#br0">8985 3557 8102,'9'-4'-122,"1"-3"0,2 2-67,0-1 0,1 3 527,-4-3-110,0 4-29,1-2 1,-4 2 20,0-1 107,-4 2-416,2-3 262,-4 8 1,0-2-8,0 5 0,-1-1 4,-2 3 1,2 0 36,-2 1 0,-1 0-24,1 3 1,0-3-18,3 2 54,0-1-103,0-2 0,0 0-88,0 1-85,0-1 84,0 0 1,0 0-123,0 1 1,3-1 154,0 0-329,4 1 106,-6-1 52,8 0-134,-4-3 387,4-2 0,-3-4-163,0 0 1,-4-1 234,2-2 1,-3-3-136,-1-3 1,3-1 147,0-3 0,0 3-111,-3-2 1,0 1 27,0 2 1,0 0 71,0-1-418,0 1 288,0 0 1,0-1-282,0 1 1,1-1 82,2-3 1,-1 3-259,4-3 175,-4 3 6,7 1 0,-5-4-11,2 1 1,2 0 105,-1 2 0,1 1-40,1 0 0,0-1-122,1 1-629,-5 4 520,3 1 0,-6 4-1019,4 0 1383,-3 0 0,5 8 0,-3 2 0</inkml:trace>
  <inkml:trace contextRef="#ctx0" brushRef="#br0">9367 3557 8478,'0'6'1209,"0"0"-1328,4-4 142,-3 7 1,4-4-62,-2 4-50,-2 0 195,3-4 0,-1 4 148,1-3 139,-1 2 168,-3 2-208,4-1-155,-3-4 0,4-1 55,-2-4-336,-2 0 94,7-4 0,-6-1 48,5-4 0,-1-1-258,3 1 0,1 0-310,-1-1 0,0-2 195,0-1 0,1 1-38,-1 3 0,0 0-8,1 3 0,-1-1-151,0 4 0,4-3 219,-1 3 0,1 0 188,-4 3 0,0 0 371,0 0-149,5 0-132,-4 4 1,4 1 710,-5 4-533,0 0 0,4 1 0,-1-1 96,0 0 0,-1 0 65,1-3-163,-1 2-62,2-7 1,-4 3 147,1-4 42,-1 0-192,0 0 1,-2-4 336,-1-2-318,0-2-38,-1-6 1,0 0 87,-2-5 0,-2 4 39,3-1-83,-3 1-13,-1-4 0,-1 4 88,-3 3-190,-1 2 97,-4 0 1,0 5-58,-1 2 0,-2 6-127,0 3 0,-4 7-199,4 2 187,-1 3 37,4 5 1,0-4-519,-1 3 0,5-1 145,2 1 0,2-3 18,1 3 0,4-2 35,2-2 1,7-3-169,2-3 0,6-3-12,1-2 37,4 1 516,-3-7 0,8 2 0,0-6 0,0-6 0,-3-6 0</inkml:trace>
  <inkml:trace contextRef="#ctx0" brushRef="#br0">10167 3482 8102,'0'-5'-450,"0"-3"1,-1 6 449,-2-4 448,2-1 0,-7-1 664,2 2 0,1 2-544,-2 4 1,0 0-63,-5 0 0,1 1-285,-1 2 0,-1 5-165,0 5 1,-2 3-399,2 0 1,2 1 289,5 2 0,-2-1-475,5 1 216,0 0-55,3-1 1,1-3-415,2-3 1,7 1 273,5-4 0,4 1-108,2-7 1,3 0 248,4-3 1,3-1 364,0-2 0,0-2 0,1-4 0,1 0 0</inkml:trace>
  <inkml:trace contextRef="#ctx0" brushRef="#br0">10531 3287 8102,'-10'-10'1637,"5"1"-1176,1 4-201,4 5 0,0 5 346,0 4-369,0 5-45,0 0 1,0 6-132,0 2 1,0 2-186,0 3 1,0 4-332,0 1 1,0 3 300,0-1-1521,0-2 115,0 4 1560,0-7 0,-4 7 0,-1-3 0</inkml:trace>
  <inkml:trace contextRef="#ctx0" brushRef="#br0">10372 3520 8102,'0'-10'0,"0"1"111,0 0 0,1 2 296,2 1 1,3 0-208,3-3 1,3 2-118,1 1 1,4 3 271,2-3-1214,0 4 642,7-2 0,-5 4-681,4 0 502,-4 0 311,6 0 1,-4 0 0,5 0 0</inkml:trace>
  <inkml:trace contextRef="#ctx0" brushRef="#br0">10782 3371 8185,'-1'-9'63,"-2"3"429,2-2-124,-3 7 24,4-3-208,0 8 0,0 2 91,0 6 1,0 3-31,0 3 1,0 4-535,0 0 1,0 1 235,0-2 0,0-1-418,0 2 290,0-7-1,4 3 194,-3-8 14,3 4 0,-4-8 2,0 0 224,4-4-151,-3 2 0,6-5-80,-4-2 79,5-6-75,-3-1 1,4-9-23,1 0 1,2 0 62,0-6 0,4 3 27,-4-3-30,5 5 52,-7-3 0,5 4 14,-3 1 0,-2 3-61,3 3-69,-3 5 95,-5 3 3,4 4 1,-8 9 16,2 3 1,-2 6-254,-1 3 0,0 0 112,0 4-829,0-5 579,0 7 0,0-7-62,0 2 0,3-6-42,0 0 0,4-5-16,-1 2 516,3-7-294,0-2 0,1-4-276,3 0 848,1-4-333,1-1 1,2-5 691,-1 1-468,1 4-152,6-3 0,-3 2 310,2-3 1,-3 3-138,0 0 1,3 0-125,-1-4 1,1 1-34,-3 0 1,-2-1 4,-1 1 1,0-3 104,-3-1-161,-1-3-3,-7 5 1,-1-3 184,-4 1 1,0 3-153,0-2 1,-5 1-146,-4 2 1,-1 4 28,-6 2 1,4 2-247,-4 1 0,2 5 212,-2 4 1,0 5-45,3 4 0,-1 1-91,4-1 1,0 2-224,7 2 0,0-3-285,3 3 0,0 1 5,0-1-408,4-1 615,5-2 1,7 0-42,6-1 1,1-3 490,5-3 0,4-6 0,1 3 0,5-4 0</inkml:trace>
  <inkml:trace contextRef="#ctx0" brushRef="#br0">11788 3389 8185,'0'-15'102,"0"-1"0,0 5 294,0-2 1,-4 3-29,1 1 402,-4 3-389,2 2 0,-4 4-201,-1 0 1,-3 3 6,-3 1 1,2 6-479,-2-1 1,5 4 161,-1-1 1,-1-1-62,4 5 0,-2-1 197,8 4-587,0 0 336,3-1 1,1 1-163,2 0 170,3-1 21,3-3 1,4 2 280,3-1 67,1 1-93,2-2 0,0 1 177,-1-3 1,1 0-94,0 0 1,-5-3-23,-2 2 0,-1-1-34,-2-2 0,-4 0 14,-2 1 0,-2-1-492,-1 0 208,-4-3 110,-1 2 1,-4-7-357,-1 2 1,0-2 55,-2-1 1,1 0-76,-1 0 1,2-1 182,0-2 1,4-2 283,0-5 0,4-3 0,-1-3 0,3 1 0,3-4 0,2 3 0,4-7 0</inkml:trace>
  <inkml:trace contextRef="#ctx0" brushRef="#br0">12085 3343 8172,'14'-19'0,"-3"4"134,5 3 1,-5 2 197,2 0 0,-6 2 768,-1 2-139,-4-2-640,2 7 0,-5-2-175,-2 6 0,-2 0-185,-4 6 1,-4-2 119,1 6 0,-2 1-131,2 2 0,2 1 110,-3 2 0,3 3-178,1-1 0,-1 4 384,1-3 55,4 0-213,1 0 1,4-2 62,0 2 0,0 1-37,0-2 0,4 1-1,2-3 1,3-2 37,4-1 0,-2 0-159,5-3 0,-5-1-392,1-3 1,-4-2 45,-2-1-1603,-4-4 969,2 2 449,-4 0 519,-4-3 0,-5 7 0,-6-2 0</inkml:trace>
  <inkml:trace contextRef="#ctx0" brushRef="#br0">9460 4181 8156,'30'-1'-29,"4"-3"1,6 2 301,-14-1 1,1 0-1,5 2 1,1 0-627,5-1 1,2 1 0,3 0-1,2 1 508,3 0 1,0 0 0,-1 1 0,1 1-369,3-1 0,1 1 0,-2 2 0,0-1 335,1 0 0,0 1 0,1 0 0,1 0 9,-17-1 0,1 0 1,-2 0-172,16 2 0,-1 0 46,-14-2 1,1 0-1,-1 0 1,14 0 0,0-1 12,2 0 0,1-1 0,-1 1 0,1 0 39,-17-1 1,0 0 0,0 0 0,15 1 0,-1-1 172,0 0 0,-1-2-73,-1 1 0,-1 0-27,-2 0 1,-1 0-1,-1 0 1,-1 0 111,-1 0 1,-1 0-1,-4 0 1,-1 0-37,0 0 0,-2 0-97,-1 0 1,-1 0 374,20 0 0,-3 0-85,-5 0-1362,-8 0 746,2 0 0,-14 4-1810,-1-1 1021,-2 4 1191,-2-2 0,-4 4-186,-5 1 0,1-1 0,-5 0 0</inkml:trace>
  <inkml:trace contextRef="#ctx0" brushRef="#br0">12914 4357 7981,'7'-1'0,"3"-2"0,1-2 0,8-4 0</inkml:trace>
  <inkml:trace contextRef="#ctx0" brushRef="#br1">10167 5661 8468,'-5'-4'137,"0"3"-54,2-2 1,2 1-133,-2-1 382,2 2-160,1-4 1,4 6-14,2 3 1,2-2 18,2 4 0,0-3-223,3 3 1,2-3 157,7 3 1,-2-4-136,5 2 1,1 0 128,5-1 1,2 0-37,5-3 1,-1 0-8,0 0 1,1-1-183,3-2 0,-3 2 125,2-2 1,-6 1 7,-3-2 0,-2 3 180,-1-2 1,-4 2-150,-2 1 0,-2 1 14,-2 2 0,2 3-49,2 3 0,-3-3 12,3 0 0,-2 1 50,-2 2-350,5-4 307,1 3 1,1-6-140,-1 5 0,1-5 116,3 1 0,0-2 23,0-1 0,0 0 5,0 0 211,0 0-218,0 0 1,3 0 32,0 0 0,3 0 2,-3 0 1,1-1 28,-1-2 0,-2 2 3,2-2 0,-2 1 45,-1 2 1,1 0-64,2 0 1,1 0-9,2 0 0,1 0-53,-4 0 1,5 0 2,-2 0 1,5 4-1,1-1 1,0 3-123,-6-3 0,2 3 80,-2-3 0,6 4-18,0-4 0,-3 3-102,-3-3-728,0 0 871,4-3 0,-1 0-9,0 0 0,0 0-134,1 0 1,0-3 148,2 0 0,3-4 4,3 0 1,-3 0 0,-3 1 0,-2 1 88,-1 2 0,3 2 5,-3-2 1,-2 1 79,-7 2 1,0 4-127,0-1 0,3 4-46,0-1 0,0-1 60,-3 2-543,0-1 511,4-1 0,0-1 297,2-4 1,2 3-464,-1 0 0,1 0 71,1-3 0,3-1-12,1-2 1,-1 2 55,-3-2 1,1-1-4,-1 1 1,0-3 224,0 3-106,1-1 1,-4 4 61,0 0-148,0 0 0,2 0 3,-2 0 0,3 0-5,-3 0 0,2 0 69,1 0-267,0 0 199,-4 0 0,4 0-90,-3 0 0,2 4 80,1-1 0,0 1 5,-3-1 0,1-2-1,-4 2 0,1 1 2,-1-1 1,-1 3 36,4-2 0,-3 0 12,3-1 1,0-2 50,4 2 1,-1-2 16,0-1 1,0 0 278,1 0-677,-1 0 328,4 0 1,-2 0 162,1 0 1,-2-1-180,-1-2 1,1 2 72,-1-2 1,-1-1 83,-2 0-386,-6 1 104,-1 3 0,-6 0-169,4 0 1,-8 1-511,2 2 1,-6 3-1477,3 3 2234,-5 4 0,3 6 0,-5 5 0</inkml:trace>
  <inkml:trace contextRef="#ctx0" brushRef="#br1">9907 5670 11628,'-5'0'-465,"0"0"1,6 0 535,3 0 7,-3 4-202,7-3 0,-2 8 4,7-3 0,-2 1 84,4-1 1,-2 3-17,2-3 1,2 2 13,5 1 0,0 1-50,3-1-18,2-4 90,1 4 1,2-7 123,4 4 1,0-4 53,4 1 1,0-6-107,2-3 0,-1-3 299,5 0-1211,-5 0 1015,-1-1 1,-2 1 16,-2 0 0,-1 1-53,1 1 0,-5 2 259,-1 2-266,-4 2-87,-6-3 0,1 4-28,0 0 1,-2 4-64,-1 2 0,-3-1 81,-3 2 1,2-4-111,0 3 0,4-4 568,-4 1 1,4 1-623,-4-1 0,6 0 145,0-3 0,1 0-31,3 0 0,-3-3 119,0 0 163,0 0-102,-1-1 0,1 3-34,0-2 1,-2 2-51,-1 1 1,1 0 66,-1 0-167,-3 0 50,5 0 0,-7 0-138,5 0 66,-1 0 23,4 0 1,-4 0-18,1 0 0,-1 0 35,4 0 1,0 0 3,-1 0 1,1 0-3,-1 0 1,-2 0-3,0 0 1,-1 3-29,4 0 1,-5 1-18,-1-1 0,0-1-15,-1 5-123,1-1 94,-4-1 0,1 2 12,3-4 0,-3 0 48,3-3 0,1 0 23,2 0 0,2 0 48,4 0 5,-2 0-6,2-4 1,1 2 137,2-4 24,-2 4-95,4-6 1,-7 4-3,5-3-40,0-1-7,-1 7 1,0-6 5,-3 4 1,-1-1-28,2 0 1,0 3-6,0-2 0,3-1 7,-3 1 0,-1 0 8,-2 3 1,3 0-4,0 0 1,-1 0-3,-2 0 0,0 1-78,-1 2 1,0-1 12,-3 4 0,2-3-32,-5 4-63,5-1 95,-3-1 0,2 2 25,-1-4 0,-2 4-88,2-4 98,1 0 8,2 1 1,2-3 86,2 2-96,2-2 106,3-5 1,2 2 44,2-4 0,2-1-28,1-2 0,2 0 236,-2 0-662,-2 3 451,4-2-621,-7 7 555,3-7 1,-8 7-235,-2-2 326,2 2-147,-5 1 0,4 0 26,-4 0-247,-1 0 228,1 0 1,1 3-214,1 0 158,-5 0 14,6 1 374,-8-3-353,5 3 1,-1-3 17,1 2-97,0-2 73,-1 4 0,4-5 78,0 0-174,3 0 132,-1 0 0,1-1 56,0-3-147,0 3 436,3-7 1,0 6-336,0-4 1,-1 3 120,1-3 1,-1 3-161,-2 0 1,2-1 18,-2 1 0,-2 0-7,-2 3 0,-1 0-26,-1 0-23,-1 4-9,1-3 1,0 6-90,-1-3 13,1 3 75,-1-6 0,2 4-18,2-2 1,-3-2 32,3 2 0,1-2 19,-1-1 0,0 0 49,0 0 0,-2 0 23,1 0 0,0 0 46,1 0 222,-2 0-290,6 0 1,-6 0 45,2 0 170,2 0-223,-5 0 1,5 0 6,-2 0 0,-6 0 9,3 0 1,0 0 11,-1 0 0,5 0 14,-7 0 1,3 0-2,-3 0 1,1 0 19,2 0-128,0-4 90,-5 3 0,4-4-61,-3 2 0,0 2-18,0-2 1,0 1 79,0-2 1,-1 3-182,-5-2 0,-3 2-278,0 1 1,-1 1-4,2 2 325,1 3 0,-7 7 0,3 2 0</inkml:trace>
  <inkml:trace contextRef="#ctx0" brushRef="#br0">6741 8631 7475,'-5'4'852,"1"1"-574,4 5 0,0 3 91,0 3 1,0 2-334,0 4 1,3 2 103,0 4 0,3 1-139,-3 2 1,3-1-172,-2 4 1,2-4-310,-3 1 1,3-2 37,-3-1 0,3-4 441,-2-3 0,-1-1 0,-3-1 0</inkml:trace>
  <inkml:trace contextRef="#ctx0" brushRef="#br0">6778 8883 8045,'0'-7'860,"0"1"-537,0 4-137,0-2 1,4 1-143,3 0 1,2 0 19,3 3 0,0 0 98,3 0 0,2 3 18,5 0 0,-2 1-90,5-1 1,3-2-111,3 2 1,7-2 98,0-1 0,2 0-267,0 0 1,3 0 255,3 0 1,1-3 93,-1 0 0,1-3 189,-1 3 1,1-1-114,0 0 1,2 2-98,1-4 1,0 4-27,-4-1 1,1-1 10,-1 1 0,4-1-8,-1 1 0,4 2-358,-3-3 1,1 2 346,-2-1 0,2 2-55,-25 0 0,1-1 0,24 1 49,-1 1 1,-2 0-27,1 0 1,-22-1 0,0-1-39,-1 0 0,1 1 0,1-1 0,0 0 79,21-1 1,4 2-31,-3-3 1,-22 3-1,0 0-32,-2 0 1,0-1 0,1 2 0,0-1 55,23-2 0,-2 2 78,1 1-284,3 0 173,-5 0 0,4 0-31,-4 0 1,0 0 52,3 0 0,-6 0-122,3 0 0,-6 0-91,3 0 1,-4 0 141,4 0 1,-5 0-15,1 0 0,-1 0-6,-2 0 1,0 0 15,0 0 0,-4 0-3,-2 0 1,-2 0 6,-1 0 1,0-1 1,0-2 0,-4 2-621,-2-2 288,-7 2 171,3 1 1,-5-1-1071,3-2 990,1 2 0,-6-5-1370,1 3 694,-6 2-31,-1-3 919,-5 0 0,0 3 0,0-3 0</inkml:trace>
  <inkml:trace contextRef="#ctx0" brushRef="#br0">10149 8622 8053,'-6'-3'999,"-1"0"-321,5 0 1,-2 4-222,4 2 1,0 3-1,0 6 1,-3 7-4,0 6 1,0 6-185,3 3 0,0 3-691,0 4-933,0 1 1437,0 0-1508,0 0 1031,0-5 0,0-5-156,0-4-1333,4-4 501,-3-10 1382,7 4 0,-7-8 0,4 4 0</inkml:trace>
  <inkml:trace contextRef="#ctx0" brushRef="#br0">8156 8026 7914,'-13'5'-208,"3"-1"-51,-3-4 0,0 3 317,0 0 1,-2 5 270,2-2 0,-5 5-135,2 2-90,-3 3-27,4-1 1,1 3-131,1 1 0,4 0 23,3-1 0,1 1 39,5-1 0,2 0 103,1-2-235,6 1 159,1-2 1,8 0-20,-3 1-16,3-5 13,-4 3 0,3-5 27,-5 0-27,1 0 0,-5 1 23,-2-1-51,-2 0 1,-5 0-6,-2-3 1,-3 2-112,-6-2 1,-3 2-225,-3-2 0,2 2 90,1-2-447,-5-2 274,4 1 437,-9-5 0,13 0 0,-5 0 0</inkml:trace>
  <inkml:trace contextRef="#ctx0" brushRef="#br0">8277 8184 8521,'0'10'389,"0"-1"1,0 1-398,0 3-15,0 1 234,4 5-823,-2-1 478,6 1 0,-6 3 47,4-1-405,0-3 159,-1 0 252,4-8 1,-4 2-91,4-5 1,-1-4 193,-1-6 0,1-3-92,-2-3 1,1-4 117,0-3-88,1-1 104,-3-2 1,1 1 168,0 3 0,-2-2-31,2 5 93,-4-1-223,2 4 0,-3 4 4,2 2 1,-2 6-44,2 3 1,-2 3 43,-1 4 0,0-3-539,0 3 209,0 1 140,4-4-844,-3 4 615,8-5 0,-7-1 341,4-1 0,0 1 0,4-3 0</inkml:trace>
  <inkml:trace contextRef="#ctx0" brushRef="#br0">8575 8212 7921,'5'1'296,"-1"2"1,-3-1-298,-1 5 0,3 0 4,0 5-76,4-1 180,-6 6 1,6-6-372,-4 1 1,4 1-56,-4 0 125,4-1 248,-6-2-8,7-1 208,-7 0-16,3-4-103,1-1 94,-4-4 0,3-4-36,-4-2 0,0-2 21,0-1 117,4-1 89,-3 1-217,3 0 1,-4-1 8,0 1 1,0 0-95,0-1 1,3 4 3,0 0 1,0 3 127,-3-3-328,0 4 186,0-3 0,1 4-156,3-2-69,-3 2 146,3-3-24,0 4 52,1 0-35,0 4 0,3-3-86,-1 2 0,-2 2 130,1-2-296,-4 0 255,6-3 0,-6 3 21,5 0-77,-5 0 59,2-3 82,0 4-89,-3-3 0,7 3 0,-7-4-70,4 0 73,-1 0-52,-3 0 0,4 0-8,-2 0 0,-1-1 26,4-2 0,-3 2-13,4-2 1,-4-1-26,3 1 0,0-3 34,3 3 0,1-2-7,-1 2 1,0 2-10,1-2 160,-1 2-3,0 1-146,1 0 1,-1 4 11,0 2 0,-1 3-42,-1 0 1,0 0-2,-4 1 0,1-1-1009,-1 0 507,-2 1-28,3-1 0,-3 0-1203,3 1 1783,-3-1 0,7 0 0,-3 0 0</inkml:trace>
  <inkml:trace contextRef="#ctx0" brushRef="#br0">7626 10074 7914,'1'6'0,"2"-3"0,-2-1-24,2 1 1,-1 2 71,1 4 1,1 2 96,2 1 331,3 3-215,-4 7 0,1 6-237,0 6 0,-3 3-150,4 0 1,-5-1-238,1-2 1,1 1 125,-1-4 1,3 0-77,-3-3 1,3-5 312,-2-4 0,3-1 0,-2-3 0</inkml:trace>
  <inkml:trace contextRef="#ctx0" brushRef="#br0">7784 10382 7914,'0'-6'-784,"0"1"1244,0 2-294,0-2 1,1-1 127,2 0 1,3 2 209,7-2 0,-2 1-25,5-1-439,-1-2 64,4 7 1,0-7-33,3 5 0,2 0 75,4 3 1,1 0-42,2 0 1,-1 1 85,4 2-615,-4-2 503,10 8 1,-9-7 31,7 4 0,-6-3-27,2 3 1,0-4 44,3 1 1,-1 1-3,-2 0 1,2 0-17,-5-1 1,4-1-6,-1 4 1,1-4 66,-1 1 1,3 1-57,-3-1 0,2 4 2,1-4 1,0 0-37,1-3 0,2 0-156,0 0 0,6 0 197,0 0 1,-2 0-9,2 0 0,0-1-1330,4-2 1357,1-2-102,-23 0 1,0 0-1,0 1 1,0-1 22,0 1 0,0-1 0,0-1 0,0-1 4,0 1 0,0 0 0,1-1 0,2 1 4,0 2 1,0-1 0,-3 1 0,1 0 27,-1 1 0,-1 0-640,0-2 1,0 1 609,25 3 1,-24-1-1,0 0-8,0 2 0,0 0 0,23-3-96,-24 2 0,-1-1 0,26-1 15,-2 3 0,-24 0 0,1 0 54,26 0 0,-26 0 0,0 0-39,26 0 0,-3 0 493,-3 0 0,1 0-447,1 0 1,-1 0-24,1 0 0,-4 0-82,-2 0 0,-2 0 127,2 0-245,-4 0 199,3 0 0,-5 0 27,0 0 0,1 0 200,-1 0 0,-4 0-267,-2 0 24,-2 0 558,-5 4 0,2-3-740,-5 2 1,4-2 326,-3-1 0,0 0-513,-4 0 1,0 0 515,-3 0-968,-1 0 294,-1 0-1860,-2-4 1127,2-1-236,-4 0 1492,-3 1 0,-2-1 0,-4 0 0</inkml:trace>
  <inkml:trace contextRef="#ctx0" brushRef="#br0">11536 10195 10631,'-5'10'831,"1"3"-613,4 3 0,0 2-314,0 4 0,-3 5-454,0 4 0,0 0 535,3-3-2134,0-4 1056,0 3 1093,0-4 0,0 1 0,0-1 0</inkml:trace>
  <inkml:trace contextRef="#ctx0" brushRef="#br0">8436 9562 8104,'9'-8'-469,"0"2"0,5-1 571,1 3 1,7 0 362,3 1 0,6 2-511,3-2 0,-1-1 75,1 1 1,-1 0-598,1 3 260,-1 0 37,-10 0 0,-4 0 271,-7 0 0,-1 0 0,-2 0 0</inkml:trace>
  <inkml:trace contextRef="#ctx0" brushRef="#br0">8687 9637 8104,'-9'13'-49,"-1"6"1,2 1 231,2 5 1,2 0 36,4 3 0,0 4 8,0 2 1,1 1-107,2 0 0,2-3-490,4-4 0,0-5 261,-3-1 1,2-3-1028,-2-4 1134,3-1 0,0-5 0,0 0 0</inkml:trace>
  <inkml:trace contextRef="#ctx0" brushRef="#br0">8864 9702 7855,'5'9'-588,"2"-3"820,-4 1 1,4-4 16,-4 3 0,3 0 151,-3 3-252,4 1-86,-6 3 0,7-1 28,-5 3 1,1 1-41,-1 2 1,-2 0-136,2-3 0,-1 2 173,1-5-302,-2 1 107,3-4 434,-4 0-320,0-3 18,0-2 39,0-13 0,0 3 12,0-6 1,0 0-64,0 0 1,0 1-4,0-5 0,5 2-39,1-2 1,-1-2-187,1 3 0,0 2-58,4 0 1,-1 0 88,0 0 0,1 2-456,-1 5 286,0-3 123,1 8 0,-1-3-409,0 4 640,0 0 0,1 4 0,-5 2 0,2 0 0,-4 0 0,5 0 82,-3 3-56,4-3 258,-4-2 178,3 0-395,-7-3 495,4 3-312,-1-4 1,-3 1 165,2 2-260,-2-2 0,-1 4 152,0-1-358,0-3 84,0 7 0,0-6 113,0 4-104,0-4 0,-1 5 26,-2-3-147,2-1 125,-3 1 1,4-2-12,0 4 0,0-3 1,0 3 1,0 1-197,0 2 202,0 0 0,0 1-179,0-1-20,4 0 141,-3-4 1,7 4-10,-2-3 0,3-2-18,0-1 1,0 1-99,0-1 0,1 0 100,-1-3-178,0 0 180,1-4 1,-1-1-36,0-4-146,1-5 176,-1 4 1,-1-8 136,-2 3 0,2-2-34,-5 2 0,1-2 70,-1 5 1,-2-4-43,2 4 1,-2-1 206,-1 4 0,-1 1 35,-2 2-19,-2-3-164,-4 8-219,-1-3 61,5 8-89,-3 2 1,7 4 73,-2 2-206,2-1 253,1 2 0,0-3-55,0 3 1,1-3-141,2 3 1,1-3 97,2-1 1,2 1-111,-1-1 0,1 0 156,1 1-28,1-5 11,-1 3 0,3-6-226,1 4 197,-1-4-45,-7 2 1,4-4-479,-3 0 70,2 0-240,1 0 769,-3 0 0,-2-4 0,-4-1 0</inkml:trace>
  <inkml:trace contextRef="#ctx0" brushRef="#br0">9236 9776 7993,'-1'-9'-415,"-2"0"259,2-1 1,-6 1 52,4 0 103,-4 4 147,6-4 306,-4 8-617,5-3 220,0 4 0,5 1-140,1 2 0,2-1 73,1 5 0,1-4 41,-1 3 1,3-4 15,1 1-1020,3-2 667,-1-1 0,0 3 307,1 0 0,-1 0 0,4-3 0</inkml:trace>
  <inkml:trace contextRef="#ctx0" brushRef="#br0">9497 9758 7993,'-6'3'44,"0"0"182,4 0 172,-3 1 169,5-3-228,0 8-398,0-4 121,0 4 1,0-3-38,0 0 0,0 1-263,0 2 0,0 0 160,0 1 0,0-1-27,0 0 1,0-3-153,0 1 0,1-4-144,3 3 285,-3-4 68,7 2 1,-6-5-11,4-2 1,-3 0 18,3-6 0,1 1 50,2-4 0,-2-2 26,3 2 1,-3-3 83,5 2 1,-1 0-114,-2 0 0,0 3 177,0-3 0,1 6-25,-1 1 0,0 4 17,1-1-92,-1 2-411,-4 5 226,3 1 1,-6 5 89,1 3-390,-2-3 234,3 4 1,-3-5-857,2 0 1022,2-4 0,0 4 0,5-4 0</inkml:trace>
  <inkml:trace contextRef="#ctx0" brushRef="#br0">9944 9609 7993,'-4'-5'79,"-1"-4"87,-5 8 0,1-6 313,0 4 1,3 0-111,-1 3-395,1 0 45,-3 0 1,-4 4-626,1 2 303,0 2 202,2 2 0,1-1-267,0 0 214,3 5 31,-2 0 0,7 2 41,-2-1 0,2-2 36,1 2 0,4-2-39,2 2 0,4-3 53,2 0 1,2 1 22,1 0 0,2-1 213,-5-2 1,1-1-63,0 0 0,-4 1 38,1-1 1,-5 0 5,-5 1-424,0 3 122,0-3 1,-1 3 197,-2-7-991,-3 2 606,-3-3 0,0 1-135,-1-3 438,1-2 0,0-5 0,0-2 0</inkml:trace>
  <inkml:trace contextRef="#ctx0" brushRef="#br0">10121 9432 7916,'-9'4'737,"3"1"-591,3 5 825,-2-1-568,4 0 0,-3 6-42,4 3 1,0 5-168,0 5 1,0 4-267,0 2-1076,0 6 1005,0 3 1,0 7-188,0-1 0,0 4-149,0-3 0,0 2 224,0-2 1,0-2 24,0-8-787,0-4 595,0-8 0,0-5-784,0-4 889,0-1 1,0-13 316,0-2 0,-8-18 0,-3-10 0</inkml:trace>
  <inkml:trace contextRef="#ctx0" brushRef="#br0">10009 9767 8013,'0'-9'0,"0"-1"402,0 1-144,4 0 1,-2 1-71,5 1 1,-1-1-1,3 2 1,5-1-100,1 0 1,0 0-206,0 4 1,4-4-303,2 1 1,2 0 267,-1 0 1,-2 4-311,1-1 1,-1 2 182,-1 1 1,-2 0-106,-1 0 1,-4 1 188,-6 2 0,2 2 193,-5 5 0,0-1 0,-3 0 0,0 1 0,0 3 0,-1-2 112,-2 5 33,2-1-190,-8 0 0,8 1 457,-2-3 1,2 0-133,1 0 1,0-6-65,0 2 0,0-5 66,0 3 41,0-5-102,4 2 1,1-8-89,5-2 0,-1-6-23,0 0 0,1-6 166,-1 0 1,0-1-148,1-3 0,-4-1 0,0 2 0,-3-5 77,3 1-227,-4 2 131,3 0 1,-9 5 166,1-1-433,-4 1 104,2 3 1,-4 6 210,-1 6-314,-3 2 90,2 1 0,-1 7 18,6 2 0,-2 7 35,1-1 1,3 3-211,1 0-26,-2 1 189,4 0 0,-2 2-118,6 1 1,-1 0 120,4-3-379,0-1 227,4-3 0,0 1-87,2-3-180,3-1 206,-1-3 0,3 0-76,-5-3 1,5-2 90,-2-4 1,-1-1 124,-2-2 0,2-2 62,-2-5 1,1-3 66,-4-3 0,0 2-28,1-2 0,-2-2 28,-2-4 0,1 0 67,-4 4 1,1-1 101,-4 0 1,1 2 221,2 1 1,-2 3 40,2 4-65,-2-1-146,-1 5 0,0 1 326,0 4 1,3 8-216,0 5 1,1 3-17,-1 3 0,-2-1 18,2 1-313,3 4 163,-5-4 0,6 4-54,-4-4-112,0-5 137,1 4 0,-2-8 34,4 3-37,-3-3 26,5-5-182,-7 3 120,7-7 1,-6 4 106,4-5-234,1-5 38,-2 0 1,3-7-134,-2-1 0,3-3-341,0 0 0,3 0-940,1 0 683,-1-1 264,-3 6 1,2-5-620,1 3 589,-1 1 147,2 3 323,-4-1 0,5 1 0,0 0 0</inkml:trace>
  <inkml:trace contextRef="#ctx0" brushRef="#br0">10987 9870 7993,'-5'9'2181,"0"-4"-1741,5 3 161,0-7 390,0 3-991,5-4 0,-4 0 0,3 0 0</inkml:trace>
  <inkml:trace contextRef="#ctx0" brushRef="#br0">12868 9572 8274,'9'0'549,"0"0"1,-3 0-368,1 0 0,-1 0-84,3 0 1,0 0 12,1 0 0,0 0 9,3 0 0,1 0 91,5 0 0,2 0-81,1 0 0,5 0 94,1 0 0,3-5-39,3-1 0,2 1 8,-2-1 1,4 0-127,2-4 1,1 2 107,3 2 1,-2-1-58,-1 3 0,-3-2 11,2 3 1,1 0-102,-4 3 1,2-3 69,-5 0 1,3 0-157,0 3 1,3 0 25,0 0 1,1 0 59,-4 0 1,3 3 19,1 0 1,3 0-20,0-3 1,-2 0-202,2 0 0,-1 0 257,4 0 0,-1-3-36,1 0 0,-3-1 4,3 1 1,-3 1 2,6-5 0,-23 6 1,0 0 62,-1 0 1,0-1 0,27 1 198,-6 1 0,0-1-168,3-2 1,-2 2-72,1-2 0,2 2-33,-1 1 0,-24 0 0,1 0 9,26 0 0,-2 0-75,-2 0 1,3 0 72,1 0 1,-25 0 0,0 0-65,1 0 1,1 0-1,-3-2 1,0 1 30,1-1 0,-1 1 0,0-2 0,0-1-1,1 3 0,0-1 0,0-1 1,1 0 14,1 1 1,-1 1-637,-3 0 1,1-1 622,0 0 0,1 0 0,21 1 28,1-2 1,-23 2 0,0 1-204,25 0 1,0 0 170,1 0 1,-4 0 42,0 0 1,3 0-15,1 0 1,-2 0-12,2 0 1,-3 0-3,3 0 1,-1 0 2,-24 0 1,0 0-1,25 0-205,0 0 0,0 0 214,-26 0 1,1 0 0,-1 0 0,0 0 22,1 0 1,0 0-1,21 0 42,0 0 0,2 0-39,-4 0 1,-1 0-3,1 0-2,-7 0 11,6 0 1,-8 0 26,2 0 1,-2 0 29,3 0 0,-2 0-63,1 0 0,-1-1 43,1-3-219,-2 3 50,4-7 0,-8 6-72,0-4 1,-4 4 689,-2-1 0,0-1-731,0 0-22,-4 1 375,-2 3 0,-6-3-287,-1 0 0,0 0 318,0 3 0,-4 0-551,-5 0 0,-1-1-37,1-2-763,3 2-302,-8-3 681,3 4-338,-4 0 1,0 0 0</inkml:trace>
  <inkml:trace contextRef="#ctx0" brushRef="#br0">18184 9218 8136,'-13'0'1756,"2"0"-2698,-6 0 293,6 0 962,2 0 1515,5 0-908,4 0-376,8 4 0,-2 2-236,7 7 0,0-3-211,0 2 0,3 2-18,0-2 0,2 4 130,4-4 0,-2 4 193,1-4-234,-1 0 1,-4-2 0,-2-1 77,0 0 0,-2-2 34,-3-1-363,-4 0 88,0-1 0,-14 7 256,-3-3-1565,-9 6 810,-7 0 0,-5 4-2741,-4 3 3047,-4 2 0,18-10 0,-1 0 0,-2 0 0,0 0 0</inkml:trace>
  <inkml:trace contextRef="#ctx0" brushRef="#br0">14525 9320 7921,'0'9'-141,"0"1"1007,0-1-500,4 5 1,1 4-248,5 7 0,-4 5 49,0 1 0,0 6-273,3-3 0,-2 1 0,-1-8-1425,0-3 761,3-1 764,1-4 0,3-9 1,2-2-1</inkml:trace>
  <inkml:trace contextRef="#ctx0" brushRef="#br0">13901 8417 8134,'0'-9'0,"0"-1"0,0 1 460,0 0-220,0-1 120,0 5-8,-4-3-112,-5 3-161,-2 0 1,-3 1-194,1 4 0,-2 1 252,-7 2-296,3 2 278,-8 4 0,4 5-31,-2 1 1,2 0-100,5 0 1,3 1-445,3 2 166,6 5 124,1-3 1,5 2-99,0-3 1,6 0 216,3-1 1,4 1 53,6 0 1,-1-5 29,-3-2 0,2 2 157,-5-2 1,0 4-150,-2-4 136,-5 1-93,-1 0 1,-4-3-162,0 3 167,0 1-245,-4 1 1,-5 0-527,-7 1 513,3-5-177,-5 3 1,4-5 338,-5 0 0,0 1 0,1-1 0</inkml:trace>
  <inkml:trace contextRef="#ctx0" brushRef="#br0">13929 8557 7910,'-5'0'-431,"0"0"678,2 0 0,2 1-108,-3 2 1,3 2 122,1 4 1,4 4-255,-1-1-76,0 5 177,1-3-255,1 5 0,4-1 254,1 1-22,-1 0-218,0-5 76,1 0 1,-1-6 111,0-2-30,1-2-28,-1-4 1,0 0-67,0 0 1,1-7 9,-1-2 1,0-7-51,1 1 1,-2-2 103,-2 2 1,1-2-1,-3 5 0,0-1-23,-1 4 136,-2 4-127,3-4-21,-4 8 1,-1-3-2,-2 4 1,2 4-52,-2 3 1,2 1-140,1 1 0,0 4-230,0-1 0,1 0 460,2-2 0,2-1 0,4 0 0</inkml:trace>
  <inkml:trace contextRef="#ctx0" brushRef="#br0">14227 8622 8134,'-4'-5'-364,"3"1"85,-3 4 849,4 0-256,0 4 0,0 1-267,0 4 0,0 2 24,0 1-360,0-2 212,4 8 1,-3-7 49,2 5 1,-1-5-54,1 2 0,-1-2 65,4 1 0,-3-4-46,4 1 0,-4-6-52,3 0 329,-4-2-49,6-1-36,-2 0-129,3-4 24,0-1 41,-4-4-47,4-1 0,-8 1 53,2 0-43,2-1 8,-4 5 0,4-3 28,-2 2-174,-2 1 145,3-3-31,-4 7 4,5-3 5,-4 4 302,3 0-310,0 0 8,-3 4 0,3-2 19,-4 4 20,4-3-25,1 5 151,5-7-144,-1 3-21,0-4 0,-3 0-32,1 0 0,-4 0-12,3 0 1,-3 0-1,3 0 1,-3 3 72,4 0-305,-5 0 125,6-3 1,-6 1 115,4 2 1,-3-2-7,4 3 0,-4 0-71,3-1 43,-4 4 17,6-6 1,-6 6-246,4-4 12,-3 1 220,5 0-345,-7-3 169,7 7 226,-7-7 0,7 7 0,-2-3 0</inkml:trace>
  <inkml:trace contextRef="#ctx0" brushRef="#br0">16611 9283 8029,'0'5'555,"0"0"-738,0-2 0,0-1-402,0 5 1,0-1 1092,0 3 1,3 2-195,0 1 1,4-1-371,-1 5 1,-1-4-222,2 4 1,-4-2-314,3 2 1,-3 0 118,3-3 471,-4-1 0,7 2 0,-4 0 0</inkml:trace>
  <inkml:trace contextRef="#ctx0" brushRef="#br0">15866 8426 8167,'-10'-3'-201,"1"0"0,0-3-958,-1 3 649,5 0 1361,1-1-589,4 3 0,1-4 131,2 5 1,3 0-120,7 0 1,-2 3-167,5 1 1,2 0-177,4-1 0,1-2-234,-1 2 0,0 1 233,3-1-443,-2 0 268,0-3 244,-4 4 0,4-3 0,-4 4 0</inkml:trace>
  <inkml:trace contextRef="#ctx0" brushRef="#br0">15977 8547 8167,'-4'17'0,"-2"2"0,1-2 135,-1 8 1,4 0-113,-1 3 1,3 0 250,3 0 0,-1-5-191,4-1 1,-3 1-244,3-1 0,0-4-71,4-2 1,-1-5-423,0 2 1,1-7 652,-1-3 0,0 2 0,1 0 0</inkml:trace>
  <inkml:trace contextRef="#ctx0" brushRef="#br0">16201 8659 8452,'1'13'221,"2"-1"0,-2 4-296,2 0 0,1 2 176,-1 0-306,1 1 167,0-1 1,-3 0 27,2-2 0,-1-3-168,1-4 593,-2 1-346,3-5 0,-4-2-233,0-6 200,0-7-95,4-4 0,-3-5-147,2 1 1,2-2 145,-2-2-446,4 3 287,-6-4 1,7 4-42,-2 1-185,3-1 220,0 5 0,3 0 225,1 5 0,2 1 0,-2 1 0,3-1 0,-5 7 0,2-3 0</inkml:trace>
  <inkml:trace contextRef="#ctx0" brushRef="#br0">16490 8631 7789,'0'-5'520,"0"1"0,-2 4-181,-1 0-2,2 0-440,-7 0 159,3 0 0,-1 1 154,-1 2-384,1-2 168,-3 7 0,1-3-388,1 5 205,-1 3 143,3-2-238,0 2 178,1-8 0,1 3-28,0-1 21,-1 1 55,4-3 298,5-1-265,-4-4 1,7-1-33,-2-2 31,2-2 14,2 0 0,-1-3 8,0 1 0,1 2 4,-1-1 0,-3 4 3,0-1 46,1 2 1,-1 1 74,0 0 1,-4 1-133,1 2-116,-2-2 130,-1 7 1,3-3-94,0 5 1,0-4-155,-3 0 0,0 0 42,0 4 1,1-4-80,3 0 12,-3-4-32,3 6-256,-4-7 353,4 4 201,1-5 0,0 0 0,4 0 0,-4 0 0</inkml:trace>
  <inkml:trace contextRef="#ctx0" brushRef="#br0">16611 8696 7992,'1'-6'-338,"2"0"1,-2 3 313,2-3 424,-2 4 48,-1-3-86,0 5 44,4 0-325,-3 0 97,7 0-140,-7 0 1,3 1-147,-4 3 116,5 1-131,0 4 0,0 0 85,-2 1 0,1-4-324,-1 0 277,0-4 1,-2 5-64,3-4-132,-3 1 159,7-4 0,-6 0-666,4 0 552,0 0 0,4-1 235,-1-3 0,0 2 0,1-4 0,-1 0 0,0-3 0</inkml:trace>
  <inkml:trace contextRef="#ctx0" brushRef="#br0">16946 8510 7992,'9'-14'-83,"0"-1"48,1 3 1,-4 1 313,0-1 0,-4 2 707,1 0-634,-2 1 0,-5 1-98,-2 2 0,-5 1-254,-2 5 1,-3 3-36,0 1 0,-1 4-47,-2 1 1,1 0 13,3 4 0,-2 0-211,5 0 0,-3 3 94,6 0-275,-7 1 291,14 2 0,-6-3 2,8-1 0,0 1 70,0 2 1,4-2 152,2-1 0,7 0-39,2 0 0,3 2 75,1-5 0,-1 4-83,1-4 0,-5 4 40,-1-4 1,-1 2-34,-2-2 0,0-2-4,-7 3 1,-1 0-31,-5 0 1,-2 0-8,-5-1 1,-3-1-165,-3 1 0,2-1 50,-2-2 0,2-3-571,-2 0 327,-1-4 120,7 2 263,-4-8 0,1-5 0,-2-5 0</inkml:trace>
  <inkml:trace contextRef="#ctx0" brushRef="#br0">17132 8408 7984,'-9'-14'-330,"3"4"0,-1-4 439,4 5 0,-3 0 637,3 0-438,0 3 158,-1 2-163,3 4-382,-4 0 0,5 8 72,0 5 0,0 4 60,0 5 1,0 3 138,0 6-340,0 2 81,0 4 1,4 2 199,-1 1-1123,4 2 1023,-2 5 1,0 0 10,-2-1-433,2-3 249,-3 2 0,2-7-46,-4 3 1,0-11 115,0-5 1,-3-9-182,-1-4 0,0-5-190,1-4 0,-5-13 441,6 2 0,-2-1 0</inkml:trace>
  <inkml:trace contextRef="#ctx0" brushRef="#br0">17020 8640 7984,'0'-9'0,"0"0"1,0 0 3,4-1 0,3 2 5,5 2 261,-2-3-115,8 8 0,-3-3-322,7 4 1,-2 0 115,2 0 1,-3 0-131,0 0 0,0 0 107,3 0 0,-5 0 54,1 0 1,-5 0 58,-1 0 0,-5 0 13,0 0-94,-5 0 207,2 4 10,-4-3-117,-4 8 0,0-4 84,-3 4 0,0 1 112,4-1-44,-4 0-141,6 0-8,-3 1 1,4-1 169,0 0-42,0 1-132,0-5-19,4-1 0,1-4-167,4 0-43,1-4 204,-1-1 0,-3-6-28,0-1 0,0 2 41,4-3 179,-5 3-206,3 1 0,-6-1-15,5 1 247,-5 0-116,2-1 1,-3 2-122,2 2 1,-2 1 63,2 2-262,-2 1-34,-1-2 255,4 4 0,-3 1-159,2 2-62,-2-1 122,3 6 1,-2-3-154,1 4 1,1 2 45,-1 1 1,1-2-101,-1 3 1,-2-3 91,2-1 1,1 1-65,-1-1 0,4 0 88,-4 1 22,4-5-81,-6 3 156,7-7 0,-2 3 62,3-4 1,-3 0 213,0 0 1,-3-4-228,4-2 0,-4 1-21,3-1 0,-1-2 41,1-4 0,2 2 53,-5-3 1,4 2-66,-1-2 0,2 3 0,2-3 0</inkml:trace>
  <inkml:trace contextRef="#ctx0" brushRef="#br0">19702 9637 8431,'4'-5'652,"1"-4"1,4 8-387,1-2 1,0-1 343,2 1-264,-1 0-152,11-1 1,-6 3 86,9-2 1,4 1-137,5 2 0,5 0-104,2 0 0,6 0-194,0 0 1,-20 2 0,2 0 215,-1-1 0,0 1 1,1 1-1,1 1-216,-1-1 0,0 0 1,2 1-1,0-1 217,1 0 1,1 1-1,1 0 1,0 0-21,0-1 0,0 0 0,2 1 0,0-1-1,-2 0 0,0 1 1,2-1-1,1 1-231,0-2 0,1-1 0,2 1 0,1-1 244,0-1 1,1 0-1,0 0 1,-1 0-265,-2 0 1,0 0 0,0 0 0,1 0 158,2 0 1,0 0-1,1-1 1,0-1 21,-1 1 1,0-1 0,1-2 0,0 1 279,-3-1 1,0 1-1118,0 1 1,-1 0 948,2-2 0,1 0 0,-1 3 1,-1 1 452,2-2 0,0 1-351,-1 0 0,0 1 0,-2 0 0,1 0 0,0 0 0,0 0 194,2 0 0,-1 0 0,2 0 0,0 1-179,-1 0 1,0 1 0,-1-1 0,1 0-97,-3 2 0,-1 0 1,0 0-1,0 1 72,0 2 1,1 1-1,0-2 1,0 1-18,-2 2 1,0 0 0,2-2 0,-1-1-28,-2 1 0,-1 0 0,0 0 0,0 0 126,-1 0 1,0 0 0,0-1 0,0 1-96,-1 0 1,-1 0 0,-1-1 0,-2 0-53,-2 0 0,-1 0 0,23 4 1027,0 0 0,-2 0-1045,-4-3 0,-5-1-179,-7-2 1,-7-2-941,-2 2 174,-6-2-341,-7-1-930,-5 0-1156,-4 0 2457,-8 0 1,2 0 0,-8 0 0</inkml:trace>
  <inkml:trace contextRef="#ctx0" brushRef="#br1">23836 9655 9013,'-17'-10'929,"5"-2"-706,4 1 1,9 2 174,2 6 0,3 2-76,6 1 0,-2 4-166,-1 2 0,0 2 187,-3 2 1,3-1 317,0 0 1,0 4-235,1-1 1,-4 4-91,0-4 1,0 4-219,4-4 1,-4 4 76,0-4 0,-4 0-326,1-2 1,-2-1 203,-1 0 169,0 1 0,-4-1-54,-2 0-171,-7-4 0,-5 8 0,-6-3 0</inkml:trace>
  <inkml:trace contextRef="#ctx0" brushRef="#br0">20707 9497 8485,'0'6'216,"0"0"0,3 1 418,1 2 0,0 1-475,-1 3 0,-2 1 88,2 5 0,1 3-573,-1-1 1,1 4 26,-1-3 0,-1 3-454,5-4 753,-5 1 0,6-3 0,-3-1 0</inkml:trace>
  <inkml:trace contextRef="#ctx0" brushRef="#br1">19972 8771 15936,'6'0'-471,"0"0"1,0 0 680,4 0 0,0 0 52,2 0 1,7 0-185,6 0 1,1 0-96,-1 0 0,4 3-375,-5 0 0,4 4-77,-6-1 0,0 0-1016,-4 0 1353,-3 0 0,-2 3 1,-3 1-1</inkml:trace>
  <inkml:trace contextRef="#ctx0" brushRef="#br0">20205 8845 8580,'-10'16'127,"1"-1"1,1 4 324,1 3 0,0 4-117,4-2 1,-1 3 135,1 1 1,2 2-328,-2-2 1,2-3-220,1-10 1,4-1-333,2-5 374,2 1 0,2-5-1467,-1-2 1500,0-2 0,5-1 0,0 0 0</inkml:trace>
  <inkml:trace contextRef="#ctx0" brushRef="#br0">22579 9516 8321,'0'-5'1079,"0"0"6,0 5 1,0 9-1026,0 3 1,0 2-382,0 1 0,-3 1-535,0 2 1,-4 4 547,4 0 308,-4 3 0,6-1 0,-3 4 0</inkml:trace>
  <inkml:trace contextRef="#ctx0" brushRef="#br0">22635 8734 8408,'-4'-10'-562,"3"1"550,-8 4 1,8-3 1324,-2 1-453,-2 3-478,0-4 1,-5 7 34,1-2 0,0-1-123,0 1 0,-5-1 0,-1 4 0,-3 1-134,-1 3 1,1-2-144,-1 4 0,4 0 214,-1 3 0,3 4 36,0-1 0,2 4-1240,8-4 1,0 5 470,3-2 1,5 3 237,4 0 0,5 1 53,4 0 0,5 2 76,2 1 1,2 0 74,1-4 1,-4 0 115,1-2 1,-7 0-11,0-4 1,-6 1 220,-3-4 1,-6-1 100,-9-1 1,-5 0-146,-11-4 0,-5 0-169,-4-3 0,-7 0-250,0 0 0,2 0-404,2 0 0,4-4 600,-1-2 0,6-2 0,2-2 0</inkml:trace>
  <inkml:trace contextRef="#ctx0" brushRef="#br1">2281 12216 9437,'-9'0'-256,"0"-4"175,3-1 1,2-2 159,4 1 1,5 4 40,5-1 1,0 2 77,6 1 1,0-3-46,6 0 1,-1 0 33,3 3 0,2 0 9,5 0 0,2-1-97,5-3 1,0 3-1,2-2 1,3 2-224,3 1 1,3 1 250,-3 2 1,2-1-92,-8 5 1,5-2 42,-2 1 1,6 1-29,1-4 0,-1 1-226,-2-4 0,-1 0 290,1 0 0,6 0-13,-1 0 0,-24-2 1,0-1 19,22-3 0,-23 3 0,1-1-53,0 1 0,0 0 1,23-5 17,-24 7 1,-1-1-1,24-1-28,-1 3 0,3 0-21,-24 0 1,0 0 0,21 4-164,-3 3 0,-1 4 148,1 1 0,1 2-124,-1-2 1,4-1 105,0 1 0,-24-6 1,1-1-8,0 2 1,-1-1-1,1-1 1,1-1 26,0 1 1,0-1 0,0 1-1,0 0-17,0-2 0,0 0 0,0 0 0,-1-1 29,1 1 0,0 0 1,2-1-1,0-1-9,2 3 0,-2-1 1,-1-2-1,-1 1 8,0 1 1,0 0-1,1-1 1,-1-1-6,1 2 1,1 0 0,0 0 0,0-1-3,0 1 1,-1 1 0,-1 0 0,1 0-30,1-1 0,-1 0 1,-2 1-1,0 0-6,-1 1 0,0 0 0,25 4 34,-23-4 0,0-1 0,22 6-15,-24-5 0,0-1 0,1-1 0,-1 0 139,0 0 1,1 0-1,1-1 1,1 0-98,2 1 0,0 0 1,-2-2-1,1 0-261,2 0 0,1 1 1,-1-1-1,0-1 223,2 0 1,1 0-1,-2-1 1,2-1-1,2 1 1,0-1-1,-1-2 1,0 0 51,1 1 0,0 0-952,1 1 1,-1 0 912,-4-2 1,0 0 0,4 3 0,0 0-36,1-2 1,-1 0-1,-2 1 1,0 0-87,1-1 1,0 0 0,-4 2 0,0 0 10,-1 0 0,0-1 0,-2 1 0,1 1-12,1 0 1,0 0-1,-4 0 1,0 0-219,25 0 0,-4 0 242,-5 0 0,0 1-446,-3 2 1,-7 2 7,-2 5-1058,-2-1 1788,-9 4 0,1 7-224,-9 8 0,3 1 0,-9 5 0,-2 1 0,-2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2207 3613 20133,'9'-1'506,"1"-1"-171,3-2-136,1-3 0,10 5-298,4-4 1,4 4-188,5-1 1,6 2-167,3 1 0,6-3 376,-23 1 1,1 0-1,-2 1 1,1-1 60,0 2 0,1 0 0,-2 1 1,1-1-149,-1 2 1,0 0 0,2-2 0,1 1 77,1 0 1,1 1 0,-1-2-1,1 1-227,1-1 0,0 0 0,0 0 0,-1 0 229,1 0 0,1 0 0,1 0 0,0 0 72,4 0 0,1 0 0,-3 0 0,0 0 27,3 0 1,-1 0 0,-1 0-1,0 0-284,-1-1 1,1 2-1,3 0 1,0 1 274,3-1 1,0 1 0,-1 1 0,0 0-277,-1-1 1,1-1 0,0 3 0,1-1 301,0 1 0,0-1 1,1-1-1,1 1-33,1 0 1,0 0 0,-1 0 0,0-1 13,1 1 0,1 0 0,0 0 0,0-1 23,0-2 1,1 0 0,2 0 0,0 0-18,-16 0 0,0 0 0,0 0 0,17 0 0,0 0-184,-16 0 0,0 0 0,1 0 1,-2-1-1,1 0 0,0-1 193,1 2 1,1-1 0,-1-1 0,1 0 0,-1 0-1,1 0-3,0 1 1,1 0-1,-1 0 1,0-1-1,0 0 1,0 0 1,-1 1 0,0 0 0,1 0 0,0-1 0,0-1 0,1 2-1,1-1 1,0 1-1,1 0 1,-1 0-1,0 0 1,1 0 0,-1 1 1,1 0 0,-1 0 0,0-1 0,1 0 0,-1 0-5,-1 0 1,-1 0 0,0 0 0,1 0 0,0 0-1,0 0-8,0 1 0,1 0 1,-1 0-1,2 0 1,0 0-1,0 0 1,0 0 0,-1 0 0,0 0 0,2 0 0,-1 0 0,0 0-5,-3 0 0,0 0 0,1 0 0,0 0 0,0 0 0,0 0 26,0 0 1,0 0-1,1 0 1,1 0-1,0 0 1,1 0-3,-1 0 0,1 0 0,-1 0 1,0 1-1,0 0 0,-1 0-16,0 0 0,-1 0 0,0 0 0,0 0 0,0 0 1,0 0 9,2 0 1,1-2 0,0 1 0,-1 0 0,1 0 0,0 0-35,-1 0 1,1 0-1,-1 0 1,1 0-1,-1 0 1,0 0 30,-2 0 1,-1 0 0,0 0 0,1 0 0,0 0 0,0 0-54,1 0 1,-1 0 0,0 0-1,0 0 1,0 0 0,0 0 42,0 0 1,-1 0 0,0 0-1,0 0 1,0 1 0,-1-1-7,0 1 1,-1 0 0,0 0 0,-1 0-1,0-1 1,1 0-77,-1 1 0,0 1 0,0-1 0,1-1 1,-1 1-1,1 0 62,-1 0 0,0 0 0,0 0 0,1-1 0,-1 0 0,0 1-39,14 0 0,-1 1 1,0 0-1,0 1-88,-1 0 0,0 0 0,0 1 1,0 1-300,-1-1 1,-1 1 0,-1 1 0,-2 1 155,-2 1 0,-1 0 1,-2 1-1,-1 0 273,1 2 0,-1 0 0,0 2 0,0 0 0,-2 2 0,0 0 0,-2 0 0,1 0 0</inkml:trace>
  <inkml:trace contextRef="#ctx0" brushRef="#br0">782 7598 17899,'14'0'-45,"-2"1"-6,7 2 0,1 2-215,8 4 0,8 1 27,5-1-2036,7 0 2344,4 1 1,-24-6 0,-1 1-58,-1 0 1,1-1 0,1 0 0,1 0-18,-3 0 0,0-1 0,1-1 0,-1 0-2,21-2 1,-5 0 137,-2 0 1,-2-4 213,-4-3 1,-7-1 143,-9-1 1,-3 1 672,-6 1 305,-4 3 0,-1 3-955,-4-2 1,-1 2-353,-2-2 1,-2-1-401,-4 1 0,-5-5-92,-1 2 1,-4 1 75,-2-1 0,-2 0-380,-2-4 0,-2 0 26,2-2 1,1 0-121,0-3 0,4 2 142,1-2 0,2 3 634,4 0 1,4 2 65,3 0-231,4 1 0,-1 4-85,6 2 1,6 3 351,7 3 1,2 3-121,4 6 0,2 3-109,4 4 0,0-1 29,-1 1 0,0-2 5,-2-1 1,-2 1 88,-4-1 0,-4-3-131,1 0 0,-9-3-323,-1 0 0,-4 0 49,-2 2 1,-7 0 302,-2 3 1,-7 2 311,1 4 0,-11 7 1,-3 5-1</inkml:trace>
  <inkml:trace contextRef="#ctx0" brushRef="#br1">6750 7728 8282,'6'0'-1232,"-2"0"1655,-4-4 1,4 2-32,2-4 1,6 4-31,4-2-166,6 3-118,1 6 0,10 1 37,1 6 0,6 3-196,3 3 0,3 1 182,1-1 1,-2 1 65,-1 0 0,1-5 17,-2-1 1,5-3-67,-1-1 0,-2-4 37,-4-1 1,-3-3-254,2-1 1,-3-4-30,-2 1-816,-3-4 660,-9 6 0,3-6 283,-4 4 0,3-3 0,-1 2 0,2 2 0,4 1 0</inkml:trace>
  <inkml:trace contextRef="#ctx0" brushRef="#br1">8398 7830 8211,'5'-9'0,"-3"4"0,4 2 0,5-1 250,8 1 1,5-2 402,7 2 0,7 2-284,8-2 1,2 2-483,5 1 1,0 0 251,-25 0 0,-1 0-955,25 4 1002,-1-3 0,-6 3-53,-1-4 0,-5 0 54,-8 0 0,-5 0-164,-10 0 238,-7 0-328,-1 0 1,-7 2-54,2 1 0,-6 2-1572,-3 4 2023,-2 0 0,-6 1 1,0-1-1</inkml:trace>
  <inkml:trace contextRef="#ctx0" brushRef="#br1">12542 7439 7080,'-6'-6'384,"-1"0"-180,5 4-13,-2-2 124,4 4-161,0 0 0,4 0 35,2 0 1,3 3-45,0 0 0,4 1 19,3-1-27,2-2-69,0 8 1,2-8-55,2 2 1,1 1 54,5-1 0,1 0-5,2-3 0,3 0 92,7 0-1337,1 0 1241,5 0 0,-4-3 76,1 0 1,-5-4-130,1 0 1,-6 2 50,-2-1 1,-8 3 82,-2-3-95,-2 4 108,-2-3-100,-3 5 1,-2 0-11,-3 0 1,-4 0 38,0 0 1250,0 0-1308,-1 0 268,0 0 197,-5 0 0,-8-3-471,-1 0 0,-7 0 10,1 3 0,-3 0-3,0 0 1,-1-3-156,0 0 1,-2 0-233,-1 3 214,-4 0 41,2 0 1,0-3-118,-1 0-7,0 0 99,-3 3 13,0 0 63,0-5 1,0 4 19,0-2 0,1 2-6,2 1 1,1 0-73,5 0 281,-2 0-88,11 0 0,0 0 216,3 0-170,5 0-147,-2 0 0,11 0-3,3 0 0,5 0 47,1 0 1,2 0-8,4 0 1,2 0-29,4 0 1,3 0-3,0 0 1,3 0 79,-3 0 0,4 3-68,-1 0 0,-1 1 213,-2-4-560,-2 4 423,-2-3 0,0 3 7,-2-4 1,-6 0-6,-7 0-2,-1 0 30,-6 0 53,-1 0 0,-5 0 129,-2 0 0,-3 0 56,-7 0 1,-1 0-495,-5 0 1,-4 0-264,-2 0 266,-6 0-124,-2 0 1,-7 3 210,0 0 1,-5 3 27,2-3 0,-3 1-61,0 0 1,4-3-127,5 2-131,4-2 441,5-1 1,4-3-15,2 0 1,7-1-55,2 4 0,7-1 5,3-2-123,2 2 152,1-3 1,4 4-75,2 0 443,7 4-588,-3-3 1,11 4 44,-2-1 342,5-3-132,4 7 0,6-6 94,7 4-1523,1-4 1328,5 2 0,-1-4 47,1 0 1,0 3-246,3 1 1,-6-1 237,-1-3 0,-5 0 30,-4 0 1,-5 0-39,-4 0 0,-8 0-33,-2 0-55,-7 0 1332,-4 0-1806,-4 0 782,-9 0 0,6 3-667,-6 0 1,1 1-3,-5-1-447,3-2 383,-3 3 491,3 0 0,-3 2 0,-2 3 0</inkml:trace>
  <inkml:trace contextRef="#ctx0" brushRef="#br0">18333 17421 17249,'4'-6'993,"-2"-1"-1505,4 4 1,-2 0 417,2 3-247,0 0 0,4 0 767,3 0 0,-3 4-445,3 2 1,1-1 8,2 2 1,1-1-87,2 3 0,-1-1-175,1-1 1,4 1 16,2-2 0,1-1-6,2 2 0,0-5 272,0 1 0,4-2 16,2-1 1,6 0 208,0 0 0,5-3-111,-2 0 1,4-5 264,2 2 0,-1-1 9,2 1 0,-6-2-43,-1 5 0,2-3-55,5 3 1,-6-1-67,3 1 1,-3 2-76,3-2 1,-3-2 22,3 2 0,-4-3-69,4 3 0,0 0-41,0 3 0,0-1-57,-20-1 0,-1 1 1,24 0-745,-24-1 0,1 1 536,21 0 238,3 1 1,-4 1-196,-1 2 1,-4 2 77,-1 4 1,-4 1 9,-3-1 0,-1 3-45,-2 1 0,-5 2 55,2-2 0,-2-1 98,2-3 0,1 1-126,2-1 0,-1-1 12,4-1 0,0 0-38,3-4 0,2 1 128,1-1 1,-1-2 398,5 2 0,-4-2-348,4-1 0,-2-3-47,2 0 0,0-1 273,-4 1-466,-3-2 293,-1-1 0,-1-1 90,2 4 0,-1-3-58,-5 3 0,-2-3 176,2 3 0,2-4-144,-2 4 1,0 0 36,-3 3 0,-2 0-188,-1 0 0,2 4-84,-2 2 0,2 0 132,1 0 1,0-1-166,0 1 0,4 5-30,2-5 0,-1 4-42,1-4 0,-3 3-48,3 0 1,0-1 61,4-2 1,-4 2-60,0-5-612,0 0 536,3-3 0,7 0 125,-1 0 0,4 0 92,-7 0 0,5-4 171,-2-3 0,3-1 330,0-1 1,-3 3-60,-3-1 1,1 5 133,0-1 0,1-1-298,-5 1 1,2 1 180,-8 5 0,3 2-398,-3 5 1,2 2-87,-5 0 0,2 4-232,-5-4 0,3 4 144,3-4 0,-2 1-385,2-4 0,-1 0-108,1 1 1,-2-2-173,2-2 1,-1 1 3,1-4 1,-2 1-1014,2-4 1839,2 0 0,-3 3 0,2 0 0,-1-1 0,-1-1 0,1-1 0</inkml:trace>
  <inkml:trace contextRef="#ctx0" brushRef="#br1">13724 6154 8598,'0'7'590,"0"-1"1,-1 1-394,-2 6 0,1 5 116,-4 7-81,4 6-287,-7 2 1,8 9 263,-2 1 0,-1 7-275,3-24 1,-1 0-1,0 4 1,1-1 59,1 2 0,0 0 1,0 1-1,0 0 42,0-1 1,0 0 0,1 0-1,1 1-48,-1-3 0,1 1 1,2 1-1,-1 0-19,1-2 1,-1 1 0,-1-3 0,1 0 121,3 19 1,-3 0 60,3-6 0,-4-1-48,1-5 0,2-6 7,-2-6 1,0 1-39,-3-1 0,1 5 134,2-2 0,-2 3-164,2-6 0,-2 0 207,-1-4 0,-3-3-347,0-3 0,-1-6 206,1-2 112,2-3-229,-8-1 0,5-6 10,-2-3 0,-1-2-47,4-8 0,0-2-5,3-7 0,0-1 96,0-2 1,0-6-15,0-6 0,0-4-2296,0-2 1874,0 1 265,0 21 0,0-1 0,0-24 84,0 25 1,0-1 0,0-2 0,0 1-132,0-1 1,0 1-1,0 0 1,0 2 120,0-26 0,1 4-111,2 0 334,-2 5-93,7 3 1,-3 9-65,5 4 1,-4 3 116,0 3 0,-3 6-20,3-3 0,-3 6-68,4-3 196,-5 1 496,2 0 0,-4-1-705,0 3 0,0 0 345,0 0 0,-3 3-313,0-2 1,-4 1-5,4 2 1,-4 3-15,1-1 1,1 5 40,-2-1-224,5 2 1,-6 5 88,2 3 1,1 9 42,-2 6 0,4 8 56,-3 4 1,4 11 61,-1 4 0,2-21 0,1 0-317,0 3 0,0 0 0,0-1 0,1-1 218,0 3 1,1 1-1,0 1 1,1 0-964,2 1 0,0 1 852,-3-2 1,1 1 108,1 2 1,0 0 0,-2-6 0,1-1-583,2-1 0,0 1 580,-3-3 0,1-2-6,1 18 1,-1-3 71,0-6-61,0-6 0,-3-5 290,0-4-147,0-1 0,0 1 210,0 0 0,0-1-190,0 1 1,0-4 1715,0 1-2007,0-5 818,0 3 1,3-8-856,0 0 13,0-4 341,-3 2 1,-3-15-151,0-5-208,-4-7 61,2-1 1,-1-9 16,-1-5 0,4 0 8,-3-5 0,3-2-262,-3-4 0,3 22 0,1 0 285,-1-1 0,-1 0 0,0-3 1,0 1-90,1 2 0,0 0-592,-1-1 0,0 0 706,-2-23 0,4 26 1,-1 0 66,0-21 1,2 11-45,-2 11 1,3 5 312,3 5-166,-2 1-84,7 9 1,-5 2 111,3 6-461,-4-2 1025,6 12 1,-6-3-780,4 9 1,-3 3 18,4 3 0,-5 6-232,6 6 0,-7 7 266,2 6 1,1 1-198,-2-23 0,-1 0 0,1 3 0,0 1 151,-2 1 1,0-1-584,0 0 0,0 0 691,0 0 1,0 0 0,0-4 0,0 0-17,0 0 1,0-1-421,0 25 577,0-9 1,3-10 130,0-9 1,0-4-282,-3-4 1,3-3 435,0-4-718,0-3 1016,-3-2-1364,4-4 1,-3-4-42,2-3 603,-2 3 0,4-8 0,0 1 0</inkml:trace>
  <inkml:trace contextRef="#ctx0" brushRef="#br0">8398 7802 10106,'-5'-9'-1643,"1"4"1732,8-3 1,7 7 77,7-2 0,6 5-78,7 1 0,3 4-68,6-1 1,3 2-388,3 2 0,1-2 421,0-2 1,1 3-14,-1-3 0,-3-2 127,-7-1 1,-3-2 70,-3-1 0,-7-1-41,-2-2 76,-6 2 53,-7-7-147,-5 7 1,-5-4-79,-2 5 1,-5 0 38,-5 0 0,-6 0-210,0 0 0,-6 0-25,0 0 1,-3 4 1,-3-1 1,-2 3-164,-4-3 0,1 3 257,2-3 1,-2 0-52,1-3 1,3-4 124,1-2 1,6-6-59,4-4 0,5 2 172,4-2 0,6 2-46,2-2 1,5 0-98,6 3 1,4 2 30,11 5 1,3-2-15,6 5 1,3 0-19,6 3 1,-1 1-187,5 2 0,-5-1 180,2 4 0,0 0-95,-1 0 1,1 1-46,-4-4 1,-5 1 55,-4-1 0,-5-2-60,-8 3 1,-4-3-404,-5-1 270,-4 0 1,-10 8 0,-8 2 0</inkml:trace>
  <inkml:trace contextRef="#ctx0" brushRef="#br1">11052 7672 8567,'-15'-14'290,"5"-3"85,4 5 1,4-1-75,-1 4 0,7 3-18,5 0 1,9 3 141,7 0-290,2 2 77,5 1 1,2 0-133,6 0 0,7 8-164,-21-4 0,0 1 1,4 2-1,-1 1 54,2 0 0,0 0 0,0 1 0,-1 0 8,2 0 0,-1 0-1050,-2 0 1,-1 1 1003,1-1 1,-2 0 0,-1 0-1,-1 0-83,22 6-684,-13-1 658,-3-9 149,-17 3 288,-4-7 31,-6 4 0,-6-5-45,-5 0 1,-4 1 675,-11 2 1,-4-1-1081,-8 4 0,-4 3 19,-9 4 1,0 0-29,-3 0 0,24-8 0,-2 1 99,-2 2 1,-2-1 0,3-1 0,0-1 4,-2 0 1,0-1 0,3 1 0,-1-2-19,3-1 1,0-1 166,-2 0 1,1-3-17,-17-3 0,3-8 449,10-3-259,10-1-147,4-2 1,12 2 611,1 1 0,16 2-233,6 1 0,16 3-195,6-3 0,-15 7 1,2-1-908,0 1 0,2-1 711,3 1 0,2 0 2,-3 3 1,0 1-1,5-2 1,1 0 21,-1 0 0,0 1 1,4 0-1,0-1-357,2 1 1,0 0 0,-1-1-1,0 0-40,-2 0 1,-1 1 0,-2 1 0,-1-1 84,-2 0 0,-1 0-886,-1 2 0,-1 0 338,13-3 1,-7 10 734,-18 7 0,-1 1 0,-8 8 0,-2-3 0</inkml:trace>
  <inkml:trace contextRef="#ctx0" brushRef="#br1">15828 9739 8143,'-9'-14'0,"4"-4"0,2 3 0,-1 1-599,1 2 0,0 1 210,3 2 0,1 0 601,2-1 1,-1 1 73,4 0 0,-4-1 9,1 1 1,-2 0 133,-1 0 313,0 3-320,0 2-143,-4 21 1,-1-3-140,-4 17 0,-4 4 0,1 9 1,2-19 0,0 1-322,1 1 0,-1 1 1,0 1-1,0-1 197,0 3 1,1 0 0,-2 2-1,0 1-59,1 1 1,-1 1-1,-2 0 1,1 0 83,1 0 1,0 0-1087,0-3 0,0-1 981,2-1 0,0-2 0,-5 19-5,5-5 1,1-5-54,5-3 1,-1-9-215,4-7 1,0 0 72,0-4 0,0 3-402,0 0 0,4 1 665,-1 0 0,0-1 0,-3 1 0</inkml:trace>
  <inkml:trace contextRef="#ctx0" brushRef="#br1">5968 10875 8493,'-9'0'-682,"4"0"1,1 2 1131,4 4 0,0 3-37,0 9 1,1 7-90,2 9 0,1 11-138,2 4-1406,-3-18 1,-2 0 1287,0 2 1,-2 1 0,1 5-1,0 2-47,1 0 1,-2-1-1,0 2 1,-2 0-117,0-3 1,0-1 0,-1-1 0,0 0-64,-1-2 1,0-2 0,1-4 0,-1-1-157,-4 22 355,4-11-20,0-15 1,2-7 43,0-7-16,0-5 11,3-5 0,0-5 0,0-5 419,0 1 1,0-5 693,0-5 1,0-7-1214,0-5 1,0-8-100,0-2 0,-1-1 210,-2-5 1,1 2-188,-1 19 0,0-1 0,1 0 0,2 0 56,-2-2 0,0-1 1,0 1-1,0-2 4,1 0 1,-1 0-1,1 2 1,-1-1-28,2-22 0,0 1 130,0 4 1,1 9-148,2 4 571,2 8-287,5 7 0,-1 7 286,0 6-122,-3-2-223,-2 7-260,0-4 0,-3 10 122,2 1 0,-2 3-42,-1 3 0,0 4 334,0 6 0,0 7-354,0 8 1,0 4-15,0 6-1535,0 4 1608,0-24 0,0 1 0,0 2 1,0-1 83,0 4 0,0 0-74,0-2 0,0 1 0,0 2 0,0 1 1,1-3-1,1 0 38,-1-1 0,1 0 0,2-2 0,-1-1-59,0-1 1,1-1 0,4 10 49,1-5 105,1-8-5,-1-13-16,-4-2 1,0-13 176,-2-4 0,-2-5-253,2-8 31,-2-2 783,4-4 0,-4-3-841,2 0 0,-2-7 139,-1 0-1497,0-5 1206,0 5 1,-4-8-68,-3 3 1,2-2-305,-1 2 1,3 6 163,-3 6 0,3 10-293,-4 5 648,5 5 0,-5 8 0,1 15 0</inkml:trace>
  <inkml:trace contextRef="#ctx0" brushRef="#br1">1881 15112 8461,'-10'0'0,"1"0"-139,0-5 0,1 3 213,1-4 0,3 3 173,4-3 0,0 3 74,0-4 1,1 2 5,2-1 0,4-2-49,5 2 0,-1 0 17,5 0 1,3 3-41,2-3 0,5 4-17,-1-1 0,0 2-162,3 1 1,-1 1 128,7 2 0,1-1-145,5 4 1,3 0-153,3 4 1,3-1 196,-23-4 1,1-1 0,-1-1 0,1-1-225,4 0 0,0 0 0,1-2 0,0 1 228,2-1 0,0 0 0,0 0 0,0 0-3,3 0 1,1 0 0,-3-1 0,1 1 9,1-2 1,1 0 0,0 0 0,0-2-139,-2-2 1,-1 0 0,3 1 0,-1-1 48,-3 0 1,0 0 0,-1 1 0,-2 0-21,-1 0 0,-1 0 0,-1 2 0,0 1-98,-1 0 1,-1 1 0,25 0 122,-5 1 0,-8 0-26,-3 0 1,-6 1-92,-5 2 1,-1-2 288,-4 2-79,-5 3 0,0-2 323,-5 2 1,-3 1-171,0-4 467,-3 4-481,1-5 331,-4 2-576,0-4 1,-4 3-6,-3 0 0,-2 0-90,-3-3 1,-3 0-222,-4 0 0,-3 0-104,-3 0 1,-6 0 142,-3 0 0,-2 0-124,-2 0 0,-4 0-220,-5 0 1,-2 4 483,22-1 0,1 0 0,-2 0 1,0-1-189,0 1 0,0 1 1,-2 0-1,-1 1 278,-3 1 1,0 0 0,-3 3-1,0-1-22,-1 0 1,-1-1-1,1 2 1,1 0-158,1 0 0,1 1 0,1-2 0,1-1 276,-2 1 0,1 0 1,2-2-1,-1-1-65,2 2 0,0-1 0,3-3 0,1 0 7,-19 0 0,4-2 86,8-1 1,3 0 390,6 0-400,3-4 1,8 2 569,5-5 1,5 5-606,7-1 0,3 2 549,6 1 1,8 0-297,8 0 0,5 0-69,7 0 1,5-1-115,-19 0 1,1-1 0,1 2-1,2-1-225,3 0 0,2-1 0,1 1 0,0 1 154,1 0 1,1 0-1,2 0 1,2-1-421,-2-1 1,0 1 0,7 0 0,1 1 369,5-2 0,0 1 0,-16 0 0,1 1 1,0 0 8,0 0 0,0 0 1,1 0-1,-2-1 1,0 0-1,-1 0-72,17-1 1,0 0 0,-3 1 0,-1-1-31,0 2 1,-2 0 15,-5 0 0,-2 0 74,0 0 0,-2 0 1,-10 0-1,-1 0-30,23 0 1,-11 0 63,-8 0 0,-10 1 88,-5 2-28,-9-2 1,-4 4 147,-6-5 0,-3 0 292,-7 0 0,-1 0-353,-5 0 0,-7 3-643,-2 0 0,-7 3 239,-2-3 1,-2 1 493,-8-1 1,1-1-567,18 1 1,0 1-1,1-3 1,0 1-334,-2 1 0,-1 0 0,1-2 0,1 0 324,0 1 1,0-1 0,-2 0-1,-1-1-40,-1 0 0,-1 0 0,1 0 0,0 0 187,-1 0 0,1 0 0,1 0 0,2 0 93,-24 0 1,6-3 172,7 0 1,10 0-231,5 3 232,13 0-70,3 0 43,14 0 0,5 3 115,9 0 0,4 4 227,8 0 1,7-2 384,5 1 0,4-3-703,2 3 0,3-4-264,-24 0 0,0-1 1,1 2-1,0 0-976,2-1 0,0 2 1133,-2 0 0,0 0 0,6 0 0,0 0 0,-3 0 0,0 1 0,0-1 0,0 1 0,1 1 0,-1 1 0</inkml:trace>
  <inkml:trace contextRef="#ctx0" brushRef="#br0">2188 15121 16322,'13'-3'562,"3"0"0,6 0-608,3 3 1,11 4-33,7 2 0,9 2-451,-21-3 0,0-1 1,-1 1-1,0 0 529,4 0 1,0-1 0,-2-1 0,0 0 113,2 1 0,1-2 0,0 0 1,1-1 20,1 0 0,1 1 1,-3-3-1,0-1-63,1-1 0,-1-1 0,0 0 0,-1 0-11,0-1 0,0 1 0,-1-1 0,1 1-105,2 1 0,0 0 0,-5-1 0,1 1 108,-1 1 0,0 1 1,-4-1-1,1 0 128,-2 0 1,0 1 0,19 0 154,-2-2-618,-8 2 287,-3 1 1,-9 0-367,-4 0 1,-2 1-248,-4 2 0,-1-1-1045,-2 4 1651,-1 0 0,0 8 0,1 0 0</inkml:trace>
  <inkml:trace contextRef="#ctx0" brushRef="#br1">9655 15409 7946,'0'-6'-812,"0"0"1007,0 4 1,0-3 598,0 2-578,0 2 0,1-3 16,2 4 0,0 0-99,3 0 0,-3 0-88,3 0 0,0 0 61,4 0 0,-3 0 57,2 0 0,-2 3-125,6 0 1,1 4 56,2-1 0,1-1-138,2 2 1,1-2 91,1 1 0,3 2-100,4-2 1,-3-1 75,0-2 0,-1-2-2,0-1 1,3 0-102,-2 0 0,1 0 106,-1 0 0,1 0-15,-5 0 0,1 0 59,-3 0 0,-1 3 125,1 0 0,-3 3-151,-1-3 1,1 4 8,2 0 1,-2-2-23,-1 1 0,0-4 6,0 1 0,3-1-21,-3 1 1,0-2-27,0 3 0,1-3-30,2-1 1,1-4 64,0 1 0,0-3 50,3 3 1,-2-4-15,1 1 0,2-3 15,-1 0 1,1 4-31,-2 2 0,-1 2 11,2 1 0,-3 0 139,0 0 0,-1 0-133,-3 0 1,0 3 177,-3 0 0,-1 4 13,5-1-215,-5-2 35,7 5 1,-7-7-11,5 4 1,2-4-118,4 1 0,0-2 73,-3-1 0,2 0-5,1 0 0,7-3-183,-1 0 1,2-7 106,-2 0 1,0-2-35,0 0 0,4 1 143,2-1 0,-1-2 16,1 2 1,-1 1-43,1 4 0,3 0 13,-3 4 0,-5 0 19,-1 3 1,-4 3 17,1 0 1,1 4 125,-4 0 1,-1 0-143,-6-1 0,3 2 149,-3-2-150,3-1-7,0 3 1,1-7 34,0 2 0,-1 1-24,1-1 1,3 1-9,-1 0 0,5-2-28,-1 4 1,2-4-107,1 1 1,3 1-10,0-1 0,4 0 111,-1-3 0,4 0-296,2 0 1,2 0 251,5 0-1106,-5 0 1119,0 0 0,-5 0 23,0 0 0,-1 0 5,-2 0 1,-2 0 51,-8 0 1,3 0 15,-2 0 1,1 0 80,-1 0 1,-2 0 48,-5 0 0,4 0-117,0 0 0,-1 0 599,-2 0 1,-4 1-604,1 2 1,-1 0-15,4 3 0,-3-4-4,-1 1 0,1 1 2,2-1 1,2 0-10,2-3 1,1 1-244,5 2 1,0-2 149,0 3 0,1-4-41,2-4 0,-2 3 6,2-2 0,-5 2-16,-1 1 1,0 0 1,3 0 1,-4 0-14,-3 0 0,2-1-52,-1-2 0,-1 2-126,-2-2 1,-3 2-599,-1 1 0,-4-1 339,2-2 0,-3 2-1798,0-2 2320,-1 2 0,0 5 0,0 1 0</inkml:trace>
  <inkml:trace contextRef="#ctx0" brushRef="#br1">8752 14106 8036,'-6'9'-74,"0"1"1,1 0 122,-2 2-258,3 3 177,0 3 0,3 4 105,-2 0 0,2 4 43,1-1 1,0-3 33,0 0 0,0-2-11,0-2 1,1 0-40,2-3 1,-1-1-98,4-5 0,-3-1 50,4-1 0,-4 0 58,3-4 1,-3 0 112,3-3-85,-4 0 7,7 0 10,-8 0-3,7-4-31,-7 3-33,3-7 44,0 7-23,-3-3 1,8 4-18,-3 0 1,-1 0 63,1 0 1,0 0-22,4 0-32,-1 0-18,0 0 0,5 0-1,1 0 1,0 0-3,0 0 1,1 0 64,2 0 0,1 3-8,0 0 0,2 4 124,1-1 0,3 2-139,-3 2 0,4-1-59,-2 0 1,2 2 0,-1 1 1,1-2-113,-4 3 1,2-3 112,-2 0 0,0-4-98,-3 0 0,-1-4 82,1 1 0,-2-2-20,-1-1 0,0 0 136,-3 0-141,-1 0 55,-2 0 0,2 0 96,0 0 0,2 0-67,-2 0 0,0 0 23,3 0 0,0 0 6,0 0-329,3 0 254,-8 0 0,4 3-73,-5 0 0,3 2 153,1-2-555,-1-2-139,-3 7-129,1-7 252,-5 3 1,-1-3-935,-4 2 12,0-2 838,0 3 1,0-4-1</inkml:trace>
  <inkml:trace contextRef="#ctx0" brushRef="#br1">9516 14404 8235,'-13'-4'318,"1"-2"0,0 0 101,6 0 31,-2 4-336,7-2 0,1 4 85,6 0 1,2 1 374,2 2-261,-1 2-186,5 5 0,-3-4-58,4 0 0,0 0 126,0 4 0,3 0-144,-2 2 0,-2-1 3,2 1 1,-5-2 69,1 0 1,2-1-181,-2 0 1,1 1 23,-4-1 1,-1 0 20,-2 1 1,-1-1 0,-5 0-89,0 0 144,-5 1 1,-4 2-165,-6 1 1,-4-1-252,-3-3 0,-2 4 82,-4-1-497,5 5-50,-4-7 835,-1 8 0,-1-4 0,-3 5 0</inkml:trace>
  <inkml:trace contextRef="#ctx0" brushRef="#br1">9544 12951 7734,'7'0'161,"2"0"254,3 5-157,10-4 1,7 7-109,9-2 1,8 2-63,-18-3 1,0 0-1,1-2 1,0 0-233,3 0 0,1 0 0,0-2 0,-1 0 324,2 1 1,1-1 0,-1-1-1,0-2-57,-3 1 1,0-1 0,0-1-1,1 0-64,-1 1 1,0 1-1,-1-2 1,-1 0-1,-2 1 0,-1 0 0,20-4-125,-5 3 0,-5-3 91,-5 3 1,-5 0-316,-11 3 300,-5-4 21,-6 3 1,-13-5 185,-3 3 1,-7 2-132,-5-2 1,-6-1-200,-11 1 0,-4 0 146,-5 3 1,23 0-1,0 0-8,-25 0 0,24 0 0,1 0-11,-1 0 1,0 0 0,-2 1 0,1 1-8,-1-1 0,1 1 0,0 1 0,0 1-42,2-1 0,1 0 0,-26 3-293,3 0 0,6-4 228,3 1 1,11-2 79,10-1 1,8 0 197,5 0 1,6 0-79,3 0 0,7 0-57,12 0 1,7 0 42,8 0 0,8 0-12,4 0 0,-20 0 1,0 0 6,1 0 1,-1 0-1,3-1 1,0-1 4,2 0 1,1 1 0,0-1 0,1 0-885,3 0 1,0 1 839,0-2 0,1 0-2,2-1 1,0-1 0,1 0 0,0 1-107,2-1 1,0 0 0,-6 1 0,-1-1-60,-1 1 1,0-1 0,-7 1 0,-1 0 234,18-3 1,-10 0-929,-9 4-1155,-9 0 1973,-9 3 0,-2 4 0,-3 1 0</inkml:trace>
  <inkml:trace contextRef="#ctx0" brushRef="#br1">11974 15391 8531,'-16'0'-1,"1"0"1,2 1 146,-2 2 0,-1-1 87,-2 4 1,-2-4-35,-2 1 0,-2-2 119,-3-1 0,1 0 129,-2 0 0,2-3-337,-5 0 0,5-4 175,1 1 1,0-4-382,-3-2 0,1 2 48,3-3 0,-3 2 59,2-1 1,-5-3 42,-1-4 0,0-3-208,3-3 0,-3-3-200,0-3 0,2-6 199,1-7 0,17 20 0,0-1-226,-1-2 1,-1 1-1,4-1 1,1-1 245,0 0 0,0 0 0,2-2 0,1 0-31,-1-1 0,0 0 0,1 2 0,0 1 40,2 0 1,0 0 0,-1-21-18,4-1 0,0 0-144,0 4 1,4 4 379,2 8 1,2 4-135,2-1 0,2-1 232,1 1 0,3 0 42,0 3 1,1-1-94,2-2 1,3 0 100,-1 0 1,5 0 10,-1 6 1,2-1-133,1 1 0,3 1 12,0 5 1,3-1-8,-3 8 1,4-1-32,-1 4 0,2 1-30,-2 2 1,1-2-123,-4 5 1,1 0 95,-1 3 0,-2 1 266,2 2 1,-3 2-320,-3 1 0,1 2 163,-5-2 1,4 2-74,-3 2 0,0 0 16,-4 3 1,1-3-28,0 2 1,1 2 247,-1-2 0,2 2-172,-6-2 1,0 3-46,0 3 1,0 1-9,0-1 0,0 2 15,-3 2 0,-2 2 14,3 3 0,0 6-90,0 1 0,-1-1-14,-3 1 0,4 0 5,-1 3 1,0 1-21,-6-1 1,1-4 34,-4-2 1,3-2 19,-3-1 1,2 2-14,-2-2 1,-2 2 16,2-5-5,-2 2-21,-1 0 0,0 1 28,0 0-300,0 4 129,0-3 0,0 3 149,0-4 1,-1-1-13,-2-2 1,1 2 122,-5-2 1,1-1-93,-3 0 1,-1-3 157,-3 1 3,3-2-113,-8-6 1,4 4 189,-5-3 0,0 3-230,1 0 1,-1-2 30,1-1 1,-5-2-29,-2 2 0,1-2-147,-1 2 1,1-3 31,-4 0 0,2-2 56,-2 0 0,2-4-547,-5 0 228,2-4-44,1 2 1,0-4-137,0 0 0,3 0-103,1 0 0,2 0-942,-3 0 1537,4 0 0,-6 4 0,4 2 0</inkml:trace>
  <inkml:trace contextRef="#ctx0" brushRef="#br1">13566 14562 8486,'0'-5'-928,"0"1"1128,0 0 0,4 3-15,2-2 0,3-2 170,0 2 0,1 0-149,3 3 0,2-3-50,7 0 1,2 0-15,4 3 0,1-1-44,2-2 1,1 2-153,2-2 0,2 1 120,-2-2 1,3 2-176,4-4 0,-3 0-87,2-3 0,0-1 206,0 1 1,0-4 163,7-3 0,-7 2-96,4-2 1,-5 4 274,-2-4 1,4 5-18,-1-2 0,0 3-143,-2 1 1,-4-1-60,0 1 0,-3 3-25,3 0 0,-4-1-25,1-2 0,-2 0-174,-1 0 0,1-1 62,2 1 0,-2 0 94,2-1 1,1 1-179,-1 0 0,0-1 83,-3 1 0,-1 3 35,-2 0 1,1-1 96,-5-2 0,1 0 9,-3-1 1,-2 1 150,-1 0 0,-3 3-168,-3-1 0,-1 4 89,0-3-107,0 0 1,-2 0 0,-1 0-64,-4 3-289,2-5 354,-4 7-471,0-7 82,0 7 86,0-3-148,0 0 112,0-2 0,0-3 85,0 0 0,0-1 32,0 1 1,0 0 90,0 0 1,-4-2 10,-2-1 0,-3 1 11,0-1 0,0 1 172,0-2 0,-1 3-97,1-3 1,0 6 139,-1 1 1,1 0 78,0-4 0,2 5 111,1 2-49,4-2-195,-2 4-49,4-3 1,1 4 31,2 0 0,3 0 32,7 0 0,2 0-69,7 0 1,2 3 3,4 0 0,1 3-4,2-3 1,-1 4-149,4-4 1,-4 4 86,1-1 0,-6-1-236,-3 2 274,-3-1 2,-4-1-227,-2 3 193,-8-7 0,-1 7 65,-4-1 1,-2 1 10,-4 1 0,-4 2-163,-9 1 0,-4 4 3,-1 5 0,-3 0-855,-1 4-613,-4-5 1299,3 7 1,-3-3-631,4 4 1,4-3 74,2 0 0,4-5-828,2 2 1614,3-2 0,5-2 0,1 1 0,0 0 0,1-1 0</inkml:trace>
  <inkml:trace contextRef="#ctx0" brushRef="#br1">15382 14050 8450,'-15'0'8,"3"0"1,1-3 109,2 0 67,4 0 0,6 3-114,8 0 1,6 0 178,6 0 0,4 1 19,6 2 1,6-2 38,7 2 1,3 1-413,-20-2 0,-1-1 0,3 2 1,0 0 109,5-1 0,0 0 1,2 1-1,0 1 50,2-1 1,1 0-1,0 0 1,-1-1 11,3 1 0,-1 0 1,-4 0-1,-1 1 117,0 0 0,-2 1-864,-3-1 1,-2 1 679,19 5 1,-7-1 54,-6 0 0,-7-3-142,-8 1 1,-8-5-10,-5 1 8,-3-2 348,1-1 472,-17 0 1,2 1-658,-11 2 0,-3-2-48,-3 2 0,-1 2 111,-5 1-26,-4-1-135,-4 3 1,-5-6-20,0 4 1,0-3-518,-3 3 1,2 0 371,21-3 1,1 0-1,0 1 1,-1-1 71,-1-1 1,0-1 0,1 1 0,-1-1 15,-24-1 0,1 0-64,4 0 1,6-4 35,4-2 0,11-2 195,7-2 1,10 4 704,0 0-609,6 4 1,3-5 555,6 4 0,7-1-450,6 4 1,5-1-98,7-2 1,3 2 57,6-2 1,7 2-144,5 1 1,-22 0 0,-1 0-23,2 0 0,0 0 0,1 1 1,1 1-271,-1 0 1,1-1 0,1 2-1,1 1 256,1-3 0,-1 1 1,2-1-1,-1 1-89,0-2 0,-1 0 1,-4 0-1,-1 0-51,23 0 1,-9 0-31,-7 0 1,-9-4-50,-10-3 1,-7 2-158,-8-1 689,-2 0-347,-1 1-63,-4-4-342,-6 8 1,-4-3-273,-5 4 1,-3 0 657,-3 0 0,-6 8 0,-2 3 0</inkml:trace>
  <inkml:trace contextRef="#ctx0" brushRef="#br1">15968 14441 8091,'-6'0'-461,"0"0"701,4 4 1,-8-2-1,2 5 135,-3 0 1,-6 1-183,2 1 1,-6 2-207,-1 1 1,-3-2 160,4 3-817,-1-3 503,3 0 1,2-2-95,1-2 1,6 1-176,4-4 1,5 0 434,1-3 0,8-4 0,6-1 0</inkml:trace>
  <inkml:trace contextRef="#ctx0" brushRef="#br1">16043 14395 8678,'9'0'580,"0"0"1,1 1 341,-1 2 1,3 2-433,1 4 1,2 6-164,-2 3 0,2 1-441,-2 3 0,-1 0-177,-3 0 1,1-3-189,-1-4 1,-1-3 270,-2 0-1367,3-2 552,-8-4 1023,7-2 0,-7 0 0,3 1 0</inkml:trace>
  <inkml:trace contextRef="#ctx0" brushRef="#br1">16024 14534 8499,'-13'14'0,"2"-3"166,-1 5 1,6 1-120,2 8 0,3 2 1076,1 10 0,0 2-302,0 8 0,-3 0-456,0-1 0,0 0 56,3-3 1,0 5-183,0-5 0,0-3-251,0-5 0,0-8 194,0 0 0,1-6-459,2-2 1,-1-1-258,5-2 1,-4-2-644,3 2 1,-1-5 522,1 2-1716,2 1 2496,-2-3 0,3 2 0,0-4 0</inkml:trace>
  <inkml:trace contextRef="#ctx0" brushRef="#br1">16471 15698 8310,'-4'-13'437,"3"2"-291,-2-1-146,6 6 0,2 2 0,4 4 0</inkml:trace>
  <inkml:trace contextRef="#ctx0" brushRef="#br1">12663 16154 8178,'0'-9'274,"0"0"0,0-2 499,0-1-364,0 2 0,0-4-14,0 5 1,0 2 66,0-3 1,0 6-148,0-5 1,-5 5-210,-5-3 1,-3 5 24,-6-1 1,-5 4-208,-4 6 1,0 0-21,-7 8 0,0 4 106,-5 3 1,6 4-282,0-2 0,4 4 153,2 3 0,4-2-94,2 2 1,8-3 74,4-3 0,6-3 51,7-7 0,8-1 78,7-5 0,9-1-4,7-1 1,7-3-248,2-4 0,7 0-184,3 0 1,-3 0 190,0 0 0,-7 0 100,-2 0 0,-5 0 60,-5 0 1,-9 1 52,-13 2 1,-5-1 265,-7 4 1,-10 1-112,-9 6 0,-8-2 169,-4 5 0,-7-1-268,-2 4 0,-5-1 100,2 1 1,-3-1-269,6-3 0,2 2 193,4-5 1,1 3-895,5-6 1,5 1 725,7-7 126,9 0 0,0-6 0,3 0 0,1 0 0</inkml:trace>
  <inkml:trace contextRef="#ctx0" brushRef="#br1">12635 15912 8188,'-15'-5'0,"3"2"0,2 3 383,0 3 1,2 7 236,2 9 1,-2 9 285,1 9 0,3 10-572,2-20 0,1 2 0,0 3 0,1 1-307,0 4 0,0 0 0,0 2 1,0 0 174,0 1 0,0 1 0,0-3 0,1 0-68,0-3 0,1-2 0,0 0 1,1-2-13,2-5 0,0 0 1,4 20 247,0-9 0,1-8-597,-1-7 0,0-4-250,1-2 0,-4-4-1664,0-5 119,-4-3-1037,6-4 3315,-7-4 0,8-6 0,-4-4 0</inkml:trace>
  <inkml:trace contextRef="#ctx0" brushRef="#br1">13166 16126 8180,'-7'-3'145,"1"0"0,3-3 15,-3 3 1,4-1 33,-1 1 1,3 2 16,3-3 0,-1 2 15,4-1 1,1 2-89,6-2 0,-2 2 4,5 1 1,-2 3-244,2 0 1,-2 5 92,-2-2 1,-1 2-90,1 1 0,-5 1 108,0-1 0,-5 4 302,1 3-222,-6 2-30,-2 4 0,-8-1 112,1 4 0,-5-3 11,2 2 0,-3-3 241,-1 1 1,2-4-201,1-2 1,4-3 172,6-3-615,2-1 1,6-1-144,4-1 1,4-3-183,9-4 0,5-3 279,4-1-550,4-3 354,1 6 1,4-6 458,0 4 0,0-2 0,4 1 0,-3-3 0,-1 1 0</inkml:trace>
  <inkml:trace contextRef="#ctx0" brushRef="#br1">13678 16210 8209,'-14'-9'0,"4"3"651,-3-1-202,7 5-242,-2-2 1,6 4-187,-4 0 1,0 1 230,0 2 1,1 1 126,2 5 1,2-2 16,-2 5-544,2 3 163,5-5 1,1 8-60,4-3 0,2 3 165,1 1 1,3-2-181,3-1 0,1-2-14,0-1 1,0-6 117,3 2 1,-2-6 49,1 0 1,-1-2 35,-1-1 0,-4-4-7,1-2 0,-6-6 13,-1-4 0,-4-1-208,-5-2 0,0-1 111,0-1 1,-5 1-591,-4-2 1,-1 1 132,-6 0 1,1 4-65,-4-1 0,0 2 74,1 1-637,-1 1 565,5 5 1,1 3-258,7-1 736,-2 5 0,7-2 0,5 12 0,6 3 0</inkml:trace>
  <inkml:trace contextRef="#ctx0" brushRef="#br1">14069 16136 8209,'-1'9'412,"-2"0"0,0 2 73,-3 1 1,3-1-18,-3 5 0,3 1-19,-3 4 1,4-2-156,-2 0 1,3-1 15,1-2 0,6-3-151,3 0 1,1-7-171,6-3 0,0-2-129,6-1 1,-2-2 172,1-4 1,-1-2-175,-1-7 0,-1-1-228,1-2 0,-6-1-234,-3 0 0,-2 1-40,-5-1 1,-1 2-1244,-5 1 1886,-2-2 0,-13 4 0,-1-5 0</inkml:trace>
  <inkml:trace contextRef="#ctx0" brushRef="#br1">13212 16778 8382,'9'0'0,"2"-3"102,1 0 0,7-1 227,6 1 0,8 2 27,7-2 0,9-2-287,-19 4 0,2-1 0,0-1 0,2-1 155,3 1 1,0 0 0,3-3 0,-1-1-305,1 0 1,1-1 0,2-1 0,0-1 202,0 0 1,1-1 0,-2-1-1,0 1-6,-2-2 0,-2 1 1,-1 2-1,-2 1-307,-3 3 0,-2 0 0,-2 1 0,-1 1 173,20-3-1262,-5 3 923,-9 4 1,-5 0-198,-6 0 1,-6 1-117,-4 2 1,-3 4-33,-3 5 1061,-1-2 1,-18 8-1,-2-4 1</inkml:trace>
  <inkml:trace contextRef="#ctx0" brushRef="#br1">14665 16722 8011,'0'-9'1070,"0"0"-1487,0-1-1239,0 1 1656,0 0 0,4 4 0,1 0 0</inkml:trace>
  <inkml:trace contextRef="#ctx0" brushRef="#br0">11573 16061 9270,'-14'-4'-107,"1"-1"122,7-4-142,2-1 268,8 1 1,10 1 351,7 1 0,14-1-193,5 2-494,-14 2 0,1 0 397,3-1 1,1 0 0,4 1 0,2-1 38,3 0 0,1 1 0,3 1 0,2 1-117,4 0 0,2 1 1,-15 0-1,0 1 1,1-1-383,2 1 1,1 0 0,-1 0 0,0 0 0,1 0 0,-1 0 327,1 0 1,1 0 0,-1 0 0,1 1-1,1 1 1,-1 0 5,2-1 0,-1 2 1,1-1-1,2 0 1,0 1-1,1 0-24,3 0 0,0 1 0,-1-2 1,0 1-1,-1-1 0,0 0-393,1 0 0,-1 0 0,1 0 1,1 0-1,-1-1 0,1 1 372,0 0 0,-1 0 0,1 0 1,0 1-1,1-1 0,-1 0-49,0 0 1,0-1-1,-1 0 1,-4 0 0,-1 0-1,0 0-127,-2-1 1,-1 0 0,0 0 0,-4 0 0,0 0 0,-1 0 179,16-1 1,-1 2 0,-6 0-1,0 1 25,-4-1 0,-1 1 1,-6 0-1,-1-1-59,-3-1 0,-1 0 0,21 1 536,-9 2 1,-6-2-516,-10 2 1,-7-2 1182,-5-1 1,-7 1-972,-3 2 1,-12 6-236,1-7 0,-2 2 0</inkml:trace>
  <inkml:trace contextRef="#ctx0" brushRef="#br1">14339 15503 8060,'-35'18'158,"-1"1"0,0 3 0,-1 1 165,1 1 0,1 2 0,-3 3 1,0 2-871,11-9 1,1 1 0,-2 0 0,-1 2 0,-1 0 0,-1 0 568,-2 2 1,-1 1 0,-1 1-1,-1 0 1,-1 0 0,0-1 146,-1 2 0,0-1 0,-1-1 1,1 1-1,0-1 0,0 0-15,0-1 0,1-2 0,0 1 0,0-1 0,1-1 0,-1-1-9,2-1 0,0-2 1,0 0-1,-1-1 0,0-1 1,1 0-93,3-2 0,0 0 1,0-1-1,-1-1 1,1 0-1,0 0-77,-12 5 1,1-1 0,2-1 0,0-2 86,3 0 1,2-2 0,-1 0-1,2-2 21,4-1 1,0-1 0,2 0 0,1-1-2178,-15 8 1008,-3 1 1085,12-2 0,-6 4 0,6-1 0,-3 1 0,0-1 0</inkml:trace>
  <inkml:trace contextRef="#ctx0" brushRef="#br1">14339 17132 7712,'5'0'2051,"-1"0"-1138,-4 0-127,0-4-455,0 3 0,-1-6-296,-2 3 0,-3 1 150,-7 3 0,-1-3-92,-5 0 1,-4 1-59,-1 5 1,-6 0 79,-1 7 1,-5-2-193,2 7 0,2-2-55,1 2 0,7 0-104,6 0 0,4 3 111,8-3 1,3-1-68,6-2 1,7 2 179,9-2 0,5 2-17,7-2 1,2-2-136,4 3 0,0-3 106,1-1 1,-4 1-323,0-1-563,-4-4 934,-2 3 0,-9-5-19,-7 3 0,-6-3 52,-3 3 0,-7-3 178,-5 3 0,-9 1-164,-7 2 1,-3 3 98,-3 1 1,-1 0-434,-2 0 0,-2-4 140,2 0 0,1 0-453,-1-6 1,8 0 29,1-3-584,4 0 448,7-9 715,0-1 0,5-4 0,0 0 0</inkml:trace>
  <inkml:trace contextRef="#ctx0" brushRef="#br1">14227 16974 8194,'-6'-7'0,"0"1"0,2 4 0,-2-1 813,4 2-439,-6 1 1,7 5 244,-2 5 0,-1 4-172,1 8 0,-1 6 154,4 6 0,0 6-165,0 4 1,1 6-474,1-22 0,0 0 0,1 1 0,2 0 130,1 1 0,0-1 1,2 0-1,0-1-25,4 19 0,4-4-21,-4-9 1,4-3-299,-4-6 1,0-7 280,-2-9 0,-4-1-20,0-5 1,-3 0-1650,4-3 1,-4-3 1314,3 0 0,-4-8 1,2 0-1</inkml:trace>
  <inkml:trace contextRef="#ctx0" brushRef="#br1">14646 17011 7889,'-4'-5'142,"3"1"-118,-3 4 0,4 1 267,0 2 0,0 6 421,0 7 0,1 5-359,2 4 0,-2 9-193,2 4 0,2 2-224,1 0 1,1 4-183,2 5 0,-5-4-243,5 1 0,-1-8 290,1-1 1,0-9 181,0 0 0,0-11-53,-3-1 70,2-9 0,-3 1 0,5-2 0</inkml:trace>
  <inkml:trace contextRef="#ctx0" brushRef="#br1">15018 17188 8102,'-3'-23'-284,"0"-2"0,0 1 447,3 0 0,0 3 315,0-1 0,0-1-347,0 2 1,0-1-252,0 3 1,-4 5 23,-2 1 1,-3 4 163,0 3 0,-3 4 2,-1 8 1,-3 4 119,0 9 1,2 4 198,-2 2 0,5 2-225,-2 0 0,7 1-27,3 0 1,2-3-130,1 0 0,7-5-208,3-2 0,5-3-215,1-6 0,2-4 225,4-2 1,-1-2-89,4-1 0,-4-7-18,4-2 1,-4-7-17,1 1 0,-4 1 164,-2 2 1,-4 2 331,-6 0 304,-2 1 206,-4 4 1,-4 6 10,-2 8 1,1 6-315,-1 6 1,0 0-66,-4 4 1,4 0-200,0 3 0,4 2-246,-1-2 0,2 1-12,1-8 0,1 4-370,2-3 1,2-2-364,4-4 31,1 2 1,2-9-620,0 0 1452,1-4 0,0-5 0,2 0 0</inkml:trace>
  <inkml:trace contextRef="#ctx0" brushRef="#br1">15382 17067 8102,'-15'4'245,"-2"-2"55,5 4 1,-3 4 60,2 2 0,0 4 164,0 0 1,4 5-196,0 0 0,3 4-40,6-3 1,5 3-165,1-3 1,6-1 68,4-2 0,4-5-283,2-1 1,4-7-14,-1-3 0,-1-3-53,0-3 0,-3-6-38,1-7 1,-6-1-71,0-2 1,-8-1-2,2-1 0,-7 1-60,0-2 0,-3 3-119,-3 0 1,-7 3-124,-5 1 565,-3 3 0,0-1 0,-1 4 0</inkml:trace>
  <inkml:trace contextRef="#ctx0" brushRef="#br1">14367 17793 8219,'7'0'-602,"9"-4"841,22-2 1,8 1 530,-18 1 0,0 1 0,5 0 1,0 0-1119,5-1 1,2-1 0,4 0-1,1-1 676,6 0 1,0 0 0,-16 2-1,0 1 1,1 0-181,0-1 0,0-1 1,0 1-1,16-1 1,-2 0-117,-3 0 1,-1 1-1,-2-1 1,0 1-95,-3 1 1,-1 0-1,-2 1 1,-1 0-209,-4 1 0,-1 2 0,-1 1 0,-1 0-11,17 4 1,-5 6-78,-11 0 0,-2 5 358,-10-2 0,0 6 0,-10 1 0,-4-2 0,-3 0 0</inkml:trace>
  <inkml:trace contextRef="#ctx0" brushRef="#br1">15968 17951 7972,'5'-4'0,"3"2"0,-5-4 0,4 3-263,-1-3 0,-1 2 263,1-2 0,-3 4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5568 9888 15986,'-28'-9'-1559,"0"0"1,-3 0 1267,0 3 1,-3 4 458,3 8 0,-4 6-483,0 9 1,-2 7 317,17-11 1,0 0 0,1 3 0,1 0-95,-1-1 1,0 2 0,2 3 0,1 2 200,2 0 0,0 0 0,2 4 0,2 0 49,0 4 0,1 1 0,1-2 0,3 1-76,0 2 0,3-1 1,3-1-1,2 0 15,3 0 1,1 0 0,3-3 0,2 0-137,1-1 0,2-1 0,0-4 1,2-3 75,1-1 0,1-1 0,1-3 0,1-1 282,23 9 1,1-7-74,2-5 1,-4-7 138,1-3 1,-2-3 71,2-3 1,-1-6 67,-6-7 1,-2-7 49,-7-5 1,0 0 67,0-7 1,-1-2-159,-2-3 1,-3-1-123,-7 4 1,-5 0-79,-3 0 0,-5-4-133,1 1 1,-7 1-156,-6 5-3275,-7-3 3277,-7 8 0,-6-7 0,-2 4 0,-4 2 0,-6 3 0</inkml:trace>
  <inkml:trace contextRef="#ctx0" brushRef="#br0">5316 10410 10462,'-5'4'1019,"1"-2"-103,4 4 0,8 1-517,5 6 0,3 1-149,3 5 0,3 0-176,0 3 1,2 1 100,-2 2 1,0 1-359,-4-5 0,1 4-45,0-3-2055,-1 4 1786,-3-3 0,-2 5 494,-3 0 1,-5 9 0,-1 1 0</inkml:trace>
  <inkml:trace contextRef="#ctx0" brushRef="#br1">6210 12234 8456,'-5'-9'0,"-2"0"0,4 0-401,0-1-242,3 1 910,0 0 0,0 2 72,0 1 338,0 4-270,0-2-257,4 4 1,1 0 27,4 0 0,1 0-58,-1 0 1,1 0 13,3 0 0,4 0-29,5 0 0,4 0-131,-1 0 1,4 0 108,5 0 1,0 3-131,6 0 0,3 1-96,0-1 1,7-1 167,-24 2 0,1-1 0,23 0-110,0 3 1,-2-1 110,-2 1 0,6 3-15,-3-3 1,-21-3 0,-1 1-1143,20 2 1234,1 3-65,-1-8 1,2 4 65,-3-2 1,3-2-286,-6 2 1,3 1 365,0-1 1,0 1-73,-3 0 1,2 1 13,-5 4 1,2-1 17,-2-2 0,6 3-27,-19-6 1,-1 0 0,2 0 0,-1-1-90,1 1 1,0 0 0,2-1 0,0-2-153,1 2 1,0 0-1,4 0 1,0 0 242,1-1 1,0 1-779,1 0 1,1-1 699,-1-1 0,1 0 0,0 0 1,0 0-38,2 0 0,1 0 0,2-1 0,0-1-33,0 0 0,1 1 0,0-1 0,1 0 33,-5 0 1,0 0 0,2 2-1,0-1 69,1 0 0,1-1-777,1 2 0,-1-1 677,-1 1 0,-1 0 0,2-1 0,-1-1 25,-3 1 0,1-1 0,0 0 0,0 0-47,1 0 0,0 1 0,1 0 0,0 1 61,-1-2 1,0 1 0,1 0-1,0 1-5,-3 0 0,0 0 1,2-2-1,-1 1-2,1-1 1,0 0 0,0-1 0,0 0 4,0 2 1,-1-1-1,1 0 1,0 0 111,0 0 0,0 1 0,0-1 0,0-1-121,0-2 0,0 0 0,1 1 0,0-1-2,-2 0 1,1 1 0,1-1-1,0 0 10,-2 1 1,-1-1-1,1 0 1,1 1-2,-1-1 0,1 1 1,1-1-1,-1 1-12,-1 1 1,-1 0-1,2-1 1,0 0 8,-5 0 0,0 2 1,2-1-1,-1 0-10,-1 0 1,0 0 8,3 2 1,-1 0-12,-3-1 1,-1 0-1,4 0 1,-1 1-1,-4-1 1,0 1 0,2-1-1,1 1 55,-2 0 0,1 2 1,-1-1-1,-1 0-64,0 0 1,1 0 0,-2-2 0,1 1-9,0-1 1,0 0 0,0 1 0,-1-1-5,3 2 0,0 0 1,-3 0-1,0 0-2,-1 0 0,1 0 0,0 0 0,0 0 16,0 0 1,-1 0-1,1 0 1,0 0-5,1 0 0,0 0 0,-1 2 0,-1-1 1,-1 1 1,0 0 0,0 0 0,-1 0 347,0-1 1,-1 1-1,0-2 1,0 1-320,2 0 1,0 1-1,-2 0 1,0 0 4,1 0 1,-1-1 0,0 1 0,-1-1-7,0-1 0,0 0 0,2 2 1,0-1 5,1 1 0,0-1 1,0 1-1,1 0-7,-1-2 0,0 0 1,1 0-1,-1 0-6,-1 0 0,-1 0 0,3 0 1,0 0 40,1 0 0,-1 0 0,1 0 1,-1 0 7,0 0 0,1 0 0,-1 0 1,1 0-53,-2 0 1,0 0 0,3 0 0,0 0-4,2 0 1,0 0-1,-2 0 1,1 0-4,-1 0 1,0 0-1,-1 0 1,1 0 0,-2 0 0,1 0 0,1 0 0,1 0-2,1 0 0,-1 0 1,-1 0-1,-1 0-85,-1 0 0,1 0-36,-4 0 1,1 0 121,2 0 1,0 0 0,-1-1 0,0 1-100,3-2 1,0 0 0,-3 2 0,0-1 96,0 0 1,0-1-1,0 0 1,-1 0-167,0 1 0,-1-1 0,1 0 0,-1 1-170,0 1 0,-2 0 0,24 0-458,-5 0 1,-3 1 48,-6 2 751,-4 6 0,0 3 0,-4 3 0,-1 2 0,-2 0 0</inkml:trace>
  <inkml:trace contextRef="#ctx0" brushRef="#br1">17737 13575 8092,'-3'-6'0,"0"0"0,1-1-383,1 2 343,1-3 1,1 4 385,2-2 1,-1-1-52,4 3 0,-3-2 38,4 3 1,-1-3-152,3 3 0,-2-3 28,3 3 1,-3-4-40,5 4 0,3-3-3,0 3 0,3-3-122,1 3 1,2-4 86,1 4 0,4-1-160,-1 1 1,5 2 54,1-2 0,4 2-71,-1 1 1,2 0 65,1 0 1,1 1 7,-1 2 0,2-1 14,-1 4 0,0-3-7,-7 4 1,3-4-16,-3 3 1,6-3 25,-3 3 1,2-3-95,-5 4 1,-1-5 49,4 1 1,0-2-95,3-1 0,-3 0 93,0 0 1,1 0-9,2 0 1,3 0-11,0 0 1,1-3-140,-4 0 0,0-1 308,1 4 0,-1 0-99,0 0 0,-3 0 57,0 0 1,-1 0-103,2 0 1,1 5-4,-2 1 1,-2 1 17,-1-1 0,-2 2-1,-1-1 0,2 0 38,-2-1 0,2 1-12,-5-4 1,5 4 45,1-4 1,4 0-70,-1-3 0,1 0 197,-1 0-868,3 0 764,-4 0 1,4 0 153,0 0 1,-3 0-195,0 0 1,1 0 37,2 0 1,0 0 88,0 0-893,1 4 704,-1-3 1,0 6 72,0-4 0,-1 2-63,-1-2 0,-3 1 301,-4 2 1,1-1 0,2-2 1,-1-2 32,4 2 1,-3-2-158,3-1 1,1 0-24,5 0 1,-1 0 208,1 0 0,1 0-379,0 0 0,2-1 7,-2-2 0,-2 2 74,-5-2 1,1 2-685,-4 1 1,0 0 43,-3 0 0,-3 1 309,0 2 1,-5 2-290,-2 5 525,1 3 0,-8 2 0,5 3 0,-1 1 0</inkml:trace>
  <inkml:trace contextRef="#ctx0" brushRef="#br1">6722 13594 8268,'-5'-14'271,"1"7"46,4-2 1,8 3-361,5-1 0,9 3 128,5 4 0,7 0 208,6 0 1,3 4-137,7 3 0,-24-3 0,1 0-193,2 1 0,1-1 1,-1 1-1,1 0 144,2-1 1,1 1-1,-3-1 1,0 1-236,2 0 1,1-1 0,-1 0 0,0-1 216,2 0 0,1 0 0,-2-1 1,2 1 0,2 0 1,0 0-1,-3 0 1,1-1-40,0 0 0,1 0-822,0-2 1,-1 1 852,-2 1 1,1 0 0,1-2 0,1 0-96,-3 0 1,-1 0-1,0 0 1,0 0-45,-2 0 0,-1 0 0,1-1 1,0 1 249,1-2 1,0 1-1,1 0 1,-1 1-88,-1-2 0,-1 0 0,1 2 0,-1-1 69,-1 1 1,0 0 0,2 0 0,-1 0 14,0 0 1,1 0-1,3 0 1,-1 0-50,-1 0 0,0 0 1,2 2-1,0-1-70,-4 1 1,1 0-1,1-1 1,1 1 78,-1-2 0,0 0 0,2 1 0,0 1-159,0-1 1,-1 1-1,0 0 1,0 0-49,-2 0 1,-1-1-1,0 0 1,-1-1-52,2 2 1,-1-1 0,-1 0 0,0-1-330,25 0 0,-4 1-600,-5 2 1,-4 1 459,-6 5 576,-2 2 0,-2 5 0,-2 1 0,-4 6 0,-3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17570 1089 13781,'-5'-13'-765,"3"3"-41,-4-3 646,4 7 1,-1-1 430,6 4 0,3 1-330,7 5 1,1 6 135,5 6 1,4 3 117,1 1 1,3 4-174,1 5 1,3 1-294,0 6 1,4 0 224,-18-15 1,1 0-1,1 1 1,2-1-55,1 2 1,-1 0 0,0-1-1,-1-1-129,17 17 0,-4-4-103,-5-6 1,-2-1 232,-4-7 0,-2-2-63,-7-8 0,-4-1-416,-3-2 1,-3 2 238,4-5 1,-5-1-357,1-5 1,-2-3 688,-1-3 0,-4-8 1,-2-3-1</inkml:trace>
  <inkml:trace contextRef="#ctx0" brushRef="#br0">18072 1061 10984,'-16'18'924,"-3"-2"1,0 2-180,3 1 0,2 1 189,1 8 0,-1 6-407,-5 6 0,-1 8-621,9-23 0,1 0 0,-1 2 0,1 0 100,-2 1 0,-1 0 0,0-1 0,-1 1 77,0-1 1,0-2-1,-12 18-382,8-9 1,0-5-356,3-4 1,1-4-1636,5-5 2289,0-3 0,-1-3 0,1-1 0</inkml:trace>
  <inkml:trace contextRef="#ctx0" brushRef="#br0">17905 903 13004,'-20'-9'95,"5"0"1,3 3-1089,3 3 1,0 3 826,-1 3 1,5 11 759,2 8 0,-1 9-304,1 6 0,-4 10-128,3-18 0,1 1 0,1 2 1,0 2-454,0 2 1,1 2-1,0 1 1,1 0 218,0-1 1,0 1 0,0 0 0,0 0 338,0-1 0,0-2 0,2-4 0,0-2-145,1-1 1,0-2 0,7 18-1140,2-8 278,-2-4 225,4-9 0,-8-2-1072,0-7 608,-4-1-233,7-9 1177,-8-1 0,-5-12 0,-7-3 0</inkml:trace>
  <inkml:trace contextRef="#ctx0" brushRef="#br0">17532 1434 8832,'-13'-9'-219,"3"2"32,-3 1 1,7 0 1263,3-3 1,11-1-328,8 1 0,9 0 276,10-1-723,9 1-404,0 0 0,6 3 358,-3-1 1,2 5-14,1-1 1,0 2-177,-4 1 0,-3 0-85,-3 0 1,-2 0-333,0 0 1,-2 0-1231,-2 0 0,-2 0 1579,-4 0 0,2 0 0,-2 0 0,-2 0 0,1 0 0,2 0 0</inkml:trace>
  <inkml:trace contextRef="#ctx0" brushRef="#br1">19450 829 8399,'0'-10'-67,"0"1"0,0 0 374,0-1 1,0 1 56,0 0 0,0 3 25,0-1 0,-1 5 178,-2-1-460,-2-2 1,-4 5 30,-1 0 1,0 5-64,-2 8 0,1 3 43,-1 9 0,-2 2-270,2 10 1,0 7-80,7-19 0,0 2 0,1 2 0,-1-1 112,0 3 0,1 0 0,0 2 1,1 2-286,0 3 0,0 1 0,2-1 1,0 1 344,0 1 0,-1 0 0,1-1 0,0-1 7,0 1 1,-1 0-1,1-6 1,0-1-38,-2-4 0,0 0 1,1 17 64,-2-14 1,0-2-54,1-10 1,0-6-298,3-7 899,0-4-1195,0 3 1433,0-5-2104,0-9 1414,0 3 0,0-16 0,0 3 0</inkml:trace>
  <inkml:trace contextRef="#ctx0" brushRef="#br1">19115 1155 8578,'-5'-10'0,"-2"4"41,4 0 0,0 3-69,3-3 1,0 2 333,0-2 1,1 4 603,2-1 0,3 2-464,6 1 0,4 0-240,6 0 1,-2 0-424,5 0 1,-3 0 170,3 0 0,-1 0-239,4 0 0,-1 1-265,-2 2 0,-1-1-1017,-2 4 1567,-3-4 0,4 7 0,-4-4 0</inkml:trace>
  <inkml:trace contextRef="#ctx0" brushRef="#br1">19506 1061 8767,'-5'0'-1428,"1"1"1002,4 3 846,0-3 1,0 8-190,0 0 0,4 5 81,2 4 0,6 5-132,0 2 1,0 5-36,-2 1 1,-1 3-74,0-3 0,-3 1 0,-3-1 1,-2-6 67,-1 0 0,0-9 511,0-3-499,0-7 20,-4-2 1,3-9 304,-3-4 0,4-6-68,4-7 0,1-1 13,4-5 1,0-4-1784,1-2 1,-1-2 624,0 2 1,4 2-1444,-1 4 2014,5 0 1,-7 0 0,3 0 0</inkml:trace>
  <inkml:trace contextRef="#ctx0" brushRef="#br1">19776 1117 8419,'-3'7'-48,"0"-1"130,0-4 199,3 6 1,0-3 438,0 5-506,0-1 1,0 3-109,0 1 1,0-1-16,0-3 0,4 4 93,2-1 1,-1 4-367,2-4 1,-1 1 8,3-4 0,-3 2-76,1-1 0,-1 0 178,3-7 1,0 0-103,1-3 1,-2-4 125,-2-2 1,1-4-16,-3-2 1,-1 1 25,-3-5 0,0 1 7,0-4 1,-1 0-224,-2 1 1,-2 2-5,-1 1 0,-2 0-150,2 0 1,2 0 154,0 3 0,0 5-327,1-3 578,0 3 0,3 2 0,0 1 0</inkml:trace>
  <inkml:trace contextRef="#ctx0" brushRef="#br1">19981 1117 8419,'-5'0'422,"1"0"-123,4 4 0,0 2-71,0 3 0,1 0-131,2 1 0,-1 0 81,4 2 1,0 3-170,4 3 1,-4 1 125,0 0 0,-3-4-49,3 1 1,-2-4-170,2 4 1,-4-8-22,1 1-53,2-6 0,-3 1-161,4-4 142,-4 0 1,6-5 65,-5-4 0,4-1-86,-1-6 1,1 1 120,0-4 0,1 1-20,-2 3 0,2-3 184,2 3 0,-1 1-153,0 2 0,-2 2 592,-1 0-187,0 5 1,0 1 114,0 4 1,-4 7-195,2 2 1,-3 7-64,-1 0 1,0 1-99,0 2 0,-3-5 18,-1-1 1,1 0-599,3-1 250,0 1-107,4-8 158,2-1-133,-1-4 0,4-1-114,0-2 0,1-5 73,2-5 1,2-2 109,-2 2 1,0-2 100,-2 3 0,-1-4 107,0 4 0,1 0 443,-1 6 0,-3-1-63,0 4-361,-4 0 1,6 4 30,-5 2 1,1 5 111,-1 4 0,-1 4 159,4-4 1,-1 5 157,2-2 0,2 2-445,0-2 0,1 3 0,3-3 0</inkml:trace>
  <inkml:trace contextRef="#ctx0" brushRef="#br1">21136 838 8572,'-3'7'-361,"-1"3"0,1-2 750,3 7 0,0 2 706,0 5 0,1 1-615,2 5 0,0 4-184,3 3 0,-3-2-633,3 1 0,-1-4 291,1 1 0,3-2-899,-3-1 0,-1-4 350,1-3 1,-1-2 594,2-4 0,1-1 0,-3-5 0</inkml:trace>
  <inkml:trace contextRef="#ctx0" brushRef="#br1">21043 950 8342,'-10'0'0,"4"-3"533,0-1-159,4-3 0,0 2-33,8-4 1,1 4-197,9 1 1,2 0-142,4 1 0,4 0-304,-1 3 1,2 0 299,0 0 0,6 4 0,0 1 0</inkml:trace>
  <inkml:trace contextRef="#ctx0" brushRef="#br1">21368 885 8324,'-9'4'-394,"1"1"584,2 4 1,1 1 368,5 3 0,0 1-165,0 5 0,2 3 127,1-1 0,-1 4-524,4-3 1,0 4 62,3-1 0,-2-6-71,-1 0 0,-3-7 19,3 1-145,0-3 1,1-5 66,-1-2 0,-3-3-184,3-3 0,-1-6-52,1-6 1,3-3-155,-3-1 0,-1-2 128,1-1 0,-1-1 137,2 1 1,0 3 185,-4-3 1,1 3 65,-1 4 0,-2 0 291,2 3 1,2 5-179,-2-3 602,0 7-243,-3-1-176,4 12 0,-3 3 44,2 7 0,-1 4-189,1 0 1,-2 4 48,2-1 1,1-3-399,0 0 0,3-2-82,-1-2 0,-1-2-371,1-1 289,1-3 1,2 0-165,0-6 1,1-2 35,-1-4 0,0-1-110,0-2 0,1-5 82,-1-4 1,0-4 60,1 4 0,-4-5 400,0 2 0,0 0 0,4 0 0,-1 0 0,0 0 0,-3-2 0,1 5 0,-4-1 0,3 4 826,-4 0-311,6 3-193,-7 2 215,4 4 1,-7 4 68,-1 3 1,2 2 257,-2 3 0,-1 3-424,1 4 1,0-1-199,3 1 1,1-1-114,2 1 0,2-3-163,5-1 1,-1 0-249,0 0 0,4-2 259,-1-3 0,1-5-32,0-2 1,-3-2-16,3-1 1,-3-5 76,-1-4 1,0-2 65,-3-4 1,1-1 176,-4-2 0,0-1-144,-3 0 1,-4 1 48,-2-1 1,-1 2-312,0 1 0,-4 3 166,2 3 0,-2 1-285,5 0 0,-2 3-121,2 3 399,2 2-3,-1 1 0,5 9 0,0 1 0</inkml:trace>
  <inkml:trace contextRef="#ctx0" brushRef="#br1">22895 670 8377,'0'-5'285,"-3"2"614,0 6 0,0 3-212,3 7 0,-3 1-91,0 5 1,-3 4-298,3 2 0,-4 6-163,4 3 1,0 1-317,3-1 1,0 2 254,0-2 1,0 2-743,0-2 1,0-6 6,0-7 0,3-1-421,0-1 0,4-5 1081,-4-1 0,4-3 0,-2-1 0</inkml:trace>
  <inkml:trace contextRef="#ctx0" brushRef="#br1">22691 940 8389,'-18'-12'0,"2"0"0,7-1 985,6 4 1,3 1-294,3 1 0,2 0-137,5 4 0,4-3-368,5 3 1,0-4-261,6 4 1,3 0-250,3 3 1,1 0-612,-1 0 1,-1 0 531,4 0 0,0 1 401,0 2 0,-2 3 0,-4 3 0</inkml:trace>
  <inkml:trace contextRef="#ctx0" brushRef="#br1">23147 810 8513,'-6'-1'329,"-1"-2"821,5 2-701,-2-3 1,4 5 84,0 2 0,1 2-153,2 4 1,2 2-99,5 1 1,2 3-237,1 3 1,0 1-29,-1-1 0,0 1-180,3 0 0,-3-1 23,0 1 0,2-1-242,-2-3 0,0 2-889,-2-5 1269,-1 0 0,5-2 0,0-1 0</inkml:trace>
  <inkml:trace contextRef="#ctx0" brushRef="#br1">23352 894 8336,'-16'0'451,"1"0"1,-1 0-96,-3 0 1,4 1 64,-1 2 1,1 2-207,-4 4 0,1 1-227,-1-1 0,1 3-8,3 1 1,1 2-192,5-2 0,1 2 258,2-2-47,2-1 0,4 2 0,0 0 0</inkml:trace>
  <inkml:trace contextRef="#ctx0" brushRef="#br1">23491 763 7761,'4'-5'252,"-3"2"137,3 6 1,-2 2 503,1 5 1,-1 3-398,4 3 0,-4 2-246,1 4 1,-1-1 0,1 4 1,-2-1-21,2 4 1,-1-1-33,-2-2 1,0-5 3,0-5 1,0-6 71,0 0-9,0-6-376,0 1 112,0-4-595,0-8 0,0 1 325,0-9 1,3 4-391,0-4 1,3 4 43,-3-4 157,4 5 175,-2-7 1,5 8 0,-1-3 0,0 2 236,1-1 1,-1 2-435,0 1 1128,1 0-520,-5 8 1,3-3 850,-2 4-702,-2 0 1,4 1 0,-5 2 0,0 3-166,-3 6 1,0-1-206,0 1 1,0-2-206,0 0 1,0 0-1547,0 3 1843,0-3 0,4 3 0,1-3 0</inkml:trace>
  <inkml:trace contextRef="#ctx0" brushRef="#br1">24087 829 8306,'-4'-10'-208,"-1"-2"208,-4 0 0,2-1 1181,1 4 1,0 3-396,-3-1 1,-1 4-220,1-3 0,0 4-162,-1-1 0,-2 2-62,0 1 1,-4 4-206,4 2 1,-1 4-163,4 2 1,3-1-330,-1 5 0,5-2 324,-1 2 1,2 1-273,1-1 198,0 2-119,0 0 0,4 0-141,3-3 1,1 3 168,1-3 1,1 2 230,-1-2 0,0-1-47,0-5 0,0 4 126,-3-1 0,1 0 13,-4-2 1,0-4-73,-3 0 1,-1-3-123,-2 3 1,-2-3-212,-4 0 0,-1-2-388,1-1 1,0 0-82,0 0 0,-1 0 745,1 0 0,-5 0 0,0 0 0</inkml:trace>
  <inkml:trace contextRef="#ctx0" brushRef="#br1">24171 1127 8303,'-5'-5'-2023,"1"0"2023,4 0 0,0 1 0,0 0 0,0-1 0</inkml:trace>
  <inkml:trace contextRef="#ctx0" brushRef="#br0">17765 2365 8617,'-9'-3'-399,"-1"0"307,1-4 186,4 5-395,1-2 223,4 0 306,0 3-212,0-3 0,5 8 206,4 2 176,1 7-260,7 1 0,1 6 108,4 2 1,3-2 12,0 5 0,3-3-342,3 3 1,2 0 202,5 2-1649,-5 1 1468,3 0 0,-4-4 39,2-2 1,-3-4-313,-6-2 0,-3-3 160,-7-3 0,2-4-443,-5 0 617,1-4 0,0 2 0,2-4 0</inkml:trace>
  <inkml:trace contextRef="#ctx0" brushRef="#br1">18268 2309 8569,'-24'0'0,"2"0"0,7 0 0,0 5 0,3 5 0,2 3 0,-3 6 0,-1 8 0,-2 4 0,-6 5 0,-2 4 0,-3 4-66,13-20 0,0 1 0,-14 19 613,0-1 0,4-5-314,2-3 1,0 0-635,0-4 0,1-1 281,6-5 1,-3-4-426,3-5 0,1 0-309,2-3 350,1-5 1,3-14 503,7-2 0</inkml:trace>
  <inkml:trace contextRef="#ctx0" brushRef="#br1">17979 2337 8569,'-4'-14'127,"-2"1"-195,2 7 7,0 2 0,5 12 104,2 4 0,-2 10 20,2 6 1,-2 4 6,-1 5 0,0 2 14,0 1 1,-1 4-299,-2 5 0,2 2 237,-1-25 1,1 1-1,0 22-407,1-5-759,0-3 1051,0-8 1,0-2-248,0-6 1,0-3-500,0-7 23,0-1 815,0-5 0,4 0 0,1 1 0</inkml:trace>
  <inkml:trace contextRef="#ctx0" brushRef="#br0">17719 2626 12794,'-10'-10'-1915,"1"1"2093,4-4 431,5 6 1,9-1-46,7 8 1,8-3-645,4 0 0,6 0 88,1 3 1,-1-1 158,3-2 1,0 1 81,10-5 1,-6 1-162,6-3 1,-6 3 51,3-1 0,-4 4 117,3-3-1970,-7 4 1546,0-2 1,-8 0 0,0-1 0</inkml:trace>
  <inkml:trace contextRef="#ctx0" brushRef="#br1">19776 2328 8542,'-3'-6'-453,"0"-1"1,0 4 344,3-3 893,0 4-13,0-2-191,-4 0-255,3 3-131,-8-8 0,7 8-26,-4-2 84,0 2-349,-7 1 117,2 0 1,-2 4-12,3 3 1,-2 2-199,0 3 1,-2 0 278,2 3-365,1 1 204,-2-2 0,5 4-335,1-3 1,2 3 104,2 0 1,2-2 120,-2-1 1,7 0 49,6 0 0,0 2 162,5-5 0,2 4-12,5-4 1,-3 1 100,3-4 0,-3 0-85,-4 1 0,-1-1 59,-5 0 202,-4 1 0,-2-1-79,-6 0 0,-3-3-107,-7 1 0,-1-2-220,-5 1 1,-2 1-292,-1-4 0,0 1-16,4-4 1,-1 0-833,0 0 1247,5 0 0,-4 0 0,4 0 0</inkml:trace>
  <inkml:trace contextRef="#ctx0" brushRef="#br0">20074 2374 10767,'-3'-12'-164,"0"-1"1,-3 1 131,3 3 865,-5-1-753,3 5 1,-4 1 233,0 4 0,0 4-62,3 2 92,-2 7-329,3 1 0,-4 6-93,3 2 1,-1-3 218,4 3 0,0-2-141,3-2 0,0 1-301,0 0 125,0-5-2,0 4 0,1-9-277,2 0 1,2 0-57,4-6 1,1 0 247,-1-3 0,3-4 103,1-3 0,2-4 61,-2-1 0,2-4 77,-2 4 0,-4-4-15,-3 4 0,0-2 417,4 2-147,-5 2 676,-1-4-172,-4 9-332,0 1-411,0 12 1,0 2-45,0 9 0,0-1-107,0-3 0,0 3-301,0-3 0,4 2 360,2-2 0,7 3 0,1-4 0</inkml:trace>
  <inkml:trace contextRef="#ctx0" brushRef="#br0">20307 2374 8615,'0'10'-125,"0"-1"0,0 1 376,0 3-158,0-3-49,0 8 0,0-3 11,0 7 0,3-3-15,0 3 1,0-5-105,-3-2 0,1 0-16,2 0 0,-2-1 94,3-5 0,-3-3-211,-1 0 185,0-3 1,1 0-7,2-6 0,-1-3 10,4-3-128,-4 0 140,6-5 1,-6 0-9,5-5 1,-2 1-2,1-1 0,2 0 153,-2 1 1,0-1-145,0 0 0,-1 1 3,1-1 1,3 1 127,-3-1 0,2 3 219,1 1 1,1 7-120,-1-2 0,0 4-55,1 0 0,-1 2-93,0 4 0,2 0-118,1 0 0,-2 4-64,3 2 0,-4 7 99,-3 2 1,2 3-111,-1 0 0,-2 2 98,1 2 0,-4-3-11,1 3 0,-2-1 85,-1 0 1,-1-2 25,-2 0 1,2-5 67,-2-5 248,-2 1-141,0-5-204,-1-1 0,2-8-240,4-2 1,1-4-9,2-2 1,3-2-54,3-5 1,0-1 202,1-1 0,-1 1-8,0-2 1,4 3-191,-1 0 1,4-1-291,-4-1 0,4 5 679,-4 0 1,0 5-70,-2 2 0,-1 4 232,0 2 1,0 3-24,-3 3 1,-1 2-15,-2 4 1,-2 5-133,2 1 1,-2 0 155,-1 0 0,-1 1-231,-2 2 1,1 1-155,-4-1 0,4 0-347,-1-2 1,2-2 228,1-2 1,0-1-406,0 1 216,0-6 0,1-1-130,2-5 1,2 0-59,4 0-22,1-5 263,-5 0 0,3-7 257,-2-1 0,2-2-22,2 2 0,-2 1 591,-2 3 1,3-1-347,-3 1 0,-1 1 291,1 2 1,0-2 53,4 5 0,-1 0 340,0 3 1,4 0-377,-1 0 0,5 0-90,-2 0 1,3 1-149,0 2 0,4-2-279,0 2 0,0-3-15,-4-3 0,1-3 117,-1-6 0,0-3-64,-3-3 1,-1-1 74,-5 0 1,-3 1-1,1-1 1,-5 2 81,1 1 1,-6 1 24,-3 5 0,-3 0 10,0 7-121,-5 0 32,0 3 0,0 4 49,1 2 1,2 6-8,-2 4 0,3 2-61,-2 0 1,5 1-47,4-1 0,2 1-187,1 0 1,0-1 23,0 1 1,2-2-310,4-1 1,3-2-232,9-1 1,0-3-1429,7 3 2116,4-3 0,4-5 0,4-1 0</inkml:trace>
  <inkml:trace contextRef="#ctx0" brushRef="#br1">22178 2300 8260,'-10'-11'0,"-2"-1"0,4 3-195,-1-1 0,1 1 281,-5 3 0,2 1 291,-4-1 1,3 3-186,0 0 1,-2 2-35,2 1 1,-4 3-64,4 1 0,0 6-127,2-1 0,1 7 74,0-1 0,0 3 75,3 0 1,-1 1-225,4 0 1,0-4-50,3 1 1,1-1-104,2 4 1,2-5 138,4-1 1,4-4-106,-1-3 1,5 1 152,-2-3 0,6-2-24,1-5 0,0-3-186,0-3 1,-1 0 115,4-1 0,-5-3 57,2-3 1,-5 2 39,-2-2 1,0 1 132,0-4 0,-1 0-100,-5-3 0,-3 2 115,0-1 0,-4-3-111,1-1 1,2 1 8,-2-1 0,0 0-146,-3-2 0,0-4 150,0-1 0,0 1-4,0 4 0,1-5-71,2 1 0,-1-2-13,4 5 1,0 0 169,4 10 144,-1-3 1,-3 12 781,0 0 126,-3 3 0,1 15 134,-4 3-593,-4 9-316,-2 3 1,-4 5-189,-2 2-63,1 6-309,-2 1 0,5 10-15,1-5 0,0 2-55,4-5 0,-3-1-333,3 5 1,0-3 126,3-1 1,4-1 0,2-11 495,6 2 0,1-11 0,3 3 0,1-4 0,4-6 0,1-4 0</inkml:trace>
  <inkml:trace contextRef="#ctx0" brushRef="#br1">22625 2253 8144,'-9'-9'-359,"3"3"518,0 0 1,-1 3 440,-2 0 0,0 2 0,0 1-62,-5 4-357,4 6 0,-5 1 17,3 5 1,1-1-71,-1 4 1,2-1-409,0 1 0,5-1 65,2-3 1,2 2-67,1-5 0,1-3 130,2-2 0,3-5-121,7 1 1,1-3 83,5-3 0,0-2-43,-1-5 0,4-3 117,0-3 1,-2 2-23,-4-2 0,1 4 466,-1-4 0,-3 5 260,0-1 226,-3 1-474,-5 2-292,-1 4 0,-8 6 40,-2 8 0,-2 1 0,-1 6 0,2-2-577,1 2 0,4 1 250,-1-1 0,2 2-599,1 0 0,1 0 836,2-3 0,2 3 0,5-4 0</inkml:trace>
  <inkml:trace contextRef="#ctx0" brushRef="#br1">22895 2132 8144,'-4'-13'130,"3"2"1,-3-2 696,4 4 584,0 3-491,0 2-370,0 13 0,0 2-213,0 11 0,3-2-231,0 5 1,0 1-126,-3 5 1,0-1-393,0 4 1,-3-4-833,0 1 0,-1 2 196,1 2 1047,2 1 0,-7-3 0,2-1 0</inkml:trace>
  <inkml:trace contextRef="#ctx0" brushRef="#br1">22728 2281 8317,'-4'-5'-1513,"3"1"2458,-4 0-307,10 3-384,4-3 0,2 7-133,5 0 1,-1 4-163,4-1 0,1-1-199,1 2 0,0-2 30,4 1 0,1 1-218,5-4 1,-2 4 97,2-4 0,-3 0 330,-3-3 0,1 0 0,-2 0 0</inkml:trace>
  <inkml:trace contextRef="#ctx0" brushRef="#br1">23147 2272 8317,'0'-9'-506,"0"-1"1,-3 4 1211,0 0 0,-2 4-172,2-1 1,1 2-222,-4 1 1,3 0-24,-3 0 1,0 1-33,-4 2 1,1 6 115,0 7 0,-1 1 206,1 2 0,-2 3-425,1-1 1,0 4-300,7-3 1,-3 0-414,3-4 366,-1 1 129,4-5 0,5 0-228,1-5 1,3-4 59,3-2 0,3-2-60,4-1 1,-1-7 53,1-2 1,-1-7-249,1 1 0,0-3 297,-1 0 1,0-1 37,-3 0 1,-1 4 498,-5-1 1,-1 5-213,-1-2 1,-3 3 521,-4 1 0,-1 4-261,-2 2 1,-2 1-29,-5 2 1,2 2-49,2 1 1,-3 0 72,3 6 0,2-2-207,1 6 0,-1-2-185,1 1 0,0 0-118,3 3 1,0-2 49,0 2 0,3-3-213,0 0 1,4 2-333,-1-2 0,-1 3-607,2-2 1,-1 2 1215,3-2 0,5-1 0,0-2 0</inkml:trace>
  <inkml:trace contextRef="#ctx0" brushRef="#br1">23677 2523 8275,'-9'-9'0,"0"0"0,0-1 0</inkml:trace>
  <inkml:trace contextRef="#ctx0" brushRef="#br1">17905 3520 7081,'2'6'499,"4"0"1,4 3-194,9 4 1,5 4-64,4 2-375,4 4-145,5 5 0,3-1 345,1 1 1,-4-1-139,-3-2 0,-5 1 13,-1-4 1,-1-5 148,-5-4 1,-1-3-230,-2-1 1,-1 1-183,-3-1 1,-2 0 318,-7 1 0,2-1 0,-3 0 0</inkml:trace>
  <inkml:trace contextRef="#ctx0" brushRef="#br1">18314 3473 8406,'-10'-4'173,"-2"-2"341,1-3-184,2 4-129,5 1 1,3 6-342,-2 4 1,1 5 6,-5 7 1,-2 8 96,-3 2 1,-6 3 104,0 0 0,-5 6-201,-5 7 1,0-3 72,0 0 0,0 0-146,0-1 0,3-2-252,0-4 1,6-5 166,0-1 0,5-9 28,4-6 0,1-4 262,0-3 0,4 4 0,1-3 0,3-1 0</inkml:trace>
  <inkml:trace contextRef="#ctx0" brushRef="#br1">18165 3482 8315,'-14'-14'0,"2"1"686,1 3 54,6 5-799,1 1 0,4 6 52,0 4 0,0 8-35,0 11 0,0 6 159,0 3 1,0 4 167,0 2 0,0 2-367,0 5 0,-3 4 175,1-25 1,1 0 0,-2 25-230,3-1 0,0-4-379,0-2 0,3-4-103,0-6 374,0-6-65,-3-9-805,0-6 1114,0-3 0</inkml:trace>
  <inkml:trace contextRef="#ctx0" brushRef="#br1">17895 3845 8315,'-23'-14'448,"4"-3"209,7 5 0,5 0-378,4 2 1,4 2-262,6 2 0,4-2 235,11 5-324,-3-4 101,8 6 0,0-6 14,4 4 0,1-1 98,-1 1 1,2 0-71,5-3-1205,3 4 1046,-3-2 0,4 3-232,-5-2 1,-1 2-95,-2-2 0,1 2-314,-4 1 1,0 0 726,-3 0 0,-4 0 0,-2 0 0,-2 0 0,-2 0 0</inkml:trace>
  <inkml:trace contextRef="#ctx0" brushRef="#br1">19478 3706 8429,'-9'-10'0,"-3"0"-619,-1-2 1,2 4 98,5-1 1,-3 3 1158,3 0-287,-6-3-102,1 8 1,-2-3 178,4 4 1,-2 3-206,-1 0 1,1 8-9,-1-2 1,2 8-150,0 1 0,4 1 9,0 3 0,1 1-88,-1 2 1,1-2 130,5-1 1,0-4-337,0-2 0,5 0-43,1-3 0,6-5-18,4-5 0,1-3 96,2-3 1,3-3-66,-1-7 1,4 2 117,-3-4 1,0-1-33,-4-3 0,0 1 170,-3-1 1,1 2 53,-7 1 1,3 3 170,-6 3 1,-2 1 217,-1 0 21,-2 4 0,-5 1-202,-2 8 1,1 2-21,-2 6 0,2 3-218,-1 3 1,2-2 169,4-1 1,0 1-735,0 2 1,1-2 1,2-1 0,3-3-277,7 0 0,1-1 806,5-2 0,-1 0 0,1 1 0</inkml:trace>
  <inkml:trace contextRef="#ctx0" brushRef="#br1">19851 3538 8429,'-15'0'0,"2"3"-221,3 0 1,1 1-67,0 0 1,4 1 797,2 4 0,2 5-295,1 1 1,0 4 657,0 2-442,0-1-445,0 7 0,0-3-318,0 4 0,0 1 124,0 2 1,1-2-186,2 2 1,-2-5 391,2-2 0,-2-3 0,-1 2 0</inkml:trace>
  <inkml:trace contextRef="#ctx0" brushRef="#br1">19627 3687 8429,'-9'-4'-474,"4"-1"1389,1-5-656,12 5 1,3-2-67,11 4 0,2-3-27,4 3 0,1 0-525,2 3 0,2 0-91,4 0 175,0 0 0,5 4 1,0 1-1</inkml:trace>
  <inkml:trace contextRef="#ctx0" brushRef="#br1">20502 3352 8164,'-13'0'987,"3"0"0,0 1-938,7 2 0,2 3 316,1 7 1,0 4 183,0 5 0,0 7-201,0-1 0,1 6-105,2 0 0,-1 2-518,5 2 0,-4-1 289,3 0 1,-3 0 176,3 1 0,0-8-731,4-2 0,-4-4-1952,0 1 2492,0-2 0,8-4 0,0-1 0</inkml:trace>
  <inkml:trace contextRef="#ctx0" brushRef="#br1">20651 3743 8164,'-5'0'0,"1"0"766,4 4-256,4-3-284,6 3 1,1-4-212,5 0 1,-4 0 88,3 0 0,1-1-106,3-2 1,-4-2 74,1-4 0,-5-4-101,1 1 1,-1-4 124,-2 4 0,-4-4-21,-2 4 0,-2 0 108,-1 2 1,-4 1-112,-2 0 0,-5 2 12,-2 1 0,-2 5-11,2 1 0,0 2-2,0 8 1,3-2-77,-2 7 0,4-2-189,2 2 0,3 1-220,-3 2 1,4 0 195,-1-2 1,3 1-343,3-1 1,0-2 144,6 2 1,0-5-18,6 1 1,-3-4 17,4-2 0,0-3 413,2 3 0,5-4 0,1 2 0</inkml:trace>
  <inkml:trace contextRef="#ctx0" brushRef="#br1">21117 3668 8164,'0'-13'0,"-1"3"194,-2-3 1,2 3 383,-2 1 0,1 2 491,-1 1-347,2 4-255,-8-2-324,4 4 0,-3 1-203,2 2 0,-2 2 54,5 5 1,0 2-180,3 0 1,0 2-185,0-2 1,0-1 242,0 1 1,0-2-606,0 0 434,4-1 1,1 0-35,5 1 1,-1-5 195,0-2 0,1-2 59,-1-1 1,0-1 1,1-2 1,-1 1 124,0-4 0,1 2 167,-1-2 0,-4 3 50,-2-3 242,2 4 48,-4-2-272,3 4 1,-4 4-270,0 2-266,0 2 1,0 2-68,0-1 1,2-1-983,1-2 1298,2 3 0,4-4 0,0 4 0</inkml:trace>
  <inkml:trace contextRef="#ctx0" brushRef="#br1">21452 3594 8129,'-13'-4'0,"2"0"450,-1-2 1,5-2 1815,1 5-1108,-1 0-595,-2 3 1,1 1-466,2 2 1,1-1-341,5 4 1,0 4-492,0 2 1,0 2 504,0-2 0,4-1-165,-1 5 1,4-5 88,-1 2 1,-1-3-191,1-1 0,0 1 214,0-1 1,1 0 297,-4 1 1,3-4 61,-3 0 1,1-3 831,-4 3-54,0-4-405,0 7-218,0-8-15,-5 3-492,4-4-99,-7 0 0,6 0-583,-4 0-598,4 0 1552,-2-4 0,4-6 0,0-4 0</inkml:trace>
  <inkml:trace contextRef="#ctx0" brushRef="#br1">21610 3426 9518,'2'10'1320,"1"-1"0,-2 5-992,2 5 0,1 1-242,-1 5 1,3-1-68,-3 4 1,1 3-344,0 0 1,-3 4-164,2-4 0,-2 1 340,-1-1 1,0-3 146,0 0 0,0-5 0,0-4 0</inkml:trace>
  <inkml:trace contextRef="#ctx0" brushRef="#br1">21555 3575 8129,'0'-6'174,"0"0"1,1 4-123,2-1 1,3 2 182,6 1 1,4 1-236,6 2 0,1 2 0,5 4 0</inkml:trace>
  <inkml:trace contextRef="#ctx0" brushRef="#br1">23016 3790 8069,'-14'-22'771,"2"0"0,1-1-403,2 2 0,3 1 34,-1-2 1,1 3-922,-3 0 1,-6-2 409,-3 3 1,-6 1-647,-7 8 1,-1-1 299,-2 1 0,-1 4 66,4 2 0,4 2 161,5 1 228,2 0 0,6 4 0,0 1 0</inkml:trace>
  <inkml:trace contextRef="#ctx0" brushRef="#br1">22616 3501 8270,'-14'-14'358,"0"4"-299,5-2 1,4 1 1067,2 2-604,-3 0 0,5 2 1,-2 1 1,1 4-254,-1-1 1,1 6-23,-4 3 0,3 4-142,-4 2 1,2 4-229,-1 5 0,2 3-162,4 4 1,0 0 238,0 0 0,1-3-519,2 0 321,2-5 113,9-1 0,0-2-46,5-5 1,0-4 157,3-5 1,-2-6 118,2-3 1,0-6-44,0-4 1,-3-5 194,-4 0 1,-3-5 36,0 1 1,-3-1-126,-2 1 1,-3 3-313,-4 3 0,-1 3-170,-2 1 1,-3 3-278,-3 0 0,0 5 267,-1 1 1,4 4-139,0-2 1,4 4-92,-1 4 1,2 1-1138,1 4 1692,0 0 0,4 0 0,2-3 0,3-2 0,4-4 0,-2 0 30,5 0 0,-1-1 50,4-2 0,-4-1 104,1-3 1,-4-1 296,4 2 1,-5-1 556,2 1 1,-3-2 302,-1 5-804,1 0 0,-2 4-149,-2 2 0,1 5-319,-4 5 1,1 4 66,-4 2 1,0 0-84,0 2-1,0-1 65,0-1 0,0-2-274,0-1 1,-4-3-111,1-3 14,0-1 0,3-3-191,0 0 277,0-4 1,3-2-232,0-6 367,5-6-63,-3 1 0,4-3-19,0 2 0,1 0-6,-1-3 0,1 3-336,3 0 403,-3 2 0,4 3-67,-5 1 336,0 4 0,0 2-109,-3 6 0,1 6 32,-4 0 0,3 4-50,-3-4 1,5 0-45,-2-2 1,2-1 31,1 0 1,4-4-20,-1-1 0,4-3-70,-4-1 0,5-5-23,-2-1 0,2-2-176,-2-1 0,0-2 116,-3-1 0,-1 1 45,1-5 1,-5 5 62,-1-2 1,-3 3 91,0 1 0,-3 0-77,-3 3 0,0-1 164,-3 4 0,0-3-126,-3 2 1,-4 2 23,1 5 1,-2 3-5,2 3 0,2 0 14,-3 1 0,4-1-274,3 0 0,-1 4-73,3-1 1,1 0-95,3-2 0,0-1-54,0 0 1,4 1-207,3-1 0,5 0 600,4 1 0,1-1 0,2 0 0</inkml:trace>
  <inkml:trace contextRef="#ctx0" brushRef="#br1">23845 3417 8244,'-4'-5'102,"-1"0"137,-5 2 1,4 2-13,0-3 1,0 4-1,-3 4 0,2 1-21,1 4 0,1 1 61,-1 3 0,-2-2-199,5 5 0,-3-1-71,3 4 1,1 0-184,5-1 0,-1 1 134,4-1 0,4-3-103,2-3 1,4-2 91,-4-4 0,5-2 89,-2-4 0,-1-1 79,-2-2 0,-3-3 34,-2-7 1,0 2 223,-4-5 1,0 1-293,-3-4 1,-1 1-20,-2-1 1,1 1-267,-4 3 0,2-3-483,-2 3 0,3 1-406,-3 2 0,4-2 1103,-1 2 0,2 0 0,1 2 0</inkml:trace>
  <inkml:trace contextRef="#ctx0" brushRef="#br1">24190 3324 8318,'-6'0'207,"2"0"-13,4 4 0,-1-2 109,-2 4 0,2 1-13,-2 2 1,2 4-115,1 3 0,0 6-51,0 2 1,0 3-178,0 1 0,1 4 75,2 2 1,-1 0-184,4 0 1,-4-3-153,2 3 0,0-1 158,-1 1 0,0 1-43,-3-4 0,0 5 69,0-2 1,0-2-187,0-1 1,-3-5 129,0-2 1,-1-2-63,0 3 0,3-8 17,-2-2-31,-2-4-243,4-5 503,-3-2 0,0-13 0,-1-1 0</inkml:trace>
  <inkml:trace contextRef="#ctx0" brushRef="#br1">24273 3361 8222,'10'-13'0,"-1"3"0,3 1 351,1 3 0,2 2 31,-2 1 0,0 3 72,0 3 0,-3 3-211,2 6 0,-4 2-1,-2 1 1,-1 3-115,1-3 1,-2 2-159,-4-1 1,0 1 243,0-1 1,-1-3 44,-2 0 0,-3-4-30,-6-3 0,0 2-241,-3-1 0,0-2-23,0 1 1,-4-4-88,0 1 122,1 2 0,-5-4 0,4 3 0</inkml:trace>
  <inkml:trace contextRef="#ctx0" brushRef="#br1">23063 4460 8405,'0'-15'0,"0"3"0,0 2-237,0 0 183,0 1 0,0 3 954,0 0-61,4 4-497,-3-3 0,3 13-148,-4 1 0,1 11-93,2 1 0,-2 6 95,3 4 0,-2 2-132,1 5 0,-2-1-333,2 0-13,2 4 222,0-2 1,1 5-244,1-3 1,-1-1 123,3-3 1,-1 3-189,-1-3 0,1-6 128,-2-9 1,2-4 112,2-2 1,-1-4 69,0-6 29,1-2 1,-1-8 86,0-2 1,-1-3 667,1-4 0,-2 2-452,5-5 0,-1 0-57,-2-6 1,4 3-297,-1-3 1,0-1 48,-2 1 0,-1 0 31,0 0 1,1-1-14,-1-2 1,0-2-41,1 2 0,-2-1 45,-2-2 1,2-3 16,-1 0 0,0 0 211,-1 3 1,2 1-126,-2 2 1,0 0 237,0 6 1,-3 1 388,3 9-259,-4-3-33,2 11 17,-4-3-633,0 4 1,0 7-13,0 3 1,1 1 188,2-2 0,2 5-72,1 1 1,2 3 66,-2 0 0,-1 2-12,2 2 0,-2 2-56,1 3 1,2 0 29,-1-2 0,-2 2 5,1-2 1,0 2-16,3 1 0,1-3 32,-1-1 1,-3-3-7,0 1 1,1-2 159,2-2 0,-3-2-106,0-1 0,-2-3 235,2 0 8,0-2 407,3 0-373,1-5 583,-1-1-517,-4-8 1,3 2 381,-1-4 0,1-4-211,1-2 0,0-5-70,1 2 1,-1-4-163,0-3 0,2 2-1,1-5 1,-2 0-189,3-3 0,-6 0-213,-1 0 1,0-4-366,0-2 1,1-3-932,-4-4 0,0 3-244,-3-2 1,0 0-1639,0 0 3277,-4 6 0,0-3 0,-2 8 0,0 1 0,-1 4 0,-3 3 0</inkml:trace>
  <inkml:trace contextRef="#ctx0" brushRef="#br1">22169 4292 8435,'0'-5'-842,"-4"1"562,3 4 1527,-3 0-685,4 4 0,1 2 75,2 7 0,-2 2-404,2 7 0,1 0-215,-1 6 0,0-1 70,-3 7 0,0-3-131,0 3 1,0-4 75,0 1 1,0-3 89,0-3 1,1-3-179,3-3 1,-2-4-18,4-3 1,-3-6 76,3-3 0,0 1 19,4-1 0,-1 1 43,0-4 0,5-4 0,1 1 1,3-3-20,0 3 1,5-3 35,2 3 0,2-3 214,1 2 0,3 1 256,0 3 0,4 0-242,-1 0 0,-2 4-145,-1 3 1,-2-2-56,-1 1 0,-4-3-2,-2 3 0,-4-4-37,-2 2 0,-6-3 71,-3-1 237,-5 0-150,2 0 157,-13-5-1,6 0-140,-6-4 0,2 0-280,-3-1 1,-2 1 106,0 0 0,-2-2-185,2-1 0,1 2 150,-1-3 1,2 3-203,0 1 0,1-1-76,0 1 211,-1 0 1,2 2-616,2 1 20,2 4 271,4-2 0,1 4 275,2 0 1,5 4 194,5 2 0,0 3-140,0 0 0,-2 1 57,4 3 1,-3-3 190,0 2 0,-1-2-37,-2-4 0,-1 2-27,-2-2 1,2 0-61,-5 0-1073,0-4 667,-3 6 1,-1-6-633,-2 4 1,1 0 935,-5 0 0,-3 6 0,-4-1 0</inkml:trace>
  <inkml:trace contextRef="#ctx0" brushRef="#br1">3110 5298 8353,'0'-13'-15,"0"1"1,0-1 87,0 0 221,0 3 128,4-4-481,1 9 104,4 1 1,1 4-166,-1 0 1,0 3 13,1 0 0,-1 5-17,0-2 0,2-1 163,1 1 1,-1 0-98,5 4 1,1-4 5,4 0 1,0-3 18,4 3 0,-2-3 116,4 4 0,-4-5-75,5 1 0,-2 1 196,2-1 0,0 1-42,0-1 0,0-2-48,0 2 0,0 0 6,0 0-26,4-2-23,-3 3 0,3-4-17,-4 0 0,1 0-12,2 0 1,-2 3-94,2 0 0,-2 0 3,-2-3 0,1 0 31,0 0 1,4 0 31,3 0 0,-2 0-4,1 0 1,-3 0 32,3 0 1,1-1 1,6-2 1,-6 2 42,2-2 0,-5 1 21,2-1 0,-3 2-2,3-2 1,-1 3-62,2 3 1,-2-1 4,-2 4 0,1-1-17,2 1 0,-2 3-5,-4-3 1,1-1-38,2 1 1,-1-1-26,4 2 0,-3 0 27,3-4 0,-1 0-2,1-3 0,6 0 52,-3 0 0,2 0-136,-1 0 0,-1 0 144,0 0 0,0-1-16,1-2 74,-1 2-84,0-3 0,0 4 35,1 0 1,-1 0-3,0 0 0,-4 0 17,-2 0 1,-1 0 5,1 0 0,1 0 22,2 0 1,0 3-48,-3 0 0,-1 0-112,4-3-770,4 0 853,-4 0 0,3 0 9,-6 0 0,-1 0 23,5 0 1,-2 0-15,1 0 1,-1 1 22,-2 2 1,-1-2 15,4 2 0,-4 2-151,1 2 112,-2 1 112,-1 1 1,-3 1-254,0-1 136,-1 0-34,0 0 1,3 0 2,-2-3 1,-1 2 465,1-2 1,3-1-484,3-2 0,0-2 22,-3-1 1,1 0 25,2 0 1,-2 0 93,2 0 1,1 0-86,-1 0-446,0 0 422,1 0 1,-3 0-8,2 0 1,1 0 1,-1 0 0,1 0 48,-1 0-280,-2 0 226,3 0 1,-4 0-63,0 0 1,1 0 48,2 0 1,-1 0 41,4 0 0,-3-1-26,3-2 1,0 2 5,4-3 1,-5 3-12,-2 1-524,2 0 523,-4 0 1,4 0 155,-2 0 0,1 1-127,2 3 0,-1-2-1,-2 4-380,-2-4 364,7 6 0,-6-3 68,5 5 1,-5-4-26,1 0 0,2-3 5,1 3 1,2-4-17,1 2 27,1-3 128,-1-1 0,1 0-44,2 0 246,-1 0-332,2 0 1,-4 0 59,1 0 0,-1 0 21,0 0 1,-1 0-290,-2 0 1,-1-4 11,-6 1 1,1-1 133,0 1 0,-1 2-300,-2-2 0,1 2-497,-4 1 1,0 0-113,0 0 1,1 2 887,2 4 0,-4-1 0,-1 7 0,3-2 0,1 2 0</inkml:trace>
  <inkml:trace contextRef="#ctx0" brushRef="#br1">1527 6378 8431,'-9'-16'0,"-1"1"0,5 4 243,2-2 653,2 3-788,1 5 1,0 3 101,0 8 0,0 5 102,0 11 1,0 7 107,0 8-163,0 4-427,0-14 1,0 1 0,0 3-1,0 0 333,0 6 0,0 1 0,-1 4 0,-1 2-450,0 5 0,1 1 1,-1 1-1,1 1 384,0-14 0,2 1 1,-1-1-1,0 1 1,0 1-1,0-1 54,0 1 1,0 1 0,0-1 0,0 2 0,0 1 0,1 0-26,0 2 0,0 1 0,0-1 0,0-1 0,1-1 0,0 0-356,1 3 1,0-1-1,0 1 1,0-1-1,1-1 1,-1 1 373,0 2 1,0 0 0,0-1 0,-1 0 0,0 0 0,0 0-32,0-1 1,1-1 0,-2 0-1,1-3 1,-2 0 0,1-1-195,1-2 0,1-1 0,-1 0 1,-1 14-1,1-1 166,1 0 0,0 0 0,-2-5 0,0 0-139,1-3 1,-1-1-1,0-3 1,0-1-28,1-4 1,-1-1-1,0-1 1,-1-2 57,2-2 1,-1-1-1,1 23-976,-2-9 1,0-8 272,0-10 1,0-7 1026,0-2-1091,0-7 0,0-7 670,0-9 120,0-11 0,0-16 0,0-11 0</inkml:trace>
  <inkml:trace contextRef="#ctx0" brushRef="#br1">1369 6462 8454,'0'-10'0,"0"1"-534,0-4 254,4 2 0,2-6 396,6 1 0,11 2 619,8-2 0,11 1-530,-18 5 1,1 1-1,4 0 1,0-1-337,6 1 1,2 0-1,0 1 1,1 1 165,4 1 0,0 0 0,0 1 1,0 0 27,-1 0 0,2 0 1,0 1-1,1 0-54,2 1 1,-2 0-1,-1 0 1,-2 2 14,0 0 0,-1 2 0,-3-1 0,-2 0-80,0 0 0,-1 0 1,-3 0-1,1 1-98,-1 0 1,0 1 0,-3-2 0,1 1 147,-1 0 1,0 1 0,20 2 16,-4-1 1,-5 4 264,1 0 1,-9 2 49,-3 3-9,-6-1-151,-3 2 1,-5 1 207,-1 1 1,-7 4-74,0 2 0,-1 4 173,-2 6 0,0 11-93,-3 7-518,0-20 0,0 0 230,0 3 0,0 1 0,0 4 1,0 1 167,0 2 1,0 1 0,0 5 0,0 1-45,0 4 0,0 0 0,0 1 1,0 0-77,0-15 0,0 0 0,0 0 0,1 1 0,0 0 0,0 0-5,0 1 0,0 1 0,1-1-664,0 1 0,0 0 0,1 0 562,-1 2 0,-1 0 0,1-1 0,1-2 1,0-1-1,0 0 78,0 0 0,0 1 1,1-1-774,-1 0 1,-1 1 0,2-1 663,0-1 1,1 1 0,-1 0-1,0 0 1,-1 1 0,1-1-1,0 0 0,0-1 0,0 0 0,1 15 0,0-1-249,0-3 0,0 0 1,-1-3-1,0 0 216,-1-3 0,0 0-146,2-2 0,-1-1 125,-4 1 1,1-1-1,1-4 1,0 0-93,-2-1 0,0 0 1,-2 0-1,0-1 189,-1 0 0,-1-1 1,0-2-1,0 0-761,0-2 0,-1 0 375,-2-2 1,0-1-1,-4 18-1929,-5-3 1485,1-1 1,-4-3-100,1-2 1,-4-6 510,0-6 0,0-5 372,4-4 0,-3 1 0,-2-8 0,-1-2 0,-1-2 0</inkml:trace>
  <inkml:trace contextRef="#ctx0" brushRef="#br1">1518 9609 8226,'-43'4'0,"6"-3"1227,6 2-489,10-2-182,8 3 271,9-3-423,16 3 0,9 0-13,16-1 1,13 0-148,-21-3 1,1 0 0,3 0 0,2 0-468,2 0 0,0 0 0,2-1 0,0 1 355,4-2 1,1 1-1,4-2 1,1-1-394,-11 1 1,0-2-1,1 1 1,0-1 0,0 1-1,0-2 344,2 1 0,1-1 0,-1-1 0,0 0 0,0-1 1,0 0 1,1 0 1,-1 0 0,0-1 0,-1 1 0,0-2 0,-1 1 2,2 0 0,0 0 0,-2-1 1,-3 2-1,-1-2 0,-1 2-147,15-5 1,-2 1 57,-3-2 1,-2 1-27,-8 3 1,-2 0-202,1-1 0,-2-1 66,17-6 0,-9 3-110,-14 3 0,-6 2-260,-10 0 1,-1 1 59,-2 0 0,-1 2 372,-5 1 0,-5 4-2811,-1-1 3483,-6 2 1,-15-3-1,-7-1 1</inkml:trace>
  <inkml:trace contextRef="#ctx0" brushRef="#br1">21536 7924 8327,'4'-9'104,"2"3"1,5-2 203,4 2-498,5 1 180,12 1 1,2 4 75,6 0 1,6 0-633,4 0 1,2 0 704,-2 0 0,1 0 17,-2 0 1,3 0-3,-24 0 1,0 0 0,-1 0 0,1 0-19,25 0 0,-26 0 0,0 0 63,26 0 0,-26 1 1,0-1-140,-1 2 0,1-1 0,0 0 0,1-1 28,-2 2 0,0 0 0,26 2 34,-26-3 0,1 1 0,25 0-15,-26-3 1,0-1-1,25 0-6,-4-5 1,-8 1-169,-2-3 1,-7 0 446,-2-1 0,-8 4-223,-8 0 485,-6 0-378,3 1 0,-8-4-121,2 3 0,-2-2 16,-1-2 1,0 0 360,0-2 0,-4-3-293,-3-3 0,-4-2 110,-1-2 1,-1-2 29,4-3 1,-4-6 63,1-1 0,0-5-18,2-1 0,1-9-884,0-1 0,4 22 1,0-1-299,1 0 0,-1-1 0,2-1 1,0-1 329,0 2 1,0-2 0,0-2 0,0-1 345,0-2 0,0 0 1,1 1-1,0 1 87,2-1 1,0 1 0,0 1 0,0 2-54,0 0 0,0 2-421,0-3 1,0 1 521,0 2 1,0-1 0,0 3 0,0-1 11,0-23 0,4 2-246,2 0 0,-1 2 81,-4 21 0,1 1 1,2-26 112,-3 26 1,1-1-343,0 0 0,-1 0 325,-1-21 1,0-4-43,0 3 1,0 5 135,0 1 0,0-1-118,0 1 0,0 0 6,0 0 0,0 5 22,0 0 0,-3 2 488,0 5 1,0 3-402,3 3 0,-1 2 150,-2-2 0,2 3-210,-3 7 1,2-2 696,-1 5 0,2-1-634,-2 4 1,1 4 463,-1 2-469,2 2-360,-3 1 1,1 4 216,0 2 1,-4 2 44,4 2 0,-5 3-36,-1 3 0,-1-1 22,-2 4 0,-2-3-10,-2 6 0,-3-1-4,-2 0 1,1-1 52,-2 2 0,3-4 25,0-2 1,0-2 17,1-1 1,0-6 39,3 2 20,1-6-223,5 2-34,4-5 1,5-1 218,6-3 1,6 3 105,4-2 0,6 2 47,2 1 0,4 0-120,3 0 0,2 0-26,5 0 1,3 0 39,3 0 1,-2 3-124,1 0 0,3 4 146,0-4 1,1 3 161,-10-3 0,1 0 77,-11-3 0,2 0 61,-7 0 29,-4 0 0,-9-1 54,-6-2 0,-2 1-10,-1-4 1,-4 0-289,-2-4 0,-2 1-136,-2 0 1,-3-5 146,-3-1 1,-1 0-370,-2 0 0,-3-1 107,1-2 0,-1-1-204,3 0 1,1-3-431,-1-3 0,0-2 210,1-1 0,3-1-33,3-2 1,3-2-177,2-5 1,3 2-354,4 2 0,9-1 72,3 4 0,10 3 686,6 3 1,4 4-1,5-1 1</inkml:trace>
  <inkml:trace contextRef="#ctx0" brushRef="#br1">15726 12933 8339,'4'-5'327,"2"0"-241,7 5 1,2 0-162,7 0 0,2 5 249,4 1 1,5-1 16,4 1 1,2-3-305,8 3 1,2-3 279,-22-2 1,1 1 0,0-2 0,0 1-197,0-1 1,0 0 0,0 0 0,0 0 116,0 0 0,0 0 1,1-2-1,0 1 17,-1-1 0,0 0 1,-1-1-1,-2 0-44,19 0 0,-3-1-185,-3 1 0,-5 2-49,-2-2 1,-10 2-326,-2 1 0,-7 0-384,1 0 433,-3 4 0,-5 1 449,-2 4 0,-6 5 0,-2 0 0</inkml:trace>
  <inkml:trace contextRef="#ctx0" brushRef="#br1">9292 16359 8475,'-4'-6'-27,"-2"0"138,2 4 371,0-7-200,4 8 93,0-3-344,4 4 1,1 0-19,4 0 0,1 0 61,-1 0 1,1 0 74,3 0 1,-2 0-70,5 0 1,-4 0-183,3 0 0,1 3 102,3 0 0,-1 4-134,1-4 1,0 1 38,3-1 0,1 1 78,2 2 1,2 2-23,-2-5 1,1 3 18,2-3 1,0 3-9,0-3 1,0 0 72,0-3 1,0 0 10,0 0 0,0 4 34,0-1 0,-1 0 14,-2-3 0,0 1 13,-3 2 1,4-2-66,-1 2 1,-1 2-42,0 1 0,0 2 72,1-2 1,2 2 8,-2-2 0,5 3-9,1 0 0,1-3-1,-1 0 1,1-3 38,2 4 0,4-5-1,-3 1 1,3-1-131,-4 1 1,2-2 102,1 2 1,3-2 11,-3-1 1,2 0-44,-5 0 1,0 0 6,0 0 0,0 3-60,3 0 1,-3 0-10,0-3 1,-3 0 2,4 0 1,-4 4-21,3-1 0,-3 0 31,3-3 0,-2 0-12,5 0 1,-5 0 18,6 0 1,-3 0-5,2 0 0,0-1-48,0-2 1,1 2 12,-1-3 0,0 3-5,0 1 0,-1-1 42,1-2-121,-6 2 103,9-3 0,-8 1-7,2 0 0,3-1-3,-3 1 0,-1 2 7,1-2 0,-4 0 35,1 0 0,2 2 6,1-2 1,-1 1-16,2-1 1,-4 2 8,3-2 1,0-1 0,3 1 1,-1-4 4,-2 4 1,3-1-14,-3 1 0,3-1 5,3-2 0,-4-1 2,1 3 1,-2-2-3,2 3 0,-3-3-7,0 3 0,0-3 11,0 3 0,-2-2-89,-4 2 1,1 2-275,2-2 1,-2 1 245,2-1 1,-2 2 15,-1-2 1,1 2 24,2 1 0,-5-3 35,1 0 1,-1-1-10,2 4 1,0-1 122,0-2 1,0 2-107,0-2 1,0 2 14,0 1 0,0-1-17,0-2 0,-3 2 7,-1-2 1,1 2 44,3 1 0,0 0-51,0 0 0,0 0 7,0 0 0,-3 0-3,0 0 0,-1 0-1,4 0 1,-3 0 2,0 0 0,0 0 1,3 0 0,0 0-9,0 0 1,-1 0-1,1 0 0,0 0-1,0 0 1,3-3 3,0 0 1,0 0-7,-3 3 1,0-1-4,0-3 0,3 3-2,0-2 1,0 2-31,-3 1 1,1 0-7,2 0 1,1 0 7,2 0 1,-1 0-8,-6 0 1,1 0 47,0 0 1,3 0-28,0 0 1,0 0 41,-3 0 1,1 0-57,2 0-509,-2 0 535,3 4 1,-4-3 21,0 3 1,-3 0 3,0-1 0,3 1 2,3-1 0,0-2 4,-3 2 0,3-2 29,0-1 0,4 0-40,-1 0 1,-1 0 76,1 0 1,2 0-67,4 0 1,-2 0-1020,3 0 1018,-3 0 1,3 0 0,-1 0 7,3 0 1,-4 0 197,2 0 0,-3 3-136,-1 0 0,2 2-30,1-2 0,-5-2 7,2 2 0,2 1-111,1-1 0,4 0 87,0-3 0,1 0 4,2 0 1,-1-1-14,1-2 1,0 2-16,-1-2 1,0-1 58,-3 1 0,2-2 10,-5 2 0,4 2 41,0-2 1,0 1-74,0-1 0,1 2-95,-1-2 1,-1 2 65,4 1 1,-7 0-17,4 0 0,-1-3-12,0 0 1,4-1-16,3 0 1,-6 2 12,3-4 1,-6 3-10,3-3 1,-4 3-19,3-3 1,-3 2 32,0-2 1,-2 3-41,0-3 0,0 3-21,2-3 1,-5 4-127,3-2 1,-7 0 75,0 1 1,-2 0-17,-1 3 0,-2-3-39,-1 0 0,-2 0-180,-4 3 0,-1 0-80,1 0 1,-5 0 248,-1 0 1,-4 1 173,-3 2 0,3 2 0,-4 4 0</inkml:trace>
  <inkml:trace contextRef="#ctx0" brushRef="#br0">3957 12989 16383,'0'-6'1117,"4"2"1,-2 4-1155,5 0 0,0 0 69,5 0 0,3-3 205,3 0 0,9 0-134,4 3 0,6-1 4,7-2 0,0 2-365,-17-1 0,-1 1 1,24 0 319,3 1 1,-27-1 0,1 1-104,3-2 1,-1 1-1,0 0 1,-1 1 83,2-2 1,-1 0 0,1 1 0,0 0 3,0 0 1,-1-1 0,1 2-1,0-1-74,0 0 0,-1-1 0,0 1 0,-1 1 22,2 0 1,-1 0 0,-2 0 0,0 1 5,-1 1 0,1-1 0,-1 0 1,0 0-17,2 2 0,0 0 0,24 3-87,-2 0 0,-3 1 77,0-4 0,0 3-135,3-2 95,-7-1 126,7-3 1,-10 0 225,7 0 0,0-1-181,-20-1-1,1 0 1,0 2 0,-1-2 37,4 0 1,0-2-1,-1 2 1,-1-1-29,2 0 0,0 0 1,1-1-1,-1 0 5,3 0 1,1 1-1,-2 0 1,1-1-840,2 1 0,-1 0 801,-1-1 0,0 0 0,1 2 0,0 2 1,0-3-1,-1 0 5,3 1 1,1 0 0,-2 0 0,1 0-254,0 0 0,1 1 0,-1 0 0,0 1 203,-1-2 1,0 1-1,1 0 1,0 1-22,2 0 0,0 0 1,-3 0-1,0 1-15,1 0 1,1 1 0,-4-1 0,1 0-22,0 2 1,1 0-1,0-1 1,0-1-74,1 2 0,0 1 0,-2-3 0,0 1-10,0 1 1,-1 0 0,-3-2 0,1 0-43,-1 0 1,0 1 0,1 0 0,0 0 70,1 0 0,-1-1 1,0 2-1,-1 0 48,-3-1 0,0 0 1,1 0-1,-1 0 10,2-1 0,-1 1 1,1-2-1,0 1 31,1 0 1,0 1-1,0-1 1,-1-1 20,0 0 0,-1 0 0,0 0 0,-1-1 7,1-1 0,1 1 0,0 0 0,0 0 81,0-2 0,-1 0 0,1 1 0,0 0-82,0-1 1,-1 0 0,-1 2-1,1 0-7,0 0 1,1-1 0,-1 0-1,1 0-75,-2 0 0,0 1 1,0-1-1,1 1 9,20 1 1,-22 0 0,0 0-194,26 0 1,-3 0 95,0 0 0,-5 0 4,-2 0 1,-3 1 127,4 2 1,-2-2-135,2 2 0,-3-2 204,-4-1 1,-2 0-173,-1 0 1,0 0 295,3 0 1,-3 0-118,0 0 0,0 0-50,4 0 1,-2 0-16,-2 0 0,1 0 2,-4 0 1,3 0-14,-3 0 1,5 3-78,-2 0 0,2 0-7,1-3 1,0 0 73,1 0 1,2 0 39,0 0 0,4-1-11,-4-2 1,5 2 8,-2-2 1,3-2 65,0-1 1,1 1 586,-1-2 0,2 4-555,2-3 1,-3 3-21,3-3 0,0 3-96,0-4 1,-23 6-1,0 0 22,-1 0 1,1-1 0,23-2-89,0 1 96,-2-4-53,2 6 1,2-7 4,-24 7 1,0-1 0,-1 0 0,1 0-17,-2 1 1,1-1-1,0 1 1,-1 0-4,24-5 0,-23 5 1,0 0 7,-1-1 1,1 1 0,24 0-5,2 1 1,-3 0 25,2 0 0,1-1-12,-25-1 0,0 1 0,24-1-5,-3-1 0,2 2-19,-1 1 0,2 0 14,0 0 1,-6 0 4,3 0 1,-3 0 17,1 0 1,3 0 16,3 0 0,-2 0 5,-2 0 1,0 0-61,1 0 0,-2 3 11,-21-1 1,-1 0 0,24 1-109,2-3 0,-2 0 119,3 0 1,-3 0-8,2 0 0,-3 0 10,1 0 1,0 0-8,0 0 1,-23 0 0,0 0 13,25 0 0,-1-1 21,-1-2 1,1 1 21,-2-1 1,-22 3 0,0-1-36,26 1 1,-3 0-30,0 0 1,-1 0-32,0 0 1,0 0-10,4 0 0,-8 0 15,2 0 1,-3 1-34,3 2 1,-2 0 280,-1 3 1,-3-3-359,-4 3 0,1-3 43,-1 3 0,3-4 88,1 2 1,-1-3 169,-3-1 0,0 0-119,1 0 0,-1 0 354,0 0 0,-3 0-335,0 0 1,1 0 38,2 0 1,0-4-43,0 1 1,-4-1 8,-2 1 1,-2 2-298,-1-2 0,0 1 199,0-1 1,-3 2-269,0-2 1,-4 2-126,0 1 0,-5 1-1686,-4 2 2123,-1 2 0,2 4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2989 9637 15851,'-8'-1'-876,"1"-2"666,-1 2 1,8-7 146,0 5 0,4 0 1010,5 3-1417,5 0 285,0 4 1,5-2 56,0 5 0,-1-5-256,1 1 1,1 1 242,1-1 0,-1 0 119,2-3 1,1 0 109,2 0 1,0 0-301,3 0 1,-2 0 190,5 0 0,-1-3 110,1 0 0,2-3 69,4 3 1,-3-2-37,1 2 0,-4 2 11,3-2 1,-4 2-43,1 1 1,-2 4-71,-1 2 1,-1 3-28,-3 0 1,5 0-20,-4 1 0,4-4-38,-4 0 1,2 0 59,1 4 0,3-4-157,0 0 1,1-4 184,-1 1-1133,2-2 1169,4-1 0,1 0-12,-1 0 1,1 0-162,3 0 0,-3-1 198,2-2 0,2 2 9,-2-2 0,0-1-17,-3 1 1,4-1-36,-1 0 1,7 3-13,-4-2 0,4-1-21,-7 1 1,4-1-4,-4 1 1,7 1-18,0-4 0,-1 3-24,-3 0 0,-1 2-15,2 1 0,0-3-8,-3 0 0,0 0 49,-1 3-1000,-1 0 1010,2 4 0,-4-2-13,1 4 0,-2 0-36,-2 0 1,1 2 69,-4-2 0,6 3-103,-3 0 280,5-4-228,-6 3 0,7-4 104,1 3 0,2 0-30,-3-4 0,1 4 206,-4-1 0,3 0-130,1 0-950,3-4 888,-6 6 0,5-7-22,-3 2 0,2-2 305,1-1 1,5 0-329,-5 0 0,6-1-4,-3-2 0,2-2 58,-22 1 1,1-1-945,21-5 950,3 1 0,-5 3-36,1 0 1,-3 0 22,3-4 0,-7 5 103,4 2-140,-1 2 45,-4-3-1,3 3-9,-2-2 0,-6 2 370,1 1 1,-1 1-408,0 2 0,0-2-44,3 2 0,-5 1-19,6-1 1,-3 0-66,2-3 0,0 0 109,0 0 1,1 0-108,-1 0 0,-3 1 55,0 2-337,5-2 376,-1 4 0,3-5-19,-4 0-10,1 0 25,3 0 0,-2 0-26,5 0 0,-5-4 396,1 1 1,3-1-596,0 1 240,3 2-16,5-7 0,-5 6-18,1-5 1,-2 4 30,-4-3 0,3 3 3,-1-3 0,2 3 25,-2-3 0,3 3-5,-3 0 1,0 2-73,0 1 33,-3 0 10,1-4 1,0 3 7,3-2 0,1 1-6,2-1-132,-1 2 132,-3-3 1,2 4-6,-1 0 1,-1-3 7,4 0 0,-7-1 6,4 4-627,-1 0 607,-5 0 0,7 0 115,-5 0-115,0 0 11,-2 0 0,-1 0 72,0 0 0,4 0-58,-1 0-56,4 5 53,-5-4 0,2 3-10,-4-4 1,4 0-2,-1 0 0,0 0 3,-2 0 1,0 0-6,2 0 1,-2 0-2,3 0 1,-3 0-2,-1 0 0,-3 0 3,1 0-203,-1 4 209,3-3 1,-3 3-20,0-4 20,0 4-28,4-3 29,-1 3-8,0-4 1,-3 0 7,0 0 0,1 0 110,2 0 1,3 0-94,1 0 13,-1 0-31,1 0 1,-2 0 13,1 0 1,1-3 11,0 0 130,-1 0-151,-3 3 0,1-1 3,3-2 12,1 2-12,1-3 0,-1 3-2,-2-2 1,-1 2-15,1-3 1,1 0 52,0 1 1,2-1-41,-2 1 0,2 2 49,-3-2 0,7-1-20,-4 1-254,1-5 238,-3 7 0,0-3 37,5 4 1,-5-1-116,6-2 0,-4 2 74,1-2 0,1 2-3,-1 1 1,0 0-6,0 0 0,0 0 13,-3 0 0,4 0 46,2 0-58,-5 0-158,8 0 239,-12 0-70,8 0 0,-4 1 25,5 2-76,-1-2 47,1 3 0,-1-4 19,1 0 0,0 1-128,3 2 1,-3-1 127,-1 5 1,1-5 4,-4 1 1,4 2-15,2 1 1,-1-1-58,2 2-280,-7-5 183,3 6 1,-3-6 74,7 4 262,-3-4-192,4 2 1,-4-1 68,-1 1 1,2 2-51,1-3 1,-1 3 45,2-3 1,0 3-47,0-3 0,-23 0 0,1-1-57,0-1 1,0 1 73,23-1-194,-23 3 1,-1 0 29,24-3 132,-4 3 1,-19-3 0,0-1-14,0 2 1,0-1 0,25 0 8,-25 1 1,0-1-1,-1 0 1,0 0-5,0-1 1,1 0 0,1 0 0,-1 0-2,2 0 1,-1 0-1,-1 0 1,0 0 55,0 0 0,0 0-91,0 0 0,0 0 44,24 0 0,-24 0 0,1 0 88,0 0 1,1 0-97,-2 0 0,0 0 12,0-1 0,0 2 0,0-1 1,-1 1 2,-1 0 0,1 1 0,1-2 0,1 1-7,-1 0 0,0 1 12,1-1 1,0-1-17,18 0 0,-20 0 1,1 0 66,25 0 1,-26 0-1,0 0-38,25 0 1,0 0-206,-2 0 305,-3 0-117,4 0 0,-1 0-246,-1 0-26,1 0 151,-8 0 0,3 0-60,-5 0 0,7 3-195,-4 0 1,1 0-392,-7-3 1,0 4-91,0 2 0,-3 6 829,-3 0 0,-5 2 0,0-2 0,-2 6 0,-7 6 0,-7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34.628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13538 4283 8576,'-6'0'-213,"0"0"0,3 4 457,0 2 0,2 7-7,1 2 0,1 11-18,2 5 0,3 10-80,3 5 1,-3-19 0,0 1-434,1 3 1,-1 0-1,0 1 1,0 0 333,-1 1 0,0-1 0,-2-1 0,0-1-123,0 0 1,0-1 0,-2 1 0,0 0-177,1 0 1,-1-1 0,0-1 0,-1-1 105,0 23 1,0-7-286,0-2 243,4-7-115,1-6 1,5-10-558,-1-5 867,0-7 0,1-11 0</inkml:trace>
  <inkml:trace contextRef="#ctx0" brushRef="#br0" timeOffset="1">13557 4413 8534,'0'-23'-326,"0"0"-172,0 4 0,1-2 1250,2 3-235,6 1-295,6 8 0,4 4 126,3 2 0,2-1-279,4 0 1,3 4-121,0 4 0,0 6 73,-3-1 0,-1 4-210,-3-1 0,-2 3 173,-6 3 0,-6 1-179,-4-1 0,-4 4 130,1 0-31,-6 4 63,-6-2 1,-7 0 44,-5 1 0,0 3 8,-4 3 1,0-3 1,-3-3 0,1-1-39,-1 1-718,-4 1 749,7-10 1,-1 5-26,10-9-114,3-4 166,4 1-352,3-8 541,6 3-219,10-4 822,4 0-844,9 0 0,1 0-16,4 0 185,0 0-144,0 4 0,-1-2-5,1 4 0,-1 0 13,-2 4 1,-3-1-30,-7 0 144,-5 5-127,-6 0 0,-4 2 191,0-1-153,-4-3-26,-2 5-213,-3-2 208,-4-1 1,-1 6 13,-1-5-618,-3 5 353,8-5 0,-7 3 45,5 1-687,-1-5 391,8 0 484,1-5 0,4 4 0,0 2 0</inkml:trace>
  <inkml:trace contextRef="#ctx0" brushRef="#br0" timeOffset="2">14218 4851 8521,'5'-19'0,"2"4"-600,-4-1 310,0 5 0,-3-3 1065,4 5-435,-3 0 0,3 1 65,-8 1-504,-1-1 229,0 7 0,-4-6 132,-1 4-360,1 0 83,-4 3 0,3 1 119,1 2 0,0 3-7,-1 6 0,1 0-210,0 3 184,0 1 1,3 2-138,3 1 0,-1 0 32,1-1-1,0 5 0,4-3-167,2 1 1,2-1 242,5-1-356,-1-5 145,4 0 0,-1-6 131,3-2-42,1-2 34,2-4 1,1-1-66,0-2 54,-1-6 0,0-6 4,-3-3 0,2-1-45,-5 0 121,1 5 0,-8-3 129,-2 5 1,1 0-195,-1 2 286,0 1 12,-3 4-241,0 1 30,0 4-34,-4 4 0,3 1 213,-2 4-185,2 5 1,1-3-507,0 5 284,0-1 1,0 3 63,0-3-744,0 3 542,4-4 1,1 4 321,5-3 0,3 3 0,2-4 0</inkml:trace>
  <inkml:trace contextRef="#ctx0" brushRef="#br0" timeOffset="3">14553 4907 8515,'0'-9'-1314,"-4"-1"2085,3 1-213,-3 0 182,4 3-611,0 2 77,0 4-136,0 9 99,0-3 0,0 8 122,0-1-287,0-3 42,0 8 0,-4-4-231,1 5 100,0-1 76,3-3 1,-3 1-380,0-3 80,0-1 16,3 2 196,0-4 1,1-1 11,2-6 179,-2-2-127,7-5 1,1-5-42,3-7 0,4-2 4,-4-4 1,5 1 19,-2-3-68,3-1 98,0 1 1,0 1 240,-3 5-239,3-1 1,-5 4 317,3 3-202,-3 2-106,-3 5 234,-5 5-104,-1 5 0,-4 5-86,0 2 0,0 3 24,0 4 0,-1-4-347,-2 1 149,2-1 82,-3 4 1,4-5-822,0-1 408,0 1 173,0-4-529,0 4 310,0-5 514,4-4 0,1 4 0,4-4 0</inkml:trace>
  <inkml:trace contextRef="#ctx0" brushRef="#br0" timeOffset="4">15167 4246 8580,'-1'-10'-1367,"-2"1"1567,2 0-132,-3 4 0,4 2 91,0 6 230,4 2-160,-3 8 0,6 6-22,-3 6 118,-1 6-189,1 2 0,-3 5-22,2 2 1,1 4-300,-1 6 0,0-24 1,0 0 130,-1 4 1,0-1 15,-1 2 0,1-1 0,-1 1 0,1-2-161,-1 0 0,1-2 49,1 21 0,0-7 79,0-4 1,0 0-118,-3-3 1,-1-6 42,-2-7 196,2-5-116,-7-3 0,6-7-103,-4-3 341,3-2-110,-1-1 0,1-4 836,0-3-925,-4-5 34,6-3-298,-3-3 149,4-1 1,0 0 129,0-3-204,0-2 195,0 0 0,1-2-40,2 5 0,2-2-29,4 1 1,-1 3 615,1-3-266,-2 2-142,7 2 0,-4 2 395,2 0-240,-1 5-85,6-2 0,-6 4-51,1 3 1,-2 2 260,0 4-584,-5 0 152,-1 0 1,-4 5 265,0 5-447,-4-1 127,-1 4 1,-6 0-70,-1-1 46,2 5 1,-5-6 124,3 5-158,1-5 144,-2 7 11,8-8 1,-3 4 16,5-1 1,-3-2-3,3 5 0,1-4 13,5 4 1,2-5-21,5 1 18,3-1-23,1 2 1,5-2 30,0 1-524,3-6 289,-2 2 1,4-5-1002,-2 3 1190,-3-4 0,8 2 0,-3-4 0</inkml:trace>
  <inkml:trace contextRef="#ctx0" brushRef="#br0" timeOffset="5">15633 4795 8427,'5'0'721,"-1"4"-433,-4-3-162,4 8 1,-3-4-68,3 4 1,-2 0-331,1 1 0,-2-1 274,2 0-1109,-2 1 577,-1-1 529,0 0 0,4 1 0,1-1 0</inkml:trace>
  <inkml:trace contextRef="#ctx0" brushRef="#br0" timeOffset="6">15773 4562 8364,'-10'-9'-493,"5"4"1484,-3-3-1024,7 2 0,-2 1-1076,6 2 715,2 10 0,1 1 394,0 7 0,1-4 0,2 3 0</inkml:trace>
  <inkml:trace contextRef="#ctx0" brushRef="#br0" timeOffset="7">15856 4767 8364,'0'9'-637,"0"1"0,0 2 1208,0 1-126,0-1-139,0 1 0,0-1 117,0 3-241,0-3 1,-3 4-136,0-3 1,0 2 115,3-2 1,0-1 260,0-3-186,0-3 1,1 1-913,2-4 1,-1-4 161,4-5 255,5-3 158,-1-4 0,5 2 9,-3-5 0,-1 1 38,5-4 0,-4 1 110,4 3 0,-5-2-71,2 5-3,1 4 171,-3-1-144,2 8 0,-6-3 19,3 4-498,-7 0 283,9 4 1,-10 2-733,4 7 446,1 1 471,2 1 0,0 7 0,0-3 0</inkml:trace>
  <inkml:trace contextRef="#ctx0" brushRef="#br0" timeOffset="8">16350 4879 8364,'10'-20'-142,"3"-1"259,-3 1-27,3-3 0,-3 4 568,-1 1-395,-4 3-83,-1-2 1,-4 5 65,0-3 0,-1 7-76,-2-2 0,-2 7-140,-4 0 1,-2 3 254,-1 3-515,2 2 210,-8 9 1,7-1-134,-5 3 51,5 1 189,-7-2 1,11 2-195,-2-1 1,6 2-51,-1-3-362,3-1 351,1 3 1,0-6-89,0 5 118,5-9 96,0 6 0,4-9-47,0 2 352,5-2-150,-4-4 0,7 0-45,-5 0-95,5 0 16,-7-4 1,4 2 55,-1-4 10,-3 4-6,4-2 1,-5 4 112,0 0 0,0 1-98,-3 2 265,2 2-289,-7 8 0,4 2 29,-2 3-175,-2 5 142,4 1 1,-5 5 46,0 2-27,4 2-163,-3 4 0,6 2 425,-4 1-1305,4 2 1152,-6 5 1,7 1 186,-5-1 1,0 1-100,-3-8 111,0 0-116,0-7 1,0 2-4,0-7 24,-4 2-118,3-11 1,-8 3-12,3-7 131,-2 3 28,-1-8 529,-1 4-1094,1-9 228,0-1-802,-1-4 574,1-4 1,0-5-134,-1-7-347,1-6 441,4 3 0,1-11-221,4 2 418,0-2-41,4 2 1,2-1 9,6-2 86,-1 2 0,6-3-254,-1 4 33,6 0 434,-3 4 33,12-3 73,-2 8-163,9-4 1,2 4-386,0 1 1,5 3-1009,-2 3 1290,-1 1 0,2 6 0,-4 2 0,0 2 0,-2 1 0,-1 0 0</inkml:trace>
  <inkml:trace contextRef="#ctx0" brushRef="#br0" timeOffset="9">17262 5447 8370,'-6'3'1107,"0"0"0,4 1-434,-1-1 0,3-1-1633,3 5 960,2-1 0,4 3 0,1 0 0</inkml:trace>
  <inkml:trace contextRef="#ctx0" brushRef="#br0" timeOffset="10">19376 9227 8296,'-9'-9'0,"-1"-1"0,1 2 495,0 2-252,-1 2 0,-2 4 40,-1 0 0,-3 1 123,0 2 0,-4 2-160,-2 4-37,0 5-39,4-4 0,-2 8-186,-2-3 0,6 0 16,-3 0 1,7 1 38,-1 2 1,7-2 7,3 0 1,2-1-218,1 4 0,4-1 96,2 1 0,7 0-167,2-1 0,6 1-9,1-1 1,2 1 122,-2 0 1,3-1-124,-3 1 199,-1-1 34,-6 1 1,-2-3-41,-3-1 1,-2 4 44,-2 2 1,-6 1 145,-6-3 1,-10-1-186,-2 1 146,-7 0-109,1-5 1,-5 3-178,-2-5 0,3 1-246,0-4 0,1-1-67,6-2 1,3-1 503,6-5 0,1-5 0,2 0 0</inkml:trace>
  <inkml:trace contextRef="#ctx0" brushRef="#br0" timeOffset="11">19646 9506 8304,'-4'-9'0,"-1"4"178,-5 2 1,4 2 364,0 1 0,0 2 49,-4 4-335,1 0-32,0 12 0,-1-4-119,1 5 151,4 0 0,1-1-509,4 1 283,0-1 1,1 1 221,2 0-730,6-5 405,10 0 1,2-5 134,3 0-610,1-4 389,3 0 0,0-5 0,0 0 1,-3-5 88,0-1 1,-9-5 330,0-2-309,-5-3 170,-2 1 0,-3-2 221,-3 1 0,-6 0-266,-4 3 1,-5-2-27,-4 2 0,2 0 91,-2 0-941,1 3 564,0 1 0,-1 1-658,3 1 0,4 2-51,3-1 76,4 4 867,-2-2 0,4 4 0,0 0 0</inkml:trace>
  <inkml:trace contextRef="#ctx0" brushRef="#br0" timeOffset="12">20056 9516 8304,'0'-10'0,"0"-2"-33,0 0 1,0-1 133,0 4 419,0-5-337,0 4 36,0-3 87,-5 7 1,0 2-122,-4 4 0,3 1-146,0 2 1,-1 3 208,-2 3-371,0 4 247,4 2 1,-3 7 124,5-1-472,-4 5 177,6-6 0,-3 4-85,4-3 1,0-1 116,0 2 0,4-3-411,2 0 1,5-4-49,2 1 0,7-6-715,-2 0 1188,3-5 0,6-5 0,2 0 0</inkml:trace>
  <inkml:trace contextRef="#ctx0" brushRef="#br0" timeOffset="13">20344 9525 8258,'0'5'0,"-4"-1"0,3-3-352,-2 2 277,2-2 120,1 8 1,0-4 186,0 4 1,4 1-297,2-1 0,3 3-233,0 1 1,-3 2 116,0-2 1,0 2 179,4-2 0,-1-1 0,0-3 0</inkml:trace>
  <inkml:trace contextRef="#ctx0" brushRef="#br0" timeOffset="14">20689 9469 8154,'-10'0'745,"1"0"-237,0 0 0,-1 0-112,1 0 1,3 0-34,0 0-310,4 0 279,-2 4-536,4 1 205,0 5 0,0 2-283,0 1 0,0-1 166,0-3 0,0 1-199,0-1 100,4 0 65,1 5 0,1-7-7,0 2 1,-3-3 13,4 1 1,-1 0 21,3-4 1,-3 0 19,1-3 1,-1 0-3,3 0 0,-1-1-40,-1-2 0,0 1-26,-4-4 253,4-1 48,-2 2 242,0 1-339,4 4 223,-8 0-113,3 0 0,-1 4-160,0 3 1,1 1 17,-1 1 1,3 0-697,3 1 338,0-1 177,0 0 178,1 1 0,-1-1 0,0 0 0</inkml:trace>
  <inkml:trace contextRef="#ctx0" brushRef="#br0" timeOffset="15">20335 9357 8154,'-15'-9'0,"3"0"0,3 3 0,2-1 0,0 4 0,4-3 0,0 4 1752,3-2-1083,4 4 0,-1 0-799,7 0 0,-3 4-1945,5 2 2075,3 2 0,-1 2 0,5-1 0</inkml:trace>
  <inkml:trace contextRef="#ctx0" brushRef="#br0" timeOffset="16">21005 8929 8106,'-5'0'290,"0"0"-250,2 0 0,2 5 860,-2 5 0,3 8-307,3 10 0,-1 6-115,4 10 1,0 3-654,-1-19 0,0 0 0,-1 2 1,1-1 291,-1 1 1,1-1 0,0 0 0,1 0-52,0-2 1,0-1 0,4 26-207,3-9 0,-2-5-410,2-13 351,-3-6 154,3-2-1146,1-6 624,0-2 86,1-5 1,-2-5 480,-4-2 0,5-6 0,0-6 0</inkml:trace>
  <inkml:trace contextRef="#ctx0" brushRef="#br0" timeOffset="17">22067 9255 8133,'-5'0'507,"0"0"1,5 7-141,0 3 207,0 5-267,0 0 0,1 3-123,3 1 0,0 3 61,2-1 0,2 0-218,-2-6 0,0 2 22,0-5 0,0 0-90,3-6 1,-3 1 33,1-4 1,-1 0-132,3-3 0,1-5-82,-1-4 0,0-4-173,0-6 0,1-1-87,-1-1 235,0 1-299,1-7 181,-1 7 277,-4-2 1,2 3 32,-3 0 1,2 5 231,-3 1-81,0 3 212,-3 5 1,0 5 210,0 6 0,0 5-233,0 2 1,0 3 151,0 0 0,1 2-294,2 0 0,2-2-130,5-1 1,-1-2 46,0 2 1,0-3-207,1 0 1,2-6 88,1-3 0,0-2-174,-1-1 0,0 0-387,3 0 330,-3-4 109,1-1 0,-2-4 10,1-1 1,-5 1 89,3 0 0,-3-1-103,2 1 171,0 0 1,1 1 184,-1 1 1,-3 3-191,0 4 366,-4-4-212,7 3 0,-7-3-41,4 4 175,-4 0-235,6 0 0,-6 0-30,5 0 86,-1 0-41,-1 0 0,3-4-287,-1-2 113,1 1-64,-3-3 1,3 3-135,-2-4 0,-1-4 133,-2 1 1,-2-1-116,-1 4 0,-1 0 148,-2-1-5,-3 1 37,-3 4 0,-3 1 274,-1 4 0,-2 0 102,2 0 1,-3 7 112,0 2 1,3 6-114,0-3 1,4 4 81,3-4 0,-1 5-243,4-2 0,-1 2-44,4-2 0,6 0-106,3-3 0,4-2 123,6-1 1,4-1-902,2-5 350,2 0 24,0-3 0,4-1-401,1-2 1,1-2 858,-5-4 0,2-5 0,-7 0 0</inkml:trace>
  <inkml:trace contextRef="#ctx0" brushRef="#br0" timeOffset="18">22858 8938 8182,'0'-14'219,"0"-3"560,0 5-230,0 4-121,4 4-214,-3 4 0,7 1 443,-5 2-123,0 6-392,1 5 1,-3 9 61,2 2 0,-2 3-54,-1 3 0,0 2-127,0 4 1,0 1 123,0-1 1,0 0-152,0 0 0,3 0-281,0-3 0,0-5 170,-3-4 0,0-9-177,0 0 134,0-5 8,0-6 1,1-1 66,3-4 1,-3-1-3,2-2 1,-2-2-6,-1-4 0,1-2-55,2-1 1,-1 1-182,4-5 1,-3 0 18,3-2 1,1-1 121,2 1 1,-3 0-227,0 3 215,1 1 178,2 5 1,0-1 112,0 1 1,4 1 11,-1 2 0,1 1 247,-4 5 0,3 6-161,1 3 0,-1 4 10,-2 6 0,-2 0 94,-2-1 0,-1 1-10,-2 0 1,-3-1-80,0 1 1,-4-4 51,-5 1-300,-5-5 144,0 3 0,-5-6-154,1-2 0,-1-2-261,0-4 0,1 0 80,-1 0 1,5 0-113,1 0 0,4-4-1489,3-2 1832,2-2 0,8-6 0,1 0 0</inkml:trace>
  <inkml:trace contextRef="#ctx0" brushRef="#br0" timeOffset="19">23435 9180 8182,'4'-10'0,"-1"-2"817,0 1-419,-3-2 0,0 4 94,0-1 1,0 1 178,0 0 1,-1 2-295,-2 1 0,-3 4-132,-3-1 0,-3 2-63,-1 1 0,-2 0 63,2 0 0,1 4-405,3 2 0,0 4 69,3 2 1,2 2-205,4 1 1,1 3 111,2-3 1,2 6-151,5 1 1,0 2 146,2-2 0,-1 0-59,1-3 0,-2-1 94,0 1 1,-2-2 17,-2-1 0,-2 0 528,-4-3 1,-1-2-234,-2-5 0,-3 2-156,-6-5 1,0 0-73,-3-3 1,0-1-178,0-2 1,1-2-105,5-5 1,1-2-1213,2-1 1559,1-3 0,5 1 0,0-3 0</inkml:trace>
  <inkml:trace contextRef="#ctx0" brushRef="#br0" timeOffset="20">23687 9218 8182,'9'0'979,"-3"0"-123,1 0-271,-5 0-279,2 4-255,-4 1 0,-3 4-139,0 1 1,-5-1 105,2 0 1,1 4-166,-1-1 0,3 1 217,-4-4-1560,5 0 1490,-2-4 0,4 4 0,0-4 0</inkml:trace>
  <inkml:trace contextRef="#ctx0" brushRef="#br0" timeOffset="21">23724 9013 8182,'-6'-3'0,"0"0"-762,4-5 564,-3 7 1,6-2 367,3 6 1,-2 2-150,4 1 1,-1 2-34,1-2 0,2 3-157,-1 0 1,2-1-208,3-2 0,-1 3 376,1-3 0,3 2 0,-1 1 0</inkml:trace>
  <inkml:trace contextRef="#ctx0" brushRef="#br0" timeOffset="22">23938 9022 8476,'0'10'1505,"0"-1"-1102,0 0 0,-1 1 45,-2 3 0,2 2-75,-2 7 0,2-1-71,1 4 1,0-2-246,0 2 0,0 2-205,0-2 1,0 2-552,0 1 1,0-5 414,0-5 1,0 0-1721,0-6 990,0 1 1014,0-8 0,-4-1 0,-1-4 0</inkml:trace>
  <inkml:trace contextRef="#ctx0" brushRef="#br0" timeOffset="23">23817 9199 8182,'-6'-9'223,"0"-1"0,4 1 385,-1 0 0,6 0-143,3-1 1,3 4-15,4 0 0,-2 4-254,5-1 0,-4 1-127,3-2 1,0 3-786,0-2 0,3 2 450,-2 1 0,0 1-845,0 2 0,0 0 1110,-3 3 0,-1 0 0,-3 3 0</inkml:trace>
  <inkml:trace contextRef="#ctx0" brushRef="#br0" timeOffset="24">24078 9283 8182,'0'9'-1015,"0"-3"960,0 1 1148,4-5-581,1 2 58,4-4-265,1 0 1,-2-1 143,-2-2-133,3-2-133,-4-5 1,4 0-143,0-3 1,1 2 72,-1-4 1,0 2-90,1-2 1,-5 3 332,-2 0-994,2 1 499,-4 2 0,3 0-58,-4 0 0,-1 3-70,-2 3 1,-2 2 114,-4 1 1,-4 4 82,1 3 0,-2 2 268,2 3 0,2 0-152,-3 3 0,3 1 41,0 2 0,4-2-60,0-1 0,4-2 21,-1 2 0,2-3-159,1 0 0,4 1-254,2-4 1,4 2 361,2-5 0,2 3 0,5 0 0</inkml:trace>
  <inkml:trace contextRef="#ctx0" brushRef="#br0" timeOffset="25">24460 9469 8182,'-10'-4'1046,"1"-1"-1046,4 0 0,-8 1 0,3 4 0</inkml:trace>
  <inkml:trace contextRef="#ctx0" brushRef="#br0" timeOffset="26">15018 13436 8332,'-4'-10'1273,"3"1"-1236,-3 4 194,4 1 89,0 16 1,0 4 0,0 11 1,0 7 11,0 3 1,-1 5-353,-2 8 1,1-23-1,-1 2 141,-2 1 0,0 2-964,3 2 1,-1 0 953,-1 1 0,0 0 1,3 0-1,1-1-181,-2-3 0,1 0-346,0-2 1,1-2 351,4 11-510,1-2 516,9-8 0,-3-8 344,5-5 1,-1-4-370,4-5 1,0 1 45,3-4-257,-2 0 144,2-7 0,0-1-401,0-4 305,4-1-63,-2-3 635,-1-2-712,4 1 1,-6-4-223,4 3-674,-5 1 505,3-3 776,-4 2 0,-4 0 0,1-1 0,0 0 0,2-2 0</inkml:trace>
  <inkml:trace contextRef="#ctx0" brushRef="#br0" timeOffset="27">15065 13612 8155,'-9'-9'176,"3"-3"-176,3-1 703,2 1-383,5-2 0,3 5 95,5 0-143,3 0-105,3 3 0,4-3 167,0 0-479,4-1 151,-3 5 1,5-2 127,0 4 1,0 0-611,0 3 1,-4 5-1989,-2 4 2464,-7 1 0,3 11 0,-4-1 0</inkml:trace>
  <inkml:trace contextRef="#ctx0" brushRef="#br0" timeOffset="28">15056 13827 8155,'-33'0'891,"5"0"-349,5 0 183,13 4-665,1-3 0,13 6-275,3-4 1,6 0 177,6-3 235,-1 0-159,13-4 0,-3 2-864,6-4 552,7 0 0,-7-1-8,6 1 1,3 4-1,-1-2 1</inkml:trace>
  <inkml:trace contextRef="#ctx0" brushRef="#br0" timeOffset="29">15633 14069 8053,'1'-9'-84,"2"3"700,6-2-319,6 7 1,6-6 289,3 4-211,1-1-282,11 4 1,-1-3-63,5 0 0,-4 0-123,4 3 0,-7 0-404,1 0 0,-7 0 495,-3 0 0,-3 0 0,2 0 0</inkml:trace>
  <inkml:trace contextRef="#ctx0" brushRef="#br0" timeOffset="30">16787 13827 8253,'-9'0'-957,"0"0"547,0 0 1,-1 3-233,1 0 1305,-5 8-503,4-5 1,-3 12 76,3-2-169,1 5 1,-2 0 0,0 4-46,3 1 1,5-1-141,0 0 1,4-3-153,5-6 1,2-3 104,11-4-194,-2-4 358,9 0 0,-1-6 0,6-3 0,-2-5 0,3-5 0</inkml:trace>
  <inkml:trace contextRef="#ctx0" brushRef="#br0" timeOffset="31">17085 13882 8253,'-4'-12'-375,"-2"0"0,-2-1 457,-2 4 1,1 0 294,0-1 1,-4 5-324,1 2 23,-5 2 1,3 8 295,-5 3-292,5 1 1,-2 2 80,7 3 90,-2 1-152,6 2 0,-1 1 101,3 1-353,2-1 103,5 3 0,3-4-34,5-1-49,2-3 191,5 2 0,0-10 8,-1 3 1,4-7 23,0 0-212,-1-6 49,-2-2 1,-1-6 28,-3-1 1,-1-3-111,-5-3 0,-4-1 154,-2 1-421,-2-1 247,-1 4 0,-5-1-527,-4 4 336,-1-5 153,-7 7 0,6-1-124,-5 5 0,5 4 335,-2-1 0,-1 2 0,-1 1 0</inkml:trace>
  <inkml:trace contextRef="#ctx0" brushRef="#br0" timeOffset="32">17290 13817 8253,'0'-9'71,"0"4"190,0-3 117,0 2-495,0 1 219,0 1 339,0 4 1,0 8-385,0 5 171,0 3 56,0 3-422,0 0 158,0-1 0,1 1 186,2-1-379,-2 1 152,4 0 0,-2-4 72,0 1-264,4-5 24,-6 7 119,7-8-118,-3 3 201,5-3 1,-4-5-343,0-2 147,0-2 4,4-1 0,-1-1-106,0-2 0,0-3 177,-3-7-230,2 3 252,-3-8 0,5 4-18,-1-5 0,-3 1-8,0-1 0,-3 4 105,4-1 97,-1 0-162,3 2 0,-3-3 272,1 5-95,-5 4 44,6-1 0,-3 5 121,4-2 0,-2 2-142,-1 4 318,-4 0-248,6 4 1,-4 1 21,3 5 149,-3-1-135,0 4 1,-3-1-15,2 3-36,-2-3-60,-1 5 0,0-3-141,0 1-67,0 3 105,0-8 1,0 4-147,0-5 1,0 0 259,0 1-285,0-5-10,0-1 70,0-4 93,4 0 1,-2-4-9,4-3-589,1-5 388,2 2 0,-3-8-131,0 3 0,1-3-92,2-1 490,0 5-150,0-4 1,1 8 61,-1-2 1,-3 1 166,0 2 1,1 4-84,2 2 1,-3 2 158,0 1 1,-2 4 340,2 2-264,-4 6-97,6 3 1,-7 3-363,2 1 1,-1 3-16,1 0-840,-2-1 694,8-2 0,-7-2-151,4-1 1,0 1-559,3-5 1035,1-4 0,3 1 0,2-4 0</inkml:trace>
  <inkml:trace contextRef="#ctx0" brushRef="#br0" timeOffset="33">17886 13845 8046,'-4'-5'-516,"3"0"539,-2 2-5,2 2-5,-3-3 1,3 8 637,-2 2 1,2 3-202,1 4 1,0-2-174,0 5 0,0-2 89,0 2-462,4 1 94,-3-2 0,7 2 130,-2-1 1,-1-3 12,2-3 0,-1-1-129,3 0-88,-4-4 166,4-1 1,-4-4-335,4 0 121,0 0-86,-4-4-445,4-1 439,-4-4 1,4-2-106,1-1 93,-5 2 78,3-8 1,-4 7 37,2-5 0,2 5-37,-5-2 1,3 3 174,-3 1 49,0-1-278,1 1 530,-3 4-165,8 1 444,-8 4-154,7 0 0,-7 4-152,2 2 0,-1 4-118,1 2 0,-2-1 117,2 5-333,-2-5 193,-1 3 0,0-5-218,0 0 1,0 1 150,0-1 1,0-3-217,0 0 70,4-4-83,-2 3-229,2-5 84,-4 0 93,4 0 0,1-5-140,4-1 1,1 1-27,-1-1 0,0 0-227,1-4 1,-1 1 214,0 0 121,0-1 1,1 2-356,-1 2 58,0-2 3169,1 7-1795,-5-4 0,0 5-258,-2 0 1,-1 1-8,4 3 1,0-2 123,0 4-453,2 0-23,1 3 0,2 1-310,1-1 1,2-1 154,-2-2 0,5 2-721,-2-5 336,3 0 142,0-3-960,1 0 744,-5 0 1,4 0-77,-2 0-194,-3 0-6,0 0 167,-3-4 1,-4 0-752,0-3 597,-4-1 662,2 3 0,-12-4 0,-2-1 0</inkml:trace>
  <inkml:trace contextRef="#ctx0" brushRef="#br0" timeOffset="34">18370 13938 8253,'-9'6'0,"0"-3"0,-1 1 0,1-1 828,4 4-447,-3-6 1,7 7 86,-3-1 1,4-3-186,4-1 1,4 1 77,4-1-109,5 0 0,-7-3-186,8 0 61,-4 0 1,5-1 0,-1-2 1,-2 1-185,0-4 1,-2 0-3,2-4 1,0 1-155,-4 0 0,1-2-154,-4-1 1,-4 2 166,-2-3 0,2 3-99,-2 0 0,-1 1 159,-5 0 1,-2 1 61,-5 1 1,-3 3-90,-3 4 422,3 0-150,-5 0 0,8 1-54,-3 2 1,0 3 231,1 3 0,2 0 152,4 0-117,4 1-239,-2 3 0,4-1-141,0 3 138,4-3-58,1 1 0,6-1-113,1 1 1,2-1 196,5-2-883,0-1 510,-1-4 0,1 0-41,0-2-813,3-2 673,-2 3 0,0-4-336,-5 0 1,-2-1 786,2-2 0,-5-2 0,0-4 0,-1 0 0,-4-1 0</inkml:trace>
  <inkml:trace contextRef="#ctx0" brushRef="#br0" timeOffset="35">18668 13892 8253,'0'-14'-196,"0"4"88,0-2 0,0 1 245,0 2 213,0 4 28,0-4 284,0 8-335,0-3 1,3 8 120,0 3 0,4 1-70,-4 1 147,0 5-184,1-4 0,-2 8-66,4-3 1,-4 0-17,1 0 1,2-3-175,-2 0 230,0-2-127,1 0 1,-3-1-99,2 0-125,2-4 164,-4 4 1,3-7 125,-4 4 67,0-4-1013,5 2 528,-4-8 1,4-1-225,-2-4 0,-1-1-355,4 1 0,-1-4-531,2 1 0,4 0-12,-2 2 174,3 1 1111,-3 0 0,4-5 0,2 0 0</inkml:trace>
  <inkml:trace contextRef="#ctx0" brushRef="#br0" timeOffset="36">19143 13789 8217,'-1'-6'191,"-2"0"0,1 0 357,-4-4 0,3 5-114,-4 2 0,1 2 168,-3 1 1,-4 0-118,1 0 0,-1 4 149,0 2 1,3 6-569,-3 0 1,3 5 28,1-2 0,3 3-105,-1 1 1,5-1-135,-1 1 1,3-1-248,3 1 0,0-1-66,7-3 0,-2 0-539,7-3 0,1-2 220,3 3 1,-2-7-329,-1-3 1,1 1 1103,-1-1 0,1 0 0,2-3 0,-4 0 0,-3 0 0,1-1-191,0-2 83,-1 2 1,-6-6-148,1 4 2359,-5 0-1416,6 3 1,-6-3-7,4 0 0,0 0 127,4 3 0,-1-2-253,0-1-309,5 2-124,-4-7 1,5 3 61,-3-4 0,-2-1-15,3 1 0,-2-3-191,2-1 0,-6-3 284,2 0-871,-2-2 477,-1 0 0,-2 0-130,-4 3 1,0-2-62,0 5 1,-5 4 55,-5 4 0,0 0 36,-6 1 1,1 4 68,-4 5 1,-2 7 97,-1 2 0,3 3 168,4 1 1,2-1-85,-2 1 0,4-1 143,2 1 1,1-1-238,5-3 1,0 3 10,3-3 1,5 3-183,4 0 1,1-3-61,6-3 1,-1 2-598,4-2 538,0 5-51,-1-7 1,1 7-670,0-5 1083,-1 0 0,5 2 0,1 0 0</inkml:trace>
  <inkml:trace contextRef="#ctx0" brushRef="#br0" timeOffset="37">19683 14190 8160,'0'-6'447,"0"-1"-452,0 1 621,0-3-73,0 4-1068,0-4 525,0 8 0,-4-3 0,-1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17998 13342 10103,'-5'-4'-1019,"2"-2"0,-2 1 648,2-1 594,0 4 1,7-2 51,3 4 1,4 0-133,1 0 0,5 3-39,-2 0 0,3 3 96,1-3 0,3 3 166,3-3 0,3 0-162,3-3 0,-1 0 27,4 0 1,1 0-129,2 0 0,-4 0-297,-2 0 1,-2 0-360,-1 0 0,-4-3 309,-3 0 1,-2 0-291,-4 3 535,-1 0 1,-1 4-1,2 1 1</inkml:trace>
  <inkml:trace contextRef="#ctx0" brushRef="#br0">10121 11210 19351,'-1'10'-873,"-2"-1"1,2 3 1265,-2 1 1,-2 8 22,2 4 1,-1 8-250,1 11 0,2-17 0,0 3-451,-2 5 1,0 1-1,1 5 1,1 1 384,-2 4 1,0 1 0,1 3 0,1 1-305,0-15 1,0 1 0,0-1 0,1 1-1,0 0 1,-1 0 128,1 0 1,0 0 0,0 0 0,0 1 0,0 0-1,0-1 88,0 0 1,0-1 0,0 0 0,0 17 0,0-2-389,0-4 0,0-1 0,0-1 0,-1-1 294,0 0 1,-1-1 0,2-3 0,-1 0-38,0-2 1,-1-2 0,0-2 0,0-1 125,0-4 1,1 1 0,-1-2-1,1-1 301,1 26 0,-1-1-268,-2-9 1,2 0-66,-3-12 1,4-3 497,4-3 1,-2-9-1032,4 0 0,0-6 220,3-4 1,5-3-472,1-6 1,3-7 580,1-9 0,2-11 226,1-7 0,0-6 0,-4 0 0</inkml:trace>
  <inkml:trace contextRef="#ctx0" brushRef="#br0">10149 11061 17357,'10'-18'229,"3"-1"1,1 1 26,5 3 0,-1 1 285,1 5 0,4 4-376,2 2 0,1 2 53,2 1 0,0-3 19,0 0 0,7 0-57,3 3 1,10 0-314,5 0 0,-26 1 0,1 1 178,1-1 0,1 1 0,1 1 0,0 1-93,1-1 1,1 0 0,3 0 0,2-1-141,2 2 1,0-1-1,0-1 1,0 1-159,0 0 1,1 0 0,-1 1 0,0 0 293,2-1 1,0 0 0,1 1 0,0 0-84,-1-1 1,0 0 0,-2 1 0,0 1 102,-4 0 0,0 0 0,-1-1 0,-1 1-174,-1 1 1,-1 0 0,0 0 0,-1 0 175,-1 0 0,-1 0 1,-1-1-1,-2 0-195,18 8 0,-4-3 49,-6-1 0,1 3-7,-4-3 0,-1 3 28,-5-6 0,-2-1 336,-4 1 0,-1-3-215,1 3 0,-5-3 646,-1 0 1,0 1-699,0-1 0,2 1 342,-3-1 0,1-2-407,-4 2 0,4 1 144,-1-1-92,0 1 31,-2 0 0,2-3 153,1 2 89,-1-2-215,-3 3 1,4-2 111,-1 4 1,1-3-103,-4 4-71,0-1-52,0 3 1,1 0 67,-1 1 0,-4 0 6,-2 3 0,2-2-355,-2 4 397,0 1 118,-3 7 0,0-2 103,0 7 1,-3-1 56,0 7 0,-4 5 59,4 4 1,-3 7-886,4-24 0,1 1 782,-3 0 0,1 0-94,2 3 1,1 0-1,-4 1 1,0-1-153,3 3 0,-1 0 0,-1-1 0,0 0 135,1-1 1,1 0 0,-1 1-1,1 0 52,1-1 1,0 0 1,0 1 0,0 0-114,0-1 1,0-1-1,0 0 1,0 0 27,0-2 0,0 0 195,0 24-196,0-23 0,0 1 1,0 18 172,0 5 0,0-1-251,0-2 1,0-24 0,1 1 336,0 0 1,1-1 0,-1 25 321,2-2-926,-2-1 232,-1-1 1,1-3 69,2 3 1,-2-7-283,2 3 0,-2-7 149,-1-5 0,0-2-209,0-1 0,-3-6-227,0-3 317,-4 0 926,2-9 1,-4 3-2441,-1-3 1964,1-1-326,-5 0 119,-4 1 0,-2 3 0,-3 1 0</inkml:trace>
  <inkml:trace contextRef="#ctx0" brushRef="#br1">10009 13557 8460,'-9'0'-272,"4"0"475,1 0 0,12 1 400,4 2 1,9 2-207,4 4 1,7-3-17,5 1 1,9-1-592,-21-2 0,2 1 0,5 0 1,0-2 355,3 1 1,2-1 0,5 0 0,3 1-952,4-2 1,1-1 894,-14 0 1,1 0 0,0 0-23,-1-1 0,0 0 0,0 0 1,2 0-1,-1 0 0,0 0 33,16 0 0,0 0-55,-2 0 0,1 0 63,-16 0 1,-1 0-1,1 0 1,15-1-1,-1-1 38,0 1 0,-1-1 0,-2-1 0,-1 0-259,-2 1 1,-1 1 0,-2-3 0,-1 1 237,-1 2 1,0-1 0,-3-1 0,0 0-161,-3 1 1,-1 1 0,-2-1-1,-1 1 55,18 1 1,-5 3 257,-1 0 0,-11 4-150,-6-1 1,-4 2 1164,-4-2-1713,-7 2 584,-5-7 1,-4 8-1112,0-3 1,-4 3 391,-2 3 1,-4 1 553,-2 6 0,-7-3 0,-5 7 0</inkml:trace>
  <inkml:trace contextRef="#ctx0" brushRef="#br0">9832 10437 25287,'-9'9'1735,"-1"-1"-1990,-3 11 1,3 3-691,-3 13-72,3 11 510,5-16 1,1 1-1,-2 7 1,-1 2 449,1 1 0,0 2 0,-1 4 0,2 1-278,0 1 1,0 1 0,2-15 0,0 1 0,0 1 392,0 1 0,0 2 0,0 0 1,0 0-1,0 1 0,0 1-163,1 0 1,0 0-1,0 1 1,0-1 0,1 1-1,0-1 50,1-2 0,0-1 1,0 0-1,0 0 1,0 1-1,1-1 22,0-1 0,0 1 0,0-1 1,1 1-1,-1-1 0,1 1-92,1-4 0,0 0 0,1 0 1,0 17-1,1 0 194,0-5 0,-1-1-338,1-2 0,0 1 236,-1-1 0,1 0 0,-1-2 0,1 1 43,0-3 0,-1 0 1,1 0-1,-1 0-181,-1-6 1,0 0-1,1 1 1,0-1 125,-1 1 1,0-1-52,1-3 1,1 0 118,-1-1 1,1 0 0,4 16-316,1-5-91,-1-11 46,0 1 0,1-16-536,-1 1 1,0-3 93,1-3 0,-1 0 447,0-7 0,0 0-198,1-3 1659,-1-4-833,5-5 0,0-14 0,5-6 1</inkml:trace>
  <inkml:trace contextRef="#ctx0" brushRef="#br0">9683 10447 20635,'10'-9'3276,"4"-1"-3083,5-8 1,8 0 1641,7 2-1081,6 3 338,7 8 0,-21 2 0,0 1-1384,4 0 0,-1 1 0,3 0 0,-1 0 6,2 0 0,0-1 0,1 2 0,0 0 184,-1 2 1,-1-1 0,1 0-1,-1 1-216,2 0 1,1 2-1,0-1 1,0 0-42,1 1 1,-1 1 0,2 0 0,0 0-287,0-1 0,0 1 1,3 0-1,0-1 346,1 1 1,2 0-1,1-2 1,2 0 124,0 0 1,1 0-1,0-2 1,1 1 71,-3 1 1,0 0 0,2-1-1,1-1 47,0 2 0,0 1 0,3-2 0,0 1 49,-3 0 0,0 0-1291,-1 1 1,0 0 1334,-3-1 1,0-1-1,0 2 1,0 1-7,1-2 0,0 0 0,1 1 0,-1-1-232,-1-1 1,-1-1 0,2 2 0,0 0 257,-2-1 0,1 0 54,-1 1 0,1 1-70,0-4 0,0 1 1,-1 1-1,1 1 123,-1-1 1,0-1-66,-1 0 0,-1-1-47,-1 2 0,-1 0 1,-1-1-1,-1-1 177,2 2 0,0-1-144,1 0-1,0-1-42,-4 5 0,-1-1 0,2-3 1,-1 0 15,-3 2 1,0 0 0,-1 0 0,1-1-54,-1 1 1,1 0 0,-1 1-1,0 1-19,-1-2 0,0 0 0,-2-1 0,-2 1 56,23 3-484,-3 0 444,0 0 0,-3-1-224,-3-2 0,-2-2 561,-8 2 0,-4 1-947,-5-1 1,-7 3 1105,-2-2 0,-7 3-1731,-3-1 0,-4 6 1578,-5 4-346,-5 2 0,-3 4 0,0 2 0</inkml:trace>
  <inkml:trace contextRef="#ctx0" brushRef="#br0">13882 10754 15995,'10'0'0,"-1"1"-238,0 2-724,-3-2 545,2 7 1,-7-1 189,2 5 0,-2 4 263,-1 5 1,0 4 241,0 6 1,-3 3-251,0 7 1,-4 9-226,3-21 1,1 1-1,-1 2 1,0 1 225,-1 0 1,1 2 0,0 0 0,2 0 41,-2 2 1,1 1 0,2 1 0,0 0 132,0 2 0,-1-1-114,1-1 1,1 1-53,0-3 0,0 0 0,0 0 0,0-1 27,0 0 0,0 0 0,2 1 0,0-1 13,1 2 1,1-1-1,-1-2 1,1 0 8,-1 0 0,0-2 1,1-1-1,0 0-8,0-2 0,-2 2 0,1 0 1,0 2 8,0 1 1,0 1 0,-2-1 0,0-1 45,0-2 1,1 1-1,-1-1 1,0 0-118,0-3 0,1 1 1,0 2-1,1 1 120,2-2 1,0 0 0,-1 2 0,1-1 60,0-2 1,-1-1 0,1 3 0,-1-1-69,-1 0 1,0 0 0,1 1-1,0-1-94,-1 1 0,0-1 1,0-1-1,-1 0-93,2-2 1,-1-1-1165,-1 25 1144,0-24 0,0-1 1,-2 21-142,0 1 1,0-9 50,0-6 1,0-5-198,0-5 1,-3-2 1107,0-6-2218,0-3 1307,-2-4 1,0 1-1154,-4-1 0,-9 1 1320,-3 3 0,-5 1 0,-2 5 0</inkml:trace>
  <inkml:trace contextRef="#ctx0" brushRef="#br0">10093 13519 19281,'-4'-5'-3277,"-1"-3"1638,-1 3 1,-2-4-1,2 3 1,1-2-247,-1 2 2415,4 2-168,-7-5-340,8 8 1,1-6 640,6 4 1,4 0 646,2 3 0,8 0-177,8 0 0,5 0-31,7 0 1,5 0 802,7 0-1189,-24 1 0,1 2-446,6 1 1,0 1-1,1 1 1,0 0 75,4 1 0,1 1 0,1 0 0,1 0-513,3 1 0,1 0 1,-1 1-1,1-1 86,-1 1 1,1-1 0,-1-2 0,1 0 147,0 0 0,-1-2 0,1 1 1,0-1 6,1 0 1,1-1 0,-3 0 0,1 0-5,-1 0 0,1-1 0,-1 0 0,1 1 37,-2-3 0,0 1 1,2 1-1,0 0 291,3-1 1,-1-1-165,-3 3 0,-1 0-71,6-4 0,-1 1 0,-6 1 0,1 1 279,1-2 0,1 1-214,2 0 0,-1 1-138,-3 1 1,0 1 0,2 0 0,-1 0 5,-2-1 1,-1 1-1,0 0 1,0-1 281,2 1 1,0 0 0,-1-1 0,1 0-309,0-1 0,0 0 0,-2 0 0,-1-1 9,-2 0 0,0-1 1,0 0-1,0-1 6,0 2 0,1-1 0,-1 0 0,0 0-32,-2-1 0,-1 0 0,-2-2 0,-1-1-229,-2 0 0,-2 0 1,-2 1-1,-1-1 196,1 0 1,0 0-1,21-3-83,-3-4 0,-4 5-106,-8 2 0,-3-1 612,-6 1 1,-3 0-1242,-3 3 0,-8 0 388,-1 0 0,-7 1-1229,0 2 1,-3 6-1639,-3 7 3183,-7 5 1,-12 11 0,-7 7 0</inkml:trace>
  <inkml:trace contextRef="#ctx0" brushRef="#br1">11136 12923 7493,'6'0'700,"0"0"187,1 0-766,2-4 1,-3 3 46,0-2 1,1 2-113,6 1 1,-3 0 132,3 0 1,0 0-97,-1 0 0,4 1 21,-4 2 0,5-2-25,-2 2 1,2-2-15,-2-1 0,3 4-4,-2-1 1,1 1 39,2-1 0,-1-2-11,1 2 1,3-1 42,-1 1 0,2-2-24,-1 2 0,-2-2-45,1-1 1,0 3-39,1 1 1,-2-1-10,5-3 0,-4 0 1,1 0 0,-3 3-11,0 0 1,3 0 39,-1-3 0,2 0-18,-1 0 0,-2 0 104,1 0 1,3-1-84,1-2 1,-2 2 26,-2-2 1,2-1-56,-1 0 1,1 1 3,-2 3 1,-1-3-12,2 0 1,-3 0-3,0 3 1,0 0-38,-1 0 0,-2 0-17,-1 0 1,-2 3 153,2 0 1,1 1-104,2 0 1,1-2-63,0 4 0,-4-3 62,1 3 1,2-1-3,4 1 1,1 2 22,-1-5 1,-3 3 3,3-3 0,2 3-32,1-3 1,-2 4-2,2-4 0,-3 3-19,3-3 1,-2 4 27,2 0 0,1-2-52,-4 1 1,0-3 63,-4 3-39,5 0 20,-3 4-13,-2-5 10,0 3 253,-4-3-124,5 1 0,3 1-107,-1-4 321,5 0-311,-6 1 0,7-3 79,-2 2 0,2-2-31,1-1 1,-1 0-29,1 0 0,3 0 97,0 0-1062,5 0 959,-7-4 1,3 3 55,-4-2-230,4 2 158,-3 1 0,6 0 15,-4 0-195,0 0 166,-3 0 1,0 0-108,0 0 100,0 0 1,0 0 0,-2 0-12,-1 0 1,2 0 7,-2 0 0,2 3-4,1 0 0,-1 0 29,-2-3-24,1 0-1,-2 0 1,3 3 340,-2 1 1,-1-1-348,-3-3 1,0 0 85,4 0 0,-1 0-84,1 0 1,-2 0-3,-1 0 8,-2 0-3,7 0 178,-8 0-179,8 0 0,-6 0 49,4 0 0,-4-1 9,4-3 0,-3 3-43,3-2 1,-3 2 9,2 1 1,-1 0-73,5 0 79,-6 0-15,9 0 0,-10 0-127,3 0 115,1 0 0,2 3 0,-2 2 3,-3 0 0,0-2-29,0 3 1,4-4-4,-1 1 0,-1 1 13,0-1 0,-2 1-1,3-4 1,0 0-26,3 0 1,0 0 29,0 0 0,0-4-109,0 1 0,3-1 38,0 1 0,-1 1-128,-6-4 0,-1 3-45,-4-3 0,-2 3-280,-1 0 1,-6 2-281,-4 1 273,-3 0 1,0 0-754,-6 0 0,-4 1 100,-5 2 1176,-3 3 0,-7 7 0,-2 2 0</inkml:trace>
  <inkml:trace contextRef="#ctx0" brushRef="#br1">14897 12914 8458,'-8'-9'0,"2"0"0,2-1 1217,8 5-684,1 1 1,8 9-290,3 4 0,2 1-8,0 2 0,2 3 248,2 0-262,-3 3-56,8 0 1,-4 1 56,2 0 1,1-1-50,-5 1 1,4-1-33,-3 1 0,-1-3-127,-6-1 0,-1-5 256,-5 0 1,-4-1-537,-2-3 0,-4-1 179,-5 2 1,-4-1 109,-9 3 1,-5 0-10,-4 1 1,-1 0-10,-5 3 0,-1 1 7,-5 5 0,-2 0-402,-1 3 1,-3 2 0,4 4 0</inkml:trace>
  <inkml:trace contextRef="#ctx0" brushRef="#br1">15484 12504 8408,'-5'0'-820,"1"0"906,-1-4 1,4 4-1,-2 0 145,2 6 0,2 6 247,2 3 0,0 7-153,3 3 79,0 2-269,3 5 0,-3 5-131,1 7 0,-2 4-219,1 2 0,1 0 285,-4-4 1,0 3 174,-3-3-320,0-5 58,0-5 0,0-10 95,0 2 1,0-8-42,0-1 1,0-5 16,0-4 0,-3-1 61,0 0 60,0-3-20,3-2 634,0-4 1,0-8-351,0-1 1,0-2-359,0 1 1,0 0 41,0-2 0,-3 0-3,0-3 0,0 0-200,3 0 208,0-3-29,0 4 0,-1-3-60,-2-1 1,2 2-18,-2-3 1,2 0-27,1 0 104,0 1-88,0-9 1,0 6-92,0-4 1,1 0 68,2-3 1,2 0-16,4 0 1,-2 1 220,3-1 0,-3 0-164,5 0 0,2 3 90,-2 0 1,5 4-76,-2 0 1,0 1 19,0 1 0,1 4-55,2-1 1,1 2-5,0-2 1,-4 3-26,1 4 0,-4 2-185,4 1 1,-8 1-85,1-1 110,-6 2-54,6 4-1373,-8 0 697,3 0 133,-4 4 0,0 4 773,0 5 0,-8 7 0,-3 0 0</inkml:trace>
  <inkml:trace contextRef="#ctx0" brushRef="#br1">15912 12858 8688,'-9'8'413,"0"1"0,-1 9-192,1 1 1,-4 9-98,-3 0-111,-2 6 0,0-1 1,-1 8-89,1-1 0,0-1-104,2-5 1,2 2-79,2-5 0,4-5 48,-1-4 1,6-3-242,0-4 0,2-4 44,1-5-69,4-4 194,1 2 281,4-4 0,5-8 0,0-3 0</inkml:trace>
  <inkml:trace contextRef="#ctx0" brushRef="#br1">15931 12914 8429,'0'-18'0,"-3"3"-465,0 3-1,0 5 197,3 3 316,0 4 0,1 11 456,2 1 0,-1 7-257,4-4 0,-3 6-1,3 1 1,0 3 111,4 0 1,-1 3-195,0 3 0,1-2 87,-1 2 0,1 1-118,3-1 1,-2 1-35,5-1 0,-5-5-29,1 2 0,-1-6-158,-2 0 0,-3-3 72,1 0-196,-1-5-299,-1 0 252,-1-9-2,-4-1-514,-4-4 400,-1 0-123,-5-4 0,0 2 499,-2-4 0,-3 0 0,-3-4 0</inkml:trace>
  <inkml:trace contextRef="#ctx0" brushRef="#br1">15763 13175 8316,'-9'0'287,"1"-1"72,1-2 1,3 1-216,4-5-1176,0 5 607,9-2 0,-2 4 1138,8 0 0,1 0-271,3 0 0,2 0-80,1 0-265,4 0-324,-7 0 1,8 0-418,-2 0 1,-2 4 643,-1 3 0,1 1 0,1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9292 11806 8530,'-4'-5'-655,"3"1"510,-7 0 381,7 3-12,-3-8 198,4 8 94,0-3-126,0 0 1,0 2 48,0-4-439,0 4 0,0-3 109,0 1 1,1 2-66,2-4 0,2 3 72,4-3 0,1 3-147,-1-3 1,0 3 97,0 0 0,4-1-8,-1 1 0,4 0-52,-4 3 0,6 0 73,0 0 0,1 0 59,3 0 0,-3 1-19,0 2 0,3-2-9,0 2 0,-1 1-51,-2 0 1,-1 0 17,1-1 1,0-1-14,-1 4 0,-2-1-3,-1 1 1,-3 3-62,0-3 1,2 2 88,-2 2 0,0-1-7,-2 0 1,-1 4 10,0-1 0,1 5 3,-1-2 0,0 0 4,1 0 29,-1 1-62,0-2 0,1 4 7,-1-3 1,0 0 11,1 0 0,-1-3-45,0 0 1,-1 1 81,-1 0-243,1-1 175,-3-2 0,3 0-25,-1 2 0,1-1-7,-2 1 0,-1-2 48,1 0 119,-4-1-153,7 0 0,-5 1-28,2-1 1,1 0 42,-4 1 1,4-1-56,-4 0 1,3 1 48,-3-1 1,3 0-433,-3 0 199,0 5-32,2-4-921,-4 4 740,3-5 0,-1 0-78,0 1 0,1 0-223,-1 2 0,-1 0 700,5 3 0,-5 1 0,2 2 0</inkml:trace>
  <inkml:trace contextRef="#ctx0" brushRef="#br0">10130 12030 8549,'-3'-7'-227,"0"1"-237,0 4 683,3-2 275,0 12 1,0 3-206,0 7 0,0 1 32,0-1 0,0 5-53,0 2 1,3 2-125,0 1 0,3 4-70,-3 2 0,5 1-18,-2-1 0,-1 0 32,1-3 1,-3-3 148,4-1-287,-5-3 196,6-9-28,-7-2-23,3-4 262,-4-3 30,0-6 1,-1-6-321,-2-3 0,-2 0 15,-5 0 0,1-2 39,0-1 12,-5 1-98,0-6 0,-2 5 21,1-3 0,-1 3 154,-2-4-428,-1 0 150,0 2 1,2 1-231,1 3 45,-1 1 240,2 0 0,-2 0-461,1 3 1,3 1-154,3 2 1,1 2-388,0-2 1,3 5 306,-1 1 707,5 8 0,-6 0 0,3 7 0</inkml:trace>
  <inkml:trace contextRef="#ctx0" brushRef="#br1">7309 17560 17233,'9'5'-987,"1"-1"0,1 1 922,5 1 0,3 2 78,9 2 0,5-2 174,4-2 1,5 2-156,4-2 0,-19-3 1,-1 0 73,0 0 0,1 0 0,1-2 0,1 0 49,-3 1 1,1-1-1,1 0 1,2-1-41,-1 0 0,0 0 0,3-1 0,-1-1 107,-2 1 1,1-1 0,-1-2 0,1 1-165,-3-1 1,1 1-1,2 1 1,0-1 139,1 0 0,0 0 0,1 2 1,0 0-134,-1 0 0,0-1 0,-3 0 0,1 0 230,-3 0 0,0 1-6,23-2-142,2 3 0,-3 0-52,-1 0 0,-3 0-117,-6 0 0,-2 1 79,-2 2 0,5 2-79,-2 4 0,0 0-12,-3 1 0,3-1 12,3 0 0,4-2 38,-4-1 0,5-3-80,-2 3 0,3-4 166,0 1 1,4-2 205,-1-1 0,2-4-383,-1-2 1,-2-2 269,-21 3 0,-1 0 0,26-4-35,-26 4 1,1 1 0,22-2-158,-5-1 0,0 4 193,-3-3 0,-2 4-464,-5-1 0,-2 2-370,-4 1 0,-3 0 636,0 0 1,-5 0-678,2 0 0,1 4-281,-1 2 0,-1 3 960,-2 4 0,3-5 0,-1 5 0,1-1 0</inkml:trace>
  <inkml:trace contextRef="#ctx0" brushRef="#br0">11415 12225 8412,'-8'-4'-563,"2"-2"1,-2 1 811,5-2 889,-4 5-1040,6-2 0,-6 5 21,4 2 0,-1 4 135,0 5 1,2 7 6,-4 5 0,3 8 197,-3 6 0,0 7-536,1-19 1,0 1 0,1 4 0,0 1 323,1 2 0,0 0 1,-1 6-1,1 1-427,1 2 0,0 1 0,-1 2 0,0 1 278,2 0 1,-1-1 0,0 0 0,1-1-69,1-2 0,0-2 1,0-3-1,0-1 88,0-3 1,0 0 0,1-2 0,1-1-368,0-4 1,-1-1-1,2 22-68,-3-10 1,0-5-286,0-2 1,0-8 199,0-4 188,5-4 1,-1-11 734,2-4-520,2-4 0,-3-14 0,5-2 0</inkml:trace>
  <inkml:trace contextRef="#ctx0" brushRef="#br0">11341 12216 8298,'-3'-26'77,"-1"4"0,10 5 158,6 7 0,10 2-195,6 2 0,5 2 6,7 4 1,3 0 63,3 0 1,6 0-375,-24 0 0,0 0 0,-2 0 0,1 0 401,3 0 0,-1 0 1,23 0-109,-24 0 0,0 0 0,-1 0 0,0 1-72,1 0 1,0 1 0,19 3 21,-3 4 1,-7 1-5,-6-1 0,-1 1 133,-8 3 0,-2 1-12,-4 5 1,-3 0 74,-3 3 1,-4 0 60,0 6 0,-4-2 195,1 5 1,-3 3-125,-3 3 0,-1 6 256,-2 6 1,-1 0-433,5-23 1,0 1-1,0-1 1,0 0-7,1 2 0,-1 0 0,2 1 0,-1-1-42,0 2 0,-1-1 0,1-2 1,1 0 86,0 1 0,0 0 0,1 21-288,2 1 0,-2-2-133,2-2 1,-2-2-148,-1-1 0,0-5 411,0 0 1,-3-1-57,0-3 0,-4-3-499,1-3 1,-3-1-700,0-5 1,-3-1-321,-1-2 1565,-3 0 0,-2-1 0,-4-1 0,2-5 0,0-4 0</inkml:trace>
  <inkml:trace contextRef="#ctx0" brushRef="#br0">11462 13519 8270,'-29'-4'499,"4"-2"-49,12-6 0,7 4-387,12-1 0,9 3-31,10 0 1,6 1 215,3 5 1,3 0 631,4 0 1,6 0-1622,-19 0 0,0 0 1100,2 0 0,0 0-200,4 2 0,1 1 0,2-3 1,0 1-407,1 0 0,1 1 1,5 0-1,-1 0 244,-1-1 1,0 1 0,2 1-1,0 1-1061,-4 0 1,1-2-418,0 0 0,0 1 1481,1 1 0,0 0 0,1-2 0,0 0 0,-1 1 0,0 0 0,-2-1 0</inkml:trace>
  <inkml:trace contextRef="#ctx0" brushRef="#br0">14059 11108 8312,'-10'12'114,"-2"1"144,1 3-126,-2 3 1,7 10 80,-1 8 0,0 14-692,1-21 1,0 2 0,0 3 0,1 2 607,-1 3 0,0 1 1,-1 0-1,1 1 37,-1-1 1,1 1-1,0 2 1,1-1 58,1 1 1,2-1-1,-2-3 1,0-1-47,3-3 0,-1-1 0,0-2 1,1-2-6,1 1 0,0-1 1,0-4-1,0 0 8,0 2 1,0-2 0,3 19 204,0-3-1147,5-8 893,-3-3 1,1-8-288,0-2 1,-3-7-107,3-2 1,-2-7-176,2-3 0,0-3-23,3-3 458,1-6 0,3-10 0,2-5 0</inkml:trace>
  <inkml:trace contextRef="#ctx0" brushRef="#br0">14171 11089 8426,'17'-17'54,"1"1"1,5 0 201,11 3 1,2 2 147,11 5-3681,2-3 3293,-20 8 1,2 1 0,-1-2 0,0 0 97,1 2 1,0 0 0,0 0 0,1 0 25,-3 0 1,1 0 0,1 0 0,0 1-71,-2 0 1,1 1 0,0 0 0,1 1 17,-3 2 1,0 0 0,-1-2-1,1 0-74,21 3 0,-5-1 389,-1 2-651,1 1 153,-10-7 1,2 7-89,-8-2 743,-4 3-480,-2 0 0,-4 1-119,-3 3 0,-1-2 155,-5 5 0,-1-1 805,-1 4 0,0-2-792,-4-1 424,0 1-278,-3 2 1,3 1 433,0 1 0,0 2-304,-3-1 0,0 7 305,0-1-450,0 6-64,0 3 0,0 2 101,0 5 1,-1 4-356,0-22 1,-1 0 0,0 2 0,0 1 163,-1 2 0,0 0 0,-1 0 0,0 0-207,0 3 0,1 1 1,1-2-1,0 0 222,1 0 0,-1-1 0,2-1 1,-1-1 41,1 0 0,0-1-863,0 24 529,4-7 1,-3-7-325,2-5 340,3-4 86,-5 2 1,3-5-1801,-4-2 934,0-3 266,0-3 1,-1-4-761,-2 1 1429,-7-5 0,-4 7 0,-5-4 0</inkml:trace>
  <inkml:trace contextRef="#ctx0" brushRef="#br0">14087 12486 8384,'-9'-4'0,"0"-2"843,4 1-428,0 1 0,14 4 235,3 0-385,9 0-66,7 0 0,9 3 38,6 0 1,-16 1 0,1 0-279,3-1 1,0 0-1,5 0 1,1-1 282,3 1 1,0 0 0,3 0 0,0 0-1275,1 2 0,-1 0 1219,3 0 0,-1-1-71,-2-1 0,-1-1 0,1 2 0,-1 0-599,-4-3 0,-2 1 384,-1 1 0,-1 1 47,17-3 0,-8 3-714,-9-4 1,-6 3 757,-6 0 0,-6 1-1425,-10-1 1976,-2 3 1,-8 3 0,-1 0 0</inkml:trace>
  <inkml:trace contextRef="#ctx0" brushRef="#br0">12774 13436 8253,'-9'0'-1095,"0"0"773,4 0 0,-4 0-48,3 0 202,2 0 192,0-5-49,0 4 1,3-4 43,-2 2-71,2 2 45,1-7 1,0 6-12,0-4 14,0 3 0,0-2-17,0 2 12,4 2-70,-3-3 79,3 4 0,-4-4 0,0-1 0</inkml:trace>
  <inkml:trace contextRef="#ctx0" brushRef="#br0">12728 13389 10199,'4'9'338,"-2"4"-97,4-1 1,-3 5-78,4-2 1,-4 3 246,3 0-386,0 5 33,3-3 1,4 6 97,-1-5 0,2 1-81,-2-3 0,3 2 33,3 1 1,2 0-135,2-3 1,-2-1 26,5 1 1,-1-5 66,1-1 0,2-3-2,-2-1 34,-3 1-25,5-1 1,-4-1 12,2-2 1,-2 2-33,-5-5 0,2 4-2,2-1 1,-6-2 27,3 0 0,-3 0 10,3-1 1,-4 0 211,1-3-214,-1 0-23,0 4 0,1-3-21,-3 2 64,3-2-115,-1-1 1,4 0 13,-1 0 1,1 0 104,-1 0-242,1 0 175,4 0 0,-3 0-53,5 0 0,-3 0-16,3 0 1,-3 0 97,2 0 1,0 0-51,1 0 1,-1 0 43,-2 0 1,-2 0 23,5 0 0,-4 0 9,1 0 1,-3 0-47,0 0 0,-3-3 7,3 0 0,-6 0-16,6 3 1,-3 0 2,-1 0 0,4-1-28,-1-2 0,1 2 28,3-2 0,-3 2-76,0 1 1,3-4 89,-1 1-43,5 0 6,-2 3 0,1-3-8,0 0 0,0-3-2,2 3 1,1-3-26,0 2 0,-3-3-2,0 1 0,-1-1-21,1 1 0,-2-3 46,-1 3 1,-2-2-18,2-2-6,-3 1 58,0 4 1,-1-3 93,1 1 1,0-1-116,-1-1 0,1 0 7,0-1 0,-1 1-20,1 0 0,-4 2 7,1 1 1,-1-2 16,4-1 1,-4-6-1,1 6 0,-2-3 90,2 3 1,2 0-85,-3 0 0,0-1 3,0 1 1,-2 0 24,2-1-179,-4-3 138,7 2 0,-8-2-26,3 4 0,0-1-2,0 1 0,2-3-22,-2-1 0,-1 0 30,-3 0 0,2 3-184,1-2 0,-2-2 24,3 2 0,-3-4-127,-1 4 1,1-5 137,-1 2 1,0-2-184,1 2 1,2-3 182,1 3 1,-1 1-44,-3 2 1,1-2 213,-1 2 1,0-1-107,0 4 1,-2 1 367,-1 2-124,-4-3 257,2 8 159,-4-3-195,0 0 112,0 3-353,0-3-66,-4 4 1,2 0-198,-4 0 1,3 1 62,-4 2 0,1-1-205,-3 4 0,0-3-99,-1 4 99,1-5 214,-5 6 1,2-6-57,-7 4-156,3-4 100,-7 7 0,1-7 103,1 4 1,-5-3 1,1 3 0,2-4-98,2 1 85,1-2 9,1-1 1,2 0-504,1 0-21,3 0 228,7 0 1,4-4 250,9-2 0,3-2 116,9-2 0,3 1-129,3 0 1,2 0 103,1-1 0,-1 5 548,-2 2 1,-2 2-261,-5 1 0,2 5 509,2 4 0,-7 5-382,1 4 1,-2 1-166,-2 0 1,1-1 150,-4 1-1977,-4 0 1144,4-1 0,-5-2 182,2-1-1346,2-3 793,-3 1 805,5-8 0,-1 4 0,0-4 0</inkml:trace>
  <inkml:trace contextRef="#ctx0" brushRef="#br0">13892 11369 8314,'-6'-19'0,"-1"0"0,5 5 0,-1 1-363,2 7 173,1-2 1,0 2 194,0-7 1,0 3 405,0-2 0,0-2 68,0 2 1,-4-6-242,-2-1 0,-2 1-5,-2-4 1,0 2-143,-3 2 0,-1-4 5,-5 0 1,1 1 248,-1 2-428,1 0 85,-5 1 0,2 2 48,-4 1 0,1-1-144,0-2 0,-2 2 21,4 1 0,-4 2 26,1-2 0,2 3 45,-2 0 0,4 2 35,-1 0 1,0 1-9,0 0 1,-3 2-12,3 1 1,-4 4 11,2-1 1,-3 2-38,-1 1 1,-3 0-5,0 0 1,-1 1-54,1 2 1,1-1 75,-5 4 194,5-4-196,-2 7 0,4-4 29,0 4 0,-2 1 3,3-1 0,-3 1 14,5 3 0,-1 0 15,1 3 1,-2 1 71,2-1 1,3 1-88,0 2 0,-1-1-60,1 1 0,-3 3 31,4 0 0,-1 3-9,3 0 0,-2 2 55,-1 1-962,-4 0 911,6-4 0,-2 3 7,3-2 225,0 1-226,1 2 0,-1 0 1,1 0 108,3 0-103,-3 0 1,8 0-68,-2 0 1,-2 0 81,2 0 1,3-4-135,2-3 0,2-2 17,-1-4 0,2-1-197,4-5 0,0-3 151,0 1 42,0-5-644,0 6-319,0-7 0,0 7 1039,0-1 0,0-3 0,0 0 0</inkml:trace>
  <inkml:trace contextRef="#ctx0" brushRef="#br0">12141 11359 8475,'-14'-3'55,"1"0"-55,7 0-684,-2 3 382,7 8 0,-6 4 951,4 9-216,-1 3-264,4 4 1,-3 2 748,0 4-450,0 0-994,3 8 773,0-5-122,0 4 0,3-1 90,0 3 1,8-8 95,-2-1 1,3-8-32,1-4 0,1-6 208,5-4 1,0-3-153,-1-3 0,1-1 6,-1-5 0,2-6-208,2-3 0,-1-1 319,3-6 1,-3 1-1095,1-4 643,2 0-468,-5 1 0,8-1-536,-2 1 0,2 0 1002,1 2 0,1-1 0,2 3 0,3 1 0,2 1 0,1-1 0</inkml:trace>
  <inkml:trace contextRef="#ctx0" brushRef="#br1">3445 3333 11983,'-8'-18'-801,"2"-1"0,1 4 341,5-1 0,7 5 675,5-2 0,4 3 305,8 1 1,4-1-308,3 1 1,0 4-37,-3 2 1,4 7-54,3 5 1,1 1-155,1 6 1,0-1-83,0 4 1,1 0 58,-1-1 0,3 0-208,1-3 0,-1-2 53,-3-7 0,0-2 55,1-4 1,2 0 69,0 0 0,-2-2 86,-4-4 1,0-1 194,3-9 0,-4 1-67,-2-4 0,1 0 220,-1 1 1,5-2-12,-2-2 1,-1 6 65,1-3 0,-3 7-160,3-1 0,-3 3-17,3 1 0,-3 4-34,4 1 1,-4 3 122,3 1 1,1 5-197,5 1 0,0 2-93,3 1 0,-4 4-191,2-1 1,1 4 22,1-4 1,-1 1-291,-2-4 1,0 0 292,0 0 1,-1 1 48,5-1 1,-8-4-8,1-2 0,-5-2 21,2-1 1,0 0-12,4 0 0,-1-1 1,0-2 1,0-2-94,1-4 0,0-5 214,2-1 1,-1 0-21,1 0 0,-2-1 92,-1-2 1,2-1-23,1 0 1,-1 2 81,5 1 1,-5 7 289,1 6 1,0 2 70,0 1 0,-5 2-284,3 4 1,-4 5 52,0 7-193,2 1-191,-3-1 0,3 4 27,-2 0 0,3 0-8,-3-4 0,-1 1-226,1-1 1,0 0 99,3-2 0,1-4-115,-1-6 0,3 1 39,1-4 1,2 1 232,-3-4 1,5-5-65,-2-1 0,3-2 96,0-1 0,1-4 66,0 1 0,-1-5 63,1 2 0,-1 0 8,1 0 0,-4 3-26,1 0 1,-4 2 133,3 0 1,1 4 66,2 0 1,-2 4-124,-1-1 0,-3 6 48,0 3 0,1 3-57,0 4 1,0 1-164,0 5 1,-2-4-26,4 1 1,0 1-150,0 2 1,0 1 80,-3-8 0,-1 4-144,5-4 1,1-1 9,2-4 1,-2 0 167,-4-4 0,-3 0-47,2-3 1,2 0 74,-2 0 0,4-1 49,0-2 1,1-2 104,2-4-1433,4-1 1369,-4 1 0,5 0-21,-2-1 1,-3 1-50,3 0 0,1 0 232,-2 3 1,1 2-174,-4 4 1,1 1 315,0 2 0,-1 2-86,1 5 1,-4 3-135,1 3 0,-1-2-32,4 2 1,-1-2 8,1 2 1,-1 0-80,1-3 1,1-1-129,-21-7 0,-1-1 0,24 3-148,-22-4 0,0 0 0,-1-2 0,-1 0 197,2 0 1,0 1 0,2-1 0,0-1 38,1 0 1,0 0 0,0 0-1,-2 0-13,1 0 0,-1 0 0,2-2 0,-1 0-74,1-1 0,1 0 1,0 0-1,1 0-3,1 0 0,0 0 1,-1 1-1,1-1-138,2 0 0,0 0 1,-2-1-1,0 0-646,1 0 1,1 1 161,0 1 1,0 0 407,3 0 1,0 0 0,-1 2-1,0 0-907,1 0 1,-1 0 1193,-2 0 0,0 0 0,0 1 0,1 1 0,-1 1 0,0-1 0,-1 1 0,1 1 0,-2-1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14329 5726 8524,'4'-9'-542,"-1"0"1,1-1 368,-1 1 0,-1 4 534,4 2-226,0 2 1,4-2 190,-1-1 1,1 1-186,3 3 0,-2 0 27,5 0 1,-1 0-86,4 0-102,4 0 103,-4 0 1,8 0-134,-2 0 0,2 0 101,1 0 0,1 3-12,2 1 0,-1 0-27,4-1 0,2-1-8,1 4 1,4-3-102,-4 3 1,0-4 145,4 2 0,3 0 43,-1-1 1,5 1-42,-5-1 1,1-2 56,2 2 1,-2-2-48,2-1 0,1 3 3,-4 0 0,3 2 28,1-2 0,-1-2-285,1 2 0,-1 1 256,1-1 1,0 0 0,3-3 0,1 3-87,-25-1 1,0-1 0,2 1 0,-1-1 63,26-1 1,-25 0 0,0 0-45,1 1 1,1-2 0,-2 0 0,1-1 22,0 1 1,1-1 0,0 0-1,0 0-1,-1 0 0,1 1 1,1 0-1,1 1 31,-1-2 0,0 1 1,-1 0-1,0 0-1,0-1 0,-1 1 1,-1 0-1,1 1-31,-1-2 1,0 1-1,0 0 1,1 0 12,0 1 0,1 0 1,22 2-28,-25-1 1,-1 1-1,24 0 5,-1 4 1,0 0-42,-23-1 0,1-1 0,20 5 87,0-3-1415,-1 2 1378,-3-3 1,4 8-45,3-1 0,-3 1-241,-1-4 1,1 0 299,-4 1 0,3-1 5,0 0 0,1 0 321,-1 1-876,1-5 543,0 3 0,3-4 117,-23-1 0,-1 1 0,25 0-65,-2-4 0,2 3 178,-1 0 0,0 0-145,0-3 1,-3 0 8,-1 0 0,-3 1 89,-6 2-971,0-2 546,0 7 0,-4-2-1974,-2 3 1049,-2 0 1140,-1 1 0,-1 0 0,0 2 0,-1 4 0,0 1 0,-1 2 0</inkml:trace>
  <inkml:trace contextRef="#ctx0" brushRef="#br0">19795 3408 8327,'-24'9'-559,"1"0"-56,1 1 654,-2-1 0,-4 0 322,0 1 1,-2-1-152,-4 0 0,2 0-48,-9-3 0,1 1-40,-7-4 1,-3 0 106,-3-3 1,26 0 0,-1-1-85,0 0 1,0-1-1,2 0 1,0-2-68,-1-2 1,1-1 0,-1 0 0,1-1-55,-2-3 0,0 0 0,0 1 1,0-1-177,0 0 0,0-2 0,0-1 1,1 0 45,-2-1 1,2-1-1,0-3 1,1-2 47,-1 1 0,1 0 0,2 0 0,1 0-125,-1 0 0,1-1 1,1 0-1,2 0 22,0-1 0,2 0 0,1 0 1,1-1-155,0 0 1,1-1 0,-8-19 240,8 0 0,3 4 43,8 2 1,6 0-76,8 3 0,3-2 117,6 2 0,8-2 12,4 2 1,-12 14 0,1 0-84,2-2 0,0 0 0,1 1 0,0 0 181,2-1 1,0 0-1,0 1 1,1-1 29,2-1 0,0-1 0,2 1 1,1 0-85,2-1 0,0 1 1,-1 3-1,1 2 36,1 0 0,0 2 0,-1 2 0,0 2-9,0 0 1,-1 2-1,1 3 1,1 2-61,0-1 1,0 2-1,-3 3 1,-1 0-32,0 1 1,-1 0 0,-1 2 0,0 2-61,21 8 0,-21-5 0,-1 1 63,1 3 0,0 0 1,-1-1-1,-1 1-98,2 1 0,0 1 0,-3-1 0,-1 2 30,1 1 1,0 1-1,-1-2 1,0 2 44,-1 0 0,0 2 0,-2-2 0,0 1-59,16 17 1,-1 1 21,-5-4 1,1 4 72,-1 0 1,-3-2 9,0 1 1,-4-4 104,-6 1 0,-3-2 338,-3-1 0,-2-3-183,-4-1 0,1-2 546,-4 3 1,0-1-661,-3 1 1,-7-2 612,-2-1 1,-7-1-334,1 4 1,-4-1-179,-3 4 0,-1-1-163,-5-2 1,-4 2-162,-3-2 0,-5 2-105,-3 1 0,0-4-745,0 1 1,-2-3 598,21-9 1,-1-1 0,-1-2 0,1 1 134,-1 0 0,-1-1 0,2-1 0,0-2-1045,-22 5 0,1 2 1208,3-2 0,-1-1 0,3-2 0,4-2 0,5 0 0,5-1 0</inkml:trace>
  <inkml:trace contextRef="#ctx0" brushRef="#br1">18761 2616 13826,'0'-6'2182,"0"0"-2002,0 4 1,1-5 392,3 4 0,1-4 34,4 4 1,0 0-531,1 3 0,3 0-315,3 0 0,2 0 71,4 0 1,-1 0-185,3 0 1,0 0-341,1 0 1,-2 3 172,-5 0 0,1 5-875,0-2 0,-5 1 1132,-1-1 1,-3 7 0,-1-3 0</inkml:trace>
  <inkml:trace contextRef="#ctx0" brushRef="#br1">18957 2691 10468,'-15'10'556,"3"3"0,2-2-88,0 4 0,2 1-35,2 3 1,-1 2-130,4 1 0,-5 6-142,2-3 1,2 4-452,1-4 0,2-3 244,1 0 0,0 0 298,0-4 0,1 2-483,2-7 1,-1-4-2200,4-3 2316,0-4 0,8 2 0,0-4 0</inkml:trace>
  <inkml:trace contextRef="#ctx0" brushRef="#br1">19143 2756 10468,'0'6'563,"0"0"1,0-2 326,0 2-249,4 4-662,1 0 1,5 8-186,-1-2 0,3 1 92,1 2 0,3-1-231,0 1 1,2 0 343,0-1 1,1-3-52,-1-3 1,1-2-1925,0 0 1907,-1-5 1,1-1 0,0-4 0</inkml:trace>
  <inkml:trace contextRef="#ctx0" brushRef="#br1">19339 2840 10468,'-38'14'581,"2"4"-170,2-3 1,6 0-443,6 0 1,3 2-572,0 5 1,8-2 656,1 5 0,3-4 0,-2 2 0</inkml:trace>
  <inkml:trace contextRef="#ctx0" brushRef="#br1">19488 2821 10127,'-5'5'1542,"0"4"-1062,-4-8-532,4 7 174,1-3 0,4 4-26,0 1 1,0 2-79,0 1 0,0 2 5,0-2 1,3 2-232,0-3 1,1 1-29,-1-4 1,-2 0-199,2 1 1,1-4 79,0 0 264,-1-4 1,1 2 0,0-8-77,2-2 1,1-5-22,-4-2 0,5-2 144,-2 2 1,-1-3-285,1 0 1,0 2-134,4-2 0,-1 5 330,0-2 1,2 3 243,1 1-195,-1-1 1,2 2 192,-4 2 0,0 3-64,-3 6 1,-1 3-29,-2 7 1,-2 0-95,2 3 1,-2 2-132,-1 1 1,0-4 168,0 4 36,0-2 0,-4 1 0,-1 1 0</inkml:trace>
  <inkml:trace contextRef="#ctx0" brushRef="#br0">19916 2635 8564,'-9'-3'239,"-1"0"91,1 0 0,3 3 17,0 0 1,2 0-493,-2 0 264,4 0-395,-2 0-348,4 4-456,-4 1 462,3 4-246,-3 1 298,4-5 566,0-1 0,0-4 0,4 0 0,-2 0 0,4 0 0,-3-1 173,3-2 0,-2 2 240,2-2 0,-3 2 67,3 1 1,-3 1-152,3 2 0,-4 2 14,2 4 0,0 1-306,-1-1-104,0 4 215,1 2 0,-3 3-110,2 1 1,-1 3-129,1-1 1,-2 1-246,2-3 0,-1-1 150,-2 1 0,-2-1-82,-1-3 0,1-2 299,-4-7 0,0-2-9,-3-4 1,-1 0 392,1 0 0,0-1 42,-1-2-80,1-2 1,1-5-16,2 1 0,1 3 78,5 0 1,5 2-321,1-2 1,3 4-198,3-1 0,0 2-285,3 1 0,2 0 361,5 0 0,1 4 0,5 1 0</inkml:trace>
  <inkml:trace contextRef="#ctx0" brushRef="#br0">24013 3678 8223,'-15'3'338,"3"0"-89,-3 4-1,1-2 370,-5 1-431,1 2 0,-2-3 133,-2 4 0,-3 0 16,-6-3 0,0 2 29,-6-2 1,-1-2-123,-6 0 1,-2-3-18,-1-1 1,0 0-51,-6 0 0,27-2 1,-1-1-53,-1 1 0,0-2 1,0 0-1,-1-1-161,0-1 1,-1 0 0,0-1 0,-1-1 168,-1-1 0,-1-1 0,4-2 1,0-1-210,1-1 0,0 0 0,3-4 0,1-1 209,-1 0 0,0-2 0,1-2 1,0-2-1,1-3 0,0-3 0,3 1 1,1-2-150,-1-1 1,2-2 0,3 2-1,0 0-1039,1-1 1,0 0-584,0-2 1,0 1 977,6 4 1,1 0 0,-2-1 0,1-1 310,5 3 0,0 1 1,1 1-1,1 0 233,2 0 0,1 0 0,2 1 1,3 0 172,1 1 0,2 2 0,3-1 0,1 0-66,2 2 1,2 0 0,4-1 0,1 0 46,1-1 1,1 0 0,4 1 0,0 1 111,2-2 1,0 0-1,1 2 1,0 0 59,1 1 1,0 0 0,1 0 0,2 0 161,1 1 0,0 1 0,3 1 0,1 0-122,1 3 1,0 1 0,1 1 0,-1 2-123,-3 3 1,-1 3 0,1 0 0,0 2-55,-2 2 0,0 1 1,2 2-1,-1 1-57,-1 1 0,1 1 0,-2 1 1,0 3-36,-3 1 0,-1 1 0,2-1 0,0 2-38,1 3 0,-1 0 1,-1-1-1,0 1-168,-3 3 1,-1 0 0,-1 0-1,-1 0 50,-3 2 0,-2 0 0,0 1 1,-1 0 57,-1 0 0,0 0 0,-1 3 0,-1 1 52,0-3 1,-2 1 0,-1 2 0,-3 0 128,7 19 0,-5 6 9,-4 1 1,-6-24-1,0 0 11,2 24 0,-2 1-41,-4-2 1,-4-1 124,-2 2 0,-3 0-82,-4 0 1,-2-4-58,-7-6 0,0-2 30,-6-1 1,-2 3-38,-7-3 0,19-17 0,-1-1-20,-18 15 1,16-17 0,0 0-20,0 0 1,-1 0 0,-2-2-1,-1 0-8,1 1 0,-1-1 0,-2-3 0,1 0-75,1-3 0,0 0 0,-1 0 0,-1 0-369,-22 3 0,-1-3-97,3-2 0,4-5 566,0 1 0,0-2 0,0-3 0,2-4 0,3-5 0</inkml:trace>
  <inkml:trace contextRef="#ctx0" brushRef="#br0">22905 2691 8319,'-4'-9'-644,"3"-1"451,-3 1 0,3 3 500,1-1 1,5 4-6,1-3 1,6 3 121,4-3 0,2 4-209,4-1 0,1 2-183,2 1 1,1 4-595,-1 2 1,2 2 307,1 2 0,-1 2-937,-2 0 1191,-2 1 0,-5 0 0,1 2 0</inkml:trace>
  <inkml:trace contextRef="#ctx0" brushRef="#br0">23175 2821 8319,'-24'19'0,"2"-1"-265,7 1 1,-1 4 400,7 2 1,-3-2 641,6 2 1,-2-4-441,-1 1 0,0-1-417,3-2 1,2-2-631,4-8 0,0 0 55,0 1-592,4-1 1246,1-4 0,9-1 0,0-4 0</inkml:trace>
  <inkml:trace contextRef="#ctx0" brushRef="#br0">23268 2914 8358,'5'4'4,"-1"-3"1,-4 5 196,0-3 1,1-1-50,2 4 0,2 0 126,5 4 1,-1 3-181,0 3 0,2 1-67,1 2 0,0-1-247,3 1 1,-3 0 61,4-1 1,-4 1-258,4-1 0,-5-2 56,2-1 0,-3-4 355,-1-2 0,1 0 0,-1-3 0</inkml:trace>
  <inkml:trace contextRef="#ctx0" brushRef="#br0">23435 3026 8358,'-14'0'0,"-3"0"135,5 0 1,0 1-16,2 2 0,1-1-256,0 4 0,-4 2 118,1 4 0,-2-2-189,2 3 1,2 0 62,-3 0 1,4-1-214,3-3 0,-2 1 357,5-1 0,0 0 0,3 1 0</inkml:trace>
  <inkml:trace contextRef="#ctx0" brushRef="#br0">23575 2942 8451,'-5'0'-307,"1"0"147,4 0 1,0 4 454,0 3 0,0-1-84,0 3 1,0-1 160,0 8 0,0-1-107,0 4 1,0 0-260,0-1 1,0 1 129,0 0 0,0-4 17,0 1 1,0-5 41,0 1 0,0-4 239,0-2-177,0-4-473,0 2 0,0-16 1,4 3-209,2-9 1,-1-2 90,1-2 0,1 1 324,2 2 1,0 0 54,1 1 0,-1 0 23,0 3 1,1 1 173,-1 5 1,3 1-124,1 1 0,-1 0-67,-3 4 1,0 2 34,-3 7 0,1 1 15,-4 9 1,1-1-174,-1 4 0,-1 1-51,1 1 1,-2-1-280,-1 2 1,-3-2 80,-1-2 0,1 1-105,3-1 0,0 0-986,0-3 1410,0-1 0,0-5 0,0 1 0</inkml:trace>
  <inkml:trace contextRef="#ctx0" brushRef="#br0">23864 2747 8431,'0'-7'674,"0"1"0,3 3-318,0-3 1,4 4-87,-1-1 0,6 2 262,0 1 1,4-3-219,-4 0 1,5-1-77,-2 4 0,3 4-69,0-1 1,0 4-236,-3-1 1,-1 2 179,-5 2 0,0 2-112,-3 1 0,-2 3-560,-4 0 0,-2 1 314,-4 2 1,-5-1-411,-7 1 1,0 3 276,3 0 1,-3-1 212,2-2 1,3-2 66,1-1 0,2 1 220,4-5 0,-1 0-137,4-2 142,0-5 0,4 2 140,2-4 0,2 0-75,4-3 1,2 0 50,1 0 1,1-3-356,3 0 0,2-3-310,-3 3 1,3-3-99,0 2 1,4 1-1121,0 3 1639,-1 0 0,-2-4 0,0-1 0</inkml:trace>
  <inkml:trace contextRef="#ctx0" brushRef="#br0">24320 3128 10484,'0'-5'-714,"0"-3"1,0 3 0</inkml:trace>
  <inkml:trace contextRef="#ctx0" brushRef="#br1">20130 2430 11232,'-9'-13'-1037,"3"1"1,0-2-436,2 0 1481,1 2 0,4 0 686,2-1 0,3-5-172,7 2 0,-2-7-194,5 5 1,-1-6 124,4 2 0,4-6-44,2 3 1,-2-3 138,2 7 1,0-5-103,3 1 0,3-1 36,0 1 1,1 1-266,-1 3 1,-1 1 92,4-2 0,-1 0-138,1 0 0,3 0 53,-3 4 0,2-1-218,1 0 0,3 2-22,-3 1 1,2 3-178,-5 3 0,2 1 197,2 0 1,-1 4-184,0 2 1,-3-2 114,0 2 0,2 0-31,4 3 0,1 0-85,3 0 1,-2 0 113,-1 0 1,-3 0-60,2 0 0,1 1 97,-4 2 0,1-2 9,-7 2 0,3 2 68,-3-2 1,3 4-12,-3-1 1,-3-1 3,-3 2 0,0-4 38,3 3 0,-1-3 112,-2 3 0,1-3-135,-5 3 1,4 1 162,-3 2 0,4 0 24,-1 1 1,-2-1-131,2 0 0,-3 1 20,3-1-187,-5 0 102,3 0 0,-3 4-83,2-1 1,-2 2-12,5-2 1,-4-1-54,1 1 1,0-2 130,0 0 0,0-1 23,-4 0 0,1 1-5,0-1 0,-1 0 0,1 0 0,-1 1 27,1-1 1,-1 0 27,-3 1 1,3-1-63,-3 0 0,0 1-7,0-1 0,-2 0-278,2 1 0,-3-1 81,0 0 0,-2 0-321,0 1 1,-2-4-146,-2 0 0,1 0-419,-3 4 0,-1-1-162,-3 0 522,4 1 1,-3 2-1251,2 1 1925,-2-1 1,-5 1 0,-1 2 0</inkml:trace>
  <inkml:trace contextRef="#ctx0" brushRef="#br1">22681 1946 9685,'-4'-15'-313,"-2"3"0,2 2 627,1 0 0,2 4 1687,1 0-880,0 4-312,0-2-695,0 12 1,3-1-35,0 9 1,4-1-182,-1 4 0,6 0 230,0-1 1,0 2-74,-2 2 0,2-3-84,1 3 0,0-2-214,-1-2 1,-1 1 85,1-1 1,-2 0 194,-4-2 1,2 0 491,-2-3-319,-2-1 0,-4-4 271,-6-2 1,-5 2-146,-2-5 1,-7 1-85,-2-1 0,-4-2-361,-2 2 1,-1 1 138,-2-1 0,-2 4-1043,-4-4 0,0 4-133,-1-1 1,2 2 1143,2 2 0,-2-1 0,3 0 0</inkml:trace>
  <inkml:trace contextRef="#ctx0" brushRef="#br0">20605 4721 8494,'-19'9'-587,"1"3"0,-1 2 393,0 0 239,5 2 0,-4 3 172,3 3 1,1 2 278,2 4 1,3 1-302,2 2 0,3-2-180,4 2 0,4-6-146,3-4 0,5-5 39,4-4 1,4-2 4,2-4 0,4-4 31,-1-8 1,-2-5-260,2-7 0,2-2 99,1-2 0,-2 0-47,-7-3 1,-2-2 174,-1 2 1,0-1 253,-3 1 0,-5 4 571,-5 5 0,-2 3 55,-1 3-232,0 5 1,-7 5-139,-2 6 0,-6 7 23,3 2 0,-1 6-466,4 1 0,3 4-423,0-2 1,3 0-44,0 1 0,3-1-1409,3 1 1896,-1 2 0,10-8 0,-2 4 0</inkml:trace>
  <inkml:trace contextRef="#ctx0" brushRef="#br0">21117 4870 8120,'0'-10'417,"-4"1"0,-1 4-182,-5 2 1,1 2-17,0 1 0,-1 0-169,1 0 0,-3 4 8,-1 2 1,1 5-28,3 2 1,-1 3-104,1 0 1,4 1-7,2 2 0,2 0-241,1-1 0,0 1 33,0 0 0,5-2 66,4-1 1,5-3-367,4-4 0,1-3-4,-1-3 590,1-2 0,4-5 0,1-2 0</inkml:trace>
  <inkml:trace contextRef="#ctx0" brushRef="#br0">21322 4851 8120,'-9'0'874,"-1"0"1,4 1-518,0 2 0,4 3 10,-1 7 0,2 1-323,1 5 1,1-1-301,2 1 1,-1 3 1,4 0 0,0 2-274,4-2 0,-1 0 81,0-4 0,0-3-274,1-3 0,-1-1 314,0-2 0,1-4 407,-1-2 0,0-6 0,1-2 0</inkml:trace>
  <inkml:trace contextRef="#ctx0" brushRef="#br0">21471 4898 8120,'1'-9'231,"2"3"358,-2 2-372,3 4 22,-4 0-60,0 4 0,0 5 256,0 7 1,0 4-127,0 4 0,0 2-96,0 8 1,-3 2 144,0 4-1802,-4 2 1528,-3 5 0,-1 2-53,-5 1 1,4-4-94,-3-6 0,0-3-167,0-3 0,-2-4 56,5-8-689,-1 0 589,4-16 1,0 5-728,-1-7 247,5-1 1,1-5 257,4-5 1,4 0 819,2-8 1,3-5 0,0-4-1</inkml:trace>
  <inkml:trace contextRef="#ctx0" brushRef="#br0">21787 4944 8043,'-1'-14'149,"-2"1"1,2 0-150,-2 0 1318,-2 1-805,4 3 0,-7 3 80,1 3 1,-1-1-23,-1 1 0,0 0-311,-1 3 1,1 4-16,0 2 0,2 4-281,1 2 0,1-1-79,-1 5 0,2-4-43,4 4 0,1-4-7,2 4 1,2-5-279,4 2 1,2-1 147,1-3 1,-1 3-192,5-6 0,-4 1-702,4-1 1,-2 2 23,2-5 1164,1 0 0,-2 1 0,4 1 0</inkml:trace>
  <inkml:trace contextRef="#ctx0" brushRef="#br0">22085 4637 7945,'0'-10'762,"0"1"-6,0 0-421,0 0 0,1 4-24,2 5 0,-1 10 162,1 8 1,-2 5-294,-1 5 0,0 3-173,0 0 0,0 4 99,0-1 1,0 6-135,0 0 1,0-3-525,0-3-420,0-4 632,4 3 0,-3-7-556,2-1 0,2-7 161,1-9 1,3-4 59,0-5 1,1-2 674,3-4 0,1-8 0,5-10 0</inkml:trace>
  <inkml:trace contextRef="#ctx0" brushRef="#br0">22327 4898 7945,'0'9'474,"0"0"0,0-3-208,0 1 0,0-1 90,0 3 1,0 3-64,0 1 0,0 2-28,0-2 1,0 0-657,0 0 1,0-3 333,0 2 0,0 2-957,0-2 1,1-2 258,3-4 755,-3-4 0,3 6 0,-4-3 0</inkml:trace>
  <inkml:trace contextRef="#ctx0" brushRef="#br0">22365 4776 7945,'-4'-9'522,"-2"-3"792,-3-1-1039,4 1 0,2 4-316,6 1 215,2 3 0,4 4 5,1 0 1,-4 1-1945,0 2 1765,0 7 0,8 0 0,0 4 0</inkml:trace>
  <inkml:trace contextRef="#ctx0" brushRef="#br0">22737 4870 8032,'-9'0'0,"-5"0"0,-1 0 1532,1 0-967,1 4 0,-1 1 372,-1 4 1,-3 5-385,0 1 0,0 0-386,3 0 1,5 1-77,7 2 0,2 3-177,1-2 1,5 0-104,5-6 1,3 2-413,6-2 1,4-1 600,1-3 0,3 1 0,1-1 0</inkml:trace>
  <inkml:trace contextRef="#ctx0" brushRef="#br0">22988 5046 7892,'-18'0'1415,"3"0"0,2 0-1841,4 0 110,3 5 225,2-4 11,4 7 80,0-3 0,0 4 0,0 1 0</inkml:trace>
  <inkml:trace contextRef="#ctx0" brushRef="#br0">20493 5484 7885,'-4'3'1289,"4"0"0,13 0-683,12-3 0,12 0-97,9 0 1,-16 1-1,1-1-872,6 2 1,1 0 0,3-2 0,1 2 565,6 1 0,1 0 1,1-1-1,2 1-259,-16-1 1,0 0 0,1 0 0,1 1 0,1 0 0,0-1 241,1 1 0,0-1 0,1 0 0,-3 0 0,0 1 1,-1-1 52,2 0 0,-1 0 1,0 0-1,-1 0 1,0 0-1,0-1-91,0 1 1,0-1 0,1-1 0,-1 1-1,1-1 1,-1 0 24,2 2 1,-1-1 0,0 0-1,14-2 1,0-1-124,-2 1 1,-1-1 0,-3-1 0,-2 0-77,-3 2 1,-1-1 0,-3 0 0,0 0-371,-2 0 0,-2 1 1,-5 0-1,-2 1 110,21-3 1,-12 2-437,-7 1 1,-4 0 182,-6 0 0,-3 0-2550,-3 0 3089,-6 4 0,-1-8 0</inkml:trace>
  <inkml:trace contextRef="#ctx0" brushRef="#br0">22895 5633 7931,'-18'0'0,"0"0"3276,3 0-1300,1 0-643,9 0-2514,1 0 1181,4-4 0,0 3 0,0-3 0</inkml:trace>
  <inkml:trace contextRef="#ctx0" brushRef="#br2">22663 3426 11199,'-7'0'-1089,"1"0"1102,4 0 1,-3 0 399,2 0 0,1 0-54,-4 0 1,2 5-90,-2 1 0,0 3-136,-3 3 1,-2 0-115,-1 3 0,-1 1 77,-3 3 0,-2 0 0,3 3 1,-6-2 34,-1 1 1,-2 2 15,2-1 1,-3-4 6,3-2-39,-3-1-68,5 4 0,-3-4-1,4-3 1,-2-2-29,-1 0 0,-3 2 3,3 0 0,-3 0 16,0-6 0,-5 2-25,-1-2 1,-4 3 22,0 0 1,0-1-76,1-1 0,1 0 169,2-4 1,-1 3-207,-2-3 0,2 3 36,4-2 0,-1 3-6,-2-1 1,-2-1 1,-5 1 1,5 0 92,2 0 1,-1 1-18,1-4 1,-1 4 81,1 0 1,1-2-90,-4 1 1,-1-1 192,-6 1 0,5 2-240,-4-5 1,4 4 174,-5-1 1,0-2-42,1-1 1,0 1 7,6 0 0,2-1-116,4-3 1,0 0-26,0 0 1,1-1-51,3-2 0,-2 1 109,4-1 0,-4-1-19,1 1 0,1-3-40,0 3 1,2-1 127,-3 1 1,-1-2-211,-5-1 0,2-2-60,-2 2 1,2-3-23,1 0 1,0 0 84,0 0 1,1-4 156,3 1 1,1-2 334,4 2-243,1 2-214,-1-4 0,5 2-21,1-1 1,3 1-7,0 3 1,-2-1 97,0 1 0,0 0-31,6-1 1,-2 2 40,2 2 0,0-2 0,0 1 1,1-1 41,-1-1 0,-2-1-55,1 1 1,-1 0-192,-1-1 260,-1 1-84,-3 0 0,2 0 47,-5-1 0,4 1 77,-4 0 0,5 2 32,-2 1 0,0 0-15,0-3 1,2 2-11,5 1 1,-1 3-266,4-3 78,-1 4-834,0-2-538,3 4-199,-3 0 1,11 0-63,3 0 1717,1 4 0,3 1 0,0 4 0</inkml:trace>
  <inkml:trace contextRef="#ctx0" brushRef="#br2">20400 3389 23001,'-23'0'-346,"7"0"290,-3 0 1,4 0 63,-1 0 0,0 4 222,3 2 1,-7 4 59,2 2 1,-7 0-470,0 3 0,-6 1 123,-3 2 1,-3-2 71,-4-1 0,7-3 299,0 0 0,8-5-72,5 0 1,1-5 158,1 1-828,5 2 125,4-4-304,6 3 594,4-4 0,0 1-510,0 2 0,4-1-195,3 4 1,0 2-25,-1 4 0,2 3 235,-1 3 0,1 3 120,1 4 1,1 1-189,-1 8 1,0-3 223,0 3 1,1 1-227,-1 5 1,0-5 508,1-1 0,-1-5 105,0-4 0,1-3 211,-1-3 1,-3-6-406,0-3 0,1-5 251,2-5 1,1 0 224,3 0-76,1 0 1,5-4-1,-1-1 1</inkml:trace>
  <inkml:trace contextRef="#ctx0" brushRef="#br3">22383 6564 8301,'-4'-14'0,"-2"1"0,-5 4 367,-2 3 0,0 2-94,0 4 0,-1 1-317,-5 2 0,-4 3 72,-1 6 1,-4 4 45,-3 6 1,3-2 82,0 5 0,4-4-91,5 1 0,4-2-28,-1 2 0,9-5-267,1 1 0,4-5-287,2-1 0,8-2 263,4 0 1,6-5-785,4-2 1037,2-2 0,4 3 0,-1 1 0</inkml:trace>
  <inkml:trace contextRef="#ctx0" brushRef="#br3">22504 6555 7339,'0'10'733,"0"3"0,0 1-370,0 5 0,1 4-255,2 5 1,2 1-178,1 6 0,1-5-241,-4 1 0,3-3 173,-3-4 0,5-2-371,-2-6 1,-1-3 100,1-4 0,1-3 407,2-3 0,0-6 0,0-3 0</inkml:trace>
  <inkml:trace contextRef="#ctx0" brushRef="#br3">22644 6667 8229,'-4'-6'0,"2"2"73,-4 4 181,4 0 1,-6 2 33,5 5 0,-1 1 0,1 10 0,-1 3-48,-2 7 1,-3 4 8,3 2 1,-3 4-294,-4 2 1,0 5-112,-3 5 0,8-24 0,-1 0 152,-7 20 1,0-2-7,0-10 1,0-2-107,3-4 0,1-8-9,3-5 1,2-5-104,1-3 0,3 0-686,-3-4 400,4 0-663,-2-3 1301,8-8 1,5-3 0,6-7-1</inkml:trace>
  <inkml:trace contextRef="#ctx0" brushRef="#br3">22895 6676 8366,'0'-16'62,"0"1"1,1 1-63,3 2 0,-3 0 211,2 5 44,-2 3 0,-5 0 355,-3 4 0,-1 0-271,-1 0 1,-5 3-134,-1 0 0,1 8-273,2-2 0,2 3 97,0 1 0,1 1-198,0 5 0,0-2 34,3-1 0,2 2 25,4-3 1,0 3-32,0 0 0,4-3-300,2-3 1,6-1 37,0-2 1,8-1-129,-2-2 1,4-2-599,0-4 1128,2 0 0,4-8 0,0-2 0</inkml:trace>
  <inkml:trace contextRef="#ctx0" brushRef="#br3">23212 6350 8215,'-5'0'280,"-4"4"50,8 1 0,-3 6 162,4 1 1,-1 7-155,-2 6 0,2 2-104,-2 4 0,-1 3-186,1 3 1,-1 0-242,1 0 1,2 1 86,-3-1 0,3-8-112,1-4 1,0-6-18,0-3-447,0 1 192,5-10 1,0 1 172,4-8 0,1 0-63,3 0 1,-2-7 379,5-3 0,-1-5 0,4 0 0</inkml:trace>
  <inkml:trace contextRef="#ctx0" brushRef="#br3">23380 6648 8275,'-6'0'538,"2"0"0,3 0-400,-2 0 107,2 0 1,-3 4 157,4 2 1,-3 6-265,0 0 0,0 2-165,3-2 1,0-1-76,0 5 1,0-2-345,0 2 0,1-2 31,2-1 1,-1-3-1049,4 3 1462,0-7 0,8-2 0,0-4 0</inkml:trace>
  <inkml:trace contextRef="#ctx0" brushRef="#br3">23463 6490 8275,'-4'-10'0,"-1"1"525,0 0-418,1 4-471,4 0 357,4 14-924,-3-3 594,7 7 1,-3-2 336,5 1 0,-1 3 0,0 3 0</inkml:trace>
  <inkml:trace contextRef="#ctx0" brushRef="#br3">23780 6648 8275,'-6'-3'263,"-1"0"1,2-1 1145,-1 0-885,-2 3 0,3-3 61,-5 4 1,0 0-199,-2 0 0,1 4 86,-1 3 1,-2 1-369,2 1 0,0 4 88,2-1 1,1 4-330,0-4 1,0 4-157,3-4 0,2 5-297,4-2 0,0 2 110,0-2 0,4-1-437,2-5 0,7 2 178,2-1 0,7 0 738,3-7 0,2 4 0,1-2 0</inkml:trace>
  <inkml:trace contextRef="#ctx0" brushRef="#br3">24078 6862 8275,'-9'0'2307,"-1"-4"-2456,5 3-172,1-7 210,4 7 36,0-4 1,-3 7-37,0 1 111,0-2 0,-2 11 0,0-2 0</inkml:trace>
  <inkml:trace contextRef="#ctx0" brushRef="#br3">22188 7216 8174,'-10'0'0,"1"0"0,5 0 334,4 0 0,10 0 554,12 0 0,10 0-350,12 0 1,-18 0-1,2 0-292,3 0 0,0 0 0,4 0 0,1 0-347,4 0 0,1 0 0,2 1 1,3 1 501,3 0 1,1-1-1083,-2 1 0,1-1 883,2-1 1,-1 0 0,-1 1 0,0-1 32,0 2 0,1-1 1,-2 0-1,0 0-219,-2 3 0,-2-1 0,-3-2 0,-2 0 75,-3 0 1,-1 1-1,-3 0 1,-1 0-104,-1 0 1,-1-1-1,-1 1 1,-1-1-397,23-1 1,-5 3 325,-7 0 1,-5 0-947,-2-3 0,-3 1-424,-3 3 1,-3-2-1826,-3 4 3277,0-4 0,-1 4 0,1 0 0,-1 5 0</inkml:trace>
  <inkml:trace contextRef="#ctx0" brushRef="#br3">24227 7356 8069,'-15'-6'779,"0"-2"976,6 2-1087,-3 2-335,11 0-2256,-3 0 1923,4 2 0,0-2 0,0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2300 11685 19467,'-8'-4'-2256,"1"-2"1666,3 2 1,4-2 267,0 3 0,4 2 1125,3-2 0,6 1-33,6-1 1,7 2-238,9-2 0,6 2-260,6 1 0,-18 0 1,3 0-482,4 0 1,2 0 0,5 1 0,2 1 403,6-1 1,0 1 0,-15 0 0,-1 0-1,1 0-351,1 0 0,0-2 0,1 1 1,0 1-1,0-1 0,1 1 334,-1-1 0,0 0 0,0 0 0,1-1 0,0 0 0,0 1-399,-1-1 1,-1 1 0,0 1 124,-2-1 0,1 1 1,-1 0-1026,16-1 1,-1-1 723,-3 2 0,0 0 280,4 0 0,-1 0 0,-5-1 1,-1 0-221,0 2 0,-1 1 1,-2-2-1,-1 2 72,-2 0 1,-1 1 0,-4 0 0,1 0-55,-1 1 1,-1 1 317,14 7 0,3 5 0,-15 0 0,2-1 0</inkml:trace>
  <inkml:trace contextRef="#ctx0" brushRef="#br0">2123 13249 16134,'22'-13'730,"6"-3"0,9 3-524,-10 6 0,2 2 0,2 1 1,1 1-914,6 1 1,1 1 0,4 0 0,0 1 682,5 0 0,0 0 0,-2 0 0,-1 0-461,4 0 0,-1 0 0,-3 2 0,1 0 335,-1 1 1,0 1-1,1-2 1,1 0-5,-4-1 0,1 1 1,0-1-1,0 0-70,-5 0 1,-1 1 0,1 0 0,0 1-516,-2 1 1,0 1 738,-3 2 0,-1 0 0,1-1 0,1 1 0,-3 3 0,-1 0 0,1 1 0,0 1 0,0 0 0</inkml:trace>
  <inkml:trace contextRef="#ctx0" brushRef="#br1">10437 13547 8133,'-35'3'12,"-2"0"-1,-2 1-449,-7-4 1,1 0 786,17 0 0,0 0-1033,-1-2 0,0-1 804,-1 3 0,-1-1-70,-1-1 0,0 0 40,-1 2 0,1 0 0,-4 0 0,0-1 120,-2 0 0,-1-1-227,-3 0 1,0-1 37,0-1 1,-1-1 0,-3 0 0,-1-1 158,0 1 0,1-2-274,-1-2 0,1-1 111,-3-1 0,0-2 0,0-2 1,0-2-71,1 1 0,0-2 1,0-3-1,2-2 38,3-1 1,2-2-768,-1-2 1,0-2 752,14 9 1,0-1 0,0 0 0,1-1 0,1 0 0,0-1 56,-1-1 0,1 1 0,1-2-118,1 0 0,0 0 1,1 0 50,-1-1 0,1 1 0,0-1 0,-8-14 0,1 0 10,0-1 0,1 0 1,4 2-1,1-1-242,0-2 1,1-1 0,3 1-1,1 0 315,0 0 1,1-1 0,2 1 0,3-1-40,1-2 0,2-1 0,2 2 0,0 0 72,2-1 1,0-1-67,2 0 0,2 1-560,-1 1 1,2 1 569,0-1 0,2 1-6,-2-3 0,2 2 0,0 4 0,2 2 68,0 0 0,0 0 0,1 2 0,0 0-56,1 3 0,0 0 0,1-1 0,1 0 9,0 1 1,2 0 0,1 1 0,1 0-1,1-1 0,1 0 0,2 0 0,0 1-12,0 1 0,1-1 1,3 2-1,1-1-2,0-1 0,1 1 1,2 2-1,1 0-25,1-3 1,0 1 7,4 0 0,0 1 10,-1 0 0,1 1 0,5-2 1,1 1-47,1 1 0,0 1 0,0 1 0,0 2 50,0 2 0,-1 1-34,0 1 1,0 2 111,-3 2 0,1 3 0,1 0 0,1 2-90,1 1 1,0 2 90,-4 2 0,1 1-47,-1 1 1,0 2 0,-2 2 0,1 1 35,1 2 0,1 1 0,1 0 0,1 1-65,3 2 1,-1 0 0,0 1 0,0 1 50,1 0 1,-1 2 65,2 1 1,0 1-141,-1-1 1,0 0 0,4 5 0,0 1 11,0-1 1,0 1 0,-4 0 0,-1 0-8,1 1 0,-1 0 0,-3 1 0,0 1 19,-1 1 1,-1 3-1,0 1 1,-2 2 13,2 4 1,-2 2-1,-1-3 1,-1 2-5,0 3 0,0 0 0,2-2 0,-1 1-10,-1 3 0,0 0 0,2 0 0,0 0 1,1 3 1,0 0 0,-4-3 0,1 0-50,1 1 1,1 0 53,-3 0 1,1-1 3,-3-1 0,1 0-442,2 2 0,-1 0 430,-5-4 0,0 0 0,1 0 0,-1 0 197,-3-2 1,-1 0 0,1 0 0,-2 0-145,1 2 1,-1-1-1,-1 1 1,-1-1 39,-3-1 1,1 0 0,0-1 0,-1 1 42,0-2 0,-2 1 0,0-2 0,-1 1-22,-1 0 1,-1 1-77,-1 0 0,0 1-13,2-3 1,1 0 0,-3 6 0,-1 0 25,1-2 0,0 1 0,-1 0 1,-1 1-21,0-1 0,-2-1 0,1 4 1,0 1-73,-1 0 0,-1 0 0,-1 1 0,0 1 93,0-2 0,0 0 145,-2-2 1,0 1-187,-2 1 1,-2-1-1,0-3 1,-2 0 31,-1 2 1,-1-1 0,1-5 0,-1 1 311,-2-2 0,-1-1 0,1-2 0,-1-1-361,-1-1 1,0 1 0,-2 0-1,0 0-1,-1-2 1,0 0 0,-3 0 0,-1 0-215,0-1 0,-1-2-104,-1 1 1,0-1 258,-2 2 1,0-1 0,-2 0-1,-1-1-356,-1 0 1,-1 0-1,2-1 1,0-1 96,2-3 0,-1 0 1,3-1-1,0 1-126,-1-2 0,0 1 1,0 0-1,0-1 430,-21 10 0,-2 0 0,10-4 0,5 1 0,5 0 0</inkml:trace>
  <inkml:trace contextRef="#ctx0" brushRef="#br1">16303 13445 8242,'-37'0'0,"-3"0"-7,-1 0 1,1 0 153,3 0 0,-5 0-302,-1 0 0,-3-4 259,0-2 0,-2-3-412,-1 0 0,23 3 0,0 0 361,-2-1 0,0 1 0,-2-2 1,0 0-64,-1 0 0,0 0 0,0-1 1,0 0 27,-2 0 0,1 0 1,-1-1-1,1 1-249,-5 0 1,-1 0 0,-1-2 0,-1 0 228,-1 0 0,-1 0 0,-2 0 0,1-1-329,1 2 0,0-1 0,-2-2 0,0 0 433,-3-4 0,1 0 0,0-2 0,0-1-51,1-2 0,0-2 1,1 0-1,0-1-13,2-1 0,0-1 1,2 1-1,0-1-29,1-4 1,1 0 0,0-1 0,0-1-1,1 1 0,0-1 1,1-2-1,0-1 1,1 2 0,-1 0 0,2-2 0,1-1-89,-2 0 0,2 0 0,0-3 1,0-1 20,2 1 0,0-1 1,10 13-1,0 0 0,0-1-17,-9-11 0,1 0 1,1-3-1,1 0 22,2 0 0,1-1 0,-1-1 0,0 1 43,2 2 0,-1 0 0,0 1 0,1-1 6,2 4 0,2-1 1,-2 1-1,1-1 9,1-1 1,1 0 0,0 0-1,1 1-161,1 0 0,1 0 0,1 1 0,1-1 178,3 3 1,1 0 0,0 1-1,1 0 33,0-1 0,0 1 0,1 1 0,2 1 11,1 1 0,2-1 0,-1 2 0,1 0-23,2 2 1,0-1 0,1 1 0,0 0 89,2-2 0,1 0 0,-1 4 0,1-1-78,3 0 0,1 1-58,2 2 0,0 0 28,-1-1 1,2 1 0,4 1 0,2 1-6,0-2 1,0 0 0,1 1 0,2 0-6,3-1 0,1 1 1,0 0-1,1 0 123,4 1 1,1 0-1,0-1 1,-1 1-126,4-1 1,0 1 0,-2 3-1,2 1-35,2 0 0,1 1 0,0 1 1,0 0 35,3-1 1,0 2-1,0 0 1,0 1-5,2 2 1,1 1 0,-2 1-1,-1 1-1,3 3 0,0 2-459,-1 0 0,0 1 466,2 4 0,2 0 1,-1 1-1,2-1-4,2 1 1,0 2 0,-3 0-1,0 3-137,0 1 1,0 1-1,0 3 1,0 0 120,0 1 0,0 1 0,1 1 1,1 1-64,1 2 1,0 0-1,-2 0 1,-1 0-4,2 3 1,-1 1 0,0 0 0,-1 0 63,2 0 1,-1 1 0,1 1 0,1 1 60,-16-8 1,0 1 0,0 0 0,13 7 0,0 0-129,0 3 0,0-1 0,-2-2 0,1 1 154,-1-1 1,1 1 0,-1 1 0,0 0-30,-12-9 1,1 1 0,-1 0 0,10 9 0,0 0 115,1-1 1,0 0 0,-1 3 0,0 0-32,-1-1 0,1 0 0,0 1 1,0 1-40,1 0 0,0-1 1,-3-2-1,-1 0-43,-1 1 1,0 0-1,-2-1 1,-1 1 32,2 1 1,0 0 0,-3 0-1,0 0-82,0 2 0,-1 1 1,-1-2-1,-1 1 16,-1-1 1,-2 2 0,0 0 0,-1 0-4,0-1 0,1 0 0,-1 0 0,-1 1-14,2-1 0,-1 0 0,-2 1 0,0-1-63,-2-2 0,-1 1 1,-1 1-1,0 1 32,0-1 1,0 0 0,-1 0 0,-1 0 170,-1-1 1,0-1 0,0 1 0,-2-1-228,0-2 0,-2-1 0,-1 1 0,0 0 62,-1-1 1,0 1 0,-2 1 0,0 0 232,0-1 1,-2-1-1,-2 3 1,-1-1-229,-2-1 1,-1-1 0,0 26 4,-1 0 0,-4 0 42,2-26 0,-2 1 0,-2 0 0,0 1 71,-2-2 0,0 0 0,-2 1 0,-1 0 43,1 0 0,-1-1 0,-3 1 0,-1-1-42,1-3 0,0 0 0,-1 1 1,0 0 57,-13 16 0,12-18 0,0 0-56,-1-2 0,0 0 0,-3 2 0,0 0-31,0-2 0,0 0 1,-3 1-1,0-1-18,0 1 1,0-1 0,-2-1 0,-1-1 10,-2 0 1,0 1 0,0 1 0,0-1-32,1-1 0,-1-1 0,0-1 1,0-1 99,0-2 0,0-2 0,-2 0 0,0-1-432,-1 1 1,0 0 0,-2-1-1,0-1 136,0 1 0,0-1 1,0-1-1,-1-1-511,3-1 0,0 0 0,-3-1 0,0 0 19,-2 0 0,0 0 651,-2-1 0,-1 1 0,2 0 0,-1 0 0,-1 1 0,0-1 0,-1 0 0,0-1 0</inkml:trace>
  <inkml:trace contextRef="#ctx0" brushRef="#br0">4963 15717 12093,'-10'0'-115,"4"-1"1,0-1-540,-1-1 490,3-1 1,-5 1 497,3 0 0,1-1 113,-1 1 33,0 2 0,-3-4-253,3 2 1,-1 1-106,4-5 1,-4 4-44,4-3 1,0 0-7,3-3 1,0-2 97,0-1 0,1 0 134,2-3 1,3-1-207,3-2 1,4-2-42,3-2 0,1 2 38,2-5 1,3-3 194,0-3 1,3 0-255,0 3 0,2 0 206,1 0 0,3-3-60,0 0 1,0 0-42,-3 3 1,4 0-4,2 0 0,2 0-90,2 0 1,-1 0-264,0 0 1,0 4 249,1-1 0,1 0 46,-2-3 0,3 4-26,-6 2 1,2 3-6,1 0 1,4-3 9,-1 1 0,1-1 76,0 3 1,-2 4-144,4-1 1,-6 1-20,0-4 1,-2 5-152,2 1 0,5 0 103,1 0 0,-2-2 10,0 3 1,0-1-15,0 4 0,0-1-2,-1 1 1,0 1-21,3 2 1,-4-2 7,2 5 1,-2-1 10,1 1 0,-4 2-9,1-2 0,-3 2 15,0 1 1,3 0-15,1 0 0,-4 0 35,3 0 0,-3 0 8,0 0 0,2 0 8,-1 0 0,0 0 13,-1 0 1,2 3 66,-2 0 0,3 1-69,4-1 1,-3-2 96,2 3 0,-1-3-2,-2-1 1,4 0 10,3 0 1,-3 3 2,-1 0 0,3 1 12,0-1 0,3-2-29,0 2 1,0 2-229,-3 2 1,3-2 137,-3 1 1,1 0 62,2 3 0,-5-2-73,2-1 0,1 0 26,-1 3 1,4 0 11,2-3 0,-4 2 13,1-2 1,-2 3-27,-1 0 1,3 3 45,-3 1 0,2-1 10,-2-3 0,2 4-19,-5-1 0,3 4-23,-2-4 1,0 4 10,-1-4 0,-1 4-3,1-4 0,1 4-16,0-4 1,-1 4-14,-3-4 0,1 3 8,-1-2 1,0 2-12,0-2 31,1 3-8,-5-5 0,3 5 121,-2-3 1,2 2-90,2-2 1,-4 2-33,0-2 1,-1 2-13,1-3 24,6 5-5,-10-7 1,11 7 15,-7-5 1,-1 4 11,1-4 0,-4 2-24,1-2 0,-2-2 219,-1 3 0,0-2-198,0 2 1,-1-3 117,-2 2 1,1-1-240,-5-2 0,4 0 363,-3 1 0,0-1-388,-4 0 0,-2-2 237,-1-1 0,-3 0-166,0 3 0,-3-3-47,-2 1 1,0-1-151,-4 3 1,3-3-329,-3 1 1,3-1 174,-3 3 1,1 0-622,-4 1 0,0 0-30,0 3 0,0-2-290,0 4 0,-5 1 1335,-1 3 0,-2-1 0,-1 1 0</inkml:trace>
  <inkml:trace contextRef="#ctx0" brushRef="#br1">10298 15093 8441,'-24'-8'0,"6"1"787,9-5-551,4 6 0,13 6-408,5 6 0,2 6 340,1 4 1,1 2 172,-1 0 0,1 2-89,2 2 1,1-3 224,1 3 0,-1 3-376,2 3 0,0 0 94,0 3 0,0 0-108,-3-3 1,-4 2 89,1-6 0,-6-2 140,-1-3-74,1-5-172,-9-9 25,3 0 1,-8-5 95,-3 0 1,-6 0 55,-6 0 0,-4 0-637,-8 0 1,-3 0 234,-3 0 1,-1 0-1219,-2 0 0,-4 1 306,-6 2 1066,3 2 0,-5 5 0,2 3 0,24-6 0,0 1 0,-2 1 0,1 0 0</inkml:trace>
  <inkml:trace contextRef="#ctx0" brushRef="#br0">14972 3166 14559,'5'-10'-783,"0"1"434,-2 0 1,2-2 454,5-1 1,0 2 24,3-3 0,-2 6 182,4 1 1,4 4-134,3-1 0,3 2-52,-4 1 0,8 0-257,-1 0 1,6 4 199,1 2 1,8 2-349,4 2 0,-21-5 0,0 0 177,1 1 1,-1 0-1,2-1 1,0 1-3,1 0 1,1 0-1,3-1 1,1 0-23,2 0 1,0 0-1,0-1 1,0 1-120,-2 0 1,0-1 0,2 1 0,0 0 232,2 0 1,1-1 0,-1-1 0,0-1-231,0 0 1,1-1 0,0 1 0,-1 0 412,1 0 1,-1-1-1,3 3 1,-1-1-32,3-2 0,1 1 0,-2 1 0,1 1 89,0-1 0,1 0 1,-1 0-1,0-1-2,0 1 1,1 1 0,0-1-1,2 0-48,2 1 1,0 1 0,-3-2 0,0 0-428,0 0 0,0 1 0,-2-2 0,0 2 334,-1 0 1,-1 1-1,1 1 1,0 0-12,1 1 0,-2-1 0,-4 0 0,-2 0-67,0-1 0,-1 0 1,-3-1-1,1 1-61,-1 0 0,0-1 0,-1 1 1,0 0 176,-2-1 1,0 1 0,22 4-303,-3 0 0,-8 0-271,-5-3 0,-7 2 627,1-2 0,-10 3-302,-3 0 0,-4 0 96,-5 1 1,-3-1-1374,-6 0 0,-7 2 1399,-9 1 0,5 3 0,-4 3 0</inkml:trace>
  <inkml:trace contextRef="#ctx0" brushRef="#br0">16201 3231 14781,'3'-7'-805,"0"-3"819,0 3-478,-3-6 115,0 7 1,-5 7 234,-4 9 1,-5 1 51,-4 8 0,-5 1-155,-2 8 1,-5 0-55,-1 0 1,-1 0 58,1 0 1,3 0 241,0 0 1,1-4-76,5-2 1,5-6 422,4 0-643,3-5 297,5 2-86,1-3 1,8-5 196,2-2 0,3 1-151,4-1 0,-2 3 341,5-2 1,0 2-255,6-3 1,2 4-23,4-1 0,1 0-107,2 0 1,3-4 96,6 1 0,3 1-365,3-1 1,1 0 420,-1-3 1,1 0-51,-1 0 0,0 0 111,-3 0 1,-2-3 160,-7 0 0,-2-3 57,-4 3 0,-7-5 39,-3 2 239,-10-2 0,1-1-192,-9-1 1,-1 0-7,-2-2 1,-3 0-112,-3-3 1,-3 2-508,-1-2 1,-2-1-30,2-2 0,-2 2-379,2 1 1,-3-2-59,0-5 0,3 6 272,0-3 0,0 3-943,1-3 1,-2 3 208,2 1 0,1 0-928,-1 0 2014,2 1 0,-4 5 0,0 0 0</inkml:trace>
  <inkml:trace contextRef="#ctx0" brushRef="#br0">17067 3324 8678,'-15'0'318,"-1"-3"77,3 0 1,0 0-428,0 3 0,2 1 4,-4 2 1,-1 3 122,-3 6 1,-3 3-88,-3 4 1,-5 0-59,-1 3 1,-4-1-110,0 3 0,0-3 95,1 1 0,3-2 5,6-2 1,4-3-9,5-3 0,3-6-11,3-3 59,5-2-84,1-1 499,4 0-196,8 0 1,0 0 277,7 0 0,2 0-266,4 0 0,3-3-45,4 0 0,0 0-75,0 3 1,0 0 29,0 0 0,3 0-37,0 0 1,1 3 45,-1 0 1,-1 0-27,4-3 0,-4 0 70,1 0 0,-3 0 184,-3 0 0,-3-3 4,-7 0 250,3-4-344,-12 2 0,2-5 13,-8 1 1,-1 1-480,-2 2 0,-2-3 155,-4 3 1,-5-5 236,-1-2 0,0 0-435,0 0 1,-1 2-522,-3-4 1,1 2-2,-1-2 0,2 3-475,1 0 1,2 2 228,1 0 1008,7 1 0,-11 0 0,7-1 0</inkml:trace>
  <inkml:trace contextRef="#ctx0" brushRef="#br1">17588 3436 8411,'0'-14'200,"-1"5"300,-2 0 401,2-1-396,-3 13-187,0-2 0,-1 10-581,-5 1 0,0 0-42,-2 3 1,-3 2-24,-4 4 0,0 0 186,-3 4 0,1-4-81,-4 0 0,2-1 101,-2-1 0,-1-2-18,4-1 1,2-4 185,4-6 0,3 0-309,3-3 526,5-2 0,1 2-49,4-6 1,1 1-62,2-5 1,6 5-12,7-1 1,2-1 135,0 1 0,2-1-135,2 1 1,0 2-25,3-2 1,2 2 26,-2 1 0,2 0-19,1 0 0,0 0 71,0 0 0,3 3-94,0 0 0,1 3 24,-1-3 1,-2 0 43,2-3 1,-3 0 108,-3 0 1,-3 0-61,-3 0 1,-5-3 89,-1 0 1,-7-4-68,-3 1 0,-2-4-30,-1-2 0,-1 0-327,-2-3 0,-6-1-39,-7-2 1,-2-2-64,-4-2 0,1 0-243,-4-3 1,2-1-576,-2 4 0,-1 0 1033,4 4 0,-8-1 0,1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10372 12365 8395,'-18'5'167,"2"2"0,1-4 332,-2-1-455,-5-1 0,2-2-90,-5-2 0,0-3 82,-3-6 1,-3 0-144,0-3 0,-5-4 83,-1-3 0,-3-2-290,-6 2 1,22 9-1,0 1 275,-2 1 0,-1 0 0,-2-1 0,0-1-181,2 3 1,-1-1 0,-3-2 0,-1 1 212,2 1 0,-2 0 0,-1-1 0,0-1 58,0 3 1,1-1 0,0-2 0,1-1 106,3 0 0,0 0 1,0 0-1,0-1-88,0-2 1,0 0 181,-2-2 1,0-1-137,6 2 1,0-2 0,-4-1 0,2 0-55,4 1 1,0-1 0,0 0 0,-1 0 13,0-2 1,-1-1 0,0 0-1,0-1-72,0 0 0,1 0 0,-1 0 0,1-1 8,2 2 0,1-1 0,-2-1 0,1 0-101,1-2 1,-1 0-1,0 1 1,-1-1 55,2 2 0,0 0 0,-2 0 0,0 1-85,2 1 0,0 1 0,-2 0 0,0 0 96,2-1 1,0 1 0,-1 0-1,0 1-141,2 0 0,0 0 1,1 0-1,1 0 245,-11-19 1,0 1-114,0 3 1,2-5 45,1-1 0,2-3-11,4 0 0,1 0 13,-1 3 0,1-2-9,3 5 0,3-3-1,5 2 1,0 0-106,4 1 0,0-2 93,3-1 0,0 0 0,0 3 1,0 2-2,0-3 1,1 1 101,2 3 0,-1 2-13,4 7 0,-3 1 411,4 2 1,-1-1-465,3 4 0,4-2 448,-1 2 0,5 0-466,-2 3 1,3-2 199,0-1 0,4 0-256,0 4 0,4-1 77,-2 0 0,0 2-121,1 1 0,-1-1 279,1 1 1,5 2-124,-2-2 0,6 2-8,0-2 0,3 0 4,3 3 1,0 0 39,3 0 1,-3 6 22,0-2 1,-2 2 23,-1-3 1,2 4-48,1 0 1,-1 4 86,5-1 1,-5-1-83,1 0 1,3 1-3,0 3 0,-1 3-34,-2 1 1,-1 3 5,2-1 0,-2 5-21,4 2 1,0 0-113,0 0 1,-1-2 28,-5 5 0,1-1 83,3 4 0,-3-1-170,2 1 0,-2 1 32,0 1 1,0 0 28,2 4 1,-1-3-214,1 2 1,-2 0 243,-1 1 0,2 2 72,1-2 1,-2 2 8,3 1 1,-3-4 60,-1 1 0,0 0-101,1 3 0,-5 0 151,-2 0 1,-1 0-123,1 0 0,-1 4 9,4 2 1,-7-1-49,1 1 0,-2-3 1,2 3 0,-1 3 0,-3 0 1,2 2-17,-4-5 0,1 2-132,-2 2 1,2 0 135,2 2 1,-1-1-15,-2 1 0,0-2-24,3-1 1,2 4 0,-2-1 1,-1 1 13,1-4-1360,-5 0 1370,3 4 0,-2 2-59,-3 3 1,3-3-185,-5-3 0,1-2 259,2 0 1,-4-2 25,1-2 0,-5 1-32,2-4 1,-3 4 1,-1 0 0,1 0 10,-1-1 0,0 1 19,0-4 0,-2 4 18,-1-1 0,-1 2-35,1-2 0,1 2 1,-3-2 0,-1-1-179,-3 1 0,3 4 162,0 2 1,-1-1-251,-5-5-303,2 3 458,-7-4 0,2 3-10,-3-2 0,0 1 596,-1-4 0,0 1-527,-2-1 1,-2 0 47,-1 0 1,-2-1-79,5-8 0,-2-1 54,2-6 1,-2 2-41,-1-5 0,0 0-603,3-6 0,-4 1-72,-5-4 732,-3 4 0,-2-2 0,-2 1 0,-2-2 0</inkml:trace>
  <inkml:trace contextRef="#ctx0" brushRef="#br0">11415 10605 8268,'-9'-6'49,"-1"0"130,1 4 0,3-2 73,0 8 1,4 6-161,-1 9 1,2 5 107,1 11 0,0 4-209,0 10 0,-1-19 0,1 2-351,-2 3 0,0 1 0,2 3 0,-1 1 327,0 3 0,-1 0 1,2 2-1,-1 0-247,1 3 0,0 1 0,0 1 0,0 0 349,0 1 0,0 0 1,1-2-1,-1-1-97,2-5 0,-1 1 0,0-2 0,-1 0 52,2 0 0,0 0 0,-2-1 0,1 0-236,-1-2 0,0-1 0,0-2 0,0-2 242,0-4 0,0-1 0,0-1 0,0 1-130,0-1 0,0 0 0,-1-1 1,1 0 86,-2 0 1,0-1-1,1 20-179,-2-9 1,2-1 621,1-5 1,0 2-627,0-5 1,0-3 1368,0-9-1300,0-3 127,0-4 0</inkml:trace>
  <inkml:trace contextRef="#ctx0" brushRef="#br0">11508 10801 8299,'-9'-10'216,"0"1"1,3 3 436,3 0 0,2 2-536,1-2 1,8 3-22,1-3 1,7 3-85,3-3 0,4-1 52,5-2 0,4-1-259,2-3 1,7 1-66,6-7 1,-20 9 0,1 0 182,2-4 0,2 0 0,2-2 0,0 0-323,2-1 1,-1-1 0,2 1 0,0-2 322,0 1 0,0-1 0,2 0 0,1 0 63,0-2 1,1 1 0,-3 3 0,-1-1 30,1 0 1,-1-1 0,-1 1-1,0 1 3,1-2 1,1 1 0,1-1 0,0 0 9,1 1 1,1-1 0,0 1 0,1 0 73,0 1 1,-1 0 0,1-1 0,0 1-28,0 1 0,0 1 0,3-1 1,0 0-11,0 2 1,0 1 0,2-2 0,-1 1-413,-2-2 0,-1 1 0,2 0 1,1 1 391,-1-2 0,0 1 1,2 0-1,0 1-83,0 0 0,-1 0 1,2-1-1,0 1 53,-3-2 1,0 1 0,0 0-1,2 1-6,-1-2 0,1 1 1,0 0-1,1 1-20,-2 0 0,1 0 0,1 0 0,-1 0 0,-2 0 1,0 0-1,0 0 1,-1 0 18,1 0 1,0 0 0,1-1 0,0-1 2,1 0 0,-1 1 0,0-1 0,-1 1-2,-3 1 1,0 0 0,2-1 0,-1-1-1,1 0 1,-1 1 0,0 0-1,0 0-236,-2 2 1,-1 1 0,-3 0-1,0 1 229,-3 2 0,0 0 0,0-1 0,-1 1 5,-1 0 1,1-1 0,-2 3 0,1 0 6,-3 1 0,1 0 0,-1 0 1,0 1 13,20-4 0,1 1-3,-3 1 1,-2 0 5,-1 4 1,1 0-158,-1 3 138,-3 0 1,4-4 1,-6 3-155,1-2 1,-2 2 494,0 1 0,-5 3-394,-2 0 1,-2 4 731,-1-1 1,-8 3-704,-1 0 0,-4 0 624,1 0 0,-3 4-391,-3-1 0,-2 5 463,-2-2 1,2 6-411,-1 1 0,1 7-46,1-1 0,-3 3-149,1 0 0,-1 3 34,3 6 1,-3-1-169,1 1 1,-5 1-19,1 0 0,1 3 123,-1 0 0,0 1-45,-3 2 0,0 3-113,0 3 0,-1-26 0,-1 1 130,1 0 0,-1 0 0,-1 0 1,0 0 16,1 0 0,1 0 0,-2-1 1,-1 1 3,3 0 1,-1 0 0,0 1 0,0-1 10,0 2 1,1-1 0,1-1 0,-1 0-20,-1 0 0,1 0 0,0 0 1,1 0 15,0 24 0,0-24 0,0-1-25,0 1 0,0 0 0,1 0 0,1-1-8,-1-1 0,1 1 1,2 0-1,-1 1 64,1-2 0,-1 0 0,-1 2 1,1-1-44,0 1 1,0 0 0,3 24-66,3-3 1,0-4 80,-3-2 0,1 2-1,-4 5 1,0-6 4,-3 3 1,0-10-15,0 0 1,0-5 17,0 2 1,-1-5 1,-2-1 1,2-4-11,-2-5 1,-1-1-70,1 1 0,-1-2 105,1-1 1,1 0 168,-5-3 1,4-1-3541,-3-2 3192,0-1 1,-3 4 0,-1 2 0</inkml:trace>
  <inkml:trace contextRef="#ctx0" brushRef="#br0">11518 12923 8313,'-19'0'0,"1"0"0,3 0 0,1 0-158,5 0 1,3 0 182,0 0 1,4-1 271,-2-2 0,8 2-97,2-2 0,6 2 4,4 1 0,4-3-46,2 0 0,7-1 19,-1 1 0,7 2-226,2-2 1,4-2-1255,2 2 1094,7-4 183,-3 2 1,-17 0-1,0 1 29,1-1 0,1 0 0,1-1 0,1-1-47,0-1 0,0 0 0,3-1 0,0 0 96,0-2 0,0 0 1,1 1-1,0-1 42,2-1 1,0-1 0,-3 3-1,0-1-54,0-2 1,0 1-1,0 0 1,0 0 55,1 0 0,1-1 0,0 1 0,0 0 42,3 1 0,0 1 1,-4 0-1,1 0-43,2-1 1,-1 0 0,-1 1-1,-1 1-72,1-1 0,0 1-820,1 0 0,0-1 810,3 1 1,2 0-1,-2-2 1,0 0-58,1 0 0,2 0 0,-2-1 0,2 0-201,0 1 1,1 0 0,0-2 0,0 0 184,1 1 1,0-1 0,-2 0 0,-1 0 39,2 1 0,-1-1 0,-2 0 0,0 1 26,1 1 1,0 0 0,-1-1 0,-1 1 81,2 0 1,0 0-1,-3 2 1,-1 0-52,1-1 1,0 1 0,-2 0 0,1 1 106,1 1 1,0 1-1,-1-2 1,0 1-7,1 0 0,0 1 0,-4-2 0,1 1-65,2 0 0,-1 1 0,-1 0 1,-1 0-194,1 1 0,0 1 0,-1-2 1,1-1 157,1 1 0,0 0 0,-3-2 0,0-1 9,0 2 1,0-1 0,-2-1 0,0 0 1,0 0 1,1-1-1,1 0 1,-1-1-53,2 0 0,-1 0 0,1-1 0,-1-1 46,-2 2 1,-1 0-1,0-1 1,0 0-102,-1 1 1,-1 0 0,0-2 0,0 1-137,0 1 1,-2 0 0,-1 0 0,-2 1-88,-2 0 0,0 1 0,21-9-111,-2 3 392,-3 1 0,0 4 0,-1-2 0,-1-4 0,0-1 0</inkml:trace>
  <inkml:trace contextRef="#ctx0" brushRef="#br0">13184 17030 8480,'-9'1'196,"0"2"108,-1-2 0,2 4-12,2-2 0,-3-1 0,3 4 0,-2 0-18,-1 4 1,-1 2 106,1 1 0,-4 4 111,-3 2 0,-3 0-299,-2 6 1,-3 0 34,-4 3 0,-4 4-402,-2 2 1,1-2 378,-1-1 0,-1-2-166,-2-1 0,-3 0 20,-1 0 0,1-3-28,3 0 0,0-4 9,-1 0 1,-2-1-142,0-1 0,-1-1 110,4 1 0,0-4-83,0 1 1,-4-2 96,1 2 1,-1 1 19,0-1 0,2-2-48,-5 2 0,2-4 37,-1 4 1,-3-4-1,3 4 1,-4-4-33,-3 4 0,25-9 1,-1 0-12,-2 1 1,0 0 0,1-1-1,1 0 25,0 0 0,-1-1 0,-22 4-8,22-4 0,1 0 0,-25 5 53,2-2 1,0 0-43,9 1 1,-4-4-14,4 0 1,-4-3 5,4 3 0,-5 0 2,2 0 0,0-1-12,-4-2 1,-1-1-5,22 1 1,0 0 0,-25-1-23,4 1 1,-3 2 6,24-4 0,-1 1 0,-1 1 0,-1 0 11,1-2 0,0 1 0,0 1 0,-1 0 4,-20 0 1,22 0-1,0 1-7,0-3 0,1 1 0,-26 2 6,26-2 1,0-1-1403,-27 0 1404,25 1 0,0 0 1,0-2-1,-1 0 8,0 0 0,-1 0 0,2 0 0,-1 0-155,0 0 0,-1 0 0,1 0 0,0 0 161,0 0 1,-1 0 0,1 0 0,-1 0 2,-2 0 0,-1 0 0,3 1 0,0 1-111,-2 0 1,-1-1 0,1 2 0,1 0 56,-2-1 0,1 0 0,-1-1 0,1 1 133,-1-2 1,0 0 0,3-2 0,-1 1-30,2-1 0,-1 0 0,1-1 1,0-1-26,0 1 0,-1 0 0,2 0 1,-1 1-61,-2-1 1,-1 0-1,3 0 1,-1-1-56,-1 0 1,0-1-1,2 0 1,-1 1 54,0-1 1,-2 0 0,1 0 0,-1 0-4,-2-1 1,0 0-1,1 0 1,1 0 21,-1-1 0,1-1 1,-1 2-1,0-1-6,2 0 0,0-1 0,-1 1 0,-1-1-19,-1 1 1,0-1 0,3-1 0,0 1 2,0 2 1,0 0 0,2-2 0,0 0 7,1 2 1,0 0 0,0-2-1,0 0-33,0 2 1,0 0 0,1 0 0,-1 0-109,2 1 1,0 0-1,-25-4-123,4 0 1,0-2 164,-3-1 1,7 2 199,-1-3 1,2 0-167,1 0 1,1 0 256,3 0 0,1 2-155,2-4 0,1 2 192,6-2 0,-1 2 484,0-2 1,4 3-603,2 0 0,6 2 284,0 0 1,1 1-359,-4 0 0,4-1 241,3 1 1,5 0-248,1-1 345,-1 1-351,2 0-19,1 4 1,1-1-11,0 3-166,0 2-332,-1-7-178,3 7-694,-4-3-1112,5 4 1267,0 0 1235,5 0 0,0-4 0,4-1 0</inkml:trace>
  <inkml:trace contextRef="#ctx0" brushRef="#br1">6946 17244 13114,'-19'-10'-1051,"5"5"791,1 2 0,6 2-278,1 1 0,3 4 795,-3 2 0,-1 7 500,-2 2 0,3 3 326,0 1-592,4 3-364,-3 2 1,7 5 702,1 2 1,2 3-377,4 7 1,4 0-472,-1 2 1,4 5-261,0-5-1439,2 1 1596,-4-11 0,3 0 46,-5-2 0,3-9-186,-6 0 0,2-9-109,-5-1 367,-1-5 131,-1-3 0,-4-5 254,0-2 1,-4-2-321,-3-5 1,-1-2 410,-1-1 0,-1-2-831,1 2 0,-3-4 241,-1-2 1,0 1-134,0-4 1,2 2-280,-4 2 1,2-5 223,-2-2 1,3 2-127,0 2 0,3 1 508,2 1 0,0 4 322,4-1 1,0 8-79,3-1 1,5 5 461,4-3 1,9 4-280,7-3 1,3 4 91,3-1 1,3-1 264,6 1 1,1-2-409,5 2 1,2 1-122,-22-1 0,0 0 1,26 0-30,-2-3 0,-3 3-332,3-4 1,-11 5-400,-4-1 1,-11-1-322,-5 1 1,-5 0-261,-4 3 1008,3 0 0</inkml:trace>
  <inkml:trace contextRef="#ctx0" brushRef="#br1">15726 3408 15402,'-5'-19'-1280,"0"4"504,2-1 1,2 4 1936,-3-4-536,3 5 166,6-3-119,-4 9-212,7-3 1,-3 3 760,4-5-276,5 5-437,0-3 1,5 3-212,0-5 0,3 4-16,3 0 1,3 1-52,3-1 1,-1 2-317,4 4 0,-1 0-383,1 0 0,3 1 20,-3 2 0,5 3-44,1 6 0,1-1-21,-4 1 1,3 2 220,1-2 0,6 0 112,0-2 0,3-4 154,-1 0 0,-23-5 0,1 0-127,2 1 0,1-1 0,0 0 0,0 0 158,1 1 0,0-1 0,-1 0 0,0-1-117,-2 2 1,0 0-604,0 0 0,0 1 996,23-2-226,-23 3 1,-1 0-61,17-3 0,1 3 3,-7-4-672,-1-4 780,0-5 1,-1-3 207,-2-3 345,3-1-369,-8-2 1,6-1 217,-4 0 0,0 5-225,-3 2 0,-3 5 228,-1 4 1,-2 2-412,3 1-48,0 4 461,-1 2 0,2 6-1385,-1 0-47,-2 5 386,8-3 0,-2 8-9,8 0 1,1 0 449,-1-4 1,1 1-699,2-1-1118,7-3 1848,1-2 0,2-4 72,-3-3 0,-1-2-18,1-4 0,-3-1 166,-3-2 0,-1-2 308,-6-5-385,-2 1 154,4-4 1,-7 2-5,2-1 0,-2 2 97,-1 0 1,1 5-92,2 2-292,-6 2 675,6 1 0,-7 1-761,4 2 0,4 5-118,2 5 1,-1 3-56,1 0 0,-3-2-921,4 2 895,-1-5 252,3 3 1,0-6-181,0-2 357,1 2-128,3-7 0,2 5 14,3-3 0,1-2 121,-1 2 1,-2-2-115,-1-1 0,1 0 41,2 0 1,-2 0-47,-1 0 0,-3-3 32,4 0 0,0-1-38,6 0 0,-6 3-157,3-2-971,-3 2 1078,3 1 0,4-3 39,-25 2 1,0-1-1,26-4-149,-25 4 0,-1 1 0,0-1 0,1 1-87,1 0 0,0 2 91,-1-1 0,1 0-6,4 0 1,1 0 0,-4-1-1,0 1-85,2-2 0,0 0 0,-2 2 0,0-1 42,-2 0 0,1-1 0,1 3 1,-1 1-67,2 1 0,-1 1 1,0 2-1,-1 1 299,2 2 0,-1 1 0,0-1 0,-1 0 0,0 3 0,0 0 0,0 1 0,0 0 0,0 2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16322 7495 8207,'0'-18'-279,"0"0"-113,0 3 1071,4 5 1,5 8-186,7 8 1,3 10-445,2 12 0,3 5-51,4 7 1,3 3-271,-16-20 1,1 0 0,1 3 0,0 0 276,-1 2 0,-1 0 0,3 0 0,0 2-117,1 2 1,0 1 0,-1-5 0,1 0 64,1 2 1,0-1 0,-1-5 0,-1-1-61,-1 1 0,1-1 1,0-3-1,0-1-408,16 18 0,-1-4 274,1-9 0,-3-2-87,3-6 0,-4 0-15,1-3 0,-3-2-32,-3-5 374,2 2 0,-4-3 0,2 1 0,-4-3 0,-1-2 0</inkml:trace>
  <inkml:trace contextRef="#ctx0" brushRef="#br0">17281 7486 8155,'-28'0'472,"0"0"1,1 2-53,2 4 1,-2 6-65,3 9 0,-4 10-271,-3 7 1,14-15-1,1 0-443,-3 0 1,0 1 0,-1 2-1,0 0 268,0 1 1,0-1 0,-3 2 0,1-1-175,0 1 0,1 0 0,-2 1 1,1 0-141,0-1 1,1 0-1,2-2 1,2 0 403,-11 18 0,-2-3 0,7-3 0,6-1 0,7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2011 10838 23294,'9'5'-1639,"1"-2"1,0-2 766,3-1 1,3 3 854,9 0 1,2 1 164,10 0 0,2 0-327,8 2 0,1 5 233,1-1 1,-4 0 44,1-4 1,-5 1-83,-1-3 0,-4 2 412,1-3 1,-6 0-296,4-3 1,-7 0-199,-3 0 0,1-1 58,-4-2 1,-5-1 517,-4-3 1,-3-1 1078,0 2-1315,-5-2 0,-1-2-462,-4 1 1,-4-1-883,-2-3 0,-4 3 181,-2-2 0,-3 0 199,-3 0 1,-1 0-62,0-3 0,1 2-260,-1-2 1,2 3 43,1-4 1,0 5 330,3-2 1,1 4 707,2 3 1,5 1 834,2 1-1115,2 3 0,6-2 834,5 6 1,3 4-423,6 5 0,4-1 75,5 5 0,0-4 69,3 4 0,-2-5 15,-1 2 0,-1-4 46,-2-3 1,0 1 581,-7-4-412,3 5 0,-12-6-1347,1 4 1,-6 0 317,-7 4 0,-8 4 746,-7 5 0,-9 3 926,-7 6-1021,-2 9 0,15-19 1,0 2-1,0 3 0,0 0 1</inkml:trace>
  <inkml:trace contextRef="#ctx0" brushRef="#br0">1983 11639 22221,'-9'0'-596,"3"0"-334,-1 0-304,5 0 978,-2 0 157,13 4-449,1 1 0,11 4 518,3 0 0,6 4-120,11-1 0,3 2 17,-18-8 1,1 0 9,-1-1 1,1 1 57,7 0 1,0 1 0,-3-2 0,0-2 66,3 1 0,0-2 0,0 1 0,0-1 46,0-2 1,0 0 0,-3 0-1,-1 0 314,0 0 0,-1 0 1,22-5 214,-11-1 1,-1-2 62,-8-1 1,-5-1 96,-7 1 0,-8 1 93,-5 2 0,-4-4-626,2 1 0,-4 0-642,-4-4 1,-4 0-409,-4 0 1,-4-3-595,4 0-867,-5 3 1142,3-5 1,-4 8 180,3-3 0,-2 3-1403,5 1 1369,-1 0 773,8-1-197,1 5 0,5 2 1064,2 6 0,3 2-389,7 5 1,1 2-164,5 0 0,3 5-177,-1-2 1,4 2 94,-3-2 1,3 3 325,-4-2 1,-3-3-202,-6-1 274,-1 3-1341,-6-5 1,-2 7 1223,-6-5 0,-6 6 365,-7 0 0,-7 5-189,-5 5 1,-4 5-137,-5 5 1,15-16 0,-1 1-1,-1 3 1,0 0 0</inkml:trace>
  <inkml:trace contextRef="#ctx0" brushRef="#br1">9832 8836 8031,'-4'-14'0,"2"-3"0,-4 5 164,4-1 90,-2 8 0,4 3 148,0 8-392,0 4 46,0 9 0,0 5 134,0 4 1,-3 8 16,-1 7 1,1 6-1742,3 1 1540,-2-24 1,0 2 61,2-1 1,-1 1 0,-2 1 0,-1-1-160,2 2 0,1-1 1,-1 1-1,0-1-123,0 0 1,1-2 0,0 20-18,-3-10 1,0-10 9,1-2-9,0-9 212,-1-2 25,3-9 0,-4-1 771,2-4 1,2-4-682,-3-2 0,3-3 94,1 0 1,-1-4-387,-2-3 0,1-6 65,-4-3 1,3-2-93,-3-4 0,0-3 147,-4-3-1070,-3-4 1102,2 3 0,-2-5-110,4 3 361,3-3-149,-2-7 0,7 3 391,-2 1-258,2 3-38,1 10 1,4 4 220,2 4 0,7 9-84,2 0 0,4 6-68,3 4 0,-2-3 23,5 3-372,0 2 106,3 0 1,0 4 115,0 0 1,-4 1 482,-3 2 0,-2 2-693,-4 4 0,-1 4 27,-5-1 68,-4 5 47,4-3 0,-8 5 34,2 0 1,-2-1 21,-1 1 1,-4 4-45,-2 1 35,-3-1-43,-4 4 1,1-4 61,-3 2-188,-1 2 135,-2-4 1,-1 0-35,1-4 1,0-2 38,2-4 1,-1-2 58,1-5-65,3-2 58,4-4 42,0 0-88,4-4 223,0-1-235,1-4 1,4 3 79,0-1-34,4 5-29,1-2 1,4 4 225,1 0-209,3 0-14,-3 0 1,8 4 6,-2 3 1,1 5-42,2 3 1,-1 4-125,1 3 0,-1-1 78,-3 3 0,2 0-126,-5 1 1,1 1-51,-4-4 1,0-2-215,0-4 1,1-3-898,-1-3 642,0-5-17,-3-1 682,6 0 0,-2-3 0,9 3 0</inkml:trace>
  <inkml:trace contextRef="#ctx0" brushRef="#br1">10354 9153 8156,'0'-10'0,"0"1"-90,0 0 1,4 2 153,2 1 1,6 0 218,4-3 1,3 4-222,2 1 1,-1 3-51,2 1 1,0 0-158,0 0 1,0 1-272,-3 3 0,-4 1 416,1 4 0,-1 0 0,4 1 0</inkml:trace>
  <inkml:trace contextRef="#ctx0" brushRef="#br1">11052 8799 8113,'0'-10'18,"0"5"73,0-3 0,0 8 129,0 0 0,0 5 0,0 8 1,0 2 225,0 7 1,0 3-231,0 6 1,0 3-188,0 6 1,0 4-827,0 5 671,0 3 155,0 0 0,0-3 194,0-5-997,0-3 568,0-8 0,0 1-252,0-6-33,0-6 88,0-8-96,0-5 0,1-1 92,2-2 0,-1-1-321,4-5 1000,1-5 0,6 0 1,2-4-1</inkml:trace>
  <inkml:trace contextRef="#ctx0" brushRef="#br1">11275 9087 8113,'6'-14'-199,"-2"-3"-300,-4 5 399,0 0 1233,4 2-675,-3 5 0,2 5 235,-6 6-578,2 7-29,-7 1 1,2 6-260,-3 2 111,0 1 82,4 1 1,-3 3-341,5-2 1,0-2 137,3-2 1,0 2 24,0-1 1,4-4 23,3-2 1,5-6 41,3 0 1,3-5 45,1-5 338,-1 0-205,1-4 1,-1-3 273,-3-5 1,2-3-135,-5-7 1,0 2 399,-2-2-290,-5 3-171,-1 0 1,-4 0-36,0 1 1,-5-1-133,-4 1 0,-2 2-393,-4 1 1,-4 3 221,-3 0-978,1 1 767,2 6 1,1-2-10,3 4-704,1 0 473,5 3 622,4 0 0,1 4 0,4 1 0</inkml:trace>
  <inkml:trace contextRef="#ctx0" brushRef="#br1">11713 9153 8113,'9'-1'208,"1"-3"1,-1 2 137,0-4 0,-4 3 124,-1-3 1,-3 3 130,-1-3-377,0 3 0,-8-1-348,-1 4 121,-2 0 90,-3 0 1,0 1-25,-5 2 0,4 3-20,-1 3 0,4 3-150,-4 1 0,5 3-59,-2 0 0,4 1-51,3 2 0,2 0-11,4-1 0,1 4-108,2 0 1,6-1 67,7-2 0,5-4 129,4-3 0,6-3-156,3-2 0,3-3-113,0-4 0,0-1-127,0-2 0,-1 0 535,-5-3 0,-5-4 0,-7-5 0</inkml:trace>
  <inkml:trace contextRef="#ctx0" brushRef="#br1">12179 8743 8113,'0'-15'0,"-4"-1"0,1 3-80,0 5 313,3 0 230,0 7-67,0 13 1,-3 3-41,0 16 1,-3-2-71,3 8 1,-3 2-32,2 8 0,-3 0-371,1 3 1,3-22-1,1 0 129,-1 3 1,0 0-1,0 1 1,0-1 110,0 0 1,0 0-1205,1-2 0,0-2 880,2 24 1,0-9 5,0-1 1,0-11-22,0-6 0,0-7 151,0-5-65,0-5-1,0-3 743,0-4-612,0-9 0,0-1 746,0-9 0,3 0-805,0-3 1,0-2 12,-3-4 0,4-3 99,-1 0 0,3-3-17,-3 3 0,4-1 88,-1 1 0,1 2-138,2-2 1,-2 3 283,6 3 0,-2 2 4,1 5 0,0 2 34,3 1 0,-2 4-141,2 2-193,-3 4 129,5 5 0,-7 0 116,3 0-552,-7 4 240,2-3 1,-7 11 118,3-3 1,-3 3-9,-1 1 0,-4 1-325,1 5 160,-8-5 13,5 4 0,-8-1-71,5 5 0,-1-1 133,-3-6 0,3 3-11,-3-3 0,3 0 84,1 0 1,0-3 127,-1 0 0,2-4 63,2-2-172,-3 0 0,8 0 241,-2 0 0,3-4 7,3 2 1,3 1 26,3 1 0,0-1-182,1 1 1,-1 0 23,0 4 0,1-1-31,3 0 0,-3 0-7,3-3 0,-2 2-193,1-2 1,0 2 40,3-2 0,-2 1-142,2-4 1,-2 0-21,2-3 1,1 0-36,2 0 1,1-1 100,0-2-410,3 2 334,-2-7 1,7 6-391,-2-4 0,-1 3-1239,0 0 1853,-3 2 0,6-3 0,-3-1 0</inkml:trace>
  <inkml:trace contextRef="#ctx0" brushRef="#br0">1331 15940 15165,'11'0'496,"1"0"-57,4 0-200,5 0 0,4 0 99,6 0 1,7 0-41,5 0 1,5 1-483,-22 1 0,0-1 0,2 0 1,1 0 314,3 2 0,1 1 1,3-3-1,1 1-138,0 1 1,0 0 0,2-2 0,-1 0 42,-1 1 1,0-1 0,1 0 0,1-1-65,1 0 0,1 0 0,-5 0 0,0 0-137,1 0 1,1 0 0,-3 0-1,1 0 145,-2 0 0,0 0 0,1 0 1,0 0-35,-1 0 1,0 0 0,-4 0 0,-1 0-239,1 0 0,-1 0 0,20-3 229,-2 0 0,-4-1-198,-2 1 1,-11 2 118,-2-2 0,-8-2-62,-4 2 799,-3-4-629,-7 6 1,-3-6 592,-6 4 1,-7-5-881,-5 2 1,-3-2 122,-1-1 1,-3-1-84,-3 1 0,-3-4-7,-3-3 0,5-2-42,-2 0 1,6 2-10,1 1 1,1 2 133,1-2 0,5 3 91,1 0 0,7 5 96,3 1 0,2 3 113,1-4 0,1 5 333,2-1 1,3 3-195,7 3 1,6 2 213,5 5 0,3 3-183,1 3 1,4 5 104,2 4 1,4 2-1796,2 1 1615,-6 4-272,6-3 0,-12 2-153,0-6 0,-4-2 303,-5-5 0,-9-3 53,-4-3 0,-6 0 228,-6 0 0,-8-2 100,-11 3 1,-3 1-707,-3 2 0,-6-2 90,-7 2 0,-1-1-969,-2 4 1,0 1 225,1 1 910,21-9 0,-1 0 0,1 2 0,1-1 0,-2 0 0,0-1 0,2 0 0,0 0 0,-21 14 0</inkml:trace>
  <inkml:trace contextRef="#ctx0" brushRef="#br1">1853 13519 8446,'-21'17'0,"-1"-1"0,2 2 0,0 1-464,-14 15-1800,2 6 2278,4 3 0,5 0 227,5 0 1,3-2 81,6 2-73,4-3-88,0 1 0,7-5 220,1-2 0,3-3-511,6-6 1,4 1-192,5-4 0,3-2 186,4-4 1,4-4-328,2-5 1,4 0 22,2-4 438,-6 0 0,10-6 0,-7 0 0,1 1 0,0 1 0</inkml:trace>
  <inkml:trace contextRef="#ctx0" brushRef="#br1">2216 13873 8446,'-19'-14'0,"5"0"0,1 5 654,-1 0-293,4-1 0,-7 5 46,5 2-742,-1 2 284,0 1 1,-1 1 358,-1 2 1,-2 2-57,5 5 0,-2 3-143,2 3 1,5 1 3,-3 2 0,7-1-9,0 1 1,3 0-10,3-1 0,4 0-208,5-3 1,2 2 119,5-5 1,1-2-132,1-4 1,2-4 133,2 1 1,1-2 14,-4-1 0,-1-4-20,-2-2 1,-1-3 48,-3 0 1,-2-3 7,-7-1 1,-2-2-85,-4 2 0,-5-2-178,-5 2 1,0 1 41,-5 3 0,-4-1-273,-3 1 0,1 0-958,6-1 680,-3 5 211,8 1 498,-3 4 0,3 0 0,1 0 0</inkml:trace>
  <inkml:trace contextRef="#ctx0" brushRef="#br1">2430 13845 8728,'5'0'653,"4"0"0,-8 4-412,2 3 0,-2 5-1,-1 4 1,0-2-228,0 2 1,0-1 177,0 4 1,1-1-74,2 1-161,-2 0 94,3-5 0,-1-1-141,0-3 0,5-1-28,-2 0-82,2-3 261,1-2 0,1-5 46,-1-2-339,0-3 107,5-7 0,-4-1-134,2-1 0,2-3 88,-2 3 1,1-3-7,-4 0 1,0 0 114,1 3 153,-1 1-198,-4 5 166,3-1 353,-2 5-267,-1 1 1,-1 8 208,-4 3 0,0 1-94,0 1 1,3 0-145,0 1 0,1-1 100,-1 0-156,3 1 1,3-2-147,0-2 1,0-1 245,1-2-668,-1-2 358,0 4 1,2-9-67,1 1 0,-2-4-95,3 1 0,-3-5 197,0-2 1,2 1 13,0 2 0,-1 1-29,-2 0 0,-5-1 161,6 1 0,-6 4 262,2 2 0,-3 2-223,3 1 502,-4 4-375,2 1 0,-4 6 125,0 1-570,0 2 155,0 5 0,0 0-607,0-1 1,1 1 308,3 0 1,-2-1-569,4 1 958,0-5 0,3 0 0,1-5 0</inkml:trace>
  <inkml:trace contextRef="#ctx0" brushRef="#br1">3073 13892 8393,'-6'-4'276,"1"3"62,2-2 1,2 3 116,-2 3 232,2 2-335,1 8 1,0 3 48,0 5 0,3 1-115,0 6 0,1 2-266,-1 7 0,-1 6 205,5 3-2603,-1 1 2309,-4-20 0,1 1 1,5 19-182,-1 3 0,-2-8-322,1-4 0,-3-6 333,3-7-654,-4-3 204,2-11 10,-4-3 138,0-8 1,0-11 235,0-5 1,-4-5 1100,-2 0 0,-2-4-796,-1-6 0,3-6 0,2-6 0</inkml:trace>
  <inkml:trace contextRef="#ctx0" brushRef="#br1">3035 14087 8301,'-3'-25'-654,"0"1"327,0 3 204,3-6 1,5 12 709,5-1 0,3 3-163,6 3 1,0 0-198,3 7 1,1 0 78,2 3-291,1 0 50,-6 0 1,3 4 10,-5 2 1,-1 2-211,-5 2 1,0 0 85,-9 2 1,-1-1 161,-5 1-213,-2-1 54,-9 2 0,-1-3-42,-7 3 1,1 0-199,-3 0 0,3-1-23,-1-3 0,2 1-166,2-1 0,0 0 45,3 1-38,1-1 467,9-4 0,-3 3 0,3-3 0</inkml:trace>
  <inkml:trace contextRef="#ctx0" brushRef="#br1">3520 13910 8301,'-10'-9'0,"1"1"0,0 2 0,-1-2 757,1 5 0,-5 0 113,-1 3-162,-3 4-346,0 1 0,-1 5-69,1-1 0,0 0-24,2 1 0,3 2-98,4 1 0,3-1-128,3-3 0,3 1-435,3-1 0,7-3 299,5 0 0,8-4-834,5 1 502,0-1 29,8-2 0,-4-5-250,2-1 1,-2-2 318,-4-1 1,-3-1 217,0 1 0,-4 1-142,0 1 298,-5-1 662,-3 7-349,-7-3-144,-11 8 1,-2 5 148,-8 7 1,3 2-74,0 0-631,2 5 234,0-3 0,5 2 200,2-3-1275,2-5 785,1 0 1,4-5 22,2 1 372,7-5 0,5-5 0,6-5 0</inkml:trace>
  <inkml:trace contextRef="#ctx0" brushRef="#br1">3901 13771 8301,'0'-10'826,"0"5"-437,-4-3 0,3 11 137,-2 0 1,2 8-51,1 1 0,1 5-169,2-2 0,-1 6-128,4 0 0,-3 5-141,4-1 0,-4 2 253,3 1-1526,0 0 932,-1 4 1,1-3-1013,-3 2 1,-2-3 1314,2-3 0,-6-3 0,-3-3 0</inkml:trace>
  <inkml:trace contextRef="#ctx0" brushRef="#br1">3780 13994 8301,'-9'-14'-520,"4"-4"520,1 8 0,4-4 0,1 6 66,2 2 1,5 2 21,4 4 0,5 0-118,-2 0 1,4 0-12,3 0 1,1 0-939,1 0 979,3 4 0,-3 1 0,4 4 0</inkml:trace>
  <inkml:trace contextRef="#ctx0" brushRef="#br1">4218 13948 8301,'-8'-7'0,"1"1"0,-1 1 215,2-1 42,-2 2-1,-2 4 46,1 0-78,0 0 1,-1 1 160,1 2 51,0 2-154,4 4 0,-3 1-45,5-1 1,0 3-137,3 1 1,0 2-18,0-2 1,2-1-196,4-3 1,1 0-376,5-3 1,2-2 278,2-4 1,-2 0-379,2 0 1,3-1 207,2-2 0,-2-2 14,-4-5 0,-3 1 117,0 0 0,-1 3 241,-2-1 0,-3 4 493,0-3-263,-4 4-182,3-2 0,-10 5 376,-1 2 0,-2 5-361,-1 5 0,-1 2-344,1-2 0,4 3 303,2 0-17,2 1 0,1 2 0,0 0 0</inkml:trace>
  <inkml:trace contextRef="#ctx0" brushRef="#br1">4749 13594 8311,'-9'1'0,"3"2"0,-2-1 272,2 4-116,-3 5-63,4 7 0,-3 8 523,2 8 0,-3 5-92,0 7 0,1 2-520,2 1 1,1-2 131,5-1 0,0-7-175,0-8 0,5-6 38,1-4 0,2-6-232,1-6 0,1-4-1131,-1-5 731,4 0 389,-2-4 0,5 1 244,-3-6 0,-1 1 0,-3-5 0</inkml:trace>
  <inkml:trace contextRef="#ctx0" brushRef="#br1">4851 14004 8311,'-5'9'711,"1"-4"-487,4 3 0,0-3-67,0 5 1,0-4-129,0 0 1,1-3-110,2 3 0,-1-3-342,4 0 0,-3-1-389,3 1 1,-3-2 810,4 2 0,-1-2 0,3-1 0</inkml:trace>
  <inkml:trace contextRef="#ctx0" brushRef="#br1">4702 13827 7933,'0'-10'-840,"0"4"560,0 0 1012,0 4-17,0-6-276,4 7 1,1-4-163,5 5 1,-1 0-49,0 0 0,4 5 118,-1 1-584,0 6 220,2 3 0,0 3 62,5 1 0,-3-1-161,-1 1 0,-4 0 231,2-1-337,-3-3 168,-5 2 0,0-6-116,-5 1 1,-2-1 126,-1-2 0,-6-4-218,-6-2 1,-3 1-224,-1-1 1,2 0 483,1-3 0,-5 5 0,1 0 0</inkml:trace>
  <inkml:trace contextRef="#ctx0" brushRef="#br1">5093 13910 8198,'-9'0'137,"-1"0"116,1 0 1,3 1-40,0 3 0,4 1-158,-1 4 0,1 3-89,2 1 0,0 2-389,0-2 1,2 2-35,1-2 0,-1 2 456,4-2 0,0-1 0,3-3 0</inkml:trace>
  <inkml:trace contextRef="#ctx0" brushRef="#br1">5065 13789 8175,'-5'-13'-463,"-2"6"-823,4-3 634,-1 7 652,9-1 0,0 4 0,4 0 0,5 4 0,0 1 0</inkml:trace>
  <inkml:trace contextRef="#ctx0" brushRef="#br1">5428 13603 8316,'-5'-4'-220,"-3"3"463,7-3 0,-3 6 248,4 4 0,0 4-95,0 9 0,0 7-59,0 2 0,0 6-408,0 0 92,0 2-338,0 6 0,1-5-52,2 0 0,2-2 97,4-7 0,1-3-160,-1-9 1,4-4 204,3-6-409,-3-2 161,5-4 475,-8-4 0,8-5 0,-4-5 0</inkml:trace>
  <inkml:trace contextRef="#ctx0" brushRef="#br1">5624 13892 8170,'-10'0'568,"5"4"1,1 1-575,4 4 0,0 1 89,0-1 1,0 0 64,0 1 0,0-1-556,0 0 0,4-3-1663,2 1 2071,-1-5 0,3 6 0,-3-3 0</inkml:trace>
  <inkml:trace contextRef="#ctx0" brushRef="#br1">5670 13659 8316,'-5'-4'-324,"1"-1"256,4 0 1,1 1 134,2 8-77,2 1-131,5 4 1,0 1-218,2 3 1,0-2 116,3 5 1,-3-4 240,0 4 0,3-5 0,-1 11 0,5-3 0</inkml:trace>
  <inkml:trace contextRef="#ctx0" brushRef="#br1">5959 13678 8213,'-5'-4'-223,"1"2"1,4-1 1471,0 6-834,0 3 1,0 7 0,-1 3 125,-3 1 0,3 3-431,-2 2 1,2-1-242,1 7 0,0-2-75,0 5 0,-3-2-369,0-1 1,-1 0-414,1 0 1,-1-2 123,-2-5 864,-3-3 0,4-13 0,-4-1 0</inkml:trace>
  <inkml:trace contextRef="#ctx0" brushRef="#br1">5810 13892 8213,'-9'-13'-49,"-1"1"0,5 0 49,2 2 0,3 2 229,3 2 1,3 2-98,7 4 0,-2-3-59,5-1 0,2 1-154,4 3 1,4 0-249,-1 0 1,1 0-27,-2 0 0,3 0-852,-2 0 1207,-2 0 0,4 0 0,-3 0 0</inkml:trace>
  <inkml:trace contextRef="#ctx0" brushRef="#br1">6164 13771 8213,'-10'0'606,"1"0"1,3 0-208,0 0 1,4 4-158,-1 2 1,2 7 15,1 2 0,0 0-145,0 0 0,1 1-241,2 2 0,2 1 69,4-1 1,2-3-265,1-3 1,-1-2-247,5-4 1,-1-2 275,4-4 1,-2-1-205,1-2 1,-4-3 136,4-7 1,-4-1 111,1-5 1,-3 0 162,0 1 1,-6-1 122,-3 1 0,1 0 80,0 3 1,-1 1 817,-3 5-247,0 4-351,0 0-164,0 5 0,-3 5 230,-1 1 0,1 7-56,3 6 0,0 1-92,0 4 1,0 1 48,0 3 117,0 4-269,0-3 1,1 7 84,2-2 1,2 6-34,1 0 1,1-1-217,-4-4 1,3 0 102,-3-4 1,1-1 107,-4-5 1,0-4-36,0-5 0,-1 0-127,-3-3 0,0-4 94,-2-3 0,-2 0-25,2 0 1,-3-1-148,0-2 1,-3-2-238,-1 2 0,0-2 144,0-1 1,3 0-29,-2 0 1,-2-4 6,2-2 0,0-6 131,6 0 0,-1-4-146,4 0 0,1-1 4,5 2 0,2-3-217,4 3 1,2-3-7,1 0 1,6 0-260,3 2 0,3 3-370,1 4 1,1 0 1016,8 3 0,0-2 0,3 3 0</inkml:trace>
  <inkml:trace contextRef="#ctx0" brushRef="#br1">7272 13463 8340,'-18'-6'546,"3"0"-285,1-4 130,9 9-131,1-3 1,5 4-62,2 0 1,6 3 53,7 0 0,4 3 19,4-3 1,2 1 39,8-1 1,5-2-222,4 2 0,3 2-553,0-2 1,1 1 227,-1-1 0,3-1 159,-3 4 1,-2 0-860,-10 4 0,-6-2 124,-6-2 810,-3 2 0,-8-2 0,-3 3 0</inkml:trace>
  <inkml:trace contextRef="#ctx0" brushRef="#br1">7616 13557 8350,'-9'9'-105,"3"1"127,0 3 1,3 2 106,0 7 633,2 2-387,1 8 0,0 1-117,0 4 1,0 5-109,0 1 0,0-2-432,0 0 1,0-4 286,0-3 0,0 1-510,0-4 1,0-5 94,0-7 1,3-2-216,1-4 1,2-1 76,-3-3 548,4-3 0,-2-2 0,5-4 0</inkml:trace>
  <inkml:trace contextRef="#ctx0" brushRef="#br1">7970 13901 8350,'0'-19'-282,"0"1"1,1-1 362,2 1 1,-2 0 596,2 3 0,-2 1-249,-1 5 0,-4 3-139,-2-1 0,1 5-109,-1-1 0,-2 2 16,-4 1 1,2 7-365,-3 3 1,0 5 121,0 1 1,4 4-151,3 2 1,1 0-47,-2-4 1,3 1-85,4 0 1,0-5 130,0-1 0,1-3-32,2-1 1,3-4 103,3-1 1,4-4-26,3-4 1,-2-1 66,2-4 1,-2 0-31,2-1 0,1-1 292,-5 2 1,0-3 58,-2 6 0,-4 2 408,0 1-599,-4 2 1,2 5-64,-4 2 1,-1 6-14,-2 0 0,1 4-153,-4 0 0,4 1-1244,-1-2 1423,2 3 0,1-8 0,0 3 0</inkml:trace>
  <inkml:trace contextRef="#ctx0" brushRef="#br1">8221 13501 8345,'-5'-5'1113,"1"5"-887,4 9 0,0 6 210,0 7 0,1 3-119,2 6 1,1 2-15,3 4 0,-2 5-473,-2 1 1,-2 0 93,2 0 0,-2-5 235,-1 0 1,-1-6 116,-2-8-242,2-1-284,-7-8 111,7-6-83,-4-5 0,2-8 81,0-2 0,0 0 108,3-4 1,4 3-188,3-5 0,1-3-783,1 0 1,1-2 577,3 2 1,0-3 110,3 2 1,1 3 51,-1 1 0,-2 1 252,2 2 1,-4 1 511,4 1 0,-5 3-330,2 4 1,-6 4 483,-1 3 1,-4 2-190,1 3 0,-6 3 21,-3 3 0,-3 4-173,-4 0 0,2-1-70,-5-6 0,1-1-24,-4-5 0,4-1-179,-1-2 1,2-1-296,-2-5 156,3 0 62,8 0 1,0-6-544,5-3 0,0-4-19,0-6 1,8-1-232,1-1 0,6-1 343,1-6 0,5 2-94,0-5 1,4 1 466,-3-1 0,3-2 112,-3-4 0,2 4 0,-2 1 0,0 8 0,-4 2 0,-3 6-107,-3 4 525,-1 6 1,-6 3 473,-2 6 0,-3 3-376,-3 6 0,2 3 163,-2 4 1,2 2-68,1 1 0,0 4 159,0-1 1,0 2-566,0 1 1,1-1 24,2 1 0,-1 0-400,4 0 0,3-1 62,4-2 1,2-3-83,-2-7 1,5 1 145,-2-7 0,4 1-101,-5-7 0,3 1-64,0-4 0,1 0 12,0 0 1,-4 0-124,1 0 0,-4-1 155,3-3 1,-3-1-88,0-4 1,-1-1 146,-2-3 1,1-1 25,3-5 0,-3-1-60,2-1 0,-4 0 15,-2-4 1,-4 5 31,1-2 0,-3 0 171,-3 3 1,-2 3 158,-5 7 1,-3 3-91,-2 3 1,-3 4 424,-1 6 1,-2 3-145,-1 9 0,3 2 48,4 1 1,4 3-152,2-3 0,1 3-71,5 0 1,1-2-55,5-1 1,6-1-302,7-2 0,5 1-946,4-8 1,3-3 591,3-2 1,1-1 452,2 3 0,2 0 0,-2 1 0</inkml:trace>
  <inkml:trace contextRef="#ctx0" brushRef="#br1">9208 14143 8192,'-5'-14'-879,"1"0"879,4 9 0,-4 1 0,-1 4 0</inkml:trace>
  <inkml:trace contextRef="#ctx0" brushRef="#br1">3603 14478 8458,'37'-13'-130,"-1"3"1,10-3 0,-20 8 1,1 1-228,3 0 1,2 2 0,3-1 0,0 0 558,4 2 1,0-1 0,-1 2 0,1-1-363,2 0 0,1-1 0,1 2 0,-1-1 360,1 1 0,1 0 0,2 0 0,1 0-24,1 0 1,0 0 0,-2 0 0,1 0-78,2 0 0,1 0 0,-3 0 0,0 0-237,2 0 1,1 0 0,1-1 0,0-2 261,-15 1 0,0 0 0,0 0 0,16-2 0,-1 0-208,-15 1 0,0-1 1,0 1-1,16-1 1,0-1 256,-16 2 1,0 0 0,0 0-671,3 0 0,1 0 1,-2-1 501,-1 0 1,-1-1 0,1 1 0,4 0 0,0 1-1,0 0 37,-2-2 1,-1 1-1,0 0 1,2 0-1,1 1 1,0 0-14,0-1 0,1 1 1,-1 0-1,2 1 1,1 0-1,0 0-36,-2 0 1,0 0-1,1 0 1,-1 1-1,1 1 1,-1-1 44,-1 0 0,-1 0 1,0 0-1,0 0 0,0 1 1,0 0 24,-1 0 1,1 0-1,-1 0 1,1 0 0,1 0-1,-1 1-34,-1 0 1,-1 0 0,0 0 0,1 0 0,0 1 0,-1 0-2,-3 1 1,0 0 0,0 0 0,18 2 0,-1 0 26,-2-1 1,-1 1 0,1-1 0,-1 0-96,-2-1 0,-1 1 0,-1-1 0,-2 1 72,-2-2 1,-1-1 0,-2 1-1,0-1 0,-1-1 0,0 0 1,0 0-1,-1 0 156,-3 0 1,-1 0 0,-2-2 0,-1 0-199,20-4 0,-5 1 479,-4-2 0,-4 2-1216,-5-1 1,-8 2-119,-10 4 864,-7 0 0,2-4 0,-3-2 0</inkml:trace>
  <inkml:trace contextRef="#ctx0" brushRef="#br1">8789 14460 8409,'-9'-14'-8,"4"1"-478,2-3 486,2 7 0,5 1 0,1 3 0</inkml:trace>
  <inkml:trace contextRef="#ctx0" brushRef="#br0">2989 14944 9797,'-6'0'0,"-1"-1"-1186,0-2 456,3 2 598,-4-8 0,4 4 400,-3-4 0,2 3 59,2 0-105,2-1 1,-3-2 498,4 0-217,0 4-446,0-4 0,1 8 196,2-2 0,2-1 38,5 1 1,2 0-57,0 3 0,9 0 9,1 0 1,4-3-130,2 0 1,1-1-168,2 4 0,-1-3-361,4 0 1,0 0 9,3 3 0,-4 0-274,-2 0 0,-6 0 198,-3 0 0,-4 4-658,-2 3 1106,-7-3 1,0 8-1,-4-2 1</inkml:trace>
  <inkml:trace contextRef="#ctx0" brushRef="#br0">3315 14935 12099,'-10'9'674,"1"0"0,3 2-352,0 1 1,4 2-276,-2 5 1,3 4-112,1 2 0,0 3-71,0 3 1,-3 1 178,0 2 0,-1-2-291,1-4 1,2-3-83,-2 0 0,2-5-257,1 2 1,0-3 264,0-4 0,3 0-140,0-3 0,4-6-167,-1 0 625,3-4 1,4-2-1,2 0 1</inkml:trace>
  <inkml:trace contextRef="#ctx0" brushRef="#br0">3575 15065 12810,'0'-6'51,"0"0"79,0 3 1,5-1 198,1 4 0,3 0-185,3 0 0,3 8-275,4 1 1,-1 6 49,1 1 0,-1 2-275,1 0 1,3 0 100,-1-3 0,0 3-220,-5-3 1,0-1-276,-3-2 0,2-1 113,-2-2 0,-4-3 553,-3 0 0,0-4 0,4 2 0</inkml:trace>
  <inkml:trace contextRef="#ctx0" brushRef="#br0">3901 15056 9015,'-21'3'17,"-1"0"1,1 4 126,6-1 1,-5 6 318,4 0 0,-3 6-207,3 0 0,-4 2-71,-2 5 0,1-5-460,6 2 1,1-3 179,5-4-1275,4 3 571,1-4 795,4 1 1,4-2 0,1-3 0</inkml:trace>
  <inkml:trace contextRef="#ctx0" brushRef="#br0">4069 14972 16711,'-4'5'2501,"-1"0"-2708,-5-2 1,2 4 1093,2 5-609,-3 2 100,8 5-610,-3 0 165,4 3 0,0-2 129,0 2 0,1-3-400,2 0 0,3-3-152,3-1 0,0-5-428,1 0 0,-1-2 407,0-5 1,0 0 82,1-3 1,-4-4 763,0-2 1,0-2-105,4-2 0,-1-3-213,0-3 1,0-1 48,-3-2 1,2 2 1,-2 1 0,-1-2 307,2 3 0,-2-2-246,1 2 1,2 1 406,-1 5-909,-3 0-140,4-1 501,-7 5 1,3 3-579,-4 8 0,0 2 298,0 7 1,0 4-120,0 3-754,0 3 184,0-5 809,4 7 0,1-7 0,5 2 0</inkml:trace>
  <inkml:trace contextRef="#ctx0" brushRef="#br0">4600 14804 13323,'-10'0'0,"1"-4"-698,0-2 592,-1 2 206,1-5 0,0 8 159,-1-2 1,4 2-141,0 1 1,3-3-314,-3 0 0,3 0-301,-4 3 347,5 0-290,-2 0 319,8-4 1,1 3 209,5-2 0,-1-1-303,0 0 0,2-2 176,1 3 0,-2-3 450,3 3-21,-3 0 0,0 3-434,-1 0 0,-3 0 175,0 0 0,-4 7 88,1 2 0,2 4 61,-2-1 0,0 6-67,-3 3 1,0 5 127,0-1 0,0 2-157,0 1 0,-3 0 36,0 0 1,-1 0-228,4 0-233,0-4 526,0-6 0,0-1-159,0-5 0,0-3-49,0-2-469,0-5 412,0 2-849,-4-4 626,3 0 0,-7 0 0,2 0 0,1-3-652,-2 0 904,1-5-202,-3 7 85,4-7-209,1 7 150,4-3 1,4 1 680,2 0 1,3 0-542,4 3 0,1 0-109,5 0 1,-1 0 163,1 0 1,4 0-1,1 0 1</inkml:trace>
  <inkml:trace contextRef="#ctx0" brushRef="#br1">4283 16192 8585,'-9'0'443,"-1"0"-152,5 0 0,3 0 55,8 0 1,5-1-44,7-3 0,9-1 0,4-4 0,5 0-90,5-1 1,5 1-291,-20 4 1,1 1 0,3-1-1,0 0 188,3 1 0,-1-1 0,1 2 0,-1 0-318,3 0 1,-1 0-1,-1 1 1,0 2 285,-1-2 1,1 0-1,2 2 1,-1-1-47,2 1 1,0 0-1,-3 0 1,-1 0-104,-1 0 0,0 0 0,-2 2 0,0 1-85,-1 0 1,0 0 0,0 0 0,1 1 86,0-1 1,1 0-1,-3 1 1,0 1 11,0-2 1,1 0 0,-1-1 0,0 0 114,1 0 0,0-1 1,0 0-1,1-1 23,0 0 1,1 0 0,-1-1-1,0-1 126,2 0 0,0 1 0,-2-1 0,1 0-840,1 0 1,0 1 815,2 0 0,0 1-69,4-3 1,1 1 0,0 2 0,0 0-137,3 0 1,-1 0 0,-1 2 0,0-1 129,1 1 1,0 0 0,1 1-1,0 2-99,2-1 1,1 1 0,-3 0 0,0-1 97,0 3 0,1-1 0,-1-1 0,0 0 23,1 0 0,0 0 0,0-2 1,1 0-67,0 0 1,1 0 0,-5-2 0,-1 0-8,1 1 1,0-1-1,-2 0 1,-1-1-16,2 0 1,-1 0 0,0 0 0,-1 0-68,0 0 0,0 0 0,-2 0 0,1 0-225,-2 0 1,-1 0 0,-1 0 0,0-1 139,0 0 0,0-1 0,-1 2 1,0-1-608,0-1 1,-1 1 0,-1 1 0,-1 0-596,20 3 1311,-1 2 0,-1 2 0,-1 3 0,1 3 0,-4 4 0,-2 1 0</inkml:trace>
  <inkml:trace contextRef="#ctx0" brushRef="#br0">10065 12784 13600,'9'-8'-301,"1"1"0,3 0 697,3 4-473,5 0 32,3 3 0,8 4-94,2 2 1,-1 1-53,2 0 0,-4 1 34,3-2 1,-3-2-179,3-1 1,-8-1-269,-1 2 0,-5-3 42,-1 2-744,-5-2 1224,0-1 0,-5 4 1,1 1-1</inkml:trace>
  <inkml:trace contextRef="#ctx0" brushRef="#br0">10410 12951 12600,'-14'10'739,"4"-1"-874,-4 4 1,5 3 645,0 6 1,3 3-346,3 6 1,2 1-190,1 2 1,0 2-193,0-2 1,-3-3-432,0-3 1,0-1-46,3-5 1,1-1-285,2-2 1,-1-4 872,4-3 1,5-2 0,3 0-1</inkml:trace>
  <inkml:trace contextRef="#ctx0" brushRef="#br1">10689 13110 8515,'-5'4'153,"-3"-2"-153,5 4 378,0 4-166,3 5 1,4 5-61,3 1 0,1 2 11,1 2 0,4-1-318,-1-3 1,5-2 159,-2 0 0,5-1 72,-2-2 0,6-3-1,-5 0 1,1-7-77,-1-3 0,4 2 0,1 0 0</inkml:trace>
  <inkml:trace contextRef="#ctx0" brushRef="#br1">10903 13128 8371,'-28'5'-11,"-2"5"203,2-1 1,5 1-430,8 6 0,0-2 240,0 2 0,1 2-480,5-3 277,4-1-374,1-1 574,4-4 0,4 1 0,1-1 0</inkml:trace>
  <inkml:trace contextRef="#ctx0" brushRef="#br1">11099 13128 8342,'-10'4'801,"5"-3"-605,-3 8 0,7-3-142,-2 6 1,2 3 132,1 3 0,0 5 69,0 2 0,1-2-53,2-1 0,2-3-99,4 0 0,-3-4 10,1 1 1,-1-6-446,3 0 147,0-5 91,1-5 159,-1 0 0,-3-1-453,1-2 220,-5-7 1,6 0-355,-7-8 345,7 4 1,-6-5-102,4 1-25,-3-1 113,5-4 0,-4 4 34,2-3 247,2 2-75,-2 6 0,2-3 191,-2 5-242,2-1 434,-2 8 1,2 2-43,-2 6 262,-2 2-384,-4 9 1,3 0 176,0 5-697,0 4 248,-3-4 1,0 7 148,0-4-1208,0 0 762,0 0 1,1-2-245,3 2 0,-2-3 577,4 0 0,4 0 0,5-1 0</inkml:trace>
  <inkml:trace contextRef="#ctx0" brushRef="#br1">11620 12840 8515,'1'-7'0,"2"1"0,2 1 509,5-1 0,-1-2-301,0 7 1,2-4 231,1 5 1,2 0-148,5 0 1,-1 1-73,-3 3 0,3 1 172,-3 4-640,3 4 227,-4-2 1,0 6 114,-5-1 1,-4 2-108,-2 0 0,-4 5-356,-5 2 180,0 2 120,-12 1 0,0 1-127,-7 2 0,-2-2 178,-1 2 0,4-7 230,3-2 0,2-2-102,3-2 0,4-3 497,6-3-375,2-5 143,4-3-272,4-4 1,5 0 283,7 0 0,4 0-108,2 0 0,3-1-530,-3-2 0,3 1 173,0-1 0,1-1 212,-1 1 0,1 0-135,-4 3 0,-1 4 0,-2 1 0</inkml:trace>
  <inkml:trace contextRef="#ctx0" brushRef="#br1">12262 13352 8368,'-9'0'-399,"4"4"496,-3-3 1,3 10 240,-1-1 1,-1 9-24,4 3 1,-3 9 338,3 6 0,-4 2-359,4 4 1,0-1-33,3 2 1,0-3-402,0-3 1,4-6 91,3-4-338,-3-5 301,4-8 1,-6-6 246,4-6-202,-4-2 1,2-2-22,-4-2 0,0-5-99,0-5 0,-1-2-157,-2 2 0,-2-2 76,-4 3 0,-4-4 260,1 4 1,-1-1-70,0 4 1,3 4 1,-3 2 1,0 2 88,1 1 1,2 1 170,4 2 0,1 3-185,-1 6 929,1 3-629,5 3 1,5 2 880,1 2-633,6-3-305,-1 4 1,9-4 143,-1-1 1,2-4-146,-3-5 1,4 0-70,0-6 0,-1-1-82,-2-5 0,0-4-209,-1-5 0,0-3 301,-3-3-2861,3-1 2649,-8 5 0,4-4 0,-5 4 0</inkml:trace>
  <inkml:trace contextRef="#ctx0" brushRef="#br1">11648 16052 8221,'-19'-1'0,"1"-2"542,3-2 192,6-5 0,10 2-427,8 2-141,5-2 0,8 6 0,3-1 102,2 2 1,6 1 3,4 0 0,5 0-103,4 0 0,-19 1 1,1-1-263,1 2 0,1-1 0,4 0 1,2 1 221,2 0 0,1 2 0,3-1 0,0 0-417,4 2 0,1-1 0,0 1 0,0-1 397,1-1 1,0 0 0,2-1 0,1 0 9,-15-2 1,0 0 0,0 0 0,15 0 0,0 0 0,1 0 0,1 0 0,-2-2 1,0 0 32,0-1 1,0 0 0,1-3-1,0 0-80,-2 0 0,-1 0 0,-3-1 1,0 1-77,-5 1 1,-1 1-1,-4 1 1,0 0-151,0 0 1,-1 0 0,-2 0 0,0 0-60,-3 0 1,-1 0-1,21-2-102,-9 2 0,-5 2-54,-5-2 1,-2 2-609,-11 1 1,-1 0-272,-8 0 1247,-4 4 0,4 1 0,-4 4 0</inkml:trace>
  <inkml:trace contextRef="#ctx0" brushRef="#br0">4376 12290 11681,'9'-4'-326,"1"3"0,0-2 595,2 2-167,3 1 0,8 0 20,2 0 0,6 0-77,3 0 0,3 0-44,3 0 0,7 0 237,6 0 1,-2 1-329,-24 1 0,-1-1 1,2 0-1,1 0 123,2 2 1,0 0 0,3-1-1,0 0 7,2 1 0,0 0 0,-1-1 1,0 1-18,1 0 0,-1 0 0,2 0 0,-1-1 6,3 0 0,-1-1 1,1 0-1,-1-1-7,2 2 0,1 0 0,-3-2 0,0 1-235,1-2 0,0 2 0,-1 0 0,-1 1 241,1-1 1,-1 1 0,1 0-1,-1-1 52,-1-1 0,0 0 1,1 1-1,0 1 53,-4-1 0,-1 1 0,2 2 0,0-1-239,-2 0 0,1 1 0,-1-1 1,0 2 131,-1-1 1,0 1-1,-1 0 1,0-1 35,-2 1 1,0 0 0,0-1 0,0 0 15,0-1 0,0 0 0,-1 1 0,1-1-83,-2-1 1,0 0 0,18 5 190,-7-1 1,-6-2-330,0-1 1,-3 1 222,-3 0 0,-3 2-551,-7-3 1,-1 0 582,-5-3-1372,0 0 1361,-4 4 1,-1 1 0,-4 5 0</inkml:trace>
  <inkml:trace contextRef="#ctx0" brushRef="#br0">5037 17579 9314,'-6'0'0,"1"-1"-33,1-2 399,1 2-124,3-8 0,0 4 75,0-4 1,4 3-10,2 0 0,3-1 19,4-2 0,-2 0-120,5-1 1,-1 1 54,4 0 1,2-1-223,1 1 0,1 1 150,-1 2 0,1-3-225,5 3 1,4 1-11,3-1 0,-2 4 127,1-1 0,0-2-217,3 2 1,0 0 68,1 3 0,-5 0-51,-2 0 1,1 0 167,-1 0 1,3 0-5,-3 0 0,0 0 3,-3 0 0,0 0 13,0 0 1,0 0 56,0 0 0,0 1-63,0 2 1,-3-2 169,3 3 0,-5-2-20,5 1 0,-2-2-24,2 2 1,0-2-43,0-1 1,0 0 2,0 0 1,0 0-32,0 0 0,0 0-1,4 0 1,-4-3-31,4 0 1,-2-4 58,1 4 0,0-4-153,6 1 0,-5 1 69,5-1 0,-5 2-119,2-2 0,1 4 133,2-1 1,-4 2-24,-2 1 1,-2 0-63,-1 0 1,3 4-155,0 2 1,0 0 244,-3 0 1,0-3-85,0 3 1,1-3 218,2 3 0,-2-3-118,2 4 1,-2-5-40,-1 1 0,4 1-7,2-1 0,-1 3-1,1-3 0,-1 4-7,1-4 0,3 4-8,-3-1 0,-1-1-144,1 2 1,-4-4 136,1 3 1,2-4-69,1 1 1,2-2 72,2-1 0,-4 0 5,0 0 0,0-1 51,3-2 1,-4-2-1,-2-5 1,2 1-46,-2 0 1,3 1-4,-3 1 1,3-1 227,-3 2 0,4 2-148,-1 1 0,1-2-208,0 2 1,0 0 131,-4 3 1,3 0 12,-3 0 0,7 0-114,-1 0 1,4 0-200,-1 0 0,2 0 310,1 0 0,5-1-3,-5-2 0,-1-1-306,-7-2 0,1-1 88,-2 3 1,4-2-929,-1 3 0,-1 0 528,-8 3 0,0 0 569,4 0 0,-6 0 0,3 0 0,-2 0 0,-2 0 0</inkml:trace>
  <inkml:trace contextRef="#ctx0" brushRef="#br1">12244 17421 8277,'-10'0'0,"1"0"0,0-1-641,0-3 1,-1 3-1,1-2 577,0 2 0,-1-2 179,1 0 1,3-1 199,0 1 0,0 1-166,0-4 1,1 2 45,2-2 22,2 0 1,-3-3-13,4-1 7,0 1 1,1 0-74,2-1 0,5 5 17,5 2 0,6-1 45,0 1 0,7 0 9,2 3 1,5 0 16,7 0 1,4 4-327,5 2 0,-23 0 0,0 0 193,2 0 1,0 0 0,0 2 0,1 1 5,0-2 1,1 1 0,-2 0 0,0 1-89,0-2 1,-1 1-1,-1 1 1,-1-1-1,19 4 0,-7 2-71,-6-2 0,-11-5 73,-4 3-145,-9-3 1,-4-1 276,-6 0 0,-7 0-3,-9 4 1,-8-1-280,-7 0 1,-3 1 112,-3-1 1,-3 0 47,-3 1 0,-1-4-80,1 0 0,-3-3 12,23 0 0,-1 0 0,-21-1 20,21 0 0,1-1 1,-22-1-129,5-3 0,1 1 101,5-4 129,8 0-134,6-3 1,11-1 302,6 1 0,4 3-109,8 0 0,5 2-105,11-2 1,6 3 69,6-3 0,7 3 169,6-3 0,5 3-469,-23-1 0,1 1 0,2 2 0,1-1 278,2-1 0,1 0 0,2 0 0,0 1-28,2-1 1,1 0 0,-1-2 0,0 1-5,4 1 1,-1 0-1,-5 1 1,0 0-85,-4 0 1,0 1 0,-5-1 0,0 0 77,21-1 0,-16 0 425,-10 3-365,-11 0 1,-10 0-11,-6 0 0,-7 1-118,-9 2 0,-7 2 2,-5 4 0,-8 0-48,-2 1 0,-3-1-441,-3 0 1,0-2 248,-3-1 1,-1-1 154,25-2 0,0 0 0,-23 4-371,2-3 0,6-1 154,-5-3 0,6 0 670,3 0 1,12 0-682,10 0 587,7 0-245,4-4 1,14 1-119,5-3 0,8 3-52,8-3 1,6 1 921,7-1 0,7-3-622,-25 6 1,1 0 0,3-1 0,0 0 123,-2-1 0,0 0 0,3 1 1,1-1-137,0 1 1,1-1-1,3-1 1,1-1-85,1 1 1,1 0-1,0-2 1,-1 0 45,-2 2 1,-1 0-1,0-1 1,-2 0 13,-1 2 1,-2 0 0,-2 0-1,-1 0 142,20 2 0,-13 1-60,-9 5 0,-4 3-183,-3 6 0,-3-1 0,-2 2 0</inkml:trace>
  <inkml:trace contextRef="#ctx0" brushRef="#br0">17588 17355 12607,'-18'0'-133,"3"0"663,3 0 134,1-4 0,7 3-770,4-2 0,8 2 102,8 1 0,6 0 788,3 0 0,7 0-161,5 0 0,9 0-594,-18 0 1,0 0 0,2 0 0,1 0 116,3 0 1,1 0-1,2 0 1,1 0-299,4 0 1,0 0 0,2 0 0,1 0 302,3 0 1,0 0-1,-5 0 1,0 0 4,-1 0 0,0 0 0,-7 0 0,-1 0-161,-2 0 0,-2 0 0,-2 0 0,-1 0 50,20 0 0,-9 0-712,-16 0 191,-5 0 148,-8 0 1,-12 0 657,-6 0 0,-12 1-348,-7 2 0,-9 2-110,-9 5 1,-5-4 113,23-3 0,0 0 0,-1 0 0,-1 0-47,1 2 0,-1 0 1,-2-1-1,-1 1 15,2 0 1,0-1 0,-2 1 0,0 0-216,1-1 0,2 1-759,-1-1 0,2 1 1025,-2 2 0,2 0 0,1-1 1,1 1 101,0 1 1,1 0-1,-15 5-135,10-4 0,10 1 252,8-1 0,8-4-66,5-2 0,10 1-106,8 0 1,10-1 572,9-3 1,9 0-355,7 0 1,-25-2 0,1 0-173,1-2 1,2 1 0,0 1-1,1-1-58,2 0 1,1 0-1,4 0 1,0 0-108,-1-2 1,-1 0-1,2 1 1,0-1 15,-2 1 0,-1-1 1,-2-1-1,-1-1-69,-1 1 1,-1 0 0,-3 0 0,-1 0-66,15-4 1,-12 5 354,-18 2-985,-7 2 1,-18 5 813,-4 1 0,2 5 0</inkml:trace>
  <inkml:trace contextRef="#ctx0" brushRef="#br1">15875 15037 8397,'-3'-9'377,"0"-1"0,1 4-113,5 0 0,6 3-48,7-3 0,2 4-7,4-1 0,3 1-228,6 2 1,2 0 192,4 0 1,6 4-397,3-1 1,1 3 202,2-3 0,0 0 125,1-3 1,-1-4-110,-21 1 1,0 0-1,-1-2 1,0 0 3,2-1 1,1 0 0,-2 1-1,0 0 17,-2-1 1,1-1-1,0 2 1,-1-1 47,24-7 0,0 7-3,-4 0 0,-2 1 28,-1 2 1,-2 1-187,2 5 0,-4 2 107,2 4 0,-4 2 58,-3 1 1,3-1 0,0 5 1,-2-4-8,2 4 0,-5-5 5,2 2 1,1-3 26,6-1 1,-6-3-4,2-3 0,1 1 3,3-1 0,3 0-13,0-3 0,0 0 5,0 0 1,1-3 3,-2 0 1,1-1 134,2 1 0,-4 1-154,4-1 1,-4-1 5,1 1 0,1 0-33,2 3 1,-3 0-16,-3 0 1,1 3-117,0 0-737,-1 4 867,1-1 1,-2 2-125,1-2 1,1 1-30,0-4 0,-1 4 115,-3-4 1,1 0-27,-1-3-51,0-4 220,0 3 1,2-8-98,1 3 1,-2 1 16,3-1 0,-2 3-49,1-3 1,-1 3-17,1 0 1,-3 2-87,-3 1 0,3 0 130,-3 0 0,4 0-78,-1 0 1,3 0 76,-6 0 0,2 0-5,1 0 0,3-1 57,1-2 0,2-5 204,-2-4 1,3-4 184,0 4 0,0-4-188,-1 4 1,-1-4-11,-5 4 1,0-2-268,1 2 1,-5 1 28,-2-1 1,-5 3-261,-2 3 0,-3-2-101,1 5 1,-4-3-444,-2 3 1,1 1-1125,-5 5 1875,4 2 0,-5 9 0,2 0 0</inkml:trace>
  <inkml:trace contextRef="#ctx0" brushRef="#br1">19888 8762 8508,'0'-10'-16,"0"1"-589,0 0 384,0-1 0,-3 4 1000,0 0-42,0 4-292,3-2 0,1 5-77,2 2 1,-2 6-76,2 7 0,1 2-52,-1 4 0,0 3 7,-3 6 1,0 3-204,0 6 0,0 1-522,0 5 1,0 4 96,0-21 1,0 1-1,0-3 1,0 0 174,0 1 0,0 0 1,-1 21-390,-2 1 0,2-7 144,-2-2 0,-1-11-418,1-6 868,0-7 0,0-8 0,-4-5 0</inkml:trace>
  <inkml:trace contextRef="#ctx0" brushRef="#br1">19869 8780 8369,'-18'-8'135,"3"2"1,8-7 337,10 7 0,7 2-646,12 4 0,1 0 108,2 0 1,1 4-21,-5 2 1,4 6 140,-3 0 1,3 6-116,-4 0 1,-2 1 140,-3 3 1,-5 0 3,1 0 1,-5 3-58,-4-3 0,-4 2 7,-6-2 1,-4 0 138,-11-3 1,0-1-80,-3 1 0,-1-5 4,4-1 0,0-4-47,4-3 0,0 2-27,3-1 1,1-3 92,5-1 0,4 2 16,2 1 0,2-1-75,1 2 1,4 0 25,2 5 1,3 0-140,4 3 1,-2-2-155,5 2 1,-1 1-276,4 2 0,2-1 56,1 1 0,0-1-210,-3 5 0,-1-6 636,1 0 0,-1-1 0,1 4 0</inkml:trace>
  <inkml:trace contextRef="#ctx0" brushRef="#br1">20251 9125 8258,'-5'-10'795,"1"1"-627,4 0 1,5 4-165,4 1 1,5 0 103,4 1 1,4 0-125,0 3 1,0 0-196,-4 0 0,1 0 165,-1 0 0,2 1-121,2 2 0,-3-1-29,3 4 196,-6-3 0,5 5 0,-1-3 0</inkml:trace>
  <inkml:trace contextRef="#ctx0" brushRef="#br1">20745 8771 8300,'5'-15'0,"-1"-1"-288,-4 3 1,1 4 234,2 3 0,-1 4 399,4-1 0,-3 3-143,4 3 1,-4 3-26,3 6 1,-4 7 52,1 6 0,1 3-3,-1 3 1,0 2-8,-3 4 1,0 4-185,0-1 1,0 6 57,0-2 1,0 2-17,0-5 1,1-2-155,3-5 1,-2 0 71,4-6 1,0-6-111,3-10 0,2-5 99,1-4 0,-2-3-125,3-3 1,0-4 121,0-5 1,3-7-15,0-5 0,-2-4-118,2-3 1,-2-3-31,2-3 0,1-4-245,-1-3 0,0-1 227,0-2 1,1 2 6,-5 1 0,0 4 107,-2 6 0,-1 7-67,0 8 271,-4 9 1,0 8-92,-5 8 1,0 5-130,0 7 0,0 8 542,0 2 1,-1 10 611,-3 3 1,3 0-804,-2 2 1,2-2 191,1 2 0,1-2-122,2 2 1,3-11 141,3-1 1,0-9-286,1-4 1,-1-6 80,0-6 1,0-5 47,1-1 1,-1-5-124,0-8 0,1-1 11,-1-5 1,3-3 28,1-3 1,0-2-498,0-1 1,-3-4 77,3-2 0,-3-1-168,-1 0 1,-1 2-1076,-1 2 0,0 2 639,-4-2 1,3 6 797,-3 4 0,5 1 0,-3 1 0</inkml:trace>
  <inkml:trace contextRef="#ctx0" brushRef="#br1">21396 9115 8125,'-5'-4'717,"1"3"0,8-6-248,2 4-341,7-4 51,1 6 1,5-5-538,0 3 317,-1 2 1,1-3 0,-1 4-544,1 0 1,0 1 184,-1 2 399,1-2 0,4 12 0,0-3 0</inkml:trace>
  <inkml:trace contextRef="#ctx0" brushRef="#br1">22020 8762 8364,'-9'5'158,"0"4"-158,-1 0 0,5 6 787,2 7 0,2 3-316,1 10 0,0 3-269,0 8 0,-3 2-313,0 2 0,-3-3 112,2 3 0,0-8-93,1-4 1,2-3-344,-2-7 0,3 1-397,3-8 0,-1-3 423,4-6 0,2-5-780,4-4 1189,-2-2 0,12-10 0,-2-1 0</inkml:trace>
  <inkml:trace contextRef="#ctx0" brushRef="#br1">22244 9097 8268,'-5'-10'0,"0"2"567,-4 2 0,0 2-52,-1 4 0,4 0-233,0 0 1,0 7-52,-4 2 1,1 7-1,0-1 1,3 0-28,-1 0 0,2 1-86,-1 2 1,2 1-296,4 0 0,0-1 125,0 1 0,5-1-198,4-3 0,2-1 111,4-5 1,1-4-22,2-2 0,1-2 154,0-1 1,-4-4 108,1-2 0,-5-6-85,1 0 0,-2-5 199,-4 2 0,1-4-314,-4-2 0,0 1 150,-3-2 0,-4 3-761,-2 0 0,-2 1 181,-2 3 0,1-1-45,0 7 0,0-1 13,-1 7 559,1-1 0,0 4 0,-1 0 0</inkml:trace>
  <inkml:trace contextRef="#ctx0" brushRef="#br1">22542 9106 7990,'5'-9'-694,"0"2"948,-2 1 0,-2 3 616,2-3 0,-1 3 9,1-3-626,-2 4 0,-4-3 125,-6 5-125,-2 5-77,-3-4 0,0 10 63,-5-2 0,0 7-76,1-1 0,2 0-225,1 0 0,3 1 0,0 2 0,5 1-277,0 0 1,5-1-314,-1 1 1,10-3 346,2-1 0,9-4 74,1 2 1,9-4 72,0-3 158,2-2 0,2-4 0,1 0 0</inkml:trace>
  <inkml:trace contextRef="#ctx0" brushRef="#br1">22784 8771 8219,'5'-9'0,"-1"2"-70,-4 1-3,4 4 1,-2-1 305,4 6 0,-4 6 217,2 7 1,-3 9-22,-1 3 1,-1 10-199,-3 2 1,0 6-451,-2 3 1,2-22-1,0-1 300,1 3 1,0 1 0,-1-1 0,-1 0-66,0 2 1,1 0 0,1-4 0,1-1-64,-1 24 1,2-8-107,1-8 0,0-5 116,0-4-275,0-9 264,0-2 0,0-11 15,0-6 0,3-2 405,0-5 0,4-4-398,-1-5 1,0-3 145,0-6 1,-1 0-84,1 0 0,2 3 13,-1 0 1,1 0 11,1-3 0,1 5 31,-1 1-1455,0-2 1122,0 4 0,4 1 70,-1 3 0,5 6 362,-2 1 0,0 0-78,0 6 0,-3 1 297,0 5 0,-2 2-102,0 5 0,-5-1 38,-2 0 1,-2 5-149,-1 1 0,-2 0-33,-4 0 1,-1 0-66,-9 0 1,2 3-203,-2-3 1,0-1 105,3-2 1,-2-1 3,2-2 0,1 0-162,2 1 0,1-2 129,0-2 0,3-1 27,-1-2 96,5-2 0,-2 5 138,4-3 0,4-2 136,3 2 0,2 1-121,3-1 0,3 3-178,3-3 1,1 4 93,0-4 1,2 3-562,1-3 1,1 0-184,-1-3 1,0 0-466,3 0 1,2 0 451,-2 0 589,-2 0 0,4 4 0,-4 1 0</inkml:trace>
  <inkml:trace contextRef="#ctx0" brushRef="#br1">23380 9451 7978,'-15'-10'0,"0"4"0,5 0 0,7 4 0,8-2 0</inkml:trace>
  <inkml:trace contextRef="#ctx0" brushRef="#br1">20372 9953 8517,'-33'4'-341,"1"-1"-87,4 3 1,1-4 705,2 1 1,7 1 308,5-1 26,7 0 1,3-2-109,6 2 1,7-2-216,9 3 0,10 0 53,11-1 1,11 4-128,-21-4 0,2 0 1,4 1-1,2-1-503,1 1 1,2-1 0,5 1 0,0 0 414,5-1 0,1 0 1,-13 0-1,0-1 0,2 0-979,2 0 0,0 0 0,1 1 943,1 0 0,1 2 0,0-1-281,1-2 1,1 0 0,0 0 0,-1 2 0,0 2 0,0-1 272,1-1 0,-1 0 1,1 0-1,-1 1 1,0-1-1,0 2-407,-3 0 0,1 0 0,-1 0 339,-1-1 0,0 0 1,-2 0 1,-4 0 1,-2 2 0,1-2 0,-1-1 0,1 0 0,-2 0 49,16 3 0,0 1 0,-1-2 1,-1-1 109,-4-1 1,-1 1-1,-2-1 1,-2 0-155,-8-2 1,0-1 0,-3 1-1,-1-1 544,23-1 0,-14 0-950,-5 0 0,-11-3 1378,-1 0 0,-8-4-1836,-2 1 0,-3-3 659,-6 0 0,0-1-2503,0-3 2986,-9 3 1,-9-8 0,-11 4-1</inkml:trace>
  <inkml:trace contextRef="#ctx0" brushRef="#br1">20726 9721 8496,'13'0'0,"4"0"385,8 0 1,10 1-207,15 2 1,-19-1 0,3 1-805,5 1 0,2 1 1,6 3-1,1 1 704,3 0 0,0 0 1,-16-1-1,0 0 0,1 0-225,-1-1 1,0 1 0,0-1-1,0 1 1,-1 0 0,1 0 255,0-2 0,0 0 1,0 0-1,0 1 1,0 0-1,0-1 138,14 1 0,1-2 0,-2 2 0,0-1-74,-4-1 1,-1-1 0,1-1 0,0 0 50,1 1 1,0-2 0,-2 0 0,-1-1-329,-4 0 0,-2 1 0,-1-2 0,-3 1 158,21-1 1,-3-4 268,-7-3 0,-5-4-262,-7-1 1,-10-2 592,-2 2 1,-7 1-1094,1-1 1,-7 5-90,-3 0 527,-15 1 0,-3 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9590 5344 8191,'-9'0'-145,"0"0"1,-1 0 148,1 0-137,4 0 113,-4 0-106,8 0 464,-3 0 0,13 0-227,3 0 0,0 0 160,1 0-171,1 0-18,1 0-154,3 0 139,1 0 1,1 0 71,1 0-310,3 0 231,4 0 0,0-1-28,0-2 0,5 1-105,4-4 1,2 0 82,4-4 0,-3 2-171,4 2 1,-5-2 252,2 2 1,-5-2-51,1 2 302,-6 2-313,1 0 0,-5 3 44,-2-2-33,2 2 3,1 1 0,-4 0-25,1 0 1,-1 1 3,1 2 1,2-2-35,-2 2 1,2 1 61,1-1 0,-4 0 139,1-3 0,0 0-153,3 0 1,0 3-2,0 0 0,-1 1-7,-2-4 107,1 0-114,2 4 1,1-3 12,2 2 0,-1-2 13,1-1 1,1 3 17,3 0-30,1 0-142,-3-3 1,5 0 51,3 0 1,0 0 85,2 0 0,3-3-87,-3 0 0,3-3-961,0 3 1045,5-5-21,-7 7 1,5-6 33,-5 4 0,-2 0-137,2 3 0,1 0 262,2 0 0,-3 0-82,-7 0 0,2 0 115,1 0 0,1 4-84,3 2-36,-3-2-20,1 5 1,0-8-6,5 2 0,2 1-92,1-1 1,-24-1-1,1-1-115,22-1 0,-22 1 0,0-1 159,-1 2 1,1-1-1,0 0 1,0-1 14,-1 2 0,0-1 0,26 0-12,-2-1 0,-3 0 168,3 0-1215,2 5 1052,-5-4 120,0 3-107,3 0 0,-7-3 231,7 2 0,0 1-249,0-1 1,-24-1-1,1-1 78,22-1-649,-22 0 1,0 0 589,25 0 1,-23 0 0,1 0-67,-1 0 1,1 0 0,-2 0 0,0 0 42,24 0 1,1 0-36,-25 0 0,0 0 37,2 0 1,0 0 40,23 0 52,-23 0 1,-1 0-93,18 0 0,5 1 69,-2 3 0,-3-2-38,3 4 0,-2-3-11,-2 3 0,2-3 7,1 3 1,0-2-89,-23-1 1,1 0 346,21-1-277,-20 0 0,-1 0 0,0 0 0,-1-1-38,3 1 1,1-1-1,-2 1 1,0-1 26,0-1 1,0 0 0,0 0 0,1 0 11,-1 0 1,0 0 0,0 0 0,1 0-11,4 1 0,0-2 33,-4-1 0,1 0-39,2 2 1,0-1 0,-3-2 0,1-1 19,-1 2 1,1 1-1,1-3 1,1 1 7,-1-1 1,0 1-1,-1 1 1,0 0 105,0 1 1,-1-1-100,-3-1 1,1 1-11,0 1 0,0 1 0,22-4 72,4 4 1,-8 0-72,2 0 0,-4-1-45,1-2 0,1 2 101,-1-3-387,-3 3 193,-4 1 1,0 0-227,-3 0 0,0 0 84,3 0 0,-6 1 250,3 3 0,-5 0 0,-2 2 0,-1-3 0,0-2 0,-1-1 0</inkml:trace>
  <inkml:trace contextRef="#ctx0" brushRef="#br1">1229 9572 15889,'0'-10'-1307,"0"1"1,7 1 2853,3 1 1,9 3-1668,3 4 0,5 0-62,4 0 0,6 0-9,7 0 1,-1 0-315,4 0 0,-6 0 194,6 0 0,-7 0 52,0 0 1,0 0 73,0 0 1,-2 0-258,3 0 0,0 0 165,-1 0 1,-1 0 231,-2 0 0,-5-1-37,5-2 0,-2 2 98,2-2 0,1 2-58,-1 1 0,0 0 132,0 0 0,0 0-47,-3 0 1,2 1 23,-2 2 0,-2-1-45,-1 4 1,-1 1 14,1 2 1,-1 0-249,4 1 146,-4-1 63,3 0 1,-6 4-57,1-1 0,-2 0 8,2-2 1,-5-1-2,5 0 0,-2 1 42,2-1 0,1-3 31,2 0 0,1-4 3,2 2 1,1-3-2,-4-1 1,5 0-17,2 0 0,-4-4 226,3 1 1,-2-3-102,2 3 0,4-4 34,-1 1 0,0 1-9,-2 2 0,-1-1-62,0 1 0,-1-3-10,-2 3 0,-1 0-68,-6 3 0,0 0 103,-2 0 0,2 0-177,-2 0 0,-2 0 70,-2 0 0,0 0-595,1 0 0,-3 1 36,3 2 545,-2 2 0,-5 3 0,1-1 0,-1-3 0</inkml:trace>
  <inkml:trace contextRef="#ctx0" brushRef="#br0">5019 9590 8419,'-4'-6'0,"1"0"-236,0 4 180,3-2 0,0 3 411,0-3 509,0 3-148,0-3-501,0 0 0,1 3-21,2-2 0,-1 2-34,5 1 0,-1 0-110,3 0 1,2 0 65,1 0 1,-1 0-211,5 0 0,-4 3 110,4 0 0,-4 3-126,4-3 1,-1 4 118,4-4 45,-1 4-11,1-6 1,1 6 25,1-4 1,0 4 61,4-4 1,-3 1 18,3-1 0,-4-2-52,4 2 1,-1-2 5,1-1 0,-3 0 38,-3 0-326,-4 0 257,2 0 0,-3 0-252,1 0 240,-1 0-17,-5 0 0,-3 0-79,0 0 12,1 0 0,2 0-16,0 0 0,0 0 48,1 0 0,-1 0-10,0 0 1,1-4-10,-1-2 1,4 1 3,3-2 1,2 1 169,0-3-150,1 0-4,4-1 0,-3 4 7,5 0 1,-1 1 7,1-2 19,-3-1-29,-3 7 0,2-3 5,-3 4 1,5 0-5,-7 0 1,0 0 15,-3 0-29,-3 0 10,8 4 1,-8 0 104,2 2-107,-1 3 6,-2-4 1,1 4 206,3 1-6,1-5-182,1 3 210,2-3-199,-2 0 0,3 3 50,1-5 0,0 3 8,-1-3 1,1 0-32,0-3 1,-1 1-1,1 2 0,-5-2-20,-1 2 22,-3-2 42,-5-1-44,3 0-9,-7 0-102,4 0-296,-14-4 0,4 2-265,-4-4 290,0 4 112,8-2 0,-7 3-2014,5-2 1128,-4 2 1082,2-4 0,-5 5 0,1 0 0</inkml:trace>
  <inkml:trace contextRef="#ctx0" brushRef="#br1">5596 17439 12139,'-5'4'609,"2"3"0,6 1-943,3 1 1,3 2-109,4 1-107,-3-2 433,8 4 0,-4-4 131,5 2 0,2-2 131,1-1 0,4-1-93,-1-5 1,1 1-78,-2-4 1,5-1 162,-4-3 0,3-1 213,-6-4 1,3-1-146,-4-3 0,1 3 115,-3-3 0,-4 3-157,1 1 1,-5-1 49,2 1 1,-3 3-17,-1 0 0,1 4-131,-1-1 0,0 2-8,1 1 1,-1 1-108,0 2 1,0 2-146,1 4 1,3 0 31,3 1 0,-2 2-86,2 1 0,-4-1-1,4-3 1,-1 1 60,4-1 1,-2 0 54,-1 1 0,2-4 40,-3 0 0,3-3 71,0 3 1,-2-3 74,-1 4 0,-3-5 13,0 1 1,2-2 57,-2-1 1,3 0 19,-2 0 0,0 0-45,0 0 1,1-3-34,5 0 1,-4-5 93,1 2 1,-1-2-94,4-1 1,3-1 71,-1 1 0,1 3-44,-3 0 0,-1 2-3,1-2 0,-1 4-32,-3-1 0,2 2-15,-5 1 0,1 0 94,-4 0 1,1 1-118,3 2 0,-3-1-160,2 4 1,0-2 217,0 2 1,3-3-159,3 3 0,0-4 42,-3 1 1,3-1 78,-3 1 1,6-2 32,1 3 1,0-3-72,-4-1 0,0 0-159,-3 0 0,5 0 92,-4 0 1,2 0 137,-5 0 0,3 1-224,0 2 0,0-2 133,0 2 0,0-1-14,-3 1 0,3-2 10,0 2 1,1-2 5,2-1 0,1 0 8,1 0 0,0 3-20,4 0 1,0 1 98,3-4 0,0 1-60,-1 2 0,-2-2 170,0 2 0,-1 1-63,1-1 1,-2 3-61,-5-3 0,1 4-35,-1-4 1,1 1 7,0-1 0,-2-2 16,-1 2 0,1-2 9,-1-1 1,0 0-84,0 0 0,1 0 81,-1 0 1,1 0-104,-2 0 1,6-3 99,-3 0 0,0-3 14,-2 3 0,-1-2-11,4 2 1,-2 2-39,-1-2 1,0 2-22,-3 1 0,2 0-15,-2 0 0,3 0 5,0 0 0,-2 0 1,2 0 0,-5 3 65,2 0 1,0 4-89,-1-4 1,5 0 68,-2-3 1,0 0-4,0 0 1,1 0 17,3 0 1,-1 0-6,1 0 0,3 0-2,-1 0 1,2-3 13,-1 0 1,-2-4 52,5 4 0,-3-3-40,3 3 1,-3-1-63,2 1 0,-2 2-33,3-2 0,-3 2-35,3 1 0,-4 0-19,4 0 1,-7 0 40,0 0 1,-1 0-25,1 0 0,-3 0-38,-3 0 1,2 0 8,-2 0 1,2-2 89,-2-1 0,-2 2-22,3-2 1,-3 2 3,-1 1 1,1-1-32,-1-2 1,0 2 2,1-2 1,-1-1-13,0 1 0,2 0-25,1 3 1,-2-4-212,3 1-32,-7 0 261,2 3 1,-2-1-279,3-2 0,0 2 67,0-2 0,1 2-40,-1 1 0,3 0 114,1 0 1,-1 0 14,-2 0 1,-1 0 7,0 0 1,2 1-138,1 2-69,-2-2 0,4 4-205,-5-2 50,0-2 0,-2 7-691,-1-5 7,-4 4 1199,2-2 1,-8 9 0,-1 0-1</inkml:trace>
  <inkml:trace contextRef="#ctx0" brushRef="#br1">8780 9711 19463,'0'10'-3277,"0"-4"1921,0 0 0,5-3 1108,5 3 1,3-1 106,6 2 1,3-2 49,3-2-91,2-2 229,5 3 1,1-4-403,5 0 0,1 0 421,-2 0 1,1 0 10,-7 0 0,-1-1-107,-5-2 0,0 2-43,-6-2 0,-2 2 74,-4 1 0,-6 0-145,2 0-50,-6 0 178,6 0 40,-8 0 0,2 0 31,-6 0 1,-2 0-8,-5 0 1,0 0-81,-3 0 0,-1-3-7,-5 0 0,0-2-99,-3 2 141,2 2 9,-2-3 0,-1 1-71,-2 0 0,-2-1 63,-1 1 0,3 2 1,0-2 1,2 0 45,-2 0 0,-1 2 32,4-2 1,5-1-7,4 1 1,3-3 252,1 3-340,3 0 0,3-1 26,6 1 0,7 0-14,5 3 0,4 0 105,3 0 1,2 0-5,7 0 1,-1 0-46,5 0 1,-1 0-1,3 0 1,-3 3-25,0 0 0,-3 5-20,3-2 1,-4-1-37,2 1-478,-8 1 512,3-2 0,-10 2-71,1-4 52,-5 4 126,-4-6 145,-5 3 0,-8-4-152,-2 0 0,-6 0-41,-4 0 0,-3 0 159,-2 0 1,-4-3-430,-6 0 1,-1 0-142,-2 3-717,-3 0 1113,8-4 0,-7 3-181,2-2-102,2 2 181,0-3 0,4 3-31,0-2 0,5-2-85,5 2 301,3-4 1,10 5-184,2-4 1,4 4 272,5-1 1,4 2 117,9 1-312,4 0 387,1 4 0,8-2-400,2 4 0,-1-3 7,1 3 0,-1-4 14,1 1 1,3 2 9,-3-2 0,1 1-127,-1-1 0,-2-2 38,-4 2-337,0-2 383,0-1 0,-8 0-472,-5 0 230,-4-4-17,-5 3-1101,-2-3 805,-4 4 1,-1 0 563,-2 0 0,-7 4 0,-4 1 0</inkml:trace>
  <inkml:trace contextRef="#ctx0" brushRef="#br0">4795 17607 8517,'-31'9'0,"0"0"443,1 1-164,-3-1 0,0-3-39,-4 0 0,-5-2-581,-1 2 1,-6-4 552,-1 1 0,0-9-44,0-4 1,25 3 0,-1-2-119,0 0 0,0-1 1,1-1-1,2-2 45,1-1 0,1-3 0,1-1 1,0-1-125,0-2 1,0-1 0,1-3 0,1-1-103,0-2 1,2 0-1,-1 0 1,1-2-394,2-2 1,1-1 0,-1 0 0,1-1 350,0-3 1,1-1 0,-1-2 0,1 0-50,2-1 0,1 1 1,2 0-1,2 0 117,2 4 1,3 1 0,2 0 0,3 1 46,0 1 0,3 0 0,2 1 1,3 0 118,1 1 0,0 0 1,3 1-1,1 0-99,1 2 1,0 0 0,-1 0 0,2 0 217,1 0 1,1 1-1,1-1 1,1 1-5,0 0 1,2 1 0,0 2-1,1 2 65,0 3 1,-1 1 0,1 1 0,1 2-144,0 2 1,0 1-1,2 1 1,0 2-51,1 1 1,0 3 0,1 3-1,0 2-7,1 5 1,-1 3 0,1 1 0,-1 2-306,1 5 1,0 2-1,0 3 1,1 1 146,-1 4 1,-1 1 0,2 0 0,-1 1-160,-1 1 0,-2 1 1,0 2-1,-1 2 112,0 1 0,-2 1 0,0 1 0,-2 2 65,-4-2 0,-2 0 0,-1-1 1,-4-1 216,-6-3 0,-3-2 0,-1 1 1,-1-1 13,-3 0 1,-3-1 0,-11 21 178,5-25 1,-3 0 0,-3-3 0,0 0-122,-2 0 0,0 0 0,-4 1 0,0-1 7,-2 0 1,0 0 0,-2-1 0,-1-1 41,-2 1 1,0-2 0,-1-1 0,-1-1-1,1-2 1,-1 1 0,0-2 0,0 1-385,1-1 0,-1-1 0,2-1 1,0-1-176,0-1 0,0-1 0,1-1 0,0-2-2034,-23 4 2354,0-1 0,8-4 0,-1 0 0,-1 3 0,-4 2 0</inkml:trace>
  <inkml:trace contextRef="#ctx0" brushRef="#br0">18119 17635 8019,'-37'9'0,"0"0"1287,3 1-803,-2-1 1,7-1-146,-2-2 0,2-1-343,1-5 1,-4-2 111,-2-5 1,2-3-187,1-9 1,1-6-1564,-1-3 1609,2-7 85,-3-2 0,17 15 1,2-1-372,-1-2 0,0 0 1,1-4-1,1 0 107,0 0 0,-1-1 0,1-2 0,-1 0-87,-1-2 1,1 0-1,0 0 1,2 0-72,-1-1 0,2-1 0,2 2 1,0 0 221,2-2 1,0 0-1,3 1 1,2-1 77,2-1 1,1 0-1,2 3 1,2 1 189,4 2 1,2 0-1,1 2 1,2 1 79,2 2 0,0 0-138,1 0 0,0 1-19,3 1 0,0 1 0,-2 2 1,1 1 152,1 1 0,2 1 0,-2 1 0,2 2-2,2 1 0,0 3-161,22-8-2,-17 12 0,-1 1 174,20 1-804,-20 5 1,1 4 403,-4 1 0,0 4 133,2 6 1,-1 2-1,2 2 1,0 3 45,3 3 0,-2 2 0,0 3 1,-2 1 48,4 5 0,-2 0 0,0 0 1,-2 1 37,1 0 0,-2 1 0,0-1 0,-1 0-56,1 1 0,-1-1 1,-6-5-1,-1 0 207,-1-4 1,-2 0 0,-3-4-1,-2-1 225,1 15 0,-3-2 418,-9-2 0,-9-3-465,-3-6 0,-6 1 50,-3-5 0,0 7-379,-4-3 1,0 4-196,-3-4 1,-3-1-126,0 1 0,-3-3 168,3 0 1,-3 0 91,3-7 1,0 3-13,3 0 0,1-2 0,0 0 0,1 0 0,1 2 0,0 0 0</inkml:trace>
  <inkml:trace contextRef="#ctx0" brushRef="#br1">978 9665 13685,'-15'0'-681,"-1"-1"-347,3-2 0,1-2 1082,2-1 0,2-2-182,2 2 1,-1-3 556,4 0-36,-5 0-93,7-1 0,-3 4-316,4 0 54,0 0 1,0 0 48,0-1 0,1 5 316,2-1 0,3 2-140,3 1 0,4 3 249,3 0-375,6 5 100,1-7 0,6 7-49,2-2-413,2-2-568,5 5 36,-1-8 721,0 7 1,5-7 103,1 2 0,4 2-301,2 1 1,-1-1 295,1-2 0,-1 2 89,-1 1 0,-3 2-240,3 2 0,-4-2-13,4-2 1,-1 2-115,-2-1-57,1-3-1308,6 0 1410,-8-4 8,3 0 0,-8 0 16,2 0 0,0 0 112,3 0 0,-3 0-20,0 0 1,-2 0 34,-1 0 0,2 0-57,1 0 1,-3 3 14,1 0 1,-1 0-332,-3-3 628,2 0-219,1 0 0,-4 0 24,-2 0 0,-2 3 277,-1 0 1,0 1-238,0-4 1,-1 3 671,-2 0 1,2 0-644,-2-3 1,5 4 15,1 2 1,3 1-45,-3 0 0,4 1 517,-1-2-1060,7-2 832,-3 0-107,7 1-152,-6 0 0,6 1 169,-1 0 60,1-4-211,-2 2 0,-2-4 150,-4 0-210,-4 0 337,-1 0 1,-5 0-454,-2 0 0,-2 0 129,-5 0 1,0 1-367,-2 2 142,1-2-51,-2 4 190,-1-5-344,0 0 1,-5 3-443,0 0 0,1 1-739,-1-1 0,1 3 1527,3 7 0,-3 5 0,3 6 0</inkml:trace>
  <inkml:trace contextRef="#ctx0" brushRef="#br0">6778 9655 8524,'-9'0'-1043,"4"0"1,1 4 1698,4 3-306,0-3 1,0 7-37,0-1-180,8 5 1,2 0 15,9 3 0,1 0-34,1-3 1,4 2 40,6-5 1,2 4 14,5-4 1,2 0-6,0-6 1,2 1-211,-2-4-1,1 0 100,3-3-1190,5-4 1265,-9 3-161,9-7 129,-6 3 0,6-5-25,1 1 1,0 1-350,-4 1 1,-3 0 310,-3 4 1,-5 0-11,-1 3 1,0 0-146,0 0 152,-6 0 1,-2 0 25,-1 0 116,-2 0 1,3-1 92,-4-2 0,-1 1-153,-2-4 0,-1 2 1281,-3-2-1020,3 4-69,-8-2 1,4 1-196,-5 0 1,0 0 26,0 3 0,1-3-121,-1 0 0,0-1 96,1 4 0,-1 4-174,0-1 0,3 4 64,-3-1-157,2 2 83,-5-2 0,6 2 59,0-2 0,2 1-127,-2-1 0,-1 2 121,1-5 0,2 0-13,2-3 0,-2 0-177,2 0 2,0-4 174,-2-1 1,4-5-1065,-3 1 512,3 0 208,-4-1 375,4 5 0,-8-3 0,4 3 0</inkml:trace>
  <inkml:trace contextRef="#ctx0" brushRef="#br0">4041 7551 8201,'0'6'-47,"0"1"1,4-4 324,2 3-121,3 0-44,4 7 1,2 2 28,7 4 0,2 0 17,4 3 1,3 2-143,0 4 0,3 0-105,-3 0 1,-1-1-7,-5 1 0,1 0 3,-4 0 1,-1-4 115,-2-2 0,-5-4 43,-1-2-605,1 2 351,-3-8 0,-1 3-158,-4-3-367,0-5 114,4 3 597,-1-3 0,0 5 0,1-1 0</inkml:trace>
  <inkml:trace contextRef="#ctx0" brushRef="#br0">4441 7626 8014,'-15'4'0,"-1"2"851,5 2-486,-3 6 1,5 1-121,0 7 0,-4 3-267,1 6 1,-8 3 21,2 6 0,-4-1-73,0 1 1,-1 1-705,-1 0-714,1-5 1314,4-4-536,5-8 486,0-2 0,8-7 227,0-3 0,4-1 0,-2-2 0</inkml:trace>
  <inkml:trace contextRef="#ctx0" brushRef="#br0">4590 7523 7967,'-5'0'1053,"1"0"-718,4 4 212,0 1-246,0 9 0,1 0-214,2 5 0,-2 8 74,2 4 0,-2 5-72,-1 5 0,0-2-191,0 4 1,3-3-47,0 0 1,2-4 124,-2-5 0,1-5-127,2-10 0,2-7 64,-1-6-46,1 2 139,1-4 1,-1 2 207,-1-6 0,1 1-70,-2-4 0,5 1 122,2-1 1,2-2-214,-2 5 0,3-4 28,0 1 1,0 2 59,0 1-210,2-3 57,-4 5 1,4-3 159,-3 4-567,3 0 295,-4-4 0,1 3-380,-3-2 228,3 2 96,-5 1 0,3 0-689,-3 0 361,-5 0 196,3 0 311,-7 0 0,7 0 0,-2 0 0</inkml:trace>
  <inkml:trace contextRef="#ctx0" brushRef="#br0">5251 7384 7913,'-3'6'21,"0"0"0,-4-1 240,1 1-43,-3 3 22,0 0 1,0 5 54,-1 5 0,0 4-68,-2 2 0,1 6 13,-1 3 0,-2 6-230,2 4 0,1-3 195,4-1 0,3-1-326,4-2 156,0-4-318,4 3 0,5-10-304,3 2 0,6-9 198,0-1 0,1-4-296,3 1 1,0-7 284,0 2 1,4-7 399,-1 0 0,2-2 0,0-1 0,0 0 0,1-2 0,4-4 0,3-5 0</inkml:trace>
  <inkml:trace contextRef="#ctx0" brushRef="#br0">5540 7439 7913,'-9'6'126,"2"-1"327,1-2-209,0 2-163,-3 8 59,4-2 1,-4 5 54,3-3 0,-2 6 186,-2 0-588,1 6 203,0-5 0,-1 5 46,-3-3 0,3 1-135,-3-1 1,6-4-958,1 1 573,4-5 15,-2-4-556,4-1 548,0-4 470,0-1 0,8-8 0,2-1 0</inkml:trace>
  <inkml:trace contextRef="#ctx0" brushRef="#br0">5587 7458 7913,'5'-5'300,"3"1"22,-3 4 1,3 4-76,-1 2 1,-2 3 0,-2 4 0,-2-2-73,2 5 0,-2 2 56,-1 4 1,0 4-264,0-1 57,0-3-240,0 5-549,0-7 601,0 3 0,0-4-162,0 3 0,0-5-338,0 1 0,0-4 284,0 1 1,3-5-414,0 2 792,0-8 0,-3 9 0,0-8 0</inkml:trace>
  <inkml:trace contextRef="#ctx0" brushRef="#br0">5484 7728 7913,'0'5'-377,"0"0"479,0-2-80,0-2 43,0 4 0,4-5-17,2 0 1,4 0-330,2 0 0,3-5-541,3-1 429,-3-2 393,2-1 0,2-1 0,5 1 0</inkml:trace>
  <inkml:trace contextRef="#ctx0" brushRef="#br0">5782 7356 7904,'0'-10'-181,"0"4"-46,0 0 0,4 4 136,2-1 1213,3 2-677,0 5 1,4 3-39,3 9 1,3 4-178,2 11 1,-4 3-347,1 7 1,-5 2-151,-1 7 0,-6-24 1,-1 1 231,0 2 1,-1 1 0,-1-4 0,-1 0 20,0 1 0,-1-1 1,0 22-245,-1-5 1,-4-5 93,-2-3 33,-7-10 90,3 2 0,-7-11-295,1-1 1,-2-2 124,0 2 0,-1-4-1081,1-2 1291,-1-4 0,0-2 0,-1 0 0,-5-1 0,-4-1 0</inkml:trace>
  <inkml:trace contextRef="#ctx0" brushRef="#br0">8529 7384 8052,'0'9'0,"0"0"0,0 0 394,0 5 58,4 0-112,1 9-167,8 1 1,5 4 174,4 0-1528,0 4 1265,0 1 0,2 3-21,4-2 1,-1-2-245,-2-4 0,1-4 21,-5-2 1,1 0-410,-3-4 0,-5-1-626,-1-8 769,-3-4 1,-1-1-133,1-4 826,-5 0 1,-1-4 0,-4-1-1</inkml:trace>
  <inkml:trace contextRef="#ctx0" brushRef="#br0">8799 7560 8052,'-13'-3'-36,"1"0"1,-4 0-20,4 3 0,-4 4 509,4 2 1,-1 4-130,0 2 1,-1 4-309,-5 5 1,-3 3-203,1 4 1,-4 3-318,3 0 0,0-1 180,4-5 187,3 2 0,-2-7 1,2 2-1</inkml:trace>
  <inkml:trace contextRef="#ctx0" brushRef="#br0">9041 7467 7940,'-5'-1'7,"2"-2"-55,-3 2 424,5-3 112,-3 4-71,0-4-236,3 3 0,-3 1-17,4 6 1,0 3 27,0 4 0,0-1-13,0 7 0,0-2 32,0 8 0,1 0-243,2 3 29,2 4-40,5-3 0,0 3 2,2-4 0,0-1-10,3-2 1,1 1-200,2-5 1,-2-3 221,-1-6-219,5-1 127,0-6 0,2 2 190,-3-4 0,-1-1-65,-3-5 0,3-3 390,-3-6-176,3-3-49,0-4 1,-3 1-68,-3-1 1,-1-3 6,-2 1 0,-1-1 90,-1 3 1,0 1-50,-4-1 0,0 2 111,-3 1 0,-4-2-341,-2 3 0,-4 1 73,-2 2 0,1 2-453,-5 0 207,0 1 65,2 0 1,1 4-132,3 2 1,1-2-565,0 2-654,-1 0 1536,5 3 0,-3 0 0,3 0 0</inkml:trace>
  <inkml:trace contextRef="#ctx0" brushRef="#br0">9897 7235 7943,'-9'0'855,"0"0"-461,0 0 0,-1 2-7,1 4 1,-1 1-163,-3 9 1,2 3-173,-5 6-115,-3 6 137,-1 2 1,-3 4-70,5 1-1331,-1 3 1260,4-3 0,3 4-219,6-5 0,-1-4 218,3-2 1,2-3 50,5-3 0,7-3-10,5-7-1529,3 3 996,1-12 1,0 5 167,3-8 1,2 0 64,4-3 1,0 0 324,0 0 0,-1 0 0,-3 0 0,0 0 0,2 0 0,3 0 0</inkml:trace>
  <inkml:trace contextRef="#ctx0" brushRef="#br0">10074 7346 8027,'0'-14'484,"0"0"-140,0 5 187,-4 0-359,3 4 0,-4 0 11,2 5 1,1 2-77,-4 5 0,-2 3 90,-4 9 0,1 0-14,-5 3 1,4 2-170,-4 4 1,0 4 84,-6 2 1,2-1-1466,-2 1 1149,3 0 169,4-1-1542,-2 0 1206,6-6 0,2-1-62,6-4 446,2-4 0,9-13 0,3-1 0</inkml:trace>
  <inkml:trace contextRef="#ctx0" brushRef="#br0">10112 7300 8027,'0'-14'0,"0"3"56,0-5 1,0 8 227,0-1 859,0 6-274,0-1-756,-5 16 1,4 0 288,-2 13-299,2 0 65,1 3 0,0 4 168,0 2-1189,0 2 908,0-3 0,4 6 83,3-5 0,1 3-189,1-6 1,4 0-326,-1-3 1,1 0 210,0 0 0,-3-7-729,3-3 467,-3-5 113,-1-4-727,1-1 1060,-5-7 1,0 3-548,-2-4-177,-2-4 705,3-1 0,-8-4 0,-1 0 0</inkml:trace>
  <inkml:trace contextRef="#ctx0" brushRef="#br0">9963 7551 8027,'0'-5'321,"0"-3"-274,0 7 0,4-5 380,2 3 0,3 2-275,4-2 0,-1-1-468,7 1 0,-3-3 164,6 3-534,2 0 339,0 3 266,-1 0 0,4 0 0,-3 0 0</inkml:trace>
  <inkml:trace contextRef="#ctx0" brushRef="#br0">10344 7188 7969,'6'-1'-142,"-3"-2"1,2 2 436,1-2 1,2 3 481,2 3 1,3 6-522,3 7 1,-2 5-34,2 4 1,-2 6-288,2 3-769,1 7 768,-2 1 0,-1 5-53,-1-1 1,-3 0-10,-1-3 1,-4 3 100,-2-3 0,-1-6 17,-2-2-182,0-5 183,0-3 0,-2-2-136,-1 0 165,-2-4-22,-4-3 0,0-1-398,-1-5 1,-2 4 41,-1-4 188,1 1-208,3-4 0,-1 0 172,1 1 1,0-5 204,-1-2 0,1-2 0,0-1 0</inkml:trace>
  <inkml:trace contextRef="#ctx0" brushRef="#br0">10735 7886 7969,'6'-4'579,"2"3"78,-7-7-657,3 7 0,0-3 0,1 4 0</inkml:trace>
  <inkml:trace contextRef="#ctx0" brushRef="#br0">17160 7495 7943,'0'-5'74,"4"9"622,2 9-342,7 3-116,1 7 0,5 4 168,-1 4 1,4 5-199,0 1 0,7 2-538,-1 4 1,2-1 397,-2 2 0,-4-4-209,1-6 0,-4-3 142,1-6 1,-6-3-107,0-6 1,-5-3-178,2-4 282,-3-4 0,-1 4 0,1-4 0</inkml:trace>
  <inkml:trace contextRef="#ctx0" brushRef="#br0">17523 7616 8473,'-14'0'180,"-3"3"158,5 0 1,-2 5-269,2-2 0,1 3-218,-1 4 0,-3 2 477,0 7 1,-4 3-129,-2 6 1,-2 2-244,-2 4-1188,-2-4 1342,7-1-914,-2 0 562,3-3 1,6-1-236,3-6 0,4-3 475,3-4 0,2-1 0,-3-5 0</inkml:trace>
  <inkml:trace contextRef="#ctx0" brushRef="#br0">17616 7486 8473,'0'5'-50,"0"3"90,0-7 0,0 8 145,0-3 0,1 3 3,2 4 1,-1 1-47,5 5 0,-5 0-19,1 3 0,-1 3-142,1 6 1,-2-1 106,2 4 0,-2-3-113,-1 3 1,0-5 255,0-1-102,0 0-36,0-8 0,0 1-51,0-5 1,0-6 81,0-3 3,0-5 1,4 2 7,2-4 0,4-1 73,2-2 0,0-1-88,3-3 0,-3-1-174,4 2 0,-1 1-72,4-2 1,0 4-228,-1-3 0,1 4 95,0-1-379,-1 2 401,-3 1 1,2 3 235,-1 0 0,1 8 0,2 0 0</inkml:trace>
  <inkml:trace contextRef="#ctx0" brushRef="#br0">18305 7328 8223,'-9'4'132,"-2"-2"241,-1 4-211,2 0 24,-4 4 1,2 3 61,-1 3 1,-3 6 15,0 6 1,-1 4 93,-2 6 1,2-4-242,1 0 0,4 0-354,5 3 0,3 0 108,4 1 1,1-5-70,2-2 0,3-3-139,3-3 1,3-2-361,1-1 1,4-6 172,2-1 524,0-3 0,7-3 0,-2 0 0</inkml:trace>
  <inkml:trace contextRef="#ctx0" brushRef="#br0">18389 7486 8440,'5'-4'-10,"-1"-1"125,0-5 63,-3 1 1,5 4 135,-3 2 0,-1-1 430,4 0-508,-4 1 1,5 9 29,-4 3 1,0 5-338,-3 8 50,0 2-20,0 4 0,-1 4-6,-2 2 1,2 2 373,-2 1-2478,-2 1 1782,4-1 0,-3-1-34,4-2-1403,0-2 1806,4-8 0,5-1 0,6-4 0</inkml:trace>
  <inkml:trace contextRef="#ctx0" brushRef="#br0">18445 7467 8381,'-13'-14'237,"1"1"-1,4-1-365,4 4-84,4-4 0,4 5 359,2 0 1,6 3 341,4 3 0,-2 2-143,2 1 1,0 0 57,6 0 0,-2 0-333,1 0 86,-1 4-30,-1 2 1,-1 0-62,1 0-97,0 0 178,-1 3-463,-3 5 242,-2-4 0,-8 5 31,-2-3 1,-3 0-140,-3 3 1,-2 0 66,-4 0 1,-5 3-129,-1-3 1,-2-1-285,2-2 283,-3-2 89,4 0 0,-2-4-323,1 0 342,3-4-96,3 2-127,5-4 255,4 0 0,2 3 103,4 0 0,5 4-253,7-4 422,1 4-104,-1-2 1,2 5 155,2-1-108,-3 4-62,4-2 1,-5 3 147,-3-1 1,-2-3-58,-7 2 607,-2-1-472,-4-2 1,-4 3 22,-2 1 0,-7-1 18,-2-3 1,-4 1-231,-3-1 0,3 0-161,-3 1 0,2-5-325,2-2 258,-1 2 97,1-4 1,2 3-819,0-4 1,5-4 67,-1-2 795,1-2 0,2-10 0,0-2 0</inkml:trace>
  <inkml:trace contextRef="#ctx0" brushRef="#br0">18808 7188 8271,'23'-4'0,"-3"2"0,5-4 0,0 3 0,3 0 0,0 11 0,0 4 0,3 9 0,0 4 0,-1 6-353,-5 3 1,-7 7 352,-5 6 0,-4 3 492,-6-22 1,0 0 0,1 1 0,0 0-189,-2-1 0,-1 0 1,-1 0-1,-1-1 126,-6 23 0,-1-2-337,4-21 1,-1-1-1,-9 17-155,-1-2 0,-4-3 10,-3-4 0,2-2 122,-5-1 1,4-3-897,0-3 1,-2-2 133,1-5 692,0 1 0,1-3 0,-1-1 0,1 0 0,2-4 0,0-3 0</inkml:trace>
  <inkml:trace contextRef="#ctx0" brushRef="#br0">20903 7411 7968,'-5'-5'-250,"1"2"309,4 6 1,1 7 475,2 5 1,3 4-132,6 2 1,0 7-201,3 7 1,1 2-351,2 3 0,2 3 61,2 3 1,-3 0 134,3-3 0,-5-2-72,-2-3 1,-3-3-322,0-4 0,-3-5 240,-3-11 1,0 2-1094,-3-5 525,-2-3 671,3-5 0,-4-4 0,0 0 0</inkml:trace>
  <inkml:trace contextRef="#ctx0" brushRef="#br0">21154 7635 8164,'-18'6'-136,"-1"0"0,3-2 135,1 6 1,3-2 8,-4 8 0,-4 0 275,-4 6 1,0-1-77,-1 3 1,1-2-286,-1 3 0,4-1-141,5 1 1,4-7-270,5-5 1,0-3 140,4-1 347,4-4 0,4 0 0,5-5 0</inkml:trace>
  <inkml:trace contextRef="#ctx0" brushRef="#br0">21359 7458 8084,'5'0'724,"-1"4"-463,-4 2 0,0 4-45,0 2 0,0 6-105,0 3 1,0 5 21,0-1 1,0 5-182,0 1 1,0 0 41,0-3 1,0 2 134,0-2 1,5 2-174,1-5 1,2-2-2,1-2 0,4-4-86,-1-2 0,5-3 109,-2 0 1,3-6-11,0-3 1,1-1 16,0-2 0,-2-6-28,-1-3 1,0-4 53,-3-6 0,-1-3-26,-3 1 0,1-5 174,-1 1 1,-1 1-37,-1-1 0,-2 3 73,-2-2 1,-2 0-168,2-1 0,-2-1 8,-1 4 0,-4-2-179,-2 2 1,1-3-350,-2 3 0,2 4-177,-1 2 1,2 8-151,4-1 818,0 1 0,0-1 0,0 0 0</inkml:trace>
  <inkml:trace contextRef="#ctx0" brushRef="#br0">22076 7262 8230,'-9'-5'318,"-1"1"-112,1 4 0,3 1 49,0 2 1,-4 7 201,-2 5 0,-4 7-235,4 3 1,-5 6 19,2 3 0,0 6-288,0 4 0,4 0-149,-2 0 0,7 1 173,3-1 1,2-3-32,1-1 0,1-6-325,2-3 1,5-5 69,5-1 1,3-8-235,0-2 0,1-3-168,2-3 1,0-4 709,-1-2 0,4-2 0,0-1 0,-1 0 0</inkml:trace>
  <inkml:trace contextRef="#ctx0" brushRef="#br0">22290 7384 8069,'-4'-6'-890,"3"3"1011,-2 6 0,2 7 77,1 5 0,-1 4 424,-2 3 1,2 5-397,-2 8 1,2 2-161,1 3 0,0 2-406,0 1 1,0-1-101,0-1 1,0-4 171,0 0 268,0 5 0,-5-12 0,0 6 0</inkml:trace>
  <inkml:trace contextRef="#ctx0" brushRef="#br0">22281 7430 8119,'0'-14'0,"0"0"0,0 5 768,0 0-391,4-1 1,1 1 57,4 0 1,4 2-157,-1 1 1,4 4 81,-4-1 1,5 2-183,-2 1 0,0 4-163,0 2 0,-3 3 40,0 0 0,-3 3-150,-2 1 1,-3 3-241,-4 0 0,-1 1 167,-2 2 1,-3 0-15,-3-1-69,-4 1 212,-2-5 0,-3 4-162,-1-3 0,0-1 102,1-2 1,2-1-81,1-2-76,3-4-264,-1-1 489,8-4-57,5-4 14,5 3 1,5-6 48,3 4 1,-2-3-119,5 2 444,-5 1-215,6 3 0,-5 1-24,3 2 0,-2 4 144,2 5 1,-3-1-142,0 5 0,-2 0 152,0 2 0,-5 2-87,-2 2 1,-2-3 142,-1 3 1,-2-2-35,-4-2 1,-1 1-124,-9-1 0,4-3-6,-4-3 1,4-4-172,-4-2 1,5-4-263,-2 1 1,3-2-47,1-1 0,-1-1-317,1-2 0,3-3-277,0-7 422,4 3 539,-3-8 0,1 0 0,-1-6 0</inkml:trace>
  <inkml:trace contextRef="#ctx0" brushRef="#br0">22709 7160 8126,'8'4'-146,"-1"2"1,1 4 536,-2 2 1,2 3-46,2 3 0,-1 8 279,0 2-87,1 6-605,-1-1 0,-2 9 263,3 1 0,-3 4 78,5 2 0,-1-1-1,-2 2 1,-3-7 138,0-3 1,-4 1 184,1-4 1,-2-2-246,-1-7 1,-4 0-104,-2 0 1,-6-1-232,-4-2 1,-1-3 74,-2-3-733,0-4 558,1 2 1,-4-3-360,0 1 1,-3-1-347,4-5 1,-2 0-67,1 0 1,3 0 852,-3-3 0,2 2 0,2-3 0</inkml:trace>
  <inkml:trace contextRef="#ctx0" brushRef="#br0">23054 7998 8607,'-6'0'158,"2"-4"0,4-1 1,0-5-1</inkml:trace>
  <inkml:trace contextRef="#ctx0" brushRef="#br0">10065 11071 8566,'-6'-15'0,"0"3"0,3 2 0,-4 4 0,1-2 119,-3 2 0,2 2 100,-3 0 1,2 3-8,-8 1 0,1 0-3,-4 0 0,1 5-22,-1 1 1,-4 2-10,-2 1 0,-1 5-138,-2 1 0,4 3 53,2 1 0,3-1-106,4 1 0,3-2 75,5-1 1,3 0-161,4-3 0,5 2 121,5-2 1,6 2-38,6-2 0,7 2-22,-1-2 1,2 2 65,-2-2 1,-1 2-118,-2-2 1,-1 0 108,-5-1 1,-2-1 0,-8 1 0,-1 2 101,-2-2 1,-7 0 180,-8-2 0,-10-1-223,-9 0 0,-4 1-38,-5-1 1,-1 0-243,-3 1 0,3-2 189,-2-2 1,4 1-675,5-4 0,5 1-34,10-4 0,7-5 717,6-1 0,10-2 0,3-1 0</inkml:trace>
  <inkml:trace contextRef="#ctx0" brushRef="#br0">10288 11145 8510,'-9'0'-117,"0"0"-3,0 0 0,2 5 244,1 5 1,3 1 514,-3 8 0,0 1-281,-4 8 0,1 4-351,0 2 1,-1 6 9,1 0 0,0 0-131,-1-2 0,5-6 197,2-4-174,2-5 128,1-8 0,0-2 4,0-3 1,1-5-69,2-2 0,2-2 246,5-1 1,-3 0-140,2 0 1,-1-3 159,4 0 0,1 0-113,0 3 0,2 0-66,-2 0 0,2 0-20,-2 0 0,2 0-146,-2 0 1,2 0 251,-2 0-1456,-1 4 862,1 1 1,-2 4-1444,1 1 1890,3-1 0,-5 0 0,3 1 0</inkml:trace>
  <inkml:trace contextRef="#ctx0" brushRef="#br1">10791 11154 10554,'-9'-9'-280,"0"0"0,2 1-57,1 1 501,0 3-150,-7 4 0,1 1 53,-3 2 0,-1 8 130,-2 7 0,-1 2-140,0 5 23,-3 0 92,2 3 1,-2 4-382,7 2-924,-3 2 1079,12 1 1,-6 1-694,9 3 381,0-3 132,3 3 0,4-7-162,3-3 0,5-8 22,4-4 0,5-5-442,4-4 816,-2-5 0,2 2 0,-3-6 0,3-5 0,0-5 0</inkml:trace>
  <inkml:trace contextRef="#ctx0" brushRef="#br0">10996 11210 8499,'-9'0'-578,"4"0"385,-4-4 193,4 3 61,0-3-30,-3 4 1,6 4-29,-5 2 557,1 3-313,-3 4 1,0 2-200,-1 3 42,1 1-130,-4-1 1,1 5-146,-3 2 1,0 2 184,0 1-265,-3-4 137,8 2 1,-3-7-22,7 0 0,1-5-277,2-4 0,3-5 46,0-2 380,4-6 0,5-7 0,1-4 0</inkml:trace>
  <inkml:trace contextRef="#ctx0" brushRef="#br0">11015 11220 8499,'0'-10'-197,"0"5"1,1 1 983,2 4-311,-2 4-127,3 5 0,-3 7 66,2 6 1,-1-2-273,4 5 0,-2-1-162,2 1 0,-3 2 359,3-2-1079,0 6 560,-1-2 0,4-1-451,-3-3 1,-1-4 320,1 1 0,-4-3-368,1 0 1,-1-5 676,-2-1 0,0-3 0,0 0 0</inkml:trace>
  <inkml:trace contextRef="#ctx0" brushRef="#br0">10884 11499 8429,'-4'-14'300,"0"4"86,-2-2 0,2 1-248,4 2 1,4 4-180,2 2 1,7-1 347,2 1-793,3-1 370,0 4 1,2 0 216,2 0-1242,-3 0 1141,8 0 0,-3 5 0,4 0 0</inkml:trace>
  <inkml:trace contextRef="#ctx0" brushRef="#br0">11331 11033 8431,'4'10'0,"3"-1"401,1 0-131,5 5-88,2 4 0,3 7 84,1 6 0,0 4 172,-1 9-2010,1-5 1774,-5 11 0,0-11 37,-5 5 0,-4-5 74,-2 1 0,-1-9-183,-2-3 1,-8-5 273,-1 2-575,-11-5 172,1 3 1,-9-5-277,0-3 1,-1 3-302,-2-3 1,-2 3 575,-5 1 0,4-1 0,0 1 0,-1 0 0,-1-1 0</inkml:trace>
  <inkml:trace contextRef="#ctx0" brushRef="#br0">12644 11108 8493,'-9'-18'-46,"0"3"0,2 1 85,1 5 1,3 1 132,-3 1-449,0 3 149,-4 4 0,0 0 178,-2 0 1,0 3-4,-3 1 0,-1 3 257,-3-1-250,-3 2-22,2 2 1,0-4 77,5 0 0,4 1-25,-2 6 176,3-3-209,5 3 1,0-2 55,5 1-324,0-1 275,0 6 1,6-5-34,3 3 0,1 1-128,6 2 1,-1 0-28,4-3 133,0 3 3,-1-4 0,-2 4-224,-1-3 192,-3 3 25,-3-8 58,-1 4-69,-7-5 0,3 0-14,-4 1 202,0-5-85,-4 3 1,-5-4-182,-7 3 0,-1-3-150,-2-4 0,2 3-42,1 0 0,-2 0 171,3-3 1,2-1-676,0-2 314,7 2 471,-2-7 0,7-2 0,-4-4 0</inkml:trace>
  <inkml:trace contextRef="#ctx0" brushRef="#br0">12802 11117 8432,'-4'-9'-60,"3"4"-31,-7 1 80,7 4 0,-6 8 307,4 4 0,-2 5-80,2 1 1,2 1-44,-2 0 0,-1 2-88,1 1 0,0 3-10,3-3 0,4 2-37,2-2 0,2 3 3,2-3 0,0-2 85,3-4-57,1-3-14,1-7 0,2 1 112,-1-4-105,-3 0-12,5-3 1,-7-7 163,5-3 1,-5-5-141,1-1 1,-2-1-42,-4-2 1,1 1 109,-4-1-610,0 0 303,-3 1 1,0 2 17,0 1 0,0 0-169,0 0 1,-3-2-1193,0 5 694,-4-1 813,6 4 0,-7 0 0,2-1 0</inkml:trace>
  <inkml:trace contextRef="#ctx0" brushRef="#br0">13268 11024 8497,'-9'-9'-467,"-1"0"377,1 3 0,0 3-45,-1 6 0,-3 3 59,-3 7 238,3 1-83,-5 5 0,4 3 60,-5-1 1,2 5 267,1-1 1,3 3-309,3 3 0,2-2-28,2 2 1,2 1-332,4-1-572,0 4 695,0-6 0,1 2-80,2-6 1,5-2 108,5-4 0,3-5-108,0-2 1,1-1-45,2-2 1,-1-4 259,-3-2 0,7-2 0,-3-1 0</inkml:trace>
  <inkml:trace contextRef="#ctx0" brushRef="#br0">13454 11117 8460,'-9'0'33,"0"0"87,3 0 1,1 4 186,2 3 1,-2 2-95,-4 3 1,-1 3-123,1 3 1,-1 2-30,-3 2 0,2 2-353,-5 3 0,5 4-794,-1 1-91,1-1 1021,2-4 0,1-1-816,1-4 524,3-4 447,4-9 0,0-8 0,0-2 0</inkml:trace>
  <inkml:trace contextRef="#ctx0" brushRef="#br0">13501 11126 8166,'0'7'-882,"0"-1"1736,0 0-460,0 3 1,3 5-80,0 1 1,4 7-94,-1 3 0,3-1-13,0 1 0,0-1-283,1 4 1,-1 0-410,0 0 0,1-1 271,-1-2 0,-3-2 14,0-5 0,-1-2 198,2-1 0,-3 1 0,-4 2 0</inkml:trace>
  <inkml:trace contextRef="#ctx0" brushRef="#br0">13342 11415 8315,'0'-9'0,"1"-1"-49,3 1 0,-3 0 372,11 0-327,-2 3 0,9-2 246,0 7-264,-1-3 0,5 4-236,2 0 1,1 0 257,-1 0 0,1 4 0,-2 1 0</inkml:trace>
  <inkml:trace contextRef="#ctx0" brushRef="#br0">13780 11024 8475,'10'0'-501,"3"0"0,-3 2 1050,3 4 1,1 5-55,2 7 1,-3 8-216,-1 2-34,-1 10-284,-2 1 1,0 7 238,1 1 0,-5-4-67,-2 1 1,-3-8-142,-3 1 1,-3-4 211,-7-2-519,-1-4 316,-5-8 0,1-1-1025,-1 1 516,0-5 354,1 4 1,-1-8 152,0 3 0,1-1 0,-1-2 0,1-3 0</inkml:trace>
  <inkml:trace contextRef="#ctx0" brushRef="#br0">13808 8762 8560,'-19'0'-491,"4"0"-61,-1 0 0,5 4 184,-1 2 894,1 2-273,2 1 0,-5 2-159,-1 1 0,0 3-253,0 3 0,2 0 586,-2-3-350,4 3-20,-3-8 0,9 4 52,2-5 1,2 0 0,1 1 1,1-1-9,2 0 0,2 1 18,4-1-265,5 0 225,0 5 0,5-3-57,0 5 0,-1-2-189,1 2 1,-2 1 48,-1-1 0,1 0 77,-5 0 0,-4 0 44,-5-3 0,-2-1 51,-1-3 1,-5 3 199,-4-3 0,-8 3-240,-4-6-114,-5 2 133,2-3 1,-1 2 68,0-3-1007,5-1 446,-3-3 458,8 0 0,-2 0 0,2 0 0</inkml:trace>
  <inkml:trace contextRef="#ctx0" brushRef="#br1">14022 8836 12903,'0'9'-273,"0"1"1,0 4-339,0 5 323,0 3-578,0 11 862,-4 0 0,2 4-146,-4 0 1,4-1 223,-1-2 1,2-1-31,1-6 1,0-6 72,0-2 1,0-10 38,0 0 0,1-5 2,2-1 90,-2-2-230,7-1 922,-3 0-532,4-4 1,-2 1-126,-1-3 0,0 1 2,3-1 55,1-2 0,-1 3 562,0-1-1890,1-2 1,-1 6 601,0-4 1,4 4-549,-1-1 298,0 1 612,-2-2 1,3 3 0,2-3-1</inkml:trace>
  <inkml:trace contextRef="#ctx0" brushRef="#br1">14609 8752 11957,'-3'-17'-1354,"0"1"797,-1 3 647,4 3 61,0 5-391,0 1 1,-4 9 276,-2 5 0,-3 3 62,-4 6 1,-2 2-12,-7 1 292,2 4-470,-2 2 1,3 2-5,0 4 0,-1 0 188,1 3-933,-2 5 534,11-4 1,-2 3-95,5-3-1081,-1-1 1203,7-4 0,2-6-13,9-8 0,3-3 73,6-7 0,2 2 25,1-8 0,4 0-103,-1-3 295,6 0 0,-1-3 0,4 0 0,0 0 0</inkml:trace>
  <inkml:trace contextRef="#ctx0" brushRef="#br1">14767 8864 13423,'0'-5'-2793,"0"-4"1461,0 8 1573,0 10 1,0 2-324,0 11 454,0 2-223,0-1 1,0 5-101,0 0 0,-3 4-202,0 2 1,-1 4-819,1 2 551,2-2 275,-8 8 0,8-8-582,-2 3 421,2-7 213,1-6 1,0-6 0,0-3 0</inkml:trace>
  <inkml:trace contextRef="#ctx0" brushRef="#br1">14758 8883 11122,'0'-25'-590,"0"0"667,0 4 0,5 4 144,4 7 1,2 5-170,4 5 1,0 0 9,0 0 1,3 4 9,-3 2 0,2 3 199,-2 0-484,3 0 237,-8 1 0,6 2 41,-7 1 0,2 2-259,-4-3 0,-3 4 35,-1-4 1,-2 1 105,-1-4 1,-4 0-22,-2 1 1,-4-1 138,-2 0 1,0 0-208,-3-3 1,2 1-53,-2-4 0,0 3 16,0-3 1,1 1 213,5-4 58,0 0-128,4 0-155,-4 0 7,8 0-152,-3 0 281,17 0 1,-5 0-236,11 0 294,-7 4-9,6 1-38,-4 8 0,5-1-6,-1 3 0,-3 1-15,-3 2 1,-1 1 2,-2 0 1,-4-2 108,-2-1 1,-4 0 255,-5-3 0,-2-1 41,-11-3 1,2 0-157,-4-3 0,-3-1-313,-1-2-9,2-2 343,-4 3-1017,12-4 571,-7-4 1,12-1-92,-3-4 1,4-1 297,3 1 1,-2-4 0,2-2-1</inkml:trace>
  <inkml:trace contextRef="#ctx0" brushRef="#br0">15195 8613 8520,'7'0'0,"-1"0"0,3 0-76,3 0 0,8 12-377,-1 7 770,1 10-642,-1 8 1,-6 9 295,-7-20 1,-2 1 0,-1 2-1,-2 1 44,-2 1 0,-1 0 1,-1 0-1,-1 0-22,-4-1 0,0-1 1,0 1-1,0-2 132,-4-3 1,-1 0 0,-10 21-41,-5-2 1,3-9-138,-3-1 1,0-4-375,3-2 0,2-3 426,-2 0 0,1-2 0,-3 2 0,-1-3 0,-2-2 0</inkml:trace>
  <inkml:trace contextRef="#ctx0" brushRef="#br0">16555 10912 8355,'-25'0'-289,"0"0"1,-3 3 588,6 1 0,1 3 17,2-1 1,1 5 107,3 2-239,-3-1-110,8 2 0,-2-1-71,5 3 1,3 0 75,4-3 1,1-1-7,2-3 1,4 4 22,5-1 0,0 4-15,7-4 0,-1 4-202,6-4-79,-3 0 248,6 2 0,-4-4-227,2 3 1,-4 0 79,-5-1 1,0 2 48,-3-2 0,-5-1 42,-5 1 184,-2-2-100,-9 0 0,-3 0-82,-11 3 0,-2-3 2,-4 2 0,0-1 35,0-2 0,0 0-8,0 1 0,2-4 74,1 0 1,3-4-100,6 1 0,-1-2 0,2-1 0</inkml:trace>
  <inkml:trace contextRef="#ctx0" brushRef="#br0">16787 10959 8270,'-5'0'690,"-3"4"-254,7 1-155,-3 9 1,4 0-68,0 5 0,0 3 32,0 3 0,0 1-70,0-1 1,1 2-154,2-2 1,5 1-136,5-2 0,0 2 104,0-4 0,0-3-83,3-4 0,1-4-45,-1-2 320,1 0-141,2-8 1,-1 3 5,1-4 1,-1-5 16,-3-4 0,3 0-13,-3-4 1,0-1 38,0-2 0,-3-1-47,0-2 0,-2-3 52,0 0 0,-5-2 46,-2 2-45,2-4-88,-4-2 1,3 2 10,-4-2 0,-3 3 53,0 1-952,-4 1 592,2 4 0,-4 5-129,3 1-735,-2 7 238,7 2 912,-3 4 0,0 4 0,-2 1 0</inkml:trace>
  <inkml:trace contextRef="#ctx0" brushRef="#br0">17542 10801 8367,'-1'-15'0,"-2"3"-158,1 1-28,-6 6 1,6-2 563,-4 4 1,0 1-171,-4 5 0,-3 3 508,-3 6-337,-5 3-20,1 8-772,-3-4 598,1 8 0,5 0-12,-2 4-243,7 4 165,-6-2 1,11 6 95,-2 1-787,6-2 426,-1 4 1,5-5-701,2 0 487,2-4 147,4-1 1,4-8-125,-1-2 1,5-3-90,-2-4 1,0-1 448,0-5 0,5 0 0,4 0 0</inkml:trace>
  <inkml:trace contextRef="#ctx0" brushRef="#br0">17728 10884 8270,'-5'5'5,"1"0"0,0 5 439,1 2-223,0 3-31,3 8 0,0 0 190,0 5-616,0 4 249,0 2 0,0 3-741,0 0-435,0-4 979,0 3 0,3-4-126,0 3 0,2 3 310,-2-4 0,2 0 0,4-6 0</inkml:trace>
  <inkml:trace contextRef="#ctx0" brushRef="#br0">17700 10959 8197,'9'-4'0,"1"-2"-432,3 1 337,-3-3 1,8 7 227,-3-2 1,3 2 61,1 1 0,-2 0-149,-1 0 1,-3 3-14,-3 0 0,-2 4-121,-2 0 1,-2 4 84,-4 1 0,-1 2-107,-2-2 1,-2 0 235,-4 3-340,-5-3 241,4 1 1,-7-4 12,5 1-132,-1-1 100,0 0 1,3-1-109,-3-1 1,6 0 105,1-4 0,3 3-221,-4-3 206,5 0 14,-2 2-18,4-4 1,4 3 63,3-4 0,1 3 5,1 0 1,5 4-56,1-1 1,0 3 13,0 0 0,0 0-62,0 1 0,2 2 68,-5 0 147,-4 1-158,-4-4 0,-4 1 128,0-1 0,-2 0 203,-4 0 1,-4 0-155,-9-3 197,1 2-158,-5-7 0,3 3-186,-2-4 1,0 0 115,0 0 1,0 0-840,4 0 335,3 0-29,2 0 0,3-4-924,1-2 1301,4-2 0,-3-6 0,2 0 0</inkml:trace>
  <inkml:trace contextRef="#ctx0" brushRef="#br0">18110 10763 8315,'9'0'0,"0"0"151,1 0 0,0 1 324,2 2 0,2 4-356,1 5-39,3 3 59,-4 7 0,4 6 121,-3 6 0,-1 4 58,-5 2 0,1 0-158,-1 7 0,-4-3 44,-2 6 0,-2-6-93,-1-4 1,0-3 299,0-3-293,-4-2-13,-1-12 0,-4 1 90,-1-9 0,1 0-167,0-2 1,-1-2-286,1-2 1,-3 2 131,-1-5-1511,1 4 1099,-2-2 0,7 1 238,-2 0 0,1-2-811,-1 2 1110,4-4 0,-3 6 0,3-3 0</inkml:trace>
  <inkml:trace contextRef="#ctx0" brushRef="#br0">18510 11555 8005,'0'-5'-26,"4"5"1,1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4544 5549 8282,'-5'4'-4,"0"-3"1,5 5 132,0-3 0,5-2 64,1 2 1,6-2 24,4-1 0,5 0-11,4 0 0,3 0 36,3 0 0,6-1 90,7-2-1825,6 2 1574,-23-1 1,1 0 0,1 1 0,0 2 18,2-1 0,0 0 0,1 0 0,1 0-199,-1 0 0,1 0 0,0 0 1,0 1 183,-3 0 0,-1 1 1,1-2-1,0 1 7,-1 0 1,1 1 0,-1 0 0,1 0-148,-1 0 1,1-1-1,-1 1 1,0-1 242,20-1 1,2 0 92,-1 0 0,-1 0-100,1 0 1,-1 0-7,-9 0 1,0 0-330,-2 0 1,1 3-394,-2 0 1,-2 5-30,-7-2 0,-1-1 317,-2 1 1,1 1 257,-4 6 0,2-5 0,-4 5 0,-5 1 0,-6 3 0</inkml:trace>
  <inkml:trace contextRef="#ctx0" brushRef="#br1">3985 9609 11046,'-9'-10'-1930,"-1"5"2132,5 1 1,2 4 139,6 0 0,-1 4-357,5 3 0,-1 1 49,3 1 0,3 0 11,1 1 1,3-1 1,0 0 0,2 0-99,0-3 0,1 2 114,-1-2 0,4 3 8,0 0 0,4-3-50,-1 0 1,2-3 108,5 4 0,-2-5 4,4 1 1,-3-2-10,3-1 1,0-1 1,3-2 1,-1-1-7,-1-3 1,1-1 30,-2 2 1,5-2 3,2-2 0,-4 1 44,-3 0-848,0 3 727,-1 2 1,5 1-33,-3 0 1,4-1-185,-2 1 0,0 2 122,4-2 0,3-1-5,0 1 1,0-4-18,-3 4 1,2-4-189,7 1 1,0-3 207,-23 5 1,-1-1-1,26-4-252,-3 0 1,0 0 256,-23 6 1,1 0-1,25-7 116,-26 7 1,0 0 0,25-8-68,-4 5 0,-1 2 11,1 1 1,1 2 51,-1 1 1,-2 0-129,-4 0 1,-3 0 10,2 0 0,2 3-1,-2 0 1,-1 4-139,-4-1 0,1 3 170,-2 0 1,2 0-255,1 1 252,1-1-41,-1-4 0,0 3 8,0-1 0,1 1 14,-1 1 1,0-3-5,0 1 0,-3-2-7,1 1 51,3 2-34,0-3 0,0 2 69,-3-1 0,-1-4-62,3 1 0,0 1 64,0-1 0,-2 0-43,-1-3 4,0 0-15,7 0 0,-2 0-4,1 0 1,2 0 0,2 0 0,-1-3-8,4 0 0,-6-1-11,6 1 1,-6 2 28,2-2 0,2 1-14,5-1 0,-6 1-462,3-1 470,-7 2 57,6 1 1,-6 0 13,6 0 1,-4 0-28,4 0 67,-1 0-84,1 0 1,-1 0 63,1 0-42,-1 0-17,1 0 1,0 0 141,-3 0-114,3 0-28,5 0 1,-7 0 120,3 0-104,-7 0-33,1 0 0,1 3 157,1 1 1,-1-1-90,-2-3-195,2 4 145,-3-3 0,2 3-79,-4-4 1,-4 0 36,-2 0 1,-2 3-1139,-1 0 574,0 0-128,-4 1 0,-1 2-467,-5 3 0,-3 0 1151,-3 1 0,3-1 0,-1 0 0</inkml:trace>
  <inkml:trace contextRef="#ctx0" brushRef="#br0">4311 11182 8535,'-12'-1'249,"-1"-2"0,5-2-47,5-4 0,3 3-157,3-1 0,3 5 142,6-1 1,3 2-241,4 1 1,-2 0 158,-1 0 1,1 0-81,-1 0 1,4 0-38,2 0 1,0 0 104,-3 0 0,3 0-79,3 0 119,6 4-1097,2-3 916,4 3 108,1-4 1,1 0 12,4 0 1,-2 0-247,5 0 0,-1 0 309,1 0-250,1 0 57,4 5 1,-5-4-53,1 2 1,-5 1 132,-5-1 43,1 4-56,3-2 0,-3 5 47,3-1 1,-3 0 15,-1 1 0,0-1-33,1 0 1,0-1 6,2-1 0,0 0 34,3-4 156,1 4-355,-17-6 1,0-1-1,23 4 168,-22-3 0,0-2 0,-1 1 0,0 0-28,0 1 1,2-2 0,0 0 0,2-2-4,0 0 0,0 0 1,-1 1-1,0 0 33,-1 0 1,1 1-752,-2-2 1,1 1 722,0 1 1,2 1 0,-3-4 0,1 0 10,2 3 1,1-1-1,-3 1 1,-1-1 8,2 2 1,-1 0-1,1 0 1,0 0 4,0 0 0,-1 0 0,3 0 1,1 0 6,-1 0 1,1 0 0,-2 0 0,0 0-37,1 0 1,1 0-488,-1 0 1,-1 0 477,1 0 1,1 0-1,2 0 1,0 0 6,0 0 0,1 0 0,-3 0 1,0 0-44,0 0 1,-1 0-1,0 0 1,0 0 39,3 0 1,-1 0 0,-1 0-1,0 0-1,1 0 1,0 0 0,-1 0-1,-1 0-7,0 0 0,-2 0 0,2 2 1,0 0 6,-3 1 1,1 1 159,1-1 0,1 2-160,-2 0 1,1-1-1,-1-1 1,1 0 36,-2 0 1,1 1 0,-1-2 0,0 2 148,0 0 1,1 1-1,-2-2 1,2 0-181,1 0 0,0 0 0,-2 0 0,0 1-11,0 0 1,1 1 0,-2-2-1,1 0-1,1 0 0,-1 0 1,1 0-1,-1 1 35,1 0 0,-1 1-87,1-2 0,-1-1 64,23 6 1,-24-6 0,0-2-154,0 4 1,0-1-159,2-2 1,0 0 290,-2 1 1,1 0-1,-1-2 1,1 0-403,23 0 190,-3 0 80,2 0 0,-5 0 595,1 0 1,-5 0-536,-1 0 0,-4 4-142,-3 2 212,2 2 0,-6 3 0,2 1 0,-1 4 0,-1 1 0,1 2 0</inkml:trace>
  <inkml:trace contextRef="#ctx0" brushRef="#br0">10698 8026 8365,'-6'5'-701,"0"-2"1,3-2 628,-4-1 795,5 0-410,-2 0 1098,4 0-1404,4-4-80,2-5 142,7-2 1,-2-6 47,5 1 0,3-4 88,2-2-275,9-8-173,-1 1 1,-10 10 0,0 0 266,1-1 1,1-1 0,2 0 0,0 0-20,3-2 0,1-1 0,0 0 0,1-1-1010,0 0 1,0 0 992,0 0 1,0 0 37,0 2 0,0 0 0,1-1 0,0-1-165,-1 2 1,-1 0-1,1 0 1,-1 1 185,-2 3 1,0 1-27,-1-1 0,-1 1 7,3-1 1,-1 0 0,0 1-1,-1 0 21,-1 1 0,0 0-162,2 1 1,-1 0 140,14-12 1,-15 13 0,0-1 21,-2 1 1,1-1-163,1 0 0,0 1 139,19-13 0,-2 0-133,-5 0 1,-3 4 73,-4 3 0,-1 4-4,-3 2 3,-1 3 343,-8-1 1,-2 7-252,-4-1 0,0 4 2096,-3-3-1738,2 4 770,-7-2-1094,3 4 1,-4 1-33,0 2 0,0-1 18,0 4 0,0-3 3,0 4-1,0-1-12,0 3-7,0 0-18,0 1 0,0-1 39,0 0 203,4 5-234,-3-4 0,5 11 53,-3-3 249,-2 7-149,7-1 1,-6 5 55,4 2-107,1 6-337,-2 6 0,3 4 248,-2 3-1482,-2-2 1479,1-21 0,-1 0 0,-3 26 22,0-23 1,1-1 0,-1 24-244,-1 0 1,0-6 124,0-3 0,0-3 196,0-4-328,0-4 92,0-5 1,1-2-169,2-4 99,-2 0 384,7-4 0,-6-3-724,4-3 0,1-1 891,2-2-2091,0 0 955,1-4-831,-1-1 1606,0-4 1,-4-4 0,0-1 0</inkml:trace>
  <inkml:trace contextRef="#ctx0" brushRef="#br0">10791 7970 8473,'0'-5'-1470,"0"1"1952,0 0 0,1 3-38,2-2 1,3 1-253,3 2 1,4 2-85,3 1 1,1-1-2,2 4 1,1 0 21,1 3 1,4 1 2,6-1 1,3-3-18,7 0-1181,1 1 1169,1-2 1,5 2 292,-1-4-218,-21-1 1,1-1-90,0 1 1,1 0 0,-1-1 0,0-1 27,1 2 0,0 0 0,-1-2 0,0 1 14,1-1 0,0 0-115,23 0 76,-23 0 0,-1 0 0,21 0-174,2 0 0,-7 1 225,-3 2 1,-1-2-75,-2 2-142,-4 2 136,-1 0 1,-5 1-173,-2 1 212,2-1-59,1 3 1,-3-1 5,3-1 0,-3 1 598,0-2 0,3-1-572,0 1 1,-3-3 192,3 0 1,-7-2-240,1-1 1,-1 0-14,1 0 1,-6-1 41,3-2 1,-7 0 242,1-3-220,-3 4-23,3-6 212,-2 7-114,-2-7 0,-1 6-61,-1-5 0,-2 5 120,1-1-34,-4 2-288,2-3 90,-4 3-385,0-3 165,-4 0 82,-1 3 1,-1-7 83,-1 5 0,5-1-7,-1 1 0,-1 1-117,1-4 1,0 0-242,3-4 0,0 3-267,0-2 0,0 1 254,0-4 0,0 1-1005,0-2 729,0 3 724,0-8 0,0 4 0,0-5 0</inkml:trace>
  <inkml:trace contextRef="#ctx0" brushRef="#br0">12290 7896 8945,'5'4'539,"0"1"-368,-1 8 1,-3 1 171,2 1-880,-2 7 449,3-6 0,-3 6-182,2-3 1,-2 0-276,-1-1 0,0-3 545,0-3 0,0 3 0,0-1 0</inkml:trace>
  <inkml:trace contextRef="#ctx0" brushRef="#br0">14106 6955 8373,'-4'-23'-351,"2"7"-439,-4-3 1441,3 7 0,-1 2-130,4 3 0,0 6-479,0 1 1,0 5 169,0 8 1,-1 5 187,-2 7 0,1 10-39,-4 6-1384,4 3 1224,-6 7 0,5-23 1,1 1-101,-1 3 0,0 1 1,-1 0-1,1 0-268,1 3 0,1 0 1,-1 0-1,0 0 22,0 3 1,1 0 120,0-4 1,1 1 39,-3 3 0,1 0 1,2-8-1,0-1-318,0-1 1,0 1 58,0 22 134,5-13-109,-4-3 91,3-8 1,0-8-134,2-5-320,-2-8 283,5-3 0,-7-4 783,4 0-1030,0 0 0,3-7 389,1-2 155,-1-7 0,0-2 0,1-6 0</inkml:trace>
  <inkml:trace contextRef="#ctx0" brushRef="#br0">13994 6769 8535,'0'-9'405,"0"4"-160,0 0 0,4 2 25,3 0 1,5 0-2,3 3 0,7 4 169,3 2-159,6 3-255,2 4 1,5 3 269,3 5 1,1 3-217,-19-10 1,1 0 0,-1 0 0,0 1-283,1 1 0,-1-1 1,0 0-1,0 0 229,1 2 0,-1 0 0,0 0 0,1 0-101,-1 2 0,0 0 1,0-1-1,0 0 84,-2-1 1,1 0-1,0 0 1,1-1-57,17 15 0,1-1 205,-21-13 0,1 0 92,21 13-210,-21-14 1,0 0 0,24 12 149,-5 0 0,5-1-30,-2-2 1,2 1 127,-2-4 1,3-1-120,-3-2 1,0-1-194,0 1 1,-4 0 319,2-1-429,-3 1 267,-1 0 1,0-4-139,1 1 1,-5-2 16,-2 2 0,-3-2 73,-3-1 0,1-2 128,-1 4 0,-2-2-328,-1 2 1,-3-3 393,0 0 0,0 0-545,-1 0 0,-3-5 277,-3 2 1,-5-2-470,0-1 0,-4-1-645,3-2 375,-4-2-989,2 3 709,-4-4 406,0 0 602,-4 0 0,-5 0 0,-6 0 0</inkml:trace>
  <inkml:trace contextRef="#ctx0" brushRef="#br0">13985 7979 8456,'-9'0'-197,"-1"0"209,5 0 123,1 0 1,5 0 122,2 0 1,3-3 11,7 0 1,5-1 22,7 1-53,2 2-194,9-7 1,-2 2 150,7-3 0,2 0-301,4 0 0,1 2 203,-20 4 1,0 0-681,-1 2 1,0 0 678,1-1 0,0 0-95,-1 2 1,1 0 31,23 0 0,-22 0 0,0-1 101,2-1 0,0 1-169,-2 0 1,0 1 87,4-2 0,-1 0 0,-4 0 0,-1 0 11,1 1 0,0-1 1,0-1-1,0 0-119,0 1 0,0 1 0,23-2 406,-5 3-216,-3 0 4,-6 0 1,0 1 47,0 2 1,-3-1-21,-3 4 0,-6 0-69,0 0 0,0 2 139,3-2-449,-4 3 344,3 4 1,-8-3-110,3 3 0,-2-2 666,-2 2 1,-2-4-838,-1 0 501,-3 0-373,1-3 0,0 0 40,-1 0-2,5-4 55,-7 2 1,3-4 207,-3 0 0,0 0-230,2 0 270,-1-4-267,2-1 0,0-4 98,-1-1 0,1 1-46,-4 0 0,-3-1-218,0 1 1,-4 0 156,1-1-1044,-2 1 686,-1 4 1,0-3-133,0 1-2131,-4 3 2574,-5 0 0,-5 0 0,-5-1 0</inkml:trace>
  <inkml:trace contextRef="#ctx0" brushRef="#br0">15856 7765 8343,'-9'-4'-548,"0"-1"619,-1 0-19,1 1 340,0-1-95,0 4 1,0-4 231,3 2-137,2 2-439,4-3 305,0 4 0,4 3-192,2 0 1,4 4-39,2 0 1,1 1 129,3 1-219,2 5 64,-4-4 0,2 7 45,-1-5 0,0 4-170,0-4 0,-2 1 145,-3 0 1,-1-3 29,0 3 1,-3-3 386,-3-1-200,-2 1-101,-1-5 1,-4 3 46,-3-2 0,-6-1-143,-6 2 1,0-4 29,-6 3 0,-1-3 137,-5 3-492,2-4 215,-3 2 1,5-4-130,2 0 0,1 0-320,3 0 1,5 1 515,1 3 0,3-3 0,3 3 0</inkml:trace>
  <inkml:trace contextRef="#ctx0" brushRef="#br0">9376 12467 8230,'0'-9'-161,"-1"0"0,-1-1-292,-1 1 957,0 4 892,3-3-973,-4 2 1,-2 1-185,-3 2 1,-1 2-134,-3 1 0,2 0-49,-5 0 1,-2 7-124,-4 3 1,-4 6 154,1 3 1,3 0-57,0 6 0,3 0-23,4 3 1,1-3-138,5 0 1,4 0-125,2 2 1,10-2 96,5 0 0,9-3 90,4 3 1,5-8 40,1 2 1,3-4 9,-3 1 1,3-2-31,-3-1 1,-1-3-1,-5 3 0,-3-4 44,-7-3 12,-1 2 0,-10-4 154,-4 3 1,-6 1-105,-10-2 1,0 2-100,-9 2 0,-1 2-7,-5 1 0,2-1-122,-2-3 1,2 2-4,1 1 0,4-3-268,3 1 1,5-2 12,4-5 423,1 0 0,2-3 0,0 0 0</inkml:trace>
  <inkml:trace contextRef="#ctx0" brushRef="#br0">9739 12393 8274,'-13'0'361,"2"1"45,-1 2 0,2 3-130,0 7 1,4 6 126,0 9 1,4 5-37,-1 8 1,-1 4-181,0 5 1,1-1-86,3-2 0,0-1 94,0 1 0,1-1-776,2-3 1,3-6 212,3-6-224,0-2 308,5-5-557,-4-1-556,4-9 1396,-5-4 0,0-16 0</inkml:trace>
  <inkml:trace contextRef="#ctx0" brushRef="#br0">9544 12737 8274,'-15'-14'636,"0"0"986,5 5-1673,3 0 1,12 2 108,5 1 0,0 4 5,5-1 0,2-1-62,5 1 1,-2-1-174,5 1 1,1 2 188,5-3-17,-2 3 0,7 1 0,-3 0 0</inkml:trace>
  <inkml:trace contextRef="#ctx0" brushRef="#br0">10000 12635 8161,'-9'0'-212,"3"4"0,1-1 419,2 6 1,2 0-9,-2 6 0,3 4 248,3 3 0,-1 3-81,4 0 67,1 2-167,2 1 1,0 0-48,0 0 1,1-4 222,-1-3-203,0-1-32,1-5 0,-5-6 113,-1-5-155,-4 0 1,0-4 1,0 0 0,0-4 0,0-5 0,0-5-119,0-1 0,0 0-240,0 0 0,1-4-257,2-3 278,-2 1 105,3-2 0,0 3-741,3-1 0,-2 1 77,1 1 1,1 1-220,6-1 1,-2 5 439,5 1 1,-4 3 508,4 0 0,-1 1 0,4 0 0</inkml:trace>
  <inkml:trace contextRef="#ctx0" brushRef="#br0">10335 12747 8161,'4'5'849,"-3"3"-604,2-2 354,-2 2-283,-1-2 0,0 5 104,0-2 0,3 3-177,1-3 0,-1 3-283,-3 1 1,3 3-261,0 0 1,0-2-410,-3 2 1,3-5 490,0 2-1087,0-3 631,1-1 674,-3 1 0,4-5 0,-5-1 0</inkml:trace>
  <inkml:trace contextRef="#ctx0" brushRef="#br0">10326 12542 8154,'-5'-15'-559,"0"2"357,5 3 0,5 5-391,1 2 76,2 6 237,1 2 280,5 5 0,-4-1 0,8 5 0,-4 0 0</inkml:trace>
  <inkml:trace contextRef="#ctx0" brushRef="#br0">10670 12700 8144,'-15'1'263,"-1"2"1,2-1-320,-2 4 1,2 1-30,1 2 0,2 3 673,-5 1-237,5 3-153,-2-5 0,4 3 464,3-1-226,2-3-320,4 3 1,1-3-267,2-1 0,3 1 240,7 3-833,5-7 535,2 6 0,7-8-55,-2 3 0,5 0-407,1-4 670,0 0 0,1-3 0,1 0 0</inkml:trace>
  <inkml:trace contextRef="#ctx0" brushRef="#br0">10950 12504 8144,'-7'-9'0,"1"0"787,4 4-16,-2-4-329,4 8 0,1 1 55,2 7 1,-1 5-34,4 4 632,1 5-619,2 3 1,0 5-146,0 2 0,1-1-91,-1 4 0,0 0-736,1 4 0,2 3 345,1 2-2692,-1-1 2325,-3-1 0,0-5-2,-3-2 0,1 1 419,-4-7 0,4-3 0,-1-6 0</inkml:trace>
  <inkml:trace contextRef="#ctx0" brushRef="#br0">10847 12765 8136,'-9'-15'0,"0"-1"1584,3 5-1112,6-3 1,10 9 0,5 2-45,3 2 0,3 2-394,1 2 1,4-1-258,-1 4 0,6 1 335,3 2-377,2 4 1,2 2 0,-1 3-1</inkml:trace>
  <inkml:trace contextRef="#ctx0" brushRef="#br0">12076 12504 8232,'-4'-9'208,"3"4"0,2 1 128,8 4 1,5 0 183,4 0-29,5 0-191,1 0 0,1 1-80,0 2 0,-4 2 32,4 4 0,-5 5-214,-2 1 1,-3 4-257,-6 3 1,-5 3-134,-4 6 0,-8 2 228,-7 4 1,-8-3-783,-5 0 1206,0-8-217,-4 5 1,5-11 181,2 2 1,3-7-121,7-3 0,1-1 713,5-2-643,0 0 1,5-3-179,4-3 1,8-2 431,8-1-1139,1 0 515,6 0 1,2-4-1551,6-3 866,2-1 778,4 3-1121,4-3 1181,-2 3 0,-1-1 0,-2 1 0,1 0 0,0-1 0,-4 0 0</inkml:trace>
  <inkml:trace contextRef="#ctx0" brushRef="#br0">12616 12430 8056,'0'-24'0,"0"5"52,0 3 1,0 5 201,0-2 131,0 7 355,0 2-289,0 16 0,0 0-164,0 9 1,0 3-262,0 1 1,0 7 26,0 5 0,0 2 9,0 4 1,0 1-1299,0 2 1134,4 5 101,-3-23 1,-1 0-1,4 0 1,1 1-194,-2 0 0,0 0 0,0 0 0,1-1-9,-1 0 0,0 0 0,6 24-519,-3-2 348,2-11 201,1-3 1,0-13-138,-3-4 1,1-5-457,-4-5 257,0-3 0,-3-6 927,0-7 1,0-2-419,0-3 0,-4-7 0,-1-5 0</inkml:trace>
  <inkml:trace contextRef="#ctx0" brushRef="#br0">12588 12458 8056,'0'-24'-313,"4"1"357,2 1 1,7 3 90,3 0-175,5 1 139,-1 7 1,7-2-110,-2 4 0,-2 3 275,2 3 0,-1 2 145,1 1 1,2 4-252,-2 3 0,-3 5-59,0 4 1,-3 2-4,-4 4 0,-1 1 76,-5 2 1,-4 1-114,-2-1 152,-2 6-129,-5-6 1,-5 6-74,-7-6 0,-2-2 224,-4-2-1087,-6-1 936,3-1 0,-6-5 75,6-1-718,-2-3 422,4-1 0,-3-4-1107,4-1 609,0-3 303,8-1 333,0 0 0,5-9 0,0-1 0</inkml:trace>
  <inkml:trace contextRef="#ctx0" brushRef="#br0">13212 12328 8428,'3'6'955,"0"0"0,4 5-293,-4 8-77,4 4-263,-2 9 1,0 5-2105,-2 7 2022,-2 1-45,3 6 0,-2 0-113,-1-23 1,1 0 0,0 24 189,1-2 155,-2-7-236,7-1 1,-4-8 463,2 0 1,2-8-379,-5-1 0,3-6 156,-3-3 1,3-3-195,-3-4 0,5-2-243,-2-1 0,-1-4 100,1 1 0,0-2 1086,4-1-1230,3 0-29,2-4 0,0 2-25,1-4 0,2 3 71,4-4 0,4 2 10,-1-1 0,2-2 85,1 1-195,4-1 150,-3 3 1,3-2-284,-4 4 0,0-4 95,0 4 0,-5 0-864,-1 3 0,-6 0 66,-4 0-1856,-2 0 2823,0 9 0,-5-3 0,-1 7 0</inkml:trace>
  <inkml:trace contextRef="#ctx0" brushRef="#br0">9283 13370 8253,'-19'-1'-63,"1"-2"1,3 1-206,3-4 1,7 4 1454,5-1-503,4-2-315,13 4 383,-1-4-429,15 1 0,-5 3-58,8-2 0,0-1 42,3 1 0,6 0-1461,3 3 1531,1 0-218,-20 0 0,1 0 0,24 0-101,-22 0 0,-1 0 69,2 0 1,-1 0-17,5 0 0,0 0 0,-1 0 0,1 0-71,1 0 0,-1 0-58,2 0 0,0 0-891,-2-2 0,0 0 1132,4-1 1,1 1-155,0-3 0,-1 0 1,2 0-1,-1 0-180,1-1 0,-1-1 1,-1 3-1,-1-1 304,3 0 0,-1 1 0,0-1 0,1 1-68,1 0 0,0 1 0,-2 1 0,-1 0 62,0 0 0,0 1 0,0 0 1,1 1-131,-2 0 0,1 0-27,0 0 0,0 0 72,0 0 0,0 0 0,-2 0 0,-1 0-120,1 0 0,0 0 1,-1 0-1,1 0-125,0 0 1,0 0 0,3 0 0,0 1 141,-1 1 0,-1-1 1,2 0-1,0 0 29,-4 2 0,-1 0 0,2-1 1,0 0-11,0 1 1,0 0 0,1-2 0,-1 1-21,0 1 0,0 0 1,-2-1-1,0-1 6,-3 2 1,1 0 0,-1-1 0,0-1-33,-2 2 1,-1 1 0,2-1-1,-1 0 129,-2 1 0,0 1 1,-1 0-1,0 0-161,19 4 82,5 0 43,-8 0 0,9 0 117,-8-3 1,3 2-45,-3-2 1,1 0 211,2 0 1,1-3-124,-1 3 0,0-4 101,-6 1 0,3-1 4,0 1 1,3-2-130,0 3 0,1-3-247,-4-1-86,-3-5 381,1 4-533,-5-3 1077,-8 4 0,-2-3-1354,-9 0 1,-4 1-197,-5 5 0,-6 2-85,-9 5 840,-8 7 0,-10-1 0,-4 6 0</inkml:trace>
  <inkml:trace contextRef="#ctx0" brushRef="#br0">11881 15046 8058,'1'-5'-560,"2"2"1185,3 2-554,6 1 1,4 0 1,6 0 0,1 0 42,5 0 0,1 0 15,2 0 1,7-1 48,5-2 0,1-2-279,2-5 1,-1 1 186,4 0 1,-23 3 0,0-1-29,0 1 0,1 0 1,-2-2-1,0 0-53,25-4 1,-25 4 0,1 1 48,23-6 1,-22 7 0,-1 0-118,24-4 1,-2 5 92,-4 2 0,0 2-14,-3 1 1,2 4-179,-2 2 0,-4 3 136,-3 0 0,-3 1 42,3 3 0,-4-3 18,1 3 0,-1 0 161,1-1 1,-2 1-93,2-4 1,1 4 127,-1-1 0,4 0-139,0-2 1,-2-1 22,1 0 1,3 0 7,3-3 0,1 1-189,-4-4 0,4 0 70,3-3 1,1 3 96,2 0 1,-1 1-15,1-4 1,1-2-25,1-1 1,2 1-40,-25-1 0,1 0 1,0 2-1,1-1-27,-2-1 0,0 0 0,2 1 0,-1 1 21,1-2 0,0-1 1,1 3-1,1-1-15,0-1 0,-1 0 1,0 2-1,0 0-5,-3-1 1,1 1 0,0 0-1,2 1-53,-1 0 1,-1 0-1,25 0 91,1 0 0,-5 0-59,-1 0 0,1 0 30,1 0 1,-4 1-9,1 2 0,-4-2-3,1 2 1,1-1-49,2 1 0,-3-2 46,-3 3 1,1 0 1,0-1 0,-1 3-105,-3-3 1,-1 3 112,-1-3 1,1 1 45,-2-4 0,0 0-40,3 0 0,-3 0 4,4 0 0,2 0-15,-3 0 1,4 0-1,-1 0 1,-1 0-38,5 0 1,-4 0-11,4 0 0,-3 0 37,6 0 0,-9 0 2,5 0 1,-6 3 51,4 0 0,-2 0-23,1-3 0,-1 0 6,1 0 0,3 0 38,0 0 1,2 0 129,2 0 0,0-3-153,-1 0 1,-2-4 50,-1 4 1,2-3-84,4 3 0,-2-3 53,-1 3 0,0 0-133,-6 3 1,5 0 89,-2 0 1,0 1-17,0 2 1,-4-2 16,2 2 0,1 1-4,2-1 0,-2 3-18,1-3 0,-2 1 7,2-4 0,0 0-22,0 0 1,2 0 29,-5 0 0,4 0-30,0 0 0,0-4 28,0 1 0,1-3-3,-1 3 0,-2-1 40,2 1 0,-2 2 101,1-2 0,-1 2-118,-5 1 1,3 0 10,1 0 1,3 0-75,0 0 0,-2 0 68,2 0 0,-1 0-41,4 0 1,2 0 65,1 0 1,0 0-7,-4 0 1,1 0 43,-1 0 0,4-4 72,0 1 1,-24 0 0,0 0-55,24 0 0,-24 1 0,1 0 94,22-1 0,-20 2 0,-1 1-133,0-2 0,0 1 0,0-1 0,-1 0-13,-1 0 1,1 0 0,-1-1-1,0 0-48,2 2 0,0-1 0,2-1 0,-1 0 7,1 1 1,-1 1 0,1-2 0,-1 0-110,-1 1 0,0 1 0,0-3 0,1 1 133,0 2 0,1-1-874,0-1 1,1-1 743,2 1 1,-1 1 0,-1-1 0,0 0-14,0-1 0,0 1 0,0 0 0,0 0-196,2-1 1,0-1 0,0-1 0,1-1-59,-2 1 1,1 0 0,0 0 0,0 0 134,-3 1 0,-1 0 0,1 1 0,0-1-195,0 0 1,-1 1 0,-1-1 0,0 1 407,0 1 0,0 0 0,-2-1 0,1 1 0,22 0 0,2 3 0,-2 5 0,-4 5 0</inkml:trace>
  <inkml:trace contextRef="#ctx0" brushRef="#br1">12048 16480 9659,'-9'0'0,"3"0"89,0 0 303,3 0-545,-5 0 101,7 0 365,-3 0-154,8 4 0,-2-3-9,4 2 0,2 2 8,4-2 1,-1 3-229,5-3 1,-2 4-37,2-1 0,5 0-164,-3 0 1,3-3 153,-2 3 0,3-3 65,3 3 1,1-3 46,-1 0 1,3-2 25,0-1 0,0-3-119,3-1 1,-2-3 135,-1 1 1,3-2 48,0-2 0,0 1 23,-3 0 1,-1 1 2,-3 1 0,2 0-29,-4 4 1,-1 0-4,-6 3 1,2 1-12,-5 2 0,1 3-40,-4 7 1,0-3 11,0 2 0,2 0-53,1 0 0,0-1-117,3 1 1,2-2 100,4 0 1,3-2 14,4-2 1,0 1 48,0-4 1,3 4 15,0-4 1,3 0 97,-3-3 0,1 0 19,-1 0 0,-5-3-99,2 0 0,-2-1 52,2 0 1,-3 0-135,0-2 1,-1-2 53,4 2 1,-3-3-112,0 0 1,0 3 71,3 0 0,-1-1-25,-2-2 1,-3 4 4,-3 2 1,0 2-16,-1 1 0,1 0 238,-1 0 0,-2 1-157,-1 2 1,-1 2 81,5 4 0,-6 1-90,6-1-54,-3 0 4,3 1 1,-1-1 11,1 0 1,1-3 23,1 1 1,-1-2 0,2 1 0,1-2-113,-2-4 1,4 0 15,-3 0 0,4 0 123,-2 0 0,2-4-180,-1-2 1,1-1 101,-4 0 0,1-1-115,-2 2 0,-1 1 113,2-1 1,-4 3-23,-2 0 1,0 2 12,-3 1 1,-1 0-2,-3 0 1,1 0 155,-1 0 1,0 0-135,1 0 0,-1 0 124,0 0 1,2 0-37,1 0 0,-2 0-26,3 0 0,1 1-2,2 2 149,1-2-55,-2 8 0,3-7-14,-3 4 1,3-3-4,0 3 0,4-4-25,0 2 0,-1 0 39,-2-1 1,4 0-258,2-3 1,2 0 76,0 0 1,1-1 59,0-2 1,1-2-5,2-5 0,-1 1 0,4 0 0,1-1 65,2 1 0,3-3 18,1-1 0,-4 1-110,-3 2 1,-3 4 63,3 0 1,-1 1-98,1-1 1,2 0 77,-5 3 0,1 2 4,-1-2 1,1 1 50,2-1 1,1 2-5,-4-2 1,1 2 9,-1 1 0,-2 0 128,2 0 1,-2 0-9,-1 0 0,0 0-117,0 0 0,0 0 13,0 0 1,-1 1 2,-2 2 0,1-1 6,-1 4 1,1-3-46,-1 4 1,1-4-6,-4 3 1,3-3-21,0 3 1,2-4-21,1 1 1,0 2 56,0-2 0,4 0-6,2-3 1,1 0-48,-1 0 1,3 0 13,-3 0 0,4-1-6,6-2 0,-4-2-246,6-1 0,-4-2 231,1 2 1,2 1-10,4-2 1,-5 4-12,-1-3 1,1 3-16,-1-3 1,4 3 42,2-4 0,-2 5-22,0-1 0,2 1 104,-2-1 0,3 2-34,-23 0 0,-1-1 0,20-2-1,3 1 0,-1-1 14,-1 1 0,1 1-31,-4-1 0,0 2 10,0 1 0,0-3-174,-4 0 1,2 0 164,-2 3 1,-2 0-159,3 0 1,-4 0-187,-3 0 1,3 0-203,1 0 1,-2 0-210,1 0 0,0 1-542,-3 2 1,3 5 1231,0 5 0,-2 0 0,-2 2 0,-2 7 0,0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8799 7365 15818,'-5'0'1354,"0"4"1,5 6-2224,0 9 0,0 5 423,0 7 1,5 6 217,1 7 1,-4-19 0,1 2-66,0 1 0,0 0 0,1 3 0,1 0 212,1 0 1,1 0 0,-1-1-1,0 0 40,-1 0 1,0-1 0,0-2 0,0-1-277,7 24 1,-1-5-217,1-4 1,-2-6 560,0-10 1,-1-4-200,0-5 0,-2 0 38,-1-3-113,-4-5 704,2-4 20,-4-4 0,-1-4-165,-2-2 1,-2-7-604,-5-2 0,1-3 124,0 0 0,-4-4 285,1 0 0,-4-1-285,4 2-70,-5 1 144,7-3 1,-3 6-17,3 1 1,0 0 117,-2 3 0,4 2 75,-1 5 1,5 2-147,-2 4 1340,4 4-830,-2 1 1,4 12-73,0 5 1,1 5-194,2 4 1,-1 2 94,4 4 1,3-3-192,4-3 0,3-3-76,0-4 0,1-4 199,2-4 0,0-9 61,-1-1 1,1-8 173,-1-4 201,1-7-287,0-5 0,-4-3-106,1-4 0,-5 3-228,1-2 1,2 3-957,-2-1 1,1 6 1096,-4 0 0,0 1 0,1-4 1</inkml:trace>
  <inkml:trace contextRef="#ctx0" brushRef="#br1">8045 6424 8539,'-5'10'-149,"3"0"68,-4 3 1,4 5 93,-1 7 268,2 6-358,1 6 0,0 7 260,0 5-1220,4 3 1059,-2-22 0,1 0 0,2-3 0,0 0-121,-1 1 1,1 0 0,8 20 235,3-1-378,-3-5 183,9-4 1,-10-10 73,7-7 0,-2-9-94,1-9 1,1-6 656,-1-4-258,-3-5-149,-2-2 1,-3-6 138,-1-2-14,0-2-522,1 1 174,-5-4 155,-1 3 1,-1-4 147,0 0 0,0 1-351,-3 2 1,-3-1 213,0 5-824,-4-1 511,2 3 0,-4-1 216,3 1 1,-1 3-700,4 6-90,-4 5 310,6-3 555,-4 7 0,14 1 0,1 5 0</inkml:trace>
  <inkml:trace contextRef="#ctx0" brushRef="#br1">8575 6536 8194,'0'10'-126,"4"-5"1,0 4 432,5 0-85,-2 5-38,11 9 1,0 1-117,7 7 1,3 3-134,3 3 1,-2 0-150,2 0-751,-6-4 793,-2-5 1,-8-2-66,1-4 1,-8 0 99,1-4 0,-6-2-310,1-1 447,-3-3 0,-1 1 0,0-4 0</inkml:trace>
  <inkml:trace contextRef="#ctx0" brushRef="#br1">8966 6648 8194,'-18'0'77,"3"0"-83,3 0 0,-2 5-84,2 4 910,-5 5-513,3 9 0,-6 1 144,-1 8-1421,-3 1 1105,-4 8 1,-3-3-218,0 3 0,1-4-1691,5-3 1773,6-2 0,2-4 0,2 0 0</inkml:trace>
  <inkml:trace contextRef="#ctx0" brushRef="#br1">9469 6424 8307,'-13'11'5,"-3"1"0,-2 0 225,-4 3 1,1 5 110,-4 5-83,5 2-296,-3 5 1,1-1 118,0 6 1,2-2 55,4 5-936,3-1 615,8-6 1,0 2 17,5-4 1,3 0-47,3-3 1,1-5 201,8-5 10,1 1 0,3-8 0,-1 3 0,1-4 0,-1-3 0</inkml:trace>
  <inkml:trace contextRef="#ctx0" brushRef="#br1">9711 6369 8381,'-5'0'116,"-3"0"0,7 4 172,-2 2 1,-2 2-52,2 2 1,-3 3-17,3 3 0,-4 2-41,1 4 0,-3 3-161,0 6 1,-3 2-500,-1 4-780,-3 0 1271,5 1 1,-6 0-546,1 2 0,3-3-601,0 1 502,3-9 404,5-2 0,1-8-174,4 3 403,0-11 0,0 2 0,0-8 0</inkml:trace>
  <inkml:trace contextRef="#ctx0" brushRef="#br1">9711 6387 8369,'-1'-31'0,"-2"0"0,2 7 217,-2 6-33,2 9-24,1 1 1,4 9 201,2 2-155,-2 3 12,5 11 1,-4 3 221,4 8 0,-3 4-280,1 2 1,-5 2-173,1 1 0,-2 4-62,-1-1 1,3 5-138,0-2 0,0 1-864,-3 0-525,0-3 1451,0-3 1,0-2-520,0-2-176,0-2 498,0-8 0,0-6-714,0-5 1059,0-3 0,4-1 0,1 1 0</inkml:trace>
  <inkml:trace contextRef="#ctx0" brushRef="#br1">9572 6750 8324,'0'-5'0,"-4"-3"0,1 2 0,0-3 0,3 0 0,4 4 0,3 2 0,1 2 206,1 1 0,5 0 114,1 0-125,3 0-389,0 0 1,5-3-948,2 0 1141,2 0 0,1-2 0,0 0 0</inkml:trace>
  <inkml:trace contextRef="#ctx0" brushRef="#br1">10000 6285 8330,'6'-19'-691,"0"1"1,0 4 371,4 5 1309,-5 4-555,3 5 1,1 1 246,3 2-661,0 2 152,2 8 0,-3 6 72,5 6 0,-4 6 0,4 3 0,-5 2-15,1 1 0,-1 5-198,-2 1 1,0 4 208,1 3 1,-5-4-66,-2 1 0,-2-5-44,-1-5 0,0 1-4,0-1 1,-4-7-1994,-2-2 841,-3-7 688,-4 2 169,3-4 95,-8-1 0,4-2 110,-5-1 1,1-3-120,3 0 0,-3-1-210,3-2 1,-2-1 198,2-2-524,1 3 54,5-8 581,0 3 0,-1-4 0,1 0 0</inkml:trace>
  <inkml:trace contextRef="#ctx0" brushRef="#br1">10447 7030 8095,'4'-10'0,"-3"1"0,2 0 0,-2 3 1362,-1-1-565,0 5-797,0-2 0,0 4 0,0 0 0</inkml:trace>
  <inkml:trace contextRef="#ctx0" brushRef="#br1">16685 6490 8001,'0'-6'321,"0"2"1,5 14-54,5 5 0,4 9 161,8 10 0,3 5-366,-10-14 0,1 0 1,2 5-1,1 1-433,2 4 1,1 2 0,3 1 0,0 2 318,1 3 0,1 1 1,-1-2-1,0-1-986,-1-1 1,0 0 930,0-1 0,0-3 91,-6-7 1,0-1-1,0-1 1,0 0-13,-1-5 1,-2-1-1,11 9 85,1-8 1,-6-6-44,0 0-8,-3-3 31,0 1 0,-4-7-156,-3 2-25,-2-6 1220,-5 2-2060,4-5 3265,-8 0-3583,3-5 1377,-4 0 1,0-8 0,0-2 0</inkml:trace>
  <inkml:trace contextRef="#ctx0" brushRef="#br1">17542 6564 8408,'-19'0'0,"0"0"0,-2 2 621,-1 4-382,0 9-2467,-5 13 3530,-2 9-1062,10-14 0,-3 1 0,-2 1 1,-2 1-26,-1 2 0,-2 0 0,-3 2 0,-2 0-93,0 1 1,0 0 0,-3 0 0,-2-1-948,1 1 0,-1 0 743,-1 1 0,2-2 59,7-3 1,0-1 0,2 1 0,1-2-678,7-6 0,2-1 232,-13 17 146,9-7 322,9 0 0,-4-4 0,4-1 0</inkml:trace>
  <inkml:trace contextRef="#ctx0" brushRef="#br0">1052 10233 12477,'-13'0'0,"2"-5"-430,-1-1 1,2 1 30,0-1 0,1 1 651,0-1 38,3-3-342,2 4 1,7-4 362,1-1 1,7 4-31,1 0 0,6 3 15,4-3 0,5 3 64,4-4 0,8 5-58,1-1 1,6-1-351,3 1 1,-19 1 0,0 1 96,4 1 0,1 0 1,1 0-1,1 0-261,2 0 1,0 0 0,0 0-1,1 0 156,2 0 1,0 0 0,1 0 0,0 0 17,-1 0 0,0 0 1,-1-1-1,-1-1-23,-4 0 0,-1 1 0,0-2 1,-1-1-66,-1 3 1,-1-1 0,0-1 0,-1 0 118,-3 2 1,-1-1 0,0-1 0,-1 0-167,14 0 0,-3-1 132,-6 1 1,0 1-300,-3-1 0,2 2 51,-5 1 0,0 0 289,0 0 0,1 0 0,-2 0 0,3 0 0,3 0 0</inkml:trace>
  <inkml:trace contextRef="#ctx0" brushRef="#br1">12123 10344 8161,'-14'6'355,"4"-2"-113,-2-4 1,0 4-267,0 2 1,0 2-162,-3 2 1,2-1-257,-2 0 1,2 1 243,-2-1 197,4 0 0,-7 0 0,4 1 0</inkml:trace>
  <inkml:trace contextRef="#ctx0" brushRef="#br1">12104 10279 8161,'9'1'0,"1"2"0,-1-1 221,0 5 1,2-1-110,1 3 0,-2 4 287,3-1 0,0 4 24,0 0-462,-1 2 61,-3 4 1,1-2-98,-1 2 0,-1 0-395,-1 0 0,-2-3 217,-2-4 253,-2 1 0,3 7 0,-4 0 0</inkml:trace>
  <inkml:trace contextRef="#ctx0" brushRef="#br1">12179 10512 8161,'-10'4'567,"1"2"0,1 4-104,1 2 0,0 3-7,4 3 0,-3 5-62,3 2 9,-4 6-221,1-2 0,0 4 182,0-2-1810,0-2 1235,-4 7 0,5-8-2277,2 0 1233,2 0 592,-3-4 663,3 4 0,-7-1 0,3 1 0</inkml:trace>
  <inkml:trace contextRef="#ctx0" brushRef="#br1">11108 11015 8193,'0'-10'-465,"0"1"0,0 0 720,0-1-66,0 5 70,0-3 42,0 7 131,0-7 102,0 7 238,0-3-675,0 12 1,0 3 202,0 11-425,0 2 166,0 4 1,0 1 34,0 2 1,1 1-92,2 2 0,-2 2 44,2-2 0,-1 1-160,1 0 1,-1-6-24,5-5 51,-5-3 113,6-2 0,-4-3 151,2-3 1,3-4-137,-3-3 271,2-4-139,5 2 0,-2-4-59,1 0 1,2 0 24,-2 0 0,5-4 69,-2-2-241,3-2 135,0-2 0,1 0-15,0-2 1,-1-3-27,1-3 1,-5 2 183,-1 1 0,0-4-108,0-3 164,-5 0-131,0 0 0,-4 2-24,3-2 1,-3 3 16,-4 0 1,0 0-72,0 1 1,-4 0-189,-3 3 0,-1 2 36,-1 7 1,1-2-291,-1 2 0,5 1-1144,-5 2 714,6 2 366,-6 1-687,8 0 874,-3 0 0,8 4 0,1 2 1</inkml:trace>
  <inkml:trace contextRef="#ctx0" brushRef="#br1">11890 11099 8089,'-4'-10'-96,"-1"5"55,-5-3 0,4 4 205,0-3 1,0 2 209,-4 2 0,0 2-307,-2-2-180,-3 2 198,-3 5 0,-1 1 78,0 5-27,-3-1-94,2 4 0,-3-2 20,4 1 1,5-2-9,2 0 1,1 0-110,2 3 1,1-3 169,1 2-316,3-1 108,4-2 0,5 1 39,5 3 1,0-2 66,6 5 0,2-5-143,4 1 0,1 2 76,-2-2 0,-1 1 31,2-4 0,-2 1 48,-2 3 0,-2-5 116,-1 4 1,-3-6-155,0 3 321,-6-6-139,-2 5 0,-4-6 78,0 5-167,-4-5-26,-5 6 1,-2-6-194,-5 4-40,0 0 41,-6 0 0,2 1-241,-2-4 1,0 1-9,0-1 1,0-2-240,3 2 0,1-2 626,-1-1 0,5 0 0,0 0 0</inkml:trace>
  <inkml:trace contextRef="#ctx0" brushRef="#br1">12346 11052 8129,'-1'-9'113,"-2"-1"1,1 4 286,-4 0 1,3 4 18,-4-1-367,5 2 127,-6 1 1,3 0 21,-4 0 1,-5 5-107,-1 4 1,-3 5-6,-1 4-119,1 5 208,-1 1 0,1 5-191,-1 2 1,0-1-976,1 4 755,3 0 132,2 3 1,8-2-52,2-1 1,3-5-208,3-1 0,6-3 102,6-6 1,7-2-52,3-8 0,2-4-404,1-2 0,0-2 711,0-1 0,1-2 0,0-2 0,-1-2 0,-3 0 0</inkml:trace>
  <inkml:trace contextRef="#ctx0" brushRef="#br1">12626 11043 8129,'-4'-10'-5,"1"1"-11,-4 0 195,6-1 1,-4 5 370,2 2 1,1 2-348,-5 1 0,1 5-75,-3 5 0,0 3-5,-1 6 0,-2 2-30,0 1 1,-4 4-231,4-1 91,-5 2 67,7 1 0,-4 0-979,5 0 474,0-5 14,3 0 1,2-4-383,4-1 1,1-4 851,2-5 0,3-4 0,3-5 0</inkml:trace>
  <inkml:trace contextRef="#ctx0" brushRef="#br1">12653 11061 8129,'6'-18'420,"2"-1"-121,-7 0 1,7 5 59,-2 2 57,-1 1-56,-1 6 59,0 1-355,-3 4 115,3 0 1,-4 4-48,0 2 96,-4 7-29,3 1 1,-4 9-163,2 2 174,2 2-490,-4 1-27,5-1 280,0 1 0,0 0 111,0 0-395,0 0 208,0 0 1,3-3-37,1 0-1043,3 0 760,-2-2 0,3-1-486,-2-6 0,2 0-240,-5-3 1147,4-1 0,-3-4 0</inkml:trace>
  <inkml:trace contextRef="#ctx0" brushRef="#br1">12523 11201 8129,'-5'0'-227,"1"0"1,6 0 478,4 0 0,1 0-531,9 0 133,3 0 75,1 0 0,7-3 71,-2 0 0,2-4 0,1 1 0</inkml:trace>
  <inkml:trace contextRef="#ctx0" brushRef="#br1">12979 10940 8065,'0'-5'649,"0"-3"-306,0 7 1,1-3 294,2 4-385,3 0 0,3 7-68,0 2 1,1 10 28,-1-1 1,0 10 134,1 0-638,-1 2 147,4 2 1,-2 1 12,1 5 0,-5-1 77,-1 0 0,-3-5 127,0-4 1,-2-1-19,-1-5-145,0 4 99,0-11 0,-4 6-57,-3-9 1,-2 1-179,-3-4 1,1 0-76,-1 1 1,0-4-306,0 0 0,2-4-1056,-3 1 1660,3 2 0,1-4 0,-1 4 0</inkml:trace>
  <inkml:trace contextRef="#ctx0" brushRef="#br1">13315 11359 8133,'0'-5'1037,"0"1"-798,0 4-239,0-4 0,0 3 0,0-3 0</inkml:trace>
  <inkml:trace contextRef="#ctx0" brushRef="#br1">12504 7989 8307,'5'9'-127,"0"4"190,4 2 0,7 10 519,5 6-344,7 10-608,-10-16 0,2 2 0,0 4 0,1 1 365,1 1 1,-1-1-1,2 1 1,-1 0 38,-1-1 1,1-2 0,0-1 0,1-3-181,-3-2 1,0-1 0,16 14 114,-5-9 0,-5-5-103,-1-8 0,-4-1 11,0-5 1,-4-4 84,-1-2 0,-5-2-178,1-1 1145,-1-4-939,-2-1 143,0-4 0,-4-5 0,0 0 0</inkml:trace>
  <inkml:trace contextRef="#ctx0" brushRef="#br1">12998 8017 8099,'-33'13'560,"5"2"-623,1 7 0,2 7-2648,-6 9 2730,17-16 1,-1 1 110,-3 4 0,0 2 1,0 3-1,0 0 134,-2 2 1,-1 0 0,-2 1-1,-1 0-100,0-1 0,1 0-164,3-3 0,0 0 0,-2 3 0,0-1 0,4-3 0,-1-1 0,0 1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34.666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17244 5903 8055,'0'-9'-811,"0"3"1099,0-1 1,0 4-6,0-3 0,4 4-192,2-1 0,3 2 1,4 1 1,1 0 10,5 0-12,4 4-102,0 1 1,6 1 17,2 1 1,7-1-7,5 3 0,7 0-228,-24-4 0,1 0 1,0-1-1,1 0 219,2-1 1,-1 0-625,2 1 0,-1 0 644,5-1 0,0 0 0,-2 0 1,1 0 52,2 0 0,-1 0 0,-1-2 0,1 0-193,0 1 0,1-1 0,0 0 0,1 0 299,4 1 0,-1-1 0,-2 0 1,1-1-63,1 2 1,0 0-798,3-2 1,-1 1 812,-2-2 1,1 2 0,4 0 0,0 1-36,0-1 0,0 1 1,-2 1-1,0 0-117,2-2 0,0 1 0,-2 2 1,1-1 168,-1 1 0,1-1-164,0-1 0,1 0-61,3 2 1,1 0 0,-3-2 0,0 0 118,2 1 1,0 0 0,-1 0 0,-1-1 62,4 0 0,0 0-560,-1-2 0,1 1 436,-15 0 0,1 0 1,-1 1-1,16-2 0,-1 1 75,1 0 0,0 1-63,-3-2 0,0 1 34,3 1 1,0 0-1,-3 0 1,0-1 16,3 1 1,0-1 33,-4 1 0,-2-1-51,6 0 1,-1-2 0,-7 1 0,0 0 141,2 0 1,0 0-120,-3 0 1,2 0-11,4 2 0,0 1 80,-7-3 0,0 1-83,2 1 1,0 0 0,-5-2 0,-1 1 22,0 0 0,0 1 0,0-2 0,-1 1 219,1 0 1,0 1-1,-4-1 1,-2-1-262,2 0 1,0 0 0,-4 1 0,1 1 120,-2-1 1,-1 1 0,25 4-330,-2-2 1,-8 3-404,-4-1 1,-6 2-684,-8 2 0,-2 0 1257,-6 2 25,-7 3 0,-5 3 0,-4 1 0</inkml:trace>
  <inkml:trace contextRef="#ctx0" brushRef="#br1" timeOffset="1">2933 7104 12530,'-7'-13'-760,"-3"-3"1,3-1 914,4-2 0,4 5 653,5 1-279,5 3-34,11 0 0,6 5 129,6 2-501,7 2 0,2 2 0,7 3-65,-24 0 0,1 2-1092,0 0 1,0 1 1204,3 2 1,0 1-291,1-1 1,0 0 134,1 1 1,1-1-1,1 1 1,0 1-84,0-2 0,0 0 123,2 2 0,1-1-10,-2-4 0,0-2 1,2 1-1,1 0 84,-2-3 1,2-1 154,3-1 1,1 1-106,-4-1 0,0 0 0,3 0 0,0 0 49,-5 0 0,-1 0 27,2-2 0,0 0-23,-2 1 0,0 1-114,1-2 1,-1-1 0,-2 2 0,-1-1-40,-3 1 1,1-1 96,-2 0 0,1 1-421,-1 3 1,-1 0 239,25-1 1,-25 3 0,-1 1-281,21 1 0,-3 2-440,-7 1 0,-1 2 246,-1 1-1589,-3 3 1230,-4 3 1,-8 3 836,-1 4 0,-5 2 0,-1 8 0,-7 2 0,-4 4 0</inkml:trace>
  <inkml:trace contextRef="#ctx0" brushRef="#br0" timeOffset="2">6564 7039 8488,'0'-6'98,"0"0"37,0 4 1,1-3-18,2 5-94,7 0 0,6 0 124,9 0 0,5 5-95,10 1 1,11-1-997,-22-2 0,1 0 798,3-2 1,1 0 114,1 3 0,1 0 0,3-2 0,2-1 56,3 2 0,-1 0 9,-1-2 0,1 0 0,5 1 0,0 0 35,-3-2 0,0 0 100,3 0 0,0 0-1035,1 0 1,1 0 908,-14 0 0,1 0 0,0 0 0,-1 0 0,-1 0 0,1 0 71,2 0 0,0 0 0,1 0 0,-1 0 0,1 0 0,0 0-706,2 0 0,0 0 0,1 0 677,0 0 0,0 0 1,0 0-41,3 0 1,0 0-1,0 0 1,-2 0 0,1 0-1,0 0-149,0 0 0,1 0 0,-1 0 0,1 0 0,1 0 0,-1 0 171,0 0 1,1 0-1,-1 0 1,3 0-1,0 0 1,0 0-128,2 0 0,0 0 0,-1 0 106,-2 0 1,0 0-1,0 0 1,2 0-1,1 0 1,-1 0 32,-2 0 0,-1 0 0,1 0 0,0 0 0,1 0 0,0 0 15,2 0 0,0 0 0,-1 0 0,1-1 0,0-1 0,0 1-28,-1-1 1,0 0-1,-1 0 1,2-1-1,0 1 1,-1-1-4,-2 1 1,-1 0-1,1 0 1,0-1-1,0 1 1,1-1-31,-2 1 1,1 0 0,-1 0 0,1-1 0,0 1 0,0-1 32,-1 1 0,-1 0 0,0 0 0,0 1 1,-1-1-1,0 1-131,-3 1 0,-1 0 1,0 0-1,-1 0 1,0 0-1,0 0 20,-1 0 0,1 0 1,-1 0-1,-2 0 1,-1 1-1,0 0-382,15 2 1,0 0 0,-3 0 0,-1 2 213,-4 2 0,-1 1 212,-1 0 0,0 0 0,0 1 0,-1 0 0,-2 1 0,0-1 0,0 0 0,1 0 0</inkml:trace>
  <inkml:trace contextRef="#ctx0" brushRef="#br1" timeOffset="3">2542 9981 24091,'-19'5'1756,"5"0"-1182,0-10-1228,9 4 0,1-4-815,4 2 0,1 2 1454,2-2 0,3 2 728,7 1-791,-3 0 110,12-4 1,-7 3 2,7-2-74,2-3 518,0 5 0,7-6 746,0 4 0,1-3-793,-1 3-1102,-2 0 683,11 3 0,-5-1 0,9-2-327,-5 2 344,7-4 1,0 5-43,7 0-446,-2 0 360,-1 0 1,-3 0 20,-1 0-1557,5 0 1649,1 0 45,0 5-95,-25-5 1,0 1 0,22 3-22,4-4 29,-27 2 0,1 0 26,0-2 0,1 1 1,0 2-1,0 1-30,0-2 1,0-1-114,0 1 0,0-1 145,2 1 1,0 0 0,0-1-1,0 1-82,1 1 1,0 0 83,-1-2 0,0 0 21,-2 1 0,0 0 0,0 0 1,1-1-549,0 0 0,1 1 525,2 2 1,1-1-1,-1-2 1,-1-1 226,2 2 0,-1 0-198,0-2 0,-1 1 0,2-1 0,1 0 60,-1 0 1,2 0 98,2 0 1,0 0-128,-3 0 1,0 0 0,2 0-1,-1 0 61,-5 0 1,-1 0 133,1 0 0,-1 0-97,-1 0 1,0 0 0,1 0 0,0 0 12,-1 0 1,0 0-59,-1 0 0,-1 0 5,21 0 0,-1 4-862,1 2 721,0 2-86,-5-3-179,-1 4 125,-3-4 1,-1 3 44,0-2 0,-1 3-118,-2-3 0,0 1 21,-3-1-285,-2-2 963,7 0 1,-4-2-530,2 1-228,-2 2 908,-4-4 1,0 7-1951,0-2 659,0 3 865,-4 0-190,-6 4 0,0 2 0,-5 6 0,-1 1 0,-6 3 0,-4 0 0</inkml:trace>
  <inkml:trace contextRef="#ctx0" brushRef="#br1" timeOffset="4">12039 9953 11530,'0'-9'-906,"1"1"949,2 2 1,2 0 414,5 3 1,3 2 2,3-2-504,1 2 25,2 1 1,3 0 263,3 0-339,6 4 173,-2-3 1,8 6-39,-3-3-1186,6 3 1150,-2-2 0,8 1-348,-3 0 344,7-4 0,2 6-19,-25-7 0,2 1 10,-2 2 0,1-1 0,1-2 0,-1-1 9,2 1 1,-1 1 193,1 1 0,1-1-178,4-1 0,0-1 0,-2 3 0,0-1 36,1-2 0,0 0 106,1 0 0,0 0-121,-2 0 0,1 0 1,2 0-1,1 0-36,-1 0 0,-1 0 1,1 0-1,-1 0 48,1 0 1,-1 0 0,-1 0 0,-1 0-159,2-1 0,-1 2 165,1 1 0,0 0-1099,4-2 0,1 1 1199,-2 1 0,0 0-122,5-2 1,1 0-13,-2 0 0,0 0 0,2 0 0,1 0-92,1 0 0,1 0 84,4 0 1,-1 0-1,-1 0 1,0 0 25,3 0 1,1 0 89,0 0 0,0 0-80,-16-1 0,0-1 1,0 1-1,2-1 0,-1 1 1,0 0 79,3-1 0,-1 0 0,0-1 0,-1 1 0,-1-1 0,0 1-735,2 1 1,1 0-1,-1 0 729,1 0 0,0 0 1,0 0-208,-1 0 0,-1-1 1,0 1-1,4 0 0,1 1 1,0 0 133,-1-1 0,1 0 0,-1 0 1,-2 0-1,0 1 0,0 0 2,0 0 1,1 0-1,-1 0 1,-1 0 0,0 0-1,0 0-20,0-1 1,1 1 0,-1 1 0,2-1 0,0 2 0,-1-1-65,2 0 1,-1-1 0,1 2-1,-2 0 1,-1 1 0,1-1 113,-1 0 1,1 0 0,-1 0-554,-1 0 1,1-1 0,0 0 420,0 2 0,0 0 0,1 0 0,0-2 0,0-1 0,0 1-110,1 1 0,1 0 0,-1 0-27,-2 0 1,-1 0 0,1 0 143,3 0 1,0 0-1,-1-1 1,-2 1 0,-2-1-1,1 0 83,1 0 0,1-1 1,-1-1-1,1 1 0,0 0 1,0 0-63,2 0 0,0 0 1,-1 0-1,-2 0 0,-1 0 1,1 0-6,0 0 1,1 0-1,-1 0 1,-2 1-1,1 0 1,-1 1 0,-1-1 1,0 0 0,0 0-375,2 0 0,0 0 0,-1 0 283,0 0 0,0 0 1,-1 1-1,-1-1 0,0 1 1,0 0-136,14 2 1,-1 1 248,-1 2 0,-1 0 0,-1 0 0,-1 0 0,0 2 0,-1 1 0</inkml:trace>
  <inkml:trace contextRef="#ctx0" brushRef="#br1" timeOffset="5">9842 11285 14227,'-6'-4'-1639,"2"-2"1,8-2 2004,3 2 1,4 1 1061,1 2-942,5-2-231,-3-1 1,9-2-12,2 2 0,2 1 66,1-2 1,3 2 11,0-1 1,3-1 149,-3 4 0,3 0-233,-3 3 1,3 3-278,-3 0-729,0 4 461,-3-6 0,0 7-304,0-1 422,0-3-319,0 4 194,-4-7 282,3 7 1,-3-7 123,4 2-41,0-1 21,-1-2 1,1 0 175,0 0 277,0 0-429,0 0 1,0 0 188,0 0 92,0 0-294,-4 0 0,3 0 94,-3 0-62,3-5-56,-3 4 1,2-3 24,-4 4 1,4 0-19,-2 0 1,-1 0-15,-1 0 1,1 1 38,-2 2-225,5-2 124,-2 8 1,1-7-156,0 4 3,0-4 118,3 6 1,0-4-94,4 3 56,-4 1-315,9-7 389,-8 3 49,7 0 0,-2-3 34,6 2 264,-1-2-159,2-1 1,-1 0-43,1 0 309,3 0-304,-1-4 1,3 3-18,1-2-135,-5 2 76,4 1 0,-6 0-89,7 0 87,-7 0-1183,5 4 814,-3-3 268,0 8 0,3-7-29,1 4 1,-5-3-190,2 3 1,-4-3 130,-1 3 64,3 1-13,-3-2 0,7 3-95,-5-2-815,0-2 944,-2 5 1,2-7-39,0 4 47,5 0 1,-7 0-24,2 1 45,-1-5 1,2 5-53,3-4 795,1 0-436,6-3 1,1 0-154,-25 0 1,1 0 65,2 0 0,0 0-168,-1 0 0,-1 0 0,4 0 0,-1 0 136,-1 0 1,-1 0-123,3 0 0,-1 0 0,1 1 1,0 1 47,3 0 0,1-1 0,-3 2 0,-1 1-11,4-3 0,0 1 0,-3 0 0,0 0-13,2 0 1,1-1 0,-1-1-1,-1 1 38,4 0 1,-1 1-58,-3-1 1,0-1-701,3 0 0,0 0 607,-2 0 0,-1 0 0,-1 0 0,0 0 144,1 0 1,0 0-312,2 0 0,-1 0 138,-2 0 0,0 0 1,0 0-1,-1-1-691,-2-1 1,-1 1 568,0 0 0,-1 1 0,0-2 0,-1 0-262,26 2 0,-8 0-295,-8 0 1,-9 2-1866,-9 4 2600,-9 4 0,-6 9 0,-4 0 0,0-1 0</inkml:trace>
  <inkml:trace contextRef="#ctx0" brushRef="#br1" timeOffset="6">2300 16480 8777,'-4'-9'-24,"3"-4"0,-1 1 554,4 1-157,7 0 1,2 2-305,5 0 1,0 0 139,6 3 1,-2 1-206,1 2 0,3 1 88,1-4 1,-1 4 119,1-1 1,0-2-13,2 2 0,2-3-5,2 3 1,2-1-219,1 1 0,1-1 128,-4-3 0,5-1 26,1 2 1,2 1-364,4-1 1,1 0 236,2 0 0,1-2 33,-1 2 1,-2 2 27,-1 0 0,-4 3 23,2 1 1,-2-1 4,1-2 1,0 2-30,3-2 0,-4 2 12,2 1 0,-2 0-266,2 0 0,-6 0 261,2 0 0,-2 0-63,2 0 0,5 0 69,1 0 0,0-3-3,0 0 0,-3-3-34,4 3 0,-1-5-2,4 2 1,-2 2-1201,-1 1 995,1 2 204,-6 1 1,6 0-106,-1 0 105,-3 0-13,0 0 0,1 0 117,1 0 0,4 0 12,2 0 1,-1 0-142,2 0 1,1 0-57,2 0 1,-23 0-1,0 0 77,3 0 1,-1 0-1,-1 0 1,0 0-20,2 0 0,0 0 0,-2 0 0,0 0-7,0 0 1,0 0-1,2 1 1,0 1 73,-2-1 0,0 1 0,0 0 0,0 0-49,-3 0 0,0-1 0,1 0 1,1-1 83,-1 2 0,1-1 1,1 0-1,0 0-61,-1 1 1,-1 0 0,0-2-1,1 1-1,-2 0 0,0 1 0,0 0 1,0 0-1,-1-1 0,1 1 0,2 1 1,-1 0-11,1-1 1,-1-1-1,1 2 1,-1 0-11,-1-1 1,0 0 0,1 1 0,-1 0-68,2-2 1,-1 1 0,1 1 0,0 1-19,1-1 0,0 0-24,-1 0 1,0-2 86,0 2 1,0-1-1,-1-1 1,0 1-63,2-1 0,0 1 0,1 0 1,0-1 15,1-1 1,0 0 0,-1 0 0,0 0-6,-3 0 0,1 0 1,0 0-1,0 1-53,0 1 1,2-1-1,0 0 1,1-1-133,-4 2 1,1-1 0,1 0-1,-1-1-88,23 0-1276,-3 4 949,1 2 0,-1 3 638,-1 0 0,0 5 0,-6 1 0,0 3 0,1 0 0,4 1 0</inkml:trace>
  <inkml:trace contextRef="#ctx0" brushRef="#br1" timeOffset="7">6750 14115 10842,'0'-5'-179,"0"-3"-547,0 3 215,0-1 604,0-2 0,5 4 549,1-2 1,5 1-118,2 2-99,7 2-162,0-8 1,9 8 12,2-2-92,6-2 1,7 4-1681,5-2 1659,3-2 0,0-1-77,-3-3-207,3 0 213,-4 0 1,-22 3 0,0-1 164,21-5-538,-3 3 1,-10 1-91,-3 2 1,-7 2-204,-2 1 4,-6 2 330,-7 5 1,-5 1-269,-4 4 0,-3 2 1011,0 1-482,-8 3 1,0-1 0,-7-1 0</inkml:trace>
  <inkml:trace contextRef="#ctx0" brushRef="#br1" timeOffset="8">7356 14013 10485,'-16'0'-1325,"1"0"935,3 0 1324,-1 0-420,8 4 0,-4 2 119,3 7-453,2 1 0,0 12 103,4 2-130,0 10 1,0 2-1507,0 13 1900,0 0-380,0-19 1,0 0 0,0-2-1,1-1-58,0 5 1,1 0 0,0 0 0,1 0-241,1 3 0,1 0 0,0-6 0,0 0 247,-1-1 1,1-2 0,4 22 72,1-12 1,-1-1-146,0-7-360,-4-6 1,3-3 60,-5-4 68,4-5 504,-2 0-711,5-9 0,-4-1 777,0-4-1906,0-4 1129,3-1 461,5-5 1,0-3 0,5-2 0</inkml:trace>
  <inkml:trace contextRef="#ctx0" brushRef="#br0" timeOffset="9">7793 14497 8434,'0'-9'-321,"0"-1"191,0 1 521,0 4 87,0 1-288,4 4 65,-3 0-107,8 4 0,-3 1 197,6 4 12,-1 5-203,2 0 1,0 6 83,3 2 1,-2-2 31,2 5 1,3 0-2,2 3-104,1 0 1,0-3-140,0 0 1,3-1 119,0 4 0,-1-7-231,1-2 1,-4-7 86,0 0 0,-1 1-489,-1-4 174,-5 3 10,-1-11 1,-7 4-669,-3-2-550,-2-2 1521,-1 3 0,-4-4 0,-2 0 0</inkml:trace>
  <inkml:trace contextRef="#ctx0" brushRef="#br0" timeOffset="10">8156 14627 8369,'-23'0'0,"-4"0"328,7 0-257,-7 9 1,7-2 71,-1 8 403,-3 5-294,0 4 1,-4 1-120,0-1-1109,4 1 1115,-2-1 0,6 3-872,-2-2 644,7-7 0,5 3-688,7-8 0,2-1 154,1-3 623,4 1 0,6-1 0,4 0 0</inkml:trace>
  <inkml:trace contextRef="#ctx0" brushRef="#br1" timeOffset="11">8482 14460 11610,'0'-6'311,"0"-1"-241,-4 5-323,3-6 1,-3 6 202,4-4-143,0 4 380,0-2 1,0 5-37,0 2 0,3 3-95,0 6 1,1 3 1,-1 3 1,-2 1 12,2 0 0,2 3 121,-2 3 1,4-1-90,-1 1 0,-1-1-92,2 0 0,-4 3-139,3-2 1,-1 1 39,1-1 1,1-2 76,-3-5 14,3-3 0,-6-2 42,2-4-101,2 1-96,-4-5 134,3-1-27,-4-4-232,0-4 282,0-1 0,0-6-494,0-1 291,0 2 1,3-8-5,1 3 1,-1-6-368,-3-1 195,0 0 1,3 0-129,0-3 0,3-2 229,-3-1 1,4 0 43,0 0 0,2 0-214,3 0 989,-1 5-423,6 0 0,-5 5 858,3 3-599,1 1-66,2 5 1,0 4 192,-3 2 1,2 3-201,-5 3 1,2 2 60,-2 4 0,-2 5-51,-1 1 0,-1 4-33,-5 3 0,1-2-62,-1 5 1,-2-1-155,3 1 1,-3 1-333,-1-5 207,0 1-259,4-3 1,-3-1-197,2 1 1,1-4 125,-1 1-1326,0-1 1105,1 4 0,-2 0-102,5-1 707,-5 1 0,2-1 0,-4 1 0</inkml:trace>
  <inkml:trace contextRef="#ctx0" brushRef="#br1" timeOffset="12">7141 15288 9597,'0'-9'98,"1"1"395,3 2 1,2-3-175,6 3 0,4 1 1,5 0 117,4 1 1,7-4-12,6 2-1743,3 2 1553,10-4 1,-24 5 0,0 1-9,3-3 1,-1 0-155,1 2 1,-1 1 21,1 0 0,0 0 1,-1 0-1,0 1-58,2-1 0,0 1 72,-2-1 1,0 1-538,3 0 0,0 2 395,-3-1 0,-1 0 129,0 0 1,0 0 0,0-2 0,0 1-131,0-1 0,0 0 0,0 1 1,0-1 105,1 2 1,1 0-1,-2 0 1,0 0 197,24 0-326,-24 1 0,-1-2 184,25-3 1,-3 3 125,-3-2-111,-1-2-4,-3 4 1,1-6-125,-3 4-124,-6-5 262,2 7-395,-12-3 205,-1 4 0,-6-3 142,-1 0-602,-3 0-495,-3 3 988,-1 0 0,0 4-1414,1 2 0,-4 0 1591,0 4 1,0-3 0,3 6-1</inkml:trace>
  <inkml:trace contextRef="#ctx0" brushRef="#br0" timeOffset="13">9171 15233 8583,'-13'0'650,"2"0"1,-1 0-1096,2 0 0,0-4 103,1 1-305,4 0-42,-3 3 689,7 0 0,-8 4 0,4 2 0</inkml:trace>
  <inkml:trace contextRef="#ctx0" brushRef="#br1" timeOffset="14">3110 17728 12760,'6'3'-531,"0"0"1,3-1 670,2-1 91,-1-1 1,8 3-62,-3 0 1,4 2 9,3-2 1,-2-2 41,5 2 0,0-1-260,3 1 1,1-2 49,2 2 0,1 1 77,2-1 1,2 0 13,-1-3 1,2-3-31,3 0 1,-2-4-81,3 1 0,-2-4 215,1-2 1,0 2-4,3-3 0,-4 3-5,2 1 0,-4 0 46,-3 3 0,1-1-78,-4 4 0,0 0-184,-3 3 1,-3 1-42,0 2 0,-3-1-72,3 4 0,-5-1-14,2 1 1,-2 2-34,-2-5 0,2 4 41,2-1 0,-3-2-46,3 0 0,-2 0 88,-2-1 1,5 0 135,2-3 0,2 0 269,1 0 1,3 0-177,0 0 0,2 0 137,1 0 1,-3 0 2,6 0-714,-6 0 574,6 0 1,-6 0-98,6 0 0,-5 0-6,5 0 0,-2 0-68,3 0 1,-1 0 15,0 0 0,-1 0-20,-2 0 0,2 0 31,-5 0 1,4 1-39,-1 2 1,-2-1 35,-1 4 0,1-3 0,-1 4 0,4-4 68,0 3 1,-3-1-4,-1 1 0,1 3 74,-1-3 1,4-1-145,-1 1 1,2-1 2,1 2 0,1-2 36,-1-2 1,3-2 22,1 2 1,0-2 28,-1-1 0,0 0-8,3 0 0,1-4 140,2-2-1495,1-3 1405,-1 0 0,1 0-102,-1-1 0,0 2-158,-3 2 1,2-2 157,-5 1 0,2 2 49,-2-1-217,2 4 129,-3-2 1,1 1-67,-6 0 12,-2 0-4,4 3 0,-4 1 27,3 2 0,0-1 189,-4 4 1,4 0-286,-1 3 0,2-2 21,2-1 0,-4 0 11,0 3 0,-3-2 128,3-1 1,2-1 157,1 1 1,3 1-131,-6-3-191,2-1 199,6 1 1,-4-3 125,2 2-75,-2-2 10,0-1 0,1 0-201,4 0 222,-3-4-113,9-1 1,-6-2-28,3 1 1,2 0 49,2-3 0,-6-1-19,3 1 1,-3 1 19,3 2 1,-1-3-21,1 3 1,-2 2 82,-1 1-88,-3 2-48,-4-3 1,1 3 88,-1-2 1,0 2 471,0 1 1,-2 0-575,-1 0 1,0 3-18,3 0 0,-1 3-10,-2-3 0,-1 3-8,-1-3 1,-2 4 1,4-4 0,0 4-75,3-1 111,-4-2 9,3 0 0,-2 0 229,7-1-171,-3 4-463,-1-6 780,0 3-290,-4-4 0,7 1-48,0 2 0,4-2 79,-4 2 0,4-2-32,-4-1 1,4 0-19,0 0 1,1 0-262,2 0-189,-5 0 445,4 0 1,-1 0-131,5 0 152,0 0-30,-4 0 5,-3 0-28,2 0 1,-2 0 30,3 0 0,-2 0-86,-1 0 1,0 0 59,0 0 178,2 0-165,-2 0 1,0 0-5,1 0 1,2 0 19,4 0 0,3 0-62,-4 0-402,1 0 463,-3 4-30,-1-2 2,1 2 0,2-4-25,1 0 0,0 3 69,-4 0 0,1 1 29,-1-1 0,3-2 26,-2 2 0,2-2 51,-2-1-94,-1 0 1,-18 0 0,-1 0 0,24 0-153,2 0 126,-26 0 0,0 0-22,21 0 0,-21 0 1,1 0-70,25 0 1,-25 0 0,1 0 69,-1 0 0,-1 0 0,1 0 0,-2 0-15,21 0 0,2 0 41,1 0 0,3 0 7,-4 0 1,0 1 307,-5 2-372,1-2 6,-7 8 1,7-7 145,-5 4 1,4-3-84,-4 3-166,4-4 146,-1 7 0,3-5-47,1 2 1,-4 1-19,1-4 1,-1 1 86,4 0 1,3-3 5,-1 2 0,4-2 8,-3-1 0,2 0-26,-2 0 0,-22 0 0,0 0-9,25 0 1,-25 0 0,1 0-9,23 0 0,-24-1 1,0 1-1,2-2 0,-1 1 0,0 0 0,-1 0-64,2-3 1,-1 1 0,0 2 0,-1 0-160,0 0 0,0-1 1,0 0-1,1 0 88,0 0 1,1 1-783,-2-1 1,1 1 346,-1 0 1,-1 2 549,24 3 0,-3 0 0,-1 2 0,0-1 0,-5 3 0,-2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5009 10959 21784,'-14'-14'-3277,"0"4"1638,9 1 1,6 5 2191,8 4 1,9 4-278,7 2 1,3 5 157,3 2 0,6-1-53,7-3 0,3 2-390,-21-5 1,1 0 0,2 0 0,1-1 112,5 1 0,1 0 1,1-1-1,1 0 191,2 0 1,0 0-1,0-2 1,-1 0 37,-2 0 1,1 0 0,-2-2-1,1 0-398,-1 1 0,-1-1 1,1 0-1,-1-2 149,-4 0 0,0-1 0,-4 0 0,0-1 391,13-6 1,-7 0-226,-5 3 1,-2-1 389,-8 4-664,-5 0-163,-9 3 1,-6 0-26,-4 0 0,-6 5 377,-9 4 0,-7 9 1,-5 6-1</inkml:trace>
  <inkml:trace contextRef="#ctx0" brushRef="#br0">6611 11080 18254,'-5'0'-608,"0"0"1,7 0 628,5 0 1,1 1-47,11 2 0,1 2 55,8 5 1,4-1-43,2 0 0,7-1 170,2-1 0,6 0-232,0-4 0,-21-2 0,0 0 52,-1-2 1,-1-1 0,26-3 32,-9-5 0,-5 1-79,-7 0 0,-8 4 194,-4 2-160,-5 2 1,-13 9-1,-2 2 1</inkml:trace>
  <inkml:trace contextRef="#ctx0" brushRef="#br0">9953 10810 23064,'-9'0'-710,"0"0"782,-1 0 67,5 0 156,18 0 1,4 0 64,17 0 1,6 0-146,6 0 0,-20 1 1,1 1-72,4 0 0,0-1 1,2 1-1,0 0-32,4 0 1,1-1 0,1 0 0,0-1 11,2 2 1,-1-1-1,1 1 1,1-1-75,0 0 0,0 1 0,-6-2 1,-1 1 72,-2 0 1,-1 1-1,-3-2 1,-1 1-259,22-1 188,-1 0-256,-10 0 0,-2 1-222,-6 2 1,-6 1-107,-4 2-1518,-5 3 1164,-3-4 0,-4 5 422,-3 3 1,-2 1-1,-4 5 1</inkml:trace>
  <inkml:trace contextRef="#ctx0" brushRef="#br0">12234 10884 16851,'-13'6'1218,"0"1"-1226,-3-4 1,2 4 79,1-1-245,-1 3 106,-5 4 1,0 5-38,1 3 0,-5 8-138,-2-1 1,1 3 287,0 0 1,3-5-117,-1 2 1,4-7-120,2-3 17,3 1 87,3-9 0,5 4-545,2-5 385,2-4-207,1 4 38,0-8 200,0 3 75,4-4 1,1 0 281,5 0 0,2-3 112,0 0 1,4-4 454,-4 4-6,5-4-277,-3 6 0,5-6 71,0 4 0,2 0-31,1 3 0,0 0-25,-4 0 0,4 0-286,0 0-554,0 0 116,-4 4 0,4 1 118,0 4 0,0 4-90,0-1 1,-2 4-17,2-4 0,-6 5-25,0-2 1,-2-2 84,2 0-278,-3-3 317,-4 0 0,-2-4 165,-1 0 123,-4-4 301,2 2 1,-4-5-158,0-2-397,0-2 267,0-9 1,0 3-120,0-4 0,-3-4 51,0-3 1,-3-1-269,2 2 0,-3-3-117,1-4-100,-2-4 188,-2-1 1,1-1 49,0-1 1,-4 4-286,1-3 0,0 4 94,2-1 1,4 7-88,0 6 0,0 4-1634,-4 8 2330,1 2 1,0 12-1,-1 3 1</inkml:trace>
  <inkml:trace contextRef="#ctx0" brushRef="#br0">17216 16946 12071,'-1'-6'-1065,"-2"-1"410,2 5 599,-4-2 1,6 8 260,3 2 0,-2 4 54,4 2 1,1 1-53,6 5 0,-3-1-89,2 5 1,3-3-308,0 0 1,3 0 191,0 3 1,1-5-128,0 1 1,2-5 206,1-1 0,4-3 64,-1-2 0,1-3-68,-1-4 324,1 0-230,-6-4 1,4-1-118,-2-5 1,-3 1 209,3 0 1,-2-2-210,-2-1 0,-2-2 172,-1-1 0,0-2-198,0 5 1,0-1 105,-3 4 0,-1 0-101,1 0 0,-2 3-106,0 3 0,-1 2-252,0 1 524,1 0-231,-1 4 0,0 3-178,1 5 1,0-2-26,2 3 1,-1 0-127,1 0 0,-2 2 78,0-2 0,0-1 47,2-3 1,0 1 117,3-1 1,-2-1-53,2-2 0,0-1 137,0-5 1,4 0 115,0 0 0,-1-2-9,4-1 0,-2 1-80,-2-4 1,4 0 89,0-3 0,-1-1-8,-2 1 1,-4 1 178,1 1-129,-5-1-119,7 3 0,-11-1 105,3 0-79,-3 4-71,2-3 29,0 5 0,-3 1 133,-3 3 1,1 1-6,-1 4 1,0 0-94,-3 1 0,3 2-65,0 0 0,4 2-108,0-2 1,1-1 11,1 1 0,2-2 93,1 0 1,1-2-97,3-2 0,3-1 139,-1-1 1,2-3 2,5 2 0,-2-5-43,2-2 0,2-4 5,-2-1 1,-1-1 19,1-6 1,-1 4 87,4-4 0,-3 4-138,0-4 165,-4 5-54,6-7 0,-8 8-24,3-3 1,-2 7 14,-2 3 0,-2 2 116,-1 1 0,-3 1-54,0 2 0,0 2-99,0 5 0,-2 0-30,3 2 0,-2-1 87,2 1 0,-2 2 139,4-2 1,1 4-221,3-4 0,-1 0-93,1-2 0,0-2 123,3-2 1,-1-1-100,4-1 0,0-3 118,2 2 1,2-5 4,2-2 1,0-3-84,7 1 1,-6-5 5,5-2 1,-3 0-3,0 0 1,3 2 101,-3-5 0,-2 5-13,-1-1 0,1 1-23,-1 2 0,0 0-4,-3-1 1,0 2-2,0 2 1,-4 2-41,-3 4 1,0 0 227,1 0-241,-3 4-44,4 1 256,-8 4-204,2-3 0,-2 5 35,3-2 1,-2 3 123,-1-3 0,1 0-161,2 1 1,2 0-1,2 2 0,-3-4 4,3 1 0,-1-3 14,1 0 1,-2-1-99,5-1 1,-3-3 136,3 2 0,-4-5-12,4-1 0,-3-5 21,3 2 1,0-2-4,3-1 0,-4-1-16,1 1 0,0 0-8,3-1 0,-4 1-13,-2 0 0,0-1 25,0 1 0,0 1-23,-4 2 0,1-2 30,0 5 1,-4 0 16,1 3-116,-5 0 78,7 0 1,-7 1 96,4 2 0,0 1-109,0 3 1,3 1 10,-2-2 0,-2 5-28,2 2 1,-2-1 4,2-2 0,1-1-74,-1 0 1,1 1 33,2-1 1,-4 0-16,1 0 0,-1-2 49,4-1 1,0-4 19,-1 1 0,1-2 20,0-1 0,-1-1 23,1-2 1,-1 1-5,1-4 0,0 3 5,-1-4 1,4 4-101,0-3 1,-1 1 113,-2-1 0,-1-3-7,-3 3 0,5-1 26,-5 1 0,5-3 1,-4 3 1,0 1-56,0-1 1,1 4-14,-1-1 1,-2-1 110,2 0 1,-4 1-104,4 3 1,-4 1 219,4 2-288,-5 3 63,2 3 0,0-1 13,-1-2 0,4 6-59,-4-3 0,5 3 16,-2-3 1,0 0-36,0 0 0,1-2 3,2-1 0,1-1-110,0 1 0,0-1 177,3-1 0,1-3-40,2 2 0,-2-3 53,-1-3 1,-1 0 16,4-3 0,-2 0 22,2-3 0,2-1 10,-2 1 0,1 0 3,-1 0 0,2-1 10,-3 1 0,0 1-51,1 1 1,-3 0-4,3 4 1,-8-3-36,2 3 0,-3 0 4,3 3 0,-4 0-17,1 0 1,-2 0-38,2 0 1,2 0-8,-3 0 0,1 0 11,2 0 0,-4 1-2,4 2 1,-1-2-14,2 2 1,-1 1 14,1-1 1,-2 3 16,-1-3 1,1 2 21,-1-2 0,2-1 1,0 4 0,-2-1-4,-1 1 0,1 2 7,2-5 0,-1 3 8,2-3 0,-3 3 8,6-3 0,-3 0-29,0-3 1,4 0 33,2 0 1,-2 0-43,2 0 0,0 0 51,3 0 0,-2-3 7,2 0 1,-5-4-6,5 1 0,-6 1 1,3-2 0,0 4-16,3-3 1,0 1-3,0-1 1,0 1-114,0 1 1,-3 3 106,3-2 0,-5 2-78,5 1 0,-5 0 94,2 0 1,-4 4-13,4 3 1,-3 1 32,3 1 0,-3 1 24,2-1 0,-2 1-59,3 3 0,0-4 17,3 0 0,0 1-370,0-4 1,-1-1 130,1 1 0,0-4-775,0 1 0,0 1 1,0 0 991,4-1 1,1 1-1,5 1 1</inkml:trace>
  <inkml:trace contextRef="#ctx0" brushRef="#br1">19311 17691 8383,'-3'-10'150,"-1"1"1,-2 3 323,3 0 1,-1 0 313,1 0-282,2-2-307,-7 7 0,2-6 257,-3 4-323,0-1 1,-2 1 0,-1 0-188,-3 1 56,-3 1 113,-1 5 0,4 1-74,-1 5 1,2-1 23,-2 0 0,3 2-268,4 1 0,3 0-287,3 3 1,2 1 194,1 2 1,5 1-44,5-1 0,3 0 133,6-2 0,3 0 154,-1-4 1,1 2 13,-3-2 1,-2-4-8,-1 1 0,-1-2 752,-5 2-526,-3 1 0,-8-1 91,-2 0 1,-4-2-53,-5-1 0,-6-1-455,-3 1 1,-2 2-132,1-1 1,3-2-239,-3 1 1,5-4-191,2 1 66,3-2 727,3-1 0,1 0 0,3 0 0</inkml:trace>
  <inkml:trace contextRef="#ctx0" brushRef="#br1">19478 17402 8209,'-9'5'0,"3"2"147,0-4 1,2 8 185,-2-2 0,4 8-145,-1 1 1,2 6 15,1 7 0,0 3-162,0 7 0,0-3-116,0 2 0,3 2-59,0-2 1,3 0 73,-2-2 1,0-5 168,-1-2 1,-2-7-173,2-6 0,-2-3 152,-1-6-88,4-4 63,-3-1-32,3-4 1,-4-1-37,0-2 1,0-3 136,0-7 0,-3 2-346,0-4 0,0-1 129,3-3 0,0 2-86,0 1 1,3 0 50,0 3 0,0 1-407,-3 3 506,4-1 1,-1 2-109,3 2 0,-3 2 298,3 4-138,0 0 0,4 7 48,-1 2 1,0 7-38,0-1 1,-2 4 125,-1 3 1,0-4-116,3 1 1,0 0-8,-3-4 0,1-2-269,-4 0 1,3-3 88,-2 0 0,0-4-595,-1 0 157,-2-4-98,3 2 668,-4-4 0,0-4 0,0-1 0</inkml:trace>
  <inkml:trace contextRef="#ctx0" brushRef="#br1">19692 17784 8209,'5'-10'-20,"-3"1"51,4 0 1,-3-1 219,3 1 1,0 1 190,4 2-146,-1 2 1,0 4-34,1 0 0,-4 7-221,0 2 1,-3 7 105,3-1 1,-4 4-26,2 2 1,0 0 39,-1 4 1,0-4-162,-3 0 0,1-1 124,2-1 1,-2-5 101,2-1 21,-2-3 26,-1-1-136,0-4 0,1-1-115,2-8 0,-1 1-195,5-6 0,-4 2-112,3-6 1,0 0-416,3 0 1,1-3 71,-1 0 0,0 0 626,1 0 0,3-1 0,2 2 0</inkml:trace>
  <inkml:trace contextRef="#ctx0" brushRef="#br1">20093 17830 7804,'-4'10'-242,"3"-1"1213,-2 0-362,2 1-276,-4-1 1,4 0 54,-2 0 1,2 2-208,1 1 1,0-1 30,0 1 1,0-2-247,0 0 1,0-1-817,0 0-22,0 1 0,1-1 214,2 0 658,-2-4 0,8 4 0,-4-4 0</inkml:trace>
  <inkml:trace contextRef="#ctx0" brushRef="#br1">20205 17681 8209,'-6'-9'-71,"-1"0"-75,4-1-373,0 1-115,7 4 1,-2-2 633,4 4 0,1-1 0,2 4 0</inkml:trace>
  <inkml:trace contextRef="#ctx0" brushRef="#br1">20307 17895 8188,'-9'10'-359,"-1"-1"359,1 0 0,4 1 0,2-1 0,2 0 662,1 1 194,0-1 1,0 0-726,0 1 1,1-4 58,2 0 1,-1-4-353,4 1 1,0-2-17,4-1 0,-1-1-26,0-2 0,1-2 112,-1-4 1,-3-1-164,0 1 1,1 0 115,2-1-1,0 1 89,0 0 1,-2 0 89,-1 3-159,0-2 360,3 7-352,-3-3 0,-2 8-252,-4 2 1,0 3 12,0 4 0,0-2 351,0 5 0,0-1 0,0 4 0</inkml:trace>
  <inkml:trace contextRef="#ctx0" brushRef="#br1">20651 17542 8109,'0'-10'49,"0"1"0,0 3 450,0 0-220,0 4 1,-3-2 62,0 8 0,0 2-105,3 6 1,-3 3-57,0 3 0,-3 5-67,3 2 1,0 5-185,3 1 0,0 4 94,0-1 0,0 7-224,0 2 0,0-2-66,0 0 0,0-3 13,0-1 1,3-5-488,0-4 260,0-8 659,-3-11-124,0-5-84,0-16 0,0 4-69,0-11 1,0 2 99,0-1 1,1-1-125,2 1 0,-2-4-243,2 0 1,2 0 197,2 4 1,1 2-14,1 1 1,-2 2 224,3-2 1,-3 3-2,5 0 1,-1 5 204,-2 1 0,1 4-173,3-2 1,-6 3 59,2 1 0,-3 5 41,1 1 1,0 2 42,-4 1 0,0 1 164,-3-1 0,-4 0-91,-2 1 1,-2-1 6,-2 0 1,1 1-72,0-1 0,-1-3-44,1 0 0,3-1 122,0 2-290,3 1 117,-1-7-46,0 7 0,3-6-217,-2 4 0,6-3 162,3 0 0,4-2-5,2-1-2652,3 0 1215,3 0 1409,-3 0 0,6 0 0,-1 0 0</inkml:trace>
  <inkml:trace contextRef="#ctx0" brushRef="#br1">20968 17812 8079,'-5'1'1,"2"2"1,-1-1 581,1 4 1,-1-3-498,4 3 1,0 1-402,0 2 0,0 3 154,0 1 0,1 0-72,3 0 0,-3-3-913,2 2 1146,2-1 0,0 2 0,4 2 0</inkml:trace>
  <inkml:trace contextRef="#ctx0" brushRef="#br1">21033 17719 8079,'0'-15'0,"0"-1"106,0 3 1,0 1-156,0 2 1,1 2-98,2 2 95,3 2 25,3 4 1,0 0-349,0 0 374,-3 4 0,2 1 0,-3 4 0</inkml:trace>
  <inkml:trace contextRef="#ctx0" brushRef="#br1">21098 17840 9202,'-5'6'879,"2"0"-646,2-4-344,1 6 1,1-4 38,2 3 0,-2-2 284,2-2-89,3-2-101,-1 3 1,3-3-185,-2 2 117,2-2 1,-2 3-189,3-4 1,-3 0 61,0 0-163,-4 0 48,7 0 0,-7 0 61,4 0 0,-3 4-197,3-1 0,-3 3 422,4-3 0,-1 4 0,3-2 0</inkml:trace>
  <inkml:trace contextRef="#ctx0" brushRef="#br1">21406 17830 8079,'0'-18'0,"-3"3"0,-1 3 505,1 1-164,3 2 0,-1 1 308,-2 2-190,2-3 0,-4 8 328,2-2-636,2 2 1,-6 5-125,4 3 0,-1 4 49,4 1 0,-3 4-208,0-4 0,0 5-69,3-2 0,0 0-451,0 0 1,3-3 253,0 0 0,4-2-239,-4 0 0,4-5-363,-1-2 554,2 2 0,2-5 287,-1 0 1,-3-4 216,0-5 0,0-1-11,0 1 1,1-3 81,-4-1 0,1 1 356,-1 3 1,-2-1 732,2 1-586,-1 4-363,-2-3 1,0 8-2,0 0 0,-2 5-62,-1 7 1,1 3 3,-4 3 0,1 5-41,-1 2 0,-2 2-75,5 1 0,-3 3-142,3 0 0,0 4 113,3-1 1,0-2 31,0-1 1,0-3-57,0-3 1,-1 0 49,-2-7 0,2 2 84,-2-8 0,-1 1-104,0-4 0,-3-1-17,1-1 0,-2 0 22,-2-4 0,1 0 5,0-3 0,-1 0 2,1 0 1,-3 0-4,-1 0 1,0-1-40,0-2 0,3-2 18,-2-5 1,1 0-152,2-2 0,0 0 13,-1-3 1,5 0-112,2 0 0,2-2 128,1 5-504,0-5 369,4 3 1,1-1-164,5 3 0,3-1 58,3 4 0,2-2-423,4 5 1,-1-2 150,4 2 1,-2-1-13,2 4 0,2 0 586,-2 3 0,2 0 0,1 0 0</inkml:trace>
  <inkml:trace contextRef="#ctx0" brushRef="#br1">11760 10763 9221,'22'0'245,"6"0"1,7 0 0,10 0-204,8 0 0,-24 2 0,1-1-514,2 1 1,1 0-1,0 1 1,0 0 469,1-2 0,0 1 0,-2 1 0,0 1 155,3-1 0,-1 0-434,-6-1 1,0 0 197,4 1 0,-1-1 0,15-2-28,1 0 1,-9-5 218,-7-1 0,-11-2 54,-8-1 1,-7 0 48,-8 3 0,-7-2-27,-9 2 1,-3-2-45,-6 2 1,-1-1-17,-2 4 1,-2-3-6,-5 3-77,1-1 34,0 4 0,-1 0 15,-3 0 0,0 0-184,-3 0 0,1 0 771,6 0-307,-3 0-152,16 0 0,-2-1 296,10-2-399,7 2 1,10-3-143,8 4 1,10-1 240,9-2 1,6-2 2,9-4 0,5-1-122,-21 6 1,2-1 0,1 0 0,0 1-180,1-1 1,0 0-1,0-1 1,0 0-62,2 0 1,-1-1 0,-1 1 0,0 0 67,2 1 0,-1 1 0,0-1 0,-1 0 31,-2 1 0,-2-1 0,22-7 167,-12-1 1,-9 4-153,-9 3-2,-9 4 98,-6-2 1,-13 4 100,-7 0 1,-6 4-194,-9 2 1,-7 5-100,-5 2 1,-4 3-91,-2 0 1,23-9 0,0 0 118,-2 1 1,0 0 0,-1-1-1,-1 1-68,1 1 0,-1 1 59,-1-1 0,-1 1-930,2-1 1,-1 0 897,-3 1 1,-1-1 84,2-1 0,-1-2 0,1 0 1,0-2 139,4-2 0,2-1 1,-13 0 388,18-1 1,11-4-265,8-3 237,6 3-290,10-4 0,11 7 226,10-2 1,11-1-137,4 1 1,-20 0 0,0 1-134,2 1 1,0-1 0,3 2 0,1-1 51,0 0 1,1-1-421,1 1 0,0 1 166,4 0 0,0 0 0,-2 0 1,-1 0 14,2 0 1,1 0-1169,-5 2 1,0 0 606,-1 2 1,-1 2 630,-3 0 0,-1 2 0,2 1 0,-1 1 0,-2-1 0,-1 0 0,-1 1 0,-2-1 0,22 10 0</inkml:trace>
  <inkml:trace contextRef="#ctx0" brushRef="#br1">12858 10503 8067,'0'-6'98,"9"2"116,-3 4 1,14 0-23,-1 0 0,9 1-51,0 2 0,9 7-240,0 5-1779,3 3 1848,1 1 1,-6 2-139,3 1 0,-7 3-51,0-3 227,-11-5 43,-2-3 0,-9-5 166,-4-4-218,0-1 0,-13-5 1911,-1-2-1503,-7 2 146,2-3 0,-9 4-534,-2 0 0,-5 0 79,-1 0 1,-3 0 13,3 0 0,-3 0 115,3 0-116,-4 0-29,6-4 1,-2-1 30,6-5 1,-1 1-50,4 0 0,5-1 322,4 1-204,3 0 1,6 0-189,4 3-62,8-2 91,11 7 0,5-4-99,4 2 1,4 2 199,2-3-396,2 3 178,1 1 1,-3 0-2,0 0 1,-4 0 39,2 0 1,-8-1 135,-2-2-87,-6 2-91,-3-3 337,-8 4 0,-3 0-72,-8 0 1,-5 0-128,-11 0 0,-3 4-40,-6 2 0,-2 2 6,-4-2 0,3 2 72,-1-2 1,2 2-15,-1-2 0,0-2 97,6-4 1,2 0-84,8 0 65,3 0-65,2 0-84,8-4 0,9 0-65,8-2 1,7 1 127,6 5 1,0 0-8,10 0 0,0 0 4,5 0 0,1 1-238,3 3 0,0-2 83,-3 4 0,2-3 34,-2 3 1,-2 0 65,-5 4 0,3-2 0,-4 0 0,-3 1 0,-2 5 0,-3 2 0</inkml:trace>
  <inkml:trace contextRef="#ctx0" brushRef="#br0">1648 9423 9817,'-9'0'-96,"-1"0"37,1 0 374,4 0-301,1 0 308,4 4 12,0 1-217,4 4 25,1 1 1,5-2-46,3-2 1,2 1 74,7-4 1,3 4 0,6-4 1,3 3 85,6-3-1713,3 0 1476,8 1 1,1-3 120,-23 1 0,1-1-42,3 0 1,-1-1-15,3 0 0,1 0 0,1 0 0,0 0 49,1 0 1,-1 0 0,-1 0 0,-1 0-101,1 0 1,0 0 0,0 0-1,1 0 278,0 0 1,0 0-63,-2 0 0,-1 0-189,-2 2 0,0 1 1,-3-3-1,-1 1 69,1 0 0,1 1 0,-1 0 1,1 0-184,-2-1 0,0 1 1,0 0-1,1-1 210,20-1-93,-22 0 0,0 0-528,21 0 194,2-4 192,-7 3 1,1-6 122,-4 3 1,-2-2 399,-4 3 1,-4 0-732,1 3 185,-6-4 449,-2 3 0,-9-3-1816,-2 4 931,-1 0 0,-6 1-679,-2 2 1,-2-1 1422,-1 4 0,0 5 0,0 3 0</inkml:trace>
  <inkml:trace contextRef="#ctx0" brushRef="#br1">7654 9534 8202,'-5'-9'-118,"3"1"384,-4 2 144,4-3-354,-2 8 1,5-3 141,2 4-173,-2 0 45,7 0 1,-6 0 68,5 0 0,-1 0-131,3 0 1,1 1 87,3 2 0,-2-1-58,5 4 0,-2-3 104,2 0-209,1-2 140,-2 3 0,5-3 58,1 2 0,0-2 159,4-1 0,-4-1 23,4-2 1,1 1-153,5-4 1,-2 0 12,2 0 0,1 1-42,-1 2 1,5 2-7,-2-2 1,-1 3-207,1 3 0,-4 2 147,1 4 0,-1 1-152,1-1 1,-2 3 40,2 1 1,-5-1 62,-1-2 0,1-1 32,5 0 0,-4-1-5,1-1 1,0 0-3,-3-4 1,-1 0 14,1-3 0,-4 0 27,0 0-315,-1 0 263,-6 0 0,0 1-918,-5 2 423,0-2 263,1 8 0,-5-7-1209,-2 4 719,2 0 190,-4 7 498,3-2 0,-4 6 0,0-2 0</inkml:trace>
  <inkml:trace contextRef="#ctx0" brushRef="#br1">14990 9516 8103,'-5'-10'363,"1"5"-60,12 1 1,4 4 92,10 0-59,1 0-342,9 0 1,6 4 307,5 2-1008,-16-2 1,0 1 689,1-1 1,1 1 0,1 1 0,1 0-63,-2 1 1,1-1 9,1 0 0,-1 0-526,-4-3 0,1-1 545,2 1 0,1-1 23,-2 0 1,-1 0-1,23-1-37,0 2 0,-10-6 128,-3-3 1,-8 0 254,-7 0-93,-6 4 547,-7-2 0,-10 4-632,-8 0 0,-6 1 554,-7 2 1,-3 3-626,-6 7-231,-2-3 65,-12 3 0,4-2 198,-5 1-1859,-3-1 1721,24-3 0,-1 1 1,-3-3-1,1-1-3,-2 1 1,1 0 0,0-1-1,1 0-127,-2 0 1,1 0 0,2-2 0,1-1 402,-24 1 0,7-2-113,3-1 0,11-3-108,7 0 326,11-5 1,7 4 21,8-2 1,2 2 573,6 4 0,5-3-848,8 0 0,1-3 161,12 2-185,-3-3 57,10 6 0,1-3-160,4 4 1,-23-1 0,0-1 44,1 0 1,0 1 0,0-1-1,0 1-69,1 1 0,1 0 1,0 0-1,0 0 18,0 0 1,-1 0-1,0-2 1,0 1 15,-2-1 0,-1 1 1,19-4 79,-7 2 1,-6 1-4,-8-4 0,-5 4-94,-7-1 344,-5 2-298,-3-3 1,-8 3 158,-3-2 0,-5 1-65,-3 2 0,-3-3-294,-1 0 1,-7 0-157,-1 3 0,-8 1-69,1 2 0,1-1-26,-1 5 216,0-5 1,-3 6-1,-1-3 1</inkml:trace>
  <inkml:trace contextRef="#ctx0" brushRef="#br1">13994 9525 8285,'-4'-5'0,"2"1"-663,-4 4 323,4 0 157,-2 0 401,-1-4 17,4 3-169,-3-4 145,4 5-156,0 5 1,5-3 14,5 4 0,0-3 3,6 3 0,3-3 28,6 3-33,6 1-17,2-2 0,4 2-24,1-4 0,3 3-36,3-3 0,-1 1 101,-3-4 1,0 0 5,-9 0-307,0 0 360,-7 0 0,-3 0-31,-5 0-210,-7-5 234,-5 4 4,-4-3 154,-4 4-230,-5 0 1,-10 1 73,-6 2 1,-3-1-179,-3 5 0,0-2-67,-6 1 1,2 1-32,-5-4 0,-4 4 135,-2-4 1,2 0-227,-2-3 0,1-1 263,-1-2 1,0-4 116,3-5 0,2 1-130,7-5 0,6 2 109,6-2 116,7 3 143,6 3-118,4 5 1,10 1-57,1 4 1,7 1-273,6 2 0,4 2 236,5 5-215,4-1 119,1-4 0,5 3-191,2-1-839,3-3 986,3 4 0,2-7-192,2 2 1,-1-2 5,-21-1 0,0 0 0,21 0 109,0 0 1,-3-1 126,-9-2 0,-3-2 399,-9-4-217,-6 3-157,-10-2 1,-9 7 204,-6-2 1217,-7 2-1448,-5 1 1,-4 0 42,-6 0 1,-2 3-311,-7 0 1,-3 4-41,-1 0 1,-3-3-113,0-1 0,-2 1 119,-4-1 0,3-1-19,1-5-1088,-1 2 1211,9-11 1,-4 2 339,8-5-432,4-3 227,19 8 1,3-4 189,8 5 0,2 1 129,4 2 180,5 2-502,7 4 0,5 1 723,2 2 1,9-1-612,3 4 1,7 1-8,-1 6 1,4-3-122,2 2 0,3-1 18,-24-7 1,0 1-1330,24 4 1331,-25-4 1,0 0-1,20 3-89,0-2 1,-3 1-73,-7-4 0,-6 2-142,-9-2 0,-6-1 92,-4 4-135,-2-4 692,-5 2-1472,0 0 1379,-5-3 1,-5 3-2327,-1-4 2050,-2 5 1,-1 0 0,-1 4 0</inkml:trace>
  <inkml:trace contextRef="#ctx0" brushRef="#br1">13119 8426 8317,'-9'0'-330,"-1"3"-422,1 1 491,4-1 721,-3-3-25,7 0-43,-4 0-226,10-5 0,0 2 71,4-6 1,5 1-42,1-8-246,7 5 145,2-11 0,5 6 11,2-9 1,9 0-310,-17 11 1,0 0 0,4-2-1,0 0 300,1-1 1,0 0-1281,2-3 1,0-1 1177,6-1 0,2-2 0,0-2 0,2 0 16,3-2 0,1 0 0,-14 10 0,1-1 0,-1 0-208,0 1 0,0-1 0,0 1 0,1-2 1,0 0-1,0 0 159,1-1 0,0 0 0,0 1-574,0-1 0,-1 1 0,1 1 625,-1-2 0,0 1 0,0 1 0,13-9 1,0 0 78,-2 0 0,-1 0 1,3 0-1,-1 0-89,1 0 0,-1 0 0,-1 3 1,-1 1 129,-2 1 1,0 0 0,0 1-1,0-1-68,0 0 1,0 0 104,2 2 1,0-1-127,-3 0 1,-1-1 0,1 2-1,-1 1-7,-3-2 1,0 0 0,-3 1 0,1 2 220,-1 2 1,0 0 0,-3-1 0,-1 0-264,1 3 1,0-1 0,-6 1 0,0 0 121,19-9 1,-4 1 438,-6 4 1,-3 4-494,-3-1 1,-6 8 2570,0-1-2518,-5 1 1641,-4 3-1668,-5 1 781,-1 4-860,-4 0-25,-4-4 0,-5 3-144,-7-2 1,0 2 74,-2 1 0,-2 1 31,-5 2 0,-2-2 4,3 2 0,-4 1-15,-3-1 0,5 0-21,-2-3-42,6 0 84,-5 0 1,7 0-44,-5 0 0,7 0 87,0 0 1,5 0 20,1 0-40,5 0 13,3 0 0,13-3 39,3 0 1,9 0 12,4 3 0,6-3 26,3 0 0,5-3 168,1 2 1,5-3-1425,-2 1 1386,3-2-113,0 3 236,-3-4-124,-2 4 1,-6 0-36,-4 2 0,-5 2 191,-10 1-247,-3 0 1,-8 4-19,-1 2 1,-8 3-100,-2 4 0,-6 1-235,-4 5 0,-1 4-1723,-2 2 1344,-4 1 1,-2 7 619,-6 1 0,0 2 0,-2 3 0,18-17 0,-1 0 0,1 1 0,-1 1 0</inkml:trace>
  <inkml:trace contextRef="#ctx0" brushRef="#br1">12458 6871 8470,'-12'-3'0,"-1"0"154,-3-4 19,5 6 1,-2-3-25,3 4 0,2 1-172,2 2 0,-3 3-129,-1 7 73,1-3 64,-4 7 0,4-2-153,3 4 263,-2-1-19,3 1-540,-1-1 244,2 5 0,4-3 239,0 3-415,4-9 212,6 4 1,1-11-23,5 2 314,-1-6-177,4 1 1,-1-9-79,1-4 509,0 0-245,-1-9 1,1 3 149,0-7-39,-1 2-140,1-3 0,-2 5 195,-1-1 1,-3 2-74,-3 1-148,-1 3 0,-4 3 125,-2 1-91,2 4-363,-4 1 196,4 4 1,-10 8-10,-1 4 0,-2 10 101,-1 6 1,2 4-125,1 5-730,0 5 842,1 0 0,1 5-11,4-1 0,0 2 2,0 2 1,4-2 8,-1-21 0,0-1 1,6 22 5,4-2 148,-3-4-150,4-8 0,-5-5 31,0-5 0,-3-3-25,1 1 1,-5-7 205,1-2 8,-6-3-200,-2-1 888,-5 1-880,-3-1 0,1-3-88,-3 0 0,0-4-184,0 2 0,-3-3 123,3-1 1,-2-5-150,2-1 0,-3-5-567,3-2 336,1-7 199,1 4 164,3-11 1,1-1-1,0-5 1</inkml:trace>
  <inkml:trace contextRef="#ctx0" brushRef="#br1">12774 6750 8407,'0'-9'0,"2"1"0,1 2 0,-2-3 0,7 8 0,-2-2 0,-2 10 0,-1 6 0,2 4 0,-2 5 0,0 6 0,-3 6 0,0 2 0,0 2 0,0-1 196,0 0 0,0 2 43,0-1 1,0-4-215,0-9 1,0-4-34,0-5 213,4-7 0,-3-6-105,2-6 0,-1-6-145,1-7 92,-2-5-126,3-3 1,-1-4-174,1 0 0,3-1 93,-1-2 0,2 2-162,2-2 1,0 2 112,2 1-468,-1 0 479,10 4 1,-5 3-195,6 5 0,0 3 131,0 3 1,3 5 259,-3 2 0,-1 2 0,2 1 0,-6 0 0,1 0 0,-5 0 64,-1 0 177,-1 0 298,-6 0 63,-1 0 825,-4 0-1137,-8 0 1,1 3 88,-5 0 0,-1 8-186,0-2 1,0 3-15,0 1 0,3 1 15,-3 5 1,3 1-166,1 1 1,4-1-49,2 2 0,2-2-260,1 2 1,0-2-40,0 1 0,4-5 157,2-4 0,5-2 360,2-4 1,3-2-51,0-4 1,-2-5 106,2-4 1,-5-5-178,2-5 0,-3 1-10,-1-1 1,-4 2 168,-2 1-993,3-1 560,-5 2 0,3 0-1281,-4-1 747,-4 5 247,3-3 482,-8 1 0,4-2 0,-4-3 0</inkml:trace>
  <inkml:trace contextRef="#ctx0" brushRef="#br1">13296 6704 8407,'5'0'333,"3"0"-378,-7 0 446,4 0-150,-1 0 0,-2 1-134,4 2 0,-4 2-27,1 4-134,2 5 242,-4-4 1,3 8-348,-4-3 106,5 7 0,-4-2-52,7 2 100,-7-3 1,6-3 20,-4-1 0,5-3 29,-2 0 0,-1-6 19,1-3 34,0-2-65,4-1 0,-4-5-151,0-4 171,0-1-12,4-7 1,-1-1-263,0-3 263,-4-1-47,4-1 0,-5 3 6,2-1 0,2-2 73,-2 1 1,0 4 6,0 2 1,-4 5 57,1-2 57,2 7 0,-4 4 80,2 8-5,-2 5-203,-1 7 0,3 4-64,1 0 0,-1 4 53,-3-2 0,1 0-7,2 1 0,1-4 75,2 0-230,2-1 50,-2-5 1,3 1 131,0-4 0,1-3 108,-1-6 1,0-2 325,0-1-208,1-4-134,-1-6 0,1-1-205,3-4 1,-3-4 19,3-3 0,-3 0-121,-1 4 0,1-4 217,-1 0-1585,0 1 989,1 2 1,-1 4 505,0-1 0,0 1 0,1-4 0</inkml:trace>
  <inkml:trace contextRef="#ctx0" brushRef="#br1">13938 7020 10487,'-5'5'1893,"1"-4"-1893,4 3 0,0 0 0,0 1 0</inkml:trace>
  <inkml:trace contextRef="#ctx0" brushRef="#br1">16471 9525 8302,'-5'0'193,"1"0"-81,16 0-131,-1 0 205,16 4 1,-2-2-327,6 4 0,3 1 25,7 2 0,2-3-278,7 0 0,1 0 411,-23-4 1,0 2 0,-1 0 0,-1-1-23,1-1 0,-1-1 0,21 5 37,0-3 0,-6 0 90,-6-3 0,-8 0 128,-5 0 3,-6 0-132,-7 0-162,-5 0 124,-4-4-14,-4 3 358,-5-3-370,-10 4 0,-9 4-61,-6 3 1,-3-2-149,-4 1 1,-2 0-940,-7 3 860,-1 1 223,-1-1 0,1-1-130,5-1 95,3-3 19,2 0 0,6-3 231,4 2 0,8-6-66,10-3 144,7 1-123,2-3 0,9 3-82,5-4 1,8-1 9,10 1 0,4 0 60,5-1 1,8 1-307,1 0 1,4 0 247,0-1 0,2 4-36,-25 3 1,1 0-1,2 0 1,-1 1 11,1-1 1,-1-1 0,0 1 0,0-1-2,-2 3 1,-1-1 299,21-5-279,-6 2 0,-9-2 81,-4 1-175,-13 4 90,-6-6 0,-10 7 28,-2-2 1,-3 1-16,-3-1 1,-5 2-1445,-5-3 662,0 3 670,-12 6 14,2 0 0,-5 6 0,0-2 0,0-1 0</inkml:trace>
  <inkml:trace contextRef="#ctx0" brushRef="#br0">20158 9618 19387,'37'0'-278,"0"3"333,1 0 1,4 4-416,5-4 0,3 3 443,-22-5 0,0 1 1,0 1-1,0 0-21,0-1 1,0-1-1,0 1 1,0-1 83,0-1 1,0 0 0,21 3-366,-5 1 1,-8 2 13,-11-3-531,-2 0 393,-9 1 285,-5-3 0,-10 3 264,-8-4 0,-5 3-250,-8 0 1,-3 5 111,-6-2 0,-3-1-6,-6 1 1,-3-1-130,-3 2 1,-1-3 83,0-4 0,-2 0-229,-1 0 0,-3 0 150,4 0 1,2-1-242,4-2 0,4-4 24,2-5 1,2-1-101,7-3 1,10 2-73,12 1 0,4 6 463,2-2 1,8 6 306,5-1 1,11 3-234,4 1 1,9 5 318,0 1 0,7 2-1482,-1 1 1531,7 1-111,-25-4 0,1 1 51,4-2 0,0 0-305,1 2 0,-1 0 1,3-1-1,1 0-239,0 1 1,0-1 0,-1 0-1,-1 0 141,1-1 0,-1-1 0,-3 1 0,-1 0-190,22 4 1,-19-4 136,-9-2 0,-14-2 287,-8-1 53,-13-4 0,-7 0-264,-11-2 0,-2-2-291,-5 1 1,0 2 285,-2-1-116,1 0 140,-6-3 0,7 2-191,-3 1 0,-1 3-22,-2-3 0,6 1-135,1-2 1,7 0 17,2 4 0,5-1 581,8 1-271,5 2 0,11-3 347,9 4 1,7 0 292,8 0 0,3 1-477,3 2 1,6-2-21,7 2 0,1 1-95,2-1 1,-1 1-281,1-1 0,1-1 183,1 5 0,0-1-611,-23-2 1,1 1-1,21 8 647,2-1 0,-5 1 0,0 2 0,-1 5 0,-2 3 0,-3 2 0</inkml:trace>
  <inkml:trace contextRef="#ctx0" brushRef="#br0">18640 9637 19243,'-14'0'3276,"0"-1"-4610,5-2-644,4 2 1573,1-4 148,4 5 1,5 0 805,4 0 1,6 1-10,6 3 0,6 1-480,4 4 0,8-1-75,-2-1 1,6 1-255,1-2 0,5 2 405,-22-3 1,-1 0 0,3-1 0,-1 1-58,0 0 0,0-1 1,-1-1-1,0-1 688,19 1 1,-4-1-689,-5-2 1,-2 0 120,-7 0 0,-6 0 331,-10 0-93,-6-5 1,-1 3 58,-5-4 0,-8 4-635,-1-1 0,-8-1 228,-1 1 1,-2 0-698,-5 3 0,1-1 97,-4-3-833,0 3 870,-4-3 1,4 4-226,0 0 0,1 0 579,5 0 0,-4 0 0,2 0 1</inkml:trace>
  <inkml:trace contextRef="#ctx0" brushRef="#br0">21741 9637 10628,'-4'5'1265,"2"-1"-1391,-5-4-894,5 0 670,-6 0 844,7 0 60,-3 0 314,0 0-633,-1 0 0,-5-1-135,1-2 1,-3 2 29,-1-2 1,-4 2 132,-2 1 0,-4 0 192,-5 0-288,-4 0-165,-5-4 1,-5 2 141,-5-5 0,0 1-154,1-3 0,-2-5-151,-1-1 0,1-5-81,23 8 1,0-1 0,3 0-1,0-3 171,0-2 0,0-1 0,1-1 0,-1-1 19,-1-1 0,-1 0 1,3 0-1,0-1 10,0 0 0,2-1 0,1 0 0,0-1-106,1 0 0,0 0 0,4-2 0,0-1-234,0 0 1,2 0-1,2 0 1,1 0 222,1-1 1,2-1-1,0 0 1,0-1 1,2 0 0,0 0 1,1-1-1,0-1 204,2-1 0,0 0 0,1 2 0,0 1-42,2-2 1,0 1-1,2 3 1,2 2 86,3-2 0,1 2 1,1 2-1,0 0-137,2 0 0,0 0 1,14-15 421,0 3 0,3 3-172,0 0 0,4 2 153,-1 4 1,2 4-82,-2 2 170,2 7-243,-3-3 0,4 8-193,0-3 1,2 6-39,1 1 1,2 4-75,1-1 0,4-2-22,-1 2 1,-4 0-6,2 3 0,-5 0 24,-2 0 0,1 0-84,-1 0 0,-3 1 174,0 2 0,-1 4 96,1 5 0,2 3 30,-5 3 0,-3 2-118,-4 2 0,1 6 3,3 10 0,-14-16 1,-1 1-113,0 3 1,-1 1 0,1 0 0,0 1 34,-2 0 0,0 0 0,0 1 0,-1 2 43,0 0 1,-1 0-1,0 2 1,1 0-99,-1 0 0,0-1 1,-1 0-1,-1-2 86,-1-3 1,0-1-1,-1 1 1,0 0 4,5 22 0,-5 3 234,-2-5 0,-3 0-148,-3-6 1,-3-1 290,-7-3 0,-1-2 230,-5-4 0,-4-1 3,-1-8 1,-4 3 32,-3-3-630,-3-1 365,1-6 1,-2 2-187,4-5 0,0-1 139,3-4 0,1 0-571,2-4 0,2 0-169,1-3-1718,2-4 842,-2 3 1329,3-12 0,0 7 0,1-7 0</inkml:trace>
  <inkml:trace contextRef="#ctx0" brushRef="#br0">22309 9562 12847,'-14'0'-673,"3"0"447,-5 0 380,9 0 175,-1 0 1,12 0 41,2 0 0,11 0-78,5 0 0,5 0-194,8 0 1,3 0-124,8 0 0,4 3-276,0 0 0,0 4 390,0-4 1,-4 4-116,3-1 0,-11 1 6,-1 0 1,-11 0-435,-8-4 412,-7 4 1,-8-6 70,-6 2 1,-8-2-281,-7-1 0,-9 0 104,-7 0 1,-3 0 30,0 0 1,-4 0 233,-3 0 1,1-3-305,-4 0 0,7-1 130,-3 1 1,4 2-18,5-2 0,3 1 196,6-1 337,7 2-617,8-4 0,14 5-64,9 0 0,8 2-172,3 1 1,8-1 391,6 4 0,3 0 0,6 3 0</inkml:trace>
  <inkml:trace contextRef="#ctx0" brushRef="#br1">7532 12961 8171,'0'-15'93,"-1"2"1,-1 3 365,-1 1-368,0 0 1,3 3-98,0-1 0,-1 5 290,-2-1 0,1 1-26,-4-1 1,3 2 35,-4-2 0,0 2-124,-5 1 0,0 0 15,-3 0 0,-1 4-63,-2 2 0,-2 6-224,-2 0 0,2 5 42,-5-2 0,3 4-54,-3 2 1,8-1 13,-2 2 0,7 1 34,-1-2 0,7 1-123,3-3 0,4-2 50,5-1 1,6 0 111,9-3 0,3 0 34,4 0 0,0-3 11,0 2 1,-1-1-25,-2-2 1,-3 0 9,-3 1 0,-2-4 19,-5 0-11,-4 0 0,-13 4-28,-4-1 1,-6-3-139,-6 0 1,-4 1-226,-6 2 0,2-1 0,-2-2 1,3-2-190,3-4 1,2 0 567,5 0 0,-1-4 0,0-1 0</inkml:trace>
  <inkml:trace contextRef="#ctx0" brushRef="#br1">7737 12942 8258,'-9'-8'282,"0"2"0,2 1-454,1 5-111,0 0 1,1 9 500,2 3 0,1 2-77,-1 1 1,2 4 331,-3 2 0,3 5-137,1-1 1,0 3-119,0 3 0,4-1-166,-1 4 1,4-5-169,-1-1 0,2-4 318,2-5-326,3-5 211,-3 0 0,5-9-172,-3-2 0,0-3-1,3-3 1,-2-6-287,2-3 0,0-8 37,0 2 1,2-7-69,-5 0 1,1 1 235,-4-1 0,0 4 68,1-4 0,-4 1-137,0-1 332,-4 3-120,6 3 1059,-7 4-629,3 2 203,-4 8-379,0 1 1,-1 11 67,-2 2 1,2 8-149,-2 1 0,-1 2 160,1 5-972,0-4 516,3 1 0,0-2-272,0 2 0,4-4 210,2 1 0,2-1-1330,2-6 1538,-1 0 0,9-2 0,1-1 0</inkml:trace>
  <inkml:trace contextRef="#ctx0" brushRef="#br1">8175 12989 8153,'0'-7'68,"0"1"174,0 4 121,0-2-265,0 0 261,0 3 1,0 7-92,0 6 1,0 8-27,0-1 1,1 0 29,2 6 1,-2-1-90,2 1 1,-1 1-117,1-5 1,-1 4-106,5-3 1,-4 0 40,3-4-155,-4-3 135,6-2 108,-3-8-151,5 0 34,-1-5 0,0-5 39,1-1 0,-1-6-97,0-4 1,1-4-140,-1-2 1,0-1 73,1 1 0,-2 3 20,-2-3 0,2 2 58,-1 2 294,-3-1-130,4 5 0,-6 0-148,4 5 0,-1 3-5,2-1 1,0 6 234,-4 1 0,3 5 308,-3 4 0,1 4-57,0 3-124,-3 1-192,7 2 0,-6 0 16,4-1 1,-4 0 4,1-3 1,1 2-15,0-5 1,-1 1-22,-3-4 1,0 0-24,0 1 1,0-4 0,0 0-6,0-4-184,0 2 1,3-14-438,0-2 306,8-7 132,-5 4 1,8-3-255,-5-1 1,5 1 89,1-1 0,0 1 150,0 3 0,1-2 97,2 5 0,1 0 272,0 2 0,-2 2 408,-1 2 1,0 2-317,-3 4 1,0 4 303,-1 2-344,-5 2-324,5 6 0,-10-3-292,4 5 0,-4-1 102,2 4 0,-3-1-235,-1 1 0,0 0 229,0-1 228,0 5 0,0 1 0,0 4 0</inkml:trace>
  <inkml:trace contextRef="#ctx0" brushRef="#br1">9441 13119 8196,'0'-9'-22,"0"2"-109,0 1 0,8 4 222,5-1-179,3 2 217,7 1 1,5 1 276,6 2 0,7-1-18,2 4 0,8-3-354,-24-2 1,2 1 0,1 0-1,1 0 240,3-1 0,0 1-805,-1 0 0,0-1 686,2-1 1,-1 0-1,1 0 1,0 0-107,0 0 1,1 0 0,1 0 0,0 1-132,0 1 1,0-1 0,-2 0-1,-1-1 151,-1 2 0,0-1 1,-2 0-1,0-1 110,-2 0 0,1 0-319,22 0 136,-22 0 1,-1 0-1,11-1 17,-3-2 0,-10 2-136,-5-2 0,-7-1 75,-3 1 393,-1-4 0,-6 4-392,-2-3 1,-2 3 997,-1-3 0,-4 3-1136,-2-3 1244,-7 4-1103,3-7 1,-8 4-151,3-4 0,0 1 185,0 1 0,4-1-21,-2 2 0,0-2 16,0-2 1,4 4-33,3 0 135,4 4-125,-2-7 19,4 8 1,1-3 259,2 4 1,2 0 38,4 0 1,2 0 44,1 0 1,2 0-92,5 0 82,0 4-212,-1 2 1,1 0-24,0 0 1,-4 0-96,1 4 1,-6-1-37,-1 0 1,-1 1 84,-4-1 0,-1 0-666,-3 0 1,-5 1 82,-5-1-2127,-3 5 2673,-10 0 0,-1 9 0,-4 1 0</inkml:trace>
  <inkml:trace contextRef="#ctx0" brushRef="#br1">11937 12719 8317,'-5'9'-867,"3"1"743,-4 3 1357,4 1-755,-2 5 0,4 4-154,0 1 0,0 7-50,0 4 1,0 1-428,0 1 0,0 0 12,0 1 1,0-2 67,0-2 0,1-1-21,2-2 0,-2-6-239,2 0 0,1-6 4,-1-3 1,4-3-670,-4-3 998,4-5 0,-2 3 0,4-3 0</inkml:trace>
  <inkml:trace contextRef="#ctx0" brushRef="#br1">11704 12942 8318,'-13'-12'131,"1"-1"0,1 1-131,4 3 327,7 3-294,10 2 1,5 1 10,7 0 0,2 0-16,4 3 1,1-1-258,2-2 240,-2 2-234,7-3 0,-3 4-714,4 0-198,-4 0 1135,3 0 0,-7 0 0,3 0 0</inkml:trace>
  <inkml:trace contextRef="#ctx0" brushRef="#br1">12253 12737 8137,'-5'-6'35,"2"0"133,2 4-156,1 10 0,1 0 99,2 11 1,2 1 171,4 1 0,-2 4-136,-1-3 1,0 6-42,3-3 1,-2 4 69,-1-5 1,-3-1-67,3-1 0,-4 0 77,1-4 0,-2-1 165,-1-8 230,0-4-453,0-1-191,0-12 1,0-2 100,0-9 0,0 1-197,0-1 1,0-3-394,0 0 1,4-2 141,3 2-340,-3-4 473,8 6 1,-6-2-190,7 3-710,-3 0 1175,4 5 0,0-4 0,5 4 0</inkml:trace>
  <inkml:trace contextRef="#ctx0" brushRef="#br1">12644 12802 8319,'-5'-4'-151,"-3"0"-89,1-2 1,2 2 12,-1 4 1,0 0 72,-3 0 0,-1 1 726,1 2-259,0 2 39,-1 4 1,1 2 124,0 1 1,0 0-276,3 3 1,-1 1-100,4 2 0,0 1 98,3-1-338,0 1 113,4-4 1,1 1 32,4-3 1,4-2-53,-1-5 1,5 1-208,-2-4 0,3 0 167,1-7-719,3-1 522,-2-4 1,3-1-89,-5-3 0,0 2-87,-3-5 1,0 2 277,-3-2 0,-4 0 187,1 3 1,-6 1 154,0 3-161,-2-1 271,-1 1 0,-1 4 276,-2 2 0,1 2-164,-4 1 0,-1 4 119,-2 2 1,1 5-274,2 2 1,-2 2-254,5-2 0,0 3-196,3 0 0,0-3 157,0 0 1,1 0-619,2 0 0,3-2 112,3-5 1,3 1 564,1-4 0,3 1 0,-1-4 0</inkml:trace>
  <inkml:trace contextRef="#ctx0" brushRef="#br1">12905 12830 8319,'-9'0'-112,"2"0"-181,1 0 418,4 4 842,-2 2-520,4 3 1,0 3-39,0 1 0,1 0-133,2 0 1,-1-2-201,4 5 0,-1-2-103,2 2 1,1-3-130,-2-4 1,-1 0 210,2-3 1,-1 1-143,3-4 1,-3 0 75,0-3 1,1-1-212,2-2 0,-1 1-109,-2-4 134,3 0 162,-4-8 1,4 4-213,1-3 1,-1 3 120,0 1 1,-1-1 113,-1 1 1,1 3-118,-2 0 473,-2 4-239,5-2 0,-7 4-38,4 0-46,-4 0 1,5 4-422,-4 2 0,1 2 171,0 1 0,-2 1 229,4-1 0,0 5 0,3 0 0</inkml:trace>
  <inkml:trace contextRef="#ctx0" brushRef="#br1">13380 12830 8318,'-14'-9'390,"0"0"-160,-1 4 1,-1 0-79,3 5 1,-3 0-1,0 0 0,-1 1 125,-2 3-274,5 1 111,0 4 1,6 0-205,2 1 1,1-1-40,5 0 1,2 1-45,1-1 1,2 1 100,4 3 0,5-3 24,1 2 0,0-1 24,0-2 0,0 0-21,0 1 1,-1-2 108,-5-2 0,-1 2-94,-2-1 0,-2-2 156,-4 1 1,-1-3-216,-2 3 0,-5-3-526,-4 4 307,-5-5 63,3 6 0,-5-7-337,0 2 0,2-2 582,1-1 0,-1 0 0,2 0 0</inkml:trace>
  <inkml:trace contextRef="#ctx0" brushRef="#br1">13631 12514 8392,'-1'-5'0,"-2"2"-426,2 10 163,-3 3 0,3 13 781,-2 2 0,1 6-253,-5 3 1,1 7-1418,-3 6 1585,0 3-348,4-22 1,0 0 0,1 2 0,0 0-16,1 1 0,0 0 0,-1 2 0,-1 1-108,2-2 1,0 1-1,1-1 1,0-1 64,0-3 0,1 0 1,0 22 351,1-3-915,0-5 376,0-8 1,1-7-182,2-5 1,-2-6-17,2-4-720,-2-6 1978,-1-2-901,0-4 0,-4-8 0,-1-2 0</inkml:trace>
  <inkml:trace contextRef="#ctx0" brushRef="#br1">13380 12961 8259,'-9'-25'411,"3"0"1,6 8-264,6 2 1,8 4 148,4 1 0,2 4-155,5 0-90,0 4 0,3-2 1,0 1-126,0-1 1,3 1-236,0 3 0,0 0-1406,-3 0 1613,-5 4 1,4 2 0,-3 3 0</inkml:trace>
  <inkml:trace contextRef="#ctx0" brushRef="#br1">13752 12979 8259,'-9'4'239,"3"-3"-158,-1 3-79,5-3 1,-1-1 184,6 0 1,4 0 313,5 0 0,-1-1-239,5-3 1,-1-4-118,4-4 0,0-4-237,-1 4-99,1-5 276,-1 3 1,-3-5-180,-3 1 1,-1 0 57,-2 2 1,-4 0-112,-2 4 1,-4 0 112,-5 6 0,-1 2-42,-9 4 0,1 2 37,-4 4 244,1 0-108,-1 12 1,3-1 62,1 5 0,4 3-83,-2-3 1,4 3-86,3-4 1,1 1-52,5-3 0,9 1-171,3-1 1,6-2-28,3-8 1,3-1-305,4-2 0,0-2 59,0-4 0,0-4-623,0-2 1125,0-2 0,0-10 0,0-1 0</inkml:trace>
  <inkml:trace contextRef="#ctx0" brushRef="#br1">14162 12830 8259,'0'-12'208,"0"0"167,0-1 0,1 5 179,2 2-301,-2 1-64,3 5 1,-4 6 132,0 3 0,1 4 19,2 6 0,-1 0 82,5-1 0,-5 4-133,1 0 1,1 0-1,-1 0 0,3-2-38,-3 2 1,1-6 15,-1 0 1,-1-5 60,1 1-76,2-1 126,-4-6 12,3-1 1,-3-5-301,2-2 1,-2-6-349,2-7 0,1-1-123,-1-2 0,5 0-438,-2 1 1,2-1 587,2 0 0,2 1 35,0-1 1,2 1 194,-2-1 0,3 0 0,3 1 0</inkml:trace>
  <inkml:trace contextRef="#ctx0" brushRef="#br1">14581 13007 8259,'0'-9'0,"0"0"1157,0-1 0,0 1 15,0 0-2116,0-1 340,0 5 604,0-3 0,4 3 0,1-5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642 8091 22647,'-17'-1'-497,"1"-2"0,0-1-229,3-2 771,1-3-58,7 8 0,1-2 283,4 6 1,0 7-683,0 5-16,0 3 58,0 5 1,0 5 243,0 10 0,1 6 80,0-16 0,1 0 0,0 2 0,1 0-322,1 7 0,1 1 0,0 3 0,1 2 349,0 5 1,0 1 0,-3-13 0,0 1-1,0 0-426,0 3 1,1 1-1,-1-1 1,0 0-1,0-1 1,0 0 451,-1 3 1,0-1 0,0 0 0,2-2 0,-1 0 0,2-1-9,-2 1 0,1-1 0,1 0 0,0 0 0,1-1 0,0 1-291,-1-1 0,0 1 1,0-1-1,4 14 0,0 0 194,0-2 1,0-2-1,2-1 1,-1-2-126,-1-2 1,1 0 0,-1 0 0,0 0 203,-4 0 0,-1 0 1,2-4-1,-1-1-50,-3-1 0,-1 0 1,1-3-1,-1 1 112,-1-1 1,0-1 0,0-1-1,0-1-195,0 0 1,0-1-1,0 24-213,0-4 1,0-5-78,0-4 1,1-3 703,2-2 0,2-9-1001,5-7 0,-4-4 1448,0-6-1718,-4-4 1166,6-1 0,-2-5-809,3-2 790,-4-6 0,3-14 0,-2-6 0</inkml:trace>
  <inkml:trace contextRef="#ctx0" brushRef="#br0">736 7951 17501,'4'-18'-721,"2"-1"1,6 1 164,4-1 1,10 1 1594,5 3 0,12-3-719,7 3 1,-21 7-1,1 1-552,2-1 0,1 1 1,2 1-1,1 0 178,2 0 1,-1 0 0,0 2 0,-1 1-221,-1-1 1,-1 2-1,1 0 1,1 1 227,2 0 1,2-1 0,1 2 0,0-1 34,3 1 0,-1 0 1,1 0-1,0-1-91,-1 0 1,1-1 0,2 1 0,0 0-366,2-2 1,0 0-1,4 1 1,0 1 264,-1-2 1,0 0-1101,1-1 0,1 1 1231,-2 1 0,0-1 0,0-1 1,1 0 120,-1 1 1,0 0 0,1 0 0,0 1-168,0-1 1,-1-1 0,1 1 0,0-1 158,-2-2 1,0 0 0,1 0 0,0 0-4,-16 1 1,0 0 0,1 0-1,-1 0 1,1 0 0,-1-1 12,1 0 1,1 0 0,-1 0 0,16-3 0,-1 0 1,-1 1 1,0 1-26,-3-3 0,1 2 12,3 3 1,-1 0-1,-7-2 1,-1 0-23,-1 2 0,-1 1 0,-2 1 0,-1 0 91,-2-1 1,-2 1-1,2 2 1,-1 0-90,-1 0 0,-1-1 14,-3 2 1,-1-1-35,0 1 0,-1 0 0,18 4 2,-1 3 0,-4 1 323,-6 1 0,-3 2-535,-6 1 0,-2-1 50,-5 5-627,-3-5 1648,2 7 0,-9-7-1497,1 5 1,-2-4 1022,3 4 0,-4-2-1222,0 2 1147,-4 1-550,6-6 0,-6 6 74,5-1 0,-4 4 16,3 2 0,-3 0 259,3-4 1,-3 1-69,4 0 1,-5 4 319,1 5 1,-2 1 688,-1 6-1349,0-5 593,0 10 0,-4 2 16,1-16 1,-1 1 0,-1 1 0,-1 0-65,0 1 1,0 1-1,-1 0 1,0 1-68,1 1 0,0 1 0,0 1 1,0-1-29,-1 3 1,-1 0 0,2-2 0,0 0-69,0 3 0,0 0 1,1-1-1,0 0-906,0-1 1,0 1 741,0 1 1,1 0 57,1 0 0,1 0 0,-1 1 0,2 0-220,0 0 0,2 1 1,-1 0-1,1 0 237,0 1 1,1 1 0,-1 1-1,0 2 201,2 6 1,0 0 0,-1-5 0,-1 1-38,2 1 1,0-1-1,-1-4 1,0-1 15,1-2 1,0-1-1,-2-2 1,0 0-136,0-2 1,1 0-1,-1-5 1,0-1-98,2 22 0,-2-2 106,2-1 0,-3 3-176,-1-22 0,-1 0 0,-3 24-1284,-4-2 976,3-3 358,-2-4 0,4-3 348,-2-6 0,-2-2-699,1-4-1209,-1 0 1561,-1 0 1,-1-1-640,1-2-1635,-4 2 1710,2-8 1,-6 4 637,1-4 0,-1 0 0,-2-1 0,-2-4 0,-3 2 0,-5 0 0</inkml:trace>
  <inkml:trace contextRef="#ctx0" brushRef="#br0">1080 10875 13557,'9'8'-779,"1"-1"0,8-4 1299,7-6 0,15-3-167,-14 2 0,1-1-1909,8 0 0,2 1 1691,8-1 0,3 0 0,3 2 0,1 1-168,-13 1 0,0 0 0,1 0 0,0 1 0,0-1 0,1 1 13,3 0 1,1 0 0,0 0 0,0-1 0,0 0 0,1 0-231,2 0 0,0 0 0,-1 0 0,-3 0 0,0 0 0,0 0 342,0 1 0,0 0 0,-1 0 0,-2 0 0,1 0 0,-1 0-74,-1 0 0,1 0 1,-1 0-1,0 0 0,-1 0 1,1 0-387,0 0 0,1 0 0,-1 0 386,-2 0 1,0 0-1,1 0-181,1 0 1,0 0 0,0 0 0,-3-1 0,0-1 0,0 1 316,1-1 0,-1-1 0,0 1-154,0 1 1,1 0 0,-1-1 80,2 0 0,0-1 1,-1 0-1,14 1 0,0 0 156,0-1 1,-1 0-28,-3 1 1,0 0-124,-5-1 1,-1 1 0,-1 2 0,1-2 45,-5-1 1,0 0 0,-4 2 0,-1 0 212,-2-1 1,-1 1 0,20 0-417,-9 1 0,-7 1 977,-5 2 0,-5 2-1239,-8 5 0,-1-1-493,-5 0-526,-4 1 2138,4 3 0,-8-2-792,2 5 0,-15-1 0,-3 4 0</inkml:trace>
  <inkml:trace contextRef="#ctx0" brushRef="#br0">7765 9646 26001,'-5'0'-1019,"1"0"1392,4 0 0,6 1-851,0 2 1,5-1 227,-5 4-1170,6-3 1393,-1 5 1,3-4 46,-1 2 0,0 2-343,3-1 1,2 1 10,1 1 0,0 4-34,6-1 1,-3 5-392,3-2 87,0-1 965,3 3 1,0-2-464,-1 3 0,4 0 92,1-3 0,-1-1 199,-4-5 0,1 0 10,0 1 0,-1-4 129,-2 0 0,-1-3 194,-2 3 0,-2-3 6,5 0 0,-4 1 31,1-1 126,-3 0-371,4 1 0,-3-3 195,1 2-172,-1-2-156,-1-1 1,-1 0-90,1 0 1,-1 3-104,1 1-198,-4-1-176,-2-3 173,0 0-308,2 0 1,-4 0-1334,-1 0 806,-7 4 897,1-3 1,-8 3 0,-1-4-1</inkml:trace>
  <inkml:trace contextRef="#ctx0" brushRef="#br0">8687 9795 16429,'-8'-13'-3277,"2"-3"2834,1-2 1,6 8 1183,3 4 1,1 4 448,4 2-760,4 4-452,-2 5 0,2 2-30,-3 1 1,-1 1-151,0 0 0,4 3 261,-1 0 0,4 2 90,-4 0 0,1 1-236,0-1 0,-3 1-1212,3 0 353,-3-1 702,-1-3 1,-3-2 176,1-3 184,-5-1 78,2-4 0,-5-1 281,-2-4-324,-2 0 63,-9 0 0,3 0 500,-5 0-355,-3 0-84,-5 0 0,-1 1 384,0 2-377,0-2 0,-3 12 0,0-3 0</inkml:trace>
  <inkml:trace contextRef="#ctx0" brushRef="#br1">8780 10596 8163,'-9'9'-165,"-5"-3"1,0 0-60,-1 2 1,1-3 238,2 1 1,1 1 337,-1 6 0,-3-2-212,0 5 1,-3-4-48,0 4 0,2-4 11,1 4 151,-1-5-107,-3 2 1,5-3 159,1-1-215,3 0-12,1-4 0,1 4 50,1-3 13,3-2-31,0 0 1,3-3 206,-2 2 18,-2-2 16,4 4-141,-3-5 574,4 0-674,8 0-52,-2 0 28,7 0 0,-3 0 59,-1 0-367,0 0 283,1 0 1,-1 0-16,0 0 0,1 0-17,-1 0 1,0 0 84,1 0-30,-1 0-40,0 4 0,1-3 104,-1 2-112,0-2 16,0-1 0,1 0 18,-1 0 1,0 3-43,1 0 0,0 0 4,2-3 1,-1 0 5,1 0 1,-1 0-12,-2 0 0,0 0-71,1 0 92,3 4-22,-3-3 0,4 3-109,-5-4 1,0 0 76,1 0 0,2 0-8,1 0 1,-1 4 66,-3-1 1,-3 0 67,1-3 26,-1 4 238,3-3-144,-4 3 21,-1-4 1640,-4 0-2062,0-4 278,0 3 0,-3-7 127,0 1-389,0-1 233,3-1 0,0 0-36,0-1 51,-4-3-44,3 2 1,-3-6-164,4 1-61,-4-5 109,3 1 0,-7-6-164,5 4 0,-1 1 156,1 2-851,2 0 594,-3 1 1,4-1-144,0 1 459,0 3 0,0-3 0,0 4 0</inkml:trace>
  <inkml:trace contextRef="#ctx0" brushRef="#br1">8194 7933 7915,'-7'0'-137,"1"0"446,4 4-130,-2-3 1,4 7-24,0-1 1,0 2 105,0 3 0,0 3-166,0 3 0,1 2-91,2 2 0,-2-1 199,2 7-253,2-2 51,-4 6 1,5-4-366,-3 0 206,-2 0 74,7 0 1,-7-4-695,2-2 315,-2-7 217,-1-1 245,0-5 0,4 0 0,1 0 0</inkml:trace>
  <inkml:trace contextRef="#ctx0" brushRef="#br1">8194 7840 7902,'0'-6'0,"0"-1"0,0 5 0,0-2 496,0 4-413,4 0 1,1 3-174,4 0 1,0 5 173,1-2 0,-1 2 52,0 1 1,1 1 8,-1-1 0,3 0-62,1 1 1,0 0 169,0 2-145,1-1-43,1 6 1,-1-3 34,-1 1 1,-2 3-27,4-3 0,0 0-115,0 0 1,2-2 92,-5 2 1,5-3-18,-1 0 1,-2 2-61,2-2 1,-5 0 76,1-2 0,2-3 31,-2 2-32,1-6-39,-4 10 0,0-9 19,1 2 1,-1 2 39,0-1-165,0-3 125,-3 4 0,2-6 14,-2 4-12,2-4-59,2 7 63,-1-8 70,0 3-87,-3-4 52,-2 0 1,-3 0 105,2 0 19,-2 0 804,3 0-818,-12 0-358,1 0 259,-6 0 1,4 0-132,-1 0 0,-2 0 37,0 0 1,-2 3-43,2 0 1,-3 1 83,-3-1 0,2-2-22,1 2 1,-2 2-11,-5-2 1,2 1 28,-5-1 1,4-2-93,-1 2 82,3-2-5,-4 3 0,3-3-256,-1 2 252,1-2-93,1-1 0,2 0-145,1 0 0,0 0 86,3 0-394,1 0 288,2 4 0,1-2-106,0 1-1148,4-2 583,1-1 919,4 0 0,-5 4 0,0 1 0</inkml:trace>
  <inkml:trace contextRef="#ctx0" brushRef="#br1">8221 7914 7939,'-5'0'-607,"-3"-4"262,7 3 600,-3-3-142,4 4-46,0 0 0,0 4 55,0 2 0,0 4-75,0 2 0,0 2-9,0 5 0,1 3-38,2 0 1,-2 3-149,2 0 0,-1-1 160,1 1-121,-2-4 55,3 1 1,-2-3-129,1 0 176,-2-5-20,3-1 0,-4-6 38,0-1-39,4-4 79,-3 2-25,3-4 1,-4-4-19,0-2 0,0-6 8,0 0 1,-1-4 13,-2 4 1,2-5 3,-2 2 1,2-3-8,1 0-8,-4-1-8,3 1 0,-4-1 34,5 0-28,0 1 10,0-1 0,0 0 4,0 1 0,0 0 115,0 3 253,0 1-335,0 5-80,5 4 52,-4 1 1,3 9-59,-4 4 88,0 5-28,0 4 1,3 2-50,0 2 0,1-3 81,-1 3-241,-2 2 80,3-5 0,-3 7 49,3-4 1,-2 0-18,4-4 1,-4 2 46,1 2 1,-1-7-3,1 1 1,-2-5 38,2-2-59,-2 1 67,3-5 0,-2-2-49,1-6 69,-2-6-53,-1-2 0,0-6 39,0 1 1,0 0 3,0 0 1,0-4 24,0 5 1,0-5 8,0 5 1,0-3 247,0 0-285,0-1-10,0 4 0,0-1 71,0 3-68,0 1-170,0 3 217,0 4-196,0 5 63,0 5 1,1 5 9,2 2 0,-1 3-19,4 4 0,-3 2-67,3 1 1,0 0 59,0-4 0,1 1 12,-4 0 1,4-2 62,0-1 0,-3 0 13,-1-3 0,1-4 60,-1-3 290,0-4-320,-3 2 0,0-5 24,0-2 0,-1-2-148,-2-4 135,2-1-23,-7-3 1,4 2-147,-3-5 138,-1 5 0,3-7-212,-4 3 190,3-3 1,-2 3-35,2-1 0,-1 1-16,0-4 0,0 1 13,4 3 163,0-3-65,3 8 1,0-4 14,0 5 1,0 3-71,0 0 0,1 5 52,2 1 0,3 5-25,7 7-142,-3 3 124,4 3 1,-2 4-44,0 0 0,4 4-119,-4-2 0,4 0 91,-4 1 1,4-4-133,-4 1 0,1 0 354,-4 0-228,0-4-10,1-5 276,-1-4-259,-4-3 89,-1 2-15,-4-7 1,0 2 4,0-6-2,0-2 1,-4-5-20,-2 1 0,-2 1 5,-2 2 0,1-6 36,0 3-52,-5-3 1,4 3 5,-3 0 56,-1-5 1,4 1-112,-3-3 0,0-1-4,0 1 1,0-1 64,0-2 211,3 1-215,-3-1 1,7 4 121,3 3-61,2 2 1,2 4 21,2 3-66,3 2-7,7 1 0,2 6-28,3 3 0,2 1 69,2 6-203,-3-1 82,8 4 1,-7-1 83,2 1 0,0 0-9,0-1 0,0 1-41,-4 0 1,1-4-44,0 1 0,-5-5 25,-1 1-150,-3-1-22,-5-2 52,-1-4 0,-8-1 484,-2-4 0,-2 0-116,-2 0 0,-3 0-140,-3 0 0,-1-1-19,-2-2 1,0 1-6,1-4 1,-1 0-167,1-4 158,-1 1-24,0-4 0,2 1-98,1-3 107,-1 3-24,6-1 189,-2 4-175,8-1 0,-3 1-2,5 0 1,1 0 0,5 3 0,3 2 13,3 4 1,4 0 1,3 0 0,4 1-90,2 2 0,1 2 86,-1 5 0,-3-1-124,3 0 1,1 1 71,-1-1 0,-2-1 31,-4-2 1,0 3-47,-3-3 189,3 2-6,-9-3-96,5 4 16,-7-8 225,0 7 0,-5-7-233,-5 3 1,-5-1-13,-3 0 14,3 0-33,-3-3 1,0 0 3,1 0 1,-2 0 6,2 0 1,1 0-15,-1 0 1,-1-1-26,0-2 1,1 1-116,2-4 0,1 0-100,0-4 228,0 5 30,3-3 0,-1 3 5,4-4 1,0 2-22,3 1 1,0 3 7,0-3 1,4 4-16,2-1 0,4 2 8,2 1 1,-1 4 20,5 2-162,-5 2 144,7 2 1,-5-1-182,3 0 167,-3 0-8,-3 1 1,-1-1 44,0 0-47,-4-3 110,4 2 0,-8-6 482,2 4-363,2-4-142,-4 2 1,-1-4 49,-6 0-246,-2 0 188,-2 0 1,1 0-55,0 0 0,-1-3 67,1 0 0,0-1-120,-1 1 1,4 1 101,0-4-221,0 4 200,1-3-51,-4 1 1,5 2 18,-2-4 27,2 4-187,4-2-10,0 4 147,4 0 1,1 0-22,4 0 1,1 0-13,-1 0 0,-3 3-66,0 0 297,1 0-203,2-3 0,-3 1 1,0 2 109,-4-2-92,7 3 25,-8-4-104,3 0 78,0 0-250,-3 0-1090,3 0 825,-12 0 514,6 0 0,-11 0 0,8 0 0</inkml:trace>
  <inkml:trace contextRef="#ctx0" brushRef="#br1">7467 6816 7913,'-9'0'-1623,"0"0"2086,4 0-78,0-5-55,1 4 134,3-3-246,-3 4 1,4 4-42,0 3 1,0 1 143,0 1 1,0 5-177,0 1 0,3 4 12,0 2 1,3 4 107,-2 6-416,3 2-20,-2 9 1,1-4 303,0 2-1592,5 3 1390,-1-5 0,4 2-163,-5-5-404,4-3 554,-2-8 0,5-2-43,-3-3 1,3-6 140,0-3 0,-2-5 205,2-5 1,-4-5-259,4-5 399,-1-3-214,0-2 1,-2-2-19,-4 1 172,1-1-112,-1-6 1,-1 3 523,-2-1 0,2-2-543,-5 1 24,0 0 228,1 0 0,-3-2-328,2-4 0,-3 0-11,-3 0 1,-2 0-67,-4 0 1,-5 0-194,-1 0 1,0 4-316,0 3 285,3 5-5,-1-1-228,4 6 171,3-2-87,2 8 206,4 1 0,4 4 148,3 0 0,5 4 0,2 1 0</inkml:trace>
  <inkml:trace contextRef="#ctx0" brushRef="#br1">7933 6825 7876,'-5'0'1101,"1"0"-783,4 0 0,0 5-42,0 4 1,4 2-40,2 4 1,3 2-58,4 4 0,-2 3-108,5 4 1,-1-3-11,4 0 0,-4 3 101,1 3 0,-1-1-315,4-5 1,-4-2 62,1-1 0,-4-2-71,4 2 1,-4-4 137,4-2 0,-5-2 19,2-1 0,-2-3-13,1 2 0,-1-2-1,1-4 1,-2 1-365,0-4 0,-1 1-55,0-1-635,-3-1 536,-2 2 155,0-4 380,-3 0 0,3 0 0,-4 0 0</inkml:trace>
  <inkml:trace contextRef="#ctx0" brushRef="#br1">8259 6955 7823,'-14'0'0,"4"0"728,-2 0-286,-3 0-169,5 4 1,-7 3-135,5 5 1,-5 7 136,2 5 1,-7 7-16,-3 4 0,-1 5-638,1 3 0,0 0-28,3 0 0,-2-1 109,5-2 1,3-4 295,7-8 0,-1-4 0,1-1 0</inkml:trace>
  <inkml:trace contextRef="#ctx0" brushRef="#br1">8696 6732 7844,'-9'-9'56,"0"3"51,4-2 97,-8 7 66,11-3-117,-10 4 0,3 1 95,-3 2 0,-5 2 5,2 4 0,0 6 56,0 4 1,-1 0 160,-2 6 0,-1 0-20,0 3 0,5 3-180,2 0 0,2 4-478,4-1-351,2-2 507,4 9-1857,0-11 1607,4 6 1,2-9 53,7-2 0,0-2-166,3-1 1,1-6-28,-1-1 1,1-5-276,2-3 1,-3 0 340,-1-4 1,1 0 421,2-3 0,0 0-47,-3 0 801,3-4-801,-4 3 0,1-12 0,-2 3 0</inkml:trace>
  <inkml:trace contextRef="#ctx0" brushRef="#br1">8799 6741 7588,'-10'0'286,"1"0"-36,4 0 0,-2 4 34,4 2 1,-4 3-84,4 0 1,-4 4 0,1 3 0,1 3 145,-2 2-634,1 3 239,-3 4 0,0 0-128,-1 0 1,1 3-323,0 0 1,-1 0-677,1-3 572,4 0 357,-3-4 1,6-5 244,-5-3 0,5-5 0,-2-1 0,4-6 0</inkml:trace>
  <inkml:trace contextRef="#ctx0" brushRef="#br1">8789 6722 7844,'0'-14'0,"0"-1"0,0 3 920,0 6-160,0-7-380,5 12 1,-1-2-134,2 6 1,1 4-36,-4 5 0,1 6 12,0 3 0,-3 6-114,2 1 1,1 0-39,-1 3 0,1-2-101,-1-1 1,-1 1 270,4 2-1020,-4-2 568,7 3 1,-7-4-31,4 0-1098,-4 0 882,6-4 0,-3 0-915,1-5 647,-2 2 503,0-11 0,-3 0 221,2-3 0,-2-5 0,-9-2 0,-2-5 0</inkml:trace>
  <inkml:trace contextRef="#ctx0" brushRef="#br1">8659 6983 7844,'-3'-6'19,"0"0"1,1 3-17,5-4 1,2 4 49,4-3 1,4 4 172,-1-1 1,5-1-331,-2 1 0,4-4 82,3 4 1,0 0-570,3 3 1,-1 0 53,-2 0 537,-3-4 0,4 3 0,-4-3 0</inkml:trace>
  <inkml:trace contextRef="#ctx0" brushRef="#br1">9041 6573 7818,'4'-9'-109,"1"4"0,4-2-55,1 4 1011,3 4-537,-2 4 1,6 8-12,-1 3 0,0 7-122,0 4 0,-2 6-161,-1 4 1,-3 5-340,2 5 1,-1-1 152,-2 4 1,-4-1 129,-2 0 0,-2-1-107,-1 2 0,-4-8 206,-2-5-443,-2-4 246,-2-5 1,0 0-95,-2 0 1,1-7-249,-1-3 480,2-5 0,2 1 0,-1-1 0,-2 1 0</inkml:trace>
  <inkml:trace contextRef="#ctx0" brushRef="#br1">8491 11164 7896,'-3'6'0,"0"0"-79,-4-4 287,6 6 75,-3-2 0,4 6 201,0 0 0,0 2-249,0-2 0,0 3 8,0 3 1,3 2-292,0 2 0,0-3 7,-3 3 0,3 1 27,0-1 1,0 3 177,-3-4-491,5-3 212,-4-1 0,3-6 25,-4 1 0,3-1 21,0-2 350,4-4-269,-6-1 481,8-4-226,-8 0 173,3 0-188,-4-4 1,0 2 105,0-4 3,0 4-36,0-7-489,0 8 164,4-7 0,-2 7-116,4-2-9,-4 2 204,6 1 0,-2 0-66,3 0 1,0 0 61,1 0 0,0 0-34,2 0 1,0 0 4,3 0-52,1 0 47,2 0 1,1 3 65,0 0-324,-5 0 257,4-3 1,-7 0-624,5 0 277,-5 4 173,2-3 0,-3 4-664,-1-5 0,-3 0-468,0 0-216,-3 0 1481,1 0 0,-4 0 0,0 0 0</inkml:trace>
  <inkml:trace contextRef="#ctx0" brushRef="#br1">9115 11173 7882,'0'-6'-126,"0"0"0,0 3-377,0-4 507,0 1 123,0-3 0,3 3 109,1-1-148,-1 5-22,-3-2 1,0 3 344,0-2-45,0 2 56,0-3-19,0 0 0,-1 3 158,-3-2 295,3 2-520,-7-4-280,3 4 39,0-3 0,-3 4 43,1 0-134,-1 0 157,-1 0 0,-1 3-270,1 0 0,-4 5-19,-3-2-146,3 2 184,-5 6 0,4-4 59,-5 2 0,4 2 23,-1-2 1,5 1 29,-2-4 0,3 0 5,1 1 1,0-1-62,3 0 64,2 1 14,4-5-118,0 3 1,4-4 116,2 2 1,4 2-6,2-5 0,-1 3-76,5-3 1,0 4-10,6-1 0,-2 0-16,2 0 0,-3-3-5,0 3 0,-4-3-107,1 3 149,-1 1 7,0-2 1,-2 2 35,-3-4 0,-4 4-13,0 0 1,-4 1 86,1 1 0,-2 0-132,-1 1 182,0-1-62,-4 5 0,-1-3-31,-4 4 0,-1-2 15,1 2 1,-3-2-66,-1 2 31,-3-3 2,5 1 1,-2-7-182,4 1 0,-4-5-38,1 1 0,-1-2-151,4-1 1,3 0-569,0 0 170,-1-4 0,-1-2 192,2-3 545,2 0 0,0-5 0,-2 0 0</inkml:trace>
  <inkml:trace contextRef="#ctx0" brushRef="#br1">9655 10903 7882,'-9'-5'747,"0"1"0,-2 4-123,-1 0-162,2 0-248,-8 8-71,4-2 0,-9 15 67,-2-3 0,1 10-31,-1 0 0,4 6-329,-4 1 1,7 4 213,0 1 1,6 1-132,3-4 1,4-4-311,5-2 0,1-3 50,2-3 0,3-2-347,6-5 1,0-3 232,3-3 1,1-5-202,3 0 0,2-5 85,1 1 120,0-2 437,-4-1 0,1 0 0,0 0 0,-1 0 0</inkml:trace>
  <inkml:trace contextRef="#ctx0" brushRef="#br1">9804 10977 7734,'-9'0'341,"0"0"10,4 5 1,-3-3-82,5 4 1,-4 3-54,1 4 1,-3 7-157,0 2 1,0 4-10,0 2 1,-4 4-79,1 2 0,-2 3-119,2 4 1,5-7-337,-3 0 1,7-8 219,0-4-1122,2-7 700,1-2 683,0-7 0,0-2 0,0-4 0</inkml:trace>
  <inkml:trace contextRef="#ctx0" brushRef="#br1">9795 10931 7845,'-5'0'-157,"1"-4"0,3 3 90,-2-2 776,2 6-434,-4 2 0,6 5 11,3 3 1,-2 5-14,4 7 0,0 2-124,3 1 0,2 4 28,1 2 1,-2 2-488,3 2-799,1-1 1074,-3-4 0,2 0-640,-4-2-154,1-2 658,-5-1-751,-1-5 587,0-9 1,-3 0-365,2-5 112,-2 0 587,-1-3 0,-8-2 0,-2-4 0</inkml:trace>
  <inkml:trace contextRef="#ctx0" brushRef="#br1">9618 11220 7845,'0'-10'551,"0"5"-239,0-3 1,1 6-50,2-4 1,7 2-44,5-2 1,3 4-165,0-1 0,1-1-258,0 1 1,2 0-1374,1 3 784,0 0 791,0 0 0,2-4 0,4-2 0</inkml:trace>
  <inkml:trace contextRef="#ctx0" brushRef="#br1">9963 10847 7852,'0'-9'89,"0"0"-44,0-1 0,0 4 566,0 0 1,4 4-168,2-1 1,2 6-200,2 3 0,2 6-82,0 4 1,2 4-125,-2 4 1,-1 2 108,1 8 1,-1 0-213,2 4 0,-3 0 146,3 2 0,-6-2-193,-1-1 1,-1-1-31,1-5 53,-1 0 102,-5-3 0,0-4-60,0-2 1,-5-6 6,-1 0-302,-2-5 209,-1 7 1,-1-8-37,1 2 0,3-4-166,0-2 0,-1-1-353,-2 1-146,0-2 0,-1-4 833,1 0 0,0-4 0,-1-1 0</inkml:trace>
  <inkml:trace contextRef="#ctx0" brushRef="#br1">10307 11313 7852,'5'0'1378,"-1"0"-1524,-4 0 0,0 0 0</inkml:trace>
  <inkml:trace contextRef="#ctx0" brushRef="#br1">7942 8538 8574,'-6'0'-602,"0"0"0,3 0 539,-4 0 404,5 0-59,-2 0-356,4-4 189,0 3 0,1-3-84,2 4 0,3-1 33,3-2 0,4 2-23,3-3 1,2 2 72,4-1 0,6 2-22,6-2 0,7-1-80,2 1 0,-17 0 1,1 0-184,0 1 0,2 1 0,2-3 0,2 1 224,1 2 1,0-1-1062,-1 1 0,0-1 980,4 0 1,0 0 0,-6 1 0,0 0-17,0-2 0,0 0 1,-2 2-1,-1 0-22,0-1 0,0 1 0,18 0 88,-9 1 0,-11 0 55,-7 0 0,-10 0 54,1 0 451,-7 4-213,-3-3 834,-6 3 0,-4 0-1106,-2 2 1,-4-1 179,-6 2 0,-1-1-416,-5 3-82,-4 0 20,-1 1 0,-9-1 175,-1 0 1,-3 1-16,0-1 1,-5 0-104,25-4 0,-1 0 0,-23 1-1267,0 0 1321,6-4 35,-1 2 0,7-5-26,-3-2 1,10 1 44,3-4 1,7 0 60,-1-4 0,2-1-8,2 2 0,3-3 163,3 6 0,2 1-57,4-1 1644,-2 4-1761,7-7 1,-2 8 69,6-2 0,2 2-32,4 1-151,1 0 130,3 4 1,6-2 99,6 5-95,6-1-145,2 3 0,5-3 101,2 0-1504,7 1 1542,5 2 0,-23-4 1,2-1-8,-1 1 0,2 0 1,2-1-1,0 1-7,1 0 0,1-1 155,1 1 0,0 0-148,-2-1 1,0 1 0,-1-1 0,-2 0 196,-3-1 1,-2 0-802,19 6 680,-14-8 323,-8 3-326,-6 0 168,-8-3-194,-6 3 0,-5-4 777,-2 0 1,-4 0-731,-5 0 1,-4 0 35,-5 0-443,-3 0 200,-8 0 0,-2 0-192,-7 0 1,-1 0 278,-5 0 0,-3 0-127,-3 0 1,26 0 0,0 0-1309,-26 0 1319,26-2 1,-1 0 63,-19-3 0,-5-5-8,3 1 1,6-3-51,3-1 1,10 1-42,8 3 432,7-1-85,1 1-206,9 0 407,9 3-402,2 2 1,13 4 46,-1 0-18,5 0-17,9 0 1,2 0 48,7 0 1,2 0 254,7 0 1,1 0-477,1 0 0,-24 0 0,0 0 148,0 1 1,0-2-1053,2-1 0,0 0 822,5 2 1,-1-1 257,-3-1 0,0 0 0,4 0 0,0 1 0,-4-1 0,1 1 0,1 0 0,0 0 0,1 0 0,-1 1 0</inkml:trace>
  <inkml:trace contextRef="#ctx0" brushRef="#br1">9888 7849 7805,'0'5'-232,"0"3"1,0-2 370,0 3 1,5 0 267,5 1 1,0 3-112,5 3 1,4 5-129,3 4 0,5 2 265,1 1-1739,4 4 1417,5 1 0,0 4-9,0 1 0,-18-18 0,0 0-119,-1 0 1,1 0 0,-1 0 0,0 0 44,16 14 0,-3-3-18,-6-6 0,-2-3-194,-4-3 0,1-5-149,-1-1 1,2-3 164,-6 0 0,0-1-87,0 0 0,-4 0 588,2 1 1,-4-4-852,-3 0 0,0-4 366,-3 1 152,-2-2 0,3-5 0,-4-1 0</inkml:trace>
  <inkml:trace contextRef="#ctx0" brushRef="#br1">10549 7896 7960,'-18'-6'371,"-1"-1"7,0 4 0,1 2-211,-1 7 0,-1 10-116,-1 12 0,-4 6 408,10-13 0,-1 1 0,-2 4 0,-1 1-611,-3 5 1,0 1 0,-2 2-1,0 0 426,-1 2 0,0 0 0,-2 0 0,0 1-251,0-1 1,1 0 0,4-2-1,1-1-200,0-1 1,2-1 0,4-2 0,2-1-145,0-3 1,1-2 0,-5 25-1760,5-9 2080,6-8 0,-2 1 0,5-8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16210 5540 8294,'-17'-18'-200,"1"3"0,4-2 1419,5 5-754,3 4 0,6 3-466,5 5 1,3 2-54,9 1 0,3 2 129,3 4 0,3 0 7,3 1 0,3-1-33,7 0 1,6 2-339,-20-5 1,2 0 0,5-1 0,1-1 255,5 1 0,1 0 0,7-2 1,2-1-294,-14-2 1,0 0-1,1 0 1,3 0-1,0-1 1,1 1 302,0-1 1,0 0 0,1 0 0,2-1 0,0-1 0,1-1 64,0 1 0,0-1 0,1-1 0,1 0 0,-1 0 0,1 0 26,-1 0 0,-1 1 0,0 0 0,0 0 0,-1 0 0,0 1 81,-3 0 0,-1 2 1,0-1-1,0-1 1,1 0-1,-1 1-40,0 1 1,0 0 0,1 0 0,1 0-1,-1 0 1,1 0 56,-1 1 1,-1 0-1,0 0 1,2 0-1,-1 1 1,0-1-13,-3 1 1,-1 0 0,0 0-876,1 1 0,0 0 1,0-1 796,-2 1 1,0 0-1,-1 0 1,2 0-1,-1 1 1,0 0 17,15 0 0,0 0 0,0 1 0,-1-1-139,-3 0 0,-1 1 0,0-1 0,1 1 71,0-3 1,-1 1-1,-2 1 1,0 0-64,-2-1 1,0-1 0,-2 1 0,0-1-47,-3-1 1,0 0-1,-2 2 1,0-1-13,0 1 0,-1-1 0,-5 2 1,-1-1-576,21 1 1,-5-1 818,-7 4 1,-7 0-1374,-2 4 1224,-11-1 0,6 2 0,-10-1 0,-3-3 0</inkml:trace>
  <inkml:trace contextRef="#ctx0" brushRef="#br0">19795 2449 8375,'-8'-6'0,"0"0"0,2 2-134,4-3 0,-5 5 423,4-4 847,-5 4-605,7-7-136,-3 8-225,4-7-294,0 7 0,3 1 141,1 6 1,3 4 138,-1 2 0,1 3-139,-1 7 0,3 2-101,-3 4 0,2 4-173,1 2 0,0 6 17,-3 4 0,2 0 69,-2 0 0,2-1 128,-2-5 0,1-1-138,-4-9 0,4 1 124,0-8 1,-2-6-35,1-6 1,-3-6 159,3 0 0,-3-3-77,4-3 1,-4-2 104,3-4 1,-1-5-88,1-1 0,3-4 159,-3-2 0,-1 0-236,1-4 0,-1-1-20,2-5 0,1-1 25,-2-2 0,-1 2 37,1 4 1,-2 0 64,2 0-63,0 0 26,-1 4 0,0 2 3,-2 3 20,-1 0 0,2 5 59,-4 1-21,0 7 1,0 3 108,0 6 0,0 2 11,0 5 0,0 3-78,0 3 0,1 5-70,2 4 1,-1 2 15,4 1 1,-3 0 4,3 0 0,1 0 18,2 0 1,0-4-19,1-3 1,-4-1 14,0-1 70,0-5-98,8-1 1,-4-4 170,2-3 0,-1-2-145,-2-4 0,0-4 174,1-2 1,-4-7-188,0-2 0,0-3 8,4 0 1,-1-5-65,0-2 0,0-2-209,1-1 1,-2 1-91,-2 2 1,3-1-378,-3 1 1,-1 3-457,1 3 1,-3 3 1130,3 7 0,1-3 0,2 7 0</inkml:trace>
  <inkml:trace contextRef="#ctx0" brushRef="#br0">20428 2579 8375,'-4'-9'-275,"2"1"-69,-4 1 1,2-1 560,-2 2 0,4-2 1301,-1-2-1166,-2 5 1,1 0-360,-2 2 1,-3 3-62,3 0 1,-1 4 38,1 5 0,-3 5 36,3 1 0,2 2 40,1-2 1,-1 3 3,1-3 0,0 3-126,3 1 0,1-2-155,2-1 1,-1-3 70,4-4 1,1 0-106,6-3 0,-2-2 5,5-4 0,-2-4 141,2-2 0,1-6-14,-1 0 1,-2-2 57,2 2 1,-5 2-58,1-3 83,-1 3 332,-2 1 177,-4 3-221,-1 2-99,-4 8 0,0 5-47,0 3 1,0 2-103,0-2 0,0-2-146,0 3 0,0 0 218,0 0-64,5-1 0,4 2 0,5 0 0</inkml:trace>
  <inkml:trace contextRef="#ctx0" brushRef="#br0">20800 2458 8550,'-9'9'-69,"0"1"395,4-1-130,-4 4 1,8 1-134,-2 1 1,3 3-116,3-2 1,-1 2-311,5 4 0,-1-4 40,3 1 0,4 0-866,-1-4 1188,0-1 0,2 3 0,0-2 0</inkml:trace>
  <inkml:trace contextRef="#ctx0" brushRef="#br0">20828 2290 8474,'0'-9'-1691,"0"0"1583,0 4 1,1 1 107,3 4 0,1 4 0,4 1 0</inkml:trace>
  <inkml:trace contextRef="#ctx0" brushRef="#br0">21070 2300 8238,'-4'9'0,"0"-2"138,-2 3 1,2-3 218,4 5 1,0 3-100,0 0 1,0 3-9,0 1 1,3 0-67,0 3-188,4-2-81,-2 6 1,2-2-317,-1 4 1,0-3 395,3 0 1,0 0 167,-3 3 1,1-5-164,-4-1 0,4-2 0,-1-2 0</inkml:trace>
  <inkml:trace contextRef="#ctx0" brushRef="#br0">20977 2542 8238,'-5'-4'0,"1"2"168,4-5-90,0 1 1,4 0-243,2 0 1,7 4-74,2-1 0,3 2 237,1 1 0,3-5 0,2 0 0</inkml:trace>
  <inkml:trace contextRef="#ctx0" brushRef="#br0">21415 2458 8238,'-8'-6'2157,"1"0"-1615,-1 4 1,6-3 30,-4 5 1,3 0 518,-3 0-874,-1 0 0,-1 1-319,2 3 1,1 1-75,2 4 1,2 1-324,-2 3 0,1-2 303,2 5 1,4-1-66,-1 4 1,4-4-281,-1 1 0,2-2 130,2 2 0,-1 0 283,0-3 0,1-1 143,-1-2 0,-3-1 213,0 0 1,-4 1-72,2-1 0,-4-3 99,-4 0 1,-2 0-143,-6 4 0,-2-4-69,-1 0 1,-3-1-558,3 2 1,1 0 225,2-4 0,2 1 285,0-1 0,5-2 0,1 3 0</inkml:trace>
  <inkml:trace contextRef="#ctx0" brushRef="#br0">21545 2607 8238,'0'-9'859,"0"3"-411,0-1 0,1 1 315,2-3 0,3 1-476,3 1 0,0 0-365,1 4 0,-1-3 21,0 3 1,5 0-611,1 3 667,3 0 0,4 0 0,2 0 0</inkml:trace>
  <inkml:trace contextRef="#ctx0" brushRef="#br0">22318 2095 8254,'0'-15'-304,"-1"1"304,-2 2 0,2 4 928,-2-1 1,-2 5 41,-2-2-390,3 4-391,-8-3 0,5 5 19,-9 0 1,4 6-72,-4 3 0,1 4-28,-4 6 1,5 4-271,1 2 0,3 4-248,1 5 0,-1 1 298,1 8 1,3 2-542,-1 4 0,6-22 0,0-1 452,0 4 0,-1-1 0,1 1 1,0-1 11,0 4 0,-1-1 0,2-2 0,-1-1 103,0 2 1,-1 0 0,1-2 0,0-1 3,-1-1 1,1-1 0,0 25-158,-2-5 1,-1-7 441,0-5 0,0-5 170,1-4 1,1-3-198,-4-3 0,3-5 137,-3-1 1,-1-6-136,-2-1 1,0-3 37,-1 4 0,1-5-227,0 1 1,1-3-7,1-3 1,-1-3-49,2-3 64,-2 0 0,-6-9 0,0-1 0</inkml:trace>
  <inkml:trace contextRef="#ctx0" brushRef="#br0">21899 2560 8172,'9'-13'47,"2"3"-47,1-3 0,7 3 470,6 1 1,6 3-167,3 3 1,1 2-410,-1 1 0,-2 0-162,-4 0 0,3 1 267,0 2 0,0-2 0,-3 4 0</inkml:trace>
  <inkml:trace contextRef="#ctx0" brushRef="#br0">22430 2439 8453,'0'-6'-219,"0"0"1,-3 3 903,0-3 1171,0 4-1302,3-2 0,0 5-46,0 2 1,0 2-497,0 4 1,-4 5 80,1 1 1,0 3-343,3 0 0,0 1 127,0 0 1,0-1-56,0 1 1,1-4 5,2 1-366,3-5 312,3 3 1,0-9-45,0-2 0,1-2-47,-1-1 1,1-5 30,3-5 0,-3 0 139,3-5 1,-6-1 54,-1-3 1,-1 1-82,1-1 1,-1 2 10,-5 1 1,0 0-111,0 3 1,0-2-218,0 2 0,0 1 276,0 3 1,0 2 211,0 1 0,1 3 0,2-3 0,-2 4 0,7-2 0,-2 4 0,-2 0 115,5 0 0,-4 0 185,4 0 1,0 0 5,1 0 1,-1 3 425,0 0 1,1 3-215,-1-3 1,0 4 103,1 0 0,-1 2-144,0 3 1,-4 0-221,-1 3 0,-2 0 46,1 0 0,-2 3 23,2-3 1,-2-1-17,-1-2 1,-1-3 369,-2-2-1,2 1-504,-8-7 1,8 2-144,-2-6 0,2-3-204,1-7 1,1 2 161,2-5 0,3 1-327,3-4 0,0-1-273,0 1 1,4-1-580,-1 8 1,2-4 435,-2 4 752,3 0 0,3 2 0,1 1 0</inkml:trace>
  <inkml:trace contextRef="#ctx0" brushRef="#br1">23668 2328 10609,'-10'0'-1394,"-3"0"700,3 0 441,-8 0 0,5 1 447,-2 2 1,1 3 0,5 6 0,-1 0-233,1 3 1,1 4 16,2 3 0,2 0-171,4 0 0,1-2 176,2 2 0,5-4-56,4-2 0,4-7 18,-4-6 0,5-2-30,-2-1 1,3-4-42,1-2 1,-2-6 127,-1 0 0,0-5 48,-3 2 1,2-5 19,-2 2 0,-4-3-2,-3 5 0,-1-1 129,1-2 1,-1 5-18,-5 1 194,0 3-326,0 5 1,-5 8 310,-1 6 1,1 11-108,-1 2 1,3 4-21,-3 1 1,3 7-201,0 3 0,2 1-126,1 6 1,0-4-18,0 3 1,4 1 4,3 2 0,-3-6-81,-1-3 1,-2-6 52,-1 0 1,0 0 77,0-3 1,-4-2 94,-2-8 1,-7-2 203,-2-1 1,-6-3-185,-1 0 0,-3-5 91,4 0 0,-2-5-14,1 1 1,6-3 91,-3-3 1,7 0-414,-1-7 1,6 2-60,1-7 1,4 2-258,-1-2 1,2-2 70,1-5-915,0 3 1344,0-8 0,8-1 0,2-5 0</inkml:trace>
  <inkml:trace contextRef="#ctx0" brushRef="#br0">23882 2337 8252,'6'4'238,"-2"-3"1,0 7-76,2-1 1,-2 2-238,-1 3 1,-1 3 78,1 4 0,-2 2 130,3 1 1,-3 0-22,-1-4 0,0 0 110,0-3 1,0-1 183,0-5-83,0-4-82,0-1 0,0-5-409,0-2 0,0-3 113,0-6 1,0-3-441,0-3 0,4-2-69,2-2 1,2 6-942,2-3 1503,-1 3 0,4-3 0,2 0 0</inkml:trace>
  <inkml:trace contextRef="#ctx0" brushRef="#br0">24190 2384 8564,'-5'-6'-400,"3"-2"459,-4 2 1,4 1 238,-1-1-23,-2-1 0,0-1-41,-5 2 0,4 2-17,0 4 1,0 1-94,-4 2 0,1 3-32,0 6 0,1 3-252,1 4 1,0-1-129,4 1 221,0 4-143,3-4 1,0 1-73,0-5 1,4 0 150,2 0 0,7-2 27,2-7 0,0-2-27,0-4 0,1-4 14,2-2 1,-2-2 102,-1-2 0,-3-2-67,0-1 0,-5 0 261,0 1 0,-5 1-51,1-1 0,-2 5-107,-1 0-81,0 5 1,-4-1-7,-3 6 0,0 0-93,1 7 0,1-2-593,2 7 751,2-3 0,-3 5 0,4-2 0</inkml:trace>
  <inkml:trace contextRef="#ctx0" brushRef="#br1">24394 2421 10488,'6'9'-592,"1"-3"476,-4 1 0,0 2 796,-3 3-17,0 5-368,0-3 1,0 9 1,0 2 1,0 2 9,0 1 1,-3 1-46,0 2 1,-3-1-400,3 4 0,-4-4-545,4 1 0,-3-2 255,3-1 0,-4-1-533,0-2 1,2-10 409,-1-6 0,3-6 88,-3 1 1,3-5 361,-4-6 0,5-1 62,-1-11 0,-2 3 0,0-7 0</inkml:trace>
  <inkml:trace contextRef="#ctx0" brushRef="#br0">24311 2570 8584,'0'-28'-1742,"3"3"1306,0 0 0,3 5 1316,-3-2 0,4 6-232,0 4 1,2 6-142,3 3 0,2-2-158,1 2 0,2 0 127,-5 3 1,5 4-210,-2 3 1,3 1-144,1 1 1,-5 0 16,-2 1 0,-1 0-182,-2 3 1,-4-2-27,-2 4 1,-2-3 51,-1 0 0,-4 2-245,-2-2 1,-2 0-13,-2-2 1,1-2-110,0-2 0,0 2-92,-1-5 0,1 3-643,0-3-384,-1 0 1500,1-3 0,0-4 0,-1-1 0</inkml:trace>
  <inkml:trace contextRef="#ctx0" brushRef="#br0">24711 2095 8962,'-5'9'1104,"1"2"-577,4 1-249,0 7-46,0 9 0,3 3 8,0 6 1,0-1-18,-3 8 1,-3-5-466,0 1 1,-4-3 265,0-2 1,3-8-387,1-5 36,2-6-193,1-7-75,0-5 310,8-12 1,-1 1-36,5-9 1,1 2-204,0-2 0,2-1 294,-2 1 0,3 2 50,0-2 1,-3 6 261,0 0 1,0 2 185,0 5 0,-1 0 265,-3 3 1,-3 0-293,1 0 0,-5 5 47,1 4 1,-2 5-707,-1 4 1,0 4 415,0 0 0,-4 8 0,-1-1 0</inkml:trace>
  <inkml:trace contextRef="#ctx0" brushRef="#br0">21154 3436 8574,'-3'0'-120,"6"0"-26,11-4 1,18 3-145,8-3 1910,13 3-2299,-25 1 1,1 0 937,9 0 1,1 0-93,-1 0 0,1 0 1,7 0-1,1-1 89,-1 0 1,1-1 0,2 0 0,1 0-36,-14 0 1,1 0 0,-1 0-1,1-1 1,1 0 0,0 1-62,2-1 0,0 2 0,1-2 0,0 1 1,-1-1-1,1-1-228,0 0 1,0 0 0,1 0 0,1 0 0,1 1 0,-1-1 255,3 0 0,0 0 0,-1 0-866,-3 0 1,0 1 0,0 0 748,1-1 0,0 1 0,0 0 0,-6 1 0,0 0 0,0 0 49,1 0 1,-1 0 0,0 0 0,16 0 0,-2 1-138,0-2 0,-2 0 0,-6 1 1,0 0 153,-3-1 0,0 0 0,-2 2 0,0 0 112,-4 0 0,0-1 0,-1 1 1,-1 1-114,0 0 1,-2 0 0,-2 0 0,-2 0 251,27 0-1001,-4 0 0,-6 4 1,0 3 612,2 5 0,-4-4 0,2 4 0,1 3 0,4 2 0</inkml:trace>
  <inkml:trace contextRef="#ctx0" brushRef="#br0">24646 3436 8304,'-9'-19'1363,"3"0"-997,2 5 0,8 1-477,3 3 1,0 4-747,-1 0 857,2 4 0,-7-2 0,3 4 0</inkml:trace>
  <inkml:trace contextRef="#ctx0" brushRef="#br1">5456 12113 11358,'0'-9'-1171,"0"0"0,0-1 641,0 1 743,4 0 0,1 0-63,5-1 0,-1 5-27,0 2 1,2-1-57,1 1 0,2-3-15,1 2 0,3 1-32,-3 3 1,6-1 59,1-2 0,2 2 58,-2-2 1644,4 2-1213,-2 1 1,4 0-194,0 0 0,0 0-202,0 0-320,4 0 139,1 0 1,2-3-20,2 0-1094,-2-4 1173,7 6 0,-5-5-50,0 3 139,5 2-139,-4-3 1,3 4-91,-3 0 0,-2 0 146,-2 0 1,2 1-35,-2 2 1,2-2 30,2 2 0,-1-1 9,0 2 0,5-3-54,1 2 0,-1-2 33,2-1 0,-5 0-94,2 0 1,-2 3 63,1 0 1,-2 1-12,3-1 1,-3-1 53,-1 4 0,4-2-8,-1 2 0,0 0-49,-2 3-805,-1 1 796,0-1 0,1 0-1,3 0 0,-3 1-120,2-1 1,2 0 69,-2 1 1,1-1 82,0 0 0,-2 1-9,5-1 1,-4 0-11,3 1 1,1-4 20,2 0 0,-3 0 29,-3 4-21,-2-1-14,0 0 1,5-1 310,1-1 0,3 0-232,-3-4 1,4 3 83,2-3 0,-22 0 1,0 0-68,-2-1 1,0 0-60,3-1 0,-1 1 1,25-2-1,-24 0 1,0 0 142,0 0 0,1 0-169,4 0 0,-1 0 87,-4 0 1,0 0 0,4-2-1,-1 1-51,-2-1 1,-1 0 0,1-1-1,0 0-68,1 2 0,0-1 0,3 0 1,-1 0-23,-2 0 0,0 1 0,0 0 0,0 1 68,-3-2 0,0 1 1,0 0-1,0 1-28,-1 0 1,1 0 0,2 0 0,-1 0 20,1 0 0,-1 0-57,1 0 0,-1 0 34,-1 0 1,0 0 0,0 0 0,0 0-18,0 0 0,0 0 1,1 1-1,0 1-7,-1-1 0,0 1 1,1 0-1,0-1 42,23-1 1,-25 0-1,0 0-8,26 0 0,-25 0 0,1 0 2,24 0 1,-26 0 0,-1 1-3,24 2 0,-2-2 208,1 2 0,-2 1-167,-4 0 0,0 2 7,-3-3 0,-1 1 14,5-1-1,-2-1-20,2 4 0,-3-4-41,-4 2 1,2-3 4,1-1 0,1 3-349,3 0 0,-3 0 119,-4-3 0,1 0-605,-1 0 0,-1 0 533,-2 0 0,-2 1-1059,-4 2 1332,-4 2 0,2 2 0,-4 3 0,-2 3 0,0 4 0</inkml:trace>
  <inkml:trace contextRef="#ctx0" brushRef="#br0">12616 10968 8163,'-5'0'301,"1"1"-220,4 2 1,0 5-284,0 7 119,0 5 105,-4 12 0,3 2 124,-2 6 1,2 3-304,1 3 0,1-2 339,2-1 0,-2-5 46,2 0-53,2-9-59,-4-7 0,6-7 281,-4-3-73,5-1-95,-7-6 1,3-2 56,-4-6-21,0-2-137,0-5 1,0-3 173,0-3 1,0-1-389,0-2 0,3-4 95,0-1 0,1-3-126,-1-1 0,2 3 17,5 0 1,-1-2-312,0-1 0,4-1-256,-1 8 1,4-1 31,-4 3 1,5 2-673,-2 1 1307,3 7 0,0 5 0,1 4 0</inkml:trace>
  <inkml:trace contextRef="#ctx0" brushRef="#br0">13017 11108 8434,'-9'-9'-263,"3"-1"455,-2 1 52,7 4-131,-8 1-201,4 4 129,-4 4 1,0 4 248,-1 4 1,1 6-194,0 1 0,-1-1-75,1 4 1,4 1 19,2-2 1,2 2-108,1-1 1,4-2 99,2 1 1,6-5-12,0-4 0,5-4 59,-2-2 61,3-4-124,0-2 1,1-3-33,0-7 1,-4 2 3,1-7 0,-8-1 4,1-3 1,-6 1-1,0-1 0,-2-3-6,-1 1 1,-4-1 48,-2 3-699,-2 5 427,-2-4 0,0 8-173,-2-2-371,1 1 124,-2 6 653,4-3 0,-1 7 0,1-3 0</inkml:trace>
  <inkml:trace contextRef="#ctx0" brushRef="#br0">13287 11043 8445,'-6'-10'0,"3"1"-287,2 0 239,1 4 1,-3-1-3,0 3-136,0 2 1,3-2 616,0 6 1,3 3-63,0 7 0,1-2-165,-1 5 1,3 0-52,3 6 1,0 1-19,1 2 0,-1 1 99,0-5-385,0 5 141,5-6 0,-3 6-47,5-5-74,-5 1 205,7-7 0,-5 0-75,3-6 0,0 2 2,-3-8 0,-1-1 9,-3-5 0,3-3-18,-3-7 1,6-1-115,-6-5 1,2-4-5,-1-2 0,-1-1-274,0-2 0,-1-2 97,-1 2 0,1-2 140,-2 5 1,1 2 295,0 1 65,1 3-280,-3 8 161,0 3 1,-1 9-220,-4 2 624,0 7-276,0 8 0,0 6-87,0 4 230,0 0-150,0 4 1,0 0 185,0 2-293,5-2-7,0-4 0,4 0 86,0 0 0,1-2-15,-1-4 0,0-5 11,1-8 1,0-3 53,2-3 1,-1-3 154,1-3 0,-1-7-65,2-5-443,-3-3 97,8 0 1,-7-2-50,5-2 0,-5 3-322,2-3 1,0 1-666,-1-1 1,4 4 202,-4-1 866,5 1 0,-3 7 0,5-2 0</inkml:trace>
  <inkml:trace contextRef="#ctx0" brushRef="#br0">14208 11490 8240,'-9'-10'546,"4"4"175,2 0 0,6 4-721,3-1 0,6 10 0,3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38.064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19469 4600 8383,'-1'-7'-313,"-2"1"256,2 4 1,-3-1 319,4 6 1,1 6 519,2 7 0,6 6-70,7 2 0,1 7-189,2 4 1,5 5-687,4 3 0,-13-20 1,2 0 257,1 0 0,1 1 0,0 0 0,-1 1-65,1 0 1,-1 0 0,-1-2 0,1-1 8,-1-1 0,0-1 0,9 10-295,-2-5 1,-7-6-123,-5-3 0,-1-3-1200,-2-4 923,-4-3 0,-1-3-948,-4-6 1602,0-3 0,0-11 0,0-3 0</inkml:trace>
  <inkml:trace contextRef="#ctx0" brushRef="#br0" timeOffset="1">19897 4702 8431,'-21'15'176,"-1"1"1,-3 4 193,3 5 0,-3 5 581,4 1 1,-8 5-2201,1 1 1531,11-17 1,0 1 67,-12 22 0,-2-2-820,6-4 1,3 0 715,7-3 0,4-6-1252,5-7 0,4-5 598,-1-4-584,6-1 656,6-6 1,6-3 335,3-8 0,1 0 0,0-8 0</inkml:trace>
  <inkml:trace contextRef="#ctx0" brushRef="#br0" timeOffset="2">20307 4395 8505,'0'-14'0,"0"0"640,0-5 1,1 2 37,2 1 0,3-2-73,7 3 0,1 0-191,5 0 0,3 5 103,-1 0 1,5 5-338,-1 5 0,2 1-189,1 2 1,-3 7-240,-1 5 1,-3 7 299,1 3 1,-7 2-106,-2 0-533,-7-3 476,-2 3 1,-4-2-178,0 6 0,-2-5 172,-4 2 0,-1-5 244,-9 1 1,-4-2-198,-4 3 436,-3-4-203,-1 1 1,1-4 101,2-2 1,-1 0-156,4-4 1,5-3-94,4-6 216,7-2-627,2-1 0,12-4 210,5-2 0,4-3-34,5 0 0,6 4 46,6 2 0,-1 2-208,1 1 1,1 4 40,2 2-1016,0 6 1230,-8 7 1,-2 2 107,-8 4-311,-5-5 499,-5 7 0,-4-3 409,-5 4 0,-9-3-80,-3 0 0,-6-5 247,-3 2 0,-3 1-298,-4-2 0,3-2 123,0-3 1,1-5-271,-1 1-12,-1-1 989,10-6-2705,-6-1 587,12-4 0,2-4-2440,8-2 3230,8-3 0,6 0 1,5 0-1</inkml:trace>
  <inkml:trace contextRef="#ctx0" brushRef="#br0" timeOffset="3">19432 5549 8186,'-18'-1'0,"3"-2"0,2-2 898,7-4 0,10-1-273,9 1 1,12 0-166,10-1 1,6 1-259,9 0 0,-21 4 1,3 0-533,3 1 1,1-1 0,3 0-1,2 1 514,3-1 0,2 1-1053,2-3 1,2 0 999,-13 3 0,0 1 0,1 0 0,0-1 0,0 1 0,1-1 46,1 2 1,0 0 0,1 0-97,-3 1 1,0 1 0,0-1-9,0 0 1,-1-1 0,0 1-1,14 1 1,-1 0-1034,-5 0 1,0 0 917,-5 2 1,-1 0-160,-1 0 1,-2 1-1,-8 2 1,-2 0-376,21 4 1,-10-1 281,-12-2 0,-6 3-937,-7-3 0,-5 2 1231,0 1 0,-5 5 0,2 0 0</inkml:trace>
  <inkml:trace contextRef="#ctx0" brushRef="#br0" timeOffset="4">7020 9488 8325,'0'-19'0,"0"-3"-22,0 1 0,1 3 100,3 6 0,2 1 40,6 2 1,3 3 19,3 0 1,4 4-253,0-2 0,4 3 80,-2 1 1,3 0-83,1 0 0,4 0 110,2 0 0,3 0-144,0 0 1,6 0-81,1 0 1,3 0 189,-3 0 0,4 0-57,2 0 0,-22-1 1,1-1 79,-1 1 1,0-1-1,1-1 1,0-1-105,-1 1 0,0 0 1,1 0-1,2 1 198,-1-1 1,2-1-1,1 1 1,1 0 68,0-1 1,0-1 0,2 1-1,0 0-55,-2 0 0,0 1 1,2-1-1,1 0 70,1 1 1,-1 0 0,-1 1 0,-1 0-365,2 0 0,1 1 0,-2 0 0,0 1 274,1 0 1,1 0 0,1-2 0,1 1-49,2-1 1,0 0 0,-2 1 0,0-1 48,0 2 1,0 0 0,0 0 0,0 0-123,-1 0 0,0 0 1,2 0-1,2 0 36,0 0 0,0 0 0,-2 0 0,0-1-327,3 0 0,-1-1 1,-1 2-1,0-1 337,1 0 0,1-1 1,-1 0-1,1 0-8,2 0 0,1 1 1,-3-1-1,0 0 22,2 0 1,1 1 0,-3 0 0,0 1 1,1-2 0,0 0 1,0 1-1,1 0 15,2 0 1,0-1-1,-3 2 1,0-1-17,0 0 1,0-1-1,0 1 1,0 1 21,0 0 1,0 0 0,2 0 0,0 0-33,3 0 0,-1 0 0,-2 0 0,-1 0-2,2 0 0,0 0 1,-1 0-1,1-1-1,0-1 1,0 1 0,3 0 0,0 1-4,0-2 1,0 1 0,-1 0 0,-1 1-247,2 0 1,1 0 0,-2-2 0,1 1 250,2-1 1,0 1-1,-18-1 1,0-1-1,0 1 36,2 1 0,1 0 0,-1 0 0,14-1 0,0 0-32,2 0 1,0 1-1,-2 0 1,0 1 42,2-2 0,0 1 1,-1 0-1,1 1-30,-16 0 0,1 0 0,-1 0 0,14-2 1,0 1 7,2-1 0,0 1 0,-2-1 0,0 0-13,2 2 1,0 0 0,-1 0 0,1-1-3,-15 1 1,-1-2 0,0 1-1,16 1 1,0-1-13,-17 0 0,0 0 0,0 0 0,0 1 0,1-1 0,-1 1 13,0 0 0,0 0 0,1 0 0,0 0 1,0 0-1,1 0-38,2 0 0,-1 0 0,0 0 0,-2 0 0,0 0 0,0 0 13,1 0 1,0 0 0,1 0 0,-1 0 0,0 0 0,0 0-4,0 0 0,0 0 1,0 0-1,2 0 0,0 0 1,0 0 6,1 0 0,-1 0 0,0 0 0,-1 0 0,-2 0 0,1 0-3,1 0 1,-1 0-1,0 0 1,-1 0-1,0 0 1,0 0 6,0 0 1,0 0 0,0 0 0,2 0 0,0 0 0,0 0-1,0 0 0,-1 0 1,0 0-1,1 0 1,-1 0-1,0 0 2,-2 0 1,1 0 0,-1 0 0,0 0-1,0 0 1,0 0-1,2 0 0,1 0 1,-1 0-1,0 0 0,1 0 1,-1 0 45,-1 0 0,0 0 1,1 0-1,0 0 1,0 0-1,0 0-26,-2 0 1,0 0-1,0 0 1,2 0 0,0 0-1,0 0 5,0 0 0,0 0 1,1 0-1,0 0 0,0 0 1,0 0-17,-2 0 0,0 0 1,0 0-1,1 0 0,0 1 1,0-1-1,-1 1 1,-1 0 0,0 0 0,2 0 0,0-1-1,0 1 14,0 1 1,0 1-1,0-1-566,2-1 1,0-1-1,-1 1 553,-1 0 0,0 0 0,-1 1 0,2-1 0,0 0 0,-1 0-8,-1 0 0,1 0 0,-1 0 0,0 1 0,0 0 0,1 0-38,-1-1 0,0 0 0,0 0 0,1 1 0,0 1 0,0-1 40,-1-1 1,1 0 0,-1 0 0,0 0 0,0 0-1,1 0-3,-2-1 1,0 0 0,0 0 0,0 1 0,0 0 0,1 0 40,1 0 0,0 0 0,1 0 0,0 0 0,0 1 0,1-1-31,-2 0 0,0 0 0,0 0 0,0 0 0,1-1 0,-2 0-36,16 2 0,0-1 0,-18 0 0,1-1 0,-1 0 40,1 0 0,1 0 0,-1 0 0,0 1 1,1 0-1,0 0 7,16 1 1,-1 0 0,-1-1 0,0 1-10,-1-2 1,0 0-1,-1 0 1,1 1 1,1 0 0,1 1 0,-2-2 0,0 1-89,-2 0 0,0 1 0,0-1 0,-1 0-99,-3 1 1,-1-1-1,0 0 1,0-1 239,-2 2 0,-1-1 0,0 0 0,0 0-298,-2 1 1,-1-1 0,-2 0 0,-2-1-84,-3 2 1,-1 0 0,-1 0 0,-1 1 317,23 3 0,1-2 0,-9 1 0,-7 3 0,-6 2 0</inkml:trace>
  <inkml:trace contextRef="#ctx0" brushRef="#br0" timeOffset="5">7207 11452 8376,'-5'-9'0,"1"-3"176,-2-1 0,2-2 121,4 2 0,8-1-383,5 4 0,7-1 36,5 5 0,6-2 67,3-2 0,8 4-269,4 0 0,2 4 198,-22 0 1,1 1-1,-1 0 1,1 1 106,3 0 0,-1 0 1,3 0-1,0 0-6,0-1 1,1 2-1,1 0 1,0 1-402,-1-1 0,-1 1 0,1 1 0,0 0 255,3-1 1,0-1-1,1 2 1,0 0 88,2-1 1,0 0-1,2 1 1,0 0 34,-1-2 1,0 1 0,2 0 0,0-1-285,1-1 0,1 0 0,1 0 0,1 0 305,0 0 1,1 0-1,2 0 1,0 0-274,-2 0 0,-1 0 0,6 0 1,0 0 362,0 0 1,1 0-1,-15-1 1,1-1 0,-1 1-79,0-1 1,1 0-1,-1 0 1,2-1 0,1 1-1,-1-1-2,-1 1 1,-1 0 0,0 0-521,1-1 1,1 0 0,0 1 483,3 0 1,0 1 0,0-1 0,-2-1 0,-2 0-1,1 0-28,2 1 1,-1 0-1,0 0 1,1 0 0,-1-1-1,1 1-68,0 1 0,0 0 1,1 0-1,0-1 1,1 0-1,0 0 89,2 0 1,-1 2-1,1-1 1,-3-1-1,1 1 1,-1-1 14,3 1 1,-1 0-1,1 0-383,-3 1 0,0 0 0,1-1 365,2 0 0,0-1 0,1 1 1,-2 1-1,1-1 0,-1 1 4,3-1 0,0 0 1,-1 0-1,-1 1 0,-1-1 1,1 1-51,-1-1 1,0 0-1,1 0 1,1 0-1,-1 1 1,1 0 76,-1 0 0,1 0 1,-1 0-69,3 0 0,-1 0 1,1 0 43,1 0 0,0 0 0,-1 0-135,0 0 0,0 0 0,-1 0 130,1 0 1,1 0 0,-1 0 0,-1 0 0,1 0 0,-1 0 36,1 0 1,1 0 0,0 0 0,0 0 0,0 0 0,1 0-41,2 0 0,0 0 0,-1 0 0,-2 0 0,-1 0 0,0 0-7,1 0 0,-1 0 0,1 0 0,0 0 0,0 0 0,0 0-5,0 0 1,-1 0 0,1 0 0,2 0 0,-1 0 0,1 0 6,0 0 0,0 0 1,-1 0-1,0 0 1,-1 0-1,-1 0 3,1 0 1,0 0 0,-1 0-1,2 0 1,-1 0 0,1 0 9,0 0 1,1 0 0,0 0 0,0 0-1,1 0 1,0 0-3,-13 0 0,1 0 0,-1 0 1,0 0-1,11-1 0,0 0 1,-1 0-15,1 0 0,0 0 0,0 0 0,-1-1 1,1 1-1,0 1 30,0-1 1,1 1 0,0 1 0,0-1 0,1 0-1,0 0 1,-13 0 1,1 0 0,-1 0-1,0 0 1,13 0 0,-1 0-1,0 0-15,0 0 0,1 0 0,0 0 0,-1 0 0,0 0 0,0 0 1,1-1 0,0 1 0,-1 1 0,1-1 0,-1 0 0,0 1-24,1-1 1,0 2 0,-1-1 23,-3-1 0,0 0 1,1 1-5,2 1 1,0 1-1,0 0 1,-3-2-1,-1-1 1,0 1-43,1 1 0,1 0 0,0 0 48,-1 0 0,1 0 0,0 0-9,1 0 1,0 0 0,0 0-112,-2 0 1,-1 1-1,1 0 106,1-1 1,1-1-1,0 1 1,-2 0-1,-1 0 1,1 0-38,1 0 1,1 0-1,0 0-24,-1 1 1,0-1 0,0 0 83,1-1 0,0 1 0,0 0 0,-2 0 0,-1 1 0,0 0-45,0-1 1,-1 0 0,1 0 0,-1 0 0,-1 0 0,1 0-3,0 0 1,-1 0 0,1 0 0,0-1-1,0 0 1,0 0 85,0 1 1,1 0-1,-1 0-68,-1-1 0,0-1 1,-1 1 39,1 0 0,1 1 0,-1-1 1,-2 0-1,1-1 0,-1 0-44,1 1 1,-1 0 0,1 0 0,0 0 0,0-1 0,0 0 84,-1 1 1,-1 1-1,0-1 1,1-1-1,-1 0 1,0 1 1,-2-1 0,1 0 0,-1 0 1,0 0-1,-1 0 0,1 1-69,0 0 1,1 0-1,-1 0 1,-1-1-1,0 0 1,-1 1 58,-1 0 1,-1 0 0,0 0-1,-1 0 1,1-1 0,-2 1-15,14 1 0,-1-1-264,0-1 1,0 1 132,-1 3 0,-1 0 0,-2-3 0,-1 0-313,-2 2 0,-1 1 1,-4-2-1,-1 2 474,-3 0 1,-2 1 0,-3 0 0,0-1-858,-1 1 1,1 0-1,19 4 768,-6 0 0,-2 2 0,-9 1 0,-1 4 0,-3 1 0</inkml:trace>
  <inkml:trace contextRef="#ctx0" brushRef="#br0" timeOffset="6">7588 13436 8199,'15'-24'174,"3"2"1,10 2 354,10 2 1,5 3-984,-17 9 0,1 0 0,3 2 0,1 1 522,4-1 0,1 1 1,2 0-1,1 0-88,0-1 0,-1-1 1,1 2-1,0 0-57,-2-1 0,0 1 0,1 2 0,-1 0-68,0 0 1,0-1 0,4 0 0,-1-1 77,0 0 0,1 0 1,2 0-1,0 1-325,-1-1 0,0 0 0,1 0 0,1 0 409,3 0 1,0 0-915,3-1 0,1 0 875,-6 3 1,1 1-1,6-3 1,0 1 0,-3 0 0,-1 1-15,2 0 0,0 1 15,1-3 1,0 1 0,2 2 0,0-1 95,0 0 1,-1-1 0,-15 2 0,-1 0 0,0-1-236,17 0 1,0-1-1,-16 2 1,1-1-1,-1 1 238,1 0 1,-1 0-1,0 0 1,3 0 0,-1 0-1,1-1-403,-2 0 1,1 0 0,-1 0 441,2 1 1,1-1 0,-1 1-140,-2-1 1,-1-1-1,1 1 1,2 0 0,0 2-1,1-1 53,-1 0 1,0 0 0,1 0 0,1 1 0,1 0 0,-1 0 0,0 0 0,1 0 0,-1 0 0,1 0 1,0 1-1,0-1-12,-2 0 0,0 0 1,1 0-1,0 0 1,0 1-1,0-1-2,1 1 1,1 0-1,-1 1 1,2-1-1,1 1 1,-1-1-10,-1-1 0,1 0 0,-1 0 0,1 1 1,-1 1-1,0-1 2,-3 0 0,0 0 0,1 0 1,1 0-1,0 0 0,0 0-1,1 0 1,1 0 0,0 0 0,1 0-1,0-1 1,0 1 0,-1 0 0,-1 0 0,1 0 0,1 1 0,1 0 0,-1-1 24,-1 1 0,-1-1 1,1 0-1,1-1 1,-1 1-1,1 0-7,1 0 1,-1 0 0,1 0-194,2-1 1,1-1-1,-1 1 176,-2 0 0,0 1 1,1-1-1,1 0 1,1 0-1,0 0 1,-3 0 0,1 0 1,0 0-1,0 1 0,0-1 1,1 0 52,2-1 0,0-1 0,-1 2 0,1-1 1,0 1-1,1 1-81,-1-1 0,1 0 0,0 0-111,-1 0 0,0 0 0,0 0 145,0-1 0,0 0 0,0 0 0,0 0 0,-1 0 0,1 0 2,2 0 1,0 0 0,-1 0 0,-1 0 0,0 0 0,-1 0-19,2 0 1,0 0-1,0 0 1,-2 0 0,1 0-1,0 1 21,-1 0 1,1 0 0,0 0-1,0 0 1,0-1 0,1 1-14,-13 0 0,1 1 1,0 0-1,-1-1 1,12 1-1,-1 0 1,0-1 1,0 1 0,0 0 0,-1 1 0,0-1 0,0 1 0,0 0-24,1-1 0,-1 0 1,1 0 31,0-1 1,-1 1 0,1-1-28,1 2 1,0 0 0,0 0-1,-2-2 1,0 0 0,0 1 0,1 0 1,-1 0-1,1 0 1,-1 0-1,0 1 1,0-1-59,0-1 0,1 0 1,0 0 18,1 2 0,0-1 1,0 0 73,0-1 0,1-1 0,-1 0 1,-1 2-1,0 0 0,0 0-33,-1-1 1,-1 0-1,1 0 1,0 0-1,-1 0 1,1 1-3,0 0 0,-1 0 0,1 0 0,0 1 1,0-1-1,1 0 5,-1 0 0,1-2 0,0 1 0,-3 2 0,0-1 0,0 1 0,0-1 0,0 0 0,-1 0 0,-1 0 0,0 1 0,0 0 45,0 0 1,1 0-1,-1 0 1,0 1-1,-1-1 1,1 1-45,0 0 1,1 0 0,-1 0 0,-2 0-1,0-1 1,-1 1 14,1 0 1,-1 0-1,1 0-13,-2 0 1,0-1-1,0 0-1,-1 0 1,1 0 0,-1 1 70,0 0 0,0 1 0,1-1-70,1 0 0,0-1 0,-1 0 1,-1 2-1,-1 0 0,1-1 48,0-1 1,1 0-1,-1 0 1,0 0-1,-1 0 1,1 1-37,0-1 1,1 0-1,-1 0 1,0 0-1,-1 0 1,1 0-6,1 0 0,-1 1 0,0-2 0,-2 1 0,-1-1 0,0 0 1,1 0 0,0 0 0,1 0 0,-2 0 0,0-1 0,-1 1 30,2 0 1,-1 0 0,0 0 0,0 1 0,1-1-1,-1 0-30,0 0 0,1-2 1,-1 2-1,-2 0 1,1 0-1,-1 0 11,17-1 0,-1 1 0,-2 1 1,0 0 11,-2-1 1,-1-1-132,0 1 0,1-1 46,0 1 0,-1 0 0,-3 1 0,-2 0-71,-2 1 0,0 1 0,-4 0 0,0 0 123,-4 1 0,0 1 0,1-1 0,-1 0 0,-2 1 0,-1 1 0,-2-2 0,0 0 0,20 6 0</inkml:trace>
  <inkml:trace contextRef="#ctx0" brushRef="#br0" timeOffset="7">5652 6853 8444,'-15'0'-565,"2"3"547,3 0 1005,1 4-579,4-2 1,1 10-124,4 4-131,0 3 0,0 10-104,0 2 1,-1 8 205,-2 4-1898,-2 5 1571,2-21 1,0 0 61,-1 0 0,0 1 1,0 5-1,0 0 112,-2-1 0,-1 1-132,3 2 0,0-1 33,0-3 0,0-1 0,2 2 0,0 0 105,-1-1 1,-1 0-142,2 2 1,0-1 59,2-2 1,0 0 0,1 0-1,-1-1 72,2-2 1,-1-1-72,2-1 1,0 1 0,1 2 0,1 0-158,0 0 0,-1 0 1,1-2-1,0 0 170,-1 2 1,1 0-1,-2-1 1,0-1-64,0 0 0,0 1 1,-1-1-1,-2 1 44,2 3 0,-1-1 1,0-2-1,0-1 18,-2 2 0,2 0 1,0 0-1,1-1 0,-1 0 1,1-1 0,-1 4-1,1-1-159,-2-1 1,0 0 0,0 1 0,1 0 14,0-3 0,1 0 0,-1 2 0,0 0 81,2 1 1,0 1 0,0 1 0,0 1-28,2 1 1,0-1 0,-2 0 0,0 0 32,0-1 1,0 0 0,0-1 0,1 0-50,2 0 0,1-1 1,-2 2-1,0 1 37,1-1 0,1 0 13,-2 0 0,0 0-967,-2 3 0,-1 0 963,2-2 0,0 1 0,-1 5 0,-1 1-21,1-2 0,0 1-42,-1-4 1,0 0 56,0 0 1,0-1 0,-1-3-1,0 0-555,2-1 0,0 1 547,-2-1 1,0 1 0,2 2 0,-2 1 203,0 0 1,-2 0-1,3 0 1,0 0-142,-1-2 1,1 0 7,0 3 0,-1 1 0,-1 3 1,-1 1 91,-1 1 1,1 1-1,0-3 1,1 0-531,-2-2 0,1 0 659,-2 1 0,0 0-140,1-1 0,-1 1 0,-1 2 0,-1 1 10,0 0 1,1 1 95,-1 0 1,0 1-109,1 3 1,-1 1 0,-1-2 0,0 0 174,-1 2 0,1-1-159,0-3 1,0 0 0,2 0-1,1 0-91,0-3 0,0-1 0,2 1 1,0-2 195,0-2 0,-1-1 0,1 0 0,1 1-350,0 1 0,0 0 0,0 0 0,0 0 77,0 2 1,0-1-1,0 0 1,1-1-47,1-2 1,-1 0 0,0-1 0,-1 0 0,2-1 0,-1 1 31,0 0 0,-1 0-54,0-3 1,0-1 4,2 3 0,1-1 65,-3-4 1,1 1 0,1 1-1,0 1-50,-2-1 1,0 1 82,0 2 1,0-1 0,0-2 0,0 0 38,0 0 1,0 1-17,0-4 1,0 1 0,0 1-1,0 1 45,-1-3 0,2 1 0,0-1 0,2 1 250,0-2 0,0 0 0,1 0 0,0 0-333,1-1 1,0 1 0,-1 2 0,1 0 29,-1 2 0,1-2 0,1-2 0,1-1 79,5 23 0,4-4 266,-4-5 0,0 6-296,-2 0 1,-1 2 62,0-3-99,1 1 0,-1-4 37,0 1-202,1 3 24,-1 1 1,-4-22 0,-1 1 8,6 19-381,-1-1 468,0-8 0,-3-5 268,1-4-835,-1-9 361,3-1 1,-1-8-230,-1 3 170,1-3 0,-4-1 64,2 1 1,-1-5-891,-2-2 1407,-2 2 0,4-4 1,-5 3-1</inkml:trace>
  <inkml:trace contextRef="#ctx0" brushRef="#br0" timeOffset="8">5577 14413 8248,'-9'5'0,"-2"4"34,1-3-81,-1 2 1,11 4 118,0 3 0,7 3 1088,5 10-865,9-3 0,-5 13-82,5-1 0,3 2 50,1 8-1631,-2-7 1416,-10-17 0,1 0 0,6 11 95,5 0-803,-4-4 618,6 2 0,-7-12 90,5-5 0,-4-8-17,1-3 0,-6-4 674,0-4-703,-5-5 44,3-5 500,-5-9-304,0-5 0,1-6 14,-1-7-183,4-1-60,2-5 1,0 0 187,1-3-1252,-1 3 847,-4 19 1,1 1 0,7-17-112,-1 1 0,1 5 315,-3 3 0,-2 2 0,2 4 0,-2 4 0,-3 7 0,-2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51.135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4143 12272 8115,'-45'12'108,"1"1"0,-1-1 541,1-3-3113,-1 1 2762,-2 3-278,20-8 0,-1 0 68,0 4 0,0 0 0,-7-2 0,0 0-19,0 3 0,-1-1 0,-3 0 0,-1 1-73,-1-1 0,-2 0 0,-3 1 0,-2-1 63,-1 1 0,-1-1 1,0-2-1,1 0-266,2 0 1,1-2 0,-3 1 0,0-2 337,0-1 1,-1 0-85,15-1 1,-1-1 0,1 0 0,-13-1-1,-1-1-1,-1 0 0,1-1-675,2-2 1,1-1 711,-5-2 0,0-1-6,6-3 1,0-1-777,-5 1 0,0-1 755,9-4 1,0 0 0,-1 0 0,1 1-164,4-3 0,2-2 91,1 1 0,1-1 56,-4-5 0,0-1 0,5 3 1,-1-1-3,0-1 0,1 0 0,1-1 1,1 0-75,2 0 1,0 0 0,1-4 0,1 0-19,0-3 1,0 0-21,3 1 0,1-1 211,-1-3 1,1-1-196,5 0 0,1-1 21,-3-1 0,1-1 1,6-3-1,1 0 54,-1-2 0,2 0-14,1 2 0,2 0-1,4-3 1,1 0 0,0 2-1,2 1-13,2-1 1,2 1 124,1 0 0,1-1-55,4-2 1,2 0-1,2 4 1,0 1-35,3-2 0,0-1 61,3 1 0,1-1-62,-1 2 1,2 0-1,3-3 1,1 2 167,0 0 0,1 2-165,0 1 0,1 0 20,-1 3 1,1 0-15,2 0 1,0 0-3,0 4 0,1 0 1,4-2-1,0 0 42,0 0 0,1 1-78,-2 3 1,1 0 34,4-1 1,0 0 0,-3 4 0,1 0-20,5 0 0,0 0 0,-1 2 0,1 0 70,3-1 0,0 1 0,-2 3 0,1 1-67,1 0 0,0 1 1,0 2-1,0 2-2,1-1 0,1 2 0,1 0 0,1 2 61,1-2 0,0 1-51,-2 1 0,1 3-318,-2 3 0,-1 1 209,-2 0 1,0 2 99,0 4 0,0 1 1,-3-1-1,1 2 12,1 1 1,1 2-49,-5 2 1,0 0 30,3 3 1,-1 1 0,-4 0 0,0 1 126,1 1 1,-1 1-28,0-1 0,0 0 10,3 2 1,-1 0-1,-3-1 1,-1-1-92,1 1 0,0-1 91,0 0 1,-1 1-101,-2 0 1,0 2-1,4 0 1,-1 1 135,-2-1 0,0 1-13,-2 2 1,0-1 100,1-3 1,-2 1-131,-2 3 0,-1 0-70,2-1 0,0-1 0,-2 3 1,0 1 254,1-1 1,-2 2 0,-4-1 0,-2 1-228,0 1 0,-1 0 1,-4 0-1,0 1 62,0-1 1,-1 0-172,0 2 1,-1 1 25,-2-1 0,0 0 0,-1 3 0,-1 1 74,-1-2 1,-2 1 118,0 0 0,-1 0-75,-1 1 0,0 0 0,-1 2 0,1-1-56,0 1 1,-1-1-1,-1 1 1,-1-1 30,0-1 0,0 0 109,-2 0 0,1 0 175,-1 2 0,0 0-301,0 0 1,0 1-126,-4 0 1,-1-1 11,3 0 0,-2 0 41,-4 0 1,-1 0 0,1 0 0,-1 1 115,-3 1 0,-1 1-200,1 2 1,-1 0 125,-4-4 1,-2 0-1,2 2 1,0 1-45,-3-4 0,0-1 0,-1 1 1,-1 0 166,-1 0 1,0-1 0,-3 0 0,-1 1-217,1-1 1,-1 1 78,-1 0 1,-1-1-527,1-5 1,0-1 43,0 5 1,-1-1 306,-2-1 1,-2 0-1,3 2 1,-1 0-68,-1 0 0,-1 0-747,1-2 0,-1-1 614,-2 3 0,1-1 0,0-1 0,-1 0-52,-2 2 0,0 0 1,-1 1-1,0 1 408,-2-1 0,0 1 0,-1 2 0,0 0 0,1-1 0,0 1 0</inkml:trace>
  <inkml:trace contextRef="#ctx0" brushRef="#br0" timeOffset="1">8091 9423 7993,'-9'-7'0,"0"1"822,3 0-466,-2 1 0,7 0 37,-2 2-173,6 1-28,2-2 0,6 4 36,1 0-16,-2 0-65,12 0 0,-5 0 76,7 0 1,5 0 89,6 0-283,1 0-305,5 0 0,8 0 444,-20 0 0,1 0-1200,2 0 0,1 0 1045,6 1 1,0-2 0,2 0 0,-1-1 4,3 1 1,1-1-7,2-2 0,1 1 0,2 2 0,0 0 99,3-2 0,-1 0 0,-4 1 1,0 2-322,-2-2 1,0 0-1,-2 2 1,-1-1 262,-2 1 0,1 0 1,-2 0-1,0 0-147,-1 0 0,-1 0 1,-4 2-1,0 0 229,-2-1 1,0 1 0,-2 1 0,-1 0 51,-2-2 0,1 1 0,24 4-204,-1-3 0,-10 3 0,0-1-20,-6 0 48,-7-3 1,-1 3-1,-5-3 1812,0 1-1683,-5 0 1337,-3-3-1389,-8 0 653,-1 0 1,-12-1-587,-4-2 0,-9 2-228,-4-2 1,-6 2-234,-3 1 1,-7 0 73,-6 0 1,20 0-1,-1 0-176,-2 0 0,-2 0 0,-2 1 0,0 1 307,-2-1 0,0 1 0,-1 1 0,0 0-388,-2-1 1,0-1-1,-4 3 1,-1 0 334,-2-1 0,-1 0 0,-2 1 1,0 0-1092,1 1 0,0 0 1221,0-1 1,0 1-1,1 1 1,0 0-151,0 0 1,1 1-368,6 1 1,0 0 566,0-3 1,2 1 0,5 2-1,1 0 11,-1-1 0,1-1 29,1 0 0,1 0 0,0-2 1,2 0 366,-22 2 0,6-1-248,9-5-69,3 0 0,8 0 1122,-1 0 0,8 0-913,2 0 1989,3 0-1893,7 0 1679,1 0-2224,4 0 243,8 0 1,7 0 340,10 0-345,10 0 0,4 0 350,11 0-690,-23 0 1,2 0-1,3 0 1,1 0 313,2 0 1,1 0 0,3 0-1,1 0 7,1 0 1,2 0 0,-1 0 0,0 0-58,3 0 1,0 0 0,-1 0 0,0 0-324,3 0 0,-1 0 0,-1-2 0,0 0 409,5 1 0,0-1-1292,-8-1 0,1-1 1157,5 2 0,-1-1 0,-11-1 0,-1-1 58,1 0 1,0 0-1,-4 1 1,0-1-386,-1 0 0,0 1-1802,18-6 1666,-3 5 1,-15 1-257,-6 4-2020,-2 0 1261,-5 0 1487,-7 4 0,1 1 0,-7 5 0</inkml:trace>
  <inkml:trace contextRef="#ctx0" brushRef="#br0" timeOffset="2">8305 11387 8083,'-9'-6'-149,"0"0"-1,-1 4 375,5-7 1,2 8 399,6-2 1,3 2-277,7 1 1,4 0-141,5 0 1,5 0 143,1 0-110,8 0-398,7 0 0,8 0 325,-23 0 1,0 0-1036,2 0 0,0 0 956,6 0 0,2 0 1,0 2-1,1-1 50,6 1 0,0-1-59,0 3 0,0 0 1,4-3-1,-1 0-89,-1 2 0,0 0 0,1 0 0,2 0 42,1 2 1,0-1 0,1 1 0,0-1-400,-1-1 1,0 0 0,-2 1-1,-2-1 355,-4-1 0,-2-1 0,-1 2 1,-1 1 15,-2-3 1,0 1 0,0 1-1,-1 0 39,-3-1 1,-1-1 0,-1 1 0,0-1 188,22-1 1,-6 0 25,-3 0 1,-12 3-153,-1 0 0,-13 0 642,-2-3 0,-9 1-622,-4 2 676,-2-1 1,-2 2-833,-2-4 1,-6 0 1046,-7 0-1646,-9 0 438,0 0 0,-16 3-36,1 0 0,-9 0-119,-3-3 0,21 0 1,1 0 83,-1 0 1,0 0-54,-3 0 1,1 0 0,3 0 0,-1 0 186,-1 0 0,-1 0 0,-1 0 1,-1-1 40,-1-1 0,0 1 0,-1 0 0,0 0 9,-2-2 1,0 0 0,1 0-1,0-1-263,-2 0 0,-1-1 0,1-1 0,-1 0 339,-1-1 0,1 1 0,1 0 0,1-1-33,2 0 1,-1 1 0,1 2-1,0-1 29,1 0 0,1 1 1,0-1-1,0 1 46,1 3 0,0-1 0,4 1 0,1-1-11,1 2 1,0 0-1,-22 1 179,1 2 1,4 4-129,2 5 1,9-2 411,3 3 1,7-3-237,8-1 171,7-3 0,6-1-345,6-2 0,6-2 444,7 2 0,7-2-440,5-1 0,9 0-27,9 0 0,-18 0 1,0 1-145,4 1 0,1-1 1,4 0-1,1 0 114,4 2 0,0 0 0,0 0 1,1 1-469,1 0 0,2 1 0,0 0 1,2-1 453,1 1 0,1 0 1,-14-2-1,1 0 0,1 1-44,1 0 0,0 0 1,1 0-1,-1 0 0,0-1 1,1 1-221,-1 0 1,1 0-1,-1 0 1,-2 0 0,0-1-1,-1-1 223,15 2 1,-2-1 0,-4-1 0,0 0 46,-6-2 1,-1 0 0,-5 0-1,-2 0-42,16 0 1,-6-1 405,-7-2 1,-4 2 610,-8-3-995,-8 3 1542,-10 1-1396,-4 0 2104,-9-4-2153,-5 3 1,-11-3 154,-6 4-1258,-10 0 608,-7 0 0,20 0 0,-2 1-208,-1 1 0,0-1 122,-2 0 1,0-1 0,-6 3-1,-1-1 270,0 0 1,0 0 0,-5-2 0,1 2 38,-1 1 0,0 0 1,-4-2-1,-1 1-193,2 1 0,0 0 0,0-2 0,-1 0 349,-1 1 0,1-1 0,2 0 0,1-2 45,2 0 0,2-1 0,4 0 0,3-1-416,8-1 0,1-1 926,-20-5-38,17 1-356,2 0 0,12 3 1054,3-1-843,6 5 688,2-2 0,8 4-913,2 0 1240,6 0-1087,7 4-111,9-3 0,10 7-78,9-5 1,-20-2 0,2 1-241,3-2 1,1 0 0,4 0-1,0 0 229,5 0 0,0 0-1100,2 0 1,0 0 1063,8 0 0,2 0 0,-2-2 0,0 0-52,-14 0 1,0 0-1,1-1 33,0 1 0,0-1 1,0 0-1,-1 0 0,0 0 1,1 0-113,-1 0 1,1 0 0,-1 0 0,-2 0 0,0 0 0,-1 0-144,13 0 1,-3 0 0,-5-1 0,-3 1-580,-8 1 1,-2 1 269,20-2 0,-13 3-36,1 0 570,-5 4 0,2-3 0,-4 3 0</inkml:trace>
  <inkml:trace contextRef="#ctx0" brushRef="#br0" timeOffset="3">7225 7570 8095,'0'-5'-452,"0"-4"536,0 8 0,1-6 282,2 4 162,-2 0-236,4-1 1,-5 3-82,0-4 1,-5 7 327,-1 1-336,-2 2-99,-6 8 0,2 3-38,-7 5 1,1 4 282,-10 6-480,2-2-85,-6 8 0,4-5 289,0 2 0,4-2 16,3-4 1,3-9 70,6-3-190,3-9 9,9-3 436,0-4 125,4-4-296,2 3 0,3-6 219,0 4 1,4-4-188,-1 0 0,5 3 56,-2 1-351,3-2 174,4 4 0,-2-3 196,2 4-623,2 0 256,-5 0 0,8 0 112,-2 0 0,2 0 35,1 0-695,0 0 404,0 0 0,0 0 102,0 0 0,-4 0 275,1 0 1,-5 0-190,-1 0 269,-1 0 42,-8 0-201,0 0 536,-6-4-63,-4 3 465,0-4-507,0 1-275,-4 3 0,-1-7-23,-5 2 1,1-3-97,0 0 1,-5 0-123,-1 0 0,0-2 360,0-1-907,-5 1 406,0-6 0,-2 3 109,3-1-1723,-4-3 1115,4 4 0,-4-2-1872,4 1 1246,1 3 411,3-1-1978,-2 4 2780,6-1 0,-2 1 0,3 0 0</inkml:trace>
  <inkml:trace contextRef="#ctx0" brushRef="#br0" timeOffset="4">6797 9991 8187,'0'5'-197,"-1"0"83,-2-2 0,2-1 243,-2 4 186,2-4-131,1 7 0,0-7 107,0 4 1,0 0 14,0 3 1,1 2 100,2 1-223,2 3 0,4 4 184,1 3-169,3-2 1,1 8 198,5 0-781,0-1 215,3 6 0,-1-4 113,4 2 1,-3-6-98,3 3 1,-8-3-9,2 0 0,-4-2-132,1-5 0,-3-2 50,-3-1-222,-1-3 252,-4 1 0,2-3 45,-4-1 1,0-3-9,-3 0-590,0-4 169,0 7 596,0-8 0,0 3 0,0-4 0</inkml:trace>
  <inkml:trace contextRef="#ctx0" brushRef="#br0" timeOffset="5">6769 10084 9797,'6'0'420,"0"0"-545,1 0 250,2-4 0,4 1 124,3-3-226,1 0 113,2 1 1,3-2 97,0 4-264,3-5 141,-1 3 1,7-1-36,0 0 28,4-1-42,-6-2 1,7 3 20,-5 0 0,-1 4 110,-6-1-60,3-3-51,-7 5 0,3-3 79,-5 4-167,-3 0 99,-2 0 0,-3 0 37,-1 0-50,-4 0 0,-1 1 80,-4 2 1,1 3-51,2 3 1,-2 0-70,3 0 1,-3 1 68,-1-1 0,0 0-145,0 1 1,-4 0 120,1 2 1,0-1-97,3 1 0,-3-1 30,0-2 1,-1 0-17,1 1 1,1-1 52,-4 0 1,2 0 3,-2 1 0,0-1-13,-3 0 0,2 1 3,1-1 1,0 3 37,-3 1 1,-2 0-34,-1 0 0,2-2 90,-3 5 0,3-1-48,1 4 0,-2-1 2,-1 1 1,1 3 26,-1-1 1,2 1 1,0-3 1,1-2-18,0-1 1,3 0 1,-1-3 0,2-1-144,-1-2 1,-1-4 127,4 0-185,-5-4-519,7 2-848,-3-4 1454,4-4 0,0-5 0,0-6 0</inkml:trace>
  <inkml:trace contextRef="#ctx0" brushRef="#br0" timeOffset="6">8808 6862 7996,'-10'3'0,"-1"1"-284,2 2 140,-2 0 1,7 3 457,-3 0-141,3 5 0,4 0-80,0 5 215,-4 0-142,3 3 1,-3-1-13,4 4-185,0 0 117,0 3 0,0-1-75,0 1-65,4 0 125,-3 0 0,4-1-478,-2-2 217,-2-2-161,8 0 1,-5-5-241,2 1 1,2-5 207,-2-4 383,-1-1 0,3-4 0,-3-1 0</inkml:trace>
  <inkml:trace contextRef="#ctx0" brushRef="#br0" timeOffset="7">8752 6890 7995,'-9'-15'0,"0"-1"0,3 0 363,3-2-137,2-1 1,1 5-176,0-4 118,4 8 1,1-4 84,1 5 1,5 0-29,-2-1 1,4 2-1,-1 2 0,3 2 28,3 4 1,4 0-29,0 0 0,0 1 0,-4 2 0,0 3-231,-3 7 1,-1-2 75,-5 4 1,-1 1-852,-1 3 548,-3-1 0,-5 1-59,-2-1 221,-3 1 0,-4 0 42,-2-1 0,0 4 34,-3 0 1,-1 0-13,-2-4 184,3-3-165,-3-2 1,8-4 203,-2 1-182,-3-1-2,9 0 0,-5-2 54,8-1 34,-1-4 145,4 6-112,0-7 1,5 6-71,1-4 0,5 5 18,2-2 1,3 5-164,0 2 138,5 3-11,-1-5 1,7 6-296,-2-1 120,2 1-178,1 2 1,-2-2-248,-1-1 0,-1 2 189,-2-3 0,-6-1-175,3-2 0,-7 1 520,1 0 0,-7-1 0,-2-2 0</inkml:trace>
  <inkml:trace contextRef="#ctx0" brushRef="#br0" timeOffset="8">10838 9516 8305,'0'13'841,"4"6"-634,-3 5-264,7 3-170,-3 6 0,6 3 356,1 4 0,0 5-121,3-2 1,-2-5 75,2 0 1,-3-12-140,4-1 0,-4-5 411,4-5-531,-5-5 128,3-6 1,-5-5 167,0-2-77,-3-7-9,2 0 1,-4-8 30,2-1-42,2 0 1,-6-5-115,5 3 124,-5-3 1,3-4 37,-2 0-257,-2 0 220,3 0 0,-3 0 19,2 0-45,-2 5 0,4 1-10,-5 6 320,0 3-149,0 4 0,0-1 33,0 5 55,0 1 52,0 16-130,0 0 1,4 10-29,2-3 32,2 4-74,1 5 1,1 1-30,-1 2 1,1-2-120,3-1 1,-2-1 37,5-3 83,-5 3-33,7-11 1,-4 4 38,5-11-40,-5 2 46,4-10 162,-4 3-115,5-8 1,-5-2-28,-1-6 0,-3-3 35,0-3 0,-1-5 4,0-2-424,0-2 203,-3-1 1,-1-1-863,-2-2 648,-2 2 0,3-3-541,-4 4 562,-4 4 1,-1 2-44,-5 3 0,2 1 84,2 3 0,-2 2-296,2 7 515,-3-2 0,0 3 0,0-5 0</inkml:trace>
  <inkml:trace contextRef="#ctx0" brushRef="#br0" timeOffset="9">9702 6797 7781,'0'-9'-227,"0"-1"779,0 5-155,0 1-236,0 4 0,0 8 317,0 5-76,4 7-324,1 4 1,1 11-54,1 3 1,0 5-105,5 0 0,-1 0 248,1 0 1,1-3 126,0 0-1007,3-2 522,-5-5 0,5-9 31,-3-8 0,2-6 115,-2-4 1,-1-3 205,-3-6-11,1-6-133,-1-6 47,0-3-40,1-5 0,-1-2 22,0-6-271,1 2 244,-1-7 1,-1 3 48,-2-4-748,3-1 694,-8 1 1,6 5 43,-4 4 0,0 4 6,-3 6 244,0 3-182,0 6 0,0 6 101,0 6 0,0 3-114,0 7-8,0 5 0,3 6 563,0 4 0,5 1-494,-2 2-290,2-2 81,-3 3 0,4-5 184,-3-2-299,2-3 194,5-3 1,-2-1-80,1-3 91,-1-5-47,-2-6 249,0-4-230,1 0 1,0-4 24,2-3-352,-1-5 193,2-3 1,-3-4 68,3-3-1194,-3 2 823,4-7 1,-5 8-39,0-3 1,-3-1-143,1 2 0,-2 0 586,1 5 0,2-1 0,-3 2 0</inkml:trace>
  <inkml:trace contextRef="#ctx0" brushRef="#br0" timeOffset="10">11750 9497 7977,'0'-6'78,"0"0"337,0-1-220,0 2-29,0 1 0,1 12 32,2 5 1,0 4 19,3 5 0,-3 6 0,3 6 1,-3 2-78,3 2 1,1 2-269,2 0 0,-3 5-407,0-2 395,0-1 1,4-5-263,-1-6 1,-3-2-829,1-1 842,-1-4-483,-1-6 870,3-8 0,-7-6 0,3-4 0</inkml:trace>
  <inkml:trace contextRef="#ctx0" brushRef="#br0" timeOffset="11">11797 9385 7977,'0'-15'25,"0"-1"1,4 4-26,2-4 0,4 5 1146,2-1-690,7 1 1,1 3-32,5 2 1,2 2-89,1 4-336,2 0 54,-10 0 1,2 1 127,-3 2 0,-1 3-155,-3 6 0,-5 0 52,-3 3 0,-5 1-166,1 2 1,-7 2-174,-6 2 190,-3-3 0,-6 8 78,1-2-452,-5 6-1019,-5 2 1348,-1 0 1,-3-1 47,4-4 0,4-4-374,2-2 698,-1-2-146,7-2 0,0-6-148,9-3 178,3-6-70,4 1 1,1-3 423,2 2 308,3-2 0,6 8-582,0-3 0,5 2 272,-2 1 0,3 4-383,1-1-7,-1 5 0,4-6 196,0 5-534,4-1 188,-3 4 1,2-4 132,0 1-818,-4-5 516,6 7 0,-8-8-760,3 3 648,-2-3 1,-5-1-78,1 1-1079,-5-5 946,3-1 1,-4-4 536,2 0 0,-1 0 0,2 0 0</inkml:trace>
  <inkml:trace contextRef="#ctx0" brushRef="#br0" timeOffset="12">12560 9981 7977,'0'5'361,"0"0"0,0-4-402,0 2 128,0-2-106,0 7 1,1-6 18,2 4 0,-1 0 0,2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51.148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22057 763 8256,'0'-9'-662,"0"0"797,0 4 74,0 1 0,0 5 572,0 2 1,-3 3-211,0 6 0,-4 8-228,1 8 1,-6 2-92,0 7 0,-5 3-335,2 10 0,4-22 0,0 1 136,-1 3 0,-1 1 0,0 0 0,-1-1-373,1 3 1,-2-1 0,2-3 0,-1 0 178,-1-1 0,2-1 0,0-2 0,2 0 99,0-1 0,0 0 0,-8 15-672,4-4 1,2-9 373,3-3 0,1-8-1199,0 2 309,3-7 1404,2-2 0,0-10 1,-1-6-1</inkml:trace>
  <inkml:trace contextRef="#ctx0" brushRef="#br0" timeOffset="1">21899 866 8103,'9'-19'11,"1"1"0,-1 3 134,0 3 1,4-1 25,-1 4 1,2-1 98,-2 7 1,-2 1 29,3 5 0,-3 3-45,-1 6 1,1 4-1,-1 5 1,4 4 178,-1 6 0,1 7-141,0 5 0,-3 4-380,3 2 0,-7-23 1,1 1 173,-1 2 0,0 1 1,1 0-1,0 0-84,-1 1 1,0 0 0,-1-1 0,1 0 84,0-2 1,0 0-1,4 24-182,0-3 1,-1-3 53,0-6 0,-2-5-444,-1-10 177,-4-2 0,3-9-38,-2-1-135,-2-7 0,2-2 226,-6-4 1,1-1-804,-4-2 1,-1 1 1148,-6-4 0,-1-5 0,-5-3 1</inkml:trace>
  <inkml:trace contextRef="#ctx0" brushRef="#br0" timeOffset="2">21787 1397 8064,'-9'-5'0,"0"-1"0,4 1 493,1-1 0,4 3-69,4-3 0,2 0 29,6 0 0,3-2-221,3 2 1,4 2-209,0 0 0,4 0 31,-2 1 1,3 0-150,1 3 1,3 4 215,0 2-283,0 3 0,-3 0 0,0 0 1</inkml:trace>
  <inkml:trace contextRef="#ctx0" brushRef="#br0" timeOffset="3">22802 996 8149,'0'-14'0,"0"1"0,-3 0 333,0 0 0,-3 1-61,3 3 0,-3-1 122,2 1 0,-3 1-107,1 2 1,-5-2-44,-2 5 0,0 0-54,0 3 0,-1 1-160,-5 2 1,4 3 82,-1 3 0,2 1-88,-2 3 1,0 1-75,3 5 55,1 3 8,3 2 1,0 5-57,3 2 0,-1 1 6,4 2 0,0 3 43,3-3 1,4 4-11,2-1 1,3 2-143,4-8 1,1-1 93,5-6 0,2-2-133,1-6 1,3-3 75,-3-4 0,3-3 1,-4-3 1,4-2-324,-3-1 1,3-1 51,-4-2 1,1-4-62,-3-5 0,2 1 439,1-5 0,4-4 0,-2-3 0</inkml:trace>
  <inkml:trace contextRef="#ctx0" brushRef="#br0" timeOffset="4">23137 791 8320,'-1'-6'-26,"-2"0"1,2 3-195,-2-3 1,3 3 295,3-4 0,2 5 338,5-1 1,0 2 488,3 1 0,-3 0-643,2 0 1,2 1-166,-2 2 0,4 1-197,-4 3 1,4 1-322,-4-2 0,4-1-498,-4 2 0,0-2 177,-2 1 744,-1 2 0,0-3 0,1 5 0</inkml:trace>
  <inkml:trace contextRef="#ctx0" brushRef="#br0" timeOffset="5">23296 912 8244,'-5'10'0,"-3"3"0,5 3-77,0 1 5,3 2 1,0 1 257,0 1 1,0 5 472,0 2 1,0 3-315,0-3 0,0 0-136,0 3 1,0 1-340,0-1 0,0 0-85,0-3 1,-3-1-91,0-2 0,-4 1 176,0-5 0,2-3-41,-1-6 0,3-5 258,-3-4 61,4-2 1,-3-1 406,1 0-221,3-4 377,-3-2 0,7-3-188,0 0 1,5 3-4,-2-1 1,5 5-358,2-1 0,0-1-409,0 1 0,-2 0 370,4 3-2367,1 0 1156,-2 0 1086,4 0 0,-3-4 0,3-1 0</inkml:trace>
  <inkml:trace contextRef="#ctx0" brushRef="#br0" timeOffset="6">23845 791 8046,'0'-6'-274,"0"0"0,0 3 909,0-3 194,0 4 1,0-1-390,0 6 1,0 3-210,0 6 1,1 4 345,2 5 1,-2 4-133,2 6 0,-2-1-214,-1 4 0,0 4-326,0 2 1,0 6-67,0 0 0,0-2-25,0 2 1,-1-2-273,-2-1 0,1-1 203,-4-1 0,3-10-191,-3 0 1,4-8-267,-1-2 1,0-4 260,0-2 1,2-6-852,-2 0 652,2-6 650,1 1 0,0-4 0</inkml:trace>
  <inkml:trace contextRef="#ctx0" brushRef="#br0" timeOffset="7">23771 875 8026,'-6'-18'0,"2"-1"195,4 0 1,2 2-84,5 1 0,3 0 303,9 3 0,0-2 115,3 2 1,-1 1 91,3 3 1,-3-1-219,1 1 0,1 4-15,-2 2 0,4 2-193,-3 1 0,1 7 5,-2 2 1,-1 10-141,2-1-2,-3 7 28,-4-1 0,1 7-385,-3 0 1,2 5-41,-2 2 0,1-1-279,-4 3 1,1-1 187,-5-2 0,1-1 19,0-2 1,0 0 218,-4-6 1,0-2 55,-3-7 0,-4-1 463,-2 1 0,-6-2-212,0-1 1,-5 1 503,2-5 1,-6 3-139,-1-2 1,-3 2 172,0-2 1,1-1-383,-1-2 0,4-4-35,0 0 1,1-1-316,1 1 0,5-2-572,2-4 0,1 0-1932,2 0 2581,0 0 0,-1-4 0,1-1 0</inkml:trace>
  <inkml:trace contextRef="#ctx0" brushRef="#br0" timeOffset="8">24199 1592 8026,'-13'0'0,"1"0"1137,0-4 0,8 2 1251,4-4-3093,0 4-1446,8-2 2151,-7 4 0,3 0 0,-4 0 0</inkml:trace>
  <inkml:trace contextRef="#ctx0" brushRef="#br0" timeOffset="9">22160 1946 8057,'-24'-3'202,"2"0"-18,7 0 1,7 0 33,8-1 0,8 1 377,7 3 1,7 0 30,3 0 0,9 0 362,3 0 1,11 3-600,1 1 1,-19-2-1,0 0-357,4-1 1,1 1 0,5 0-1,3 0 315,4 1 1,2 0-1,3 1 1,0 0-470,-16-1 0,0-2 0,1 2 0,0-1 0,1 1 0,0 0 274,1 0 1,1 0 0,-1 0 0,-4-1-1,1 0 1,-1 0-69,1 0 1,1 1 0,-1-1-1,13 1 1,-1 0 28,-1 1 0,-1 1 0,-1-2 0,-1 0-177,-2 1 0,0-1 0,-4-2 0,-2 1 263,-1 1 0,-1 0 0,-3-2 1,-1 0-260,-4 0 1,0 1 0,25 2 173,-4-1 0,-9 1 118,-4 0 0,-8-3 436,-4 2 1,-3-2-422,0-1 0,-5 3-247,-1 0 0,-7 0 0</inkml:trace>
  <inkml:trace contextRef="#ctx0" brushRef="#br0" timeOffset="10">12067 7346 8070,'-9'-5'368,"-1"-3"0,6 6-931,4-4 0,1 3 84,5 0 0,1 2 73,2 1 1,-3 1 405,0 2 0,-4 3 0,11 3 0,-3 0 0</inkml:trace>
  <inkml:trace contextRef="#ctx0" brushRef="#br0" timeOffset="11">12216 7635 7973,'-4'9'811,"0"1"-431,-3-1 1,3 1-283,4 3 1,0-1 78,0 7 1,3-2 60,0 8 0,2-2 0,-2 5 0,-2-6-323,2 6 0,1-5-170,-1 2 1,4-4-237,-1 0 0,0-2-1019,0-3 1510,0-3 0,3 0 0,1 2 0</inkml:trace>
  <inkml:trace contextRef="#ctx0" brushRef="#br0" timeOffset="12">12365 7700 7963,'0'6'-158,"0"0"1,1-2 104,2 2 1,-2 0 383,2 3 1,1 4-88,-1-1 0,1 2-168,0-2 0,-2-1-139,4 5 0,-3-2 88,3 2 1,-3-2-47,3-1 0,-2-6 172,2 2-300,-4-1 0,3-3 120,-2-2 0,-2-6-190,2-3 1,1-8 6,0-5 0,0 0 131,-1-6 1,-2 3 280,2-3 1,1 2-92,-1-2 0,4 2 57,0 4 0,-2 2-88,1 1 0,0 3 235,3 4 0,-2 0-76,-1 3 0,0 2-8,3 4 1,-2 5-52,-1 4 0,0 5-285,3 5 1,-2 0-406,-1 3 1,0-2 286,3 1 0,0-1-218,-3-1 0,3-4 177,0 1 0,1-5-721,2 1 987,-2-1 0,4-2 0,0 0 0</inkml:trace>
  <inkml:trace contextRef="#ctx0" brushRef="#br0" timeOffset="13">12886 7672 7963,'0'-9'344,"0"0"183,0-1 1,0 1-329,0 0 0,0-1 24,0 1 0,-3 3 131,0 0 0,-4 3-79,1 0 1,-3 2-176,0 1 1,-3 4 95,-1 3 0,-2 5-209,2 4 1,1-2-132,2 2 1,5-1-134,2 4 1,2-2-39,1-1 0,0 0 146,0-3 0,1-1-112,2-2 1,2-4 46,5 0 1,-1-4 226,0 1 0,4-2-132,-1-1 0,4 0 239,-4 0 1,1-3 45,-4 0 1,0-4 67,1 1 1,-1 0-42,0 0 0,-1 0 21,-1-3-70,1-1 1,-4 1 25,2 0 27,3-1 1,-8 1-78,2 0 0,-2 3-523,-1-1 1,-1 5-629,-2-1 183,-3 2 0,-3 1 166,0 0 0,3 0 702,-1 0 0,-3 0 0,-4 0 0</inkml:trace>
  <inkml:trace contextRef="#ctx0" brushRef="#br0" timeOffset="14">12756 7570 7963,'-4'-10'0,"-1"4"1243,-5 0-794,5 4 1,2-1-65,6 6 0,2 2 75,5 4 0,-1 5-95,0 1 0,0 7-26,1 3 0,2 2-116,1 1 0,2 1-267,-2 2 1,3-2 112,0 2 0,-2-3-87,2-3 1,-4-4 14,4-5 0,-8-1 185,1-5 52,-2-3 1,0-8-151,-1-2 0,-3-7-177,3-5 1,-3-3 125,3 0 0,-2-5-770,2-2 0,0-2 400,3-1 0,1 3-1007,-1 1 0,1 0 194,3-1 0,1 1 1150,5 2 0,-1 3 0,1-4 0</inkml:trace>
  <inkml:trace contextRef="#ctx0" brushRef="#br0" timeOffset="15">13361 7626 7963,'-1'-10'592,"-2"1"267,2 0 0,-6-1-290,4 1 0,-4 3 38,4 0 1,-4 4-190,1-2 0,-2 3-209,-2 1 1,0 1-41,-3 3 0,3 4-136,-2 4 0,1 5-222,2-2 1,1 6 233,2 1 1,1-1-640,5-2 0,1-1 299,3-3 1,1 2-301,4-5 0,4 0 189,3-6 1,2-2-13,0-4 1,1-1 106,-1-2 1,4-2 117,0-5 0,0-2 251,-4-1 0,-2-2-113,-1 2 1,-3-2 530,0 3 0,-3-1-117,-2 4 1338,1 4-1227,-7-4 0,2 8-81,-6-2 0,-1 3 317,-2 3-624,-3 3 1,8 3-591,-2 0 0,2-3 385,1 1 0,0-1-915,0 3 1,1-3 529,2 0 0,-1 0-742,5 0 0,2 1 192,3-4 1058,1 0 0,-4 1 0,0 2 0</inkml:trace>
  <inkml:trace contextRef="#ctx0" brushRef="#br0" timeOffset="16">13706 7616 7963,'0'-5'1986,"0"1"-204,0 4-1387,0 8 0,1-1-86,2 9 0,-2-5-86,2 2 0,-1 0 133,1 0 1,-2 2 98,2-2 0,-2 2-173,-1-2 1,0-1-184,0-3 1,0 2 282,0 1-363,0-2 1,0 4 149,0-5 1,0-3-65,0 1 100,0-5-297,0 2-132,0-4 0,3-11 105,0-1 0,2-7 101,-2 4 0,-1-3-81,4 0 0,0-1 65,3 0 1,-2 1-44,-1-1 1,0 1 48,3-1 0,1 3-630,-1 1 0,3 3-184,1 0 0,0 2-449,0 0 0,-2 5-1141,5 2 2432,-5 2 0,7 1 0,-4 0 0</inkml:trace>
  <inkml:trace contextRef="#ctx0" brushRef="#br0" timeOffset="17">14031 7681 7963,'-5'5'2032,"1"-4"-1428,4 7 1,0-6-58,0 4 0,1 0-739,2 4 0,-2-4 182,2 0 0,2 0-529,-2 4 0,3 2 359,-3 0 0,1-2-360,-1-4 0,-2 0 166,2 3 1,1-2 373,0-1 0,3 0 0,-2 3 0</inkml:trace>
  <inkml:trace contextRef="#ctx0" brushRef="#br0" timeOffset="18">14097 7411 7963,'-5'-9'0,"4"0"182,-2 0 1,3-1 551,3 1-549,3 4 1,3-3-114,0 5 1,1 0-235,-1 3 1,0 4 161,0 3 0,1 5 0,-1 3 0</inkml:trace>
  <inkml:trace contextRef="#ctx0" brushRef="#br0" timeOffset="19">14348 7626 7921,'-5'-10'1238,"0"5"-929,2 2 1,1-1 304,-5 1-80,1 0 0,-3 3-122,-1 0 1,-2 4-355,0 2 1,-1 3 84,4 4 0,0 2-159,-1 7 1,2-1 67,2 3 0,2-3-278,4 1 1,2-2 162,4-2 1,4-3-482,9-3 0,1-6 114,1-3 1,3-4-105,4-5 0,0-1 234,0-9 0,-3 1 122,0-4 0,-8 1 342,2-1 0,-7 3-153,1 1 0,-6 7 1253,-1-2-930,-4 7 0,-2-1 12,-6 4 0,-2 4-208,-2 2 0,1 6-203,0 0 0,0 4-221,3-4 1,2 4 188,4-4 1,1 1-990,2-4 1,2-1 474,5-2 0,3 2 611,3-5 0,1 0 0,2-3 0</inkml:trace>
  <inkml:trace contextRef="#ctx0" brushRef="#br0" timeOffset="20">14683 7691 11641,'0'6'1008,"0"0"1,-1 0-911,-2 4 1,2-1 79,-2 0 1,2 1-222,1-1 1,1 0 88,2 1 0,-1-2-223,4-2 1,2-1 172,4-2 1,-1-2-368,5 2 1,-1-2 120,4-1 1,-1-3 83,-3 0 0,5-3-23,-5 3 1,5-3 84,-5 3 0,-1 0-155,-2 3 1,-1 0 115,-2 0 0,0 0-247,1 0 1,-4 4-188,0 2 1,-4 2-187,1 1 1,-2 1-516,-1-1 1278,4 0 0,2 1 0,3-1 0</inkml:trace>
  <inkml:trace contextRef="#ctx0" brushRef="#br0" timeOffset="21">15214 7402 7921,'5'-4'1028,"-1"3"-394,-4-7 0,0 9 31,0 2 0,0 3 147,0 10 1,0 3-308,0 6 1,0 3-149,0 3 0,0-1-258,0 4 1,1 0 132,2 4 1,-1-4-1,5 0 1,-5-7-15,1 1 1,1-7-1852,-1 1 1,0-5 831,-3-2 1,0-7 800,0 2 0,-4-7 0,-1 1 0</inkml:trace>
  <inkml:trace contextRef="#ctx0" brushRef="#br0" timeOffset="22">15102 7626 7911,'5'-10'981,"8"1"188,-1 0 0,9-1-496,4 1-792,2 4 73,1-3 0,-2 7 126,-1-3-596,2-1 319,-3 4 1,-3-3 196,-3 4 0,-1 0 0,1 0 0</inkml:trace>
  <inkml:trace contextRef="#ctx0" brushRef="#br0" timeOffset="23">12570 8296 7969,'-10'-4'879,"7"3"-730,6-2 1,16 2-205,15 1 0,7 4-22,9 2 1,-20-2 0,1 0 275,4 1 1,2 0-1,2-1 1,1 1 323,5 0 1,0-1 0,4 0 0,2-2-412,-15 1 1,1-1 0,1 0 0,2-1 0,0-1 0,1 1 93,3 0 0,-1 0 1,1 0-1,-3-1 1,0 1-1,0-1-349,0 0 1,1 0 0,-1 0 0,0-1 0,1-1 0,-1 1 268,1-1 1,1 0-1,-1-1 1,2 1 0,0-1-1,0-1-31,1 0 0,1 0 0,-1 0 0,0 0 0,0 0 0,1 0-138,0 0 1,1-2 0,-1 1 0,1 0 0,-1 0 0,-1-1 63,-1 0-1,-1 0 1,0 0 0,-2 0 0,-1 0 0,-1 0-125,-2 1 0,0 0 0,-2 0 1,11-2-1,-1 0-438,-4 2 0,-1 1 0,-5-1 0,-2 1 352,-3-1 1,-1 0 0,-2 2 0,0 0-348,0 0 1,-1 0-1,17 1-104,-3-1 0,-10 2-29,-8 1 0,-6 0-40,-4 0 1,-6 4 931,-3 2 0,-2 3-598,-1 4 0,0-2 894,0 5 1,0-4-519,0 4 334,0-5 806,5 2-1037,-4-7 0,3-3 1535,-4-6 0,1-2-281,2-1 1,-1-2-1537,4 2 1,-3 1 125,3-2 53,1 1 0,-2-3 0,-1-1 0</inkml:trace>
  <inkml:trace contextRef="#ctx0" brushRef="#br1" timeOffset="24">6518 10335 11112,'9'0'305,"8"0"-325,3 0 1,9-4 400,2-2-642,6 2-272,6-5 0,3 5 602,1-2 1,1-1 60,1 4 0,2-4 69,-25 6 1,1-1-1268,23-5 1248,-3 6-227,-1-3 124,-3 0 0,4 3 44,-3-2-96,3-3 62,-8 5 0,6-4 141,-1 2-148,5 2 4,-5-7 0,1 7 101,-7-2-222,3 2 1,-2 1-225,5 0 39,-9 0 229,5 4 1,-8-2-736,2 4 709,3 0 1,-2 4-83,2-1-28,2-4 81,-10 3 0,11-3-25,-3 5 5,2-1 35,-2-4 1,4 3 38,-1-5 1,5 3 31,-2-3 0,0 0 74,0-3-120,5 0-309,-1 0 370,-20-2 0,1 0-40,24 1 0,-25-3 0,1 0 11,-2 0 0,0 1-2,2-1 0,-1 0 145,21-5 0,-21 4 0,2 0-125,-1 1 1,-1-1 0,25-1-3,-25 3 1,-1 0 0,23 1-35,-3-1 0,1 2-4,-1 1 0,-2 0-77,-1 0-110,-4 0 175,3 4 1,-4 0-3,2 2 0,-2 2 64,-1-1-189,0 1 153,-4 1 0,6-3 11,1 1-68,-2-1 48,-1-1 1,0 3-333,-3-2 359,2-1 520,1 3 1,-3-4-568,1 2 23,-1 2 0,2-6-30,-2 5 0,4-4 32,-4 3-3,5-4-321,-6 2 317,0 0 0,3-2 4,-2 5-15,-2-5 8,5 2 1,-7-1 456,4 0 0,0 0-451,3-3 0,-3 3 5,0 0 129,-4 0-143,7-3 1,-7 0 44,4 0 1,-1 0-46,1 0 1,2 0-1,-2 0 1,2 0 5,2 0 66,-1 0-67,0 0 0,0 0 5,1 0-185,-1 0 179,0 0 1,-1 0-53,-1 0 52,1 0 0,-2 0-100,6 0 0,-5-3 96,3 0 2,-7 0 52,5 3-56,-7 0 0,7 0-5,-2 0 1,-1 3-15,1 0 1,-2 0 10,2-3 0,-1 4 10,1-1 0,1 3 218,-4-3-190,4 0-34,-6 1 1,7-3 1,-1 2 1,-3 1 18,-1 0-45,2-1 35,-4-3 1,7 3 1,-2 0-23,-2 0 16,4-3 1,-7 0 26,2 0-25,3 4 0,-2-3-1,2 2 1,2-2 1,-2-1 381,2 0-389,2 0 7,-1 0 1,-3 0 2,0 0 21,-4 0 76,6 0 1,-4 0-98,2 0-1,-1 0-1,-6 4 0,4-2-3,1 1 3,3 2 0,-2-4 4,4 2-153,-4-2 152,3-1-5,-3 0 1,4 0-29,-3 0 0,2 0 31,-2 0 57,2 0-58,2 0 1,-4 0 36,0 0 1,-3 3 6,3 0 0,-3 0-28,3-3 63,-4 0-66,6 0 0,-7 0 6,2 0 13,3 0-14,-5 0 0,3-3-186,-4 0-19,-1 0 375,1 3 0,-2 0-389,2 0 1,-5 0 9,5 0 0,-2-3-251,2 0 1,0 0 25,0 3-342,-5-4 842,4 2 1,-6-2-87,4 4 0,-5 3 0,2 1 0,-2-2 0,-2-1 0</inkml:trace>
  <inkml:trace contextRef="#ctx0" brushRef="#br0" timeOffset="25">18827 11508 8348,'-4'-6'-17,"1"0"1,0 3 49,3-4 16,0 5 1,1-5 112,2 4 0,3 0 13,3 3 1,4 0 40,3 0 0,2 0 25,4 0 0,2 0 88,4 0-250,0 0 82,4 0 0,1 0 20,4 0-1071,0 0 1007,5 0 1,-3 0-97,5 0-95,-5 0 223,6 0 1,-3 3-335,1 0 127,3 4 0,-8-5 0,2 4-1,-1-2 1,2 2-72,3-3 0,-3 3 165,-1-3 0,0 2 25,0-2 1,-2-1 113,3 4 0,-4-3-46,-3 3 1,2-4 23,-2 1 1,3 2 4,0-2 0,-3 0-135,0-3 0,0 0 15,3 0 0,-2 0 8,-1 0 1,-3 0-6,3 0 0,0 0-20,3 0 0,-3 0 39,1 0 0,-5 0 69,1 0 1,2 0-74,1 0 0,-2 0-1,-1 0 0,1 1-5,-1 2 1,4-2 2,-1 2 0,-1 1 33,2-1 1,-4 3 4,3-2 1,0 2-3,3-3 0,-4 3-7,-2-3 1,-2 4 90,-1 0-86,0-3-4,4 4 1,-3-6 25,2 4 1,-1-3-24,1 4 1,-1-4 3,4 3 1,-1-3 53,2 3-934,1 0 749,-7 0 0,8 2-20,0-2 0,-3-1 436,4 2 1,-3-5-415,2 1 1,3 1 55,1-1-115,-1 4 103,-3-6 1,2 3-3,1-4 1,1 0-5,3 0 1,-3 0-53,-4 0 0,1 0-12,-1 0 1,2 0 42,-2 0 1,3 3-6,-6 1 0,1 0 150,-1-1 1,6-1-88,-3 4 1,1-3 237,-4 3-978,2-4 767,-2 7 1,5-5 21,-2 2 0,6-1-99,-6-2 1,6 2 268,1 1 1,4 1-141,2-4-61,-23 1 0,0-1 0,21-1-307,-21 1 0,-1 1 196,23 2 0,-22-2 0,0 1-20,22 4 1,1 1-200,-4-1 1,-3 0 233,-3 1 1,1-1 491,-4 0 0,1 1-529,-7-1 164,4 0 57,-6 1 1,3-1-54,-4 0-99,0-4 0,-3 4 0,-1-3-469,-1 2 342,2-3 1,-8 4-1,2-3 61,-2 2 0,-2-2-586,0 0 1,-3 0 171,0 0 1,-5 2-234,-1-2 783,-4 3 1,7 0 0,-4 0 0</inkml:trace>
  <inkml:trace contextRef="#ctx0" brushRef="#br0" timeOffset="26">23975 11797 8397,'-6'-5'1446,"0"2"1,5 2-855,1 1-591,4 4 1,9 4 191,-1 4 1,0 4 70,-2-4 1,2 2 15,1-2 1,0 0-53,-1 3 1,-1-4-127,1 2 1,2-3 47,-2 0 0,0-1-316,-2 0 0,-1-1 19,0-1 1,-3-2 131,-3-2 47,-2-2 1,-2 3-29,-2-4 1,-4 1-161,-5 2 0,-6-1-83,-3 4 1,-5 1-289,1 2 0,-3 0 103,-3 1-1974,2 3 2398,-7-3 0,3 8 0,-5-4 0</inkml:trace>
  <inkml:trace contextRef="#ctx0" brushRef="#br0" timeOffset="27">20167 9879 8357,'-9'4'0,"1"1"-473,2 4 316,-3 1 117,8 3 1,-3 1 343,4 1 0,0 6-4,0-3-353,0 3 184,0 2 0,1-3-109,2 1 1,1 2-261,3-1 0,0 3 136,-4-4 0,3 2 102,-3-1 0,4-3 0,-1 4 0</inkml:trace>
  <inkml:trace contextRef="#ctx0" brushRef="#br0" timeOffset="28">20158 10037 7682,'0'-5'1432,"4"1"-988,1 0-34,5 3-222,-1-4 0,4 5 251,3 0-308,1 0 53,2 0 1,3 0-16,0 0 0,3 0 19,0 0 1,6 0-186,3 0 209,-2 0-53,5 0 1,-7 0-155,4 0-598,0 0 748,-1 0-222,3 0 60,-7 0 1,3 4-95,-4-1 71,4 0 110,-3-3 0,3 0-26,-4 0 0,1 3-103,2 0 0,1 0 62,3-3 1,0 0 45,-4 0 0,3 3-21,-3 0 0,6 0 81,-3-3 1,5 4 9,-5-1 0,-1 0-22,1-3 0,0 3 2,3 0 0,-4 3 3,-2-3 0,-3 3 20,-3-2 0,2 2-166,-2-3 1,-2 1 423,-2-1 0,-1-1-410,-1 4 96,3-4-17,-2 3-297,3-5 274,-4 0 1,-3 0 93,3 0 0,-6 0-193,6 0 0,-3 0 42,3 0-655,-5 0 393,4 0 0,-7 1-1032,5 2 688,-5-2 9,3 7 1,-5-6-392,0 4 0,1 1 1009,-1 2 0,-4 4 0,-1 2 0</inkml:trace>
  <inkml:trace contextRef="#ctx0" brushRef="#br0" timeOffset="29">22048 9991 8533,'-9'0'1060,"4"0"1,0 4-693,5 2 1,0 3 36,0 4 0,0 1 145,0 5 0,2-1-264,1 1 0,2 0-184,4-1 0,-1 1-380,-1-1 0,1 1 301,-2 0 1,-1-2-1546,1-1 810,-3 1 149,1-6 1,-1 5 562,0-3 0,4 3 0,-2-1 0</inkml:trace>
  <inkml:trace contextRef="#ctx0" brushRef="#br1" timeOffset="30">20298 9236 9182,'0'-9'-129,"-1"0"-33,-2-1 266,1 1 0,-1 0 97,6-1 0,3 4 130,3 0 0,1 3-78,3-3 1,1 4 209,5-1-260,4 2-96,0 1 0,5 0-78,0 0 0,3 3-11,0 0 0,0 4-295,-3-1 0,-1 2 214,-2 2-1076,-2-5 789,-5 3 1,-3-4-633,-3 3 982,-1 1 0,-6-3 0,-1 4 0</inkml:trace>
  <inkml:trace contextRef="#ctx0" brushRef="#br0" timeOffset="31">20586 9255 8500,'-9'0'-283,"0"0"283,3 0 0,1 1 233,2 2 0,2 2 354,-2 5 1,-1 0-138,1 2 0,0 4-141,3 6 0,0 1-187,0 5-144,0 0 182,0 0 1,0-1 65,0-2 1,0 2-524,0-2 1,0-6-748,0 0 1,4-7 589,2 1-851,-2-3 618,4-1 687,-2-3 0,3-2 0,0-4 0</inkml:trace>
  <inkml:trace contextRef="#ctx0" brushRef="#br0" timeOffset="32">20828 9376 7315,'0'-5'572,"0"1"1,3 8 2,1 2 0,3 2-164,-1 2 0,2 2-296,2 0 1,-1 4-17,0-4 0,1 5-256,-1-2 1,0 0 116,0 0 1,4-2-253,-1 2 1,1-3 29,-4 0 0,0-2 85,1-4 0,-4 2-874,0-2 439,0-2 612,-1 0 0,4-4 0,-4 0 0</inkml:trace>
  <inkml:trace contextRef="#ctx0" brushRef="#br0" timeOffset="33">20996 9478 8433,'-19'6'-606,"1"-3"1,-1 2 562,0 1 0,1 2 358,-1 2 0,1 2-302,-1 1 1,5 2-18,1-3 0,1 1-493,2-4 226,3 0 271,7 1 0,-4-1 0,-1 0 0</inkml:trace>
  <inkml:trace contextRef="#ctx0" brushRef="#br0" timeOffset="34">21201 9385 8487,'0'6'215,"0"2"0,0-3-44,0 4 0,0 1 48,0-1 0,0 3-150,0 1 1,0 2 60,0-2 1,0 3-152,0 0 0,0 1 242,0 2-379,-4-5 289,3 4 0,-4-8-332,5 3 107,0-3 34,0-1 1,0-2-40,0-1-2,-4-4 15,3 2 58,-3-4 1,4-1-62,0-2 0,0-3-166,0-7 0,0 2 140,0-5 0,3 4-72,0-4 0,4 1 107,-4-4 0,4 2 5,-1 1 1,-1 0 206,2 3 0,-1 1-143,3 3 510,0-1-321,1 1 0,-1 1 7,0 1 0,1 3 152,-1 4 0,0 2-182,1 5 0,-2-1-6,-2 6 1,1 3-200,-4 0 0,0 2 121,-3-2 1,0 3-673,0-3 305,0 3-8,0-4 1,0 4-260,0-2 0,0-2 172,0 2-209,0-5 111,0 2 489,0-3 0,0-1 0,0 0 0</inkml:trace>
  <inkml:trace contextRef="#ctx0" brushRef="#br0" timeOffset="35">21704 9367 8371,'-7'-1'-141,"1"-2"380,4 2-22,-6-4 0,6 6 103,-4 3-389,3 1 74,-5 0 1,4 6 106,-2-1 1,-2 2-116,1 0 0,-1 3 49,-1 4 1,-2-1-177,-1 1 0,2 2-20,-3 1 1,3 3 32,1-3 0,-1-1-189,1-2 1,0 0-59,-1-1 0,5-3-8,2-3 1,2-5 56,1 0 315,0-5 0,4 2 0,1-4 0</inkml:trace>
  <inkml:trace contextRef="#ctx0" brushRef="#br0" timeOffset="36">21713 9348 8619,'0'9'1216,"0"1"0,1 0-910,2 2 0,-1 3-52,4 4 1,-1-1-118,2 1 0,1 3-15,-2-1 0,-1 2-188,2-1 0,-5-2-536,1 5 0,1-4 350,-1 1 0,0-4-527,-3-2 0,0 0 230,0-3 1,0 2 548,0-2 0,-4-1 0,-1-3 0</inkml:trace>
  <inkml:trace contextRef="#ctx0" brushRef="#br0" timeOffset="37">21610 9581 8371,'-4'-6'0,"-2"-1"0,2 4 0,1-3-272,6 4 232,2-2 1,6 4-196,1 0 1,-1 0 234,5 0 0,3 4 0,5 1 0</inkml:trace>
  <inkml:trace contextRef="#ctx0" brushRef="#br0" timeOffset="38">21052 10763 8405,'-9'0'-2072,"3"0"1777,2 0 295,4 0 0,-4 0 0,3 0 97,-3-4 0,4-1 162,0-4 1,0-1 475,0 1-244,0 0 79,0-1-47,0 1-83,0 4 0,0 5-139,0 6 86,0 2-214,0 6 0,0 1-409,0 7 1,0-1 185,0 4 0,0 0-275,0 2 0,0 1 175,0 0 150,0 4 0,4-3 0,1 3 0</inkml:trace>
  <inkml:trace contextRef="#ctx0" brushRef="#br0" timeOffset="39">21043 10912 8336,'-10'0'405,"1"0"-144,4-4-66,1 3 0,5-4 213,2 2 1,5 2-89,4-2 1,5 1 85,-2-1 1,6 2-17,1-3-327,4 3 132,-2 1 0,5 0-11,2 0 1,-1 0 15,4 0 1,0 0 27,3 0 0,0 0-287,1 0 1,0 0 67,2 0-576,-2-4 627,8 3 0,-8-3-116,3 4 1,-3 0 30,-1 0 1,0 0-73,1 0 0,-5 1 247,-2 2 0,-1-1-8,1 4 1,-1-3 236,4 0-47,-4 2-256,2-4 0,-1 3 310,0-4-210,4 0-90,-2 4 1,4-3 58,-3 2 0,1-2-16,-4-1 0,1 0-96,-1 0 0,-2-1 193,2-2-141,-6 2 17,2-3 1,-3 4 200,4 0-208,-1-4 125,-3 3 1,2-3-17,-4 4 0,1 0 238,-2 0 1,-1 0-385,2 0 1,-6 0 64,0 0 1,-1 0-91,4 0 1,0 3 36,-1 0 1,1 0-7,-1-3 1,4 0 6,0 0 0,3 0-10,-4 0 1,4 0-132,-3 0 1,3 0 82,-4 0 1,1 0-854,-3 0 377,-1 0-137,-3 0 0,2 0-574,-5 0 0,-3 0 396,-3 0-1211,1 0 1221,-2 0 0,0 3-55,-2 0 823,-2 4 0,7-1 0,-2 3 0</inkml:trace>
  <inkml:trace contextRef="#ctx0" brushRef="#br0" timeOffset="40">23296 10773 8336,'-6'0'990,"-1"0"-849,5 0 1224,-6 0-825,7 0 1,-3 4 39,4 2 1,-1 5-6,-2 2 1,2 3-138,-2 0 0,-2 5-178,2 0 0,0 4-859,3-3 332,0 4-288,-4-3 1,3 1-646,-2-2 1,2-1 1199,1 0 0,0-1 0,0 3 0</inkml:trace>
  <inkml:trace contextRef="#ctx0" brushRef="#br0" timeOffset="41">22272 10158 8428,'0'-5'12,"0"-3"61,0 7 1,4-3 125,2 4 0,3-4 104,4 1 0,1 0-292,5 3 0,0 0-132,3 0 0,-1 0-145,4 0 0,-2 0 150,2 0 0,-2 0-50,-4 0 1,-2 0 165,-1 0 0,1 0 0,-2 0 0</inkml:trace>
  <inkml:trace contextRef="#ctx0" brushRef="#br0" timeOffset="42">22476 10167 8428,'-9'4'0,"0"-1"0,3 1 155,-1-1 0,5 3 177,-1 7 0,2 2 91,1 7 0,0-2-208,0 5 0,0 1 16,0 5 1,0-1-134,0 4 1,0-4-262,0 1 0,0-2-558,0-1 0,0-3 434,0 0 1,0-9-1022,0 0 687,0-5 621,4-5 0,1 2 0,5-3 0</inkml:trace>
  <inkml:trace contextRef="#ctx0" brushRef="#br0" timeOffset="43">22653 10298 8428,'-5'1'-169,"2"2"1,2-1 995,1 4 0,0 0-268,0 4 0,4 0-379,2 2 1,3 0 34,0 3 0,0 1-217,1 3 1,2-2-86,0-1 1,1 1-453,-4-1 0,0 0 59,1 0 0,-1-3-1016,0-3 1496,1-1 0,-1 0 0,0 1 0</inkml:trace>
  <inkml:trace contextRef="#ctx0" brushRef="#br0" timeOffset="44">22812 10372 8428,'-15'0'-314,"-1"1"-78,3 2 0,1-1 659,2 5 1,-2-4 662,0 3 1,-1 0-566,4 4 1,3-1-389,-1 0 1,4 0-802,-3 1 0,4-1 475,-1 0 1,2 1 348,1-1 0,4 0 0,1 1 0</inkml:trace>
  <inkml:trace contextRef="#ctx0" brushRef="#br0" timeOffset="45">22933 10316 8536,'0'11'661,"0"1"-749,0-1 67,0 6 1,0-3 211,0 1 1,0 3 11,0-3 1,-3 3-461,-1 0 1,1-3 105,3-3 0,-1-1 214,-2-2 1,2 0 142,-2 1-17,2-5-103,1-1-29,0-4-252,0-8 0,1 2-145,2-3 0,2 0 133,5 3 0,-4-6 14,0 0 0,0-1 114,4 4 1,-1 0-24,0-1 0,0 1 119,1 0 0,-1 3 260,0-1 0,-2 4 36,-1-3 9,0 4 1,0-1-83,0 6 1,-3 0-89,0 6 1,-2 0-174,-1 6 1,0-2-59,0 2 1,0 0-286,0 0 1,0 3-54,0-3 1,0 2 416,0-2 0,0 3 0,0-4 0</inkml:trace>
  <inkml:trace contextRef="#ctx0" brushRef="#br0" timeOffset="46">23314 10251 8390,'0'5'-741,"0"4"0,0-4 1471,0 4 0,0 2-281,0 1 0,0-1-225,0 5 1,-3 2-137,0 4 1,-1 3-292,1-3 1,2 4 300,-2-2 0,-2 3 72,-2 1 1,2-1-1023,-1-2 0,3-1 161,-3-2 691,0-7 0,-4 11 0,1-6 0</inkml:trace>
  <inkml:trace contextRef="#ctx0" brushRef="#br0" timeOffset="47">23268 10195 8390,'0'-6'0,"0"0"-109,4 4 129,-3-2 262,7 0 0,-3 3 131,5-3 1,2 3-19,1 1-216,3 0 11,-6 0 0,7 1-79,-5 3 0,4-2 158,-4 4 0,3 0-341,-6 3 0,3-2-16,-6-1 1,-2 0-20,-1 3 1,-2 1 45,-1-1 1,-1 3-186,-2 1 1,-2-1 160,-5-3 0,0 4-123,-2-1 1,0 1-134,-3-4 60,3 0 184,-1 1 0,4-1-112,-1 0 1,2-3 158,2 1-29,-2-5 18,2 2 288,1-4-53,1 0-144,8 4 1,1-3 56,5 2 0,-1 2-78,0 2-262,1 1 260,-1 1 1,0 4 13,1-1-83,-5 5 58,3-7 0,-4 7 102,2-1 1,-2-3 163,-4 0 1,0 0-99,0 0 1,-1-2 137,-2-5 1,-2 2 249,-4-5 1,0 0-147,-1-3 1,1 3 18,0 0 1,-1 0-369,1-3 0,0-3-228,-1 0 1,1-1-78,0 1 0,3 1-361,-1-5 0,5 4-542,-1-3 505,-2 4 299,4-6 347,-3 7 0,4-8 0,0 4 0</inkml:trace>
  <inkml:trace contextRef="#ctx0" brushRef="#br0" timeOffset="48">23519 10680 8299,'-1'-7'1511,"-2"1"-628,2 4-28,-3-2-1301,4 0 187,0 3 220,0-3 1,0 4 0</inkml:trace>
  <inkml:trace contextRef="#ctx0" brushRef="#br1" timeOffset="49">18780 15689 12756,'9'0'181,"1"0"724,-1 0-712,0 0 1,1 0 23,-1 0 0,1 0 9,3 0 1,-3 0 27,2 0 1,4 0-91,3 0 1,-1 0-141,4 0 1,2 0 111,0 0 1,6 0-41,2 0 1,2 0-201,-3 0 0,4-1 108,-1-2 0,4 1 49,0-5 0,1 5-129,-5-1 1,2-1-23,1 1 1,0 0 129,-3 3 0,-2 0-28,-4 0 1,-3 0 26,-1 0 1,1 0-1,3 0 0,-3 0 85,0 0 1,-3 0-79,2 0 0,0 3-21,1 0 1,1 0-70,-4-3 257,-1 0-60,2 4 1,-3-3-139,1 2 0,0 2-21,1-2 1,0 1-32,6-1 0,-6-1-20,6 4 1,-2-1 74,2 2 0,-2 1 44,2-2 0,-5-1-38,5 1 1,-3-2-25,3 2 1,-2 0-33,2 3 1,-5-3-11,5 1 1,-2-2 1,2 1 1,0-1-13,-1-2 1,1-1-9,0 5 1,-3-5 51,0 1-6,0-2 16,3-1 1,-3 0 4,-1 0 1,-3 1-19,1 2 1,-1-2-9,0 2 0,-1-1-43,2 1 256,-3-2-226,4 3 1,-2 0 17,4-1 0,-5 3-36,2-3 1,1 0 11,-2-3 0,5 3 2,-1 0-29,-2 0 63,4-3 0,-6 0 16,3 0 1,-1 0-9,5 0 1,-2 0 11,5 0 0,-2 0 17,-1 0 0,1 0-122,2 0 102,-2 0-2,3 0 1,-4 0-140,0 0 99,0 0 14,0 0 0,1 0-4,2 0 0,-1 0 40,4 0 0,-3 0 1,3 0 1,-4-3 74,1 0 1,1 0 203,-1 3 1,2 0-305,-5 0 1,2 0 19,-5 0 0,2 0 183,1 0-117,0 0-530,0 0 402,0 0 74,0 4 0,3-2-32,0 4 0,3-3-173,-3 0 0,1-1 146,-1 1 1,-2-2-16,2 2 1,4-2 42,-1-1 1,3 0-3,-6 0 1,4 0 238,-4 0-886,4 0 675,-6 0 1,3 1 246,-4 2-324,-4-2 175,2 3 1,-3-4 262,2 0 0,-1 3-316,-2 1 0,0 0 71,3-1 0,4-2-167,-4 2 1,4 1 440,-4-1 1,2 1-492,1-1 1,0-2 217,-1 3 1,-2 0-178,0-1 1,0 1 25,3-1 0,0-1 5,0 4 0,0-4 39,0 1 1,0 0-8,-1 0 0,3-2 66,-2 2 0,2 1-66,-5-1 1,2 0 167,1-3-105,0 0-521,0 4 392,0-3 74,0 3 0,3-4-49,0 0 0,3 0 20,-3 0 0,0 4 1,-3-1 1,0 0-7,0-3 0,0 0 108,0 0-83,-4 4-17,2-3 0,-2 3 161,4-4-148,0 0 325,-4 0 0,2 0-212,-5 0 1,5 0 14,-1 0 1,-2 0 85,-1 0 0,-3 0-202,0 0 0,3 0-114,-1 0 0,1 0 73,-3 0 1,-2 0-222,-1 0 1,0 0-651,-3 0 439,-1 4-12,-2-3 1,-4 3-1330,0-4 329,-4 0-268,2 0 1466,-4 0 0,0 4 1,0 2-1</inkml:trace>
  <inkml:trace contextRef="#ctx0" brushRef="#br1" timeOffset="50">24255 15679 14304,'-13'0'554,"1"0"203,0 0 1,6 2 27,3 1 1,4 2-1068,5 4 1,4 5-87,5 1 1,3 3 280,-3 0 1,3 1 213,1 0 0,0-4-52,3 1 0,-1-2-108,4 2 0,-2 0 57,2-3-834,2-1 924,-7-3 0,6 1 81,-5-1 0,3-3 70,-5 0 0,-3-4-85,-6 1-131,-1 3 0,-4-4-226,-2 4 1,-6-3 358,-3 3 0,-8 0 71,-4 4 1,-6-1-85,-7 0 0,1 5-132,-4 1 1,-1 3 46,-6 1 0,3-1-505,-2 1 0,1 4-516,2 1 1,1 3 936,2 1 0,-2-2 0,1 2 0,1 4 0,3 3 0,4 2 0</inkml:trace>
  <inkml:trace contextRef="#ctx0" brushRef="#br0" timeOffset="51">20745 14469 7260,'-5'-5'2392,"4"1"-2004,-3 0 57,4 3-482,-4-4 162,3 5-62,-3 0 0,4 5 78,0 1 0,0 5-36,0 2 0,0 3-38,0 0 0,3 4-157,0 2 1,0 1 99,-3-1 1,0 0-123,0 3 1,0 1-22,0-4 0,0-1 92,0-2 1,0-3-114,0-1 121,0-4-5,0-1 76,0-6 94,0-4 1,0-7-182,0-3 0,0-5-1,0-1 1,0-2-125,0-4 0,0 1 103,0-4 0,0 2 4,0-2 1,0-1 39,0 4 1,1 2-13,2 4 1,-2-2 60,3 3 1,-3 5 441,-1 0-333,0 7 0,1-1 81,2 4 1,-2 2 198,2 4 1,-2 2-120,-1 7 0,0 2-25,0 4 0,1-1-147,2 2 0,-2 1 1,2-2 1,-2 1 65,-1-3 1,0-2 2,0-1 0,0 0 33,0-3 0,1 0-41,2 0 1,-2-6-2208,2 2 2025,-1-6 0,2 5 0,1-2 0</inkml:trace>
  <inkml:trace contextRef="#ctx0" brushRef="#br0" timeOffset="52">18938 13948 7844,'0'5'1613,"4"-1"-1373,3-4 1,6 1-261,6 2 0,0-2 27,6 2 0,0 1-274,3-1 0,-1 5-243,-2-2 1,1-1 65,-5 1 1,1-3-568,-3 4 1011,-5-1 0,0 3 0,-5 0 0</inkml:trace>
  <inkml:trace contextRef="#ctx0" brushRef="#br0" timeOffset="53">19134 14050 8092,'-18'9'0,"3"1"0,1 3 0,5 3 0,1 5 291,1 4 1,0 0 452,4 3 0,0-2-349,3 5 0,0-2-182,0-1 1,0-3-645,0-1 0,1-6 258,2 1 1,1-7-469,2 0 1,3-2 144,-3-4 496,2-2 0,2-4 0,-1 0 0</inkml:trace>
  <inkml:trace contextRef="#ctx0" brushRef="#br0" timeOffset="54">19301 14152 8092,'-5'0'1717,"1"0"-1656,4 5 0,7 1 0,4 6-125,2 4 0,0 1 37,2 2 1,0 0-25,0-1 0,3 1 45,-3-1 1,0-2-243,0 0 1,1-2 222,2 2 0,-2-3-11,-1-4 1,-2-3-392,2 1 427,-3-5 0,1 2 0,-4-4 0</inkml:trace>
  <inkml:trace contextRef="#ctx0" brushRef="#br0" timeOffset="55">19553 14246 8092,'-24'0'945,"-2"0"-549,4 0 0,2 4-182,4 2 0,0 2-109,3 2 1,1-1-233,3 0 0,-1 4-69,1-1 0,3 0-1098,-1-2 1087,5-1 207,-2 0 0,8-3 0,2-2 0</inkml:trace>
  <inkml:trace contextRef="#ctx0" brushRef="#br0" timeOffset="56">19674 14171 8138,'-9'0'-28,"-1"0"1,4 1-32,0 2 1,4-1 233,-1 5 0,2-1 153,1 3 1,0 3-96,0 1 0,0 3 34,0 0 0,0 3-174,0 2 1,0-1 84,0 2 0,0-6-112,0 0 147,0-5-182,4 3 1,-3-5-199,2 0 99,2-4-123,0 0 1,3-7 70,-1-1-355,1-2 319,-3-8 1,4 2-100,1-1 0,-1-1 64,0 0 0,1 0 183,-1 0-130,0 3 117,1-4 1,-2 8 66,-2 0 1,2 3-129,-1-3 173,-3 4 0,3-1-172,-4 6 0,0 0-73,-3 6 0,0-2-97,0 6 1,0-2 250,0 2 0,4-3 0,1 3 0</inkml:trace>
  <inkml:trace contextRef="#ctx0" brushRef="#br0" timeOffset="57">20102 14031 8138,'-3'-6'0,"0"0"321,0 4 102,-1-6 189,3 7-379,-3-3 1,0 8 245,1 2 1,-4 2-86,1 1 1,-6 5-133,0 1 0,-1 6-195,0 1 0,2 3-297,-5-4 1,4 5 112,-4-1 1,5-1-133,-1 1 0,1-5-652,2 2 0,1-3 385,1-4 1,3-1-679,4-5 478,0-4 255,4-1 461,-3-8 0,12-5 0,-3-6 0</inkml:trace>
  <inkml:trace contextRef="#ctx0" brushRef="#br0" timeOffset="58">20139 14004 8138,'5'-6'1605,"-4"-2"-820,7 7-342,-3-3 0,3 11-83,-2 2 236,-1 11-416,-1-4 0,-3 11 414,2-3-121,-2 7-278,-1-2 1,3 4-297,0-2 1,3 2-220,-3 1 1,4-2-315,-4-4 0,3 0 151,-3 0 1,3-6-458,-3-3 1,0-1 286,-3-6 653,0-4 0,-4 1 0,-1-4 0</inkml:trace>
  <inkml:trace contextRef="#ctx0" brushRef="#br0" timeOffset="59">19981 14283 8138,'-4'-10'0,"0"-3"912,-2 7 1,2 1-277,8-2 1,5 2-750,6-1 1,6 2-338,1 4 1,1 0-981,-2 0 1430,3 0 0,4 0 0,0 0 0</inkml:trace>
  <inkml:trace contextRef="#ctx0" brushRef="#br0" timeOffset="60">20754 14590 8110,'-3'-6'0,"0"0"0,-5 4 0,6-6-297,-4 5 0,4-1 331,-1 1 1,2 1 641,1-4-6,0 4-515,0-7 1,1 8-20,2-2 131,-2-2-90,7 4 0,-3-2-162,1 6-89,-2 2 107,0 5 0,-2-1-127,4 0 1,-4 0 64,1 1 0,0-1-233,0 0 258,-2 1 0,3-1-19,-4 0 1,1-2 117,2-1-98,-2-4-188,3 2 191,-4-4-208,0-4 205,0-1 0,0-9 0,0-1 0,-3 0-5,0 0 1,0 3-3,3 0 1,0-2-6,0 2 0,0 3 48,0 3-75,0 3 340,0-1-64,0 4 1,0 11-144,0 1 1,0 6-35,0-6 1,0 5-1,0-2 0,0-1-46,0-2 1,0-2 0,0 0 0,0-1-1181,0 0 1169,0 1 0,0-1 0,0 0 0</inkml:trace>
  <inkml:trace contextRef="#ctx0" brushRef="#br0" timeOffset="61">22476 15130 8267,'-9'0'-535,"0"0"290,4 4 1,0 2 385,5 7 1,0-2 523,0 5 0,1-1-162,3 4-388,-3 4-22,3-4 1,-3 7-197,2-4 0,-2 0 67,2-4 0,-2 1 65,-1 0 0,0-5 183,0-2-366,0-5-23,0 1 183,0-7 0,0 2-143,0-6 1,0-3-147,0-7-2,0 3 265,0-8 0,0 3-165,0-7 1,0 1 152,0-3 1,0 2-6,0-3 0,0 4 41,0 0 1,0 1 181,0 1 1,0 5-164,0 1 534,0 3-83,0 5-148,0 1 0,0 6-122,0 4 0,0 4 40,0 9 0,0 1-82,0 1 0,0 0 10,0 4 0,1-4-97,2 0 1,-2-1-16,2-1 0,-2-4-5,-1 1 1,0-5 39,0 1-135,0-5 215,0-3-966,0-4 563,0-8 1,1 1-186,3-5 0,-3 2 114,2 0 299,-2 1 0,3 0 0,1-1 0</inkml:trace>
  <inkml:trace contextRef="#ctx0" brushRef="#br0" timeOffset="62">21815 13957 6465,'10'0'1162,"3"1"-800,3 2 0,1-1-143,2 4 1,4-3 31,1 4 0,4-5-226,3 1 1,1 1-202,3-1 1,-3 0-37,-4-3 1,-5 0-293,-1 0 1,-3 0 503,-4 0 0,-1 0 0,-5 0 0</inkml:trace>
  <inkml:trace contextRef="#ctx0" brushRef="#br0" timeOffset="63">22085 14059 8310,'-13'19'0,"-1"3"363,-1-1 1,3 5-106,5-1 0,3 2 126,4 1 1,0 3-219,0 0 1,0 3-218,0-3 1,0 0-136,0-3 0,0-3-459,0 0 1,4-4 212,3 0 1,-2-2 431,1-4 0,0 3 0,3-4 0</inkml:trace>
  <inkml:trace contextRef="#ctx0" brushRef="#br0" timeOffset="64">22281 14171 8391,'-5'4'729,"1"-2"-544,4 5 0,0-1-153,0 3 1,5 3 173,4 1 1,1 4-63,6 2 0,-4 0-244,4 2 0,-2-1 104,2-1 0,0-4-555,-3 1 1,0-1 37,0 4 1,-3-5 512,2-1 0,3-3 0,-1-1 0</inkml:trace>
  <inkml:trace contextRef="#ctx0" brushRef="#br0" timeOffset="65">22476 14255 8189,'-17'0'151,"1"0"0,0 0 334,3 0 1,0 3-304,0 0 0,3 4-34,-2 0 0,-2 1-131,2 1 0,-1 2-153,4 1 1,1-1-460,2 5 1,-2-5 234,5 2 0,0-2-854,3 1 1214,0-5 0,4 9 0,1-5 0</inkml:trace>
  <inkml:trace contextRef="#ctx0" brushRef="#br0" timeOffset="66">22607 14264 8216,'-5'0'48,"-4"4"69,8-3 0,-3 8 175,4-3 1,0 2-45,0 1 1,0 1 14,0-1 1,0 4-131,0-1 1,0 4-174,0 0 0,0 2 172,0 0 1,0-2-153,0-1 1,0-3-155,0 0 1,0-2 90,0 0 0,0-4 42,0 0-391,0-4 0,0-8 275,0-6 1,1-6-69,2 6 1,1-5 110,3 1 0,1 0-14,-2 0 0,2 0 75,2 3 0,-1 1 3,0 3 1,1-1 150,-1 1 1,0 4 56,1 2 30,-1 2 1,-1 5-181,-2 2 1,0 3-37,-3 4 0,-2 0-4,2 3 1,-2 1-144,-1-1 1,0 0-17,0 0 1,0 1 190,0-5 0,4 5 0,1-3 0</inkml:trace>
  <inkml:trace contextRef="#ctx0" brushRef="#br0" timeOffset="67">22998 14134 8146,'-5'0'409,"0"0"57,1 0-142,3 0 0,-3 4-74,4 2 0,0 2 0,0 2 1,3 3 20,0 3 1,0 1-31,-3 2 0,4 3-1603,-1-1 0,1 5 591,-1-1 1,-2 1 770,2-1 0,2 2 0,0-3 0</inkml:trace>
  <inkml:trace contextRef="#ctx0" brushRef="#br0" timeOffset="68">22998 14069 8162,'-6'-4'70,"-1"-3"-423,5-1-136,-2-1 1,8 0 584,3 3 1,4 2 568,1 4 1,5 0-78,-2 0 1,3 0-244,1 0 1,-4 3-295,1 0 1,-4 5-15,4-2 1,-5 2 33,1 1 0,-4 1 0,-2-1 1,-4 1-131,1 3 1,-2-2 6,-1 5 0,-4-4-169,-2 4 1,-6-4-108,0 4 1,-5-2 97,2 2 0,0 0 19,0-4 1,0 2 48,0-2 0,1-4 26,5 1 0,1-5-157,2 2-22,-3-4 280,8 2 1,1-4 143,6 0 1,3-1-84,0-2 0,4 2 149,3-2 0,-2 3-132,2 3 1,-4 2-42,4 5 0,-1 0 20,4 3 1,-3-2-26,-1 4 0,-4-2-5,2 2 1,-3 1 91,0 3 1,-5-5-8,-2-2 0,-2 2 298,-1-2 1,-1-2-114,-2-4 1,-6-1 15,-3 1 0,-5-1 71,2-2 1,-2-2 75,2 3 0,-3-3-118,3-1 0,-2-1-95,2-3 1,1 2-243,5-4 0,0 0-377,-1-3 1,4 0-688,0 3 1,4-2 51,-1 2 1042,6-3 0,6-4 0,6-1 0</inkml:trace>
  <inkml:trace contextRef="#ctx0" brushRef="#br0" timeOffset="69">23426 14497 8184,'-9'0'0,"-1"0"16,1 0-140,4 0 124,1 0 0,4 0 0,0 0 0</inkml:trace>
  <inkml:trace contextRef="#ctx0" brushRef="#br1" timeOffset="70">18985 17793 13624,'10'0'0,"3"0"617,2 0-313,3 4 0,1 0-125,3 3 0,6 1 68,6-2 1,0 1 177,4-1-1426,1 3 1204,7-4 0,2 0 99,2-2 0,0-2-309,3-1 0,-25 0 0,-1 0 275,26 0 0,-24-1 0,2-2 92,1 0 1,1 0-237,-1-1 0,1 0-240,2 1 0,-1 0 0,0-2 0,-1-1 192,1 1 0,0 1 0,0-2 0,0 1 59,3 2 0,1 0 0,-4-1 0,0 0-88,2 1 1,-1 0 0,0 0 0,-1 2 129,0-1 0,0 0-841,-1 2 0,0-1 624,4 1 0,-1 0 1,-3 0-1,0 0 11,-1 0 1,1 0 0,-2 0 0,-1 0 45,-2 0 1,0 0-1,0 2 1,0 1-45,0 0 1,-1 0 0,1-1 0,-1 1-83,0 0 0,-1 0 0,25 0-106,-5 3 0,2-2 183,2 2 1,-4-1-39,1 1 0,-2 2-5,-4-1 0,3 1-12,-1 1 0,-1 1 4,-2-1 1,-2-3 40,0 0 0,0 0 66,2 4 1,2-4 148,1 0 0,0-3 90,-3 3-237,2-3 22,5 5 1,-1-6 88,1 4 0,1 0-36,1 4 0,2-2-40,-25-5 1,1 0 0,24 5 64,-1-1-681,2 1 578,0-3 1,-24-1 0,0 0 26,-1-1 0,-1 1 0,2-1 0,0 2 94,22 4 0,-23-4 1,0-1-41,-1 1 0,0 0 1,2-1-1,-1 1-36,1 0 0,0-1 1,0 1-1,-1-1-10,-1-1 1,1 0 0,0 1 0,-1 0 29,24 2 0,-22-2 1,0 0-30,-2-1 0,1 0 0,0 1 0,-1-1 3,24 0 0,2 4-33,-24-4 0,0 1 1,-1-1-1,0 1 126,22 2 0,1 2-19,-7-1 1,2-2 14,-2 1 0,2-1 384,-5 1 0,0 2-343,-2-5 1,-4 3-151,0-3 1,-1 3 147,1-3 0,-2 0-125,-4-3 1,0 0 642,0 0 0,0 0-486,0 0-334,0 0 490,-4 0 0,1-1-317,-3-2 120,0 2-53,-3-7 0,-5 6-345,-2-4 72,-1 4-1082,-2-7 517,-4 8-1197,-1-3 395,-4 4 0,-7 0 1551,-2 0 0,-7 8 0,2 3 0</inkml:trace>
  <inkml:trace contextRef="#ctx0" brushRef="#br1" timeOffset="71">24152 18082 14857,'0'-10'-1532,"0"1"1139,0 0 501,4 4 1,3 0 351,5 5 1,-1 0 319,5 0 0,1 5 121,4 1 1,-1 2-383,2 1 0,-2 1-261,2-1 0,-2 3-91,1 1 0,-1-1-269,-1-2 0,-5 2 1,-1 0 0,-6 1-401,-1-4 1,-4 0 304,1 1 0,-7-4 350,-5 0 0,-6 0-201,-6 4 0,-4 0 116,-6 2 1,-2-1-860,-5 1-238,1 3 1114,-4-1 0,-1 5-85,-1-1 0,-2 1 0,3 0 0,-1-1 0,-2 1 0,2-1 0</inkml:trace>
  <inkml:trace contextRef="#ctx0" brushRef="#br0" timeOffset="72">20679 17076 8162,'-9'4'0,"0"2"0,1 3-35,1 0 1,3 4 174,4 3 0,0 3 1093,0 2-900,0-1-67,0 7 0,1-6 72,2 3 1,-1-4-248,5-1 1,-4-3 21,3-6 0,-3 0 125,3-7-111,-4 0 0,2-5 93,-4-4 0,1-1-143,3-9 1,-3 1-214,2-4 0,-2-1-56,-1-1 1,0 1-216,0-2 1,0 3 56,0 0 148,0 4 56,-4-2 1,3 5-83,-3-3 1102,3 8-413,1-6 472,-4 12-681,3-3 1,-3 5 0,4 2 246,0 3 0,0 7-231,0 2 1,0 4-108,0 3 0,0-3 292,0 3-1768,0-2 966,0-2 0,0 1-339,0 0 1,3-4 687,0 1 0,5-1 0,-3 4 0</inkml:trace>
  <inkml:trace contextRef="#ctx0" brushRef="#br0" timeOffset="73">18584 16182 8351,'0'-9'0,"0"0"-981,0-1 431,0 1 574,5 4 1,0-2 448,4 3 0,1 1-83,3 3 0,2 0 172,7 0 1,-1 1-277,4 3 1,-3 1-57,6 4 1,-3 0-192,3 1 183,4-1-45,-11-4 0,10 3-575,-6-1 241,-3 1-222,1 1 1,-5 2-491,-3 1 0,-1-2 869,-5 3 0,0 1 0,1 1 0</inkml:trace>
  <inkml:trace contextRef="#ctx0" brushRef="#br0" timeOffset="74">18938 16266 8391,'-14'5'0,"0"0"0,5-1 626,0 1-281,-1 4 1,5 1 154,2 3 0,-1 2-78,1 7 1,-3 2-86,3 4-71,-5 4-328,7 1 0,-6 3-244,4-2 1,0 2-7,3-1 1,0-3-386,0-1 1,4-6 505,2-4-1333,2-1 728,6-6 796,0 0 0,5-9 0,0-1 0</inkml:trace>
  <inkml:trace contextRef="#ctx0" brushRef="#br1" timeOffset="75">19171 16415 10736,'-9'0'350,"4"4"-37,1 2 0,4 6 111,4 0 1,-1 6-344,6 0 0,-1 1-253,8 3 0,-1 0-677,4 0 377,0 0 250,-1-3 1,4-1-760,0 1 1,0-5-24,0-1 986,-2-3 0,7-5 1,-4-1-1</inkml:trace>
  <inkml:trace contextRef="#ctx0" brushRef="#br0" timeOffset="76">19450 16555 8508,'-24'0'0,"-1"0"549,4 0-307,-2 0 1,2 1 9,-1 2 0,0 3 0,3 6 0,1 0-39,-1 3 0,2-2-184,1 2 0,4-2-1150,5 2 0,3 1 1121,4 2 0,4-3 0,2-2 0</inkml:trace>
  <inkml:trace contextRef="#ctx0" brushRef="#br0" timeOffset="77">19534 16499 7357,'0'6'292,"0"0"1,1 0 108,2 4 1,-2-1-215,2 0 1,2 4 29,-2-1 0,3 1 13,-3-4 1,3 3-295,-3 1 0,0-1-23,-3-3 1,4-2-189,-1-1 232,0-4 28,-3 6-463,0-7 236,4 3-175,-3-4 59,7-4 1,-3-1 80,5-4 250,-1-5-70,-4 4 1,3-3 45,-1 3 0,3-2 221,-1-1 0,3 2 143,-6 5 0,2-1 113,1 3-124,1-3 1,-2 7 220,-2 0-359,-2 4-66,1 6 1,-4 0 154,2 2-371,-2 3 125,-1 4 0,0-1-153,0 1 0,0-2-425,0-1 0,0 0 571,0-3 0,8-1 0,2-2 0</inkml:trace>
  <inkml:trace contextRef="#ctx0" brushRef="#br1" timeOffset="78">20084 16368 11066,'0'16'676,"0"0"-428,0-1-103,0 4 0,3-1-100,0 1 1,0 4-210,-3 1 0,3 3-501,0 1 0,0 0 179,-3 0 0,0 0 480,0 0 1,-4 0 0,-1 0-1</inkml:trace>
  <inkml:trace contextRef="#ctx0" brushRef="#br1" timeOffset="79">20009 16275 10156,'0'-12'-55,"0"0"1,1-1 66,2 4-119,2 0 118,9 3 0,1 2 873,7 4 1,-2 0-336,1 0 1,3 4-87,1 3-250,-2 5-176,4 2 1,-9 5-159,1 0 1,-6-1 80,-6 1 1,0 0-272,-4-1 0,-4 0 441,-5-3-264,-7 3 134,-1-8 1,-6 5-38,-2-3 0,0-5 76,-3 3 0,-1-4-120,4 0 206,-4 2-157,7-7 0,-3 4-63,6-5 1,6 0-11,4 0-320,4-5 118,-2 0 1,6-1 194,4 0 1,1 0-23,9-4 1,2 4 224,4 0 37,0 4-194,-4-2 1,4 5 96,0 2 1,0 2-81,-4 4 1,0 2 182,-3 1 1,1 3-193,-7 3 1,3 1 219,-6-1 1,-2 1-39,-1 0 1,-3-4 174,-3 1 0,-3-3-263,-7 0-40,3-1 41,-4-7 1,1 3-198,-2-1 0,0 1-155,0-2 0,3-2-392,0-1 0,1-1 160,2 1 532,0-1 1,-1 6-1,1-3 1</inkml:trace>
  <inkml:trace contextRef="#ctx0" brushRef="#br0" timeOffset="80">20419 16760 8476,'-10'0'0,"1"0"0</inkml:trace>
  <inkml:trace contextRef="#ctx0" brushRef="#br0" timeOffset="81">21853 17262 8237,'0'-9'38,"0"0"0,-4-1 247,1 1-122,0 0 252,3 4 158,0-4-276,0 8 0,0-2 20,0 6 0,0 2-127,0 5 1,1 0-1,2 3 1,-2 1-39,3 5 0,-3-1-239,-1 1 1,0-1 162,0 1 1,0-1-67,0-3 1,0 3-179,0-3 0,0-1 20,0-2-250,0-1 229,0-2-367,0-4-147,0-1 455,0-12 1,0 1-70,0-9 1,3 1 103,0-4 0,3 0-14,-3 1 1,3-1-367,-3 0 0,0 5 206,-3 2 0,0 1 304,0 2 1,0 3 1139,0 0 1485,0 3-2065,-4 8 0,2 4-70,-4 6 1,4 0-329,-1-3 1,2 2-388,1 1 1,0 2-1723,0-5 2010,0 1 0,8 0 0,2 2 0</inkml:trace>
  <inkml:trace contextRef="#ctx0" brushRef="#br0" timeOffset="82">21303 16229 8371,'0'-5'-1397,"-4"-4"1341,3 8 154,-3-7 1,8 4 213,2-2 0,3 2-110,0 4 1,4-1 216,3-3 1,5 3-238,0-2 0,5 3-69,-1 3 1,2-1-354,1 5 1,-1-1 152,-3 3 1,2 1-906,-4-1 468,0 0 524,-8 0 0,0 5 0,-5 0 0</inkml:trace>
  <inkml:trace contextRef="#ctx0" brushRef="#br0" timeOffset="83">21443 16331 8382,'-9'0'348,"2"3"-67,1 0 1,4 6-33,-1 0 0,2 4-57,1 6 0,0 4-134,0 2 0,0 3-62,0 3 0,0-2-268,0 2 0,-3 2-2,0 1 1,0-2-284,3-1 1,0-6-677,0-3 1233,4-3 0,1 0 0,4-1 0</inkml:trace>
  <inkml:trace contextRef="#ctx0" brushRef="#br0" timeOffset="84">21713 16490 8440,'-8'-2'-842,"1"-1"626,3 2 155,4-3 24,0 8 1,0 3-13,0 5 1,4 1 266,3 3 0,1 3 406,1-1 0,1 1-301,-1 3 0,3-2-145,1 2 1,3-2-66,0 1 0,-3-1 90,0-1 1,0-4-842,-1 1 0,4-3 638,-4-1 0,1 5 0,-4-7 0</inkml:trace>
  <inkml:trace contextRef="#ctx0" brushRef="#br0" timeOffset="85">21927 16611 8440,'-24'-6'-566,"3"3"0,1 2 734,1 1 1,4 0 542,-1 0 1,-1 4-439,-2 3 1,-2 1-370,6 1 1,-2 0-75,2 1 1,1 2 126,5 1 0,4-1-763,2-3 1,3 1 805,3-1 0,2 0 0,4 1 0</inkml:trace>
  <inkml:trace contextRef="#ctx0" brushRef="#br0" timeOffset="86">22067 16536 8440,'0'-6'-203,"0"0"-51,0 4 0,-1-3 1542,-2 5-753,2 0 1,-4 5-18,5 1 1,0 6-315,0 4 1,0 1-187,0 2 1,-1 3 125,-2-1 0,2 1-217,-2-3 1,2-2 155,1-1 0,0 0-90,0-3 0,3-1-131,0-2 1,1-5-114,0-2-61,-3-2 302,7-1-66,-7 0 0,7-4-156,-2-3 0,0-5 77,0-3 1,-1-3 27,1-1 1,1 4 54,-4-1 0,4 2-39,-4-2 0,3 3 272,-3 4-248,4-1-18,-6 1 269,8 4 0,-7-2-88,4 3 172,-4 5-126,2 5 0,-1 3-184,0 0 0,0 5-176,-3 1 0,4 2 171,-1-2-466,4 3 299,-6-4 0,7 4 234,-2-3 0,7-1 0,1-5 0</inkml:trace>
  <inkml:trace contextRef="#ctx0" brushRef="#br0" timeOffset="87">22597 16471 8310,'0'-9'0,"0"-1"-128,0 1 1,0 0-690,0-1 1333,0 1-175,0 4-163,0 1 0,-1 4 84,-2 0 1,1 4-233,-4 2 1,-3 6-46,-4 4 0,-2 3 1,2 2 0,-3 3-14,0 4 1,2 0-31,-2 0 1,5-3-146,-2 0 0,3-1-617,1 4 425,4-4 177,-4-1 0,8-6-351,-2-1 438,2-3 1,2-7 0,2-3 130,4-2 0,1-1 0,5-9 0,2-1 0</inkml:trace>
  <inkml:trace contextRef="#ctx0" brushRef="#br0" timeOffset="88">22635 16396 8310,'0'-9'0,"0"0"0,0 3 259,0-1 386,0 5-257,0-2 0,3 8-71,0 3 0,3 5 168,-3 3 0,4 3-183,0 1 1,-2 3-55,1 3 1,-3 2-67,3 1 1,-3 1-154,4 2 1,-2-2-26,1 2 1,1-5-272,-4-1 1,4-1-428,-4 0 0,3-4 360,-3-4 1,1-4-670,-1 3 1,-2-6-5,2 0 1007,-2-2 0,-5-1 0,-1-2 0</inkml:trace>
  <inkml:trace contextRef="#ctx0" brushRef="#br0" timeOffset="89">22532 16722 8310,'0'-9'0,"0"0"0,0-1 0,5 2 155,5 2 1,0-1 329,6 4 0,-1-1-1128,4 4 1,2 4 642,1-1 0,4 8 0,-2-1 0</inkml:trace>
  <inkml:trace contextRef="#ctx0" brushRef="#br0" timeOffset="90">23035 16899 8331,'-9'-3'0,"-1"0"643,5 0 143,1-1 0,5 3-2550,2-2 1764,2 2 0,5 1 0,-1 0 0</inkml:trace>
  <inkml:trace contextRef="#ctx0" brushRef="#br0" timeOffset="91">12700 17002 8143,'-14'14'0,"1"5"-62,7-1 1,2 5-84,4 5 1,0 5 451,0 4-1358,0 5 1132,0 8 0,0 1 56,0 2 1,0-26 0,0 0-91,0 22 1,0 1-180,0-3 1,0-9 6,0-4 1,0-5-241,0-4 0,0-6 194,0-3 171,0-9 0,0 1 0</inkml:trace>
  <inkml:trace contextRef="#ctx0" brushRef="#br0" timeOffset="92">12616 17095 8143,'-9'-24'0,"4"-2"0,2 4 0,3 2 0,3 4-489,2 3 588,8 3 1,1 1 780,1 0 0,3 4-532,-3 1 1,3 3-12,1 1 0,0 5-220,3 1 0,-2 3-104,1 4 0,-1 1-392,-1 5 192,-1-1 154,-3 1 0,-3 1-145,-6 1 1,-1-1-113,-5 2 133,0 1 51,-9-3 1,-1 3 111,-9-5 0,0-2-7,-3-1 0,-1 0-23,-2 0 0,3-2 11,3-7 1,0 1-178,1-4 192,-1 1-26,9-4-212,-3 0 0,13-5 86,0-1 0,5-2 62,8-1 0,4-1 53,5 1 1,4 3-12,-1 0 0,2 4 10,1-2 1,0 4 6,0 4 1,-4 2 179,1 6 71,-8 3-254,0 7 1,-11-1 328,-3 4 0,-7 1-5,-6 5 1,-4-5-50,-8 2 0,2-7-158,-1 1 1,1-6-171,1-4 1,2-2 160,1 0-297,3-5-161,3-1 1,6-8 154,4-2 0,9-6-105,6 0 0,3-4 195,0 4 1,4-1 221,0 4 0,4 1 19,-2 2 0,3-2 244,1 5 1,3-3-155,0 3 0,0-1-65,-3 1 0,1-2 64,2-5-36,-6 1-98,2 0 1,-9-4 214,-3 1 1,-1-6-62,-5 0 1,-1-1-63,-2-3 0,-2 4-26,-8 2 0,-1 0 1,-4 3 1,-3 2-29,-1 5 0,-3-2 17,0 5 1,-3 4 321,-2 5-302,5 3-33,-6 0 1,11 5-116,-4 1 0,6 3-167,0 0 1,6 2-303,0 2 1,3-3 125,3 3 1,4-2-119,9-2 1,4 1 473,11 0 0,2-5 0,5-1 0</inkml:trace>
  <inkml:trace contextRef="#ctx0" brushRef="#br0" timeOffset="93">13771 16946 8043,'-18'-15'205,"3"3"1,1 3-245,5 2 0,-4 4 135,1 6 1,0 4 139,2 5 0,-2 7 415,-1 5 0,-1 6-421,5 1 1,-3 8-117,6-2 1,2 10-350,1-1 0,2-18 0,1 0 238,0 0 0,0 0 1,0 1-1,0 1 27,0-1 0,0 1 0,0 0 1,0 0-529,0 1 0,0 0 359,0 1 1,0 0 88,0-3 1,0-1-1,0 0 1,-1-1-209,-2 19 0,2-4-183,-2-8 0,-3-3 238,0-6 1,-5-7 96,-2-5 1,-2-6-89,2-1 1,-3-5 228,0-1 0,0-5-582,0-7 547,-1-3 0,2-4 0,-3 1 0</inkml:trace>
  <inkml:trace contextRef="#ctx0" brushRef="#br0" timeOffset="94">13333 17430 8043,'0'-19'131,"3"1"66,0-1 0,9 1-49,0 3 0,9 1 274,4 5 0,5 4-387,1 2 0,0 2-350,-3 1 1,1 0 314,2 0 0,-2 4 0,3 1 0</inkml:trace>
  <inkml:trace contextRef="#ctx0" brushRef="#br0" timeOffset="95">13855 17281 8120,'-10'0'0,"-2"0"0,-1 0 699,1 0-348,3 0 1,2 1 6,1 2 0,0 2-58,-3 5 1,0 0-249,3 2 0,-1 6 82,4 4-150,0 3 77,3-1 0,0 1-133,0 0 0,5-5-320,4-2 0,1 0 179,2-6 1,1-3-109,0-6 1,2-2 56,-2-1 0,2-6-32,-2-3 1,-1-4 111,-3-6 1,1 0 37,-1 1 0,-3-1 238,1 1-193,-5-1 90,2 4 0,-4-2 127,0 1 1,0 3-139,0 1 1,0 1 24,0 2 59,0 0-44,0-1 1,1 5 286,2 2 1,2 2-56,4 1 1,1 0-60,-1 0 0,0 1-93,1 2 0,-1 2 39,0 5 0,1-1 22,-1 0 1,-4 4 143,-2-1 1,1 5-107,-1-2 1,0 3-14,-3 0 1,0-2-158,0-1 113,-4 1-21,3-2 1,-4 0-100,2-5-5,2-4-103,-3-1 0,4-5 137,0-2-620,4-6 398,1-1 1,8-8-139,-1 2 0,3 0-167,-2 0 1,3 0 185,0 3 0,-3 1-37,0 3 466,1-1-118,-3 1 1,-1 4 114,-4 2 0,-1 3 421,2 3 0,0 2-354,-4 4 953,4 5-729,-6-4 0,7 8 102,-1-3-289,1-1-57,1 3 1,1-6-154,-1 1 0,1-2-30,3 0 0,-3-5-200,2-2 1,2-6 16,-2-3 0,1-4-187,-4-2 0,0-2 126,1-5 1,-4-3 2,0 0 0,-4 1 71,1 2 371,-2 0-262,-1 5 0,-1-2 99,-2 7 1,-3-1-147,-6 7 677,1 0-393,-2 3 1,2 5 40,-1 4 0,2 1 70,-3 6 1,6-1-56,1 4-689,4-4 323,-2 2 1,5-2-226,2 3 1,2 1-474,4 0 1,2-2 376,1-1 457,7 1 0,4-2 0,5 3 0</inkml:trace>
  <inkml:trace contextRef="#ctx0" brushRef="#br0" timeOffset="96">14627 17430 7981,'-12'-8'547,"0"1"937,3-1-1011,5 3 1,8-1-185,2 0 1,6 3 156,0 0 0,5-1-420,-2 1 0,3 0-414,1 3 0,-4 0 339,1 0 49,-1 0 0,4 0 0,-1 0 0</inkml:trace>
  <inkml:trace contextRef="#ctx0" brushRef="#br0" timeOffset="97">15437 16853 7515,'-6'0'-434,"0"0"1,0 4 1203,-4 2 0,1 3-247,0 4 1,-6 6-215,-3 9 0,-2 6-151,-5 10 0,12-21 0,0 1-286,-2 4 1,-1 0 0,2 2 0,-1 0 142,0 1 0,-1 0 1,4-2-1,1-2 30,1 0 1,1-1-1808,-6 19 1553,6 0 0,4-11-201,2 0 1,3-10-401,3-8 1,6-7 809,7-9 0,-3-4 0,1-1 0</inkml:trace>
  <inkml:trace contextRef="#ctx0" brushRef="#br0" timeOffset="98">15465 16964 8109,'-4'-5'325,"2"1"148,-4 4 0,4 5 71,-1 5 0,2 7-120,1 8 0,0 6 174,0 3 1,0 2-294,0 2 1,1 2-554,2 0 1,-1 5 38,4-2 0,-3-2-391,3-4 0,-4-1 405,2-5 1,-3-2-394,-1-7 0,-1-5-1355,-3-7 1943,-1-5 0,-8-1 0,-2-4 0</inkml:trace>
  <inkml:trace contextRef="#ctx0" brushRef="#br0" timeOffset="99">15260 17383 8109,'-9'-9'-243,"4"-3"-60,2-1 1,6 1 780,3 2 0,10 4-49,2 0 0,7 1-626,0-1 63,6 2 95,2-1 1,4 4 235,1-2-473,3 2 1,-3-3-1,4-1 1</inkml:trace>
  <inkml:trace contextRef="#ctx0" brushRef="#br0" timeOffset="100">15894 17057 8109,'-5'-18'0,"3"3"6,-4 3 39,4-3 0,-3 9 39,2 0 749,2 4-467,-3 10 0,1 1 209,-1 9 0,-2 3-152,3 7 1,-4 5-165,1 4 0,1 5-11,-2 4 1,1 2-301,-3 1 0,4-22 0,1 0 119,-1 4 1,0 0-1,-1 0 1,0 0-340,-1 3 0,1 1 0,0-1 0,1 1-444,2-1 0,0 0-128,-3-2 0,-1 0 705,4-1 1,0-2-1,-9 21-28,6-7 1,-3-10-106,3-11 0,-2-3-945,-2-4 1074,1-5-159,4-10 530,-3-6 1,7-5-696,-2-4 467,2-1 0,5-7 0,1 5 0</inkml:trace>
  <inkml:trace contextRef="#ctx0" brushRef="#br0" timeOffset="101">15642 17393 8109,'10'-14'-546,"3"0"342,-3-1 0,9 5 67,0 4 386,3 4-216,6-7-159,-4 8 0,3 1 0,-3 5 0</inkml:trace>
  <inkml:trace contextRef="#ctx0" brushRef="#br0" timeOffset="102">15949 17411 8111,'-3'-6'109,"0"0"0,1 4-113,5-1 0,4 2 506,5 1 0,-1-3-181,5-1 1,2 1-175,4 3 0,0 0-197,-3 0 1,2 0-256,1 0 0,0 0 161,-4 0 144,1 0 0,0 4 0,-1 2 0</inkml:trace>
  <inkml:trace contextRef="#ctx0" brushRef="#br0" timeOffset="103">16201 17179 8048,'-9'0'410,"-1"4"152,1 2 1,3 4 46,0 6 1,2 1 206,-2 11 1,1 0-479,-1 9 0,-1 0-466,3 6 1,-2-3-673,3 4 1,-1-6 578,1-1 1,2-1-716,-2-8 574,2-3 320,1-6-1835,4-5 881,1-4 996,4-6 0,5-12 0,0-3 0</inkml:trace>
  <inkml:trace contextRef="#ctx0" brushRef="#br0" timeOffset="104">16266 17542 8048,'0'-6'1553,"0"-2"-1147,4 7 1,-2-3 64,4 4-357,1 0 0,2 0-175,0 0 1,1-3 6,-1 0 0,1-4 160,3 0 0,-3-2-158,2-3 0,2 0 21,-2-3 0,1-1 57,-4-2 1,-4 0 15,-2 2 0,-2 0 56,-1 4-48,0-1 1,-4 8 16,-2 2 1,-6 4-64,-4 5 72,3 4-27,-5 9 0,8 0-82,-3-1 1,1 4 4,3 0 0,-3-1-151,6-2 1,2 0 25,1-1 0,2 0-168,1-3 1,1-1 36,2-5 1,3-3-217,6 1 1,2-4-464,1 3 963,3-4 0,-4 2 0,5-4 0</inkml:trace>
  <inkml:trace contextRef="#ctx0" brushRef="#br0" timeOffset="105">16601 17337 8048,'0'-10'-298,"0"5"298,0 1 0,1 4 741,2 0 1,-2 2 37,3 4 2,-3 1-402,-1 10 1,0-1-98,0 5 1,0 0-98,0 4 0,0-4 20,0 0 1,0 2 28,0-1 1,0-1-91,0-6-115,0 3 159,0-8 0,0 4 297,0-5-523,0-4-712,0-1 246,0-4 181,0-8 0,1-1 91,2-7 1,-1-2-61,4 3 1,0 0-284,3 0 1,2 0 199,1 0 0,-1-2-369,1 5 0,-1-4 231,2 4 0,-2 0 81,5 2 1,-4 1 431,4 0 0,-5 3 0,7-2 0,-4 3 0</inkml:trace>
  <inkml:trace contextRef="#ctx0" brushRef="#br0" timeOffset="106">16843 17607 8038,'-9'0'1971,"0"0"-870,4 0-183,0 0-1239,5 0 0,0-4 0,0-1 0</inkml:trace>
  <inkml:trace contextRef="#ctx0" brushRef="#br0" timeOffset="107">13715 17868 8362,'14'-5'-227,"1"1"-211,-3-2 1,7-1 345,6 4 0,10-4 263,5 4 0,10 0-1518,-23 3 0,2 0 2595,0 0 1,2 0-806,1 2 1,1 0-1,0 1 1,0 1-83,1 2 1,0 0 0,2 0 0,0-1-117,2 3 1,1 0 0,1 0 0,-1-1-21,1 3 0,1-1 1,0-1-1,2 0-354,-2 0 0,1-1 1,2-1-1,0-1 248,3 2 0,-1-1 1,0-1-1,0 0-218,0 0 1,-2 0-1,1-1 1,-1 1 264,0 0 0,-1-1 0,1-1 0,-1 0-11,4 1 0,-1-1 0,-4-2 0,0 0-13,2 0 0,-1 1 0,-2-2 0,1 1-140,0-1 0,0 0 1,-2 0-1,0 0 24,1 0 0,-1 0-206,-6-2 0,0 0 135,3 1 1,-1 1 0,-8-4 0,0 0 45,0 3 1,-1-1 0,22-2 472,-6 1 1,-8 2-675,-4-2 0,-7 2 55,-5 1 1,-1 0-411,-3 0 0,-1 3 118,-5 0 1,-4 4-2012,-2 0 2753,2 1-1034,-4 1 786,4 0 1,-10 5-1,0 0 1</inkml:trace>
  <inkml:trace contextRef="#ctx0" brushRef="#br0" timeOffset="108">14115 17933 8237,'-9'0'-346,"0"0"0,10 0 292,8 0 0,15 0 278,16 0 1,8 1 90,-19 0 0,1 1 0,3-1 1,2 0-665,4 2 1,3 0-1,4 0 1,2 0 553,-12 0 1,2 1 0,0-1 0,2 0-1,1-1 1,1 1-277,1-1 0,0 0 1,1 0-1,1 1 0,1-1 1,0 0 208,-1 0 1,1-2 0,-1 1 0,1 1 0,0 1 0,0-1 2,-1-1 0,1 0 1,-1 0-1,0 1 1,0 1-1,0-1-42,-3 0 0,-1 0 1,0 0-1,-2 1 1,1 0-1,-2-1-214,12 3 1,-1 0-1,-2-1 1,-2 0 232,-3-1 0,0 0 0,-1 1 0,-1 0-176,-4-3 1,-1 1 0,-2 1 0,-2 0 195,-4-2 0,-1 1 0,18 2 527,0-1 0,-10-2-436,-6 2 0,-8-2 2113,-8-1-4799,-2 0 2654,-4 0-812,-2 0 0,-4 1 272,0 2 0,0 0-467,0 3 820,-4 0 0,-6 3 1,-4 1-1</inkml:trace>
  <inkml:trace contextRef="#ctx0" brushRef="#br0" timeOffset="109">16266 18119 8084,'-14'-9'0,"1"-1"0,7 1 0,7 3 0,8 0 0,6 4 0,7-2 0,-3 0 0,3 1 0,-6 0 0,0 3 0,-1 4 0,4 1 0</inkml:trace>
  <inkml:trace contextRef="#ctx0" brushRef="#br0" timeOffset="110">14357 14087 8052,'-4'-9'0,"-1"0"-20,-4-1 1,-1 4 9,1 0 1,-1 4 532,-3-1 0,2 2-148,-5 1 1,-2 7 349,-4 2-241,-8 11-424,5 0 0,-7 9 220,4 2 1,0 3-306,0 6 1,13-18 0,0 2 126,1 0 1,0 1-1,1 2 1,1-1-41,2-1 1,1 0 0,0 1-1,0 0-58,-6 24 1,2-1-307,7-6 1,3-6 211,6-6 1,3-5-788,7-1 0,5-8 122,7-2 0,3-8-185,3-3 1,7-3 170,5-1 769,2-5 0,1-1 0,0-6 0,0-4 0,3-1 0</inkml:trace>
  <inkml:trace contextRef="#ctx0" brushRef="#br0" timeOffset="111">14637 14423 8052,'5'-24'190,"-1"1"167,-4 4 1,0 5-102,0 1 1,-5 7-15,-5 3 1,-3 3 104,-6 3-101,-3 2-72,-2 13 0,-4-1 301,0 7-1199,0 1 912,4 3 1,2 1-157,3 2 0,9-2-41,3 2 1,5-2-145,2-1 0,10 0 117,5 0 0,8-8-30,8-5 0,2-5 27,4-3 1,2-4 21,1-6 1,-3-7-663,0-5 689,1-7 0,-9-2 0,2-4 303,-2 0-285,-10 0 0,-1 1 1,-10-1 45,-2 0 1,-3 0-78,-6 0 1,-6 4 189,-7 2 1,-4 6-449,-2 0 0,-3 5-310,3-2 1,1 6-151,2 1 0,5 4 787,1-1 1,4 3-67,3 3 0,-3 2 0,4 4 0</inkml:trace>
  <inkml:trace contextRef="#ctx0" brushRef="#br0" timeOffset="112">15093 14301 8052,'-9'-9'75,"-1"0"1,4 0 157,0-1-139,4 5 661,-6 1-49,6 4-54,-2 0-436,0 4-28,3 1 1,-3 6-8,4 1 33,4-2-96,1 8 1,2 0 74,-1 3 0,0 4 119,3-3-294,1 0 46,-1-4 1,-1 1 238,-2-1-392,3 1 190,-8 0 0,6-5-33,-4-1 81,0-3 6,-3-1 87,0-4-42,0 4-69,-4-8 0,0 2 26,-2-6 1,-3 1-8,3-5 0,1 4-9,-1-3 1,4 0-193,-1-3-72,2-1 195,1 1 0,0 0-519,0-1 205,0 1-254,4-4 0,2 2-1267,6-1 1252,-1-3 211,2 5-1226,1-8 941,-4 4 0,6-1-92,-3 3-295,3-2 972,-5 3 0,6-6 0,-2 2 0</inkml:trace>
  <inkml:trace contextRef="#ctx0" brushRef="#br0" timeOffset="113">15382 14264 8052,'-5'-9'-130,"4"4"50,-3 1 737,4 4-171,0 0 0,0 4-116,0 2 0,0 6-23,0 4-1,0 6-172,0 1 0,0 2 174,0 0-359,0 0 199,4-1 1,-3 3 188,2-3-177,-1-5-26,-2 3 0,0-12 102,0 3 3,0-7-49,0 2-72,0-7-4,0 3 1,3-6-96,0-4 1,1-1-205,-1-9 0,-1 1-73,4-4 1,0-1-267,4-1 0,-1 0 293,0-4-1296,1 4 963,3-5 1,-3 6-391,3-2 1,1 2 6,2 2 103,-3 3 804,1 6 0,-1 1 0,2 3 0</inkml:trace>
  <inkml:trace contextRef="#ctx0" brushRef="#br0" timeOffset="114">15642 14367 8052,'0'5'-290,"0"-1"0,-4-4 1,-1 0-1</inkml:trace>
  <inkml:trace contextRef="#ctx0" brushRef="#br0" timeOffset="115">15717 14329 7831,'-5'0'731,"0"0"-304,1 0-195,3 0-58,-3 0 0,1 1-125,0 3 0,0-2 82,3 4-300,4-4 170,-3 6 0,7-6 73,-2 4 0,4-2-121,2 2 1,0-4-18,3 1 1,0-2 128,0-1 1,3 0-185,-3 0-53,3 0 167,-4 0 0,3-4-86,-5-2 0,1-3 70,-4 0 0,-4 0-20,-2-1 0,-3 1 31,-3 0 300,-2-1-143,-9 5 1,0-2 75,-5 4 1,-2 0-105,-1 3 0,-1 1 257,1 2 0,3 3 144,-3 7-459,2-3 65,6 8 1,-1-7 73,3 4 1,6 1 20,0 3 0,4-2 106,2-1-1245,8 1 639,2-6 1,10 2 45,2-4-1657,1 1 1199,5-1 1,1-3-199,2 0 1,-3-4 888,0 2 0,0-3 0,-4-1 0</inkml:trace>
  <inkml:trace contextRef="#ctx0" brushRef="#br0" timeOffset="116">16192 14376 8236,'0'-15'462,"0"-1"-370,0 4 269,0-1-155,0 4 0,-1 4 68,-3 2 0,-1 1 270,-4 2 1,-1 0 103,-3 0-239,-1 5-206,-5 0 0,1 5-281,3 3 0,-2-2-138,5 4 0,1 0-158,4 0 0,3 2 124,4-5 1,0 4-146,0-4 1,8 0 138,1-6 0,6 2-153,1-2 1,6-1-857,2-2 601,3-2 664,1-1 0,0-4 0,0-2 0</inkml:trace>
  <inkml:trace contextRef="#ctx0" brushRef="#br0" timeOffset="117">16443 14162 8052,'0'-10'685,"0"1"-32,0 4-225,4 1 1,-3 11-81,2 2 414,-2 7-361,-1 3 1,0 1-134,0 5-249,0 0-51,0 3 1,0 1-218,0 2 0,0-1-33,0 4 1,0-4-363,0 1 0,0-2 314,0-1 1,0-5-575,0-5 904,0 1 0,0-9 0,0 4 0</inkml:trace>
  <inkml:trace contextRef="#ctx0" brushRef="#br0" timeOffset="118">16331 14367 8052,'0'-10'0,"-3"1"263,0 0 1,0 4-225,7-4 1,1 7 13,5-4 1,3 4-26,3-1-192,1 2 81,2 1 0,0 0 78,3 0 5,-2 4 0,7 1 0,-4 4 0</inkml:trace>
  <inkml:trace contextRef="#ctx0" brushRef="#br0" timeOffset="119">16676 14236 7980,'-5'0'-21,"-4"-4"334,8 3 1,-6-2 35,4 6 0,0 3 345,3 7 0,0-2-200,0 5 0,0 2-156,0 4 0,1 4-213,2-1-112,-2-3 130,3 5 0,-1-7-79,0 2 0,4-4 273,-4-2-580,0-3 206,1-8-148,-3 0 24,7-5 0,-3-6-392,5-3 321,-5 0 116,3-9 0,-3 4-234,5-5 0,-1 4 61,0-1 1,1 1 150,-1-4 0,0 3-91,0 1 267,5 4-86,-4-3 0,4 6 65,-5 2 1,0-2 268,1 5 1,-1 0 161,0 3 0,1 4-187,-1 3 0,-4 4-40,-2 1 1,-1 5-141,1-2 0,-2 3-141,2 1 1,-1-2 289,-2-1-1226,0 1 685,0-6 1,0 5-148,0-3 1,3-1-339,0-3 1,4 0-834,-1-3 1283,2 2 0,2-7 346,-1 2 0,0-2-71,1-1 71,-1 0 0,-1-1 0,-2-2 923,-1 2-670,-1-3 1,-2 1 22,4 0 1287,0-5-988,-1 7 0,4-6 41,-3 4 0,2-3-225,1 3 1,4-4-290,-1 0 1,2 2 171,-2-1-327,-1 0 82,2-4 1,-1 1 81,1 0 0,-1-2-234,-2-1 0,-2 2 112,-2-3 1,-2 0-48,-4 0 1,0-2 118,0 3 0,-7-1 0,-2 4 1,-6 4-23,3 2 1,-5 1-8,2 2 1,-2 2-10,2 1 1,-2 2-8,5 4 0,-4 5-5,4 1 0,-1 2 70,4-2-622,4 3 371,1-4 0,4 5-743,0-1 438,0 1 249,4-4 0,2 1-250,6-3 0,4-1-147,6-3-635,-3-4 1258,4 4 0,0-8 0,1 3 0</inkml:trace>
  <inkml:trace contextRef="#ctx0" brushRef="#br0" timeOffset="120">17449 14357 7980,'0'-17'0,"0"1"0,1 0 0,2 3 406,-2 1-277,3 3 1,-1-1 331,0 1-299,0 4 0,-7-3 459,-2 5-277,-2 0-65,-2 3 0,1 1 98,0 2 0,-4 1 16,1 5-449,-1-2 84,0 7 0,3-1 309,-3 3-704,3 1 355,0 2 1,4-1-110,0 1 94,4 0 12,-2-1 0,4 1-111,0-1 1,1 1 12,2 0 1,2-5 109,4-1 1,0-3-4,-3-1 244,2-4 26,-3 4-82,1-8 41,-2 3 0,-5-4-365,-2 0 0,-4-1 93,-5-2 1,1 1-554,-5-5 1,2 4 283,-2-3 1,3 1 317,3-1 0,1-7 0,0 3 0</inkml:trace>
  <inkml:trace contextRef="#ctx0" brushRef="#br0" timeOffset="121">17812 14311 8056,'-19'-4'1157,"0"-2"-712,-3-3 0,2 4-133,-2 2-80,3 2-43,0 1 0,-3 0 244,1 0 1,-4 3-152,3 0 1,3 4-49,4 0 1,7-1-155,-2 3 1,7-2-223,0 6 0,6-2 185,3 1 1,7 3-86,2 4 0,3-1-158,1 1 156,-1-1-45,1-3 1,-4 3 257,1-3-198,-5 3 137,3-4 0,-9 3 172,-2-5 1,-2 0-148,-1-2 1,-8-2 146,-5-2 1,-7-1-50,-5-1-290,2-3 166,-8 3 0,9-4-1538,-6 0 693,2 0 488,3-4 1,0 3 249,4-3 0,1-1 0,-1 0 0</inkml:trace>
  <inkml:trace contextRef="#ctx0" brushRef="#br0" timeOffset="122">15195 14897 8099,'5'-4'892,"5"0"-809,-1-2 1,7-1-266,8 4 1,11-5 327,11 2 1,-17 4 0,1 0-206,4 0 0,0 1 0,5 0 0,0 1 360,2 0 0,2 0 1,3 0-1,2 0 75,1 0 0,1 0 0,2 0 0,1 0-270,-2 0 1,0 0 0,-14 0-1,0 0 1,0 0 73,2 0 0,0 0 1,1 0-1,-2 0 0,1 0 1,-1 1-44,-1 0 1,0 0 0,0 0 0,-1 0 0,0-1 0,0 1-66,16 2 0,-2 0 1,-2-1-1,0-1-129,-1 2 0,-1 1 0,-5-3 0,-1 1-81,0 1 1,-2 0 0,-4-2 0,-1 0 163,-3 0 0,-1 1 0,-2-1 0,-1 0 279,24 2-1538,-11-2 806,-7 3 0,-13-3-2643,-7 2 2186,-2-1 1,-6 5 883,-8-1 0,-5-6 0</inkml:trace>
  <inkml:trace contextRef="#ctx0" brushRef="#br0" timeOffset="123">15558 15009 7968,'1'-8'0,"3"2"0,6 0 0,9 3 0,17 1 681,13-4 1,-17 5-1,1 0-1111,5-1 0,1 1 0,3 0 0,2 1 737,5 0 0,1 0 0,1 0 0,1 0-146,-16 0 1,0 0 0,0 0 0,0 0-1,0 0 1,0 0-219,17 0 0,-1 0 0,0 1 1,0 1 162,1-1 0,-1 1 1,-1 1-1,-1 0-53,-3-1 1,-1-1 0,-4 1 0,-1 1-20,-7-2 1,0 1 0,-2-2 0,0 1-249,-2 0 1,-1 1 0,22-1-373,-11-1 0,-9 1 586,-3 2 0,-6-2 0,0 2 0,-3-2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51.272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7849 6657 8247,'-9'0'-90,"-1"0"301,5 0-212,1-4 57,4 3 176,0-3-116,4 4 1,1 0 38,5 0 0,-1 1 100,0 2-306,1-2 168,3 3 1,-2-3-105,5 2 72,0-2 0,2 4-47,1-5 0,0 1 84,3 2 1,-1-2-149,4 2 1,3 1 205,3-1-122,4 0 0,-5 0 18,4 0 0,0 1 31,3-4-385,1 0 342,-1 0 1,0-2 215,0-1-212,1 2 1,0-6-1,2 3 236,4-1-227,-3 3 0,1-7 0,-2 4 177,0 0-106,0-3-73,2 3 0,-3-1 25,5 3 0,-4 1 65,3-1-274,1-2 181,2 0 0,1-3 155,-1 1-128,1 3-1475,0-4 1473,3 7-28,2-3 0,-3 4 66,-3 0-19,-1 0-42,1-4 0,1 3-140,-1-3 0,-2 3 200,-1 1 1,1 0 33,2 0-206,1 0 34,-1 0 1,1 0 202,-1 0-1194,1 0 1070,0 0 1,-1 0 303,1 0-305,-1 0 0,1 1-238,-1 3 247,5-3 1,0 4-17,-25-3 0,1-1 265,23 0-262,-3 3 1,2-4-272,1 0 292,-23 0 0,0 0-35,20 0 1,-20 0-1,0 0-6,23 0 52,0 0 23,0 0-261,2-4 202,0 3 1,-2-6 70,-3 4-261,-5-1 198,4 0 1,-8 3 17,3-2 0,-7-1 506,-3 1 1,-5 0-529,-2 3-1995,-3 0 939,-6 0-2012,-3 0 2791,-11 4 207,3-3 0,-12 11 0,-2-1 0</inkml:trace>
  <inkml:trace contextRef="#ctx0" brushRef="#br1" timeOffset="1">4758 11573 12456,'-9'0'-757,"3"0"1,-1 1 1140,4 3-134,0-3 1,7 6-629,2-4 1,4 3 86,2-3 409,-2 0-76,8-3 1,0 0 19,3 0 275,5 0-188,-2 0 1,4-3-97,0 0 230,4-4 1,0 6-88,2-2 1,-2 1-83,-4-1 1,2 2 0,0-3 24,0 3 1,-7 1-124,2 0 1,-5 5-78,-1 1 0,1-1 46,1 1 1,-1-1-22,2 1 0,-2 2 239,2-5-182,-2 0 1,7 0 131,-2 0-122,1 0 0,2-3 146,0 0-11,4 0-26,-3 0 0,3 0 163,-4 0-695,0 0 518,0 0 0,3 0-69,0 0 1,1 3-4,-1 0 1,-2 4 35,2-4-42,2 4-691,-4-6 901,3 7-221,1-7 0,-3 5 53,4-3 240,0-2-243,3 3 1,1-4 153,3 0-183,1 0 94,1 0 1,5 0 71,-1 0-282,1 0 61,-1 0 1,-1 0-93,1 0-79,0 0 204,-5 4 1,-1-3-331,-3 2 134,-1 2 1,-3-3-142,0 5 0,-4-1 147,1 3 1,-3 0-617,-3 1 0,-2 3 428,-5 3 1,-3 2 341,-3 4 0,-2 0 0,-4 4 0,-3-1 0,-2 0 0</inkml:trace>
  <inkml:trace contextRef="#ctx0" brushRef="#br1" timeOffset="2">9870 11620 14308,'0'-9'-2041,"0"-1"1325,0 5 765,4-3 1,5 6 637,6-4 0,7 4-352,3-2 0,7 3-67,5 1 0,9 1-819,-20 1 0,1 0 775,6-2 0,1 1 0,-1 2 0,1 2 1,7-3-1,2 1 300,-2 1 0,2 1-153,4 0 0,2 0-637,0-3 0,1 1 1,-11-1-1,0 1 1,0 0 345,-1-1 0,1 0 0,-1 0 0,2 0 0,1 0 0,-1-1-731,-1 1 0,1 1 0,-1-1 602,0 0 0,-1 0 0,1 0-72,1 0 0,0-1 0,0 1 0,-1 0 0,0 1 0,1-1 182,-1 0 0,0-1 0,1-1 0,-1 2 0,1-1 0,-1-1-25,-3 1 0,0-1 0,0-1 0,1 1 0,0 0 0,0 0-55,0 1 1,0-1 0,1-1-253,0 0 1,1 0 0,0-1 266,13 2 0,0-1 1,1-2-1,-1-2-347,-7 2 1,0 0 14,1 1 1,0 0 8,-4-1 1,0 2-1,1 0 1,-2 2-553,-4-2 0,-2 2 879,-3 2 0,-1 2 0,14 3 0,-1 5 0,-3-5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21:35:51.470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3799 9162 12772,'0'-9'-1913,"0"-1"902,0 1 0,0 0 958,0-1 1,4 1 452,2 0 1,2 2 11,2 1 1,0 0 106,3-3 0,-2 3 301,4-1-244,1 5-146,3-6 263,-1 3-416,5 0 0,0-1 31,2 3-486,6 2 266,-2-7 0,4 7-75,-2-2-1033,2 2 934,-4-3 0,7 3 25,-2-2 1,-1-2-165,1 2 1,0-3 520,4 3-275,-1-4-1130,4 2 1279,2-5-130,-1 5 0,4-3 66,-3 2 53,3 2-112,0-1 0,-3 4 9,-3-2 37,-2 2-64,4-3 1,-3 4 59,4 0-60,-3 4-31,1-3 0,-1 4-162,1-1 146,3-3 24,3 7-196,-4-7 170,7 7 1,-7-7 25,7 2-175,-2 2 160,-19-4 1,1 0 0,18 3-2,5-4-78,0 0 74,-2 0 0,-23 0 0,0 0 21,0 0 1,0 0-51,0 0 0,0 0 24,24 0 1,-25 0 0,0 0 6,22 0-11,-20 0 0,0 0 8,20 0 0,-21 0 0,0 0-18,21 0 0,0 0-8,4 0-126,-1 0 153,-24-1 1,0 2 0,-1 0-1,-1 1-2,1-1 1,-1 1 0,0 1 0,1 0-103,0-1 1,2-1-1,-1 3 1,1-1 37,-1 1 1,0-1 45,1-1 1,0 0 0,-2 0 0,-1 1-394,3-1 0,1-1 455,-2-1 0,1 1-66,3 3 0,0 0 3,-3-3 1,-1-1 66,2 3 0,0-1-36,-2-2 0,0 0 0,0 0 0,1 0-361,0 0 1,1 0 428,0 0 1,1 0-63,-1 0 0,1 0 1,-1 0-1,0 0 17,-2-1 1,0 2 0,0 0 0,-1 1 127,1-1 0,0 1 1,2-1-1,-1 1-137,1-2 0,-1 0-39,-1 2 0,-1 0 34,1-2 0,-1 1 0,25 3-94,-25-4 1,2 0-247,-1 2 0,-1 0 318,25-1 0,-25 2 0,1-1 6,-2 0 1,1 0 0,0-2 0,-1 2 210,1 1 0,-1 0-296,4-2 1,-1 0 88,20 3 0,-21-2 0,0-1 8,21 2 0,-1 1 277,2 0 1,0-2-312,0 4 265,0-4-237,-4 6 1,1-4 48,-1 2-38,1 3 1,-1-7 13,1 4 1,-4-3 23,1 3-360,-1 1 248,8-2 92,-8 3 1,6-6 31,-9 4-210,5-4 170,1 7 1,-1-7 354,1 4 1,-1-4-349,2 1 1,3 1 1,-23-2 1,-1-1-10,25 2-2,-1-3 0,-3 1 2,-1 3 0,4-3 72,0 2 0,-1-2 150,-2-1 1,3 1-162,-1 2-58,1-2 27,1 3 0,-4-4-172,3 0 167,2 0 1,-4 0-13,5 0 0,-26 0 0,1 0-48,0 0 0,0 0 0,1 0 0,0 0 22,23 0 0,-24 0 0,-1 0 14,1 0 0,0 0 1,2 1-1,-1 1-37,1 0 1,-1-1-1,1 1 1,-1-1 27,-1 0 0,0-2 0,0 1 0,0 0-23,0 0 1,0 0 0,1 2 0,1-1-5,-1 1 1,1 0 0,-1 1 0,1 0-4,-2-2 1,-1 1 0,2 0 0,-1 0 6,2 0 1,-1-1 0,1 0 0,0-1-6,1 2 0,0-1 0,0 0 1,-1 0-14,0 1 0,-1-1 0,2 0 0,0-1 20,3 2 0,1 0 0,-1-2 0,1 1 12,1-1 0,-1 0 1,0 0-1,0 0-1,-3 0 0,1 0 1,-1 0-1,1 0 22,0 0 1,-1 0-29,1 0 1,-1 0 0,0 0 0,-2 0-8,2 0 0,-1 0 8,-3-1 1,1 2 0,4 1 1,-1 0 0,-3-1 0,1 0-57,2 2 0,1 0 56,-4-2 1,1 0-467,4 1 0,0 0 341,-5 0 0,-1 0 118,4-1 1,0-1 0,-1 4 0,0 0-15,3-3 1,0 1-35,-1-1 1,1 1 44,0-2 0,1 0 0,-1 0 0,0 0-23,0 0 0,0 0-47,5 0 0,-1 0 65,-2 0 1,-1 0-1,5 0 1,-1 0-8,-2 0 1,1 0 0,0 0-1,1 0-2,0 0 0,0 0 1,3-1-1,0-1 54,-2 0 0,0 1-43,3-1 0,-1 1 1,-2-1-1,1 0 56,2 1 0,1-1 0,-2 0 0,2 0-58,1 0 1,0 1 0,-2 1 0,-1-1-74,2 0 1,-1-1 0,0 1 0,-1 1 84,0 0 1,0 0 0,1 0-1,0 0 56,2 0 1,0 0 0,-4 0 0,1 0-43,1 0 0,0 0 1,-1 0-1,-1 0 2,1 0 1,0 0-1,0 0 1,1 0-8,0 0 1,1 0-1,-2 1 1,0 1-6,-1 0 1,1-1-1,0 1 1,0 0-53,-2 0 0,1-1 1,1 0-1,0-1 55,1 2 0,1 0 1,-4 0-1,0 0-2,1-1 0,-1 1 1,1-1-1,0 1-5,0-2 1,1 0-1,1 1 1,-1 1 48,3-1 0,0 1 0,-3 0 0,-1 0-46,1 0 1,0-1 0,-1 0 0,0 0 0,0 2 0,1 1 1,-1-3-1,0 0 81,1 0 1,0 1 0,-3 0 0,-1 0-40,3-1 0,-1 1 0,0 1 0,0 0-5,-1-1 0,-1-1 0,3 1 0,0 0-9,0 0 0,-1 0 1,-1-2-1,0 2-33,0 1 0,0 0 0,-1-2 0,1 0 0,-1 1 0,0 0-24,1 0 0,0 0 0,3-1 0,0-1-141,-2 2 0,0-1 176,3 2 1,-1-1-434,-2-1 0,0 0 306,4 0 1,0 2 103,-2-1 1,1 0 0,2-1 0,1 0-385,-3 2 1,0 0 252,1-2 1,-1 0 0,-1 3 0,-1 0-251,-1 0 1,1-1 0,0 0 0,1 0 96,-2 1 0,0 1 0,-2-1 0,0 0 306,-1 4 0,0 0 0,0 0 0,-1-1 0,1 3 0,0-1 0,0 0 0,1 1 0</inkml:trace>
  <inkml:trace contextRef="#ctx0" brushRef="#br1" timeOffset="1">20270 7532 8522,'0'-27'0,"0"3"163,0 2 0,4 11 350,2 4 0,6 11-267,4 5 0,3 13-245,2 9 0,-1 8 284,2 4 0,-10-18 1,0 1-352,0 2 0,0 0 0,4 4 0,-1 1 209,2 4 0,1 1 0,0 1 0,0 0-401,0 3 0,1 0 0,1 1 0,1 1 406,1-1 0,0 1 0,-1-1 1,1 0 77,2-3 1,-1 0-451,-3-2 1,0-1 194,5-6 0,0-1 1,-6-1-1,0 0-2,1-4 1,0 0-1,-1-2 1,0-1-204,-2-1 0,0-2 0,14 14-172,-6-5 0,-3-5 14,-3-7-798,-4-3 768,2 1 0,-7-7-20,3 2 1,-3-6 270,0 0 0,-1-3 171,0-3 0,-4-6 0,-1-6 0</inkml:trace>
  <inkml:trace contextRef="#ctx0" brushRef="#br1" timeOffset="2">21350 7598 8449,'-24'0'1151,"2"0"1,4 2-1578,2 4 0,-1 9 269,1 13 1,-4 11 389,8-15 0,0 1 0,-3 4 1,0 1-546,-5 4 1,-1 1 0,-2 2 0,0 1 582,-3-1 1,-1 1-1,-2 3 1,-1 1-397,-1 0 1,0 0 0,10-12 0,0 1 0,0 0 93,0-1 1,0 0 0,1 0 0,0 0-1,2 0 1,0 0-119,-7 12 0,0 0 0,2-2 0,0 0 78,1-1 1,0-1-1,0-2 1,1-1-245,2-3 0,0 1 0,2-2 0,0-1 87,4-2 0,1 0 0,3-3 1,1 0-1486,-1 22 1713,3-5 0,6-4 0,0-1 0,0 0 0</inkml:trace>
  <inkml:trace contextRef="#ctx0" brushRef="#br1" timeOffset="3">3948 6564 8147,'-4'1'-319,"4"2"0,9-2 632,10 2 1,3-2-244,6-1 1,7 0-22,3 0 0,6 4 129,3-1-1367,-20-2 1,1 1 1254,2-2 0,1 0 1,3 1-1,0 1 160,0-1 0,0 1-172,2 0 0,1-1-707,0-1 0,0 0 669,2 0 0,2 0 28,3 0 1,0 0-1,-3 0 1,-1 0 46,2 0 0,0 0 47,-3-2 0,0 0-88,2 0 0,1-1 1,-5-2-1,1 0 52,1 1 0,0-1 110,-1 2 0,-1 1-321,-1 0 1,-1 0 0,-1 2 0,1 0 479,-3 0 1,1 0-133,2 2 1,-1 0-105,2-2 1,-1 1 0,-2 3 0,1 0 185,-1-1 1,-1 0-127,0 1 1,-1 1-537,2 0 1,-1-1 578,1-1 1,0-1-108,3 2 0,1 1 0,-3-3 0,0 0 43,3 1 0,1 0-82,-2 1 0,0 0 3,-1-3 0,1-1 0,1 2 0,1 0 93,1-1 0,0-2-113,-4 1 0,1 0 10,5 0 1,0 0-1,-6 0 1,0 0 85,2 0 0,1 0-227,-1 2 0,0 0 55,0-1 0,1-1 1,-3 3-1,0-1-76,-1-2 1,0 0 11,0 0 1,-2 0 124,-1 0 0,-1 0 50,0 0 1,0 0-138,1 0 1,-2 0-1,23-1 96,-2-3-1053,-7 3 485,-5-3 1050,-5 4 0,-2 0-1757,-6 0 844,-3 0 0,-6 4-1661,-1 3 2023,-3 1 0,5 1 0,-2 1 0</inkml:trace>
  <inkml:trace contextRef="#ctx0" brushRef="#br1" timeOffset="4">13957 6397 8536,'-12'5'0,"-1"-2"0,2-1 6,5 1 0,1-2 274,14 7-370,1-7 123,13 8 1,2-5 80,6 2 0,3 1-91,6-4 1,7 4-794,-21-6 1,0 1 682,4-1 0,-1 1 61,2-2 0,-1 0 0,5 0 0,0 0 44,0 0 0,1 0-50,5 0 1,0 0 74,-3 0 1,0 0-1,4 0 1,0 0 2,-3 0 1,0 0-18,-2 0 1,1 0 0,4-1 0,0 1 152,0-2 1,0 1-154,0 0 1,0 1 0,2-3 0,1 0 47,-2 2 0,1-1 84,0 2 0,1-1-52,1-1 1,1 0-1,2 0 1,1 1-33,0 0 0,-1-1 0,3-1 0,0 0 1,-3 1 1,1 1 0,1-1 0,1 0-12,0 2 0,1 0-950,-17 0 1,0 0 0,0 0 911,-1 0 0,1 0 0,0 0 1,0 0-1,0 0 0,0 0 46,17 0 0,-1 0-29,-16 2 0,0-1 0,0 1-510,1-2 0,0 0 0,1 1 482,2 0 0,0 0 0,0 1 10,-4-1 0,1 1 0,-1-1 0,5 0 0,0-1 0,-1 1 22,-2 1 0,-1 0 0,0 0-518,2 0 0,1 0 0,-1 0 498,0 0 0,0 0 1,0 0-1,2 0 0,0 1 1,0-1 20,0-1 1,-1 0-1,0 0-149,0 1 0,0 1 0,-1-1 124,0-1 0,-1-1 0,1 0 0,0 2 0,0 1 0,0-1 164,1 0 0,0-2 1,1 2-152,1 0 0,-1 0 0,1 1-10,-1-1 0,-1-1 1,1 1-1,0 0 0,0 0 1,0 0 10,0 0 0,-1 0 0,0 0 0,0 0 1,0 0-1,0 0 35,2-1 0,1 2 0,0-1-15,-1 0 0,1 1 0,-1 0-25,-1-1 0,-1-1 0,1 1 0,0 1 0,1 0 0,-1 1 40,-1-1 1,-1 0 0,0 0-98,1 0 1,0 0 0,0 0 62,0 0 0,1 1 0,-1-2 0,0 1 0,0-1 0,0 0 25,0 0 0,-1 0 1,0 0-45,-2 0 1,1 0 0,-1 0 15,0 1 0,0 0 0,-1 0 0,16 1 0,0-1 40,-17-1 0,0 0 1,0 0-86,1 0 0,1 0 1,-2 0-1,13 2 0,0 0-85,1-1 0,-2 0 40,-2 2 1,-2-1 0,2-2-1,0 0 114,-3 1 0,0 0-13,1 1 0,0 0-118,-7-1 0,-1 0 1,2 1-1,0 0 145,-4-1 0,-1 0 0,-1 1 0,-1 0-528,0-1 0,-1 1 1,19 4 549,-8 1 0,-3 0-1343,-6 1 1,-3 0 1244,-3 3 0,-4-2 0,0 4 0,-1 2 0,-1 1 0</inkml:trace>
  <inkml:trace contextRef="#ctx0" brushRef="#br1" timeOffset="5">9991 14860 8396,'-5'-4'700,"5"-2"0,11 2-170,10 1 0,17-2-288,-13 4 0,2-1 0,5 1 0,1-1-772,3 2 1,2 0 0,7 0 0,2 0 817,5 0 1,2 0-1,-15 0 1,1 0 0,1 0-382,1 0 1,0 0 0,1 0 0,1 0 0,0 0 0,0 0 279,0 0 0,-1 0 1,1 0-1,1 0 1,2 0-1,-1 0-32,3 0 1,-1 0 0,1 0 0,1 1 0,0 0 0,0 0 31,0 0 1,0 0-1,-1 0 1,1 2-1,0-1 1,0 1-228,-2-1 0,-1 0 0,1 0 0,1 1 0,-1 0 0,1 0 131,-1 1 0,-1 1 0,1-1 0,0-1 1,0 0-1,-1 0-267,-1 0 1,0 0 0,-1 0-409,0 0 1,-1 1 0,-1-2 590,-4 0 0,-2 0 0,0 0-356,0-1 1,1 1 0,-2 0 258,14 2 1,-2 0-1,0-2 1,-2 0-78,-3 1 0,-2 0 0,-4 1 1,-1 0 51,-8-3 0,-1 1 0,24 2-463,-7-1-1386,-7-2 732,-9 3 1232,-10 0 0,0 2 0,-4 3 0</inkml:trace>
  <inkml:trace contextRef="#ctx0" brushRef="#br1" timeOffset="6">13249 13892 8241,'0'-10'-673,"1"0"538,2-2-126,3 1 102,7-2 1,10 3 212,8-3 0,12 2 135,7-5 0,-21 9 1,0 0-146,2-1 1,0 0-1,3-1 1,0 1 122,2 0 0,0 0 1,-1 0-1,0 0-368,1 0 0,-1 0 1,1 0-1,-1 0 325,0 1 1,1 1 0,2-2 0,0 1 84,-2 0 1,-1 1 0,-1 0-1,0 0-125,-2 1 1,-2 0-1,-2 2 1,-2 0 17,1 0 0,-1 0 0,21 0-21,-7-3 1,-8 4-324,-10-1 0,-7 2 12,-2 1 223,-3 0 1370,-5 0-1111,-1-5 1,-9 3 877,-4-4-1178,-5 0 1,-2-3 247,-3-1-303,3 1 225,-11 0 1,3-5 89,-4-1-487,4-3 193,-3 4 0,8-4-53,-3 3 1,2-2 78,2 1 0,3 3 432,3 4-186,1-1-64,6 5 80,1-3-79,4 7 0,2-3 5,4 4 1,5 0 20,7 0 0,5 4 57,2 2 0,6 2 4,3 2 0,3 0-244,4 2 1,-3-1-900,2 1 809,-6-1 191,3 2 1,-8-5-77,2 5 0,-7-8-7,-2 4 1,-7-5 23,-6 3 0,-4-4-157,-5 3 1,-2-3 130,-4 3-834,-9 4 543,-8 1 0,-7 7-1589,-5 1 931,1 4 963,-7 1 0,4 4 0,-1 0 0,1 5 0,0 3 0</inkml:trace>
  <inkml:trace contextRef="#ctx0" brushRef="#br0" timeOffset="7">15652 12784 8965,'-6'-10'578,"-2"5"-471,3 1 0,-4 4-30,-1 0 67,1 8 1,-1 0 571,-3 7-493,-1 5 1,-5 4 219,0 4-682,1 4 109,-5 1 1,2 8-268,-3 3-498,13-20 0,1 1 864,-13 23 1,9 2-180,1-7-13,3 2 0,5-7-678,2-1 633,2-8 1,5-7-162,2-7-392,2-6 641,6-4 1,0-6-369,5-3 548,-1-5 0,1-9 0,0-6 0</inkml:trace>
  <inkml:trace contextRef="#ctx0" brushRef="#br1" timeOffset="8">15624 12858 8583,'-5'-18'217,"-1"-1"1,1 6 1057,-1 3-1267,4 5-101,-2 5 73,4 4 1,0 6 554,0 5-12,4 3-367,1 4-84,4-2 54,1 11 1,0-5-128,2 8 0,3 0-285,3 4 0,1-2-801,0-2 505,-1 2 418,1-3 1,0 0-366,-1-2 320,-3-2 1,-6-5-181,-6-2-374,-2-3 235,-1 0 190,-8-4 338,-2-2 0,-13-4 0,-1 1 0</inkml:trace>
  <inkml:trace contextRef="#ctx0" brushRef="#br1" timeOffset="9">15456 13240 8452,'-9'-13'98,"4"2"0,0-2 227,5 3 0,5 5-244,1 2 1,6 2-148,4 1 1,1 0 171,2 0-791,4 0 417,0 4 1,8-2 68,1 5 199,3 3 0,-2 0 0,4 4 0</inkml:trace>
  <inkml:trace contextRef="#ctx0" brushRef="#br1" timeOffset="10">15968 13082 8476,'-5'-4'619,"1"3"0,4-3-470,0 8 54,0 5 1,1 2 270,2 5-271,6 3 0,2 2 203,1 4-769,2-4 326,1 6 0,4-7 258,-1 5-388,1-4 174,-1 2 1,1-6 5,0-1 0,-4-6 109,1-4 0,-5-4 312,2 1-359,-3-6 1,-4-5-42,0-4 0,-1-6-181,2-1 102,1 1 0,-7-6-177,2 2 0,1-2 90,-1-4 1,0 5-184,-3 1 1,4 0 111,-1 4-195,0-3-35,-3 6-537,0 1 285,0 5-322,0 5 168,4 12 839,-3-2 0,10 12 0,-1-3 0,1 3 0,-2 0 0</inkml:trace>
  <inkml:trace contextRef="#ctx0" brushRef="#br1" timeOffset="11">16564 13166 8439,'0'-10'119,"0"1"1,0 0 293,0-1-419,0 5 66,0-3 1,-1 6 379,-2-4-384,-2 4 132,-5-3 0,1 5 5,0 0-124,-1 0 141,-3 0 1,2 6-241,-5 3 57,5 0 1,-3 9-157,5-8 130,4 8 0,-2-4 85,3 5-283,1-1 281,3 1 1,4-3 43,3-1-453,1-4 202,1 3 0,5-9-257,1-2 82,3-2 276,0-1 1,1-1-301,0-2 134,-1-2 0,0-5-236,-3-3 188,3 3 1,-8-7 135,3 5 1,-4-4-9,-3 4 1,-1 1-142,-1 4 633,-3-1-170,3 7 532,-8-3-543,-2 4 1,-2 1 65,2 2 35,-2 2-109,7 4 0,-4 2-357,5 1 0,0-1 116,0 1 0,0-2-134,0 0 0,5-1 62,1 0 1,2 1-502,1-1 1,4-4 618,-1-2 0,9 2 0,-1 1 0</inkml:trace>
  <inkml:trace contextRef="#ctx0" brushRef="#br1" timeOffset="12">16881 13203 8320,'-6'0'38,"-2"0"984,7 0-605,-7 4 1,7 1-32,-2 4-192,2 1 0,1-1-29,0 0 0,0 1-137,0-1 0,1 0-139,2 1 1,-1 0-412,4 2 1,0-1-881,4 1 749,-1-6 224,-4 3 429,3-4 0,-2 4 0,3 0 0</inkml:trace>
  <inkml:trace contextRef="#ctx0" brushRef="#br1" timeOffset="13">16936 13175 8320,'-5'-15'0,"-3"2"151,7 4 16,-3 3 59,4-2-87,0 7 1,4-3 68,2 4-627,2 0 293,6 0 0,-4 3 126,3 0 0,5 4 0,2-1 0</inkml:trace>
  <inkml:trace contextRef="#ctx0" brushRef="#br1" timeOffset="14">17169 12849 8459,'-5'9'445,"1"1"1,1 4 434,0 5-390,0 3-189,3 6 1,0 4-507,0 3 170,4 1 1,-2 2-483,4 2 235,-4-1 1,6-2 307,-1-6-1627,1-2 1231,1-5 0,0-1 341,1-5 0,3-3 1,2-2-1</inkml:trace>
  <inkml:trace contextRef="#ctx0" brushRef="#br1" timeOffset="15">17467 13203 8223,'0'-19'-551,"0"5"1075,0 4-280,0 2 0,0 3 46,0-4 241,0 3-255,0-2 0,-1 4 113,-2-2-787,-2 2 309,-4 4 1,-1 0-119,1 0 151,0 4 0,-1 4 119,1 5 1,1 3 89,1 0-111,-1 5 1,7-1-40,-2 2 0,2-4-19,1-2-631,4 1 438,5-6 0,3 2-66,3-3-294,1-5 316,3-1 1,0-4-298,3 0 405,-2-4 130,2-1 0,-3-5-71,0 1 1,-2 0 178,-1-1 1,-4 1 874,-6 0-687,-2 3 537,-4 2-233,0 4-89,-4 0-630,3 4 143,-3 2 0,4 4-811,0 2 378,0-1 290,0 2 0,1-3-497,2-1 631,7-4 0,4 3 0,5-3 0</inkml:trace>
  <inkml:trace contextRef="#ctx0" brushRef="#br1" timeOffset="16">17877 12840 8223,'0'-10'967,"0"5"-380,0 1-97,4 8-304,-3 5 1,6 7 685,-4 6-405,5 2 0,-7 3-1064,7 1 688,-3 4 0,0 2 90,-2 3 1,1 0-271,0 0 0,-1 0 364,-3-3-591,0-6 319,0-6 0,0-4-82,0-3 128,0-1 0,-1-9-288,-2-2 682,2-2-489,-4-1-153,5-4 49,-4-1 1,3-4-5,-2-1 1,2 0-136,1-2 0,3 1 103,0-1-239,5 1 201,-3 2 0,4-3-283,0-1 287,5 1 79,0 7 153,1-4-69,2 8 1,-2-6-186,3 4 608,-3 0-268,2 3 1,-3 0-168,1 0 446,-1 4-236,-5 1 0,0 2 9,-3 3 0,1-3 152,-4 5 0,-1-1 146,-5-2-65,-2 0-263,-9 1 0,1-2 339,-3-2-343,-1 2 0,2-5-304,-3 3 149,-1-4 0,4 2 150,-1-4-1040,5 4 378,1-3 206,2 3-1496,7-4 875,-3 0 966,12-4 0,7-1 0,8-4 0</inkml:trace>
  <inkml:trace contextRef="#ctx0" brushRef="#br1" timeOffset="17">18324 13156 10047,'-5'5'1308,"0"4"-845,5-3-535,-4-2 154,3 4 0,-3-3-88,4 5 0,0-1-555,0 0 34,0 1 388,0-1 74,0 0 0,1 1-1478,2-1 1024,-2 0 0,4-3 519,-1 1 0,-3-1 0,3 3 0</inkml:trace>
  <inkml:trace contextRef="#ctx0" brushRef="#br1" timeOffset="18">18287 13072 8216,'-5'-13'0,"1"0"0,-2-3 288,2 3-119,4 7 0,1 2-156,2 4 1,2 0-193,5 0 0,-1 0 226,0 0-47,0 4 0,5 2 0,0 3 0</inkml:trace>
  <inkml:trace contextRef="#ctx0" brushRef="#br1" timeOffset="19">18705 12756 8262,'0'-9'443,"0"-1"-1,0 5 383,0 1-469,0 12 1,0 3 134,0 7-259,0 5-43,0 5 1,-4 5 63,-2 4 0,-2 5-189,-1 1 0,2 4 80,1 2-2039,4-5 1804,-2 1 0,4-12-959,0-2 555,0-6 229,4-2-812,5-13 677,2 3 0,5-12 241,-3 2 160,3-6 0,-1-2 0,3-5 0</inkml:trace>
  <inkml:trace contextRef="#ctx0" brushRef="#br1" timeOffset="20">18938 13091 8262,'-9'4'-1123,"3"2"1900,0 7-450,3-3 0,-4 5 90,4-3-182,0 3-169,3-1 0,0 4 0,0-4-872,0 1 357,0 2 206,0-6 0,4 1 243,2-6 0,3 2 0,0-2 0</inkml:trace>
  <inkml:trace contextRef="#ctx0" brushRef="#br1" timeOffset="21">18957 12998 8262,'-8'-9'30,"1"-1"115,3 1-298,0 4 0,3 2-349,-2 6 0,6 2-97,3 4 599,3 1 0,4-1 0,2 0 0</inkml:trace>
  <inkml:trace contextRef="#ctx0" brushRef="#br1" timeOffset="22">19208 12998 8262,'-9'-9'-371,"0"3"1,2 2 259,1 4 1005,4 0-556,-2 4 0,4 2 724,0 3-494,0 4-270,0-2 0,1 6-262,2-1-40,-2 6-140,7-3 0,-6 5-104,1-2 0,1 2 266,-1 3 0,0 0 136,-3-2 0,0 2-81,0-2-73,0-2 0,-4 4 0,-1-4 0</inkml:trace>
  <inkml:trace contextRef="#ctx0" brushRef="#br1" timeOffset="23">19078 13175 8262,'0'-6'0,"0"-1"0,0 4 105,0-3 0,1 4 229,2-1-81,2 2-107,5-3 0,0 3-8,2-2 0,3 2-153,3 1 1,5 0-424,2 0 0,2 3 438,1 0 0,0 4 0,0-2 0</inkml:trace>
  <inkml:trace contextRef="#ctx0" brushRef="#br1" timeOffset="24">19441 13045 8114,'-3'6'-462,"0"0"0,-3-3 643,3 3 1,-1 1 479,4 6 1,0 1 37,0 5-828,0 0 149,0-1 1,0 1 176,0-1-513,5 1 257,-4-4 1,10 1-181,-2-3 164,3-1 1,-3-7 30,0-2 0,2-2 74,1-1 1,-2 0-639,3 0 392,-3-4 1,-1-2-123,1-6-452,-1 1 493,0-2 1,0 0 296,-3 1 0,-2-5 0,-4 7 0,1-3 0,2 3 0,-2 1 0,3 4 0,-8-4 0,-1 8 0,-3 1 0,2 7 0,-2 5 0,5 4 783,-4 1-350,6 6 1,-3 1 1197,4 4-801,0 4-437,4 1 0,1 6 211,4-2-1410,1 3 1044,3-7-249,-2 4 94,2-4 1,-4-1-159,1-4 93,-5-4 147,3-1 0,-7-5 210,2 1-634,-2 0 210,-5-1 0,-1-2-114,-4-1 51,-5-3 687,0 1 0,-5-7-696,0 0 170,1-3 0,-1 1 2,1-4 0,-1 0-347,0 0 136,5-4 0,-2-5-274,7-3 0,-2-5 53,4 2 137,3-3 77,0 4 1,5-4 318,2 3-131,7-3-40,0 4 1,8-3 109,-3 5 83,7-1-160,-3 4 0,8 0 161,-2-1 1,2 2-99,1 2-807,0 2 462,0 4 0,1 0 268,2 0 0,-2 4 0,3 1 0</inkml:trace>
  <inkml:trace contextRef="#ctx0" brushRef="#br1" timeOffset="25">13566 14441 8307,'6'0'-424,"0"0"1,2 1 211,4 2 1,8-1 898,8 5 1,10-1-313,12 3 0,-23-3 1,2 0-552,5 1 1,1-1 0,2 2 0,0-1 361,3 0 0,1-1 1,1 1-1,0-1 38,1 0 1,1 1 0,-4-1-1,0 1-85,1 1 0,-1 0 0,-2 1 0,1 0 8,-2 1 0,0-1 0,1 0 0,0 2-54,1 1 0,-1 0-80,-4-1 0,-1-1-520,2 1 0,-1 1 482,-6-2 0,-1-2 53,1 0 0,0-1 0,0 1 0,-1 0-278,0-1 1,-1-1-100,21 6 255,-6-7 0,-12 3 131,-4-5-184,-5 0 858,-5-3-578,-6 0 699,-5 0 1,-9-4-551,-4-2 400,0-3 0,-9-1-944,2-2 0,-1-3-59,-2-4 354,1 1-564,-1-1 405,4 1 1,-1-4-121,4 0-4,-5 0 1,8 4 9,-1-1 83,1 1 116,8 3 0,-6-1-168,4 3 501,0 1-124,3 2 340,0 5 1,4 1-309,2 4 0,5 1-111,2 2 0,3 3-26,0 7 184,1 1 616,6 5-512,-3-5 1,3 4-50,-5-2 0,0 0-129,-3 0 0,2 0-295,-5-3 94,-4 3 0,-3-5-257,-5 5 1,-1-4 145,-3 4 0,-6-2-1574,-8 2 1118,-5 2 1,-6-4-88,-2 5 0,-2 2 682,-5 1 0,-7 4 0,21-14 0,0 0 0</inkml:trace>
  <inkml:trace contextRef="#ctx0" brushRef="#br1" timeOffset="26">16350 14404 8376,'-4'-13'-577,"-2"1"1,0 1 411,0 4 745,4-1-288,-6 7 1,6-6 40,-4 4-97,3 0-119,-5 3 0,2 0 1,-6 0 30,1 4-35,-6 1 0,3 8 34,-1 3 1,-3 3-1,3 2 0,-3 3-20,-1 4 1,2 4 87,1 2-1178,-1 2 889,2 6 1,0-4-324,-1 2 244,5 3 0,-3-6 84,5 0-66,4 1-70,1-9 188,4-6 1,5-2-65,4-8 0,6-1-67,6-3 1,1-3-23,6 1 0,2-5-205,7 1 375,1-2 0,-1-1 0,2 0 0,5 0 0,3 0 0</inkml:trace>
  <inkml:trace contextRef="#ctx0" brushRef="#br1" timeOffset="27">16657 14683 8323,'-15'-12'-1,"-1"-1"1,4 1 0,-4 3 0,4 3 699,-4 3-281,5 2 1,-7 5-93,4 2-116,-5 7 1,1 3 35,-1 5-397,0-1 260,5 3 0,0-2 109,5 1-507,4 4 210,1-6 0,6 2-123,4-3 148,0 0 0,13-5 29,-1-1 1,2-7-254,5-3 252,-4-2 0,4-5-38,-3-2 0,1-4 0,-1-2 228,-3-3-180,0-3 1,-2-1-23,-5 1 334,4-1-288,-9 0 0,1 1-166,-8-1 192,0 0-18,0 1 0,-4 2-932,-2 1 409,-7 3 231,3-1-1012,-4 8 1288,1-3 0,3 2 0,-4-3 0</inkml:trace>
  <inkml:trace contextRef="#ctx0" brushRef="#br1" timeOffset="28">16927 14599 8304,'-9'0'14,"0"0"77,3 0 1,-1 1 285,4 3-260,0 1 1,0 5 83,0 2 231,0 3-168,-2 4 0,4 0 70,-2 3-129,2 2-58,1 0 1,0-2-127,0-3 169,4 0-24,-3-5 0,4 3-229,-5-5 74,0-4 176,4-4 37,-3-4-81,3 0-401,0-8 194,-3 2 0,6-12 20,-4 3 1,5-3-84,-2 0 0,2-1-480,1 0 336,1-3 141,-1 2 0,0-6-697,1 4 420,-1 1 97,0 2-600,5 0 529,-4 5 0,5 0-194,-3 5 575,-2 4 0,4 1 0,-5 4 0</inkml:trace>
  <inkml:trace contextRef="#ctx0" brushRef="#br1" timeOffset="29">17225 14609 8304,'1'-5'0,"2"1"296,-2 3-219,3 1 1,-4 5 50,0 1 892,0 2-402,0 5-372,-4 2 1,0 7-48,-2-1 0,-1 4 123,4-3-481,-5 0 182,7 0 0,-4-2 74,2 2 0,2-7-98,-2-2 1,2-3-187,1-1 144,4-3-127,1-2 1,4-8-36,1-3 0,3-2-71,3-3 1,-2-4-242,2-6 0,-2 3 30,2-3-460,1-2 539,-2 5 1,0-4-282,1 4 290,-5 1 399,3-1 0,-5 4 0,0 2 0,1 4 0</inkml:trace>
  <inkml:trace contextRef="#ctx0" brushRef="#br1" timeOffset="30">17430 14711 8245,'1'10'0,"2"3"0,-1-3 60,4 3 0,1-3 188,2-1 1,0 1 356,0-1-354,1 0-99,3-4 1,-1 0 151,3-5-53,-3 0 63,5 0-377,-7-5 94,8 4 1,-8-10 150,3 2 1,-3-4-114,-1 1 1,1-2 70,-1-1-424,-4-3 200,-1 4 1,-4-4-250,0 3 226,0-3 24,-4 8 0,-2-4-75,-6 5-33,1 0 153,-6 4 261,2 0-227,-3 5 0,-1 5 50,0 1 1,1 6 121,-1 4 1,2 1-139,1 2 242,3 0-100,3-1 0,5 2-428,2 2 177,2-3 0,5 4-142,2-4 1,8-4-309,4 1 0,5-5 127,5 1 313,0-5 1,4-3 88,2-4 0,2 0 0,2 0 0</inkml:trace>
  <inkml:trace contextRef="#ctx0" brushRef="#br1" timeOffset="31">17979 14711 8245,'0'-9'159,"-3"-4"39,0 1 1,-1 0-123,1 2 925,2 5-572,-8 1 1,4 4 151,-4 0-362,0 0-109,-5 0 1,1 4-109,-3 2 254,-1 7-51,2 1-272,1 1 78,0 2 0,6-3-7,2 1 1,2 3-253,4-3 0,0 0 43,0 0-403,4-3 393,5 1 0,6-4-948,3 1 579,1-1 257,4-4 1,0-1-1057,5-4 1383,0 0 0,4 0 0,1 0 0</inkml:trace>
  <inkml:trace contextRef="#ctx0" brushRef="#br1" timeOffset="32">18231 14534 8168,'-9'-9'-55,"3"0"302,-2-1 123,7 5 1,-4 2 846,2 6-779,2 2 1,-4 9 321,5 1-456,0 3-60,0 0-150,0 5 0,0-2-71,0 4 0,0 0 314,0 3-1420,0-1 817,0 1 1,0 1-177,0 2 0,0-2-1310,0 2 1581,0 2 1,-4-4 0,-1 4-1</inkml:trace>
  <inkml:trace contextRef="#ctx0" brushRef="#br1" timeOffset="33">18082 14767 8168,'-10'-9'236,"2"-1"652,2 1-523,2 0-625,4 4 253,4-4 1,-2 8 164,4-2 0,3 2-78,4 1 0,2 0 259,-2 0-1133,3 0 590,3 0 0,1 0 204,1 0 0,3 0 0,0 0 0</inkml:trace>
  <inkml:trace contextRef="#ctx0" brushRef="#br1" timeOffset="34">18510 14702 8167,'-9'0'-337,"-1"0"210,1 0 1,0 0 268,-1 0 0,4 0 432,0 0-317,4 0-58,-6 0-28,7 0 512,-4 0-354,5 4-179,0 1-22,0 4 64,0-3-30,0 2-33,0-3 0,0 0-214,0-1 257,0-4-53,0 5 0,2-4 131,1 2-70,-2-2-1034,3-1 709,-4-4-332,0 3 13,0-4 650,-4 5-213,3 0 227,-4 0-186,1 0 360,-1 5-217,0 0 1,-3 4-9,2 0 76,-3 5-87,0 0 1,3 2-105,0-1 1,2 4 107,-2 3-238,4-5 72,-2 1 0,4-8 152,0 3-139,0-3 56,4-1 0,-2-3 38,4 1 182,1-5-122,2 2 0,-3-5-68,0-2 240,1 2-267,-2-3 1,0 0 85,-2 1 17,-2-4-153,3 6 0,-3-4-251,2 2 425,-2 2-978,3-8 325,-4 8-114,0-3-87,-4 4 266,3 0-10,-3 0 420,0 0 104,3 0 4,-3 0 38,0 0-64,3 0 72,-3 0 0,3-3-27,-3 0 39,3 0-146,-3 3 0,4-1 29,0-2 22,0 2-132,-4-7 85,3 2-4,-3-3-275,4 0 260,0-1 1,1 1-17,2 0-289,-2-5 138,7 0 0,-1-5 125,5 1 0,-1-2-17,5-2 0,-1-1 382,4-1-167,0 1-93,-1 4 1,-2 2 720,-1 1-177,1 3-255,-2 8 0,-1 8-127,-7 6 1,-2 8-57,-4 1 1,-4 4 32,-2 3 0,1 2 37,-2-3 0,2 2 73,-1-1-1091,-2-2 565,7 0 0,-7-4-534,5 3 1,0-5 93,3-2-757,0-4 867,0-1 0,4-3-167,3-4 712,1 0 0,5-3 0,2 0 0</inkml:trace>
  <inkml:trace contextRef="#ctx0" brushRef="#br1" timeOffset="35">18715 14860 8159,'-5'0'2455,"0"0"-2015,5 0-261,5 4 0,0-3 365,4 2-315,5-2-41,0-1 0,2-1-6,-1-2-145,1-2 43,2-4 0,1-2-70,-1-1 1,1-2 279,0-5-609,-5 0 228,0 1 1,-6-1 39,-2 0 1,-2 4-47,-4-1 0,-7 5-155,-2-1 44,-11 5 178,5 3 0,-9 5 481,2 2-220,2 7-352,-2 4 333,3 5-85,0-1 1,2 2-82,1 2 1,4-1 18,6 3 1,-2-3 156,5 1-826,4-3 445,0 0 1,12-1-1023,-1-3 603,5-1 333,6-5 0,0-1-1455,5-2 804,0 3-256,0-8 1152,0 3 0,-1-4 0,0 0 0,-1 0 0,0 0 0,-2 0 0</inkml:trace>
  <inkml:trace contextRef="#ctx0" brushRef="#br1" timeOffset="36">19255 14758 8126,'0'-10'0,"0"1"0,0 0 729,-4-1-385,3 1 0,-3 3-157,4 0-36,-5 4 113,4-2 105,-7 4-193,3 0-148,-4 0 0,-1 4-111,1 2 1,0 3 164,-1 4 1,2-2 39,2 4 0,-1-2 96,4 2 58,-5-3-117,7 5 0,-3-2-249,4 3 207,0-3-39,0 3 0,1-4-148,2 5-54,-2-5 227,8 4-222,-8-8 88,7 8 1,-6-7 70,4 5-49,-4-5 0,2 2-20,-4-3-188,0-5 201,0-1 1,-1-4-132,-2 0 0,1-1 81,-4-2 0,0-2-717,-4-5 362,1 1 157,0 0 0,-1-4-119,1 1 0,0 0-42,0 2-497,3 1 481,2-5 0,4 4 441,0-2 0,-4-3 0,-1 1 0</inkml:trace>
  <inkml:trace contextRef="#ctx0" brushRef="#br1" timeOffset="37">19497 14655 8124,'-4'-5'824,"3"-3"-466,-8 7 159,4-7-278,-4 6 23,0-2 1,-2 8 195,-1 3 0,2 2-104,-3 3 1,0 3 187,0 4 0,4-1-39,3 1-518,4 4 194,-2-4 0,4 7-92,0-4-60,0-1 152,0 2 0,4-3-78,2 2-54,2-7 1,-3 2-1,0-5-21,-1 0 0,-3-5-100,2-1-487,-2-4 423,-1 6-1230,-4-7 455,3 3-1753,-8-4 1209,4 0 210,-4 0 1247,4 0 0,-4 5 0,4 0 0</inkml:trace>
  <inkml:trace contextRef="#ctx0" brushRef="#br1" timeOffset="38">19506 15084 8124,'-9'0'0</inkml:trace>
  <inkml:trace contextRef="#ctx0" brushRef="#br1" timeOffset="39">15782 13715 7842,'0'-9'-387,"4"-1"1046,2 1-321,3 4 0,9-2 194,7 3-372,6-3 1,11 6-361,5-2 1,-20 1 0,2 0 351,3 0 1,1 1 0,3-2 0,1 0 15,3 1 0,1 1-1074,2-3 1,1 0 1085,0 4 1,1-1 0,5-3-1,1 0-52,-16 2 1,0 0 0,1 0-1,1 0 1,1 0 0,0 1-245,0-2 0,0 1 1,1 0-1,-1 1 0,0 1 1,0-1 266,0 0 0,-1 0 0,0 0-642,2 1 1,-1-1-1,1 1 615,0 0 0,0 0 1,0 0-14,2 0 0,1 0 0,0 0-127,-2 0 1,-1 0-1,0 0 1,1 0 0,0 0-1,0 0 144,-2 0 1,-1 0-1,0 0-186,0 0 0,0 0 0,0 0 132,1 0 0,-1 0 0,0 0 0,0 1 0,-1 0 0,1 0 116,16 1 0,-1-1-371,-2 3 1,-2 0 190,-4-4 1,0 1 0,-4 2-1,-1 1 397,0-3 0,0 1-444,-5 2 1,-1-1 249,-2-2 1,-2-1 0,18 4-687,-7-4 256,-6 0 154,-6 0-1601,-5 5 2391,-9-4-1278,0 3 168,-9-4-999,-5 4 1382,-9 1 0,-18 4 0,-7 1 0</inkml:trace>
  <inkml:trace contextRef="#ctx0" brushRef="#br1" timeOffset="40">16117 13789 8319,'-24'-5'608,"2"-3"-507,11 7 1,8-3 333,12 4-162,9 0 0,6 4-388,8-3 344,5 7 1,2-7 83,5 2 1,2-2-54,-18-1 1,0 0 0,5 0 0,2 0-1299,6 1 1,1-2 1474,4 0 0,0-2-296,-11 2 1,1-1-1,0 0 1,1-1-1,1 0 1,0 0 119,2 0 0,0 0 0,1-1-175,2 1 0,0 0 0,0 0-786,-3 0 0,-1 0 0,1 0 691,1 1 0,1 0 0,-1 1-89,-3-2 0,-1 0 1,0 0-1,0 3 0,0 0 1,1-1 247,-1 0 1,0 0 0,0 0-152,2 1 0,0-1 0,-1 1 32,15 0 1,-1 0 0,1 0-1,-1 0 163,-5 0 0,-1 0-173,-1 0 1,-1 0 11,1 2 0,-2 0 1,-3 0-1,-2 0-134,-2 1 1,-1 1-144,-4 0 0,-1 0 231,21 1 1,-13 1 73,-4 1-367,-4-1 0,-10 0 951,-4 0-1661,-5-4 1033,-6 7 1,-1-4-2244,-4 4 2594,-8 0 1,-2 9 0,-9 2-1</inkml:trace>
  <inkml:trace contextRef="#ctx0" brushRef="#br1" timeOffset="41">6992 17262 7838,'-3'-6'-884,"0"0"1165,0 4 1,3-3 554,0 2-630,0 2 0,0-5 93,0 3-120,0 2 0,1-6-27,2 4 0,-1 0 32,5 3 1,-1-1 20,3-2 1,1 2-41,3-3 1,1 3-9,5 1 1,1-1-61,1-2-126,7 2-641,5-3 602,5 4 180,7 0 0,1 0-73,-19 0 0,2 0 0,-3 0 0,1 0-10,3 0 0,-1 0 0,0 2 1,-1 0 15,0 1 0,0 0 0,2 1 1,0 1-7,1-1 0,0 1 0,-1 0 1,0-1-131,0 1 0,-1 0-655,2-1 1,-1 1 774,-2 0 1,1-1 0,5 1 0,0-1 166,0-1 1,1 0-156,1-1 1,0 0-3,1-2 1,0 0 0,2 0-1,0 0 16,0 0 0,0 0 0,2 0 1,0-1 12,1-1 1,0 1-131,-2 1 1,0-1 93,3-3 0,1-1 0,-6 4 0,0 0 3,3-2 0,-1 0 0,-1 2 1,1-1-273,2-1 1,-1 0 0,-1 2 0,-1 0 327,3-1 1,0 1-1,-1 0 1,0 1 74,0 0 1,1 0-1,3 0 1,0 0-90,3 0 1,1 0 0,-2 0-1,0 1-19,2 0 0,1 1 0,0-1 1,-1 0-1131,1 2 0,0 0 1143,0 0 0,1 0-25,-16-1 0,1 0 0,0-1 0,15 4 0,0-1-102,0-1 1,0 0 0,-15-1-1,-1-1 1,0 1 136,16 1 0,0 0 0,-15-1 0,-1-2 0,1 1 51,0 1 1,1 1 0,-1-1 0,14-1-1,1 0 26,2 0 0,0 1 0,-4-1 0,0-1-35,1 0 0,-1 0 1,-1 0-1,0 0 180,2 0 1,0 0-208,-7 0 0,1 0-54,-1 0 0,0 0 0,-3 0 0,-2 0-58,1 0 0,0 0 1,-2 0-1,0 0 179,-1 0 1,0 0-1,-7 0 1,0 0-224,0 0 0,-2 0 1,22 0 91,-6 0 0,-5 3-793,-7 0 0,-8 4 336,-4 0 0,-5 4-488,-8 1 1,-2 6-1641,-4 1 2553,-4-1 0,3 5 0,-3-4 0</inkml:trace>
  <inkml:trace contextRef="#ctx0" brushRef="#br1" timeOffset="42">13119 17244 8265,'9'1'558,"2"1"315,1 1-676,7 4 1,6-5 55,6 4 0,2 1-231,4 2 0,4-3-177,3 0 1,-4-4 224,-3 2 1,-4-3 42,-5-1 0,-3 0-155,0 0-43,-8-5 0,-4 3-38,-10-4 0,-3 4 375,-3-1 0,-2 2-133,-4 1 1,-5 0-166,-1 0 0,-6 1 268,-1 2 0,-4-1-169,1 4 0,-2 1 83,-5 2-262,4 4 69,-13-2 0,11 2 133,-4-4-1115,0 1 1053,5-1 1,-2 0-467,6 1 461,6-5-28,6-1-432,8-4 9,1 0 0,16 0-590,7 0 0,2 0 1032,4 0 0,0-4 0,3-1 0</inkml:trace>
  <inkml:trace contextRef="#ctx0" brushRef="#br1" timeOffset="43">13370 17169 8197,'-21'3'-187,"-1"0"1,1 2 426,6-2 1,1-1 402,5 4 1,0 0-178,-1 3 1,1 5-158,0 1 1,-5 1-123,-1 3 0,0-2 27,0 8 1,-1 0-243,-2 3 1,2-3 83,1-1 1,3-3-4,0 1 1,1-4-3,2-2-256,4-3 191,1-3 10,4-1 1,5-3 277,4 0 0,5-2-74,4 2 0,4-4-10,0 1 1,5 2-34,1 1-202,0-2 138,8 5 1,-7-7-14,2 4 0,-2-4-96,-1 1 0,0 1 177,0-1 1,-6 1 59,-3-4 1,-5 0 193,-4 0 1,-5-5-109,-2-1 1,-2 1 35,-1-1 1,-4-1-93,-2-6 0,-3 2-79,0-5 1,-1 1-115,-3-4 0,0-3-245,-3 1 1,-1-3 241,1-1-1115,-1 4 743,-2-10 1,4 9 52,-1-3-775,1-2 650,0 3 0,2 1-455,3 5 323,1 3 160,4 6-1348,1 0 761,4 3 948,0 2 0,8 8 0,2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2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1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point: ensures UNDO info due to STEAL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point: ensures REDO info due to NO-FORCE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3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1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7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6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8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1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6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4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8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8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85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50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Consistency: a set of declarative integrity constraints. </a:t>
            </a:r>
          </a:p>
          <a:p>
            <a:endParaRPr lang="en-US" dirty="0"/>
          </a:p>
          <a:p>
            <a:r>
              <a:rPr lang="en-US" dirty="0"/>
              <a:t>Isolation: a </a:t>
            </a:r>
            <a:r>
              <a:rPr lang="en-US" dirty="0" err="1"/>
              <a:t>txn</a:t>
            </a:r>
            <a:r>
              <a:rPr lang="en-US" dirty="0"/>
              <a:t> sees only a state of the DB that could occur if that </a:t>
            </a:r>
            <a:r>
              <a:rPr lang="en-US" dirty="0" err="1"/>
              <a:t>txn</a:t>
            </a:r>
            <a:r>
              <a:rPr lang="en-US" dirty="0"/>
              <a:t> were the only one running against the DB and produces only results that it could produce if it was running alone. </a:t>
            </a:r>
          </a:p>
          <a:p>
            <a:endParaRPr lang="en-US" dirty="0"/>
          </a:p>
          <a:p>
            <a:r>
              <a:rPr lang="en-US" dirty="0"/>
              <a:t>Durability: The effect of committed </a:t>
            </a:r>
            <a:r>
              <a:rPr lang="en-US" dirty="0" err="1"/>
              <a:t>txn</a:t>
            </a:r>
            <a:r>
              <a:rPr lang="en-US" dirty="0"/>
              <a:t> survives failures. </a:t>
            </a:r>
          </a:p>
          <a:p>
            <a:endParaRPr lang="en-US" dirty="0"/>
          </a:p>
          <a:p>
            <a:r>
              <a:rPr lang="en-US" dirty="0"/>
              <a:t>A, C, D address correctness for serial </a:t>
            </a:r>
            <a:r>
              <a:rPr lang="en-US" dirty="0" err="1"/>
              <a:t>txns</a:t>
            </a:r>
            <a:r>
              <a:rPr lang="en-US" dirty="0"/>
              <a:t>, where only a single </a:t>
            </a:r>
            <a:r>
              <a:rPr lang="en-US" dirty="0" err="1"/>
              <a:t>txn</a:t>
            </a:r>
            <a:r>
              <a:rPr lang="en-US" dirty="0"/>
              <a:t> at a time is allowed to be in progress. I property of a </a:t>
            </a:r>
            <a:r>
              <a:rPr lang="en-US" dirty="0" err="1"/>
              <a:t>txn</a:t>
            </a:r>
            <a:r>
              <a:rPr lang="en-US" dirty="0"/>
              <a:t> comes into play when concurrent execution is allowed.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4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1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Compatibility matrix directly models the semantics of conflicts used in the definition of conflict serializability. </a:t>
            </a:r>
          </a:p>
          <a:p>
            <a:r>
              <a:rPr lang="en-US" dirty="0"/>
              <a:t>I.e., locking can be used to enforce serializability. </a:t>
            </a:r>
          </a:p>
          <a:p>
            <a:endParaRPr lang="en-US" dirty="0"/>
          </a:p>
          <a:p>
            <a:r>
              <a:rPr lang="en-US" dirty="0"/>
              <a:t>Rather than testing for serializability, the blocking </a:t>
            </a:r>
            <a:r>
              <a:rPr lang="en-US" dirty="0" err="1"/>
              <a:t>txns</a:t>
            </a:r>
            <a:r>
              <a:rPr lang="en-US" dirty="0"/>
              <a:t> due to lock conflicts can be used to prevent non-serializable schedules from ever being produced.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0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4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3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16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Note that 2PL is sufficient </a:t>
            </a:r>
            <a:r>
              <a:rPr lang="en-US" b="1" dirty="0"/>
              <a:t>but not necessary </a:t>
            </a:r>
            <a:r>
              <a:rPr lang="en-US" b="0" dirty="0"/>
              <a:t>for implementing serializability. </a:t>
            </a:r>
          </a:p>
          <a:p>
            <a:r>
              <a:rPr lang="en-US" b="0" dirty="0"/>
              <a:t>There are schedules that are serializable but would not be allowed (naturally precluded) by 2PL.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78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+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600">
                <a:solidFill>
                  <a:schemeClr val="bg1"/>
                </a:solidFill>
              </a:defRPr>
            </a:lvl2pPr>
            <a:lvl3pPr marL="914400" indent="0" algn="ctr">
              <a:buNone/>
              <a:defRPr sz="2600">
                <a:solidFill>
                  <a:schemeClr val="bg1"/>
                </a:solidFill>
              </a:defRPr>
            </a:lvl3pPr>
            <a:lvl4pPr marL="1371600" indent="0" algn="ctr">
              <a:buNone/>
              <a:defRPr sz="2600">
                <a:solidFill>
                  <a:schemeClr val="bg1"/>
                </a:solidFill>
              </a:defRPr>
            </a:lvl4pPr>
            <a:lvl5pPr marL="1828800" indent="0" algn="ctr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6.xml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Concurrency Control,</a:t>
            </a:r>
            <a:br>
              <a:rPr lang="en-US" sz="4800" b="1" dirty="0"/>
            </a:br>
            <a:r>
              <a:rPr lang="en-US" sz="4800" b="1" dirty="0"/>
              <a:t>Recovery, and Locking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955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 and Kyle Jamieson.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14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CDB018-6418-F849-A594-1B7A59C42F3D}"/>
                  </a:ext>
                </a:extLst>
              </p14:cNvPr>
              <p14:cNvContentPartPr/>
              <p14:nvPr/>
            </p14:nvContentPartPr>
            <p14:xfrm>
              <a:off x="1615680" y="1122840"/>
              <a:ext cx="3727440" cy="230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CDB018-6418-F849-A594-1B7A59C42F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4080" y="1106640"/>
                <a:ext cx="3765240" cy="23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Transaction's properties: 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ACID</a:t>
            </a:r>
          </a:p>
          <a:p>
            <a:pPr lvl="1"/>
            <a:r>
              <a:rPr lang="en-US" sz="3000" dirty="0"/>
              <a:t>Atomicity, Consistency, Isolation, Durability</a:t>
            </a:r>
          </a:p>
          <a:p>
            <a:endParaRPr lang="en-US" sz="3000" dirty="0"/>
          </a:p>
          <a:p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Application logic </a:t>
            </a:r>
            <a:r>
              <a:rPr lang="en-US" sz="3000" dirty="0"/>
              <a:t>checks 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consistency </a:t>
            </a:r>
            <a:r>
              <a:rPr lang="en-US" sz="3000" dirty="0">
                <a:latin typeface="Helvetica Neue" panose="02000503000000020004" pitchFamily="2" charset="0"/>
                <a:ea typeface="Helvetica Neue" panose="02000503000000020004" pitchFamily="2" charset="0"/>
              </a:rPr>
              <a:t>(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C</a:t>
            </a:r>
            <a:r>
              <a:rPr lang="en-US" sz="3000" dirty="0">
                <a:latin typeface="Helvetica Neue" panose="02000503000000020004" pitchFamily="2" charset="0"/>
                <a:ea typeface="Helvetica Neue" panose="02000503000000020004" pitchFamily="2" charset="0"/>
              </a:rPr>
              <a:t>)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This leaves </a:t>
            </a:r>
            <a:r>
              <a:rPr lang="en-US" sz="30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two main goals </a:t>
            </a:r>
            <a:r>
              <a:rPr lang="en-US" sz="3000" dirty="0"/>
              <a:t>for the </a:t>
            </a:r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system:</a:t>
            </a:r>
          </a:p>
          <a:p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Handle 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failures</a:t>
            </a:r>
            <a:r>
              <a:rPr lang="en-US" sz="3000" dirty="0"/>
              <a:t> (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A, D</a:t>
            </a:r>
            <a:r>
              <a:rPr lang="en-US" sz="30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Handle 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concurrency</a:t>
            </a:r>
            <a:r>
              <a:rPr lang="en-US" sz="3000" dirty="0"/>
              <a:t> (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I</a:t>
            </a:r>
            <a:r>
              <a:rPr lang="en-US" sz="30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system need to do?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C174-69D4-9543-9F7D-B6B26043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E8640-2DBD-0141-A70E-A1A4F32E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90D37E-B23B-AB4C-865B-D4E5273D1E25}"/>
                  </a:ext>
                </a:extLst>
              </p14:cNvPr>
              <p14:cNvContentPartPr/>
              <p14:nvPr/>
            </p14:nvContentPartPr>
            <p14:xfrm>
              <a:off x="1367640" y="2302920"/>
              <a:ext cx="6382440" cy="403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90D37E-B23B-AB4C-865B-D4E5273D1E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6040" y="2286720"/>
                <a:ext cx="6420240" cy="40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34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Goal #1: Concurrency control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Transaction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recovery</a:t>
            </a:r>
            <a:endParaRPr lang="en-US" sz="3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4F394-62E8-7D45-B5A6-8D629D20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Y. Cheng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E00C2-A89B-4D49-88B6-B0BEED86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GMU CS475 Fall 2021</a:t>
            </a:r>
          </a:p>
        </p:txBody>
      </p:sp>
    </p:spTree>
    <p:extLst>
      <p:ext uri="{BB962C8B-B14F-4D97-AF65-F5344CB8AC3E}">
        <p14:creationId xmlns:p14="http://schemas.microsoft.com/office/powerpoint/2010/main" val="47908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“crash failure” model:</a:t>
            </a:r>
          </a:p>
          <a:p>
            <a:endParaRPr lang="en-US" dirty="0"/>
          </a:p>
          <a:p>
            <a:r>
              <a:rPr lang="en-US" dirty="0"/>
              <a:t>Machines are prone to crashes:</a:t>
            </a:r>
          </a:p>
          <a:p>
            <a:pPr lvl="1"/>
            <a:r>
              <a:rPr lang="en-US" dirty="0"/>
              <a:t>Disk contents (</a:t>
            </a:r>
            <a:r>
              <a:rPr lang="en-US" b="1" i="1" dirty="0">
                <a:solidFill>
                  <a:srgbClr val="0070C0"/>
                </a:solidFill>
              </a:rPr>
              <a:t>non-volatile storage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okay</a:t>
            </a:r>
          </a:p>
          <a:p>
            <a:pPr lvl="1"/>
            <a:r>
              <a:rPr lang="en-US" dirty="0"/>
              <a:t>Memory contents (</a:t>
            </a:r>
            <a:r>
              <a:rPr lang="en-US" b="1" i="1" dirty="0">
                <a:solidFill>
                  <a:srgbClr val="0070C0"/>
                </a:solidFill>
              </a:rPr>
              <a:t>volatile storage</a:t>
            </a:r>
            <a:r>
              <a:rPr lang="en-US" dirty="0"/>
              <a:t>)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lost</a:t>
            </a:r>
          </a:p>
          <a:p>
            <a:endParaRPr lang="en-US" dirty="0"/>
          </a:p>
          <a:p>
            <a:r>
              <a:rPr lang="en-US" dirty="0"/>
              <a:t>Machines don’t misbehave (“Byzantine”)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model: crash failures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FE30-EBC7-5F49-B69A-406D7D24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3D13-9C9E-7646-A90B-200C9DE6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B4607D-713E-B54A-B9C5-985FD010F232}"/>
                  </a:ext>
                </a:extLst>
              </p14:cNvPr>
              <p14:cNvContentPartPr/>
              <p14:nvPr/>
            </p14:nvContentPartPr>
            <p14:xfrm>
              <a:off x="3747600" y="1179720"/>
              <a:ext cx="3330360" cy="378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B4607D-713E-B54A-B9C5-985FD010F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6000" y="1158120"/>
                <a:ext cx="3368160" cy="38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98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7800"/>
            <a:ext cx="8286750" cy="846513"/>
          </a:xfrm>
        </p:spPr>
        <p:txBody>
          <a:bodyPr/>
          <a:lstStyle/>
          <a:p>
            <a:r>
              <a:rPr lang="en-US" dirty="0"/>
              <a:t>Transfers $10 from account </a:t>
            </a:r>
            <a:r>
              <a:rPr lang="en-US" b="1" dirty="0"/>
              <a:t>A</a:t>
            </a:r>
            <a:r>
              <a:rPr lang="en-US" dirty="0"/>
              <a:t> to account </a:t>
            </a:r>
            <a:r>
              <a:rPr lang="en-US" b="1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transfer transaction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2447060" y="2522913"/>
            <a:ext cx="4173680" cy="346359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>
                <a:latin typeface="Arial" charset="0"/>
              </a:rPr>
              <a:t>transaction </a:t>
            </a:r>
            <a:r>
              <a:rPr lang="en-US" sz="2600" u="sng" dirty="0">
                <a:latin typeface="Arial" charset="0"/>
              </a:rPr>
              <a:t>transfer(A, B)</a:t>
            </a:r>
            <a:r>
              <a:rPr lang="en-US" sz="2600" b="0" u="sng" dirty="0">
                <a:latin typeface="Arial" charset="0"/>
              </a:rPr>
              <a:t>:</a:t>
            </a:r>
          </a:p>
          <a:p>
            <a:pPr algn="l"/>
            <a:r>
              <a:rPr lang="en-US" sz="2600" b="0" i="1" dirty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 </a:t>
            </a:r>
            <a:r>
              <a:rPr lang="en-US" sz="26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if</a:t>
            </a:r>
            <a:r>
              <a:rPr lang="en-US" sz="2600" b="0" dirty="0">
                <a:latin typeface="Arial" charset="0"/>
                <a:sym typeface="Wingdings"/>
              </a:rPr>
              <a:t> a &lt; 10 </a:t>
            </a:r>
            <a:r>
              <a:rPr lang="en-US" sz="2600" dirty="0">
                <a:latin typeface="Arial" charset="0"/>
                <a:sym typeface="Wingdings"/>
              </a:rPr>
              <a:t>then</a:t>
            </a:r>
            <a:r>
              <a:rPr lang="en-US" sz="2600" b="0" dirty="0">
                <a:latin typeface="Arial" charset="0"/>
                <a:sym typeface="Wingdings"/>
              </a:rPr>
              <a:t> </a:t>
            </a:r>
            <a:r>
              <a:rPr lang="en-US" sz="2600" b="0" i="1" dirty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else</a:t>
            </a:r>
            <a:r>
              <a:rPr lang="en-US" sz="2600" b="0" dirty="0">
                <a:latin typeface="Arial" charset="0"/>
                <a:sym typeface="Wingdings"/>
              </a:rPr>
              <a:t>	write(A, a−10)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	b  read(B)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	write(B, b+10)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	</a:t>
            </a:r>
            <a:r>
              <a:rPr lang="en-US" sz="2600" b="0" i="1" dirty="0">
                <a:latin typeface="Arial" charset="0"/>
                <a:sym typeface="Wingdings"/>
              </a:rPr>
              <a:t>commit_tx</a:t>
            </a:r>
            <a:endParaRPr lang="en-US" sz="2600" b="0" i="1" dirty="0">
              <a:latin typeface="Arial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F0A4F-352F-F84B-ABAB-5194AF5D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BCAC8-2E81-6642-B9E5-349106C3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1645B0-6F6F-E845-B7AB-42F060C3AB3E}"/>
                  </a:ext>
                </a:extLst>
              </p14:cNvPr>
              <p14:cNvContentPartPr/>
              <p14:nvPr/>
            </p14:nvContentPartPr>
            <p14:xfrm>
              <a:off x="1608840" y="3181320"/>
              <a:ext cx="4009320" cy="268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1645B0-6F6F-E845-B7AB-42F060C3AB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7240" y="3159720"/>
                <a:ext cx="4052520" cy="27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05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7800"/>
            <a:ext cx="8286750" cy="4336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$100 in A, $100 in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commit_tx starts the commit protocol:</a:t>
            </a:r>
          </a:p>
          <a:p>
            <a:pPr lvl="1"/>
            <a:r>
              <a:rPr lang="en-US" dirty="0"/>
              <a:t>write(A, $90) to disk </a:t>
            </a:r>
          </a:p>
          <a:p>
            <a:pPr lvl="1"/>
            <a:r>
              <a:rPr lang="en-US" dirty="0"/>
              <a:t>write(B, $110) to disk</a:t>
            </a:r>
          </a:p>
          <a:p>
            <a:endParaRPr lang="en-US" dirty="0"/>
          </a:p>
          <a:p>
            <a:r>
              <a:rPr lang="en-US" dirty="0"/>
              <a:t>What happens if </a:t>
            </a:r>
            <a:r>
              <a:rPr lang="en-US" b="1" dirty="0">
                <a:solidFill>
                  <a:srgbClr val="C00000"/>
                </a:solidFill>
              </a:rPr>
              <a:t>system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crash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after first write,</a:t>
            </a:r>
            <a:r>
              <a:rPr lang="en-US" dirty="0"/>
              <a:t> but </a:t>
            </a:r>
            <a:r>
              <a:rPr lang="en-US" b="1" dirty="0"/>
              <a:t>before second write?</a:t>
            </a:r>
          </a:p>
          <a:p>
            <a:pPr lvl="1"/>
            <a:r>
              <a:rPr lang="en-US" dirty="0"/>
              <a:t>After recovery: Partial writes, </a:t>
            </a:r>
            <a:r>
              <a:rPr lang="en-US" b="1" dirty="0">
                <a:solidFill>
                  <a:srgbClr val="C00000"/>
                </a:solidFill>
              </a:rPr>
              <a:t>money is lost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5988283" y="146166"/>
            <a:ext cx="2927117" cy="2374669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800" b="0" u="sng" dirty="0">
                <a:latin typeface="Arial" charset="0"/>
              </a:rPr>
              <a:t>transaction </a:t>
            </a:r>
            <a:r>
              <a:rPr lang="en-US" sz="1800" u="sng" dirty="0">
                <a:latin typeface="Arial" charset="0"/>
              </a:rPr>
              <a:t>transfer(A, B)</a:t>
            </a:r>
            <a:r>
              <a:rPr lang="en-US" sz="1800" b="0" u="sng" dirty="0">
                <a:latin typeface="Arial" charset="0"/>
              </a:rPr>
              <a:t>:</a:t>
            </a:r>
          </a:p>
          <a:p>
            <a:pPr algn="l"/>
            <a:r>
              <a:rPr lang="en-US" sz="1800" b="0" i="1" dirty="0">
                <a:latin typeface="Arial" charset="0"/>
              </a:rPr>
              <a:t>begin_tx</a:t>
            </a:r>
          </a:p>
          <a:p>
            <a:pPr algn="l"/>
            <a:r>
              <a:rPr lang="en-US" sz="1800" b="0" dirty="0">
                <a:latin typeface="Arial" charset="0"/>
              </a:rPr>
              <a:t>a </a:t>
            </a:r>
            <a:r>
              <a:rPr lang="en-US" sz="18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if</a:t>
            </a:r>
            <a:r>
              <a:rPr lang="en-US" sz="1800" b="0" dirty="0">
                <a:latin typeface="Arial" charset="0"/>
                <a:sym typeface="Wingdings"/>
              </a:rPr>
              <a:t> a &lt; 10 </a:t>
            </a:r>
            <a:r>
              <a:rPr lang="en-US" sz="1800" dirty="0">
                <a:latin typeface="Arial" charset="0"/>
                <a:sym typeface="Wingdings"/>
              </a:rPr>
              <a:t>then</a:t>
            </a:r>
            <a:r>
              <a:rPr lang="en-US" sz="1800" b="0" dirty="0">
                <a:latin typeface="Arial" charset="0"/>
                <a:sym typeface="Wingdings"/>
              </a:rPr>
              <a:t> </a:t>
            </a:r>
            <a:r>
              <a:rPr lang="en-US" sz="1800" b="0" i="1" dirty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else</a:t>
            </a:r>
            <a:r>
              <a:rPr lang="en-US" sz="1800" b="0" dirty="0">
                <a:latin typeface="Arial" charset="0"/>
                <a:sym typeface="Wingdings"/>
              </a:rPr>
              <a:t>	write(A, a−10)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b  read(B)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write(B, b+10)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	</a:t>
            </a:r>
            <a:r>
              <a:rPr lang="en-US" sz="1800" b="0" i="1" dirty="0">
                <a:latin typeface="Arial" charset="0"/>
                <a:sym typeface="Wingdings"/>
              </a:rPr>
              <a:t>commit_tx</a:t>
            </a:r>
            <a:endParaRPr lang="en-US" sz="1800" b="0" i="1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750" y="5856809"/>
            <a:ext cx="7480300" cy="608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Lack atomicity </a:t>
            </a:r>
            <a:r>
              <a:rPr lang="en-US" sz="3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the presence of failures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E3BBF-8763-454D-94CE-77FEBC9C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25432-DBBF-0746-AE0D-4F7E91F6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4078D4-CF1B-C644-8E4A-C7D740432864}"/>
                  </a:ext>
                </a:extLst>
              </p14:cNvPr>
              <p14:cNvContentPartPr/>
              <p14:nvPr/>
            </p14:nvContentPartPr>
            <p14:xfrm>
              <a:off x="171000" y="1850400"/>
              <a:ext cx="7507440" cy="457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4078D4-CF1B-C644-8E4A-C7D7404328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00" y="1834200"/>
                <a:ext cx="7545240" cy="46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59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57D6-49E6-BE44-BBDF-898CC9A8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9C6D-DCB3-3E4E-B4A7-6F831C15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5428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Smallest unit of storage that can be atomically written to non-volatile storage is called a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page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Buffer manager</a:t>
            </a:r>
            <a:r>
              <a:rPr lang="en-US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 </a:t>
            </a:r>
            <a:r>
              <a:rPr lang="en-US" dirty="0"/>
              <a:t>moves pages between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buffer pool </a:t>
            </a:r>
            <a:r>
              <a:rPr lang="en-US" dirty="0"/>
              <a:t>(in volatile memory) and disk (in non-volatile storage)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7C6A-2FAF-8640-B955-E6A98A65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4E63-6BF2-3146-91C7-974D1F44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F14A8-615D-5A40-A22A-7AA6269F1EE7}"/>
              </a:ext>
            </a:extLst>
          </p:cNvPr>
          <p:cNvSpPr/>
          <p:nvPr/>
        </p:nvSpPr>
        <p:spPr>
          <a:xfrm>
            <a:off x="4342802" y="3768446"/>
            <a:ext cx="2403159" cy="765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Buffer pool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DDE2342-BD2F-1246-8C81-F5B9A7E29DD0}"/>
              </a:ext>
            </a:extLst>
          </p:cNvPr>
          <p:cNvSpPr/>
          <p:nvPr/>
        </p:nvSpPr>
        <p:spPr>
          <a:xfrm>
            <a:off x="1349036" y="4433199"/>
            <a:ext cx="2754537" cy="6145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Buffer manager</a:t>
            </a:r>
          </a:p>
        </p:txBody>
      </p:sp>
      <p:sp>
        <p:nvSpPr>
          <p:cNvPr id="9" name="Multidocument 8">
            <a:extLst>
              <a:ext uri="{FF2B5EF4-FFF2-40B4-BE49-F238E27FC236}">
                <a16:creationId xmlns:a16="http://schemas.microsoft.com/office/drawing/2014/main" id="{D17BCAF6-5326-2B4F-A592-BC4B1B7ECE7E}"/>
              </a:ext>
            </a:extLst>
          </p:cNvPr>
          <p:cNvSpPr/>
          <p:nvPr/>
        </p:nvSpPr>
        <p:spPr>
          <a:xfrm>
            <a:off x="6281289" y="3964163"/>
            <a:ext cx="1084220" cy="757322"/>
          </a:xfrm>
          <a:prstGeom prst="flowChartMultidocumen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760F5F-FCC1-3C41-A18D-43D5D7C7E06E}"/>
              </a:ext>
            </a:extLst>
          </p:cNvPr>
          <p:cNvGrpSpPr/>
          <p:nvPr/>
        </p:nvGrpSpPr>
        <p:grpSpPr>
          <a:xfrm>
            <a:off x="4342802" y="4847058"/>
            <a:ext cx="3049814" cy="1840523"/>
            <a:chOff x="1859811" y="4727485"/>
            <a:chExt cx="3049814" cy="184052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2709B0-B570-0B47-84F5-400628839DAB}"/>
                </a:ext>
              </a:extLst>
            </p:cNvPr>
            <p:cNvSpPr/>
            <p:nvPr/>
          </p:nvSpPr>
          <p:spPr>
            <a:xfrm>
              <a:off x="1859811" y="4727485"/>
              <a:ext cx="3049814" cy="184052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spc="-15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Non-volatile storage</a:t>
              </a:r>
            </a:p>
          </p:txBody>
        </p:sp>
        <p:sp>
          <p:nvSpPr>
            <p:cNvPr id="12" name="Magnetic Disk 11">
              <a:extLst>
                <a:ext uri="{FF2B5EF4-FFF2-40B4-BE49-F238E27FC236}">
                  <a16:creationId xmlns:a16="http://schemas.microsoft.com/office/drawing/2014/main" id="{07863419-6C28-A749-814C-19CB07FB65F3}"/>
                </a:ext>
              </a:extLst>
            </p:cNvPr>
            <p:cNvSpPr/>
            <p:nvPr/>
          </p:nvSpPr>
          <p:spPr>
            <a:xfrm>
              <a:off x="2728527" y="4994327"/>
              <a:ext cx="1312382" cy="98606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Disk</a:t>
              </a:r>
              <a:endPara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6F6E04-F7EC-4447-A1D2-ACA21E1F238F}"/>
                  </a:ext>
                </a:extLst>
              </p14:cNvPr>
              <p14:cNvContentPartPr/>
              <p14:nvPr/>
            </p14:nvContentPartPr>
            <p14:xfrm>
              <a:off x="1568520" y="2359800"/>
              <a:ext cx="6912000" cy="2966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6F6E04-F7EC-4447-A1D2-ACA21E1F2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2320" y="2338200"/>
                <a:ext cx="6944400" cy="30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DEDEB5-830C-0E40-9F1F-F0B0A801A91A}"/>
                  </a:ext>
                </a:extLst>
              </p14:cNvPr>
              <p14:cNvContentPartPr/>
              <p14:nvPr/>
            </p14:nvContentPartPr>
            <p14:xfrm>
              <a:off x="1840320" y="3653640"/>
              <a:ext cx="7160040" cy="3098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DEDEB5-830C-0E40-9F1F-F0B0A801A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8720" y="3637440"/>
                <a:ext cx="7197840" cy="31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449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Force</a:t>
            </a:r>
            <a:r>
              <a:rPr lang="en-US" dirty="0"/>
              <a:t> all of a transaction’s writes to disk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before</a:t>
            </a:r>
            <a:r>
              <a:rPr lang="en-US" dirty="0"/>
              <a:t> transaction commits?</a:t>
            </a:r>
          </a:p>
          <a:p>
            <a:pPr marL="914400" lvl="1" indent="-514350"/>
            <a:r>
              <a:rPr lang="en-US" dirty="0"/>
              <a:t>Yes: </a:t>
            </a:r>
            <a:r>
              <a:rPr lang="en-US" b="1" i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force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policy</a:t>
            </a:r>
          </a:p>
          <a:p>
            <a:pPr marL="914400" lvl="1" indent="-514350"/>
            <a:r>
              <a:rPr lang="en-US" dirty="0"/>
              <a:t>No: </a:t>
            </a:r>
            <a:r>
              <a:rPr lang="en-US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no-force</a:t>
            </a:r>
            <a:r>
              <a:rPr lang="en-US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 </a:t>
            </a:r>
            <a:r>
              <a:rPr lang="en-US" dirty="0"/>
              <a:t>policy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May</a:t>
            </a:r>
            <a:r>
              <a:rPr lang="en-US" b="1" dirty="0"/>
              <a:t>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uncommitted</a:t>
            </a:r>
            <a:r>
              <a:rPr lang="en-US" dirty="0"/>
              <a:t> transactions’ writes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overwrite</a:t>
            </a:r>
            <a:r>
              <a:rPr lang="en-US" dirty="0"/>
              <a:t> committed values on disk?</a:t>
            </a:r>
          </a:p>
          <a:p>
            <a:pPr marL="914400" lvl="1" indent="-514350"/>
            <a:r>
              <a:rPr lang="en-US" dirty="0"/>
              <a:t>Yes: </a:t>
            </a:r>
            <a:r>
              <a:rPr lang="en-US" b="1" i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steal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policy</a:t>
            </a:r>
          </a:p>
          <a:p>
            <a:pPr marL="914400" lvl="1" indent="-514350"/>
            <a:r>
              <a:rPr lang="en-US" dirty="0"/>
              <a:t>No: </a:t>
            </a:r>
            <a:r>
              <a:rPr lang="en-US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no-steal</a:t>
            </a:r>
            <a:r>
              <a:rPr lang="en-US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 </a:t>
            </a:r>
            <a:r>
              <a:rPr lang="en-US" dirty="0"/>
              <a:t>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design choices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85E5-99D7-3A44-A0C7-41F7C842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E66E6-1D4A-6C42-B93F-89370166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345A91-67C9-AB41-8D28-A7F27DCD8702}"/>
                  </a:ext>
                </a:extLst>
              </p14:cNvPr>
              <p14:cNvContentPartPr/>
              <p14:nvPr/>
            </p14:nvContentPartPr>
            <p14:xfrm>
              <a:off x="1189800" y="2768760"/>
              <a:ext cx="2504520" cy="3164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345A91-67C9-AB41-8D28-A7F27DCD87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00" y="2747160"/>
                <a:ext cx="2547720" cy="32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B9441A-4052-D343-840A-E127D1020C3F}"/>
                  </a:ext>
                </a:extLst>
              </p14:cNvPr>
              <p14:cNvContentPartPr/>
              <p14:nvPr/>
            </p14:nvContentPartPr>
            <p14:xfrm>
              <a:off x="586440" y="4665960"/>
              <a:ext cx="3328920" cy="107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B9441A-4052-D343-840A-E127D1020C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840" y="4644360"/>
                <a:ext cx="337212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0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Force</a:t>
            </a:r>
            <a:r>
              <a:rPr lang="en-US" dirty="0"/>
              <a:t> all of a transaction’s writes to disk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before</a:t>
            </a:r>
            <a:r>
              <a:rPr lang="en-US" dirty="0"/>
              <a:t> transaction commits?</a:t>
            </a:r>
          </a:p>
          <a:p>
            <a:pPr marL="914400" lvl="1" indent="-514350"/>
            <a:r>
              <a:rPr lang="en-US" b="1" dirty="0"/>
              <a:t>Yes: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force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policy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May</a:t>
            </a:r>
            <a:r>
              <a:rPr lang="en-US" b="1" dirty="0"/>
              <a:t>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uncommitted</a:t>
            </a:r>
            <a:r>
              <a:rPr lang="en-US" dirty="0"/>
              <a:t> transactions’ writes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overwrite</a:t>
            </a:r>
            <a:r>
              <a:rPr lang="en-US" dirty="0"/>
              <a:t> committed values on disk?</a:t>
            </a:r>
          </a:p>
          <a:p>
            <a:pPr marL="914400" lvl="1" indent="-514350"/>
            <a:r>
              <a:rPr lang="en-US" b="1" dirty="0"/>
              <a:t>No: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no-steal</a:t>
            </a:r>
            <a:r>
              <a:rPr lang="en-US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 </a:t>
            </a:r>
            <a:r>
              <a:rPr lang="en-US" dirty="0"/>
              <a:t>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implications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676" y="2933700"/>
            <a:ext cx="6216648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spc="-1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Then </a:t>
            </a:r>
            <a:r>
              <a:rPr lang="en-US" sz="2800" spc="-1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slower disk writes </a:t>
            </a:r>
            <a:r>
              <a:rPr lang="en-US" sz="2800" b="0" spc="-1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appear </a:t>
            </a:r>
            <a:r>
              <a:rPr lang="en-US" sz="2800" spc="-1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the critical path </a:t>
            </a:r>
            <a:r>
              <a:rPr lang="en-US" sz="2800" b="0" spc="-1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 a committing transaction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367" y="5749181"/>
            <a:ext cx="8441266" cy="618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spc="-1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Then buffer manager </a:t>
            </a:r>
            <a:r>
              <a:rPr lang="en-US" sz="2800" spc="-1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loses</a:t>
            </a:r>
            <a:r>
              <a:rPr lang="en-US" sz="2800" b="0" spc="-1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spc="-1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write scheduling </a:t>
            </a:r>
            <a:r>
              <a:rPr lang="en-US" sz="2800" spc="-1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flexibility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F46ED-D93B-CD45-AECB-F106FDF0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A6D9A-703A-2B47-BF4D-B77B32F4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523E36-9431-404D-A2DE-0F08E883230C}"/>
                  </a:ext>
                </a:extLst>
              </p14:cNvPr>
              <p14:cNvContentPartPr/>
              <p14:nvPr/>
            </p14:nvContentPartPr>
            <p14:xfrm>
              <a:off x="476280" y="2373120"/>
              <a:ext cx="7485840" cy="400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523E36-9431-404D-A2DE-0F08E88323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680" y="2356920"/>
                <a:ext cx="7529040" cy="40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10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&amp; redo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38492-11DE-FA4C-85A9-3F5BF119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Force</a:t>
            </a:r>
            <a:r>
              <a:rPr lang="en-US" dirty="0"/>
              <a:t> all a transaction’s writes to disk </a:t>
            </a:r>
            <a:r>
              <a:rPr lang="en-US" b="1" dirty="0"/>
              <a:t>before</a:t>
            </a:r>
            <a:r>
              <a:rPr lang="en-US" dirty="0"/>
              <a:t> transaction commits?</a:t>
            </a:r>
          </a:p>
          <a:p>
            <a:pPr marL="914400" lvl="1" indent="-514350"/>
            <a:r>
              <a:rPr lang="en-US" dirty="0"/>
              <a:t>Choose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no: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no-force </a:t>
            </a:r>
            <a:r>
              <a:rPr lang="en-US" dirty="0"/>
              <a:t>policy</a:t>
            </a:r>
          </a:p>
          <a:p>
            <a:pPr marL="1314450" lvl="2" indent="-514350">
              <a:buFont typeface=".HiraKakuInterface-W3" charset="-128"/>
              <a:buChar char="☞"/>
            </a:pPr>
            <a:r>
              <a:rPr lang="en-US" b="1" dirty="0"/>
              <a:t>Need support for </a:t>
            </a:r>
            <a:r>
              <a:rPr lang="en-US" b="1" i="1" dirty="0">
                <a:solidFill>
                  <a:srgbClr val="C00000"/>
                </a:solidFill>
              </a:rPr>
              <a:t>redo:</a:t>
            </a:r>
            <a:r>
              <a:rPr lang="en-US" dirty="0"/>
              <a:t> complete a committed transaction’s writes on disk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May</a:t>
            </a:r>
            <a:r>
              <a:rPr lang="en-US" b="1" dirty="0"/>
              <a:t> uncommitted</a:t>
            </a:r>
            <a:r>
              <a:rPr lang="en-US" dirty="0"/>
              <a:t> transactions’ writes </a:t>
            </a:r>
            <a:r>
              <a:rPr lang="en-US" b="1" dirty="0"/>
              <a:t>overwrite</a:t>
            </a:r>
            <a:r>
              <a:rPr lang="en-US" dirty="0"/>
              <a:t> committed values on disk?</a:t>
            </a:r>
          </a:p>
          <a:p>
            <a:pPr marL="914400" lvl="1" indent="-514350"/>
            <a:r>
              <a:rPr lang="en-US" dirty="0"/>
              <a:t>Choose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yes: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steal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policy</a:t>
            </a:r>
          </a:p>
          <a:p>
            <a:pPr marL="1314450" lvl="2" indent="-514350">
              <a:buFont typeface=".HiraKakuInterface-W3" charset="-128"/>
              <a:buChar char="☞"/>
            </a:pPr>
            <a:r>
              <a:rPr lang="en-US" b="1" dirty="0"/>
              <a:t>Need support for </a:t>
            </a:r>
            <a:r>
              <a:rPr lang="en-US" b="1" i="1" dirty="0">
                <a:solidFill>
                  <a:srgbClr val="C00000"/>
                </a:solidFill>
              </a:rPr>
              <a:t>undo:</a:t>
            </a:r>
            <a:r>
              <a:rPr lang="en-US" dirty="0"/>
              <a:t> removing the effects of an uncommitted transaction on disk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1A9BA-A98B-9944-B206-DD1D00C6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16B4F-3527-264F-B50C-008BF1FE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A9B006-595D-1342-8D96-EE2B7319414F}"/>
                  </a:ext>
                </a:extLst>
              </p14:cNvPr>
              <p14:cNvContentPartPr/>
              <p14:nvPr/>
            </p14:nvContentPartPr>
            <p14:xfrm>
              <a:off x="480960" y="2738520"/>
              <a:ext cx="5432040" cy="286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A9B006-595D-1342-8D96-EE2B731941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360" y="2722320"/>
                <a:ext cx="5469840" cy="28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659052-28A9-B945-AA65-A32AF013DBF5}"/>
                  </a:ext>
                </a:extLst>
              </p14:cNvPr>
              <p14:cNvContentPartPr/>
              <p14:nvPr/>
            </p14:nvContentPartPr>
            <p14:xfrm>
              <a:off x="483840" y="3167640"/>
              <a:ext cx="5529960" cy="306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659052-28A9-B945-AA65-A32AF013DB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2240" y="3146040"/>
                <a:ext cx="5573160" cy="31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5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Log: </a:t>
            </a:r>
            <a:r>
              <a:rPr lang="en-US" dirty="0"/>
              <a:t>A sequential file that stores information about transactions and system state</a:t>
            </a:r>
          </a:p>
          <a:p>
            <a:pPr lvl="1"/>
            <a:r>
              <a:rPr lang="en-US" dirty="0"/>
              <a:t>Resides in </a:t>
            </a:r>
            <a:r>
              <a:rPr lang="en-US" b="1" dirty="0">
                <a:solidFill>
                  <a:srgbClr val="0070C0"/>
                </a:solidFill>
              </a:rPr>
              <a:t>separate, non-volatile storage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One entry in the log for each update, commit, abort operation: called a </a:t>
            </a:r>
            <a:r>
              <a:rPr lang="en-US" b="1" dirty="0">
                <a:solidFill>
                  <a:srgbClr val="0070C0"/>
                </a:solidFill>
              </a:rPr>
              <a:t>log record</a:t>
            </a:r>
          </a:p>
          <a:p>
            <a:endParaRPr lang="en-US" dirty="0"/>
          </a:p>
          <a:p>
            <a:r>
              <a:rPr lang="en-US" dirty="0"/>
              <a:t>Log record contains:</a:t>
            </a:r>
          </a:p>
          <a:p>
            <a:pPr lvl="1"/>
            <a:r>
              <a:rPr lang="en-US" dirty="0"/>
              <a:t>Monotonic-increasing </a:t>
            </a:r>
            <a:r>
              <a:rPr lang="en-US" b="1" dirty="0">
                <a:solidFill>
                  <a:srgbClr val="0070C0"/>
                </a:solidFill>
              </a:rPr>
              <a:t>log sequence number </a:t>
            </a:r>
            <a:r>
              <a:rPr lang="en-US" dirty="0"/>
              <a:t>(LSN)</a:t>
            </a:r>
          </a:p>
          <a:p>
            <a:pPr lvl="1"/>
            <a:r>
              <a:rPr lang="en-US" b="1" dirty="0"/>
              <a:t>Old value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before image</a:t>
            </a:r>
            <a:r>
              <a:rPr lang="en-US" dirty="0"/>
              <a:t>) of the item for </a:t>
            </a:r>
            <a:r>
              <a:rPr lang="en-US" b="1" dirty="0"/>
              <a:t>undo</a:t>
            </a:r>
          </a:p>
          <a:p>
            <a:pPr lvl="1"/>
            <a:r>
              <a:rPr lang="en-US" b="1" dirty="0"/>
              <a:t>New value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after image</a:t>
            </a:r>
            <a:r>
              <a:rPr lang="en-US" dirty="0"/>
              <a:t>) of the item for </a:t>
            </a:r>
            <a:r>
              <a:rPr lang="en-US" b="1" dirty="0"/>
              <a:t>redo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undo &amp; redo?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B67E-D508-DB47-BDB9-1075F594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A9584-730C-F44A-81D7-C20B51A4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86A2C8-57BD-3845-95EF-AAFD2F5F6DA8}"/>
                  </a:ext>
                </a:extLst>
              </p14:cNvPr>
              <p14:cNvContentPartPr/>
              <p14:nvPr/>
            </p14:nvContentPartPr>
            <p14:xfrm>
              <a:off x="684360" y="4082760"/>
              <a:ext cx="7853400" cy="215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86A2C8-57BD-3845-95EF-AAFD2F5F6D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60" y="4061160"/>
                <a:ext cx="7891200" cy="21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5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unit</a:t>
            </a:r>
            <a:r>
              <a:rPr lang="en-US" dirty="0"/>
              <a:t> of work:</a:t>
            </a:r>
          </a:p>
          <a:p>
            <a:pPr lvl="1"/>
            <a:r>
              <a:rPr lang="en-US" dirty="0"/>
              <a:t>May consist of </a:t>
            </a:r>
            <a:r>
              <a:rPr lang="en-US" b="1" dirty="0">
                <a:solidFill>
                  <a:srgbClr val="0070C0"/>
                </a:solidFill>
              </a:rPr>
              <a:t>multiple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data accesses or updates</a:t>
            </a:r>
          </a:p>
          <a:p>
            <a:pPr lvl="1"/>
            <a:r>
              <a:rPr lang="en-US" dirty="0"/>
              <a:t>Must </a:t>
            </a:r>
            <a:r>
              <a:rPr lang="en-US" b="1" dirty="0">
                <a:solidFill>
                  <a:srgbClr val="0070C0"/>
                </a:solidFill>
              </a:rPr>
              <a:t>commit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abort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as a </a:t>
            </a:r>
            <a:r>
              <a:rPr lang="en-US" b="1" dirty="0"/>
              <a:t>single atomic unit</a:t>
            </a:r>
          </a:p>
          <a:p>
            <a:endParaRPr lang="en-US" dirty="0"/>
          </a:p>
          <a:p>
            <a:r>
              <a:rPr lang="en-US" dirty="0"/>
              <a:t>Transactions can either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commit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abort</a:t>
            </a:r>
          </a:p>
          <a:p>
            <a:pPr lvl="1"/>
            <a:r>
              <a:rPr lang="en-US" dirty="0"/>
              <a:t>When </a:t>
            </a:r>
            <a:r>
              <a:rPr lang="en-US" b="1" dirty="0"/>
              <a:t>commit,</a:t>
            </a:r>
            <a:r>
              <a:rPr lang="en-US" dirty="0"/>
              <a:t> all updates performed on database are made permanent, visible to other transactions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b="1" dirty="0"/>
              <a:t>abort,</a:t>
            </a:r>
            <a:r>
              <a:rPr lang="en-US" dirty="0"/>
              <a:t> database restored to a state such that the aborting transaction never executed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transaction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0BA39-F0EE-0340-A1BD-ADB7A1E4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2C07A-BBC2-004F-BC8A-F4CF621D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8BA32C-3AAD-4741-A2F6-A7000435F615}"/>
                  </a:ext>
                </a:extLst>
              </p14:cNvPr>
              <p14:cNvContentPartPr/>
              <p14:nvPr/>
            </p14:nvContentPartPr>
            <p14:xfrm>
              <a:off x="2232360" y="2336400"/>
              <a:ext cx="6704280" cy="299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8BA32C-3AAD-4741-A2F6-A7000435F6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4000" y="2320200"/>
                <a:ext cx="6738840" cy="30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1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0CED-3B1F-8945-BEC6-325B20EA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DACF-2C14-B341-8C6B-94961BE20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5751"/>
            <a:ext cx="7886700" cy="208046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Buffer pool </a:t>
            </a:r>
            <a:r>
              <a:rPr lang="en-US" dirty="0"/>
              <a:t>(volatile memory) and disk (non-volatile)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log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resides on a </a:t>
            </a:r>
            <a:r>
              <a:rPr lang="en-US" b="1" dirty="0"/>
              <a:t>separate</a:t>
            </a:r>
            <a:r>
              <a:rPr lang="en-US" dirty="0"/>
              <a:t> partition or disk (in non-volatile storage)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5C77-A3A2-E543-B098-F1E9A1D1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19D8-2CB5-F64C-878B-0BB162AE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18A2-4C1E-DA42-8257-D4C599DD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483753-1390-9D40-BD7B-A4801C1C73CB}"/>
              </a:ext>
            </a:extLst>
          </p:cNvPr>
          <p:cNvSpPr/>
          <p:nvPr/>
        </p:nvSpPr>
        <p:spPr>
          <a:xfrm>
            <a:off x="2140856" y="4933976"/>
            <a:ext cx="6485206" cy="18405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Non-volatile storage</a:t>
            </a:r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47282296-AE11-E44F-BB49-7E9CA1A0ECCE}"/>
              </a:ext>
            </a:extLst>
          </p:cNvPr>
          <p:cNvSpPr/>
          <p:nvPr/>
        </p:nvSpPr>
        <p:spPr>
          <a:xfrm>
            <a:off x="4021026" y="5221500"/>
            <a:ext cx="1312382" cy="98606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Disk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CC72B4-8268-054F-9409-87848A4288A0}"/>
              </a:ext>
            </a:extLst>
          </p:cNvPr>
          <p:cNvGrpSpPr/>
          <p:nvPr/>
        </p:nvGrpSpPr>
        <p:grpSpPr>
          <a:xfrm>
            <a:off x="6275043" y="5278978"/>
            <a:ext cx="1941883" cy="880633"/>
            <a:chOff x="6781800" y="3037613"/>
            <a:chExt cx="1941883" cy="8806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53ED83-4B75-BF4C-9371-2DE9ADF891EF}"/>
                </a:ext>
              </a:extLst>
            </p:cNvPr>
            <p:cNvSpPr txBox="1"/>
            <p:nvPr/>
          </p:nvSpPr>
          <p:spPr>
            <a:xfrm>
              <a:off x="7380586" y="3037613"/>
              <a:ext cx="7088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408D80-3BBC-0142-8223-62FD97A300B4}"/>
                </a:ext>
              </a:extLst>
            </p:cNvPr>
            <p:cNvGrpSpPr/>
            <p:nvPr/>
          </p:nvGrpSpPr>
          <p:grpSpPr>
            <a:xfrm>
              <a:off x="6781800" y="3531650"/>
              <a:ext cx="1941883" cy="386596"/>
              <a:chOff x="6781800" y="3531650"/>
              <a:chExt cx="1941883" cy="38659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9DF068A-B3FD-CA4C-BDD1-17FC6868A24E}"/>
                  </a:ext>
                </a:extLst>
              </p:cNvPr>
              <p:cNvSpPr/>
              <p:nvPr/>
            </p:nvSpPr>
            <p:spPr>
              <a:xfrm>
                <a:off x="6781800" y="3531650"/>
                <a:ext cx="386596" cy="386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F18A7C-B9BD-104C-B716-63A63341C5BC}"/>
                  </a:ext>
                </a:extLst>
              </p:cNvPr>
              <p:cNvSpPr/>
              <p:nvPr/>
            </p:nvSpPr>
            <p:spPr>
              <a:xfrm>
                <a:off x="7168396" y="3531650"/>
                <a:ext cx="386596" cy="386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9802AC-4187-E74B-9178-FD8153CB101A}"/>
                  </a:ext>
                </a:extLst>
              </p:cNvPr>
              <p:cNvSpPr/>
              <p:nvPr/>
            </p:nvSpPr>
            <p:spPr>
              <a:xfrm>
                <a:off x="7560948" y="3531650"/>
                <a:ext cx="386596" cy="386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6E29F0-C393-BD4C-B5ED-9D5AD63E4C52}"/>
                  </a:ext>
                </a:extLst>
              </p:cNvPr>
              <p:cNvSpPr/>
              <p:nvPr/>
            </p:nvSpPr>
            <p:spPr>
              <a:xfrm>
                <a:off x="7953500" y="3531650"/>
                <a:ext cx="386596" cy="386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906247-7DE1-034D-A4A9-AA48FF128FFF}"/>
                  </a:ext>
                </a:extLst>
              </p:cNvPr>
              <p:cNvSpPr/>
              <p:nvPr/>
            </p:nvSpPr>
            <p:spPr>
              <a:xfrm>
                <a:off x="8337087" y="3531650"/>
                <a:ext cx="386596" cy="3865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6E724-E884-9043-AE0B-58F0BE5CEB4B}"/>
              </a:ext>
            </a:extLst>
          </p:cNvPr>
          <p:cNvSpPr/>
          <p:nvPr/>
        </p:nvSpPr>
        <p:spPr>
          <a:xfrm>
            <a:off x="3698828" y="3523360"/>
            <a:ext cx="2403159" cy="765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Buffer pool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F37196F2-8A9C-3042-9069-53ECD4F7A855}"/>
              </a:ext>
            </a:extLst>
          </p:cNvPr>
          <p:cNvSpPr/>
          <p:nvPr/>
        </p:nvSpPr>
        <p:spPr>
          <a:xfrm>
            <a:off x="628650" y="4065180"/>
            <a:ext cx="2754537" cy="6145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Buffer manager</a:t>
            </a:r>
          </a:p>
        </p:txBody>
      </p:sp>
      <p:sp>
        <p:nvSpPr>
          <p:cNvPr id="19" name="Multidocument 18">
            <a:extLst>
              <a:ext uri="{FF2B5EF4-FFF2-40B4-BE49-F238E27FC236}">
                <a16:creationId xmlns:a16="http://schemas.microsoft.com/office/drawing/2014/main" id="{9746C016-B57C-2043-A5DF-5E8803397FD4}"/>
              </a:ext>
            </a:extLst>
          </p:cNvPr>
          <p:cNvSpPr/>
          <p:nvPr/>
        </p:nvSpPr>
        <p:spPr>
          <a:xfrm>
            <a:off x="5333408" y="3993769"/>
            <a:ext cx="1084220" cy="757322"/>
          </a:xfrm>
          <a:prstGeom prst="flowChartMultidocumen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</a:t>
            </a: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786707C-A713-8A4A-8222-FEEE15D6FE81}"/>
                  </a:ext>
                </a:extLst>
              </p14:cNvPr>
              <p14:cNvContentPartPr/>
              <p14:nvPr/>
            </p14:nvContentPartPr>
            <p14:xfrm>
              <a:off x="978840" y="3244680"/>
              <a:ext cx="7521840" cy="3375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786707C-A713-8A4A-8222-FEEE15D6FE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240" y="3228480"/>
                <a:ext cx="7559640" cy="34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26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atomicity in the event of system crashes under </a:t>
            </a:r>
            <a:r>
              <a:rPr lang="en-US" b="1" dirty="0"/>
              <a:t>no-force/steal </a:t>
            </a:r>
            <a:r>
              <a:rPr lang="en-US" dirty="0"/>
              <a:t>buffer management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Force all log records </a:t>
            </a:r>
            <a:r>
              <a:rPr lang="en-US" dirty="0"/>
              <a:t>pertaining to an updated page into the (non-volatile) log </a:t>
            </a:r>
            <a:r>
              <a:rPr lang="en-US" b="1" dirty="0">
                <a:solidFill>
                  <a:srgbClr val="C00000"/>
                </a:solidFill>
              </a:rPr>
              <a:t>before any (over)-writes </a:t>
            </a:r>
            <a:r>
              <a:rPr lang="en-US" b="1" dirty="0"/>
              <a:t>to page itself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transaction is not considered committed until </a:t>
            </a:r>
            <a:r>
              <a:rPr lang="en-US" b="1" dirty="0"/>
              <a:t>all its log records</a:t>
            </a:r>
            <a:r>
              <a:rPr lang="en-US" dirty="0"/>
              <a:t> (including commit record) are </a:t>
            </a:r>
            <a:r>
              <a:rPr lang="en-US" b="1" dirty="0">
                <a:solidFill>
                  <a:srgbClr val="C00000"/>
                </a:solidFill>
              </a:rPr>
              <a:t>forced into the 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9ACA-1007-114F-8A87-6D71ED7D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3976-F26F-0340-A1F4-B4435A44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7FFEC0-1891-4245-A6B7-C40ECCE471A1}"/>
                  </a:ext>
                </a:extLst>
              </p14:cNvPr>
              <p14:cNvContentPartPr/>
              <p14:nvPr/>
            </p14:nvContentPartPr>
            <p14:xfrm>
              <a:off x="4398480" y="3341880"/>
              <a:ext cx="4641840" cy="31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7FFEC0-1891-4245-A6B7-C40ECCE471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2280" y="3320280"/>
                <a:ext cx="4674240" cy="31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1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force_log_entry</a:t>
            </a:r>
            <a:r>
              <a:rPr lang="en-US" dirty="0"/>
              <a:t>(A, old=$100, </a:t>
            </a:r>
            <a:r>
              <a:rPr lang="en-US" dirty="0">
                <a:sym typeface="Wingdings"/>
              </a:rPr>
              <a:t>new=$</a:t>
            </a:r>
            <a:r>
              <a:rPr lang="en-US" dirty="0"/>
              <a:t>90)</a:t>
            </a:r>
          </a:p>
          <a:p>
            <a:pPr marL="0" indent="0">
              <a:buNone/>
            </a:pPr>
            <a:r>
              <a:rPr lang="en-US" dirty="0" err="1"/>
              <a:t>force_log_entry</a:t>
            </a:r>
            <a:r>
              <a:rPr lang="en-US" dirty="0"/>
              <a:t>(B, old=$100, new=$110)</a:t>
            </a:r>
          </a:p>
          <a:p>
            <a:pPr marL="0" indent="0">
              <a:buNone/>
            </a:pPr>
            <a:r>
              <a:rPr lang="en-US" dirty="0"/>
              <a:t>write(A, $90)</a:t>
            </a:r>
          </a:p>
          <a:p>
            <a:pPr marL="0" indent="0">
              <a:buNone/>
            </a:pPr>
            <a:r>
              <a:rPr lang="en-US" dirty="0"/>
              <a:t>write(B, $110)</a:t>
            </a:r>
          </a:p>
          <a:p>
            <a:pPr marL="0" indent="0">
              <a:buNone/>
            </a:pPr>
            <a:r>
              <a:rPr lang="en-US" dirty="0" err="1"/>
              <a:t>force_log_entry</a:t>
            </a:r>
            <a:r>
              <a:rPr lang="en-US" dirty="0"/>
              <a:t>(commit)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if the commit log record size &gt; the page size?</a:t>
            </a:r>
          </a:p>
          <a:p>
            <a:endParaRPr lang="en-US" dirty="0"/>
          </a:p>
          <a:p>
            <a:r>
              <a:rPr lang="en-US" dirty="0"/>
              <a:t>How to ensure </a:t>
            </a:r>
            <a:r>
              <a:rPr lang="en-US" b="1" dirty="0"/>
              <a:t>each log record </a:t>
            </a:r>
            <a:r>
              <a:rPr lang="en-US" dirty="0"/>
              <a:t>is written atomically?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Write a checksum </a:t>
            </a:r>
            <a:r>
              <a:rPr lang="en-US" dirty="0"/>
              <a:t>of entire log entry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 example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391188" y="2533189"/>
            <a:ext cx="2608730" cy="851647"/>
          </a:xfrm>
          <a:prstGeom prst="wedgeRectCallout">
            <a:avLst>
              <a:gd name="adj1" fmla="val -118228"/>
              <a:gd name="adj2" fmla="val -18748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572000" y="2679890"/>
            <a:ext cx="2608730" cy="851647"/>
          </a:xfrm>
          <a:prstGeom prst="wedgeRectCallout">
            <a:avLst>
              <a:gd name="adj1" fmla="val -119484"/>
              <a:gd name="adj2" fmla="val 14479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Does </a:t>
            </a:r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</a:t>
            </a:r>
            <a:r>
              <a:rPr lang="en-US" sz="2800" b="0" dirty="0">
                <a:solidFill>
                  <a:schemeClr val="accent3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have to flush to disk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77DB-B4DB-A142-B3A5-DAA4B158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1E46B-0FA9-2F4B-BEDC-7821BF95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782983-BEBE-1842-BAEC-FFB9E5DAF1B6}"/>
                  </a:ext>
                </a:extLst>
              </p14:cNvPr>
              <p14:cNvContentPartPr/>
              <p14:nvPr/>
            </p14:nvContentPartPr>
            <p14:xfrm>
              <a:off x="191160" y="842760"/>
              <a:ext cx="8148600" cy="5539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782983-BEBE-1842-BAEC-FFB9E5DAF1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560" y="826560"/>
                <a:ext cx="8191800" cy="55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1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Goal #2: Concurrency control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Transaction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isolation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4F394-62E8-7D45-B5A6-8D629D20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Y. Cheng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E00C2-A89B-4D49-88B6-B0BEED86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GMU CS475 Fall 2021</a:t>
            </a:r>
          </a:p>
        </p:txBody>
      </p:sp>
    </p:spTree>
    <p:extLst>
      <p:ext uri="{BB962C8B-B14F-4D97-AF65-F5344CB8AC3E}">
        <p14:creationId xmlns:p14="http://schemas.microsoft.com/office/powerpoint/2010/main" val="172744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concurrent transactions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628650" y="2201939"/>
            <a:ext cx="3675997" cy="261410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>
                <a:latin typeface="Arial" charset="0"/>
              </a:rPr>
              <a:t>transaction </a:t>
            </a:r>
            <a:r>
              <a:rPr lang="en-US" sz="2600" u="sng" dirty="0">
                <a:latin typeface="Arial" charset="0"/>
              </a:rPr>
              <a:t>sum(A, B)</a:t>
            </a:r>
            <a:r>
              <a:rPr lang="en-US" sz="2600" b="0" u="sng" dirty="0">
                <a:latin typeface="Arial" charset="0"/>
              </a:rPr>
              <a:t>:</a:t>
            </a:r>
          </a:p>
          <a:p>
            <a:pPr algn="l"/>
            <a:r>
              <a:rPr lang="en-US" sz="2600" dirty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 </a:t>
            </a:r>
            <a:r>
              <a:rPr lang="en-US" sz="26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b  read(B)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print a + b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commit_tx</a:t>
            </a:r>
            <a:endParaRPr lang="en-US" sz="2600" dirty="0">
              <a:latin typeface="Arial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4994391" y="2321655"/>
            <a:ext cx="2927117" cy="2374669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800" b="0" u="sng" dirty="0">
                <a:latin typeface="Arial" charset="0"/>
              </a:rPr>
              <a:t>transaction </a:t>
            </a:r>
            <a:r>
              <a:rPr lang="en-US" sz="1800" u="sng" dirty="0">
                <a:latin typeface="Arial" charset="0"/>
              </a:rPr>
              <a:t>transfer(A, B)</a:t>
            </a:r>
            <a:r>
              <a:rPr lang="en-US" sz="1800" b="0" u="sng" dirty="0">
                <a:latin typeface="Arial" charset="0"/>
              </a:rPr>
              <a:t>:</a:t>
            </a:r>
          </a:p>
          <a:p>
            <a:pPr algn="l"/>
            <a:r>
              <a:rPr lang="en-US" sz="1800" b="0" i="1" dirty="0">
                <a:latin typeface="Arial" charset="0"/>
              </a:rPr>
              <a:t>begin_tx</a:t>
            </a:r>
          </a:p>
          <a:p>
            <a:pPr algn="l"/>
            <a:r>
              <a:rPr lang="en-US" sz="1800" b="0" dirty="0">
                <a:latin typeface="Arial" charset="0"/>
              </a:rPr>
              <a:t>a </a:t>
            </a:r>
            <a:r>
              <a:rPr lang="en-US" sz="18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if</a:t>
            </a:r>
            <a:r>
              <a:rPr lang="en-US" sz="1800" b="0" dirty="0">
                <a:latin typeface="Arial" charset="0"/>
                <a:sym typeface="Wingdings"/>
              </a:rPr>
              <a:t> a &lt; 10 </a:t>
            </a:r>
            <a:r>
              <a:rPr lang="en-US" sz="1800" dirty="0">
                <a:latin typeface="Arial" charset="0"/>
                <a:sym typeface="Wingdings"/>
              </a:rPr>
              <a:t>then</a:t>
            </a:r>
            <a:r>
              <a:rPr lang="en-US" sz="1800" b="0" dirty="0">
                <a:latin typeface="Arial" charset="0"/>
                <a:sym typeface="Wingdings"/>
              </a:rPr>
              <a:t> </a:t>
            </a:r>
            <a:r>
              <a:rPr lang="en-US" sz="1800" b="0" i="1" dirty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else</a:t>
            </a:r>
            <a:r>
              <a:rPr lang="en-US" sz="1800" b="0" dirty="0">
                <a:latin typeface="Arial" charset="0"/>
                <a:sym typeface="Wingdings"/>
              </a:rPr>
              <a:t>	write(A, a−10)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b  read(B)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write(B, b+10)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	</a:t>
            </a:r>
            <a:r>
              <a:rPr lang="en-US" sz="1800" b="0" i="1" dirty="0">
                <a:latin typeface="Arial" charset="0"/>
                <a:sym typeface="Wingdings"/>
              </a:rPr>
              <a:t>commit_tx</a:t>
            </a:r>
            <a:endParaRPr lang="en-US" sz="1800" b="0" i="1" dirty="0">
              <a:latin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B5E7C-D665-004F-B122-ED80BF5D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63AD-86A3-4349-8BEC-BBC0E002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DB053F-2276-E040-B1B1-29BDBD332E60}"/>
                  </a:ext>
                </a:extLst>
              </p14:cNvPr>
              <p14:cNvContentPartPr/>
              <p14:nvPr/>
            </p14:nvContentPartPr>
            <p14:xfrm>
              <a:off x="224640" y="2826000"/>
              <a:ext cx="6935400" cy="2691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DB053F-2276-E040-B1B1-29BDBD332E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040" y="2804400"/>
                <a:ext cx="6973200" cy="27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78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Isolation: </a:t>
            </a:r>
            <a:r>
              <a:rPr lang="en-US" sz="3000" b="1" dirty="0"/>
              <a:t>sum</a:t>
            </a:r>
            <a:r>
              <a:rPr lang="en-US" sz="3000" dirty="0"/>
              <a:t> appears to happen either completely before or completely after </a:t>
            </a:r>
            <a:r>
              <a:rPr lang="en-US" sz="3000" b="1" dirty="0"/>
              <a:t>transfer</a:t>
            </a:r>
            <a:endParaRPr lang="en-US" sz="3000" dirty="0"/>
          </a:p>
          <a:p>
            <a:pPr lvl="1"/>
            <a:r>
              <a:rPr lang="en-US" sz="3000" dirty="0"/>
              <a:t>Sometimes called </a:t>
            </a:r>
            <a:r>
              <a:rPr lang="en-US" sz="3000" i="1" dirty="0"/>
              <a:t>before-after atomicity</a:t>
            </a:r>
          </a:p>
          <a:p>
            <a:pPr lvl="1"/>
            <a:endParaRPr lang="en-US" sz="3000" i="1" dirty="0"/>
          </a:p>
          <a:p>
            <a:pPr lvl="1"/>
            <a:endParaRPr lang="en-US" sz="3000" i="1" dirty="0"/>
          </a:p>
          <a:p>
            <a:r>
              <a:rPr lang="en-US" sz="3000" i="1" dirty="0"/>
              <a:t>Schedule</a:t>
            </a:r>
            <a:r>
              <a:rPr lang="en-US" sz="3000" dirty="0"/>
              <a:t> for transactions is an ordering of the operations performed by those transactions</a:t>
            </a:r>
            <a:endParaRPr lang="en-US" sz="3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</a:t>
            </a:r>
            <a:r>
              <a:rPr lang="en-US"/>
              <a:t>between transactions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C472B-9161-E140-982E-2A507640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1CDFC-F3C6-D249-90AD-2FE130EF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BBF9EE-0DEE-F14F-9788-E425EE247FEE}"/>
                  </a:ext>
                </a:extLst>
              </p14:cNvPr>
              <p14:cNvContentPartPr/>
              <p14:nvPr/>
            </p14:nvContentPartPr>
            <p14:xfrm>
              <a:off x="811080" y="1170360"/>
              <a:ext cx="7806960" cy="3375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BBF9EE-0DEE-F14F-9788-E425EE247F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480" y="1154160"/>
                <a:ext cx="7850160" cy="34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27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1820863" algn="l"/>
                <a:tab pos="5026025" algn="l"/>
              </a:tabLst>
            </a:pPr>
            <a:r>
              <a:rPr lang="en-US" sz="2800" b="1" dirty="0">
                <a:solidFill>
                  <a:srgbClr val="0070C0"/>
                </a:solidFill>
              </a:rPr>
              <a:t>Serial execution </a:t>
            </a:r>
            <a:r>
              <a:rPr lang="en-US" sz="2800" dirty="0"/>
              <a:t>of transactions—transfer then sum:</a:t>
            </a:r>
          </a:p>
          <a:p>
            <a:pPr marL="0" indent="0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>
              <a:buNone/>
              <a:tabLst>
                <a:tab pos="1820863" algn="l"/>
                <a:tab pos="444817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444817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u="sng" baseline="30000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>
              <a:tabLst>
                <a:tab pos="1820863" algn="l"/>
                <a:tab pos="3713163" algn="l"/>
                <a:tab pos="5140325" algn="l"/>
              </a:tabLst>
            </a:pPr>
            <a:r>
              <a:rPr lang="en-US" sz="2800" dirty="0"/>
              <a:t>Concurrent execution resulting in </a:t>
            </a:r>
            <a:r>
              <a:rPr lang="en-US" sz="2800" b="1" i="1" dirty="0">
                <a:solidFill>
                  <a:srgbClr val="C00000"/>
                </a:solidFill>
              </a:rPr>
              <a:t>inconsistent retrieval, </a:t>
            </a:r>
            <a:r>
              <a:rPr lang="en-US" sz="2800" dirty="0"/>
              <a:t>result differing from any serial execution:</a:t>
            </a:r>
          </a:p>
          <a:p>
            <a:pPr marL="0" indent="0">
              <a:buNone/>
              <a:tabLst>
                <a:tab pos="1820863" algn="l"/>
                <a:tab pos="3713163" algn="l"/>
                <a:tab pos="5140325" algn="l"/>
              </a:tabLst>
            </a:pPr>
            <a:endParaRPr lang="en-US" sz="2800" b="1" dirty="0"/>
          </a:p>
          <a:p>
            <a:pPr marL="0" indent="0"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for concurrent execution: Inconsistent retrieval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038991" y="1900804"/>
            <a:ext cx="949569" cy="413238"/>
          </a:xfrm>
          <a:prstGeom prst="wedgeRoundRectCallout">
            <a:avLst>
              <a:gd name="adj1" fmla="val -26389"/>
              <a:gd name="adj2" fmla="val 816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debit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096998" y="1900804"/>
            <a:ext cx="999393" cy="413238"/>
          </a:xfrm>
          <a:prstGeom prst="wedgeRoundRectCallout">
            <a:avLst>
              <a:gd name="adj1" fmla="val -29554"/>
              <a:gd name="adj2" fmla="val 795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credit</a:t>
            </a:r>
            <a:endParaRPr lang="en-US" sz="2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106369" y="4267664"/>
            <a:ext cx="949569" cy="413238"/>
          </a:xfrm>
          <a:prstGeom prst="wedgeRoundRectCallout">
            <a:avLst>
              <a:gd name="adj1" fmla="val -26389"/>
              <a:gd name="adj2" fmla="val 816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debit</a:t>
            </a:r>
            <a:endParaRPr lang="en-US" sz="2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644415" y="4267664"/>
            <a:ext cx="999393" cy="413238"/>
          </a:xfrm>
          <a:prstGeom prst="wedgeRoundRectCallout">
            <a:avLst>
              <a:gd name="adj1" fmla="val -29554"/>
              <a:gd name="adj2" fmla="val 795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credit</a:t>
            </a:r>
            <a:endParaRPr lang="en-US" sz="2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041A0D-93B8-9148-8481-51E727BA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D454A1D-4686-6447-8C54-8A79CB99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DFC9D2-62DB-A044-AB14-633A3E25304D}"/>
                  </a:ext>
                </a:extLst>
              </p14:cNvPr>
              <p14:cNvContentPartPr/>
              <p14:nvPr/>
            </p14:nvContentPartPr>
            <p14:xfrm>
              <a:off x="281520" y="1287000"/>
              <a:ext cx="8172360" cy="5175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DFC9D2-62DB-A044-AB14-633A3E253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20" y="1265400"/>
                <a:ext cx="8215560" cy="52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77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Isolation: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appears to happen either completely before or completely after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transfer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Sometimes called </a:t>
            </a:r>
            <a:r>
              <a:rPr lang="en-US" sz="3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before-after atomicity</a:t>
            </a:r>
          </a:p>
          <a:p>
            <a:pPr lvl="1"/>
            <a:endParaRPr lang="en-US" sz="3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sz="3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000" dirty="0"/>
              <a:t>Given a schedule of operations:</a:t>
            </a:r>
          </a:p>
          <a:p>
            <a:pPr lvl="1"/>
            <a:r>
              <a:rPr lang="en-US" sz="3000" i="1" dirty="0"/>
              <a:t>Is that schedule in some way “equivalent” to a serial execution of transactions?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</a:t>
            </a:r>
            <a:r>
              <a:rPr lang="en-US"/>
              <a:t>between transactions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8A8C-45A8-9142-B673-41F3B287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81543-8CDD-A54E-A507-7F0B283C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1A09B0-6701-4540-B88D-C4EC6C3184E1}"/>
                  </a:ext>
                </a:extLst>
              </p14:cNvPr>
              <p14:cNvContentPartPr/>
              <p14:nvPr/>
            </p14:nvContentPartPr>
            <p14:xfrm>
              <a:off x="1814760" y="3547080"/>
              <a:ext cx="5854680" cy="1414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1A09B0-6701-4540-B88D-C4EC6C318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3160" y="3525480"/>
                <a:ext cx="5892480" cy="14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327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Two </a:t>
            </a:r>
            <a:r>
              <a:rPr lang="en-US" sz="2800" b="1" dirty="0"/>
              <a:t>operations</a:t>
            </a:r>
            <a:r>
              <a:rPr lang="en-US" sz="2800" dirty="0"/>
              <a:t> from</a:t>
            </a:r>
            <a:r>
              <a:rPr lang="en-US" sz="2800" b="1" dirty="0"/>
              <a:t> different transactions </a:t>
            </a:r>
            <a:r>
              <a:rPr lang="en-US" sz="2800" dirty="0"/>
              <a:t>are </a:t>
            </a:r>
            <a:r>
              <a:rPr lang="en-US" sz="2800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conflicting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if: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They </a:t>
            </a:r>
            <a:r>
              <a:rPr lang="en-US" sz="2800" b="1" dirty="0">
                <a:solidFill>
                  <a:srgbClr val="0070C0"/>
                </a:solidFill>
              </a:rPr>
              <a:t>read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C00000"/>
                </a:solidFill>
              </a:rPr>
              <a:t>write</a:t>
            </a:r>
            <a:r>
              <a:rPr lang="en-US" sz="2800" dirty="0"/>
              <a:t> to the </a:t>
            </a:r>
            <a:r>
              <a:rPr lang="en-US" sz="2800" b="1" dirty="0"/>
              <a:t>same data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write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C00000"/>
                </a:solidFill>
              </a:rPr>
              <a:t>write</a:t>
            </a:r>
            <a:r>
              <a:rPr lang="en-US" sz="2800" dirty="0"/>
              <a:t> to the </a:t>
            </a:r>
            <a:r>
              <a:rPr lang="en-US" sz="2800" b="1" dirty="0"/>
              <a:t>same data item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Two </a:t>
            </a:r>
            <a:r>
              <a:rPr lang="en-US" sz="2800" b="1" dirty="0"/>
              <a:t>schedules</a:t>
            </a:r>
            <a:r>
              <a:rPr lang="en-US" sz="2800" dirty="0"/>
              <a:t> are </a:t>
            </a:r>
            <a:r>
              <a:rPr lang="en-US" sz="2800" b="1" i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equivalent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if: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They contain the same transactions and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They </a:t>
            </a:r>
            <a:r>
              <a:rPr lang="en-US" sz="2800" b="1" dirty="0"/>
              <a:t>order</a:t>
            </a:r>
            <a:r>
              <a:rPr lang="en-US" sz="2800" dirty="0"/>
              <a:t> all </a:t>
            </a:r>
            <a:r>
              <a:rPr lang="en-US" sz="2800" b="1" dirty="0"/>
              <a:t>conflicting</a:t>
            </a:r>
            <a:r>
              <a:rPr lang="en-US" sz="2800" dirty="0"/>
              <a:t> operations of non-aborting transactions in the </a:t>
            </a:r>
            <a:r>
              <a:rPr lang="en-US" sz="2800" b="1" dirty="0"/>
              <a:t>same 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schedules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A3C0-EE96-B549-A239-866EF633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9045D-0B58-6D40-B7E5-C9A87417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6A8A23-4DB6-484E-9F1F-9A8F053F4491}"/>
                  </a:ext>
                </a:extLst>
              </p14:cNvPr>
              <p14:cNvContentPartPr/>
              <p14:nvPr/>
            </p14:nvContentPartPr>
            <p14:xfrm>
              <a:off x="492840" y="238320"/>
              <a:ext cx="8299440" cy="5711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6A8A23-4DB6-484E-9F1F-9A8F053F44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640" y="222120"/>
                <a:ext cx="8331840" cy="57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Ideal isolation semantics: </a:t>
            </a:r>
            <a:r>
              <a:rPr lang="en-US" sz="2800" i="1" dirty="0"/>
              <a:t>conflict serializability</a:t>
            </a:r>
          </a:p>
          <a:p>
            <a:endParaRPr lang="en-US" sz="2800" dirty="0"/>
          </a:p>
          <a:p>
            <a:r>
              <a:rPr lang="en-US" sz="2800" dirty="0"/>
              <a:t>A schedule is </a:t>
            </a:r>
            <a:r>
              <a:rPr lang="en-US" sz="2800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conflict serializable </a:t>
            </a:r>
            <a:r>
              <a:rPr lang="en-US" sz="2800" dirty="0"/>
              <a:t>if it is equivalent to some serial schedule</a:t>
            </a:r>
          </a:p>
          <a:p>
            <a:pPr lvl="1"/>
            <a:r>
              <a:rPr lang="en-US" sz="2800" i="1" dirty="0"/>
              <a:t>i.e.,</a:t>
            </a:r>
            <a:r>
              <a:rPr lang="en-US" sz="2800" dirty="0"/>
              <a:t> </a:t>
            </a:r>
            <a:r>
              <a:rPr lang="en-US" sz="2800" b="1" dirty="0"/>
              <a:t>non-conflicting</a:t>
            </a:r>
            <a:r>
              <a:rPr lang="en-US" sz="2800" dirty="0"/>
              <a:t> operations can be </a:t>
            </a:r>
            <a:r>
              <a:rPr lang="en-US" sz="2800" b="1" dirty="0">
                <a:solidFill>
                  <a:srgbClr val="0070C0"/>
                </a:solidFill>
              </a:rPr>
              <a:t>reordered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to get a </a:t>
            </a:r>
            <a:r>
              <a:rPr lang="en-US" sz="2800" b="1" dirty="0">
                <a:solidFill>
                  <a:srgbClr val="0070C0"/>
                </a:solidFill>
              </a:rPr>
              <a:t>serial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7A6F2-FD35-F347-97E9-1FC5B63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A12F2-7845-BA40-B7A1-CEEA4053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0027B7C-CB17-DD48-A4F2-77669EFC9D11}"/>
                  </a:ext>
                </a:extLst>
              </p14:cNvPr>
              <p14:cNvContentPartPr/>
              <p14:nvPr/>
            </p14:nvContentPartPr>
            <p14:xfrm>
              <a:off x="1067760" y="3449160"/>
              <a:ext cx="4992840" cy="10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027B7C-CB17-DD48-A4F2-77669EFC9D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160" y="3427560"/>
                <a:ext cx="5036040" cy="1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32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9706-51B2-244F-AB49-64ABCE42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E7CD-75F5-104E-BE86-43DFEF2B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Bank account transfer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Turing -= $100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Lovelace += $100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Maintaining symmetric relationships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Lovelace </a:t>
            </a:r>
            <a:r>
              <a:rPr lang="en-US" dirty="0" err="1"/>
              <a:t>FriendOf</a:t>
            </a:r>
            <a:r>
              <a:rPr lang="en-US" dirty="0"/>
              <a:t> Turing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Turing </a:t>
            </a:r>
            <a:r>
              <a:rPr lang="en-US" dirty="0" err="1"/>
              <a:t>FriendOf</a:t>
            </a:r>
            <a:r>
              <a:rPr lang="en-US" dirty="0"/>
              <a:t> Lovelace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Order product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Charge customer card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Decrement stock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Ship stock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2B9E-CD12-1043-AF90-F1027D1E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96AC-1CC4-0C4A-98A3-85CE4030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1034-3E7D-8D41-A895-D695C410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72BD38-8ECB-334D-8EAB-9E7D2361886D}"/>
                  </a:ext>
                </a:extLst>
              </p14:cNvPr>
              <p14:cNvContentPartPr/>
              <p14:nvPr/>
            </p14:nvContentPartPr>
            <p14:xfrm>
              <a:off x="4866840" y="1515600"/>
              <a:ext cx="3939120" cy="3609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72BD38-8ECB-334D-8EAB-9E7D236188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0640" y="1499400"/>
                <a:ext cx="3971520" cy="36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80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Ideal isolation semantics: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conflict serializability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schedule is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conflict serializable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it is equivalent to some serial schedule</a:t>
            </a:r>
          </a:p>
          <a:p>
            <a:pPr lvl="1"/>
            <a:r>
              <a:rPr lang="en-US" sz="2800" i="1" dirty="0"/>
              <a:t>i.e.,</a:t>
            </a:r>
            <a:r>
              <a:rPr lang="en-US" sz="2800" dirty="0"/>
              <a:t> </a:t>
            </a:r>
            <a:r>
              <a:rPr lang="en-US" sz="2800" b="1" dirty="0"/>
              <a:t>non-conflicting</a:t>
            </a:r>
            <a:r>
              <a:rPr lang="en-US" sz="2800" dirty="0"/>
              <a:t> operations can be </a:t>
            </a:r>
            <a:r>
              <a:rPr lang="en-US" sz="2800" b="1" dirty="0">
                <a:solidFill>
                  <a:srgbClr val="0070C0"/>
                </a:solidFill>
              </a:rPr>
              <a:t>reordered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to get a </a:t>
            </a:r>
            <a:r>
              <a:rPr lang="en-US" sz="2800" b="1" dirty="0">
                <a:solidFill>
                  <a:srgbClr val="0070C0"/>
                </a:solidFill>
              </a:rPr>
              <a:t>serial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schedule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	</a:t>
            </a: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serializable 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9834" y="5784331"/>
            <a:ext cx="1964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Conflict-free!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7037" y="4931477"/>
            <a:ext cx="8792" cy="85285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308416" y="4577622"/>
            <a:ext cx="0" cy="121180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12509" y="4577622"/>
            <a:ext cx="0" cy="121180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71334" y="5235429"/>
            <a:ext cx="263245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 schedule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74398" y="4384903"/>
            <a:ext cx="4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0" dirty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pitchFamily="-1" charset="-128"/>
                <a:cs typeface="ＭＳ Ｐゴシック" pitchFamily="-1" charset="-128"/>
              </a:rPr>
              <a:t>r</a:t>
            </a:r>
            <a:r>
              <a:rPr lang="en-US" sz="2800" spc="-50" baseline="-25000" dirty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pitchFamily="-1" charset="-128"/>
                <a:cs typeface="ＭＳ Ｐゴシック" pitchFamily="-1" charset="-128"/>
              </a:rPr>
              <a:t>A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672868" y="4349022"/>
            <a:ext cx="1820008" cy="633100"/>
          </a:xfrm>
          <a:prstGeom prst="rightArrow">
            <a:avLst>
              <a:gd name="adj1" fmla="val 60212"/>
              <a:gd name="adj2" fmla="val 43056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43A06-7E0F-BD41-ACDC-04591F0D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5ED208-F2E2-6C4A-95AE-F7385AF3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6F38B7-209B-A648-88EE-6559D32D2EDC}"/>
                  </a:ext>
                </a:extLst>
              </p14:cNvPr>
              <p14:cNvContentPartPr/>
              <p14:nvPr/>
            </p14:nvContentPartPr>
            <p14:xfrm>
              <a:off x="3482640" y="3724200"/>
              <a:ext cx="3201480" cy="1243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6F38B7-209B-A648-88EE-6559D32D2E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1040" y="3702600"/>
                <a:ext cx="3244680" cy="1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1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3" grpId="0" animBg="1"/>
      <p:bldP spid="16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Ideal isolation semantics: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conflict serializability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schedule is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conflict serializable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it is equivalent to some serial schedule</a:t>
            </a:r>
          </a:p>
          <a:p>
            <a:pPr lvl="1"/>
            <a:r>
              <a:rPr lang="en-US" sz="2800" i="1" dirty="0"/>
              <a:t>i.e.,</a:t>
            </a:r>
            <a:r>
              <a:rPr lang="en-US" sz="2800" dirty="0"/>
              <a:t> </a:t>
            </a:r>
            <a:r>
              <a:rPr lang="en-US" sz="2800" b="1" dirty="0"/>
              <a:t>non-conflicting</a:t>
            </a:r>
            <a:r>
              <a:rPr lang="en-US" sz="2800" dirty="0"/>
              <a:t> operations can be </a:t>
            </a:r>
            <a:r>
              <a:rPr lang="en-US" sz="2800" b="1" dirty="0">
                <a:solidFill>
                  <a:srgbClr val="0070C0"/>
                </a:solidFill>
              </a:rPr>
              <a:t>reordered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to get a </a:t>
            </a:r>
            <a:r>
              <a:rPr lang="en-US" sz="2800" b="1" dirty="0">
                <a:solidFill>
                  <a:srgbClr val="0070C0"/>
                </a:solidFill>
              </a:rPr>
              <a:t>serial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schedule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	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non</a:t>
            </a:r>
            <a:r>
              <a:rPr lang="en-US" dirty="0"/>
              <a:t>-serializable 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4270" y="5793951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Conflicting ops</a:t>
            </a:r>
            <a:endParaRPr lang="en-US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7041" y="4941097"/>
            <a:ext cx="8792" cy="852854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15580" y="4587242"/>
            <a:ext cx="0" cy="1211804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43663" y="4587242"/>
            <a:ext cx="0" cy="1211804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61524" y="5802361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Conflicting ops</a:t>
            </a:r>
            <a:endParaRPr lang="en-US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221422" y="4946192"/>
            <a:ext cx="8792" cy="852854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123" y="5079086"/>
            <a:ext cx="6462346" cy="954107"/>
          </a:xfrm>
          <a:prstGeom prst="rect">
            <a:avLst/>
          </a:prstGeom>
          <a:solidFill>
            <a:srgbClr val="FEEADA"/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in a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 schedule</a:t>
            </a:r>
            <a:r>
              <a:rPr lang="en-US" sz="28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sum’s reads either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both before </a:t>
            </a:r>
            <a:r>
              <a:rPr lang="en-US" sz="2800" b="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800" b="0" baseline="-25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28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or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both after </a:t>
            </a:r>
            <a:r>
              <a:rPr lang="en-US" sz="2800" b="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800" b="0" baseline="-25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82F5-E239-4D46-A065-315C9B06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0CFF3-D466-C349-BAD7-C598C53E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559C06-3675-5E4B-8578-89CA9C2AC931}"/>
                  </a:ext>
                </a:extLst>
              </p14:cNvPr>
              <p14:cNvContentPartPr/>
              <p14:nvPr/>
            </p14:nvContentPartPr>
            <p14:xfrm>
              <a:off x="1233360" y="1109520"/>
              <a:ext cx="4314240" cy="5256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559C06-3675-5E4B-8578-89CA9C2AC9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1760" y="1087920"/>
                <a:ext cx="4352040" cy="529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2" grpId="0"/>
      <p:bldP spid="12" grpId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node </a:t>
            </a:r>
            <a:r>
              <a:rPr lang="en-US" sz="2800" b="1" i="1" dirty="0"/>
              <a:t>t</a:t>
            </a:r>
            <a:r>
              <a:rPr lang="en-US" sz="2800" dirty="0"/>
              <a:t> in the </a:t>
            </a:r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precedence graph </a:t>
            </a:r>
            <a:r>
              <a:rPr lang="en-US" sz="2800" dirty="0"/>
              <a:t>represents a transaction </a:t>
            </a:r>
            <a:r>
              <a:rPr lang="en-US" sz="2800" b="1" i="1" dirty="0"/>
              <a:t>t</a:t>
            </a:r>
          </a:p>
          <a:p>
            <a:pPr lvl="1"/>
            <a:r>
              <a:rPr lang="en-US" sz="2600" dirty="0"/>
              <a:t>Edge from </a:t>
            </a:r>
            <a:r>
              <a:rPr lang="en-US" sz="2600" b="1" i="1" dirty="0"/>
              <a:t>s</a:t>
            </a:r>
            <a:r>
              <a:rPr lang="en-US" sz="2600" dirty="0"/>
              <a:t> to </a:t>
            </a:r>
            <a:r>
              <a:rPr lang="en-US" sz="2600" b="1" i="1" dirty="0"/>
              <a:t>t</a:t>
            </a:r>
            <a:r>
              <a:rPr lang="en-US" sz="2600" dirty="0"/>
              <a:t> if some action of </a:t>
            </a:r>
            <a:r>
              <a:rPr lang="en-US" sz="2600" b="1" i="1" dirty="0"/>
              <a:t>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070C0"/>
                </a:solidFill>
              </a:rPr>
              <a:t>precedes and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C00000"/>
                </a:solidFill>
              </a:rPr>
              <a:t>conflicts with </a:t>
            </a:r>
            <a:r>
              <a:rPr lang="en-US" sz="2600" dirty="0"/>
              <a:t>some action of </a:t>
            </a:r>
            <a:r>
              <a:rPr lang="en-US" sz="2600" b="1" i="1" dirty="0"/>
              <a:t>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F2E24-8C93-A540-BF08-973470D0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668D2-F17C-244B-8FBB-A33E4522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CEBD38-315D-0B4A-812B-476FD7EAEAE5}"/>
                  </a:ext>
                </a:extLst>
              </p14:cNvPr>
              <p14:cNvContentPartPr/>
              <p14:nvPr/>
            </p14:nvContentPartPr>
            <p14:xfrm>
              <a:off x="5158440" y="616680"/>
              <a:ext cx="3687480" cy="203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CEBD38-315D-0B4A-812B-476FD7EAEA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2240" y="595080"/>
                <a:ext cx="3719880" cy="20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502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node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precedence graph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 a transaction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  <a:p>
            <a:pPr lvl="1"/>
            <a:r>
              <a:rPr lang="en-US" sz="2600" dirty="0"/>
              <a:t>Edge from </a:t>
            </a:r>
            <a:r>
              <a:rPr lang="en-US" sz="2600" b="1" i="1" dirty="0"/>
              <a:t>s</a:t>
            </a:r>
            <a:r>
              <a:rPr lang="en-US" sz="2600" dirty="0"/>
              <a:t> to </a:t>
            </a:r>
            <a:r>
              <a:rPr lang="en-US" sz="2600" b="1" i="1" dirty="0"/>
              <a:t>t</a:t>
            </a:r>
            <a:r>
              <a:rPr lang="en-US" sz="2600" dirty="0"/>
              <a:t> if some action of </a:t>
            </a:r>
            <a:r>
              <a:rPr lang="en-US" sz="2600" b="1" i="1" dirty="0"/>
              <a:t>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070C0"/>
                </a:solidFill>
              </a:rPr>
              <a:t>precedes and </a:t>
            </a:r>
            <a:r>
              <a:rPr lang="en-US" sz="2600" b="1" dirty="0">
                <a:solidFill>
                  <a:srgbClr val="C00000"/>
                </a:solidFill>
              </a:rPr>
              <a:t>conflicts with </a:t>
            </a:r>
            <a:r>
              <a:rPr lang="en-US" sz="2600" dirty="0"/>
              <a:t>some action of </a:t>
            </a:r>
            <a:r>
              <a:rPr lang="en-US" sz="2600" b="1" i="1" dirty="0"/>
              <a:t>t</a:t>
            </a:r>
          </a:p>
          <a:p>
            <a:endParaRPr lang="en-US" sz="2800" b="1" i="1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 schedule, acyclic graph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51661" y="4237584"/>
            <a:ext cx="4834314" cy="2029058"/>
            <a:chOff x="528187" y="4213036"/>
            <a:chExt cx="4834314" cy="2029058"/>
          </a:xfrm>
        </p:grpSpPr>
        <p:sp>
          <p:nvSpPr>
            <p:cNvPr id="5" name="Rounded Rectangle 4"/>
            <p:cNvSpPr/>
            <p:nvPr/>
          </p:nvSpPr>
          <p:spPr>
            <a:xfrm>
              <a:off x="528187" y="5661802"/>
              <a:ext cx="1547446" cy="580292"/>
            </a:xfrm>
            <a:prstGeom prst="roundRect">
              <a:avLst>
                <a:gd name="adj" fmla="val 37879"/>
              </a:avLst>
            </a:prstGeom>
            <a:solidFill>
              <a:srgbClr val="FFFF99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0">
                  <a:solidFill>
                    <a:schemeClr val="tx1"/>
                  </a:solidFill>
                  <a:latin typeface="+mn-lt"/>
                </a:rPr>
                <a:t>transfer</a:t>
              </a:r>
              <a:endParaRPr lang="en-US" sz="28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52640" y="5661802"/>
              <a:ext cx="1005254" cy="580292"/>
            </a:xfrm>
            <a:prstGeom prst="roundRect">
              <a:avLst>
                <a:gd name="adj" fmla="val 42425"/>
              </a:avLst>
            </a:prstGeom>
            <a:solidFill>
              <a:srgbClr val="FFFF99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0" dirty="0">
                  <a:solidFill>
                    <a:schemeClr val="tx1"/>
                  </a:solidFill>
                  <a:latin typeface="+mn-lt"/>
                </a:rPr>
                <a:t>sum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681251" y="4256997"/>
              <a:ext cx="422030" cy="254977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635670" y="4213036"/>
              <a:ext cx="726831" cy="298938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2278588" y="4685124"/>
              <a:ext cx="12700" cy="1953357"/>
            </a:xfrm>
            <a:prstGeom prst="curvedConnector3">
              <a:avLst>
                <a:gd name="adj1" fmla="val 1800000"/>
              </a:avLst>
            </a:prstGeom>
            <a:ln w="57150"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ounded Rectangle 6"/>
          <p:cNvSpPr/>
          <p:nvPr/>
        </p:nvSpPr>
        <p:spPr>
          <a:xfrm>
            <a:off x="4360129" y="5008226"/>
            <a:ext cx="2097821" cy="545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Serializable</a:t>
            </a:r>
            <a:endParaRPr lang="en-US" sz="26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B1F619A-C42B-EC47-A2B3-9ABA51E5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FB18DD1-2DA7-BB40-8320-C9AED7A9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9E9C38-D44A-0642-92EA-76F11DED93D5}"/>
                  </a:ext>
                </a:extLst>
              </p14:cNvPr>
              <p14:cNvContentPartPr/>
              <p14:nvPr/>
            </p14:nvContentPartPr>
            <p14:xfrm>
              <a:off x="764280" y="1106280"/>
              <a:ext cx="5781960" cy="4552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9E9C38-D44A-0642-92EA-76F11DED93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680" y="1084680"/>
                <a:ext cx="5825160" cy="45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64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48882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node </a:t>
            </a:r>
            <a:r>
              <a:rPr lang="en-US" sz="3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precedence graph 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 a transaction </a:t>
            </a:r>
            <a:r>
              <a:rPr lang="en-US" sz="3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Edge from </a:t>
            </a:r>
            <a:r>
              <a:rPr lang="en-US" sz="2800" b="1" i="1" dirty="0"/>
              <a:t>s</a:t>
            </a:r>
            <a:r>
              <a:rPr lang="en-US" sz="2800" dirty="0"/>
              <a:t> to </a:t>
            </a:r>
            <a:r>
              <a:rPr lang="en-US" sz="2800" b="1" i="1" dirty="0"/>
              <a:t>t</a:t>
            </a:r>
            <a:r>
              <a:rPr lang="en-US" sz="2800" dirty="0"/>
              <a:t> if some action of </a:t>
            </a:r>
            <a:r>
              <a:rPr lang="en-US" sz="2800" b="1" i="1" dirty="0"/>
              <a:t>s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precedes and </a:t>
            </a:r>
            <a:r>
              <a:rPr lang="en-US" sz="2800" b="1" dirty="0">
                <a:solidFill>
                  <a:srgbClr val="C00000"/>
                </a:solidFill>
              </a:rPr>
              <a:t>conflicts with </a:t>
            </a:r>
            <a:r>
              <a:rPr lang="en-US" sz="2800" dirty="0"/>
              <a:t>some action of </a:t>
            </a:r>
            <a:r>
              <a:rPr lang="en-US" sz="2800" b="1" i="1" dirty="0"/>
              <a:t>t</a:t>
            </a:r>
          </a:p>
          <a:p>
            <a:pPr>
              <a:lnSpc>
                <a:spcPct val="100000"/>
              </a:lnSpc>
            </a:pPr>
            <a:endParaRPr lang="en-US" sz="3000" b="1" i="1" dirty="0"/>
          </a:p>
          <a:p>
            <a:pPr marL="0" indent="0">
              <a:lnSpc>
                <a:spcPct val="100000"/>
              </a:lnSpc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3000" b="1" dirty="0"/>
              <a:t>transfer:</a:t>
            </a:r>
            <a:r>
              <a:rPr lang="en-US" sz="3000" dirty="0"/>
              <a:t> 	</a:t>
            </a:r>
            <a:r>
              <a:rPr lang="en-US" sz="3000" dirty="0" err="1"/>
              <a:t>r</a:t>
            </a:r>
            <a:r>
              <a:rPr lang="en-US" sz="3000" baseline="-25000" dirty="0" err="1"/>
              <a:t>A</a:t>
            </a:r>
            <a:r>
              <a:rPr lang="en-US" sz="3000" dirty="0"/>
              <a:t>  </a:t>
            </a:r>
            <a:r>
              <a:rPr lang="en-US" sz="3000" dirty="0" err="1">
                <a:solidFill>
                  <a:srgbClr val="C00000"/>
                </a:solidFill>
              </a:rPr>
              <a:t>w</a:t>
            </a:r>
            <a:r>
              <a:rPr lang="en-US" sz="3000" baseline="-25000" dirty="0" err="1">
                <a:solidFill>
                  <a:srgbClr val="C00000"/>
                </a:solidFill>
              </a:rPr>
              <a:t>A</a:t>
            </a:r>
            <a:r>
              <a:rPr lang="en-US" sz="3000" dirty="0"/>
              <a:t>  			</a:t>
            </a:r>
            <a:r>
              <a:rPr lang="en-US" sz="3000" dirty="0" err="1"/>
              <a:t>r</a:t>
            </a:r>
            <a:r>
              <a:rPr lang="en-US" sz="3000" baseline="-25000" dirty="0" err="1"/>
              <a:t>B</a:t>
            </a:r>
            <a:r>
              <a:rPr lang="en-US" sz="3000" dirty="0"/>
              <a:t>  </a:t>
            </a:r>
            <a:r>
              <a:rPr lang="en-US" sz="3000" dirty="0" err="1">
                <a:solidFill>
                  <a:srgbClr val="C00000"/>
                </a:solidFill>
              </a:rPr>
              <a:t>w</a:t>
            </a:r>
            <a:r>
              <a:rPr lang="en-US" sz="3000" baseline="-25000" dirty="0" err="1">
                <a:solidFill>
                  <a:srgbClr val="C00000"/>
                </a:solidFill>
              </a:rPr>
              <a:t>B</a:t>
            </a:r>
            <a:r>
              <a:rPr lang="en-US" sz="3000" dirty="0"/>
              <a:t>  </a:t>
            </a:r>
            <a:r>
              <a:rPr lang="de-DE" sz="3000" b="1" dirty="0">
                <a:solidFill>
                  <a:prstClr val="black"/>
                </a:solidFill>
              </a:rPr>
              <a:t>©</a:t>
            </a:r>
            <a:endParaRPr lang="en-US" sz="3000" b="1" u="sng" baseline="30000" dirty="0"/>
          </a:p>
          <a:p>
            <a:pPr marL="0" indent="0">
              <a:lnSpc>
                <a:spcPct val="100000"/>
              </a:lnSpc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3000" b="1" dirty="0"/>
              <a:t>sum:</a:t>
            </a:r>
            <a:r>
              <a:rPr lang="en-US" sz="3000" dirty="0"/>
              <a:t> 		r</a:t>
            </a:r>
            <a:r>
              <a:rPr lang="en-US" sz="3000" baseline="-25000" dirty="0"/>
              <a:t>A</a:t>
            </a:r>
            <a:r>
              <a:rPr lang="en-US" sz="3000" dirty="0"/>
              <a:t>  </a:t>
            </a:r>
            <a:r>
              <a:rPr lang="en-US" sz="3000" dirty="0" err="1"/>
              <a:t>r</a:t>
            </a:r>
            <a:r>
              <a:rPr lang="en-US" sz="3000" baseline="-25000" dirty="0" err="1"/>
              <a:t>B</a:t>
            </a:r>
            <a:r>
              <a:rPr lang="en-US" sz="3000" dirty="0"/>
              <a:t>  </a:t>
            </a:r>
            <a:r>
              <a:rPr lang="de-DE" sz="3000" b="1" dirty="0"/>
              <a:t>©</a:t>
            </a:r>
            <a:endParaRPr lang="en-US" sz="3000" b="1" dirty="0"/>
          </a:p>
          <a:p>
            <a:pPr marL="0" indent="0" algn="r">
              <a:lnSpc>
                <a:spcPct val="100000"/>
              </a:lnSpc>
              <a:buNone/>
              <a:tabLst>
                <a:tab pos="1820863" algn="l"/>
                <a:tab pos="5026025" algn="l"/>
              </a:tabLst>
            </a:pPr>
            <a:endParaRPr lang="en-US" sz="3000" b="1" dirty="0"/>
          </a:p>
          <a:p>
            <a:pPr marL="0" indent="0" algn="r">
              <a:lnSpc>
                <a:spcPct val="100000"/>
              </a:lnSpc>
              <a:buNone/>
              <a:tabLst>
                <a:tab pos="1820863" algn="l"/>
                <a:tab pos="5026025" algn="l"/>
              </a:tabLst>
            </a:pPr>
            <a:endParaRPr lang="en-US" sz="3000" b="1" dirty="0"/>
          </a:p>
          <a:p>
            <a:pPr marL="0" indent="0" algn="r">
              <a:lnSpc>
                <a:spcPct val="100000"/>
              </a:lnSpc>
              <a:buNone/>
              <a:tabLst>
                <a:tab pos="1820863" algn="l"/>
                <a:tab pos="5026025" algn="l"/>
              </a:tabLst>
            </a:pPr>
            <a:r>
              <a:rPr lang="en-US" sz="3000" b="1" dirty="0"/>
              <a:t>Time </a:t>
            </a:r>
            <a:r>
              <a:rPr lang="en-US" sz="3000" b="1" dirty="0">
                <a:sym typeface="Wingdings"/>
              </a:rPr>
              <a:t></a:t>
            </a:r>
          </a:p>
          <a:p>
            <a:pPr marL="0" indent="0" algn="r">
              <a:lnSpc>
                <a:spcPct val="100000"/>
              </a:lnSpc>
              <a:buNone/>
              <a:tabLst>
                <a:tab pos="1820863" algn="l"/>
                <a:tab pos="5026025" algn="l"/>
              </a:tabLst>
            </a:pPr>
            <a:r>
              <a:rPr lang="en-US" sz="3000" b="1" dirty="0"/>
              <a:t>© =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Non</a:t>
            </a:r>
            <a:r>
              <a:rPr lang="en-US" sz="4000" dirty="0"/>
              <a:t>-serializable schedule, cyclic graph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26975" y="5499876"/>
            <a:ext cx="1547446" cy="580292"/>
          </a:xfrm>
          <a:prstGeom prst="roundRect">
            <a:avLst>
              <a:gd name="adj" fmla="val 37879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+mn-lt"/>
              </a:rPr>
              <a:t>transfer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67234" y="5499876"/>
            <a:ext cx="1005254" cy="580292"/>
          </a:xfrm>
          <a:prstGeom prst="roundRect">
            <a:avLst>
              <a:gd name="adj" fmla="val 42425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+mn-lt"/>
              </a:rPr>
              <a:t>sum</a:t>
            </a:r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07047" y="4000521"/>
            <a:ext cx="2069163" cy="1505706"/>
            <a:chOff x="1948778" y="4299438"/>
            <a:chExt cx="2069163" cy="150570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785452" y="4299438"/>
              <a:ext cx="283063" cy="175847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2977010" y="4764212"/>
              <a:ext cx="12700" cy="2069163"/>
            </a:xfrm>
            <a:prstGeom prst="curvedConnector3">
              <a:avLst>
                <a:gd name="adj1" fmla="val 1800000"/>
              </a:avLst>
            </a:prstGeom>
            <a:ln w="57150"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507048" y="3812946"/>
            <a:ext cx="3107629" cy="2273573"/>
            <a:chOff x="1939156" y="4079631"/>
            <a:chExt cx="3107629" cy="2273573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886200" y="4079631"/>
              <a:ext cx="1160585" cy="39565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6" idx="2"/>
              <a:endCxn id="5" idx="2"/>
            </p:cNvCxnSpPr>
            <p:nvPr/>
          </p:nvCxnSpPr>
          <p:spPr>
            <a:xfrm rot="5400000">
              <a:off x="2967388" y="5312272"/>
              <a:ext cx="12700" cy="2069163"/>
            </a:xfrm>
            <a:prstGeom prst="curvedConnector3">
              <a:avLst>
                <a:gd name="adj1" fmla="val 1800000"/>
              </a:avLst>
            </a:prstGeom>
            <a:ln w="57150"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4576211" y="4591839"/>
            <a:ext cx="2994869" cy="5452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Non-serializable</a:t>
            </a:r>
            <a:endParaRPr lang="en-US" sz="26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BD5B51A-6B0A-7C4B-A3FA-9BFB4A9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99D2092-06BE-5342-B163-9CD55297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B21877-A9DE-6048-B261-38E6B73D7723}"/>
                  </a:ext>
                </a:extLst>
              </p14:cNvPr>
              <p14:cNvContentPartPr/>
              <p14:nvPr/>
            </p14:nvContentPartPr>
            <p14:xfrm>
              <a:off x="2457000" y="1156320"/>
              <a:ext cx="5152320" cy="5353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B21877-A9DE-6048-B261-38E6B73D77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5400" y="1134720"/>
                <a:ext cx="519552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22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7800"/>
            <a:ext cx="8286750" cy="1726223"/>
          </a:xfrm>
        </p:spPr>
        <p:txBody>
          <a:bodyPr>
            <a:normAutofit/>
          </a:bodyPr>
          <a:lstStyle/>
          <a:p>
            <a:r>
              <a:rPr lang="en-US" sz="2800" dirty="0"/>
              <a:t>Each node </a:t>
            </a:r>
            <a:r>
              <a:rPr lang="en-US" sz="2800" b="1" i="1" dirty="0"/>
              <a:t>t</a:t>
            </a:r>
            <a:r>
              <a:rPr lang="en-US" sz="2800" dirty="0"/>
              <a:t> in the </a:t>
            </a:r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precedence graph </a:t>
            </a:r>
            <a:r>
              <a:rPr lang="en-US" sz="2800" dirty="0"/>
              <a:t>represents a transaction </a:t>
            </a:r>
            <a:r>
              <a:rPr lang="en-US" sz="2800" b="1" i="1" dirty="0"/>
              <a:t>t</a:t>
            </a:r>
          </a:p>
          <a:p>
            <a:pPr lvl="1"/>
            <a:r>
              <a:rPr lang="en-US" sz="2800" dirty="0"/>
              <a:t>Edge from </a:t>
            </a:r>
            <a:r>
              <a:rPr lang="en-US" sz="2800" b="1" i="1" dirty="0"/>
              <a:t>s</a:t>
            </a:r>
            <a:r>
              <a:rPr lang="en-US" sz="2800" dirty="0"/>
              <a:t> to </a:t>
            </a:r>
            <a:r>
              <a:rPr lang="en-US" sz="2800" b="1" i="1" dirty="0"/>
              <a:t>t</a:t>
            </a:r>
            <a:r>
              <a:rPr lang="en-US" sz="2800" dirty="0"/>
              <a:t> if some action of </a:t>
            </a:r>
            <a:r>
              <a:rPr lang="en-US" sz="2800" b="1" i="1" dirty="0"/>
              <a:t>s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precedes and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conflicts with </a:t>
            </a:r>
            <a:r>
              <a:rPr lang="en-US" sz="2800" dirty="0"/>
              <a:t>some action of </a:t>
            </a:r>
            <a:r>
              <a:rPr lang="en-US" sz="2800" b="1" i="1" dirty="0"/>
              <a:t>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serializability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883393" y="3986247"/>
            <a:ext cx="7377214" cy="1116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general, a schedule is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conflict-serializable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and only if its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precedence graph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acyclic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CABE77-FC7C-6443-A823-70699ED5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387F48-52FE-B240-9E5A-25A5A398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2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Locking-based approaches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Strawman 1: </a:t>
            </a:r>
            <a:r>
              <a:rPr lang="en-US" b="1" dirty="0"/>
              <a:t>Big global lock</a:t>
            </a:r>
          </a:p>
          <a:p>
            <a:pPr lvl="1"/>
            <a:r>
              <a:rPr lang="en-US" dirty="0"/>
              <a:t>Acquire the lock when transaction starts</a:t>
            </a:r>
          </a:p>
          <a:p>
            <a:pPr lvl="1"/>
            <a:r>
              <a:rPr lang="en-US" dirty="0"/>
              <a:t>Release the lock when transaction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ensure a serializable schedule?</a:t>
            </a:r>
          </a:p>
        </p:txBody>
      </p:sp>
      <p:sp>
        <p:nvSpPr>
          <p:cNvPr id="5" name="Rectangle 4"/>
          <p:cNvSpPr/>
          <p:nvPr/>
        </p:nvSpPr>
        <p:spPr>
          <a:xfrm>
            <a:off x="986204" y="4510453"/>
            <a:ext cx="7095391" cy="11166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in a </a:t>
            </a:r>
            <a:r>
              <a:rPr lang="en-US" sz="3000" i="1" u="sng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</a:t>
            </a:r>
            <a:r>
              <a:rPr lang="en-US" sz="3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transaction schedule at the </a:t>
            </a:r>
            <a:r>
              <a:rPr lang="en-US" sz="3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 of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D4B370-5381-9B4A-9BA7-F5E54295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8EA87C-36DE-D74A-A602-A9A36D08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A31420-0382-D84F-BD4C-9CEBCD40451D}"/>
                  </a:ext>
                </a:extLst>
              </p14:cNvPr>
              <p14:cNvContentPartPr/>
              <p14:nvPr/>
            </p14:nvContentPartPr>
            <p14:xfrm>
              <a:off x="5875920" y="2675520"/>
              <a:ext cx="345600" cy="321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A31420-0382-D84F-BD4C-9CEBCD4045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9720" y="2659320"/>
                <a:ext cx="378000" cy="3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295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7800"/>
            <a:ext cx="8286750" cy="3291254"/>
          </a:xfrm>
        </p:spPr>
        <p:txBody>
          <a:bodyPr/>
          <a:lstStyle/>
          <a:p>
            <a:r>
              <a:rPr lang="en-US" dirty="0"/>
              <a:t>Locks maintained by </a:t>
            </a:r>
            <a:r>
              <a:rPr lang="en-US" b="1" dirty="0">
                <a:solidFill>
                  <a:srgbClr val="0070C0"/>
                </a:solidFill>
              </a:rPr>
              <a:t>transaction manager</a:t>
            </a:r>
          </a:p>
          <a:p>
            <a:pPr lvl="1"/>
            <a:r>
              <a:rPr lang="en-US" dirty="0"/>
              <a:t>Transaction requests lock </a:t>
            </a:r>
            <a:r>
              <a:rPr lang="en-US" b="1" dirty="0">
                <a:solidFill>
                  <a:srgbClr val="0070C0"/>
                </a:solidFill>
              </a:rPr>
              <a:t>for a data item</a:t>
            </a:r>
          </a:p>
          <a:p>
            <a:pPr lvl="1"/>
            <a:r>
              <a:rPr lang="en-US" dirty="0"/>
              <a:t>Transaction manager </a:t>
            </a:r>
            <a:r>
              <a:rPr lang="en-US" b="1" dirty="0"/>
              <a:t>grants</a:t>
            </a:r>
            <a:r>
              <a:rPr lang="en-US" dirty="0"/>
              <a:t> or </a:t>
            </a:r>
            <a:r>
              <a:rPr lang="en-US" b="1" dirty="0"/>
              <a:t>denies</a:t>
            </a:r>
            <a:r>
              <a:rPr lang="en-US" dirty="0"/>
              <a:t> lock</a:t>
            </a:r>
          </a:p>
          <a:p>
            <a:pPr lvl="1"/>
            <a:endParaRPr lang="en-US" dirty="0"/>
          </a:p>
          <a:p>
            <a:r>
              <a:rPr lang="en-US" b="1" dirty="0"/>
              <a:t>Lock types</a:t>
            </a:r>
          </a:p>
          <a:p>
            <a:pPr lvl="1"/>
            <a:r>
              <a:rPr lang="en-US" b="1" i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</a:t>
            </a:r>
            <a:r>
              <a:rPr lang="en-US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hared:</a:t>
            </a:r>
            <a:r>
              <a:rPr lang="en-US" dirty="0"/>
              <a:t> Need to have before read object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E</a:t>
            </a:r>
            <a:r>
              <a:rPr lang="en-US" b="1" i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x</a:t>
            </a:r>
            <a:r>
              <a:rPr lang="en-US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clusive:</a:t>
            </a:r>
            <a:r>
              <a:rPr lang="en-US" dirty="0"/>
              <a:t> Need to have before write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32759"/>
              </p:ext>
            </p:extLst>
          </p:nvPr>
        </p:nvGraphicFramePr>
        <p:xfrm>
          <a:off x="1529861" y="4916431"/>
          <a:ext cx="6084278" cy="1371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17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Shared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Exclusive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Shared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Exclusive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BA4B25-9D31-2449-B9AA-43E28FD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01288D-2399-2644-AC43-1B280A9A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AE9C0B-7C76-2D41-8733-F4856B66BAD8}"/>
                  </a:ext>
                </a:extLst>
              </p14:cNvPr>
              <p14:cNvContentPartPr/>
              <p14:nvPr/>
            </p14:nvContentPartPr>
            <p14:xfrm>
              <a:off x="479160" y="3125520"/>
              <a:ext cx="7938000" cy="3209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AE9C0B-7C76-2D41-8733-F4856B66BA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560" y="3109320"/>
                <a:ext cx="7975800" cy="32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6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006" y="1577130"/>
            <a:ext cx="8681988" cy="4888277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Strawman 2: </a:t>
            </a:r>
            <a:r>
              <a:rPr lang="en-US" sz="2800" dirty="0"/>
              <a:t>Grab (fine-grained) locks </a:t>
            </a:r>
            <a:r>
              <a:rPr lang="en-US" sz="2800" b="1" dirty="0"/>
              <a:t>independently</a:t>
            </a:r>
            <a:r>
              <a:rPr lang="en-US" sz="2800" dirty="0"/>
              <a:t>, for each data item (</a:t>
            </a:r>
            <a:r>
              <a:rPr lang="en-US" sz="2800" i="1" dirty="0"/>
              <a:t>e.g., </a:t>
            </a:r>
            <a:r>
              <a:rPr lang="en-US" sz="2800" dirty="0"/>
              <a:t>bank accounts A and B)</a:t>
            </a:r>
          </a:p>
          <a:p>
            <a:endParaRPr lang="en-US" sz="2800" b="1" dirty="0"/>
          </a:p>
          <a:p>
            <a:endParaRPr lang="en-US" sz="2800" b="1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◢</a:t>
            </a:r>
            <a:r>
              <a:rPr lang="en-US" sz="2800" baseline="-25000" dirty="0"/>
              <a:t>A</a:t>
            </a:r>
            <a:r>
              <a:rPr lang="en-US" sz="2800" dirty="0"/>
              <a:t> r</a:t>
            </a:r>
            <a:r>
              <a:rPr lang="en-US" sz="2800" baseline="-25000" dirty="0"/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◣</a:t>
            </a:r>
            <a:r>
              <a:rPr lang="en-US" sz="2800" baseline="-25000" dirty="0"/>
              <a:t>A</a:t>
            </a:r>
            <a:r>
              <a:rPr lang="en-US" sz="2800" dirty="0"/>
              <a:t> 	 ◢</a:t>
            </a:r>
            <a:r>
              <a:rPr lang="en-US" sz="2800" baseline="-25000" dirty="0"/>
              <a:t>B</a:t>
            </a:r>
            <a:r>
              <a:rPr lang="en-US" sz="2800" dirty="0"/>
              <a:t> r</a:t>
            </a:r>
            <a:r>
              <a:rPr lang="en-US" sz="2800" baseline="-25000" dirty="0"/>
              <a:t>B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◣</a:t>
            </a:r>
            <a:r>
              <a:rPr lang="en-US" sz="2800" baseline="-25000" dirty="0"/>
              <a:t>B  </a:t>
            </a:r>
            <a:r>
              <a:rPr lang="de-DE" sz="2800" b="1" dirty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   ◿</a:t>
            </a:r>
            <a:r>
              <a:rPr lang="en-US" sz="2800" baseline="-25000" dirty="0"/>
              <a:t>A </a:t>
            </a:r>
            <a:r>
              <a:rPr lang="en-US" sz="2800" dirty="0"/>
              <a:t>r</a:t>
            </a:r>
            <a:r>
              <a:rPr lang="en-US" sz="2800" baseline="-25000" dirty="0"/>
              <a:t>A</a:t>
            </a:r>
            <a:r>
              <a:rPr lang="en-US" sz="2800" dirty="0"/>
              <a:t> ◺</a:t>
            </a:r>
            <a:r>
              <a:rPr lang="en-US" sz="2800" baseline="-25000" dirty="0"/>
              <a:t>A </a:t>
            </a:r>
            <a:r>
              <a:rPr lang="en-US" sz="2800" dirty="0"/>
              <a:t>◿</a:t>
            </a:r>
            <a:r>
              <a:rPr lang="en-US" sz="2800" baseline="-25000" dirty="0"/>
              <a:t>B 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dirty="0"/>
              <a:t> ◺</a:t>
            </a:r>
            <a:r>
              <a:rPr lang="en-US" sz="2800" baseline="-25000" dirty="0"/>
              <a:t>B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  <a:p>
            <a:pPr marL="0" indent="0" algn="r">
              <a:buNone/>
            </a:pPr>
            <a:r>
              <a:rPr lang="en-US" sz="2800" dirty="0"/>
              <a:t>◢ /◿ = </a:t>
            </a:r>
            <a:r>
              <a:rPr lang="en-US" sz="2800" b="1" dirty="0" err="1"/>
              <a:t>eXclusive</a:t>
            </a:r>
            <a:r>
              <a:rPr lang="en-US" sz="2800" b="1" dirty="0"/>
              <a:t>- / Shared-lock</a:t>
            </a:r>
            <a:r>
              <a:rPr lang="en-US" sz="2800" dirty="0"/>
              <a:t>; ◣ / ◺ = </a:t>
            </a:r>
            <a:r>
              <a:rPr lang="en-US" sz="2800" b="1" dirty="0"/>
              <a:t>X- / S-unlock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ensure a serializable schedule?</a:t>
            </a:r>
          </a:p>
        </p:txBody>
      </p:sp>
      <p:sp>
        <p:nvSpPr>
          <p:cNvPr id="7" name="Rectangle 6"/>
          <p:cNvSpPr/>
          <p:nvPr/>
        </p:nvSpPr>
        <p:spPr>
          <a:xfrm>
            <a:off x="783248" y="4402580"/>
            <a:ext cx="7577504" cy="562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Permits</a:t>
            </a:r>
            <a:r>
              <a:rPr lang="en-US" sz="3000" b="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</a:t>
            </a:r>
            <a:r>
              <a:rPr lang="en-US" sz="3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non-serializable </a:t>
            </a:r>
            <a:r>
              <a:rPr lang="en-US" sz="3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interleaving</a:t>
            </a:r>
            <a:endParaRPr lang="en-US" sz="30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3380318" y="2678256"/>
            <a:ext cx="527539" cy="448408"/>
          </a:xfrm>
          <a:prstGeom prst="leftArrow">
            <a:avLst/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3256-0E6E-2847-B713-F6BB9666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6139D-0DFD-624D-A98F-C3804648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0DD632-962E-3549-8256-0DDD9D253D74}"/>
                  </a:ext>
                </a:extLst>
              </p14:cNvPr>
              <p14:cNvContentPartPr/>
              <p14:nvPr/>
            </p14:nvContentPartPr>
            <p14:xfrm>
              <a:off x="315000" y="1893960"/>
              <a:ext cx="7984800" cy="4475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0DD632-962E-3549-8256-0DDD9D253D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400" y="1877760"/>
                <a:ext cx="8022600" cy="450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4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577131"/>
            <a:ext cx="8139965" cy="479011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2PL rule:</a:t>
            </a:r>
            <a:r>
              <a:rPr lang="en-US" sz="2800" dirty="0"/>
              <a:t> Once a transaction has </a:t>
            </a:r>
            <a:r>
              <a:rPr lang="en-US" sz="2800" b="1" dirty="0">
                <a:solidFill>
                  <a:srgbClr val="00B050"/>
                </a:solidFill>
              </a:rPr>
              <a:t>released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/>
              <a:t>a lock it is </a:t>
            </a:r>
            <a:r>
              <a:rPr lang="en-US" sz="2800" b="1" dirty="0">
                <a:solidFill>
                  <a:srgbClr val="C00000"/>
                </a:solidFill>
              </a:rPr>
              <a:t>not allowed to obtain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any other locks</a:t>
            </a:r>
          </a:p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growing phase </a:t>
            </a:r>
            <a:r>
              <a:rPr lang="en-US" sz="2800" dirty="0"/>
              <a:t>when </a:t>
            </a:r>
            <a:r>
              <a:rPr lang="en-US" sz="2800" dirty="0" err="1"/>
              <a:t>txn</a:t>
            </a:r>
            <a:r>
              <a:rPr lang="en-US" sz="2800" dirty="0"/>
              <a:t> acquires locks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shrinking phase </a:t>
            </a:r>
            <a:r>
              <a:rPr lang="en-US" sz="2800" dirty="0"/>
              <a:t>when </a:t>
            </a:r>
            <a:r>
              <a:rPr lang="en-US" sz="2800" dirty="0" err="1"/>
              <a:t>txn</a:t>
            </a:r>
            <a:r>
              <a:rPr lang="en-US" sz="2800" dirty="0"/>
              <a:t> releases locks</a:t>
            </a:r>
          </a:p>
          <a:p>
            <a:endParaRPr lang="en-US" sz="2800" dirty="0"/>
          </a:p>
          <a:p>
            <a:r>
              <a:rPr lang="en-US" sz="2800" dirty="0"/>
              <a:t>In practice:</a:t>
            </a:r>
          </a:p>
          <a:p>
            <a:pPr lvl="1"/>
            <a:r>
              <a:rPr lang="en-US" sz="2800" dirty="0"/>
              <a:t>Growing phase is the entire transaction</a:t>
            </a:r>
          </a:p>
          <a:p>
            <a:pPr lvl="1"/>
            <a:r>
              <a:rPr lang="en-US" sz="2800" dirty="0"/>
              <a:t>Shrinking phase is during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 (2PL)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21EC-B25A-2A4A-A059-9B4535F5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D95DB-CAC8-E448-A4D0-B72D9EFF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DCBB3F-AF04-3B4A-B135-928A78A8B4AD}"/>
                  </a:ext>
                </a:extLst>
              </p14:cNvPr>
              <p14:cNvContentPartPr/>
              <p14:nvPr/>
            </p14:nvContentPartPr>
            <p14:xfrm>
              <a:off x="1424880" y="1997640"/>
              <a:ext cx="6157440" cy="398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DCBB3F-AF04-3B4A-B135-928A78A8B4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3280" y="1981440"/>
                <a:ext cx="6195240" cy="40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05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C4CA-6052-3642-8080-8F8617B1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F33A-E4E2-EB47-89DA-3632D1D6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48882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Replication</a:t>
            </a:r>
            <a:r>
              <a:rPr lang="en-US" dirty="0"/>
              <a:t> (e.g., Raft) is about doing the </a:t>
            </a:r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same</a:t>
            </a:r>
            <a:r>
              <a:rPr lang="en-US" dirty="0"/>
              <a:t> thing in multiple places to provide fault tolerance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/>
              <a:t>Sharding</a:t>
            </a:r>
            <a:r>
              <a:rPr lang="en-US" dirty="0"/>
              <a:t> is about doing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different</a:t>
            </a:r>
            <a:r>
              <a:rPr lang="en-US" dirty="0"/>
              <a:t> things in multiple places for scalability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e.g., using consistent hashing to partition data in distributed storage (Dynamo)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Atomic commit </a:t>
            </a:r>
            <a:r>
              <a:rPr lang="en-US" dirty="0"/>
              <a:t>is about doing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different</a:t>
            </a:r>
            <a:r>
              <a:rPr lang="en-US" dirty="0">
                <a:solidFill>
                  <a:srgbClr val="FF8F00"/>
                </a:solidFill>
              </a:rPr>
              <a:t> </a:t>
            </a:r>
            <a:r>
              <a:rPr lang="en-US" dirty="0"/>
              <a:t>things in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different</a:t>
            </a:r>
            <a:r>
              <a:rPr lang="en-US" dirty="0"/>
              <a:t> places together</a:t>
            </a:r>
            <a:endParaRPr lang="en-US" dirty="0">
              <a:solidFill>
                <a:srgbClr val="FF8F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DD6A-206D-D248-9B28-391B80E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7EE3-4917-C849-8216-944DC5DF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8EF8-4798-BE4C-BA60-7D120735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4AC6DF-EECB-664D-AAB3-46317ED801AF}"/>
                  </a:ext>
                </a:extLst>
              </p14:cNvPr>
              <p14:cNvContentPartPr/>
              <p14:nvPr/>
            </p14:nvContentPartPr>
            <p14:xfrm>
              <a:off x="825480" y="2111760"/>
              <a:ext cx="7112160" cy="4337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4AC6DF-EECB-664D-AAB3-46317ED801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880" y="2095560"/>
                <a:ext cx="7149960" cy="43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287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005" y="1577131"/>
            <a:ext cx="8527983" cy="4790114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2PL rule:</a:t>
            </a:r>
            <a:r>
              <a:rPr lang="en-US" sz="2800" dirty="0"/>
              <a:t> Once a transaction has </a:t>
            </a:r>
            <a:r>
              <a:rPr lang="en-US" sz="2800" b="1" dirty="0">
                <a:solidFill>
                  <a:srgbClr val="00B050"/>
                </a:solidFill>
              </a:rPr>
              <a:t>released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/>
              <a:t>a lock it is </a:t>
            </a:r>
            <a:r>
              <a:rPr lang="en-US" sz="2800" b="1" dirty="0">
                <a:solidFill>
                  <a:srgbClr val="C00000"/>
                </a:solidFill>
              </a:rPr>
              <a:t>not allowed to obtain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any other locks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◢</a:t>
            </a:r>
            <a:r>
              <a:rPr lang="en-US" sz="2800" baseline="-25000" dirty="0"/>
              <a:t>A</a:t>
            </a:r>
            <a:r>
              <a:rPr lang="en-US" sz="2800" dirty="0"/>
              <a:t> r</a:t>
            </a:r>
            <a:r>
              <a:rPr lang="en-US" sz="2800" baseline="-25000" dirty="0"/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◣</a:t>
            </a:r>
            <a:r>
              <a:rPr lang="en-US" sz="2800" baseline="-25000" dirty="0"/>
              <a:t>A</a:t>
            </a:r>
            <a:r>
              <a:rPr lang="en-US" sz="2800" dirty="0"/>
              <a:t> 	◢</a:t>
            </a:r>
            <a:r>
              <a:rPr lang="en-US" sz="2800" baseline="-25000" dirty="0"/>
              <a:t>B</a:t>
            </a:r>
            <a:r>
              <a:rPr lang="en-US" sz="2800" dirty="0"/>
              <a:t> r</a:t>
            </a:r>
            <a:r>
              <a:rPr lang="en-US" sz="2800" baseline="-25000" dirty="0"/>
              <a:t>B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◣</a:t>
            </a:r>
            <a:r>
              <a:rPr lang="en-US" sz="2800" baseline="-25000" dirty="0"/>
              <a:t>B  </a:t>
            </a:r>
            <a:r>
              <a:rPr lang="de-DE" sz="2800" b="1" dirty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 ◿</a:t>
            </a:r>
            <a:r>
              <a:rPr lang="en-US" sz="2800" baseline="-25000" dirty="0"/>
              <a:t>A </a:t>
            </a:r>
            <a:r>
              <a:rPr lang="en-US" sz="2800" dirty="0"/>
              <a:t>r</a:t>
            </a:r>
            <a:r>
              <a:rPr lang="en-US" sz="2800" baseline="-25000" dirty="0"/>
              <a:t>A</a:t>
            </a:r>
            <a:r>
              <a:rPr lang="en-US" sz="2800" dirty="0"/>
              <a:t> ◺</a:t>
            </a:r>
            <a:r>
              <a:rPr lang="en-US" sz="2800" baseline="-25000" dirty="0"/>
              <a:t>A </a:t>
            </a:r>
            <a:r>
              <a:rPr lang="en-US" sz="2800" dirty="0"/>
              <a:t>◿</a:t>
            </a:r>
            <a:r>
              <a:rPr lang="en-US" sz="2800" baseline="-25000" dirty="0"/>
              <a:t>B 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dirty="0"/>
              <a:t> ◺</a:t>
            </a:r>
            <a:r>
              <a:rPr lang="en-US" sz="2800" baseline="-25000" dirty="0"/>
              <a:t>B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  <a:p>
            <a:pPr marL="0" indent="0" algn="r">
              <a:buNone/>
            </a:pPr>
            <a:r>
              <a:rPr lang="en-US" sz="2800" dirty="0"/>
              <a:t>◢ /◿ = </a:t>
            </a:r>
            <a:r>
              <a:rPr lang="en-US" sz="2800" b="1" dirty="0"/>
              <a:t>X- / S-lock</a:t>
            </a:r>
            <a:r>
              <a:rPr lang="en-US" sz="2800" dirty="0"/>
              <a:t>; ◣ / ◺ = </a:t>
            </a:r>
            <a:r>
              <a:rPr lang="en-US" sz="2800" b="1" dirty="0"/>
              <a:t>X- / S-unlock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2PL allows only serializable schedules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138" y="4221113"/>
            <a:ext cx="8097716" cy="571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2PL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precludes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non-serializable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interleaving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5991471" y="2750136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&quot;No&quot; Symbol 6"/>
          <p:cNvSpPr/>
          <p:nvPr/>
        </p:nvSpPr>
        <p:spPr>
          <a:xfrm>
            <a:off x="4473617" y="3154300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F957CF3-D0F1-0946-962A-8101E89D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36F2813-37EC-7B49-8B47-D04B7A34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8AD9C5-46DF-364B-8AD5-D439D7411D19}"/>
                  </a:ext>
                </a:extLst>
              </p14:cNvPr>
              <p14:cNvContentPartPr/>
              <p14:nvPr/>
            </p14:nvContentPartPr>
            <p14:xfrm>
              <a:off x="348480" y="2239200"/>
              <a:ext cx="5967000" cy="190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8AD9C5-46DF-364B-8AD5-D439D7411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880" y="2223000"/>
                <a:ext cx="6004800" cy="19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348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502" y="1577131"/>
            <a:ext cx="8538796" cy="479011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2PL rule:</a:t>
            </a:r>
            <a:r>
              <a:rPr lang="en-US" sz="2800" dirty="0"/>
              <a:t> Once a transaction has </a:t>
            </a:r>
            <a:r>
              <a:rPr lang="en-US" sz="2800" b="1" dirty="0">
                <a:solidFill>
                  <a:srgbClr val="00B050"/>
                </a:solidFill>
              </a:rPr>
              <a:t>released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/>
              <a:t>a lock it is </a:t>
            </a:r>
            <a:r>
              <a:rPr lang="en-US" sz="2800" b="1" dirty="0">
                <a:solidFill>
                  <a:srgbClr val="C00000"/>
                </a:solidFill>
              </a:rPr>
              <a:t>not allowed to obtain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any other locks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		◿</a:t>
            </a:r>
            <a:r>
              <a:rPr lang="en-US" sz="2800" baseline="-25000" dirty="0"/>
              <a:t>A</a:t>
            </a:r>
            <a:r>
              <a:rPr lang="en-US" sz="2800" dirty="0"/>
              <a:t> r</a:t>
            </a:r>
            <a:r>
              <a:rPr lang="en-US" sz="2800" baseline="-25000" dirty="0"/>
              <a:t>A</a:t>
            </a:r>
            <a:r>
              <a:rPr lang="en-US" sz="2800" dirty="0"/>
              <a:t>		◢</a:t>
            </a:r>
            <a:r>
              <a:rPr lang="en-US" sz="2800" baseline="-25000" dirty="0"/>
              <a:t>A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◿</a:t>
            </a:r>
            <a:r>
              <a:rPr lang="en-US" sz="2800" baseline="-25000" dirty="0"/>
              <a:t>B 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dirty="0"/>
              <a:t> ◢</a:t>
            </a:r>
            <a:r>
              <a:rPr lang="en-US" sz="2800" baseline="-25000" dirty="0"/>
              <a:t>B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b="1" dirty="0"/>
              <a:t>✻</a:t>
            </a:r>
            <a:r>
              <a:rPr lang="de-DE" sz="2800" b="1" dirty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	◿</a:t>
            </a:r>
            <a:r>
              <a:rPr lang="en-US" sz="2800" baseline="-25000" dirty="0"/>
              <a:t>A </a:t>
            </a:r>
            <a:r>
              <a:rPr lang="en-US" sz="2800" dirty="0"/>
              <a:t>r</a:t>
            </a:r>
            <a:r>
              <a:rPr lang="en-US" sz="2800" baseline="-25000" dirty="0"/>
              <a:t>A</a:t>
            </a:r>
            <a:r>
              <a:rPr lang="en-US" sz="2800" dirty="0"/>
              <a:t> 		◿</a:t>
            </a:r>
            <a:r>
              <a:rPr lang="en-US" sz="2800" baseline="-25000" dirty="0"/>
              <a:t>B 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b="1" dirty="0"/>
              <a:t>✻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4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Time </a:t>
            </a:r>
            <a:r>
              <a:rPr lang="en-US" sz="24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© = commit</a:t>
            </a:r>
          </a:p>
          <a:p>
            <a:pPr marL="0" indent="0" algn="r">
              <a:buNone/>
            </a:pPr>
            <a:r>
              <a:rPr lang="en-US" sz="2400" dirty="0"/>
              <a:t>◢ /◿ = </a:t>
            </a:r>
            <a:r>
              <a:rPr lang="en-US" sz="2400" b="1" dirty="0"/>
              <a:t>X- / S-lock</a:t>
            </a:r>
            <a:r>
              <a:rPr lang="en-US" sz="2400" dirty="0"/>
              <a:t>; ◣ / ◺ = </a:t>
            </a:r>
            <a:r>
              <a:rPr lang="en-US" sz="2400" b="1" dirty="0"/>
              <a:t>X- / S-unlock; ✻ = release all locks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2PL and transaction concurrency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502" y="4211515"/>
            <a:ext cx="8538796" cy="571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2PL </a:t>
            </a:r>
            <a:r>
              <a:rPr lang="en-US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permits</a:t>
            </a:r>
            <a:r>
              <a:rPr lang="en-US" sz="2800" b="0" dirty="0">
                <a:solidFill>
                  <a:schemeClr val="accent3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serializable, interleaved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B7A6B5-758D-F14C-9786-4173C81B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BB8D6E-6CB9-D544-B16E-5C8699FA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6E3958-4C0E-5B4E-8380-9254A1C00339}"/>
                  </a:ext>
                </a:extLst>
              </p14:cNvPr>
              <p14:cNvContentPartPr/>
              <p14:nvPr/>
            </p14:nvContentPartPr>
            <p14:xfrm>
              <a:off x="579960" y="2394000"/>
              <a:ext cx="8085240" cy="4206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6E3958-4C0E-5B4E-8380-9254A1C003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360" y="2377800"/>
                <a:ext cx="8128440" cy="42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60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256" y="1577131"/>
            <a:ext cx="8576109" cy="479011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2PL rule:</a:t>
            </a:r>
            <a:r>
              <a:rPr lang="en-US" sz="2800" dirty="0"/>
              <a:t> Once a transaction has </a:t>
            </a:r>
            <a:r>
              <a:rPr lang="en-US" sz="2800" b="1" dirty="0">
                <a:solidFill>
                  <a:srgbClr val="00B050"/>
                </a:solidFill>
              </a:rPr>
              <a:t>released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/>
              <a:t>a lock it is </a:t>
            </a:r>
            <a:r>
              <a:rPr lang="en-US" sz="2800" b="1" dirty="0">
                <a:solidFill>
                  <a:srgbClr val="C00000"/>
                </a:solidFill>
              </a:rPr>
              <a:t>not allowed to obtain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any other locks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C00000"/>
                </a:solidFill>
              </a:rPr>
              <a:t>w</a:t>
            </a:r>
            <a:r>
              <a:rPr lang="en-US" sz="2800" baseline="-250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4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Time </a:t>
            </a:r>
            <a:r>
              <a:rPr lang="en-US" sz="24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© = commit</a:t>
            </a:r>
          </a:p>
          <a:p>
            <a:pPr marL="0" indent="0" algn="r">
              <a:buNone/>
            </a:pPr>
            <a:r>
              <a:rPr lang="en-US" sz="2400" b="1" dirty="0">
                <a:solidFill>
                  <a:srgbClr val="C00000"/>
                </a:solidFill>
              </a:rPr>
              <a:t>(locking not shown)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2PL doesn’t exploit all opportunities</a:t>
            </a:r>
            <a:br>
              <a:rPr lang="en-US" sz="3600" dirty="0"/>
            </a:br>
            <a:r>
              <a:rPr lang="en-US" sz="3600" dirty="0"/>
              <a:t>for concurrency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75" y="4259217"/>
            <a:ext cx="8680450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2PL </a:t>
            </a:r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precludes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serializable, interleaved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27CDE9-7543-844A-AD0B-C0FC631D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BAF49A-FF31-764C-AA1A-9538182F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9195F4-376B-1140-8497-7A04F3A95835}"/>
                  </a:ext>
                </a:extLst>
              </p14:cNvPr>
              <p14:cNvContentPartPr/>
              <p14:nvPr/>
            </p14:nvContentPartPr>
            <p14:xfrm>
              <a:off x="201240" y="2357640"/>
              <a:ext cx="3603600" cy="180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9195F4-376B-1140-8497-7A04F3A95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640" y="2341440"/>
                <a:ext cx="3641400" cy="18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7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a lock is unavailable?  Is </a:t>
            </a:r>
            <a:r>
              <a:rPr lang="en-US" b="1" dirty="0">
                <a:solidFill>
                  <a:srgbClr val="C00000"/>
                </a:solidFill>
              </a:rPr>
              <a:t>deadlock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possible?</a:t>
            </a:r>
          </a:p>
          <a:p>
            <a:pPr lvl="1"/>
            <a:r>
              <a:rPr lang="en-US" dirty="0"/>
              <a:t>Yes; but a central controller can detect deadlock cycles and </a:t>
            </a:r>
            <a:r>
              <a:rPr lang="en-US" b="1" dirty="0">
                <a:solidFill>
                  <a:srgbClr val="C00000"/>
                </a:solidFill>
              </a:rPr>
              <a:t>abort involved transactions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phantom problem</a:t>
            </a:r>
          </a:p>
          <a:p>
            <a:pPr lvl="1"/>
            <a:r>
              <a:rPr lang="en-US" dirty="0"/>
              <a:t>Database has fancier ops than key-value store</a:t>
            </a:r>
          </a:p>
          <a:p>
            <a:pPr lvl="1"/>
            <a:r>
              <a:rPr lang="en-US" dirty="0"/>
              <a:t>T1: </a:t>
            </a:r>
            <a:r>
              <a:rPr lang="en-US" spc="-150" dirty="0"/>
              <a:t>begin_tx; update employee (set salary = 1.1×salary) where dept = “CS”; commit_tx</a:t>
            </a:r>
          </a:p>
          <a:p>
            <a:pPr lvl="1"/>
            <a:r>
              <a:rPr lang="en-US" dirty="0"/>
              <a:t>T2: insert into employee (“carol”, “CS”)</a:t>
            </a:r>
          </a:p>
          <a:p>
            <a:pPr lvl="2"/>
            <a:r>
              <a:rPr lang="en-US" dirty="0"/>
              <a:t>Even if they lock individual data items, could result in </a:t>
            </a:r>
            <a:r>
              <a:rPr lang="en-US" b="1" dirty="0">
                <a:solidFill>
                  <a:srgbClr val="C00000"/>
                </a:solidFill>
              </a:rPr>
              <a:t>non-serializable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2PL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03A3F-C634-2047-B212-8D3073B7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9AA4-35F6-8146-8C90-5EA0240E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DCCC21-1F3A-ED4B-994D-53C9D8F4CC23}"/>
                  </a:ext>
                </a:extLst>
              </p14:cNvPr>
              <p14:cNvContentPartPr/>
              <p14:nvPr/>
            </p14:nvContentPartPr>
            <p14:xfrm>
              <a:off x="1964160" y="727200"/>
              <a:ext cx="6995880" cy="372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DCCC21-1F3A-ED4B-994D-53C9D8F4CC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2560" y="711000"/>
                <a:ext cx="7033680" cy="37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57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E04D-B133-C943-A364-294F2259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Linearizability vs. Serializability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E2F6-B9D1-5545-9FA6-3AF47D44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DC5D-FF36-2345-AEE2-C2AC31B5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3A60-8CC8-7149-8830-E93472E0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5BB35F-8B88-2442-B5A0-08434B91D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859" y="1690688"/>
            <a:ext cx="4599646" cy="225562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Linearizability: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guarantee about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operations on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objects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 clock) should reflect that write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424B2E-3255-584D-9BCD-A9E24CA90C81}"/>
              </a:ext>
            </a:extLst>
          </p:cNvPr>
          <p:cNvSpPr txBox="1">
            <a:spLocks/>
          </p:cNvSpPr>
          <p:nvPr/>
        </p:nvSpPr>
        <p:spPr>
          <a:xfrm>
            <a:off x="4764505" y="1690688"/>
            <a:ext cx="4273617" cy="22556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rgbClr val="0070C0"/>
                </a:solidFill>
              </a:rPr>
              <a:t>Serializability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a guarantee about </a:t>
            </a:r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transactions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over </a:t>
            </a:r>
            <a:r>
              <a:rPr lang="en-US" sz="2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or more </a:t>
            </a: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objects</a:t>
            </a:r>
          </a:p>
          <a:p>
            <a:pPr lvl="1"/>
            <a:r>
              <a:rPr lang="en-US" sz="2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Doesn’t impose real-time constraints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370E37F-71E6-5A43-A595-8EEA3D7DDC35}"/>
              </a:ext>
            </a:extLst>
          </p:cNvPr>
          <p:cNvSpPr txBox="1">
            <a:spLocks/>
          </p:cNvSpPr>
          <p:nvPr/>
        </p:nvSpPr>
        <p:spPr bwMode="auto">
          <a:xfrm>
            <a:off x="232236" y="4233486"/>
            <a:ext cx="8679528" cy="215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 + serializability = 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strict serializability</a:t>
            </a:r>
          </a:p>
          <a:p>
            <a:pPr lvl="1"/>
            <a:r>
              <a:rPr lang="en-US" spc="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Transaction behavior equivalent to some serial execution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And that serial execution agrees with real-time</a:t>
            </a:r>
          </a:p>
          <a:p>
            <a:endParaRPr lang="en-US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577131"/>
            <a:ext cx="8415959" cy="479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Techniques for achieving ACID properties</a:t>
            </a:r>
          </a:p>
          <a:p>
            <a:pPr lvl="1"/>
            <a:r>
              <a:rPr lang="en-US" sz="3000" spc="-150" dirty="0"/>
              <a:t>Write-ahead logging and check-pointing </a:t>
            </a:r>
            <a:r>
              <a:rPr lang="en-US" sz="3000" spc="-150" dirty="0">
                <a:sym typeface="Wingdings"/>
              </a:rPr>
              <a:t> </a:t>
            </a:r>
            <a:r>
              <a:rPr lang="en-US" sz="3000" b="1" spc="-150" dirty="0">
                <a:sym typeface="Wingdings"/>
              </a:rPr>
              <a:t>A, D</a:t>
            </a:r>
            <a:endParaRPr lang="en-US" sz="3000" b="1" spc="-150" dirty="0"/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Serializability and two-phase locking </a:t>
            </a:r>
            <a:r>
              <a:rPr lang="en-US" sz="3000" dirty="0">
                <a:sym typeface="Wingdings"/>
              </a:rPr>
              <a:t> </a:t>
            </a:r>
            <a:r>
              <a:rPr lang="en-US" sz="3000" b="1" dirty="0">
                <a:sym typeface="Wingdings"/>
              </a:rPr>
              <a:t>I</a:t>
            </a:r>
            <a:endParaRPr lang="en-US" sz="3000" b="1" dirty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383F-EF69-9945-B373-7E5E9DED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CD44-9AAD-D944-B178-B6235CBC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5657-BAC1-AD4A-85A2-DA1D34AE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replication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EF4C-D3D4-C044-AE92-E5664845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018C-420C-4A4B-A769-A672A6F3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E3B3-6B00-9B4A-B7A4-CF204ED1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7DA081-9908-374C-BCA9-1E85FBBEF2F0}"/>
              </a:ext>
            </a:extLst>
          </p:cNvPr>
          <p:cNvGrpSpPr/>
          <p:nvPr/>
        </p:nvGrpSpPr>
        <p:grpSpPr>
          <a:xfrm>
            <a:off x="2748385" y="2904617"/>
            <a:ext cx="1219200" cy="2479852"/>
            <a:chOff x="2225527" y="2028429"/>
            <a:chExt cx="1625600" cy="33064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DB007D-DE28-5D4A-91C9-C670251D7BF9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087D88-8794-D14D-B03C-15B6B4185A47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CB578E-C150-214B-B729-4C4FA65C2D22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33CB78-1956-EF4C-AC00-0EC4F6FA7C1D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DBAF5-B851-DC4D-9A04-FF91B93BD858}"/>
              </a:ext>
            </a:extLst>
          </p:cNvPr>
          <p:cNvGrpSpPr/>
          <p:nvPr/>
        </p:nvGrpSpPr>
        <p:grpSpPr>
          <a:xfrm>
            <a:off x="4744162" y="2857887"/>
            <a:ext cx="1219200" cy="2479852"/>
            <a:chOff x="2225527" y="2028429"/>
            <a:chExt cx="1625600" cy="330646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6A5415-04B0-3147-839E-B67C6341BF21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82C89F-5F73-BE41-BEDA-E9AC313F32B6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C1CA42-1C5E-0041-9FB6-A4B33A0418E2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B947B0-BD23-C641-969E-3C7C2836B223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2478F8-E89E-EA4B-8562-0AF079E74F23}"/>
              </a:ext>
            </a:extLst>
          </p:cNvPr>
          <p:cNvGrpSpPr/>
          <p:nvPr/>
        </p:nvGrpSpPr>
        <p:grpSpPr>
          <a:xfrm>
            <a:off x="6739940" y="2904617"/>
            <a:ext cx="1219200" cy="2479852"/>
            <a:chOff x="2225527" y="2028429"/>
            <a:chExt cx="1625600" cy="330646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A3024-F953-064A-9622-4C20394D1811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77D072-DED4-E741-9A36-23B7D9C7636A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677C00-4580-D74F-AA48-CA42CEF06BBA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79A8DA-EC20-424C-A129-A43E547B6015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590055-124A-2C41-A437-2B641F40C427}"/>
              </a:ext>
            </a:extLst>
          </p:cNvPr>
          <p:cNvCxnSpPr/>
          <p:nvPr/>
        </p:nvCxnSpPr>
        <p:spPr>
          <a:xfrm>
            <a:off x="2332261" y="2215343"/>
            <a:ext cx="57294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6B81F3-ECAF-4C4C-B25A-8385804BE06F}"/>
              </a:ext>
            </a:extLst>
          </p:cNvPr>
          <p:cNvSpPr txBox="1"/>
          <p:nvPr/>
        </p:nvSpPr>
        <p:spPr>
          <a:xfrm>
            <a:off x="3703670" y="1717253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Replication Dimension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B075EB-E5C7-0B47-A74D-AC9F1CB7846F}"/>
              </a:ext>
            </a:extLst>
          </p:cNvPr>
          <p:cNvCxnSpPr/>
          <p:nvPr/>
        </p:nvCxnSpPr>
        <p:spPr>
          <a:xfrm>
            <a:off x="1867633" y="2924702"/>
            <a:ext cx="3296" cy="22438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7276B5-D135-E64E-9A8D-1A50F263B7E9}"/>
              </a:ext>
            </a:extLst>
          </p:cNvPr>
          <p:cNvSpPr txBox="1"/>
          <p:nvPr/>
        </p:nvSpPr>
        <p:spPr>
          <a:xfrm>
            <a:off x="391985" y="3561793"/>
            <a:ext cx="1398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Sharding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3F0752-0EC3-774D-A0A3-F50B1DB2A1C2}"/>
                  </a:ext>
                </a:extLst>
              </p14:cNvPr>
              <p14:cNvContentPartPr/>
              <p14:nvPr/>
            </p14:nvContentPartPr>
            <p14:xfrm>
              <a:off x="1987560" y="1521720"/>
              <a:ext cx="6177960" cy="3864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3F0752-0EC3-774D-A0A3-F50B1DB2A1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1360" y="1505520"/>
                <a:ext cx="6210360" cy="38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96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8211-51F2-D244-9A56-A5EC7A2E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 err="1"/>
              <a:t>sharding</a:t>
            </a:r>
            <a:r>
              <a:rPr lang="en-US" dirty="0"/>
              <a:t>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73B66-E8F3-4D42-9936-43D5F329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C6992-E856-9143-A1AF-84BA34B5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D03F-E8C8-2846-8722-2CF3E29F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0550C5-1A5B-7141-8102-EEE12F76827E}"/>
              </a:ext>
            </a:extLst>
          </p:cNvPr>
          <p:cNvGrpSpPr/>
          <p:nvPr/>
        </p:nvGrpSpPr>
        <p:grpSpPr>
          <a:xfrm>
            <a:off x="2748385" y="2904617"/>
            <a:ext cx="1219200" cy="2479852"/>
            <a:chOff x="2225527" y="2028429"/>
            <a:chExt cx="1625600" cy="33064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B2F9DE-8740-9943-8F77-7870F286CF41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0B77B5-2ED4-2140-AFFE-739A56BE3F12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D8D582-868D-7D43-84B3-38DB994D8DF9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40F09D-30D3-B44A-B2F6-0264F0993011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7607A0-AC66-4B4C-9686-28A111700096}"/>
              </a:ext>
            </a:extLst>
          </p:cNvPr>
          <p:cNvGrpSpPr/>
          <p:nvPr/>
        </p:nvGrpSpPr>
        <p:grpSpPr>
          <a:xfrm>
            <a:off x="4744162" y="2857887"/>
            <a:ext cx="1219200" cy="2479852"/>
            <a:chOff x="2225527" y="2028429"/>
            <a:chExt cx="1625600" cy="3306469"/>
          </a:xfrm>
          <a:solidFill>
            <a:schemeClr val="bg2">
              <a:lumMod val="75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9A34B6-F21A-A846-8029-6F2A4D2C971A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52ABA2-4DEA-3C49-8D77-A49D5CDE5702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B67CF2-6EBD-DD40-969B-D20C78F6A981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DFBF56-0C0A-834C-AF12-3FEEB04BCB88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50931-6FEE-2C42-8E7C-4B4FAFA656B9}"/>
              </a:ext>
            </a:extLst>
          </p:cNvPr>
          <p:cNvGrpSpPr/>
          <p:nvPr/>
        </p:nvGrpSpPr>
        <p:grpSpPr>
          <a:xfrm>
            <a:off x="6739940" y="2904617"/>
            <a:ext cx="1219200" cy="2479852"/>
            <a:chOff x="2225527" y="2028429"/>
            <a:chExt cx="1625600" cy="3306469"/>
          </a:xfrm>
          <a:solidFill>
            <a:schemeClr val="bg2">
              <a:lumMod val="75000"/>
            </a:schemeClr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D298823-3A64-124E-8600-2F7BF7BB9A18}"/>
                </a:ext>
              </a:extLst>
            </p:cNvPr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A-F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3620D2-622C-A84B-8760-8E68BABB55C0}"/>
                </a:ext>
              </a:extLst>
            </p:cNvPr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G-L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3C252-DEEA-DE41-B980-951646F01476}"/>
                </a:ext>
              </a:extLst>
            </p:cNvPr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M-R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663A76-C753-324D-91F5-AF1122E2F74A}"/>
                </a:ext>
              </a:extLst>
            </p:cNvPr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S-Z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11B000-9902-ED43-963D-D0CFA242ACFE}"/>
              </a:ext>
            </a:extLst>
          </p:cNvPr>
          <p:cNvCxnSpPr/>
          <p:nvPr/>
        </p:nvCxnSpPr>
        <p:spPr>
          <a:xfrm>
            <a:off x="2332261" y="2215343"/>
            <a:ext cx="57294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078034-921C-E34D-8B6E-E00485B8951F}"/>
              </a:ext>
            </a:extLst>
          </p:cNvPr>
          <p:cNvSpPr txBox="1"/>
          <p:nvPr/>
        </p:nvSpPr>
        <p:spPr>
          <a:xfrm>
            <a:off x="3703670" y="1717253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Replication Dimension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947298-9D2B-0246-8F2B-4643ACFF068D}"/>
              </a:ext>
            </a:extLst>
          </p:cNvPr>
          <p:cNvCxnSpPr/>
          <p:nvPr/>
        </p:nvCxnSpPr>
        <p:spPr>
          <a:xfrm>
            <a:off x="1867633" y="2924702"/>
            <a:ext cx="3296" cy="22438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147AD6-DB03-A84E-B0FF-96F9FADF996B}"/>
              </a:ext>
            </a:extLst>
          </p:cNvPr>
          <p:cNvSpPr txBox="1"/>
          <p:nvPr/>
        </p:nvSpPr>
        <p:spPr>
          <a:xfrm>
            <a:off x="303820" y="3561793"/>
            <a:ext cx="148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Sharding</a:t>
            </a:r>
            <a:b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6A778E-7F10-8442-A3ED-FA518E4F461F}"/>
                  </a:ext>
                </a:extLst>
              </p14:cNvPr>
              <p14:cNvContentPartPr/>
              <p14:nvPr/>
            </p14:nvContentPartPr>
            <p14:xfrm>
              <a:off x="443160" y="2413440"/>
              <a:ext cx="4082400" cy="209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6A778E-7F10-8442-A3ED-FA518E4F46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960" y="2397240"/>
                <a:ext cx="4114800" cy="21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4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 </a:t>
            </a:r>
            <a:r>
              <a:rPr lang="en-US" dirty="0"/>
              <a:t>of transactions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49" y="1577131"/>
            <a:ext cx="8082213" cy="4790114"/>
          </a:xfrm>
        </p:spPr>
        <p:txBody>
          <a:bodyPr>
            <a:normAutofit fontScale="92500"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tomicity:</a:t>
            </a:r>
            <a:r>
              <a:rPr lang="en-US" dirty="0"/>
              <a:t> Either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all</a:t>
            </a:r>
            <a:r>
              <a:rPr lang="en-US" dirty="0"/>
              <a:t> constituent operations of the transaction complete successfully, or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none</a:t>
            </a:r>
            <a:r>
              <a:rPr lang="en-US" dirty="0"/>
              <a:t> do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onsistency:</a:t>
            </a:r>
            <a:r>
              <a:rPr lang="en-US" dirty="0"/>
              <a:t> Each transaction in isolation preserves a set of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integrity constraints </a:t>
            </a:r>
            <a:r>
              <a:rPr lang="en-US" dirty="0"/>
              <a:t>on the data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solation:</a:t>
            </a:r>
            <a:r>
              <a:rPr lang="en-US" dirty="0"/>
              <a:t> Transactions’ behavior not impacted by presence of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other concurrent transactions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</a:t>
            </a:r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urability:</a:t>
            </a:r>
            <a:r>
              <a:rPr lang="en-US" dirty="0"/>
              <a:t> The transaction’s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effects survive failure </a:t>
            </a:r>
            <a:r>
              <a:rPr lang="en-US" dirty="0"/>
              <a:t>of volatile (memory) or non-volatile (disk) storage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2FC0E-8856-9B4B-B505-9882DE29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11D59-49D0-8648-91CE-7C2670B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DB692D-23C2-4740-8C85-70C5CB51CBD8}"/>
                  </a:ext>
                </a:extLst>
              </p14:cNvPr>
              <p14:cNvContentPartPr/>
              <p14:nvPr/>
            </p14:nvContentPartPr>
            <p14:xfrm>
              <a:off x="2346480" y="244800"/>
              <a:ext cx="6519240" cy="639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DB692D-23C2-4740-8C85-70C5CB51CB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4880" y="228600"/>
                <a:ext cx="6562440" cy="64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ym typeface="Courier" pitchFamily="-84" charset="0"/>
              </a:rPr>
              <a:t>High transaction </a:t>
            </a: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sym typeface="Courier" pitchFamily="-84" charset="0"/>
              </a:rPr>
              <a:t>speed requirements</a:t>
            </a:r>
          </a:p>
          <a:p>
            <a:pPr lvl="1"/>
            <a:r>
              <a:rPr lang="en-US" sz="2800" dirty="0">
                <a:sym typeface="Courier" pitchFamily="-84" charset="0"/>
              </a:rPr>
              <a:t>If always </a:t>
            </a:r>
            <a:r>
              <a:rPr lang="en-US" dirty="0" err="1">
                <a:latin typeface="Courier" pitchFamily="2" charset="0"/>
                <a:sym typeface="Courier" pitchFamily="-84" charset="0"/>
              </a:rPr>
              <a:t>fsync</a:t>
            </a:r>
            <a:r>
              <a:rPr lang="en-US" dirty="0">
                <a:latin typeface="Courier" pitchFamily="2" charset="0"/>
                <a:sym typeface="Courier" pitchFamily="-84" charset="0"/>
              </a:rPr>
              <a:t>()</a:t>
            </a:r>
            <a:r>
              <a:rPr lang="en-US" sz="2800" dirty="0">
                <a:sym typeface="Courier" pitchFamily="-84" charset="0"/>
              </a:rPr>
              <a:t> to disk for each result on transaction, yields terrible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Courier" pitchFamily="-8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Courier" pitchFamily="-8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sym typeface="Courier" pitchFamily="-84" charset="0"/>
              </a:rPr>
              <a:t>Atomic and durable </a:t>
            </a:r>
            <a:r>
              <a:rPr lang="en-US" sz="3000" dirty="0">
                <a:sym typeface="Courier" pitchFamily="-84" charset="0"/>
              </a:rPr>
              <a:t>writes to disk are difficult</a:t>
            </a:r>
          </a:p>
          <a:p>
            <a:pPr lvl="1"/>
            <a:r>
              <a:rPr lang="en-US" sz="2800" dirty="0">
                <a:sym typeface="Courier" pitchFamily="-84" charset="0"/>
              </a:rPr>
              <a:t>In a manner to handle arbitrary crashes	</a:t>
            </a:r>
          </a:p>
          <a:p>
            <a:pPr lvl="1"/>
            <a:endParaRPr lang="en-US" sz="2800" dirty="0">
              <a:sym typeface="Courier" pitchFamily="-84" charset="0"/>
            </a:endParaRPr>
          </a:p>
          <a:p>
            <a:pPr lvl="1"/>
            <a:r>
              <a:rPr lang="en-US" sz="2800" dirty="0">
                <a:sym typeface="Courier" pitchFamily="-84" charset="0"/>
              </a:rPr>
              <a:t>Hard disks and solid-state storage use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sym typeface="Courier" pitchFamily="-84" charset="0"/>
              </a:rPr>
              <a:t>write buffers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sym typeface="Courier" pitchFamily="-84" charset="0"/>
              </a:rPr>
              <a:t> </a:t>
            </a:r>
            <a:r>
              <a:rPr lang="en-US" sz="2800" dirty="0">
                <a:sym typeface="Courier" pitchFamily="-84" charset="0"/>
              </a:rPr>
              <a:t>in volatile memory </a:t>
            </a:r>
          </a:p>
        </p:txBody>
      </p:sp>
      <p:sp>
        <p:nvSpPr>
          <p:cNvPr id="2283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A81DC-3E12-1B49-9B93-118E41B4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BD7D8-DF6B-4744-8791-42CF4E04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0F0D5-4B3A-0143-A2F5-0F971D39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2D74C8-5483-4A44-958B-4F3B8AED8FCC}"/>
                  </a:ext>
                </a:extLst>
              </p14:cNvPr>
              <p14:cNvContentPartPr/>
              <p14:nvPr/>
            </p14:nvContentPartPr>
            <p14:xfrm>
              <a:off x="1702800" y="2359800"/>
              <a:ext cx="2956680" cy="192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2D74C8-5483-4A44-958B-4F3B8AED8F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1200" y="2343600"/>
                <a:ext cx="2999880" cy="19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9277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Techniques for achieving ACID properties</a:t>
            </a:r>
          </a:p>
          <a:p>
            <a:pPr marL="0" indent="0">
              <a:buNone/>
            </a:pPr>
            <a:endParaRPr lang="en-US" sz="3000" b="1" dirty="0"/>
          </a:p>
          <a:p>
            <a:pPr lvl="1"/>
            <a:r>
              <a:rPr lang="en-US" sz="3000" dirty="0"/>
              <a:t>Write-ahead logging and </a:t>
            </a:r>
            <a:r>
              <a:rPr lang="en-US" sz="3000" dirty="0" err="1"/>
              <a:t>checkpointing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Serializability and two-phase locking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466B-E6A3-4E4C-83EC-082D5207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D5AE-06E3-5645-8433-07010E99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9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26630</TotalTime>
  <Words>3011</Words>
  <Application>Microsoft Office PowerPoint</Application>
  <PresentationFormat>On-screen Show (4:3)</PresentationFormat>
  <Paragraphs>594</Paragraphs>
  <Slides>45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Concurrency Control, Recovery, and Locking</vt:lpstr>
      <vt:lpstr>The transaction</vt:lpstr>
      <vt:lpstr>Transaction examples</vt:lpstr>
      <vt:lpstr>Relationship with replication</vt:lpstr>
      <vt:lpstr>Relationship with replication</vt:lpstr>
      <vt:lpstr>Focus on sharding for today</vt:lpstr>
      <vt:lpstr>Defining properties of transactions</vt:lpstr>
      <vt:lpstr>Challenges</vt:lpstr>
      <vt:lpstr>Outline</vt:lpstr>
      <vt:lpstr>What does the system need to do?</vt:lpstr>
      <vt:lpstr>PowerPoint Presentation</vt:lpstr>
      <vt:lpstr>Failure model: crash failures</vt:lpstr>
      <vt:lpstr>Account transfer transaction</vt:lpstr>
      <vt:lpstr>Problem</vt:lpstr>
      <vt:lpstr>System architecture</vt:lpstr>
      <vt:lpstr>Two design choices</vt:lpstr>
      <vt:lpstr>Performance implications</vt:lpstr>
      <vt:lpstr>Undo &amp; redo</vt:lpstr>
      <vt:lpstr>How to implement undo &amp; redo?</vt:lpstr>
      <vt:lpstr>System architecture</vt:lpstr>
      <vt:lpstr>Write-ahead logging (WAL)</vt:lpstr>
      <vt:lpstr>WAL example</vt:lpstr>
      <vt:lpstr>PowerPoint Presentation</vt:lpstr>
      <vt:lpstr>Two concurrent transactions</vt:lpstr>
      <vt:lpstr>Isolation between transactions</vt:lpstr>
      <vt:lpstr>Problem for concurrent execution: Inconsistent retrieval</vt:lpstr>
      <vt:lpstr>Isolation between transactions</vt:lpstr>
      <vt:lpstr>Equivalence of schedules</vt:lpstr>
      <vt:lpstr>Conflict serializability</vt:lpstr>
      <vt:lpstr>A serializable schedule</vt:lpstr>
      <vt:lpstr>A non-serializable schedule</vt:lpstr>
      <vt:lpstr>Testing for serializability</vt:lpstr>
      <vt:lpstr>Serializable schedule, acyclic graph</vt:lpstr>
      <vt:lpstr>Non-serializable schedule, cyclic graph</vt:lpstr>
      <vt:lpstr>Testing for serializability</vt:lpstr>
      <vt:lpstr>How to ensure a serializable schedule?</vt:lpstr>
      <vt:lpstr>Locking</vt:lpstr>
      <vt:lpstr>How to ensure a serializable schedule?</vt:lpstr>
      <vt:lpstr>Two-phase locking (2PL)</vt:lpstr>
      <vt:lpstr>2PL allows only serializable schedules</vt:lpstr>
      <vt:lpstr>2PL and transaction concurrency</vt:lpstr>
      <vt:lpstr>2PL doesn’t exploit all opportunities for concurrency</vt:lpstr>
      <vt:lpstr>Issues with 2PL</vt:lpstr>
      <vt:lpstr>Linearizability vs. Serializability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737</cp:revision>
  <cp:lastPrinted>2020-01-28T17:10:00Z</cp:lastPrinted>
  <dcterms:created xsi:type="dcterms:W3CDTF">2019-12-20T04:48:00Z</dcterms:created>
  <dcterms:modified xsi:type="dcterms:W3CDTF">2021-11-04T14:16:30Z</dcterms:modified>
</cp:coreProperties>
</file>