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6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7.xml" ContentType="application/vnd.openxmlformats-officedocument.presentationml.notesSlide+xml"/>
  <Override PartName="/ppt/ink/ink24.xml" ContentType="application/inkml+xml"/>
  <Override PartName="/ppt/notesSlides/notesSlide8.xml" ContentType="application/vnd.openxmlformats-officedocument.presentationml.notesSlide+xml"/>
  <Override PartName="/ppt/ink/ink25.xml" ContentType="application/inkml+xml"/>
  <Override PartName="/ppt/notesSlides/notesSlide9.xml" ContentType="application/vnd.openxmlformats-officedocument.presentationml.notesSlide+xml"/>
  <Override PartName="/ppt/ink/ink26.xml" ContentType="application/inkml+xml"/>
  <Override PartName="/ppt/notesSlides/notesSlide10.xml" ContentType="application/vnd.openxmlformats-officedocument.presentationml.notesSlide+xml"/>
  <Override PartName="/ppt/ink/ink27.xml" ContentType="application/inkml+xml"/>
  <Override PartName="/ppt/notesSlides/notesSlide11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notesSlides/notesSlide12.xml" ContentType="application/vnd.openxmlformats-officedocument.presentationml.notesSlide+xml"/>
  <Override PartName="/ppt/ink/ink39.xml" ContentType="application/inkml+xml"/>
  <Override PartName="/ppt/ink/ink40.xml" ContentType="application/inkml+xml"/>
  <Override PartName="/ppt/notesSlides/notesSlide13.xml" ContentType="application/vnd.openxmlformats-officedocument.presentationml.notesSlide+xml"/>
  <Override PartName="/ppt/ink/ink41.xml" ContentType="application/inkml+xml"/>
  <Override PartName="/ppt/notesSlides/notesSlide14.xml" ContentType="application/vnd.openxmlformats-officedocument.presentationml.notesSlide+xml"/>
  <Override PartName="/ppt/ink/ink42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43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notesSlides/notesSlide19.xml" ContentType="application/vnd.openxmlformats-officedocument.presentationml.notesSlide+xml"/>
  <Override PartName="/ppt/ink/ink52.xml" ContentType="application/inkml+xml"/>
  <Override PartName="/ppt/notesSlides/notesSlide20.xml" ContentType="application/vnd.openxmlformats-officedocument.presentationml.notesSlide+xml"/>
  <Override PartName="/ppt/ink/ink53.xml" ContentType="application/inkml+xml"/>
  <Override PartName="/ppt/notesSlides/notesSlide21.xml" ContentType="application/vnd.openxmlformats-officedocument.presentationml.notesSlide+xml"/>
  <Override PartName="/ppt/ink/ink5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79"/>
  </p:notesMasterIdLst>
  <p:sldIdLst>
    <p:sldId id="256" r:id="rId2"/>
    <p:sldId id="525" r:id="rId3"/>
    <p:sldId id="263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20" r:id="rId18"/>
    <p:sldId id="321" r:id="rId19"/>
    <p:sldId id="322" r:id="rId20"/>
    <p:sldId id="323" r:id="rId21"/>
    <p:sldId id="324" r:id="rId22"/>
    <p:sldId id="326" r:id="rId23"/>
    <p:sldId id="327" r:id="rId24"/>
    <p:sldId id="329" r:id="rId25"/>
    <p:sldId id="330" r:id="rId26"/>
    <p:sldId id="328" r:id="rId27"/>
    <p:sldId id="331" r:id="rId28"/>
    <p:sldId id="334" r:id="rId29"/>
    <p:sldId id="332" r:id="rId30"/>
    <p:sldId id="410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469" r:id="rId41"/>
    <p:sldId id="528" r:id="rId42"/>
    <p:sldId id="529" r:id="rId43"/>
    <p:sldId id="552" r:id="rId44"/>
    <p:sldId id="531" r:id="rId45"/>
    <p:sldId id="532" r:id="rId46"/>
    <p:sldId id="533" r:id="rId47"/>
    <p:sldId id="534" r:id="rId48"/>
    <p:sldId id="530" r:id="rId49"/>
    <p:sldId id="535" r:id="rId50"/>
    <p:sldId id="536" r:id="rId51"/>
    <p:sldId id="539" r:id="rId52"/>
    <p:sldId id="538" r:id="rId53"/>
    <p:sldId id="540" r:id="rId54"/>
    <p:sldId id="541" r:id="rId55"/>
    <p:sldId id="542" r:id="rId56"/>
    <p:sldId id="537" r:id="rId57"/>
    <p:sldId id="543" r:id="rId58"/>
    <p:sldId id="544" r:id="rId59"/>
    <p:sldId id="526" r:id="rId60"/>
    <p:sldId id="365" r:id="rId61"/>
    <p:sldId id="518" r:id="rId62"/>
    <p:sldId id="519" r:id="rId63"/>
    <p:sldId id="520" r:id="rId64"/>
    <p:sldId id="521" r:id="rId65"/>
    <p:sldId id="522" r:id="rId66"/>
    <p:sldId id="545" r:id="rId67"/>
    <p:sldId id="546" r:id="rId68"/>
    <p:sldId id="483" r:id="rId69"/>
    <p:sldId id="480" r:id="rId70"/>
    <p:sldId id="547" r:id="rId71"/>
    <p:sldId id="548" r:id="rId72"/>
    <p:sldId id="549" r:id="rId73"/>
    <p:sldId id="550" r:id="rId74"/>
    <p:sldId id="551" r:id="rId75"/>
    <p:sldId id="290" r:id="rId76"/>
    <p:sldId id="291" r:id="rId77"/>
    <p:sldId id="292" r:id="rId78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AE0"/>
    <a:srgbClr val="FEEADA"/>
    <a:srgbClr val="F0B8C0"/>
    <a:srgbClr val="941100"/>
    <a:srgbClr val="FF2600"/>
    <a:srgbClr val="E311FF"/>
    <a:srgbClr val="F74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5"/>
    <p:restoredTop sz="88937"/>
  </p:normalViewPr>
  <p:slideViewPr>
    <p:cSldViewPr snapToGrid="0" snapToObjects="1">
      <p:cViewPr varScale="1">
        <p:scale>
          <a:sx n="144" d="100"/>
          <a:sy n="144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09.903"/>
    </inkml:context>
    <inkml:brush xml:id="br0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15828 9469 10986,'-4'-9'-659,"2"0"-16,-4-1 0,4-2 873,-1-1 1,6 2 997,3 5 0,3-2-1058,4 1 1,1 2-27,5-1 1,0 4-111,-1-1 1,2 2 169,2 1 0,1-3-15,5 0 1,1-1 15,2 4 1,2 1-79,5 3 1,0-2-471,2 4 1,0-1 290,3 1 1,2 2 34,4-1 0,3-3 92,-24-2 0,0-1 0,0 0 1,1-1-223,0 0 1,1 0 0,0 0 0,2 0 219,2 0 0,0 0 1,-2 0-1,-1 1-201,2 1 0,-1-1 1,0 0-1,-1-1 230,2 2 0,0-1 0,0 0 0,0-1 12,1 0 0,0 0 0,-2 2 1,-1-1-32,2 1 1,-1-1 0,0 1-1,-1 0 15,2-2 1,0 0 0,0 1 0,0 1-44,1-1 0,0 1 0,-3 0 0,0-1 23,0-1 1,0 0 0,0 0 0,0 1-56,0 0 0,0 1 1,0-1-1,-1-1-93,2 2 1,-1-1 0,-4 0 0,0-1 87,1 0 0,0 0 0,23 0 78,2 0 1,-4 1-28,-22 1 1,-1-1-1,19 0 28,-2 2 0,-7-1 181,-2-2 1,-3 1-312,4 2 1,-6-2 407,-2 2 0,0-2-652,-5-1 1,1 0 546,-1 0 0,-6 3-1126,3 0 1,-7 0 522,1-3 0,0 4 365,-1 2 0,1 3 0,-4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161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4525 8566 8514,'-14'-9'0,"0"0"-114,5 3 0,0-1 166,-1 4 134,1-4 1,3 6 196,-1-3-37,5 3-303,-2 1 1,5 1 104,2 3 1,3-2 162,3 4 1,0 0-121,1 3 0,3 1 17,2-1 0,7 0-71,3 1 0,-1-1-102,1 0 0,3-3 69,3 1 0,4-5-178,-1 1 0,3-2-97,4-1 1,0-7 29,2-3 0,2-4 76,-5 1 0,-5-2 41,-7 2 0,-4 1 132,-5 3 1,-5-3-71,-1 3 1,-3-2 10,-1 4 0,-3 3-4,1 1 1,-1 2 3,3 1 0,-3 0 234,1 0 1,0 4 26,5 3 0,0 1-82,3 1 1,0 1-70,0 3 1,6-3-111,-3 3 0,3-3 14,-2-1 0,0 0-153,3-3 1,-2 1 152,2-4 0,0 0-48,0-3 1,0 0 39,-4 0 0,4-1-13,0-2 0,3 1 106,-4-4 0,5-1-92,-1-6 1,5 3 25,1-3 0,3 0 66,-3 1 0,0-1 1,-3 4 1,-1 4 19,-2 2 0,1-2-14,-4 2 1,-1 0-264,-2 3 0,-1 3 145,-3 0 0,3 5-812,-3-2 0,3 2 408,0 1 1,1 5-1187,0 1 1553,8 7 0,-3 2 0,8 4 0</inkml:trace>
  <inkml:trace contextRef="#ctx0" brushRef="#br1" timeOffset="1">11974 10074 25053,'19'-4'58,"3"-2"1,3 2 211,6 1 1,9 2-260,7 1 1,-21 1-1,1 1-557,-1-1 1,0 1-1,4 1 1,-1 0 488,2-1 1,0-1 0,2 1 0,1-1 105,-2 0 0,1-2 1,1 1-1,-1 0 20,-2 0 0,0 0 0,0 0 0,-1 0 26,1 0 0,0 0 0,0 0 0,-1 0-147,2 0 1,-2 0 0,-1 0 0,-2-1 81,23-2 1,-4 2 252,-2-2 1,-5 1-59,-8-1 0,-8 2 271,-11-2-190,-5 2 0,-3 0-151,-4-2 0,-1 2-691,-2-3-1,-4 3 807,-5 1 0,-3 0-351,-7 0 1,-6 0-101,-6 0 0,-11 0 90,-4 0 1,20 2 0,1 0-79,-2-1 1,1 1 0,-3 1 0,0 0 13,-1-1 1,0-1 0,0 1 0,0 0 203,-2 0 0,-1-1 1,-1 0-1,0-1 245,0 2 0,0-1 0,1 0 1,0-2-287,5 0 1,0-1 0,2 0 0,0-1 38,-20-6 0,2 0-107,13 3 0,9-2 58,16 2-445,4 2 0,14-1 598,7 5 0,7 0 128,12 0 1,8 0-196,-16 0 1,2 0 0,1 2 0,0 0-276,2-1 0,1 1 1,2-1-1,0 1 280,2-2 1,1 0 0,2 1 0,1 1-82,3-1 0,2 1 0,0 0 0,1 0-89,2 0 1,1-1-1,1 0 1,-1 0 239,0 2 0,0 1 0,-2-2 0,1 2-311,0 0 0,-2 1 0,-5 0 0,-2-1-31,-2 1 0,-2 0 0,-5-1 0,-3 1-123,22 4 0,-8 1 45,-7-1 1,-7-4-72,-7-2 0,-2 1 360,-4-1 0,-4 1-1540,-5-4 2871,-4 0-1472,2 0 0,-12 8 0,-2 2 0</inkml:trace>
  <inkml:trace contextRef="#ctx0" brushRef="#br1" timeOffset="2">10037 10028 18078,'-52'0'0,"3"0"0,-3-4 87,26 1 0,-1-1 1,-2 2-1,-2 0-343,-1 1 1,-1-1-1,-1 1 1,-1 1 246,-2 0 1,-1 0 0,1 2-1,-1 0-271,-1 1 1,0 1 0,-1-1 0,0 1 267,-1-1 0,-1 0 0,-2-1 0,1 0-108,-1-2 0,1 0 0,-2 0 1,0 0 60,2 0 1,-1 0 0,-3 0 0,0-1 141,0 0 0,1-1 1,-3-1-1,-1 0-58,2-3 1,0-1 0,3 2 0,1-1 56,2-1 1,0-2 0,2 0-1,-1 0-108,-1-2 0,0 0 0,4 0 0,1-1-91,3 1 0,0 1 0,3 0 0,0-1 54,3-1 1,0-1-1,2 1 1,-1-1-32,1 0 1,0-2-1,-19-13-118,2 0 0,7-5-284,1-4 0,10-1-149,0-6 1,8 1 212,5-4 1,6 0 90,2-3 1,4 3 172,4-3 0,5 6 243,6 4 0,4 6 12,3 3 0,4 1 245,8-1 0,1 2-89,-14 13 1,1 1 0,2 0 0,0 1 96,2 0 0,1 0 0,2 0 0,2-1 25,1-1 1,1 1-1,-1 0 1,1 1-98,1-2 0,0 1 0,2 0 0,0 1-5,1 0 1,0 0-1,2 0 1,0 0-103,4 0 0,1 0 0,-3 1 0,1-1-74,5 2 1,0-1 0,-1 0 0,0 1-278,1 0 0,2 2 0,1-1 0,0 0 171,-14 5 1,1-1 0,-1 2-1,13-3 1,0 1-82,2 1 0,1 0 1,-5 1-1,0 0 41,1 2 1,0 0-1,-1-1 1,0 1-46,0 1 0,-1 1 1,-1-1-1,-1 1 34,0 0 1,-1 2 0,0-1 0,-1 0-97,0 0 1,0 0 0,0 0 0,1 1 110,0 0 1,0 1 0,-1 0 0,0 1 18,0 1 0,0 1 0,-1 1 1,-1 1-16,-1-1 1,-1 0 0,0 1 0,1 0 16,1-1 1,1 0 0,-5 0 0,1 1 12,1 1 0,-2 0 1,-3 1-1,0 0-3,-1-2 1,1 1-1,-1 1 1,0 0 38,-1 0 1,0 0 0,0 0-1,-1 1-56,-5-1 1,0 1 0,20 8 482,-4 1 1,-1-1-491,-3 1 0,1 3 70,-6-1 1,3 2-42,-1-1 0,1 1-3,-1 2 1,-2-3 52,-4-3 0,3 0 187,0-1 1,0 1 439,-3-1 1,-4 0-606,-2-3 1,-6 3 455,0-2 0,-5 4-585,2 2 0,-3 1 339,-1-1 0,-3 1-479,1 5 1,-5 0 34,1 0 0,-2 1 9,-1 2 0,-1-2 108,-2 2 1,-3-2 71,-7-1 0,-6 0 260,-5 0 1,-5-1 118,-5-2 0,-5 4-16,-7-5 0,20-9 0,0-1-390,-2-1 1,0-1 0,-2 2-1,-1-1 204,-2 1 1,-2 0-1,-5 0 1,-1-1-153,-2-1 1,-1 1 0,-2 0-1,0 0-360,3-2 0,-1-1 1,1 1-1,0-1 327,3-2 0,0 0 0,1-1 0,2-1-365,4-1 1,1-1 0,1 1 0,2 0-109,-21 4 1,25-3 0,-1 0-591,-2 0 1,0 1 1062,-2 1 0,0 0 0,0-2 0,1 0 0,-4 1 0,1 1 0,-2 0 0,0 0 0</inkml:trace>
  <inkml:trace contextRef="#ctx0" brushRef="#br0" timeOffset="3">18352 8631 8545,'-15'4'0,"-2"1"-101,1 5 1,-1 0-223,-2 3 1,-5 1 596,-4 5 0,-8-1 301,-7 1 0,18-8 0,-1 0-623,-2 0 1,0-1-1,-2 1 1,-1-1 324,-3-2 0,0 0 0,-3 0 0,-1 0-217,-2-1 0,-1-1 0,1 0 0,-1 0-221,1-1 1,-1-1 0,-2 0 0,0-2 190,2 2 1,-2-1-1,-4-2 1,-1 0-51,2 1 0,-1-1 1,-1-2-1,0-2-111,4-1 0,1-2 1,-3-1-1,1-3 7,0-2 0,0-1 0,0-4 0,0-1-134,1-2 1,1-1 0,1-1 0,2-1-71,4-1 1,1-2 0,0-1 0,2-1 135,1-1 0,2-1 1,2 1-1,2-1 8,3 3 0,2-1 1,4 1-1,2 1-86,5 0 1,2-1 0,1 0 0,3 0 234,2-2 1,1-1-1,4 1 1,2-1 42,2 1 1,2-1 0,3-2-1,4 0 86,3 1 1,2 0 0,4-5-1,2-1-272,-6 9 0,1 0 0,0 0 1,1 1-1,1 1 0,1-1 334,1 0 1,1 0-1,0 1 1,2-2 0,-1 2-1,2-1 64,2-1 1,1 1-1,1 1 1,2 1-1,0 0 1,1 1-99,3-1 1,0 1 0,1 1 0,-1 4-1,1 2 1,0 1-166,1 1 1,1 1 0,-1 2 0,1 3 0,0 2 0,0 1 127,1 2 1,1 2-1,-1 2 1,1 4-1,0 1 1,1 3-109,0 1 1,1 1 0,-1 2 0,-1 1 0,-1 2 0,-1 2-41,0 2 0,-1 2 0,0 1 0,-2 2 1,-1 1-1,-1 1-45,-1 2 0,-1 1 1,0 1-1,-2-1 0,-1 1 1,0 0 65,-3 1 1,-1 0 0,-1 0 0,-4-4 0,-1 0 0,-1 1 61,6 12 1,-3 0 0,-6-5 0,-4-1 165,-4-5 1,-3 1 0,-3-2 0,-2 1-87,-5-1 1,-2-1 0,-5 1 0,-2-2 41,-4 2 0,-4 0 0,-4-1 0,-3 0-12,-2 3 1,-3-1 0,0-2 0,-2 0 57,-1 0 0,0-2 0,0-2 0,1-1-350,-3 0 0,0-1 1,1-1-1,-1 0-740,-1-1 0,-1-1 902,1-1 0,0-1 0,0 1 0,0-1 0,0 0 0,-1-1 0,-1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165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7756 9860 8518,'-18'-7'-97,"3"-2"1,6 0 328,5 3 0,3 3 360,1-3-772,0 4 0,5-2 166,1 4 1,3 0 55,3 0 1,0 0 130,3 0 0,5 0-1,5 0 1,2 0-79,1 0 0,3-3-20,0-1 1,8 1-33,1 3 0,7 0-355,6 0 0,-1 0 325,-22 0 0,-1 0 1,2 1-1,-1-1 48,1 2 1,1-1-1,0 0 1,1-1-42,1 2 0,0 0 0,-1 0 0,0 0 18,1-1 1,1 1-1,-4 0 1,1 0-26,-1 0 0,0-1 0,-2 0 1,1-1 21,1 1 0,0 1 0,-1 0 0,1 0-2,0 0 1,0-1 0,-1 1 0,0 0-10,-2-2 0,0 0 0,0 1 1,1 1-4,0-1 0,1 1 0,-2 0 1,-1-1 7,1-1 1,0 0-1,0 1 1,-1 1-147,23 1 0,0 1 80,0-1 0,-3-1 86,-1 5 1,1-4-54,-4 3 0,1 0 44,2 3 1,-5-2 45,2-1 0,-4-3 27,-1 3 0,3-4 10,2 1 0,3 1 84,1 0 1,3-1-351,3-3 1,-25 0-1,0 0 213,1 0 1,1 0 0,-2 0 0,1 0-19,0 0 0,1 0 0,2 0 0,1 0-46,1 0 1,0 0-1,5-1 1,1 1 138,0-2 1,0 1 0,1 0 0,0 1-197,-2-2 1,0 0 0,0 0 0,0 0 152,2 1 0,-1-1 0,2 0 0,0 1-12,-3 1 1,-1 0 0,3 0 0,-2-1-100,-3-1 0,0 1 0,-2 0 0,1 1 7,-1-2 0,0 1 0,0 0 0,-1 0-19,-1-1 0,-2 1 0,1 0 0,-1 1 70,20-4 0,0-1-1,-4-1 1,-4 1-143,-5-1 0,-5 3 63,-7-4 1,-2 4 375,-5-3 1,-3 3-738,-3-3 921,-6 0 1,-2-4-567,-4 1 1,0 0 213,0-1 1,0-2-231,0-1 0,-1-3 80,-2 0 1,-3-1-58,-6-2 1,1 1 5,-1-1 0,1-3 50,-2 1 0,3-7 22,-3 3 1,0-5-209,1 2 1,-2-4 117,2-5 0,1-4-184,-1 1 0,-2-5-157,2 2 1,-4-2 404,0 2 1,-5-3-92,0 3 0,-5 2 0,1 0 1,-2 3-49,-1 1 0,-1-1 39,-2 1 1,2 3 8,-2 0 0,2 3 5,1-3 0,0 0 52,0-4 1,0 0-52,0-2 1,-1 0 30,14 19 1,-1-1 0,-13-16 31,-2 0 1,1 2 132,-1 5 1,0-1-104,-6 1 1,1 6 8,-8 0 0,-2 5-66,21 10 1,0 1-1,0 0 1,0 0 25,0-1 1,0 1 0,-20-7 16,-1 1 0,5 4-16,1-2 1,-2 3 0,-2 0 0,-1 1-60,-2 0 1,-3 1 21,23 4 1,1 1 0,-2-1 0,0 0 33,-1 1 0,-1 0 0,0 0 0,0 1 6,-1-2 0,0 1 1,-1 2-1,1 0-82,1 0 1,1-1 0,-3 1-1,1 0 41,0 0 0,0-1 0,-1 2 0,0-1-230,1 0 1,0-1-1,0 1 1,-1 1 242,3 0 0,-1 0 0,0 0 0,0 0 16,1 0 1,-1 0-1,2 1 1,-1 1 2,0 0 0,-1-1 1,0 1-1,0 0 48,1 0 1,0-1 0,-3 0 0,0 0-20,1 3 0,0-1 1,1-2-1,0 1 91,1 1 1,-1 0-1,1 0 1,0 0-45,0 2 0,-1 0 1,2-1-1,0 1-201,-2-1 1,1 1 0,-23 4-24,5 1 1,1-1 129,2 0 1,-1 1 6,-2-1 0,6 0 33,4 1 0,3-4-24,7 0 1,-1 1 6,0 6 1,3-3 237,0 2 1,4 0-218,0 0 0,-3 3-25,-1 3 1,-2 2 13,-1 2 0,0-2 6,0 5 0,-3 4 138,0 5 1,3 0-205,3 4 1,1-2 9,-4 7 0,14-20 0,0 1 26,0 1 0,0 0 0,-11 21-12,0-2 1,1-2 195,0 1 1,-2 2-114,4-5 0,1 1 159,6-4 1,1-1 142,5-2 1,4 1-238,2-4 0,2 0-114,1-3 1,0 0 18,0 0 0,0-1-146,0-2 1,3-1-285,0-2 0,3-2-694,-3 5 0,0 0 138,-3 3 961,0 0 0,3 4 0,-2 2 0,-3 2 0,-3 1 0,-1 1 0</inkml:trace>
  <inkml:trace contextRef="#ctx0" brushRef="#br1" timeOffset="1">7411 9367 16594,'0'-10'-2504,"0"4"1882,0 0 0,-1 4 305,-2-1 0,-2-1 372,-4 1 1,-5-1 439,-1 4 1,-6 0 54,-1 0 1,-7 0-115,2 0 0,-8 0-135,1 0 1,-5 0 127,-1 0 0,-4 0-116,4 0 1,-5 0 5,2 0 0,-6 0-178,0 0 0,22 1 0,0 0-149,1 0 1,-1 1 0,-2-2 0,-1 1-182,-1 0 1,0 1 0,-2-1 0,-1 0 227,0 0 0,-1 1 0,2-2 0,0 1-212,1 1 1,-1-1 0,1 0 0,0-1 220,-4 0 0,1 0 0,-1 0 0,0 0-58,-1 0 1,0 0 0,-1 0 0,0 0 49,0 0 0,-1 0 1,-2 2-1,1 0-297,-3 1 1,-1 0 0,0 0 0,0-1 291,-1-1 0,0 1 1,1 0-1,0 0-60,2-1 1,0 1-1,-1 1 1,-1 0 111,1-1 1,-1-1-1,-2 3 1,-1 1-73,2-1 0,0 1 0,-1-1 0,-1 1 9,4 1 0,-1 1 0,0-2 0,0 0 48,1 0 1,0-1-1,3 1 1,2 0-52,-1-1 0,0 1 0,5-2 0,0 0 49,1 0 1,1 0 0,0 0-1,0 0-129,2 2 0,1 0 1,1-1-1,2 1-32,-21 4 1,6-2-83,7-1 1,6-4-1001,6 1 885,11-2 1,4-1-565,10 0 1185,6 0 0,10 0 0,4 0 0</inkml:trace>
  <inkml:trace contextRef="#ctx0" brushRef="#br1" timeOffset="2">4460 9283 23138,'-3'-10'-1639,"0"-3"1,-4 2-1,4-5 1,-1 8 1011,1-1 0,-3 6 953,-6-1 0,-4 9 653,-6 4 1,-4 4-463,-8 6 0,-1 4-89,-8 2 0,-1 1-384,21-12 0,0 0 0,-2 2 1,1-1 454,1 1 0,-1-1 1,2 1-1,1 0 491,-13 11 0,3 1-188,6 0 1,3-4-500,7-2 1,4-7-577,5-2 0,4 0-208,-1 0 0,2-1 83,1-3 1,4 1-501,2-1 0,10 1 568,2 3 0,10 0-535,0 3 1,8 2-1630,1 1 2083,4 0 1,-16-4-1,1 1 1,0-2 0,0 1-1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168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9311 8640 8225,'-9'0'0,"-1"0"57,5 0 1,9 6-98,9 3 1,3 3 155,3 4 0,0 3-131,3-1 1,1 4 45,2 3 1,2 2-31,-3-3 1,4 3-145,3 1 0,2 3 139,1 0 1,2 3-319,-2-3 0,5 4 321,2-4 1,-20-16 0,1 1-1,18 12 1,4-1 119,-4-3 0,2 3-110,-2-2 0,2 1 180,5-1 0,-4 1-2,1-5 1,-4 5 134,4-1 1,-2 1-133,2-1 0,-3 2-39,-4-3 0,5 0 40,1 1 0,-19-13 0,0 1-109,-1 1 1,0 0-1,2 0 1,-1 0-29,19 14 0,-20-14 0,1 0 37,0 0 0,1 0 0,1 1 0,-1 1-142,1-1 1,1 1-1,0-1 1,0 1-22,-3-2 0,1 0 1,2 0-1,-1 0-27,-1 0 0,0 0 0,1-1 0,1 1 72,-3 0 1,1 0 0,2 0 0,-1-1-36,-1 0 0,0-1 0,1 1 0,0 0-2,-1-2 1,0 0-1,1 1 1,0 1 40,20 8 1,-21-8 0,-1-1 60,19 10 1,3 4-72,0-2 0,-22-11 0,-1 0 135,24 12 0,-1-2-40,1-4 1,-1-1-7,1 1 1,-22-8 0,-1 0-50,1 0 1,0-1-1,0 0 1,1-1 27,23 6 1,0 1-38,-23-7 1,1 1 0,21 8 18,-23-8 0,0-1 0,24 6 136,0 1 1,0-1-104,-23-6 1,1 1 0,21 9-38,-23-10 1,0 0 0,24 6-54,0-3 0,0 2-100,-23-8 1,1 0 0,22 3 116,-22-5 1,-1-2-1,23 4-25,0 0 0,-1-2-78,-1-4 1,-5 0-61,-2 0 1,-1 0 199,-2 0 1,1 0-77,2 0 0,-2-4 147,-1-2 1,-1-4-60,-5-2 1,4 1 15,-1-5 1,-1 2 80,-2-2 0,1-2-105,-1 3 1,1-4 148,-1-2 1,-3 1-77,0-2 0,-1 3 106,-6 0 0,4-1-124,-3-1 1,0-2-134,-4-2 0,1-2 69,-1 2 0,1-3-150,0-3 0,-4 2 31,1-2 0,-6-1 120,-1 1 0,0-3-239,-6 3 1,0-3 103,-3 3 1,-1-4 53,-2 0 0,1-1-12,-5-1 0,1 4 218,-3 2 1,3 1-83,0-1 0,-1 2-36,-2-2 1,0 2 30,-1 1 0,1 0 144,0 0 0,-1-3-269,1 0 0,0 0 97,0 3 0,-1-3-72,1 0 0,-4-4 110,1 1 1,0 2 1,2 1 0,0-2-14,-2 2 0,1-4 13,-1 1 0,-2 1 245,2-1 1,-4 3-197,4-3 0,-3 1-39,2-2 0,-2 3 22,2 4 1,-3 1-250,0-1 1,-3-2 82,-2 2 1,0-2 53,-4 5 1,2 1 10,-4-1 0,1 1-8,-5 0 1,2 0 9,1 2 0,-3 2 1,0-1 1,-7 1 14,4 1 0,-4 2-7,4 1 0,-2-1 2,-2 1 0,1-1 7,0-2 0,0 0 0,-1 1 1,0 2 24,-2 1 1,-3-1 3,-3-2 1,2 2-63,1 1 0,-1-1 46,-2-3 0,-1-2 11,1-1 1,-1 0-2,1 4 0,-2-4-17,23 11 0,0 0 0,2-1 0,-1-1 10,-1 2 0,0 1 0,-22-12-133,0 3 1,1 0 31,-1-3 1,0 2 28,1-2 0,-1 3-43,1 0 1,-1 0-18,1-3 0,2 5 37,1-1 1,1 2 14,-4 1 0,3-3-13,-6 2 0,6 0 83,-3 0 0,1-1 8,-1 1 0,-1 2-36,1-2 1,0 5 11,3-1 0,1-3-21,5 0 1,-1 0-177,-3 0 1,4-1 87,0-3 1,0 1 89,3-1 0,-3 1-97,0-1 1,1 0 66,2 1 0,-1-1-15,4 0 1,-5 1-7,2-1 1,-1 2-7,1 1 0,-2-1 116,2 5 1,-3-1-90,0 0 1,1 2 137,2-5 1,3 5-119,6-1 0,-2-3 121,2 0 0,-2 1-89,-1 2 1,0-3 6,0 0 1,-1 0-25,-2 0 1,2 3-11,-2 0 1,2-2-54,2 2 0,-1 0 163,0 2 1,0 5-86,0 2 1,0 2 267,0 1 1,0 0-411,0 0 0,0 4 74,0 2 1,-3 4-121,0 2 0,0-1 39,3 5 1,-1-4-65,-2 4 1,2-1 134,-2 4 0,-4 1-33,1 1 1,-5 4 73,1 6 0,0 2 25,16-15 1,1 2 0,-1 1-1,1 2 62,-1 0 1,1 1 0,-1 2 0,1 0-281,1 1 0,0-1 1,-1 3-1,1 1 248,-2 1 0,0 0 1,0 2-1,1 1 0,1 0 1,2 1-1,0 3 1,2 1-5,3 1 0,1 1 0,2 5 1,2 1-16,3-12 0,1 0 0,0 1 0,2 1 0,0 0 0,0 1 0,1 3 0,0 1 0</inkml:trace>
  <inkml:trace contextRef="#ctx0" brushRef="#br0" timeOffset="1">11555 8864 8344,'-3'-10'0,"0"-3"0,-1 3 401,4-3 0,1 5-149,3-1 0,5 2-264,6-6 1,3 3 73,1 1 0,3-1-220,3 1 1,3-4-28,3 1 0,-1-3 181,4 2 1,4-3-244,2 0 0,5-2 285,2 0 0,-22 8 0,1 1-306,1 0 1,2 0-1,-1-2 1,-1-1 224,1-1 0,0 1 1,2 0-1,1-1 26,2-1 0,-1 0 1,0 3-1,-1-1-222,1-1 0,1-1 0,0 1 0,1 0 335,2-1 0,-1 0 1,1-1-1,0 1 21,1-2 0,0 1 0,-1 0 1,1 1-31,1-2 0,1 1 0,0-2 0,-1 1-335,0-1 0,1 0 0,3-2 0,1 1 313,4 0 0,-1-1 0,0 0 0,-1 1-273,3-1 1,1 1-1,-1-1 1,0-1 224,-14 7 0,0-1 0,0 1 0,1 0 0,-1-1 1,1 1-5,0-3 1,0 0 0,0 1 0,-1 1 0,1 1 0,-1 0 25,0-2 1,0 1-1,0-1 1,1 1-1,0 0 1,1 0-5,-2 0 0,0 1 0,0-1 0,1 1 0,0-1 0,1 1-7,-1 0 0,0 1 0,0 0 0,-1 0 0,-1 1 0,0 0-1,2-1 1,-1 1 0,0 0-1,15-5 1,-1 1-43,2-3 0,-1 1 0,1 2 1,1-1 39,-16 5 0,0 0 1,0-1-1,-1 1 1,-1 0-1,1 0-64,0 0 0,0 0 1,0-1-1,0 0 0,-1 0 1,1 1 2,1 0 1,1 1-1,-1 0 1,1-2-1,0 1 1,1 0-42,1 0 1,0 1 0,0 0 0,-2-2 0,-1 1 0,0-1 39,0 2 1,0 0-1,0-1 1,0 0 0,0 0-1,0-1-34,0 2 1,0 0 0,0-1 0,0 0 0,-1-1 0,1 1-68,-1 1 1,1-1 0,-2 1 0,14-6 0,-1 1 91,3 1 1,-1 0 0,-4 1 0,1-1 94,0 2 1,0-1 0,-3 0-1,0 1-71,1 0 1,-2 2-1,-1-1 1,-1 0 113,-3 2 1,-1-1 0,2 1 0,-1 0-30,-2-1 0,0 1 0,1 0 1,0 1 52,-2 0 1,-1 0 0,2 1-1,-1 0-110,-4 0 1,1 1-1,-1 1 1,1 0 3,-2-1 1,-1-1 0,25-3 448,-2 1 0,-6 1-431,0 1 0,-5 0-128,1 4 1,-2-3 739,-4 3 1,-2 0-677,-4 3 1,-1-4 633,-2 1 1,0 0-570,-3 3 1,-1 3 456,-6 0 0,2 5-333,-5-2 0,1 2 239,-4 2 0,3 2-350,1 0 0,-1 5 187,-2-2 0,2 2-156,0-2 1,5 3-8,-1-2 1,1 4 24,2 2 1,-1 3-47,1-3 0,0 0 13,-1 0 1,1 2 2,-1 4 1,0 0-82,-2 0 0,-3 3 75,-4 0 0,1 4-149,-1-1 1,0 5 125,1 2 1,-4 3-234,0 0 0,1 2 251,6 4 0,-8-24 0,1 0 33,2 2 1,0-1 0,-1-1 0,0 0-57,9 24 1,-8-24 0,1 0 6,-1 0 0,0 0 0,0 1 0,1 0-43,1 0 0,-1-1 0,-1 0 0,-1 0 88,9 23 0,-2 0-109,-6-23 0,0 1 0,5 21 81,-3 2 0,-1-3-162,0 0 0,0 4 96,-6-25 1,0 0 0,5 25-22,-2-1 0,-1-3 23,2 0 0,-1 1 3,3 1 1,-1-4-2,-1 1 1,1-5 0,-2-1 1,1 2-212,0 2 1,0-6 210,-4-1 0,3 2-155,-3 1 0,0-1 64,-3-5 0,-1-2 90,-2-4 0,1-4-14,-4-2 1,4-2-3,-1-2 1,-1-3 684,0-3-724,1-2 438,-1 0-381,3-5 1,-7-1 146,2-4 0,-1 0-172,-2 0 0,1 0-11,-8 0 1,0 0 35,-6 0 0,-3 3-3,-6 0 0,-2 5 25,-4-2 1,-4 3-271,-3 3 1,-6 0 261,24-5 1,0 1 0,-2 0 0,1 1-210,-1 2 0,0 0 0,0-1 0,-1-1 50,0 2 0,-1 0 0,-2 1 0,-1 0 8,-3 0 0,1 1 0,-2 0 0,0 0-324,0-1 0,0 0 0,-3 2 0,0 0 410,-2 0 0,0 0 0,-3 0 0,0 1-10,-1 2 1,-1 0 0,-1-1-1,1-1 83,2 2 0,0 0 1,-3 0-1,0 1-286,15-6 1,0 0-1,-1 1 1,0-1 0,-1 1-1,1-1 292,0 1 0,0-1 1,-1 0-1,1 1 1,-1-1-1,0 1-197,2-1 0,0 1 0,0-1 0,-1 0 0,0-1 0,-1 0 216,0 0 0,0 1 0,0-1 1,-1 1-1,1 1 0,-1-1 16,0 2 1,0-1-1,0 1 1,0-1-1,0 1 1,0-1 3,1 0 0,0-1 0,-1 0 1,1 2-1,-1-1 0,0 1-41,-1-1 0,-1 0 1,1 1-1,-1 0 1,0 1-1,0-1 4,1 0 0,0-1 0,0 1 0,-1 0 0,2 1 0,-1-1 26,2 0 1,-1-1 0,1 1 0,0-1 0,-1 1 0,1 0-16,-1 0 1,0-1 0,-1 0 0,0 1-1,-1-1 1,1 1-3,2-1 0,0 0 0,0 1 1,-1 0-1,0 1 0,0-2-3,-14 5 1,1-1 0,16-5 0,-1 1 0,1 0-57,-17 4 1,0 0-1,0-1 1,1 0-95,2 0 0,1-1 1,-1 0-1,0-1 128,3 0 1,1 0 0,-1-1 0,1-1-14,1 0 0,0 1 1,-1-1-1,0-1 2,1 2 0,0-1 1,1 0-1,1-1-7,2-1 0,1-1 0,1-1 0,1-1 141,-1 1 1,0 0 0,3-2 0,-1 0-146,0 2 0,0 0 1,2-3-1,1 1 17,0 0 0,0 0 0,2-2 0,0 0 26,-1-1 1,1 0 0,1-2 0,0 0 340,1 1 1,1-1 0,-23 0-324,5-1 0,3-1 20,4-2 0,-3-2 709,3-5 1,2 1-693,7 0 0,0-5-23,0-1 1,1-2 613,2 2 0,3-4-607,3 1 0,0-1 363,1-3 1,0-1-389,3 2 0,-3-4 216,2 3 0,2-4-273,-2 1 1,1 2-111,-4-2 1,1 1 1,-1-1 0,0-3 69,1 0 0,0 0 29,3-3 0,-3 1-34,3-1 0,-2 1 69,2-4 1,-3 1-86,2-1 0,2-2 63,-2 2 0,4-5 38,-4-4 0,4 3 17,-3-7 1,2 6 67,-2-3 1,-1 0-102,7 19 0,-1 0 0,-8-19-228,-1-3 0,1 3 245,-1-3 1,-1 3-36,-1 1 0,-2 3 24,-2-4 1,1 5 0,3-1 0,1 0-65,-2 0 0,6 1-141,0-5 1,4 4-297,-4-4 0,5 1 199,-2-4 1,3 5-529,1 2 0,-2-2 816,-1 2 0,-1 0 0,-1 2 0,2 1 0,-3 0 0,-1 0 0</inkml:trace>
  <inkml:trace contextRef="#ctx0" brushRef="#br0" timeOffset="2">17421 9525 8566,'-10'-9'-1222,"2"-1"611,2 1 1760,2 0-879,4-1 1,4 2-431,2 2 0,2-1 214,2 4 0,-1-2 47,0 2 1,1 2 5,-1-2 1,3 2-1,1 1 1,3 0-7,0 0 1,-2 3-159,2 0 1,2 4-284,4-4 0,4 3 640,-1-3 0,2 1 3,1-1 0,1-2-150,2 2 1,2-2-3,4-1 0,-3 0 45,0 0 1,1-3-83,6 0 1,-4-3-121,0 3 1,1-3 140,-4 3 1,2-2-72,1 2 0,-3 2 56,0-2 1,-4 2 12,1 1 1,3-3-66,0 0 0,2 0-106,1 3 0,1-3-40,3 0 1,0-4 148,3 4 1,-3 0-98,-4 3 0,0-3 79,1 0 1,2-1-89,0 1 1,1 2 56,-4-2 0,0 2-1,0 1 1,3 0 46,-3 0 1,-2 3 105,-7 0 0,1 1-18,2-1 0,1-2-93,2 2 0,-1 1-80,-2-1 1,2 1 102,1-4 0,4 3-135,-4 0 1,1 0 75,-4-3 0,-1 0-7,4 0 0,1 1-74,2 2 1,-3-2 74,0 2 1,-3-1-58,3 1 0,-1-1 48,2 5 1,0-2-17,-4 1 1,-3 1 15,-4-4 1,4 4 176,3-4 1,-3 0-112,-3-3 1,0 3 12,3 0 0,-1 0 5,-2-3 0,2 0 19,-3 0 1,0-3 109,1 0 1,3 0-141,3 3 1,0 0-176,-3 0 1,1 0 99,2 0 0,-2 0 49,2 0 0,-3 0-9,-3 0 1,2 0-42,-2 0 0,-3 1-121,0 2 1,-1-2-162,0 2 0,-1-2 447,2-1 0,-3 1-5,0 2 1,3-2-293,0 2 1,2 1 113,-2 0 1,3 0 201,-3-1 0,-1-2-98,-2 2 0,1 1 107,1-1 0,-1 3-118,2-2 0,0 0 13,0-1 1,3-2 43,-3 2 1,4-2-46,-2-1 0,3 0-84,1 0 1,-2 0 85,2 0 0,-5 0-103,5 0 1,-2 0 27,2 0 1,0 0-124,-1 0 1,1 3 113,0 0 0,0 0-14,0-3 1,3 0 132,0 0 1,0-3-112,-3 0 1,0-1-76,0 1 1,0 1 85,0-4 0,-4 3 283,-3 0 0,-2-1-52,-3 1 0,0-3-137,-3 3 0,-1-3-102,-3 2 0,-4 0-287,-1 1-94,1 2 244,-4-3 0,2 4-2116,-6 0-606,-2 0 324,-1 0 2510,2 0 0,0 4 0,-1 1 0</inkml:trace>
  <inkml:trace contextRef="#ctx0" brushRef="#br0" timeOffset="3">21750 9292 8494,'-14'-10'0,"1"-3"0,7 6 576,3-2-391,2 6 1,5 0-158,2 6 1,4 2 202,2 4 0,-2 1 290,3-1 1,-2 4-153,2 3 0,-2-2 72,4 2 1,1-1-12,3 4 0,-2 0-142,-1-1 0,1 1 24,-1 0 1,0-4-142,0 1 1,0-5-183,-3 1 0,-4-2 41,-3-4-333,-4 2 1,-6-3 12,-8 5 0,-10-3-146,-6 2 0,-5 0 436,-7 10 0,15-9 0,-1 1 0,-2 3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172"/>
    </inkml:context>
    <inkml:brush xml:id="br0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1713 15326 14709,'0'-10'-801,"0"1"780,0 0 1,0 3 171,0-1 1,4 5 402,3-1 1,2-1-314,3 1 0,0 0-357,3 3 1,1 1-265,2 2 0,2-1 125,2 4 0,1 0 20,5 4 0,1-4 95,2 0 0,5-1 3,7 2 0,5-3-270,-21-4 1,1 0-1,4-2 1,1 0 320,0-1 1,2-1 0,2 0 0,0 0 106,4-1 1,-1 1 0,-2-1 0,1 1 135,1 1 0,0 0 1,-2-1-1,0 1 94,-2 1 0,-1 1 0,2-1 0,0 1-53,-2 1 0,1 0 0,-1 0 1,0 0-22,1 0 1,0 0 0,-2 0 0,0 0-55,2 0 0,-1 0 1,0 1-1,1 1-94,3-1 1,-1 1 0,-2 1-1,0 0 35,4-1 1,0-1-1,-2 1 1,0 0-281,2 0 0,1 0 0,0-2 0,0 2 268,4 1 1,0 0-1,-3-1 1,-1 1-390,3 0 0,-1 0 1,1 1-1,-1 0 350,2 0 1,0-1 0,2-1 0,0 1 37,3 0 0,0 0 0,-3-2 0,1 0 38,1 1 0,1-1 1,0 0-1,-1-1-20,1 0 0,0 0 0,2 0 1,0 0 76,1 0 1,0 0 0,0 0 0,-1 0-338,-1 0 1,1 0 0,-1 0 0,0 0 318,0 0 1,0 0 0,1 1-1,0-1 4,-2 2 1,-1-1 0,1 2 0,-2 0-83,-4 1 1,-1 1 0,2 0 0,0-1-36,-1 1 1,-1 0 0,2-1-1,0 1 79,-1-1 0,-1 1 1,1 0-1,0-1-113,0 1 0,-1 0 1,0-1-1,0 1 66,2 0 1,0-1 0,0 1 0,0 0-64,1-1 1,1 1 0,-2-1 0,0 0 23,0-1 1,0 0 0,0 1 0,0 0 6,1-2 0,1-1 0,0 1 0,0-1-16,-2-1 1,0 0 0,1 0 0,-2-1 12,-3-1 0,-1 1 0,-1 0 0,1 1-183,-1-2 1,-1 1 0,-1 0 0,0 0 57,-3-1 1,0 0-1,-2 2 1,-1-1-832,-4 0 0,-1-1 1,24 5 514,-3 4 1,-2 2 428,-5 3 0,0 3 0,-8 3 0,-2 1 0,-3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173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3799 9888 8381,'5'-13'-264,"2"0"-67,-4-5 1,6 4 595,0-4 0,4 5 13,6 1 1,1-2-235,1 2 0,3-1 78,4 4 1,0 0-149,0 0 1,1-1 81,2 1 0,-1 3-118,4-1 0,-4 5 97,1-1 1,2 2-8,1 1 1,0 0-167,0 0 1,-2 0 82,5 0 1,-1 1-28,8 2 0,-1-2-202,4 3 1,-1-3 288,1-1 0,1 0 57,-1 0 1,1 0 173,-8 0 1,4 0-168,0 0 0,4 0 57,2 0 0,-24-2 1,1 0 74,22-1 0,-22 0 0,0-1-103,-1 1 0,1 0 0,3-1 0,1 0 0,0-1 0,0 0 1,0 2-1,0 0-206,-3 0 0,0 0 0,1 2 0,1 0 138,-1-1 1,1 1 0,3 0 0,-1 1 16,-1 0 1,0 0-1,1 0 1,-2 0-10,-2 0 0,0 0 0,0 0 0,-1 1-2,-1 0 0,1 1 0,1-1 0,1 0-184,-3 2 0,0 0 1,1-1-1,-1-1 84,21 5 1,2 0 102,1 0 1,-24-3 0,1-1 22,23 1 1,-4-2-18,-2 2 0,-1-1-83,4 1 1,-1-2 42,1 3 0,-5-3-4,-2-1 0,2 0-181,-2 0 0,4 0-433,-4 0 1,-3 4 612,-3 2 0,-3 1 0,3 1 0,0 2 0,-4 3 0,-4 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174"/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4395 12896 22171,'-4'-10'-3277,"-3"1"1638,3 4 1,-1 1 1074,2 4 1,1-1 692,-4-3 1,3 3 148,-4-2 1,1 2 486,-3 1 0,-5 0-157,-1 0 0,0 3-436,0 0 1,-1 5 738,-2-2 0,2 1 99,1-1 0,1 3-268,2-3 0,-1 1 158,7-1-571,2 3 0,0-4 92,4 4-778,0-4 1,8 4 0,3-4 0</inkml:trace>
  <inkml:trace contextRef="#ctx0" brushRef="#br0" timeOffset="1">4534 12998 18901,'-6'0'-57,"0"0"170,0 0-854,1 0 631,0 0-169,14 0 1,-3 0-12,6 0 1,-1 0-85,-2 0 1,3 0 316,1 0 0,3 4 1,-1 1-1</inkml:trace>
  <inkml:trace contextRef="#ctx0" brushRef="#br0" timeOffset="2">4795 13091 18430,'6'0'-691,"1"0"547,-1 0 0,3 0-256,0 0 1,1 0 110,-1 0 0,0 0 80,1 0 1,2 3-3,0 0 0,5 0 169,-2-3 0,3 1-39,1 3 1,-1-3 0,1 7 1,0-3-1</inkml:trace>
  <inkml:trace contextRef="#ctx0" brushRef="#br0" timeOffset="3">5168 13166 18901,'6'0'0,"0"0"0,0 3-698,3 0 1,1 0 644,-1-3 1,0 3-152,1 0 1,-1 1 22,0-1 0,2-2 202,1 2 0,-2 2-297,3-2 0,0 0 63,0-3 1,0 1-26,0 2 0,-2-2 249,4 2 1,-3-1-12,0 1 0,7-2 0,1 3 1</inkml:trace>
  <inkml:trace contextRef="#ctx0" brushRef="#br0" timeOffset="4">5614 13268 19689,'-4'-5'-3277,"3"-3"3688,-3 6-240,4-2-1197,0 4 1489,4 0-354,-3 0 1,8 0 0,-4 0 0</inkml:trace>
  <inkml:trace contextRef="#ctx0" brushRef="#br0" timeOffset="5">5847 13193 18901,'0'-6'-720,"0"0"0,0 3-359,0-3 731,0 4 0,4-2 901,3 4 1,1 0-1349,1 0 811,-4 0 1,8 0-1,-3 0 1</inkml:trace>
  <inkml:trace contextRef="#ctx0" brushRef="#br1" timeOffset="6">6294 14208 8007,'0'-9'-347,"0"3"470,0 0 113,0 4 1,4-6-318,2 5 1,1 0 95,2 3 1,-2 0 174,6 0 1,1 0-35,2 0 1,2 0 1,4 0 0,2 1 20,4 2 1,3-1-18,0 5 0,5-5-81,1 1 1,2-2-78,4-1 0,4 0 237,2 0 1,2 0-317,-1 0 1,1 0 179,-23 0 0,0 0 0,0 0 0,0 0-37,0 0 1,0 0 0,25 0-80,-1 0 1,-3 4 40,1 2 1,-7-1 65,-3 1 1,-2-3-264,-4 0 0,-2 1 84,-4-1 1,-4 1-661,-3-1 0,-1-1 744,-1 4 0,-3-1 0,-3 4 0,-5 2 0</inkml:trace>
  <inkml:trace contextRef="#ctx0" brushRef="#br0" timeOffset="7">7514 12970 8716,'0'-12'-4,"0"-1"1,0-2-368,0 2 0,3 1 348,0 3 0,0-1-487,-3 1 404,0 4 1,3 0 117,0 1 115,0 3 1,-4-3 109,-2 4 0,1 0 8,-4 0 0,3 0 726,-3 0-208,4-4-544,-2-1 0,4-4-274,0-1 1,1 1 124,2 0 0,3-1-201,6 1 1,1-3-14,5-1 1,3-3 123,7 0 0,5-4 6,4-2 1,5-4-283,4 1 0,-21 12 0,1-1 391,0 0 1,1 0-1,0 0 1,1 0-54,-1 0 1,1 0 0,2 1-1,-1 0 35,1 0 0,-1 1 0,2 0 1,0 1-43,-1 1 0,-1 1 0,3 1 0,-1 1-23,0-1 0,1 0 1,0 2-1,0 0-11,0-2 1,1 0-1,-2 2 1,0 1-15,0-1 1,0 0 0,0 0-1,0 2 3,1 1 0,1 0 0,1-1 1,1 0-18,-1 1 1,0 0-1,0-1 1,1-1 40,-1 0 0,0 1 0,0 1 0,0 0-12,1-1 1,1 2-1,-1 0 1,0 1 45,1 0 1,0-1-1,-1 0 1,0 0-286,-1 1 0,0-1 0,0 0 1,0 1 343,1 1 0,1 0 0,1-1 0,1-1-31,0 1 1,1-1 0,2-1 0,0 0-20,-1 1 1,1 0 0,-1-1 0,0 0 17,2 2 0,0-1 1,-3-1-1,1 0-304,1 1 0,1 1 0,1-2 0,-1 0 369,1 1 1,1 1-1,2-3 1,1 0-73,1 1 0,1 0 0,-4 1 0,1-1-92,1 0 1,2 0 0,-1 1 0,0 1 91,2-2 1,-1-1 0,1 2-1,0-1-58,1 0 1,0 0-1,-2-1 1,-1 0-294,3 0 0,1 2 0,-4-1 1,1 0 333,0 0 1,1 0-1,2 2 1,0-1-59,-16 0 0,0 0 0,0 0 0,17 0 0,0 1-95,-2-2 1,0 0 0,1 1-1,-1 1 91,-2 0 1,1-1 0,1 2 0,0-1 22,2 1 0,0 0 0,-3-1 0,-1-1 78,1 1 0,0-1 0,-3 0 0,1 1-43,-2 1 1,1 0 0,1 0 0,1 0-94,1 0 1,-1 0 0,-2 0 0,0 1 102,-2 1 1,0-1 0,-2 0 0,0-1 7,1 2 1,-1-1-1,0 2 1,0-1-95,2 1 1,0 1 0,-3-1 0,-1 1-4,1-1 0,0 0 0,-1 1 1,1-1-26,1-1 1,0-1 0,0 3 0,0 0 51,2-1 1,0 0 0,-3 0 0,0-1-43,2 1 1,-1 0 0,-2-1 0,1-1 52,1 3 0,1-1 0,-1-2 1,0 0 36,0 0 0,0 1 0,-1-1 0,0 0-3,0 0 0,0 1 0,-1-2 0,-1 1 90,-1 1 1,-1-1 0,2 0-1,0-1-44,2 0 0,0 0 0,-4 0 1,0 0-17,0 0 0,-1 0 0,-1 0 0,0 0-88,1 0 1,1 0 0,-1 0 0,1 0 184,1 0 1,0 0 0,-4 2-1,0-1-217,-1 1 1,0-1 0,0 1 0,-1-1 83,-2 0 1,0-2-1,1 1 1,0 0 106,1 0 0,-1 0 0,-2 1 1,0-1-137,-2 2 0,0 0 0,24-1 390,-6 2 1,0-2-402,-3-1 0,-2 0-7,-7 0 1,-3 0 374,-6 0 0,-1 0-359,-5 0 1,-2 0 138,-8 0-436,-4 0 0,2-1 173,-4-2-1343,0 2 523,-3-4 0,-4 6 943,-2 3 0,-6 1 1,-3 4-1</inkml:trace>
  <inkml:trace contextRef="#ctx0" brushRef="#br1" timeOffset="8">16210 12085 8544,'-19'-17'0,"2"-1"289,11-3 1,3 3 519,6 9 0,5 4-439,4 1 1,6 8-313,1 2 0,0 5 324,6 2 1,0 0-102,3-1 0,4 2-34,2 1 0,3 3-58,4-3 0,-4 6-250,0 1 1,-4-1-165,-5-6 1,-7 3-244,-2-3 1,-13 2 86,-6-2 1,-14 3-258,-14-3 1,-12 7-368,16-10 0,-2 1 1005,-4 0 0,-2 1 0,3 0 0,0 0 0,-3 0 0,0 0 0</inkml:trace>
  <inkml:trace contextRef="#ctx0" brushRef="#br1" timeOffset="9">16564 12923 8583,'-20'5'0,"4"-3"-502,10 4 1,4 0 7,8 3 0,9 5 209,13 1 0,9 2 686,10-2 0,-21-6 1,2-1-30,3-1 0,3-2 0,5 2 0,2-2-71,6-2 1,2 0 0,-13-1 0,0-1 0,1 0-414,2 0 1,1-1-1,-1-1 1,4 0 0,0-1-1,1 0 198,2-1 1,1 0 0,-1 0 0,-2-1 0,0 1 0,-1-1-12,-1-1 0,1 0 0,-1 0 0,-1 1 1,-1 1-1,0-1-104,-2 1 0,-1 0 1,0 0-1,14 0 1,-1 0-137,-4 1 0,-2 1 0,-7 0 0,-1 1-492,-5-2 0,0 1 1,16 0-76,-13 1 1,-10 4 731,-11 2 0,-3 2 0,-1 2 0</inkml:trace>
  <inkml:trace contextRef="#ctx0" brushRef="#br1" timeOffset="10">4339 15875 8200,'0'-6'327,"0"0"1,0 2-101,0-2 0,4 4 35,2-1 0,7 2 124,2 1 1,4 0-141,2 0 1,3 0 74,4 0 1,8 0-68,5 0 1,0 0-263,3 0 0,-1-1 165,4-2 1,-2-1-168,-1-2 0,-5 0-353,-8 3 1,-1 2 265,-8-2 1,-1-1-1633,-2 1 1309,-5 0 1,-4 4-4,-7 2 423,-2 2 0,-5 9 0,-1 0 0</inkml:trace>
  <inkml:trace contextRef="#ctx0" brushRef="#br1" timeOffset="11">4814 15847 8093,'-5'-4'-319,"-1"3"551,3-2 1,2 6 390,-2 3 1,2 8-262,1 4 0,0 6-103,0 7 1,0 3-29,0 6 0,1 0-181,2 3 1,-1-3 868,5 0 1,-5 0-759,1-2 0,1-4-691,-1-10 1,0-1-319,-3-4-212,4-5 1,1-4 1059,5-7 0,-1-2 0,0-1 0</inkml:trace>
  <inkml:trace contextRef="#ctx0" brushRef="#br1" timeOffset="12">5251 15894 8314,'-5'-5'301,"1"0"0,5-4 206,2 0 1,5 0 235,5 3 1,4-2-269,2 2 1,0-3-84,2 0 0,0 4-335,1 2 0,-3 2 144,3 1 1,-3 7-141,-4 2 1,1 8 146,-7 2 1,2 3-564,-8 6 0,0 3 101,-3 0 1,-1 1-49,-2-1 0,-6-2 232,-3 2 0,-4-3 118,4-3 1,-4-3 168,4-7 0,-3 2-64,2-5 754,1-3-277,2-5-298,5-4 1,2-1-79,6-2 0,2 1-13,5-5 1,3 4-212,3-3 1,-2 1-262,2-1 0,-1-2-201,4 5 1,-1-1 233,1 1 1,0 2-1384,-1-2 1,-2 3 1580,-1 3 0,5 2 0,4 5 0</inkml:trace>
  <inkml:trace contextRef="#ctx0" brushRef="#br1" timeOffset="13">5642 16676 8178,'-12'12'-210,"0"1"1,-5 0 352,1-1 1,-2 1 238,-4 5 0,-3-4-38,-6 5 0,-2-3-81,-4 3 0,-6-1 141,-3 1 0,-1-1-438,-2-3 1,0-3 197,-1-5 0,1 1 9,21-5 0,0 0 1,-23 1-210,23-2 0,0-1 0,1 0 0,1-1 29,-2 1 1,0-2-851,-2-2 1,0-2 800,-1 3 0,1-2 1,-1-5-1,1-1-6,0 1 1,1 0 0,-1-2 0,0-1-226,0-2 0,1 0 0,0-1 1,1 0-52,-1-2 0,2 0 0,2 0 1,0 0 134,-1-3 1,0-1 0,1 0 0,1 0 5,0 0 0,1-1 0,1-3 1,1 0 19,-1-1 0,0-1 1,4 3-1,1 1 134,0-1 0,0 1 1,-8-22-12,7-1 0,4-4 206,8 1 0,4 0-139,8 6 1,6-2 27,9 5 1,5-5 180,-10 23 0,2 1 1,1-1-1,1 1-94,2-1 1,2 1 0,2-1 0,0 0 28,2-1 1,0 0 0,0-1 0,2 1-3,2 0 1,1 0 0,-1 1 0,0 0-23,3 0 1,1 1-1,0 1 1,0 2-69,1-1 0,0 0 0,3 1 0,0 1-100,-2 3 0,1 0 0,2 1 1,-1 1 92,-3 4 1,1 1 0,-1 1-1,0 3-53,2 0 0,0 2 1,-2 1-1,0 0-16,-1 1 0,0 2 0,-2 1 1,1 2 34,-2 2 1,-1 3-1,0-1 1,0 2-210,-1 2 0,0 0 0,1 2 0,-1 0 72,-1 1 0,-1 0 0,0 2 0,-2 0 163,0 1 0,-1 0 1,-2 1-1,1-1 22,0 2 0,-1 0 0,0 2 1,-1 1 36,-1-2 0,-1 0 1,-2 0-1,-2 0 44,11 20 0,-2-1 285,-7 2 0,1 1-208,-8-1 0,-1-3-33,-4 0 1,-5 0 87,-9-1 0,-3 4-115,-9-4 1,-3 0-120,-3-2 1,-10 0 155,15-18 1,-1 0 0,-2 0 0,-2-1-138,-1 1 1,-1 0-1,-2 1 1,-1-1-731,-1 0 0,0 1 0,-1 1 0,0 0 121,0 0 1,-1 0 538,-4 0 0,0 1 0,0 1 0,0 0 0,-4 0 0,1 1 0,1 1 0</inkml:trace>
  <inkml:trace contextRef="#ctx0" brushRef="#br1" timeOffset="14">6043 16080 7818,'5'-4'-366,"-1"3"0,-1-5 1046,0 3-190,0 2 326,-3-7-180,0 3-73,0-4-360,0-1 0,0 1-1,0 0-80,0-1 1,5 0 125,1-2 1,-1 1-235,1-1 0,3-3 114,4 0 0,3-3-149,0 0 0,1-1 29,2 0 1,3 1 76,0-1 0,7-3-62,-2 1 0,3-4-5,-2 3 1,1-1 26,2 2 1,-2 1 30,2-2 0,-1 3-31,1 0 0,-2 3 27,2 1 0,-2 0 19,-1 0 0,0 1 1,0 5 1,-3 0 12,0 0 1,0-1 7,3 1 1,0 3 7,-1 0 1,1 2 0,0-2 1,3 1-27,0-1 1,4-2 114,-4 1 0,4 2-91,-1-1 0,1 1-51,-1-1 0,-1 1-12,-2 5 0,-2-1 3,2-2 0,2 2 17,2-2 0,-2 2-8,1 1 0,-3 0-15,3 0 0,-1 0 19,1 0 1,-1 0-64,-2 0 1,-1 0 56,5 0 1,-1 1 69,3 2 1,-3-2-9,0 2 0,-3 3 19,3 0 0,1-1-38,2 1 0,-4 0 8,-2 4 0,1-1 138,-1 0 0,3 1-86,-3-1 1,0 0 140,-3 1 0,0 2-88,0 0 0,-3 2 84,0-2 0,-5-1-85,2 1 0,-2-2-46,-2 0 1,1-1-28,0 0 0,-4 1 26,1-1 1,-5-3-129,1 0-299,3-4 1,-5 6-605,3-5 0,-6 0 23,-1-3-1839,-4 0 328,2 0 1732,-4 0 1,-8 0 0,-2 0 0</inkml:trace>
  <inkml:trace contextRef="#ctx0" brushRef="#br1" timeOffset="15">8445 15428 8112,'-9'-5'1237,"-1"-3"-793,5 7 0,2 1-19,6 6 0,2 5-121,5 2 0,0 3 148,2 0 0,3 2-3,3 4 1,1-2-146,0 1 0,2-1-86,1-1 1,0-2 19,-3-1 0,-5 0-96,-2-3 0,-4-2 379,-2-5-291,-4 3 1,-3-5-156,-8 2 0,-6 1-225,-7-4 0,-4 5-1064,-6-2 0,-6 2 632,1 1 1,-8 5 362,-1 1 1,19-4-1,-1 0 1,-2 1-1,-1 0 1</inkml:trace>
  <inkml:trace contextRef="#ctx0" brushRef="#br1" timeOffset="16">10195 16741 8112,'-9'5'2462,"0"3"-1850,-1-2 0,1-1 51,0-2 1,0-2-223,-1-1 1,0 0-152,-3 0 0,-1 0-38,-5 0 1,0 0-262,-3 0 1,-3-4-49,-6-3 0,-3 2-55,-6-1 0,-3 0-195,-3-3 1,19 4 0,0 0 164,-1 1 0,0-1 1,-4 0-1,-1 0-26,0-2 0,1 1 0,-3 1 1,-1-1 46,2-2 1,0 0 0,-2 0 0,0 0-159,0-3 0,0 0 0,-1 0 1,0-2 229,1 0 1,0-2 0,2 2 0,1-2 11,5 2 1,0-2-1,2 0 1,0-2 28,1 1 0,1-2 1,2-1-1,2-1-116,3 0 0,0 0 0,-10-22-1,12 2 1,2-2-167,7-1 0,4-6 227,8 3 0,6-3 15,10 3 0,-10 22 1,1 0-164,4-1 0,1 0 0,2 0 0,1-1 148,3-2 1,2 0 0,0 1-1,1 1-114,0 0 1,-1-1 0,0 3-1,0 0 31,0-1 1,1 0-1,-1 1 1,0 1-82,2 1 1,0 1 0,-2 2-1,-1 1 51,-2 2 1,0 1 0,1 0 0,-1 2 1376,20-12 0,1 3-494,-4 7 0,0 4-478,-9 5 1,4 3-177,-1-3 0,2 4-64,1-1 0,0 6 203,-3 3 0,2 2-42,-2 2 0,4 2 67,0 0 1,1 5-66,-5-2 0,3 3-19,4 1 0,-3 2-172,2 1 1,-2 4 132,-4-1 0,1 2-106,-4 1 1,3 3 77,-3 0 0,-3 1-156,-3-1 1,0-1 102,3 4 1,-3 0-19,-3 3 0,0-2 53,-7-1 0,0-3 3,0 3 0,-4-7 485,-2 1 1,-1-4-430,-5 1 1,1 2 584,-4-2 0,0 2-613,0 1 0,-1-3 582,-3 0 1,0-1-327,-2 4 1,-5-4 126,1-2 1,-2-3-328,0 0 0,0 1 6,-3 1 1,-1-1 6,-2 2 0,-2-2 41,-2-2 0,1 2-125,-3 2 0,0-3 79,-1 3 0,-2-1-237,2 0 0,-6-1-12,-3 2 1,1-4-172,-1-2 1,0 0 115,-4-3 0,4-1-218,0-2 0,1-2 15,-1-2 1,5 1-187,4-4 0,1 0-1088,0-3 1,1 0 9,4 0 1629,1 0 0,-1 4 0,0-1 0,1 0 0</inkml:trace>
  <inkml:trace contextRef="#ctx0" brushRef="#br1" timeOffset="17">9246 15847 8304,'-7'0'158,"1"0"-771,4 0 364,-2-4 1,11-1 1022,3-5 0,9 1-294,3 0 1,5 0-99,4-1 1,3 1-249,6 0 1,0-1-333,3 1 0,-4 3-109,2 0 1,-4 2 211,-3-2 1,-2 4-577,-4-1 0,-8 2 671,-5 1 0,-7 4 0,-4 1 0</inkml:trace>
  <inkml:trace contextRef="#ctx0" brushRef="#br1" timeOffset="18">9525 15838 8295,'-5'6'102,"2"0"0,-1 0 155,0 4 0,1 3-17,3 3 1,0 2 246,0 4 0,0 6-143,0 6 0,0 2-378,0 2 0,0 0 132,0 2 1,0-5-598,0 3 0,0-8-9,0-2 1,1-9-270,3-6 0,-2-4 276,4-3 501,-4-2 0,6-8 0,-3-1 0</inkml:trace>
  <inkml:trace contextRef="#ctx0" brushRef="#br1" timeOffset="19">10046 15828 7537,'-9'-5'689,"0"1"1,-1 4-324,1 0 0,0 0-138,0 0 1,-1 3-135,1 0 0,0 5-50,-1-2 1,2-1-439,2 1-606,-2 0 581,2 4-1,1-5 0,2-1 138,6-4 1,-1 0-4,4 0 1,2 0 178,4 0 1,-2-4-9,3-2 0,-3 0 62,0 0 0,-1 1 232,0-1 0,0-1 546,1 4-348,-1-1 33,0 4 1,-2 5-148,-1 1 0,-4 3 178,1 4 1,-2 1-15,-1 5 0,0-1-142,0 1 0,0 3-45,0-1 1,3 4-3,0-3 1,0 4-230,-3-1 1,0-3 125,0 0 0,0-2-322,0-2 0,3 1 143,1 0 1,-1-2-240,-3-1 0,0 0 129,0-3 0,-1-1 0,-2-3 1,0-2 38,-3-1 1,0-1-6,-3 1 0,-1 2-287,1-1 1,-3-3 83,-1-1 1,1-2 559,3-1 0,-1 0-127,1 0 1,3 0 393,0 0 192,3 0-101,-1-4 0,5-1-200,2-5 1,4 4 123,5 0 0,-1 1-376,5-1 1,-1-2 65,4 5 1,0-4-479,-1 1 1,4 2 195,0 0 1,0 0-328,-4 1 1,1 0 253,-1 3 0,-2 0-1340,-1 0 0,0 4 1485,0 2 0,-1 3 0,-5 0 0</inkml:trace>
  <inkml:trace contextRef="#ctx0" brushRef="#br1" timeOffset="20">10447 16368 7143,'-10'0'0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195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6834 12365 8166,'0'-10'-145,"0"1"-10,0 0 0,1 3 380,2-1 0,2 5-70,5-1 0,3-1 90,3 1 0,1 0-87,2 3 1,1 0 25,1 0 0,3 4-39,4 2 0,3-1-12,0 2 1,4-2-90,-1 1 1,4 1 114,2-4 1,2 4-357,5-4 0,0 0 332,-1-3 1,5-1-76,-25-1 0,1 1 1,0 0-1,0 0-8,1-2 1,0-1 0,0 3-1,0-1-16,0-1 0,0 0 1,1 2-1,0 0 16,2-1 0,0 1 0,-3 0 0,-1 1-3,2 0 0,1 0 0,-3 0 0,1 0-20,0 0 0,0 0 0,-2 1 0,1 1-6,1-1 0,0 1 0,-1 2 1,-1-1-29,2 0 1,0 1 0,0-1 0,0 2 48,-2-1 1,0 1 0,2 1 0,-1 1-70,1-1 1,0 0 0,-1 0 0,-1 0 53,0-1 0,1 0 0,-1 0 0,0 0-16,2 1 1,0 0-1,0 0 1,0-1 24,0 1 1,0 0-1,24 5 27,-3-2 0,2 0 11,-1 0-792,-23-4 1,0 0 740,20 0 0,-20-2 0,1-1 141,-2 0 0,1-1 0,0 0 0,2-1-166,0 2 0,1-1 0,1 0 0,1 0 34,0 1 1,1 0 0,1-2-1,-1 1 27,-2 0 1,0 1-1,1-2 1,0 1 0,1-1 1,-1 0 0,4 1 0,-1 1-18,-1-1 1,0 1 0,1 0 0,0-1-232,-3-1 1,-1 0-1,0 1 1,2 1 212,-1 0 1,1-1 0,1 1 0,0-1-22,0-1 0,0 0 0,-1 2 0,0-1-24,-2 1 0,0 0 0,0 1 0,0 0 47,1-2 1,1 1 0,1 0 0,-1 0-48,0 0 1,-1-1-1,0 0 1,-1 0 39,-3 2 1,0 0-1,2-1 1,-1-1-23,1 3 0,-1-1 0,2-2 1,0 1-15,-1 1 1,-1 0-1,1-1 1,-1-1 34,-1 2 1,0 0 0,-1-1 0,-1-1-23,0 2 1,1 1 0,23 2 0,0 3 1,-1 0 46,-9 1 1,3-1 560,-2 0 1,-2 1-614,-5-1 0,1 0 31,-4 1 1,4 2-32,-4 0 1,2 2-3,-5-2 0,2 0-7,-6 3 1,2-2 312,-1 2 0,1 0-278,-4 0 0,-1 2 523,-2-5 1,-1 5-527,-3-2 0,3-1 391,-3-2 0,0-1-378,0 2 1,-3-5 57,0 5 1,-2-8-186,0 4-87,-1-6 1,-3 1-298,0-4-531,-3 0-1306,1 0-960,-4 0 3177,-9 4 0,3 2 0,-7 3 0</inkml:trace>
  <inkml:trace contextRef="#ctx0" brushRef="#br0" timeOffset="1">12188 12747 8281,'-18'-5'1268,"3"-1"-1564,5-2 1,6 4 53,4 4 0,1 5 597,2 7 1,6 3-175,3 3 1,5-2 464,-2 0 0,3-1-214,0 4 0,2-4-18,2 1 0,1-1-349,1 4 0,2-5 50,-4-1 1,-1-3 73,-6-1 2,-1 1 1,-11-4 3,-6 0 1,-11-4-53,-11 1 1,-10 1-255,-5 0 1,-10 3-36,23-4 0,-2 0 0,0 1 0,-2 0-311,-1 1 1,-1 0 0,-1 1 0,0 2 144,0 1 1,0 1 0,-1-1 0,1 1-239,1 2 1,1 1 0,1-1-1,1 0 550,0 0 0,1 1 0,2 1 0,0 1 0,1-2 0,0 1 0,-1 0 0,0 1 0,-1 0 0,1 1 0</inkml:trace>
  <inkml:trace contextRef="#ctx0" brushRef="#br1" timeOffset="2">10354 13156 9292,'-10'-9'67,"1"0"0,3-2 245,0-1 0,4-2 16,-2-1 0,3-3-58,1 3 1,4 0-105,-1 0 1,4 0-136,-1 0 1,5-3 115,2 3 0,3-3-48,0-1 1,3 4 124,2-1 1,3 1-244,4-4 1,2 0-81,4-3 1,1-1-295,9-2 0,-1-2 370,4 3 0,-22 10 1,0 0 65,2-2 1,-1 1 0,1 0 0,1 2-33,0-1 1,0 0 0,-2 0 0,1 1 21,-1 2 1,0 0 0,1-1 0,0-1-35,3 2 0,-1 1 0,-2-1 0,0 1-6,1 2 0,0 0 1,-1 0-1,0 0-4,1 2 0,0-1 0,0-1 1,0 0 4,2 0 0,-1 0 0,0 1 0,-1 1-5,2 0 0,-1-1 0,0 2 0,-1-1 41,0 0 0,0 0 0,0 0 0,1 1-17,0-1 0,1 0-12,-2 1 1,1 0-677,1 0 0,0 0 683,-2 1 1,0-1 0,0 1 0,1 0 13,0 1 1,1-1-40,0 0 0,1 0 29,-1 3 0,1 1 1,-1-2-1,0 0-74,-2 2 1,-1 0 72,3-2 0,1 0 0,-3 1 0,1 1 20,2-2 1,1 1 0,-2 0 0,2 1-201,0 0 1,1 0 0,0-2 0,0 1 356,1-1 0,0 0 3,3 1 1,1-1-403,1 2 0,1 0 0,0 0 1,0 0 314,-1 0 1,0 0-1,-1 0 1,0 0-58,1 0 0,0 0 0,1 0 0,0 0-16,4 0 1,-1 0 0,0 0-1,-1 0-3,2 0 0,-1 0 0,0 0 0,-1 0-52,0 0 0,0 0 0,1 0 1,1 0 47,-1 0 0,1 0 1,-2 1-1,-1-1-65,0 2 0,-1 0 0,1-2 0,0 1 90,2 0 0,1 1 0,-2 0 0,1 0-4,0-1 1,0 1 0,-2 1 0,0 0-35,0-1 1,-1-1 0,0 3 0,1-1 10,0 1 0,1-1 0,1-1 0,0 1 20,-1 0 1,0 0-1,0 0 1,-1-1 1,-2 1 1,-1 0 0,1 2 0,-1-1 9,2-1 0,1 0 0,-2 1 0,0 0-16,0 1 0,0-1 0,-1 0 0,0-1 0,-3 0 0,-1 0 1,0 0-1,0 0-12,-1 1 0,-1 1 0,1 1 0,0 1-3,-2-1 1,0 0-1,0-1 1,-1 0-60,20 1 0,-24-3 0,1 0 101,22 6 0,0 0 28,-5-3 1,-4 1-457,-6-4 1,-2 1 420,-4-1 1,-5-2-380,-5 3 1,-3-2 417,-6 1-1109,-4-2 1,-5 6 750,-6-4 0,-7 4-903,-6 0 1164,-8 1 0,2 1 0,-1 0 0</inkml:trace>
  <inkml:trace contextRef="#ctx0" brushRef="#br0" timeOffset="3">15912 12309 8520,'-5'-4'0,"-2"2"-336,4-4 138,4 3 1,8 3 897,7 7 1,1 4-281,2 1 1,4 2 191,1-2 1,3-1-153,1 1 1,3-2-193,0 0 0,4-1-354,0 0 0,-3 1 96,-1-1 1,-11-4-144,-4-2 164,-5 2 0,-11 1-694,-6 3 1,-13 1 67,-12 3 595,-2 1 0,7-3 0,-1 1 0,0 0 0,1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199"/>
    </inkml:context>
    <inkml:brush xml:id="br0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16434 17486 14906,'-4'5'2249,"2"-1"-2285,-6-4-36,7 0-106,-3 4 428,4 1 0,8 1-325,5-3 0,5 1 137,7-1 1,4 0 124,8-3 1,6-3-354,3 0 0,-19-1 0,1 0-29,3-1 1,0 0-1,3 1 1,-1-1 168,2-1 0,-1-1 1,0 1-1,0-1-151,-1 1 0,-1 0 0,1-1 1,-1 0 82,1 1 0,0 0 0,0 1 1,1-1 241,-2 0 0,1 0 0,0 1 0,0 0-85,-3 0 0,-1 0 0,1 1 0,-1 0-25,-1 1 1,0 0 0,1-1-1,0 1 67,-1 1 1,0 1-1,1-3 1,0 1 56,-3 2 1,1-1-1,0 0 1,0 1-93,1 1 0,0 0 0,0 0 0,0 0-12,0 0 1,0 0-1,0 0 1,0 0-139,0 0 0,0 0 1,0 1-1,0 1 87,-1 0 0,1-1 1,1 2-1,0 1-55,-1-3 1,0 1 0,0 1-1,-1 0 54,23 0 1,1 1-77,-23-2 0,0-1 0,1 0 0,0-1 41,-1 2 1,0-1-1,1 1 1,0 0 32,-2 0 0,-1 0 0,0-1 0,1 1-2,1-2 0,-1 0 0,24 3-6,-23-2-1,0 1 1,23 2 28,-25-2 1,0-1 0,23 0 32,1 2 0,-2-1-61,2 1 0,-2-2 57,1 3 0,3-3-198,1-1 1,-6-1 118,0-3 1,-4 3-119,1-2 1,1 1 155,-1-1 1,-4 2-7,-3-2 0,0 2 15,-6 1 1,1 1-60,-1 2 0,-5-2 313,1 2 0,-4-2-299,2-1 0,0 0 519,3 0 1,-3-4-457,-1-2 0,-2-2 322,3-2 0,0 1-339,3 0 0,0-4-72,0 1 0,-4-2 84,1 2 1,0 1-207,3-5 0,-1 5 140,-2-2 0,1 2 58,-5-1 0,1 0 110,-3-3 0,-1 2-210,1-2 0,0-1 243,-1-2 1,2-1-38,2 0 1,-3-2-38,3-1 0,-2 0-80,-2 4 0,2-1-7,2 0 0,-7 2 6,1 1 1,-5 0-207,-2 3 352,-3 1 0,-2 3-69,-4-1 0,0 4 50,0 0-340,-4 0 1,-2-4 29,-3 1 1,0 0-175,-1-1 1,1 1 131,0 0 1,-4-2-136,1-1 0,-1 1 127,0-5 0,-1 2-177,-5-2 0,0-2 111,1 3 0,-1-3 115,1 0 1,-5-4 170,-2 0 0,-2 1-6,-1 2 1,-3 1 38,0 3 1,-6-3-19,3 3 1,-5 1 33,5 2 1,-2 2 42,-1 0 1,-5 1-164,-1 0 0,1-1 68,-2 1 0,1 3-75,-4 0 1,-3-4 191,1-2 1,-1-2-374,4 2 0,-1 1 285,0-5 0,1 2-114,-1-2 1,4 0 36,-1 3 1,2-2-54,-1 2 0,-5-2 127,5 2 0,-4 1-34,7 3 1,-5-1 26,2 1 1,-3 3 68,0-1 1,1 4 14,-1-3 0,0 4-25,20 0 1,-1 1-1,-24 0 24,-2 1 1,26 0 0,0 0 102,-23 0 0,0 0-81,0 0 1,-2 3-79,24-2 0,0 1 0,-23 4 44,1-3 0,1 4-31,0-4 1,3 3-24,-3-3 1,3 4-13,-4 0 0,-1 1-34,24-4 0,1 1 0,-25 4 50,2 1 0,0 2-76,-1 1 1,2-1 50,21-7 0,1-1 1,-22 6 2,2-1 0,2 0 57,4 1 0,1-4-208,-5 0 0,4-1 174,-4 1 0,5 3 136,-1-3 1,1-1-224,2 1 1,3-4 67,0 1 1,1 2-61,-1-2 1,-4 4 84,1-1 1,3-2-174,-3-1 1,2 1 63,-3 0 1,4 0-18,0-1 1,4-1 69,-1 4 0,2-3 133,1 3 0,-1 1-49,-2 2 1,3-3-64,0 0 1,-3 1-87,3 2 1,-2 1 441,2 3 1,2-3-368,1 2 0,-1 2 312,4-2 1,-1 5-237,2-2 0,1 3 60,-2 0 1,4 1-163,2 0 0,-2 0 161,3 3 1,-2 1-189,2 2 1,-2 2 122,5-3 1,-7 4-139,4 3 0,-8-2 29,4 2 0,-2 1 97,-1 0 0,2 3 199,-1-1 1,4-2-199,2-1 1,4-2 7,2-1 1,1 0-183,4 0 1,1-3 106,3-1 1,5-3-274,1 1 0,5-3 3,2 0 0,3-1-202,0-3 1,5-1 23,4-5 0,3 0-62,3 1 1,2-2 311,4-2 0,6 1-162,3-4 1,5 5 368,-23-5 0,0 0 0,0 0 0,0 1 0,0 0 0,0 0 0,0 1 0,0 0 0,0 0 0,-1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200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6201 9683 8135,'-5'0'-143,"1"4"1,5-3 283,2 3 1,2 0-133,4-1 0,5 1 96,1-1 0,0-2 4,0 2 0,1-2 25,2-1 0,2 0 91,2 0 0,-1-4-101,3-2 0,1-2-3,3-2 1,1 0-115,2-2 1,-2 0 95,2-3 1,-2 2-42,-1-2 1,2 0 0,-2 0 1,1 4-9,-7 5 0,2 4 10,-2-1 1,0 2-9,-3 1 1,-1 0-18,1 0 1,-1 4 40,1 2 1,0 3-7,-1 0 1,1-1-10,0-2 1,-1 3-158,1-3 1,2 1 23,1-1 1,0-2 44,-3-4 0,2 0 28,1 0 1,1 0-8,-2 0 0,-1 0-12,2 0 1,-1-3 21,0 0 1,-1-1-31,2 1 0,0 2 24,0-2 1,0 2-26,-3 1 0,-1 0 25,1 0 0,-2 0 64,-1 0 0,2 0-33,1 0 1,-3 0 4,2 0 0,-1 0-33,1 0 0,-1 0 14,2 0 0,-6 0 79,6 0 1,-3-1-69,3-2 1,-4 2 120,1-2 0,-1 1-67,4 2 1,-3-3-40,-1 0 1,0 0-43,0 3 1,0 1-8,-3 2 1,-2 1 139,3 3 1,-3 0-80,-1-4 0,1 4 22,-1-1 0,0 0-32,1 0 0,3-3-4,3 3 0,-2-4-43,2 1 0,-1-2 4,4-1 0,2 0 62,1 0 1,3-4-5,-3-2 0,3-2 143,-4-2 1,5 4-157,-1 0 1,-2 0 142,-2-4 0,-1 5-70,-1 2 1,-1-1 61,1 1 0,0 0-74,-1 3 1,-2 0 4,-1 0 0,1 0 8,2 0 1,2 0-14,2 0 1,-3 3 237,3 0 1,1 3-95,-1-3 0,2 4 82,-2-4 1,4 1-31,-1-1 1,1-1-270,-1 4 1,1-3 175,-1 4 1,-1-5-287,1 1 0,-1-2 45,1-1 1,-3 0 146,-3 0 1,0 0-624,-1 0 0,3 0 244,-3 0 1,2 0-2523,-7 0 1165,3 0-1584,-1 0 3200,-1 4 0,-5 1 0,-4 4 0</inkml:trace>
  <inkml:trace contextRef="#ctx0" brushRef="#br0" timeOffset="1">20456 10065 8563,'-9'0'-718,"-1"0"669,5-4 1,2 3 557,6-2 1,2 2-121,5 1 1,3 0-175,3 0 0,1 0 74,2 0 0,3 0-68,-1 0 1,5 0-180,-1 0 1,3 0 93,3 0 0,2-3-187,4 0 1,2-2 41,1 2 1,-2-2-296,3-4 0,0 3 97,-1-1 0,0 1 156,-6-3 0,-2 3-142,-4-1 0,-1 5 78,-3-1 1,-1 2 315,-4 1 1,-2 4-11,-1 3 0,1 1 162,-1 1 0,-1 0-147,0 1 1,1-1 165,2 0 1,1 1-26,-1-1 0,4-4-190,0-2 1,4-2-131,-1-1 1,5 0 85,1 0 1,3-4-235,-3-2 1,4-2-45,-1-2 0,4-2-73,0 0 0,0-1 131,-7 4 0,0 0-144,-3-1 1,-4 1 206,-3 0 1,-1 2-12,-1 1 0,-1 4 140,1-1 1,0 2-138,-1 1 1,-2 1 213,-1 2 1,1 2 27,2 5 1,1-1 143,0 0 1,-4 4-153,1-1 1,-1 4 45,4-4 1,-2 1-5,-1 0 1,1-3-62,-1 3 0,3-3 3,2-1 1,-1 1-6,2-1 1,-2-3-41,2 0 1,2-4 38,4 1 1,1 0-20,2 0 0,-1-2-6,4 2 1,3-3 18,4-3 0,2 1-331,-3-5 1,5 2 312,-2-1 0,3-2 134,0 2 0,-2 1-135,-1 2 1,-7 1 254,2-1 1,-7 2-3,0-2 1,-3 2 156,-3 1 1,0 0-111,-3 0 0,5 0 114,1 0 0,0 0 31,3 0 1,-1 0-151,1 0 1,2 0-273,4 0 1,-3-3 94,1 0 1,-4-1-711,3 1 1,0 1-235,3-1 0,-1 2-695,-1 1 1,-3 0 536,-4 0 1,-4 0-435,1 0 0,-8 4 1283,-2 3 0,-1-1 0,-5 3 0,-4 5 0,-3 2 0</inkml:trace>
  <inkml:trace contextRef="#ctx0" brushRef="#br0" timeOffset="2">15847 10791 8422,'-5'-4'16,"2"-2"1,3 1 35,3-1 1,6 0 147,7 0 1,1-1-216,2 4 1,5-3 100,4 3 0,1-1 21,5 4 1,0 0 74,3 0 1,3 0-94,1 0 1,2 0 37,-2 0 0,-1 0-54,-3 0 1,2 0-25,1 0 0,1 0 95,3 0 0,0-3-168,-3 0 1,0-3 105,-1 3 0,1-3-89,-1 3 0,-1-4 52,-8 4 1,3 0 7,-3 3 1,4 0 23,-4 0 0,0 0 26,-3 0 1,0 0 121,-1 0 1,5-3-138,-1 0 1,-4 0 9,-2 3 0,3 0 21,3 0 0,8 0-128,-2 0 1,2-3-29,-2 0 1,5-4 80,1 4 0,3-3-21,0 3 1,4-4-71,0 1 0,-24 2 0,1 0 1,0 1 0,-1 0 0,3-1 0,0 0 56,1 0 1,-1 2-1,-1-1 1,0 2-303,-2-1 0,1 0 1,25 1 264,-24 1 0,0 0 0,0 0 0,-1 0-147,26 0 1,-2 5 102,-5 1 1,-2-1-156,-1 1 0,-4 0-60,2 4 0,-3-1-54,-1 0 1,1 1-278,3-1 1,-6 0 211,2 0 1,-3 5 404,1 1 0,2 0 0,-4 0 0,-1 2 0,2 1 0,1 0 0</inkml:trace>
  <inkml:trace contextRef="#ctx0" brushRef="#br0" timeOffset="3">21610 1471 8496,'0'9'-9,"0"4"1,0 1 291,0 4-121,0-2 1,0 8-21,0-2 1,0 2 48,0 4 1,0 0 84,0 0 1,0-2-575,0-1 0,0 1 258,0-4 0,2 0-1158,1-4 1198,-2-3 0,7-2 0,-3-4 0</inkml:trace>
  <inkml:trace contextRef="#ctx0" brushRef="#br0" timeOffset="4">21592 1723 8544,'0'-7'-204,"0"1"545,0 0 1,5-3-66,4-1 0,3 4 544,6 0 1,0 3-233,7-3 1,4 3-106,5 0 0,3 2-232,3 1 0,4 0-277,6 0 1,0 0 104,-20 0 1,-1 0-1,-1 0 1,-1 0-149,4 0 0,0 0 0,0 2 0,0-1 166,0 1 0,0 0 0,2 1 0,-1 0 42,3-2 1,-1 1 0,-1 1 0,1 1-108,2-1 1,-1 0 0,-1 0-1,1-2 40,0 1 1,1 0-1,0 0 1,1 0 15,4-1 0,-1 1 0,-3 0 1,0-1-234,2-1 0,-1 0 0,-4 0 1,-2 0 231,1 0 1,0 0 0,-4 0 0,1 0-121,-1 0 1,1 0 0,22 0-200,-2 0 0,-6 0 1208,0 0 1,-8 0-136,1 0 1,-6 0-1012,0 0 0,-6 0 25,-3 0 1,-2 1-2073,-2 2 2122,-3-2-716,-2 3 1,-7-1-593,1 0 1,-5 2-100,1-2 1528,-2-2 1,3 7 0,1-3 0</inkml:trace>
  <inkml:trace contextRef="#ctx0" brushRef="#br0" timeOffset="5">23864 1546 8295,'-5'4'0,"-3"-2"1431,5 4 1,0 0-428,3 4 0,0 3-253,0 3 1,0 5-175,0 4 0,0-1 101,0 1 0,0 0-928,0 2 1,0-2 213,0 0 1,0-5-1114,0-2 0,3 1 719,0-3 0,1-3 430,0-1 0,1 3 0,4-1 0</inkml:trace>
  <inkml:trace contextRef="#ctx0" brushRef="#br0" timeOffset="6">19646 1043 8528,'-4'-5'-47,"2"-3"139,-5 5 341,5-4 0,-1 2-154,6-4 1,7 0 282,5 3 0,4-2-106,3 2 0,2-3 19,7 0 0,3 0-113,3-1 1,1 5-143,2 2 1,-1-1-87,1 1 0,-6 1-200,-3 5 0,-2 2-83,-1 4 1,-4 1-474,-2-1 1,-7 0-833,-2 1 1,0-1 1453,-1 0 0,1 1 0,-4-1 0</inkml:trace>
  <inkml:trace contextRef="#ctx0" brushRef="#br0" timeOffset="7">20102 987 8575,'-18'9'189,"-1"1"0,4-1 303,3 0 1,2 5-1,0 1 1,4 8 452,0 5 1,-3 5-571,-4 7 0,0-1-276,0 1 0,4-3-388,0-3 0,0 1 266,6-3 1,0-6-306,3-4 1,1-6-195,2-4 1,3-2-509,3 0 1,4-5 1029,3-2 0,6-6 0,1-2 0</inkml:trace>
  <inkml:trace contextRef="#ctx0" brushRef="#br1" timeOffset="8">20465 1155 8972,'-4'-10'262,"3"1"819,-3 0 0,3 3-338,-2 3 0,1 2-628,-4 1 1,2 0-167,-2 0 0,1 1-567,-1 2-86,-2 3 1,3 3 398,-1 0 1,2-3-329,4 1 404,0-1 0,4 0-313,2 0 1,3-4 167,0 1 0,0-2 164,1-1 1,-1 0 161,0 0 1,1 0 284,-1 0 0,-3 0 75,0 0 0,-3 2 315,4 1 1,-5-1 355,1 4-657,-2 0 1,-2 7 231,-2-1 0,-3 4-172,-3 0 1,-3 3-392,-1 2 1,1-1 28,3 2 1,-1 0-240,1 0 0,3-3 0,0-4 0,4-3 100,-2 0 1,3-5 229,1 0 0,1-5-142,3 1 1,-2-2 344,4-1 0,0 0-165,3 0 1,1 0-344,-1 0 0,0-3-31,1 0 0,0-1-409,2 4 0,0 0-1852,3 0 2482,-3 0 0,9 5 0,-1 0 0</inkml:trace>
  <inkml:trace contextRef="#ctx0" brushRef="#br0" timeOffset="9">19953 2579 8413,'-5'0'-989,"1"0"3545,4 0-2056,4-4 1,5 3-195,7-2 1,1-1-60,2 1 0,4-4-178,2 4 1,2-1 143,0 1 0,1 2-600,0-2 0,-1 2 276,-2 1 0,-2 3-747,-5 0 0,0 4 85,-2 0 1,-3-2 772,-4 1 0,1 4 0,-1 5 0</inkml:trace>
  <inkml:trace contextRef="#ctx0" brushRef="#br0" timeOffset="10">20251 2598 8413,'-9'6'0,"-1"0"0,1 1 495,0 6 0,1 1-71,1 5 0,0 1 206,4 1 0,-3 4-112,3 6 1,-3 1-444,2 2 0,0 3-86,1-3 1,2-2-171,-2-1 0,2-2 136,1-1 0,0-8-76,0-1 0,1-7-874,2 1 0,2-4 454,5-3 1,-1-1 540,0-5 0,5 0 0,0 0 0</inkml:trace>
  <inkml:trace contextRef="#ctx0" brushRef="#br1" timeOffset="11">20475 2812 9860,'9'0'-733,"1"-1"776,3-2 1,-2 1 576,5-5 0,-2 5-251,2-1 0,-3 2-106,-4 1 0,1 4-166,-1 3 0,-4 1 139,-2 1 0,-3 4-401,-3-1 0,-2 8 151,-4-2 1,-4 4-70,1 0 0,-4-3 80,4 3 0,-4-2 79,4-2 0,1 0-77,4-2 1,3-3 38,4-4 0,0-3-73,0 1 0,4-5 87,3 1 1,5-2-225,3-1 1,7-1 77,3-2 0,2 1-165,1-5 0,1 1-153,2-3 281,-2 4 1,11-3 0,-2 2 0</inkml:trace>
  <inkml:trace contextRef="#ctx0" brushRef="#br0" timeOffset="12">22085 2775 8479,'0'-10'-249,"1"-1"-31,2 2 1,0-3 409,3 6 0,-3 2 265,3 1 0,-3 2 147,3 1 0,-3 4-115,4 2 0,-4 7-314,3 2 0,-4 3 86,1 0 1,1 4-174,-1 0 1,1 4-224,-4-2 0,0 3-445,0 1 1,0-3 641,0 0 0,0 0 0,0 3 0</inkml:trace>
  <inkml:trace contextRef="#ctx0" brushRef="#br0" timeOffset="13">22225 2942 8343,'-9'-9'0,"5"1"71,4 1 1,1 0 275,5 4 1,1-3 668,5 3 1,3-1-521,4 1 1,0 0-13,3-3 1,3 4-365,6-1 0,2 2 110,4 1 1,1 0-20,3 0 0,0 0-126,3 0 0,-3 0-34,-4 0 1,2 0-62,1 0 1,-2 1-110,2 2 1,-1-2 142,-2 2 0,3 1-136,1 0 0,-1 0 25,-3-1 0,1-2 98,-1 2 0,3-2 9,0-1 0,1 3-1,-4 0 1,0 0-52,1-3 1,2 0 57,0 0 0,-3 0-4,-2 0 0,-4 0 53,3 0 1,-4 0 5,1 0 1,-3 0 116,-3 0 1,0 3-86,-3 1 1,0-1 35,-3-3 0,-4 0-96,1 0 1,-4 0 197,4 0 1,-4 3-209,3 0 1,-3 0-108,0-3 1,0 3 31,0 0 0,-2 0 80,3-3 0,0 3-101,0 0 1,2 1 67,-2-4 0,3 0-334,0 0 1,0 3-140,0 0 1,1 0-167,-1-3 1,1 0 0,2 0 1,-4 1-286,-3 2 0,1-2 125,0 2 1,-1 1-857,-2-1 1639,-1 0 0,0 2 0,0 0 0</inkml:trace>
  <inkml:trace contextRef="#ctx0" brushRef="#br0" timeOffset="14">24311 2775 8343,'0'-10'0,"0"1"0,0 0 0,1-1 1790,2 1 111,-2 4-702,7 1 1,-4 9-19,2 4 1,0 5-520,-3 4 0,-2 4-174,2 0 1,-2 5-168,-1 1 0,0-4-389,0 4 1,3-3-130,0 0 1,0 2-150,-3-2 1,0-6-292,0 0 1,0-3-808,0-1 1,0-1 574,0-5 869,0 0 0,4 0 0,1 1 0</inkml:trace>
  <inkml:trace contextRef="#ctx0" brushRef="#br1" timeOffset="15">21266 3901 11567,'10'-8'419,"3"2"1,1 1-8,5 1 1,8 3-182,4-2 0,7 2 94,2 1 0,5 0-537,-2 0 0,7 0 387,3 0 1,-24 2 0,1 0-78,1 1 1,0 1-1,1 0 1,0 0-207,0 0 0,1 1 0,2 1 1,0 1 132,2-1 0,1 0 0,4 1 0,1-2-41,1 0 0,2 0 1,1-1-1,1 1-441,-2 0 0,1-1 1,3-1-1,1 0 466,-15-2 0,1 0 0,-1 0 0,2-1 0,0 1 0,0-1 1,0 0 1,0 0 0,1 0 0,-1 0 0,0 0 0,1 0 54,-2 0 0,0 0 0,0 0 1,1 0-1,-1 0 0,1 0 16,0 0 0,1 0 1,-1 0-1,0 0 1,0 0-1,0 0 7,-1 0 0,0-1 0,0 2 0,0 0 0,-1 0 0,0 1 157,13 1 1,-2 0 0,0 0 0,-2-1-219,-1 1 1,-1 0 0,1 0-1,-1 0 292,-1 0 0,0 0 0,-1 1 1,0 0-41,-4-1 1,0 0 0,-2 1 0,-1 1-42,-1-1 0,0 1 0,-2-1 0,1 0-148,-4-1 0,0 0 1,-2 1-1,0 1 142,18 1 1,-4-1 167,-6 1 1,-4-4-620,-8 1 1,-4 2 466,-9-2 1,-3 3-1660,0-3 907,-4 0 1,4 0-2577,-3 0 1575,-2 0 484,7-3 1,-3 3 1005,4 1 0,1-1 1,-1-3-1</inkml:trace>
  <inkml:trace contextRef="#ctx0" brushRef="#br0" timeOffset="16">24758 4013 8532,'-15'-4'58,"3"-2"1,5-3-22,4 0 0,6 1 91,4 2 0,4-2 491,1 5 0,4 0 579,-4 3 1,2 0-510,-2 0 1,2 4-291,1 2 0,3 3-121,-3 0 0,0 0 0,0 1 0,-3 2 30,0 0 1,2 1 30,-2-4 1,0 1-213,-2-1 1,-4 0-346,0 0-701,-4-3 763,2 2 0,-8-7-681,-2 2 1,-5 1 402,-2-1 1,-4 1-2218,-2 0 2651,0-3 0,-8 7 0,4-3 0</inkml:trace>
  <inkml:trace contextRef="#ctx0" brushRef="#br0" timeOffset="17">23165 4572 8577,'-23'-10'129,"1"1"1,4 3 555,6 0-238,4 4-382,8-3 0,2 5 166,4 0 0,1 0 24,9 0 1,1 3 198,8 1 0,1 0-130,8-1 1,-3-1-420,3 4 0,1-3-197,6 3 1,-6-2-270,2 2 1,-6-1 4,0 1 1,-2 2-972,-1-1 1527,-4-3 0,-1 4 0,-5-3 0</inkml:trace>
  <inkml:trace contextRef="#ctx0" brushRef="#br0" timeOffset="18">23482 4646 8577,'-19'9'0,"5"1"0,1-1 0,4 9 459,3 3 0,2 5-105,4 2 0,0 4 499,0 2 0,0 3-314,0 0 1,0-1-234,0-2 0,0 1-177,0-4 0,0 0-302,0-3 1,0-5-80,0-4 1,0-5 240,0-4-1028,0-5 1,1-1 513,2-4 0,2-1 525,4-2 0,1-2 0,-1-5 0</inkml:trace>
  <inkml:trace contextRef="#ctx0" brushRef="#br0" timeOffset="19">23892 5102 8447,'0'-9'1638,"0"0"0,4 0-1374,2 3 0,2 2-641,2 4 0,-4 0-467,0 0 0,-3 0 844,3 0 0,1 0 0,2 0 0</inkml:trace>
  <inkml:trace contextRef="#ctx0" brushRef="#br1" timeOffset="20">20651 950 11956,'-9'4'-766,"0"-3"346,0 2 0,-1 1 516,1-1 0,3 0-73,0-3 0,2 0-117,-2 0 1,3 3 237,-3 1 1,3-1 191,-3-3-299,3 0 1,-2 0-290,2 0 333,2 0 0,-4 0-199,2 0 100,2 0-164,-3 0-283,4-4 39,0 2 577,0-6 0,0 6 913,0-4-70,4 4-35,-3-2-358,3 4 0,-1 1-172,0 2 0,0 2 80,-3 4 0,0 5-111,0 1 1,0 7-471,0 3 0,0 5 146,0 1 1,-1 4-235,-2-1 0,1 1 67,-4 0 0,3-3-125,-3-4 0,-1-5 505,-2-1 1,3-4-342,0-6-107,-1-4 149,2-8 1,1-5-405,4-4 0,0-5 146,0-4 0,1-4-38,2 0 0,1-7 100,3 1 1,1-3-3,-2 0 1,-1 2 57,2-2 0,-4-1 151,3 1 0,-4 1 491,1 5 1,1 4 290,-1 5 525,0-1-930,-3 10 1,-1 4 78,-2 13 0,-2 7-187,-4 8 1,-1 3 22,1 3 0,-1 3-82,-3 6 0,2 2-474,-5 1 1,5-1 96,-1-5 1,2-1 63,4-2 0,-1 0-737,4-6 1,0 0-380,3-9 1220,4 2 0,-3-10 0,2 4 0,-2 1 0</inkml:trace>
  <inkml:trace contextRef="#ctx0" brushRef="#br1" timeOffset="21">20056 3426 13946,'4'-5'914,"2"2"1,3-1-434,4 1 0,5 0-417,7 3 0,7 0 263,5 0 1,5 0-478,4 0 1,-19 0 0,0 0 242,1 0 0,0 0 0,1 0 0,-1 0-132,25 0 1,-26 0 0,0 1 155,0 0 0,-1 1 0,24-1-551,-4 2 1,-6-2 217,-6-1 1,-8 0 234,-1 0 1,-5 0-118,-1 0-319,-9 0 278,-1 0 1,-10 3 506,-3 0 0,-5 3-216,-6-2 1,-8 3 222,-5-1 1,-1 1-412,-5-1 1,0 2-32,-4-5 1,0 3-23,-2-3 0,1 3-172,-1-3 0,-1 1-53,0-4 0,-2 0-122,3 0 1,0 0 144,6 0 1,3-1 375,6-3 0,3 2-111,3-4 612,9 4-511,1-2 0,13 4-4,3 0 0,5 1 128,4 2 0,5-1 174,4 4 1,6 0-324,3 0 1,7 1 103,2-4 0,4 3-491,2-3 0,3 1 417,-24-4 0,0 0 0,0 0 1,0 0-39,0 0 0,0 0 1,23-2-28,-1-1 0,-7-2 162,-2-4 0,-12 1 123,-7 1-7,-11-1 33,-7 3 1,-9-3-479,-4 1 1,-5 0-666,-5 4 1,0-3 332,-3 3 0,2 0-945,-1 3 1429,1 0 0,1-4 0,1-2 0</inkml:trace>
  <inkml:trace contextRef="#ctx0" brushRef="#br0" timeOffset="22">22188 2700 8528,'-4'-9'32,"3"0"397,-4 3-414,5-2 0,-3 11 184,0 0 0,0 9 244,3 3 0,0 7-226,0 3 0,0 5-155,0 1 0,0 4-40,0-1 0,3-1 152,0 1 0,4-1-313,-4 2 1,3-4 81,-3-7 1,3-5-111,-3-7 115,5-1 1,-6-6 108,4-2 0,-4-6-99,1-3 1,-2-8 5,-1-4 0,1-3 9,2-7 1,-2 1 69,2-7 0,-2 1-111,-1-1 1,0-2 87,0 1 1,-1-1-81,-2-1 0,1 1 128,-4 2 0,0 3 137,-4 6 1,4 6-36,0 7 106,0 6 0,-3 10-76,3 8 1,-1 10-88,4 6 1,-3 1 113,3 5 1,0 0-184,3 3 0,0 2-149,0 1 1,0-6 68,0 0 0,3-4-146,0-2 1,3-4-84,-3-2 0,3-10 84,-3-3 125,5-6 1,-6-3-53,4-6 1,-4-6-330,1-4 0,-1-1-137,1-2 0,-2-3-700,2 1 1274,-2-5 0,4 2 0,0-4 0</inkml:trace>
  <inkml:trace contextRef="#ctx0" brushRef="#br0" timeOffset="23">22169 1918 8582,'-5'-4'-1212,"0"3"605,2-2 1442,2 2-423,-8 1 1,7 5-203,-4 4 1,4 2-159,-1 4 0,-1 1-217,1 2 0,-1 4-386,0 0 1,3 4 147,-2-2 403,2 3 0,-3 1 0,-1 0 0</inkml:trace>
  <inkml:trace contextRef="#ctx0" brushRef="#br0" timeOffset="24">22151 2356 8528,'0'9'-1185,"0"0"0,0 1 1185,0-1 0,4 0 0,1 1 0</inkml:trace>
  <inkml:trace contextRef="#ctx0" brushRef="#br0" timeOffset="25">15242 3529 8109,'6'0'-236,"0"0"1,4 0 473,2 0 0,6 0-75,0 0 0,5 0-100,5 0 1,1 0 29,2 0 1,-5 0-177,2 0 1,-3 0 88,-1 0 1,-4 0-78,-4 0 0,-5 3-104,1 0 0,-4 1-662,-2-1 837,-4-2 0,6 8 0,-3-4 0</inkml:trace>
  <inkml:trace contextRef="#ctx0" brushRef="#br0" timeOffset="26">15512 3585 8071,'-15'0'139,"2"0"0,5 4 329,1 2 0,3 2-93,4 2 0,0 7 109,0 5 1,-1 6-262,-2 6 1,2 4 38,-2 9 1,1 2-480,-1 1 1,2-4 328,-2-6 0,2-3-661,1-3 0,0-3 59,0-6 0,1-7-215,2-9 1,-1-4 141,4-5 0,0-2 563,4-4 0,-1-8 0,0-10 0</inkml:trace>
  <inkml:trace contextRef="#ctx0" brushRef="#br0" timeOffset="27">15754 3585 8035,'-6'-3'931,"0"-1"-292,3-3-31,-1 6-120,4-7 0,4 7-173,3-2 1,2 2 144,3 1-230,-1 0-125,2 4 0,0-2 71,-1 4 1,4 0 53,-4 4 1,3-1-130,-2 0 1,-1 1-166,-2-1 0,-2 4 62,-2 3 0,-2 5-272,-4 0 1,-1 5 140,-2-1 1,-6 3-2,-7 3 0,2-3 146,-2 0 0,2-1 203,-2-6 1,3-2-148,4-3 1,3-5 115,3 1 149,2-5 0,5 0-54,3-4 0,5 0 37,3-3 0,0 0-66,0 0 1,1 0-417,3 0 0,-1-1-177,1-2 1,-1-1-244,1-2 0,0-3 205,-1 3 0,1 1-732,0-1 1113,-1 4 0,1-3 0,-1 5 0</inkml:trace>
  <inkml:trace contextRef="#ctx0" brushRef="#br0" timeOffset="28">16341 3873 8383,'-6'-4'-504,"3"3"867,6-2 1,7 2-85,5 1 1,7 0 12,3 0 1,6 0-94,3 0 1,6 0-40,4 0 0,-2 4-286,2 2 1,-2 0 220,1 0 0,-5-3-149,-7 3 0,-3-4 139,-3 1 0,-1-2-203,-5-1 0,-2-1 77,-8-2-154,-4-2 0,-1-4 113,-4-1 0,-1 1 60,-2 0 0,-5-1 26,-5 1 0,-3 0-309,0-1 1,-1 0 242,-2-2 0,0 1-27,1-1 0,-1 2 353,1 0 0,2 1-112,0 0 0,8 0 623,-1 3-271,2-2-347,1 3 0,10 1 134,5 4 1,3 5-68,1 7 0,0 0-239,3 3 0,0 1 135,-3 2 0,2 1-184,-2-1 1,-2-2 87,-5-1 1,1 0-216,-3 0 0,-1 2-50,-3-5 0,0 1-18,0-4 1,0-3-636,0 1 0,-4-2 49,-3 1 845,3 2 0,-8-7 0,1 3 0</inkml:trace>
  <inkml:trace contextRef="#ctx0" brushRef="#br0" timeOffset="29">17309 3575 8236,'-5'-1'107,"2"-2"1,2 1 269,1-4 1,0 3-36,0-3 0,7 3-135,2-4 0,7 4-144,-1-3 0,6 1 87,1-1 0,2-2-462,-2 5 1,0 0 215,-4 3 0,1 0-227,0 0 0,-5 1-8,-1 2 331,-7 3 0,2 3 0,-3 0 0</inkml:trace>
  <inkml:trace contextRef="#ctx0" brushRef="#br0" timeOffset="30">17504 3641 8236,'-9'19'274,"0"3"1,1 1 94,1 2 0,3 6-164,4 0 0,0 4-73,0 2 0,0 0 12,0 0 0,0-4-767,0-6 1,4-3 295,2-5 0,3-5-212,0-1 1,0-7 538,1-3 0,3-6 0,2-2 0</inkml:trace>
  <inkml:trace contextRef="#ctx0" brushRef="#br0" timeOffset="31">17914 3594 8217,'0'-12'0,"0"-1"1235,0 9-745,0-8 1,-1 11 143,-2-3-660,-2 8 1,-8 4 124,1 4 1,0 2-420,2-2 0,-2-2 229,-1 3 1,4-2-190,3 2 0,3-5 94,-3 4 1,3-6-1260,0 3 973,2-6 0,5 1 48,3-4 1,2-4 449,3-2 0,-1-3-82,1 0 0,-1 0 515,-2 0 1,0 2-276,0 1 1,-2 4 628,-1-1-561,-4 2 0,5 2 597,-4 2 1,0 3-216,-3 7 1,0 2-65,0 7 0,-3 2-292,0 4 1,-3 1-16,3 2 1,-3-1-291,3 4 0,-1-7 101,4 1 0,0-4-185,0 1 1,-1-2 123,-2-4 0,2-5-62,-2-1-581,2-3-1053,1-1 1541,0-4 0,0-2-135,0-6 681,0-2-290,0 0 0,0 0 9,0 2 0,1 2-56,2-2 1,2 1 21,5-2 1,0 3-150,3-2 0,-2-1-305,4 1 1,4 0-857,3 3 1,4-3 1220,-2 0 0,8 0 0,1 3 0</inkml:trace>
  <inkml:trace contextRef="#ctx0" brushRef="#br0" timeOffset="32">18417 4125 8063,'-9'5'1596,"3"-1"-2235,-2-4 131,7 0 508,-3-4 0,4-1 0,0-5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233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14581 1341 8030,'0'-15'0,"-1"-1"471,-2 3 0,1 0-57,-5 0 0,2 3-287,-1-2 0,-5 5 117,1 4 0,-9 3 129,-3 3-201,-4 11 1,-6 7-1643,-2 10 1462,14-11 0,0 1 0,-2 3 0,1 1 94,-2 4 0,0 1 1,1 0-1,2 1-252,1 1 0,1 1 1,1 2-1,1 0 224,1 2 0,2 1 0,1 0 1,1 0-100,1 4 0,1 0 0,3-4 1,2 1-168,2 0 1,1-1 0,2-4 0,2-1 35,1-3 1,1-1 0,3-2-1,2-1-43,2 0 1,1-2-1,15 14-5,3-7 1,2-7-468,4-9 0,5-5 142,1-7 1,3-4 0,0-5 1,0-2 237,-3-7 1,-2-2 305,-3-4 0,2-2 0,-2-2 0,-5 3 0,-5 3 0</inkml:trace>
  <inkml:trace contextRef="#ctx0" brushRef="#br0" timeOffset="1">14897 1816 7888,'-18'-7'0,"-1"1"0,4 4 949,-1-1 1,5 3-41,-2 3-882,3 2 64,1 9 0,-2 0-11,-1 5 1,2 4-135,-3 1 0,4 3-62,3 1 0,1 0 75,5 0 0,0 2-420,0-2 0,6 1 214,3-7 1,5-2-214,8-4 0,-1-4 270,4-5 1,-1-4 220,4-6 1,-1-4 513,-2-5 0,1-4-328,-4-5 1,-1 0 250,-2-4 0,-4 3-174,-3-2 1,-6-3 200,-3-1 1,-2-2-109,-1 5 0,-5 2-1205,-4 2 1,-4 1-24,-2 1 0,-3 6-447,3 3 0,1 2 1288,2 5 0,-3 0 0,1 3 0</inkml:trace>
  <inkml:trace contextRef="#ctx0" brushRef="#br0" timeOffset="2">15177 1732 7833,'-5'9'982,"1"0"-224,3 1-391,1 3 0,0 3 153,0 5-106,0 3-249,0 4 0,0 1-325,0 2 165,5-6 0,-4 8 36,2-8 1,-2-3-196,-1-7-277,4-3 277,-3 1 243,3-8 0,-4-2-129,0-6 1,3-5 100,0-5 0,0-2-4,-3 3 1,0-5 129,0 1 0,0-1-50,0-2 0,3 2 22,1 1 0,-1-1-82,-3 1 1,3-2 17,0 0 1,3 2-168,-3 1 0,3-1 100,-3-2 0,5-1-87,-2 0 1,2 4 214,1-1 1,1 4 370,-1-4-257,0 5 3,1-2-1,-1 7-183,0 2-6,5 4-77,-8 0 100,6 0 8,-6 9 1,0 1-84,0 9 94,-4-1 9,2 5 1,-4 0-342,0 2 1,0 1-6,0-1 0,0-1-140,0 1 1,0-1-670,0 1 1,0 0 438,0-3 1,0 0-235,0-4 1,0-3 328,0-3 0,4-1 487,3-2 0,5-4 0,2-1 0</inkml:trace>
  <inkml:trace contextRef="#ctx0" brushRef="#br0" timeOffset="3">15856 1732 7900,'-3'-13'0,"0"1"0,-1 0 1427,1 2-922,2 1 1,-7 4-250,1 2 0,-2 4-40,-3 5 1,0 4-43,-3 9 0,-1 4-86,-2 1 1,-1 6-192,0 2 0,6-1 47,4-4 1,0 1-133,6 0 0,4-4-647,6-2 0,3-4 393,5-2 0,2-3-53,8-3 1,0-5 117,3-2 0,-1-2 67,1-1 1,0-1 309,0-2 0,0-2 0,0-5 0</inkml:trace>
  <inkml:trace contextRef="#ctx0" brushRef="#br0" timeOffset="4">16089 1667 7900,'-4'-6'587,"3"2"-398,-3 4 1,3 0 198,-2 0-171,2 4 0,-3 6-27,4 4 1,0 9 53,0 2 1,0 2-161,0 1-44,0 0 1,0 3-86,0 0 0,3 0-419,0-3 1,5-5 35,1-1 0,2-7 208,4-6 1,0-4 4,0-5 0,3-1 91,-3-2 0,3-6 242,1-7 0,-2-5-15,-1 0 1,-2-5 31,-1 1 0,-3-1 88,2 1 1,-4 3 157,-2 3 1,-4 1 14,1 3 1,1 5 210,-1 3 3,0 5-407,-7 11 1,-1 2-239,-4 11 0,3 0 63,3 0 0,2 0-289,1-4 0,0-2-211,0 0 0,0-5-390,0 1 0,4-1-113,3-2 1,4-4 974,1-2 0,5 2 0,-3 1 0</inkml:trace>
  <inkml:trace contextRef="#ctx0" brushRef="#br0" timeOffset="5">16508 1667 7857,'0'-10'1170,"4"5"-284,2 2-569,3 2 1,0 5-76,0 2 1,1 7-134,-1 2 0,0 3-63,1 1 0,-4 2-159,0 1 1,-3 0 146,3-4 1,-4-2-103,2-1 1,-3-6 181,-1 0 17,4-2-138,-3-2 0,3-2 72,-4-6 0,0-2-231,0-4 0,3-5-176,0-1 1,3 0-248,-3 0 1,2-1 115,-2-2 1,-1 2-315,4 1 1,-1 0 410,1 0 1,3-2 375,-3 5 0,2 0 0,1 6 0,2-1 0,1 4 0,-2-3 0,3 3 0,0-1 0,0 4 0,2 1 378,-2 3 1,-1 1 196,-3 4 0,1 1 395,-1 3 0,-1 1-164,-1 5 1,0 0-364,-4-1 1,0 4-129,-3 0 1,0 0-74,0 0 1,0-2-27,0 1 0,0-2-27,0-3-547,0-3 1,1-8 202,2-2 1,2-3-100,5-3 0,-1-6-3,0-7 0,1-4 78,-1-2 0,3-3 84,1 3 0,-1-3 50,-3 0 1,4 2-126,-1 1 0,1 4 154,-4 2 0,3 3-8,1 3 0,-1 5 27,-3 2 0,3 3 116,-3 3 1,4 2-9,-4 5 0,-3 3-67,3 3 0,-1 0-18,1 0 1,0 1 10,1-1 1,-1-3-44,0 0 0,4-4 72,-1-3 0,1-1-5,0-2 0,0-3 39,3 0 1,0-4 123,-3-5 0,0-1-125,0-3 0,-4 2-29,0-5 1,0 4-109,-6-4 1,0 5 87,-3-1 1,-2 1-534,-4 2 0,-1 4 242,-5 2 0,-2 2-50,2 1 1,-1 1 64,0 2 0,6 5 97,-2 4 1,2 2 91,1-2 0,2 2-51,4 1 1,0 2 102,0-5 0,1 4-80,2-4 0,5 4 41,5-4 0,3 0 9,0-6 0,3 1-11,2-4 0,0 0-160,4-3 1,-4 0-210,0 0 1,2-4-23,-1-2 1,-1-2 119,-2-2 0,-4 1-700,-3 0 997,2-1 0,-3 1 0,2-4 0,-3-2 0</inkml:trace>
  <inkml:trace contextRef="#ctx0" brushRef="#br0" timeOffset="6">17570 1732 7890,'9'-5'-168,"-1"-4"100,-2 3 1,2-2 267,-5-1 1,1-1 14,-1 1 1,-2 0 442,2-1-227,2 1 341,-4 0-428,3 4 1,-3 1 14,3 8 0,-3 2-139,2 6 0,-1 3-107,1 3 0,-2 2-82,2 2 0,-2-3 74,-1 3 0,3-2-471,0-2 1,3 3 209,-2-2 0,3 0-144,-1-6 1,-1-2 135,1-5 1,1 2 120,2-5 0,0-1 3,1-5 0,0-4 149,2-5 0,-1-1-82,1-3 1,-1-2-18,2 3 0,-3-2 196,3 2 1,-3 1-80,-1 5 1,1 1 370,-1 2-321,0-3-165,1 8 1,-2 1-329,-2 6 0,-2 4 174,-4 2 0,0 0-227,0 3 1,1-2 169,2 2 1,-1-4-694,5 2 0,-1-3 343,3-1 1,0-2-25,1-1 1,3-4 572,3 1 0,1-2 0,2-1 0</inkml:trace>
  <inkml:trace contextRef="#ctx0" brushRef="#br0" timeOffset="7">18147 1816 7890,'13'-16'0,"3"1"0,-3 2-28,0-2 1,-6 3 179,-1 0 1,-4 2 184,1 0 0,-3 0-22,-3-3 0,-2 6 51,-4-2 1,-4 6-49,1 0 0,-2 2-89,2 1 0,2 1 3,-3 2 1,3 3-4,1 6 0,-1-1-402,1 1 0,1 2 188,2-2 0,1 1-664,5 0 0,0-3 118,0 3 0,1-3-143,2-1 0,4 3 245,5-3 1,0 2-113,3-4 1,-3-2 540,4 1 0,-1-4 0,4 6 0,0-3 0</inkml:trace>
  <inkml:trace contextRef="#ctx0" brushRef="#br0" timeOffset="8">18342 1685 7890,'1'-5'0,"3"2"556,-3-2-47,3 0-224,-4-1 0,0 3-43,0 6 0,0 4 0,0 5 0,0 4-67,0 5 0,-3 3 40,-1 4 1,0 0-523,1 0 0,2 0 278,-2 0 1,2-1-654,1-2 1,4-3 358,2-3 0,3-6 142,0-3 0,1-2 4,3-5 1,-2-1 70,5-5 1,-1-5-14,4-5 0,-1-3 180,1 0 1,-3-1 212,-1-2 1,-4 0-93,2 1 1,-4 2 146,-3 1 1,2 6 99,-5 0-289,0 6 1,-3 0-11,0 6 0,-1 3 5,-2 7 0,-1 4-49,-3 5 0,0 4-34,4-1 1,-3 2-4,3 1 1,-4 4 44,4 2 1,-1 5-21,1 1 0,2 2-193,-2-2 1,-1-1-55,1 5 1,0-2-4,3 2 1,-3-3 15,-1-4 0,0-2 3,1-1 0,2-5-150,-2-1 1,-1-6 197,1-6 0,-3-3-15,3-3 0,-5-5 143,2-2 0,-3-2-91,-4-1 1,2 0 401,-5 0 0,2-4-184,-2-2 1,-1-4-3,1-2 1,2 0 15,-2-3 1,6 3-61,1-4 0,0 0 65,6-2 0,0-1-51,3 1 1,0-1-88,0 0 0,7 0 63,3-3 0,8 1-495,1-4 0,7 1 70,2-4 0,4 1-332,5 2 1,6-3 515,-21 14 0,2 0 151,1 2 0,1 0 0,1-3 0,1 0 0,0 3 0,0 1 0,2-3 0,1 1 0,-1-2 0,1 0 0</inkml:trace>
  <inkml:trace contextRef="#ctx0" brushRef="#br0" timeOffset="9">19851 1220 8569,'0'13'787,"1"7"-409,2 8 1,-2 12-190,2 10 0,-2-20 1,-1 2-672,0 2 0,0 0 0,0 4 1,0 2 643,0 1 0,0 2 0,0-2 0,0 0-237,0 1 1,0 0 0,-1 0 0,-1 0 79,0-5 0,1 0 1,-1 0-1,1-1-455,1-8 1,0 0-1,0 24 165,0-8 0,0-6 102,0-10 0,1-4-598,2-15 270,2-2 0,4-8 192,1-2 1,-1-6 318,0-7 0,1-9 0,-1-4 0</inkml:trace>
  <inkml:trace contextRef="#ctx0" brushRef="#br0" timeOffset="10">19795 1462 7859,'-6'-25'-136,"-1"0"1,5 4-249,-1 0 0,6 1 563,4 1 0,1 2-41,1 1 0,5 2 194,1 1 0,3 4-95,0 0 0,1 1 26,0 4 1,3 2-108,3 5 0,-1 8 126,1 7 0,-4 5-126,0 5 0,-5 3-101,-4 0 0,-3 3 63,-2-3 1,-3 1-119,-4-1 1,-4-2-38,-3 2 1,-5-3 69,-3-3 0,-3 1-108,-1-4 0,0 0 16,-3-4 1,5-3-637,-1-3 1,5-2 36,1 0 0,2-2 658,0-2 0,5 3 0,1-4 0</inkml:trace>
  <inkml:trace contextRef="#ctx0" brushRef="#br0" timeOffset="11">20316 1750 7861,'5'0'877,"4"0"0,-5 6-638,2 3 1,1 4-228,-4 6 0,2 5 80,-2 4 1,-2 1-30,2 5 0,-2-1-58,-1 1 1,0-3-189,0-6 1,0-3 239,0-7-268,0-1 347,0-9 1,4-8-63,2-7 0,2-6-154,2-3 1,2 0 92,1-6 0,2 1-285,-2-1 0,3-2 100,0 2 1,1 3-262,2 0 0,-1 2 130,1 2 1,0 3 118,-1 3 0,1 6 375,0 2 0,-4 3-123,1 1 0,-5 5 61,1 1 1,-2 2-22,-4 1 0,1 1 445,-4-1 0,0 0-151,-3 1 1,0-1-14,0 0 1,0 4-152,0-1 1,0 1-216,0 0 1,-3-2-230,0 5 1,0-4 149,3 4 1,0-5-134,0 1 1,1-1 48,2-2 0,2-3-24,5 1 0,0-6 96,2-1 1,3-5 190,4-4 1,-1-4 29,1-3 0,-1-1 217,1-2 0,-1 0 41,-3 1 0,-1-4-94,-5 0 1,-4 1-261,-2 2 1,-4 3 155,-5 1 0,-4 7-269,-9-2 0,0 7-78,1 0 1,-1 2-61,0 1 0,1 3-123,-1 0 0,8 5-313,2-2 0,5 2-124,1 1 0,2 4 306,1-1 0,4 1 24,3-4 1,5-3 92,4 0 1,5-1 330,4 2 0,2 1 0,1-3 0</inkml:trace>
  <inkml:trace contextRef="#ctx0" brushRef="#br0" timeOffset="12">21396 1452 7856,'-4'-14'0,"3"-3"0,-2 5-159,2 0 357,1 6 1,0 6 447,0 7 0,0 8-290,0 4 1,-1 9-138,-2 0 1,-1 7-160,-2 2 0,-3 3 99,3 4 1,1 1-592,-1-1 0,1 1 416,-2 2 0,3 1-344,4-5 1,0-2 228,0-13 0,0-3 133,0-9 65,4 1 0,0-12 189,3-2 0,1-4-75,-2-8 1,-1 1-82,2-8 0,-2 0 244,1-6 0,2 1-68,-2-3 0,0-4 61,0-3 0,0 1 27,3 5 1,2-2-186,1 2 1,-2 2-144,3 2 0,-2 5-85,2 4 0,-2 5-324,4 4 1,-3 3-528,0 3 1,-2 8 845,-4 7 1,-1 5 69,-2 5 1,-2-3 79,2 0 1,-6-1-35,-3 0 1,-5 2-2,-2-4 1,-2 0-111,2-4 1,0-3-172,0-3 1,3-1-535,-2-2 561,1-4 1,6-3-581,2-8 0,2-1 318,1-9 1,5-3 54,4-2 1,5-8 399,4 1 0,2-7 0,2-3 0,2-3 0,-10 18 0,0 0 0</inkml:trace>
  <inkml:trace contextRef="#ctx0" brushRef="#br0" timeOffset="13">21787 1415 7856,'19'-28'49,"0"0"1,-1 6 175,1 3 1,-5 9-14,-1 7 1,-4 3 287,-3 3 1,-2 7 343,-4 9 1,0 3-450,0 6 1,-4 5-125,-2 5 1,-2-1-227,-2 3 0,2-1-81,2-2 1,-1 0-220,4 0 1,0-3 239,3 1 1,1-6-212,2-2 1,3-3 206,6-5 1,4-3 226,6-3 0,1-2-189,5-8 1,1 0 35,2-3 1,-2-1-53,2-2 0,-2 0 81,-1-6 1,-1 2 11,-2-6 0,1 0 6,-4 0 1,-4-3-158,-2 0 1,-6-1 101,-1-2 0,-4-3-9,-5 1 1,-1-2-85,-2 1 0,-3 2-101,-6-1 0,-3 1-94,-3 1 1,-4 8 74,0 2 0,0 6 60,4 0 1,-3 6 34,3 3 0,-2 6-95,7 4 1,2 5-54,5 0 1,2 4-155,4-3 1,1 3 152,2-4 0,3 4 35,6-3 1,7 0-64,6-4 0,3-3 35,3-3 0,3-3-93,6-2 1,-1-3 80,1-4 0,-2-4-21,0-3 1,-5-4-35,-2-1 1,-3-5 279,-4 2 0,-5 1 0,-1-3 0,-4 2 0</inkml:trace>
  <inkml:trace contextRef="#ctx0" brushRef="#br0" timeOffset="14">22551 1648 7856,'-3'-9'44,"0"-1"0,-4 1 514,4 0-27,0 4 11,3 0 183,0 5-380,0 9 0,0 1-75,0 9 0,0-1-215,0 1 1,0 1 54,0 1 0,0 0-296,0 4 0,3-3 81,0 2 0,1-4-73,-4-1 0,1-2 79,2-4 1,-1-1-24,4-3 0,-3-3 276,3-3 0,1-3-69,2-3 1,3-6-134,1-3 1,-1-5 79,-3 2 0,4-4-19,-1-3 0,1 3 21,-4-3 0,0 2-44,1 2 0,-1 3 69,0 3 1,-3 2-17,1 0 1,-4 4 140,3 0-161,-4 4 1,5 2-36,-4 6 1,0 2 57,-3 2 0,1 0-34,3 2 0,-3 0 6,2 3 1,1-2-10,-1 2 1,3-2-94,-3 2 0,4-4-411,0 2 322,1-3 0,1-4 119,1 1 1,2-5 128,0 1 1,2-5-131,-2-1 1,-1-5-30,1 2 1,1-2 38,0-1 1,-1-1 19,-2 1 0,-1 3 47,0 0 1,-3 4 210,1-2 337,-5 3-374,2 6 1,-4 0-703,0 4 0,0 1 255,0 3 1,3-6-245,0 2 0,1-1 14,-1 1 1,2-4-206,5-2 1,0-2 339,3-1 0,1 0 346,5 0 0,-1-4 0,5-5 0,1-6 0</inkml:trace>
  <inkml:trace contextRef="#ctx0" brushRef="#br0" timeOffset="15">23333 1676 7856,'18'-19'-70,"-3"1"0,-1 0-26,-5 3 0,-4-2 419,-2 5 1,-2-4 217,-1 4 0,0 2 10,0 4 0,-4 4-131,-2-1 1,-3 2-299,-4 1 0,0 4 90,-3 2 0,-1 3-82,1 0 1,-1 0-127,2 1 1,0 2-261,3 0 1,5 4 92,-2-4 1,2 4-265,1-4 0,2 5 3,4-2 0,0 3 184,0 1 0,7 2 37,3 1 0,4 0 53,-2-4 0,6 4 105,1 0 0,-1-1 57,4-2 0,-2-3 164,-2-1 0,0-3-221,-3 0 0,1-2-134,-7 0 1,2-4 257,-8 0 0,0-3-117,-3 3 1,-1-3 256,-2 4 0,-7-1-93,-5 3 0,-3 0-145,0 1 0,-2-1 52,-2 0 0,3-2-186,-3-1 0,2 0-197,2 3 1,3-4 349,3-1 0,1 1 0,2 0 0</inkml:trace>
  <inkml:trace contextRef="#ctx0" brushRef="#br0" timeOffset="16">23612 2011 7867,'22'5'-25,"0"-2"1,-1 3 874,-2 0 1,-1-1 212,-3 1-746,-1 0 1,-10 4-91,-4-1 0,-5 0-965,-8 1 738,-1-1 0,-9 0 0,-1 1 0</inkml:trace>
  <inkml:trace contextRef="#ctx0" brushRef="#br0" timeOffset="17">16955 2961 8023,'32'-4'0,"3"3"0,9-2 0,9 2-468,-22 0 1,3 2 0,2-1 0,2 1 444,4 0 0,0 1 1,-2 0-1,1 1-80,1 1 0,-1 1 1,-1 0-1,-1-1 199,1 1 0,1 0 0,-1 1 0,2 0 52,1 0 0,0 1 1,0-1-1,0 1 179,2 0 1,0-2-1,2 0 1,1 0-342,3 0 0,1-1 1,-16-1-1,0 0 0,1-1 111,1 0 0,2-1 1,-1-1-1,1 2 0,-1-1 1,0 0-281,3-1 0,-1 0 1,1 0-1,-1-1 0,0 1 1,0 0 298,0-1 0,0 0 1,1-1-1,0 1 1,1-1-1,0 0-26,2-1 1,1 0-1,0 0 1,-3 0 0,0 0-1,0 0 41,1 0 1,1-1 0,-1 1 0,0 0 0,-1 0 0,1 0-8,0 0 0,1 0 0,-1 0 0,1 1 0,1 0 0,0 1 22,1-1 1,1 1 0,0 0 0,-4 1 0,1 0-1,-1-1-73,1 1 0,-1 0 1,0 0-1,-1 0 1,-1 0-1,0 0 5,0 0 0,1 0 0,-1 0 0,0 0 1,-1 0-1,1 0-5,2 0 1,-1 0-1,0 0 1,-3 0 0,-1 0-1,-1 0 3,2 0 0,-1 0 1,0 0-1,-2 0 1,-1 0-1,0 0-31,0 0 1,1 0-1,-1 0 1,15 0 0,0 0 75,2 0 1,-1 0-1,-6 0 1,0 0-64,0 0 0,1 0 0,-5 0 1,0 0 30,2 0 0,-1 0 0,-2 0 1,0 0-54,0 0 1,-1 0 0,-3 0 0,-1 0-155,2 0 1,-1 0 0,-3 0 0,0 0 91,0 0 0,0 0 1,-2 0-1,-1 0 25,1 0 0,-2 0 1,23 0-152,-3 0 0,-7 0-1188,-5 0 1,-6 0 916,-4 0 0,-5 0-1061,-4 0 1,-3 0 1483,-1 0 0,-4 5 0,3 0 0</inkml:trace>
  <inkml:trace contextRef="#ctx0" brushRef="#br0" timeOffset="18">23147 3259 7996,'5'4'0,"-2"2"0,1-1 1638,-1 2 0,5-5-74,-2 1 1,2-2-3709,1-1 2144,1 0 0,-1 0 0,0 0 0</inkml:trace>
  <inkml:trace contextRef="#ctx0" brushRef="#br0" timeOffset="19">20037 4497 8538,'-5'0'97,"2"0"144,6 0 0,3 0 53,6 0 1,3 0-78,4 0 0,3 0-113,3 0 1,2 0 181,1 0 0,0 0-17,0 0 0,0 0-922,0 0 0,0 3 393,0 0 0,-6 4 260,-3-4 0,-5 4 0,-4-2 0</inkml:trace>
  <inkml:trace contextRef="#ctx0" brushRef="#br0" timeOffset="20">20242 4674 8296,'-10'9'245,"2"1"-239,2-1 1,-1 3-62,4 1 1,0 3 364,3 0 1,0 1-81,0 2 1,-4 0-353,1-1 1,0 4 118,3 0 1,0 0-643,0-4 1,0-2 61,0-1 583,0 1 0,4-2 0,2 0 0</inkml:trace>
  <inkml:trace contextRef="#ctx0" brushRef="#br0" timeOffset="21">20661 4572 8235,'0'-10'123,"0"1"0,1 3 308,2 0 0,-2 2 304,2-2-235,-2 4-153,-1-2 184,0 4-652,-4 0 0,0 4 0,-2 2 1,-3 3-39,3 0 0,-2 0-531,-1 1 0,0-4 313,3 0 0,-1 0-945,4 4 358,0-5 668,3-1 296,0-4 0,4-4 44,2-2 0,2 0-40,2 0 1,-1 0 342,0-3 185,0 3 455,1 2-455,-1 4 0,-4 8-165,-2 1 1,-3 7-138,-3 3 0,-2 1-113,-4 5 0,-1 2-193,1 4 1,0 1 127,0-5 0,-1 1-100,1 0 1,1-4-304,1-2 0,0-7 170,4-2 0,-3-3-50,3-1 0,-1-3-43,1-3 548,1-2-203,-2-5 1,4-2 246,0-3-163,4 0 0,2 0 190,3-1 0,0 4-390,1 0 1,-1 4 110,0-1 1,5 2-780,1 1 1,0 0 712,0 0 0,1 0 0,2 0 0</inkml:trace>
  <inkml:trace contextRef="#ctx0" brushRef="#br0" timeOffset="22">20009 5708 8417,'-9'0'-339,"-1"0"747,5 0 0,6 0-84,9 0 1,3 0-34,6 0 0,3 0-79,3 0 0,2 0-592,1 0 0,-3 0 96,0 0 0,-1 0-46,0 0 1,2 0 165,-4 0 164,0 0 0,-4 0 0,1 0 0</inkml:trace>
  <inkml:trace contextRef="#ctx0" brushRef="#br0" timeOffset="23">20205 5791 8416,'-10'19'-80,"1"1"269,0 1 1,0 0 516,3 4 0,-1 0-216,4 3 0,-3 1-79,2 2 0,0-2-312,1 2 1,2-3-203,-2-4 1,2 3-98,1-2 0,1-2-459,2-1 1,2-3-1401,5 0 2059,-1 0 0,4-1 0,2 1 0</inkml:trace>
  <inkml:trace contextRef="#ctx0" brushRef="#br0" timeOffset="24">20512 5987 8356,'-5'0'788,"0"-4"1,10 0-365,1-3 1,2 0-124,1 4 0,4 0-4,-1 3 1,4 0-339,-4 0 1,4 1 99,-4 2 0,1 0-8,-4 6 0,-3 0 171,0 6 0,-4 1-438,1 2 1,-6 1-1,-3 0 0,-2 2-30,-1 1 1,-5 3 174,-1-3 0,0-1 215,0-2 1,3 0 170,0-1 1,2-2-79,4-1 0,-1-6-75,4 0 1,1-6-33,5 0 0,3-2 346,7-1 0,2 0-37,7 0 0,-2-4-75,5-2 0,-3 1-266,3-2 1,-4 1-217,0-3 0,-1 4-994,-1 2 0,-2-2 628,-1 2 0,-3 0-1043,-4 3 1527,1 0 0,-1 9 0,0 1 0</inkml:trace>
  <inkml:trace contextRef="#ctx0" brushRef="#br0" timeOffset="25">21704 4171 7349,'-6'4'738,"3"3"1,2 5-316,1 4 1,0 6-284,0 6 1,0 4 39,0 6 0,3 2-303,0 0 1,2 1-18,-2-4 1,2-4-38,4-2 1,-3-7 126,1-6 1,-1-7 14,3-8 1,0-2-59,1-1 0,-1-8 17,0-5 1,1-4 39,-1-5 1,-1 1 9,-2-4 0,3 4 53,-3-4 1,-1 3-15,1-3 1,0 4 6,0-4 1,-2 7 54,-4-1 0,0 7 86,0 0 0,0 5 1,0 4-126,0 6 0,0 4 231,0 5 1,0 6-60,0 3 0,0 4-59,0-3 0,0 4-54,0-1 1,4-3-11,2 0 1,-1-2-16,2-2 0,-1-3-122,3-3 0,4-6 154,-1-2 1,0-3-27,-2-1 1,0-5-194,2-1 1,-1-6 89,1-4 1,2-1-382,-2-2 0,0 1 91,-2-1 0,2 0-73,1 1 1,-4-1-30,-3 0 0,0 1 419,4-1 0,-1-4 0,0 0 0</inkml:trace>
  <inkml:trace contextRef="#ctx0" brushRef="#br0" timeOffset="26">22355 4227 8312,'0'-9'-11,"0"0"0,0 2 168,0 1 1,-1 4 107,-2-1 0,1 2 6,-4 1 0,0 1-84,-4 2 1,1 6 59,0 7 1,-5 2-321,-1 4 1,0-1 87,0 4 0,2-1 182,-2 0 0,4 3-258,-2-2 0,7 1-406,3-1 0,2-2 202,1-5 0,1 1-138,2-1 0,3 0-193,7-3 0,-2-1 596,4-5 0,1 1 0,3-1 0</inkml:trace>
  <inkml:trace contextRef="#ctx0" brushRef="#br0" timeOffset="27">22607 4246 8410,'0'-10'-53,"-4"1"0,-2 4 49,-3 2 1,0 6 285,0 3 0,-4 7 313,1 2 0,-8 3-347,1 0 1,-2 5-12,-1 2 1,1-1-420,-4 1 0,5-4 131,-2 4 0,6-5-195,4-2 1,2 0-618,0-6-542,5 1 1405,5-8 0,10-1 0,4-4 0</inkml:trace>
  <inkml:trace contextRef="#ctx0" brushRef="#br0" timeOffset="28">22616 4236 8410,'-4'-5'6,"3"1"732,-3 4 0,1 5-184,0 5 0,-1 3-161,4 6 1,0 0-110,0 3 1,0 2-266,0 4 1,0-1-219,0-2 1,1 1-255,3-1 1,-3 1 54,2-1 1,-2 1-348,-1-4 1,0-4-757,0-2 1501,-4-5 0,-2 7 0,-3-4 0</inkml:trace>
  <inkml:trace contextRef="#ctx0" brushRef="#br0" timeOffset="29">22439 4441 8410,'0'-9'1048,"1"3"-704,2 0 0,6 3-199,3 0 1,5 2-168,-2 1 1,3 0-775,0 0 1,2 0 237,2 0 558,-3 0 0,8 0 0,-3 0 0</inkml:trace>
  <inkml:trace contextRef="#ctx0" brushRef="#br0" timeOffset="30">22849 4097 8512,'6'1'107,"0"2"1,0-1 259,4 4 0,-1 5 166,0 4 1,1 7-120,-1 3 0,-3 3-7,0 3 1,-4 2-175,2 4 0,-3 0-148,-1 0 0,-5-3 65,-1-3 1,-6-7-148,-4-2 1,-1 1-337,-2-1 0,1-5 240,-1-4 1,-3 0-279,0-1 0,2 0 181,4-6 1,3-2-1831,3-4 2020,5 0 0,-3 0 0,3 0 0</inkml:trace>
  <inkml:trace contextRef="#ctx0" brushRef="#br0" timeOffset="31">23091 4609 8293,'-9'0'-275,"-1"0"1,5 1-27,2 2 1,2-1 300,1 4 0,0 0 0,0 4 0</inkml:trace>
  <inkml:trace contextRef="#ctx0" brushRef="#br0" timeOffset="32">23687 5847 8348,'-8'4'-657,"1"3"1,2 1 938,2 1 1,2 5 25,-2 1 0,2 6-44,1 1 0,3 3-80,0 0 1,4 2-165,0 1 1,0-1 32,-1-2 0,2-2-55,-2-5 0,3-3 84,0-3 0,0-3-176,1-2 0,-1-3 207,0-4 0,0-4-46,-3-3 1,2-2-93,-2-3 1,3-4 76,0-6 0,0 3 12,0-3 0,1-2-57,-1-1 1,-3 3-179,1 0 1,-2 2 170,1 2 0,-1 0-56,-2 3 235,-2 5-179,3 6 1,-4 6 293,0 4 0,0 3-82,0 9 1,-3-1-88,0 5 0,0 0-71,3 0 0,0 3 9,0-3 0,3-4-16,0-2 0,4-2-45,0 2 0,1-7 140,1-6 1,2-2 123,1-1 0,1-2-253,3-4 0,2-1 72,-3-9 0,0 0-195,0-6 1,0 1-111,0-4 1,2 5-303,-5-2 1,2-2-77,-2-1 1,-2 3 597,3 0 0,-3-2 0,-1 0 0</inkml:trace>
  <inkml:trace contextRef="#ctx0" brushRef="#br0" timeOffset="33">24348 5810 8348,'0'-9'29,"3"2"81,0 1 1,0 3 194,-3-3 0,0 3 251,0-3-235,0 4 1,-4-3-44,-2 5 0,-2 1 57,-2 3 0,0 1-110,-3 4 1,0 1 15,-2 3 1,-3 1-93,2 5 0,0 1-191,0 1 1,3 0-350,4 4 0,-1-1 277,1 0 0,4 2-501,2-4 1,3 3 317,3-3 1,2-2-162,4-4 0,4 0-42,-1-3 0,5-4-676,-2-3 1176,3 0 0,0 0 0,1-2 0</inkml:trace>
  <inkml:trace contextRef="#ctx0" brushRef="#br0" timeOffset="34">24534 5894 8513,'-6'1'0,"0"2"0,3-1 131,-4 4 1,5 0 33,-1 4 1,1 2-186,-1 1 0,1 3 82,-4 0 1,3-2-191,-4 2 1,4-1-504,-3 4 0,3-1 320,-3 1 1,0-1-245,-4-3 555,1-1 0,0-1 0,-1 1 0</inkml:trace>
  <inkml:trace contextRef="#ctx0" brushRef="#br0" timeOffset="35">24590 5810 8513,'0'-9'271,"0"-1"0,1 2 7,2 2 0,-1-1 56,4 4 1,-4 0-40,2 7 0,0 2 151,-1 6 0,3 3-276,-3 3 0,1 5-192,-1 2 1,-2-1 8,2 0 0,-1-2-241,-2 3 0,1-4-7,2 0 0,-2-1 113,2-1 0,-2-2-612,-1-1 1,0-2 303,0-1 0,0-6 456,0 2 0,0-6 0,0 2 0</inkml:trace>
  <inkml:trace contextRef="#ctx0" brushRef="#br0" timeOffset="36">24450 6015 8513,'-5'-10'596,"-3"1"-520,7 0 1,1 1-5,6 1 0,3 3 72,4 4 0,-3 0-47,3 0 1,0 0-693,-1 0 1,5 3 594,-2 0 0,3 5 0,1-3 0</inkml:trace>
  <inkml:trace contextRef="#ctx0" brushRef="#br0" timeOffset="37">24795 5717 9298,'9'-1'443,"0"4"1,1 8-153,-1 5 0,-1 6-35,-1 2 1,1 6 18,-2 1 1,-1 6-1,1 0 1,-3-3-167,4 3 1,-5-7 129,1-2 0,-3-1 24,-3-5 1,-3-1-106,-7-6 0,0-2-264,-3-3 1,-1-1-245,1 0 0,-2 1-306,0-1 0,2-4 226,1-2 0,2 1-764,-2 0 1194,8-1 0,-10-3 0,7 0 0</inkml:trace>
  <inkml:trace contextRef="#ctx0" brushRef="#br0" timeOffset="38">24962 6238 8513,'-5'-5'77,"1"1"1,5 1-284,2 0 206,-2 0 0,8 3 0,-4 0 0</inkml:trace>
  <inkml:trace contextRef="#ctx0" brushRef="#br0" timeOffset="39">23817 5568 8398,'-6'0'-181,"0"0"0,4-1 418,-1-2 283,2 2 345,-4-3-513,4-1 1,-7 3 31,2-4 1,1 4-173,-2-1 0,1-2 34,-3-1 0,0 0-27,-1 0 0,-3 0-1,-3-3 1,-1-4-160,-2 1 1,-3-5 101,1 2 0,-4-3-243,3 0 1,-4-1 71,1 0 1,-5-2-68,-1-1 1,0-3-30,3 3 0,3-4-5,-3 2 0,5-2-15,-5 1 1,5-5 112,-2 2 1,5-2-61,-2 2 0,5 4 75,2 3 0,4 2 136,-2 3 0,3 0-128,0 3 1,4 2 120,0 5-111,0-2 1,-2 2 23,1-3 86,-1 4 0,4 0-126,-2 2 1,1 2-46,1-2-118,3 2 1,-4-1 48,2-1 55,2 2 187,-3-3-314,4 4 86,0 0 1,-3 4 89,0 3 1,0 4 100,3 1 1,0 6-105,0 1 0,0-1-100,0 4 0,1 2 87,2 1 0,-2-3-7,2 0 0,2 1 28,1-2 0,-1 0 6,2-5 1,-2 0-8,1-3-13,2-1 0,-4-6 273,3 0 1,-2-4-86,-2-2 1,-2-3-174,2-6 0,-2 1 59,-1-8 0,0 2 28,0-2 1,0-1 31,0 1 1,0 3 101,0 0 0,0 3 96,0 1 43,0-1-478,0 1 1,1 3 122,2 0 0,2 4-55,5-1 1,2 1 78,1 2 0,6 4-101,0-1 1,5 0 134,-3-3 1,8 0-20,-1 0 0,-1-3 6,-2 0 1,-4-5 177,0 2 1,-2-1-46,-3 1 0,-4-3-105,-6 3 0,-2 1 185,-4-1 0,-5 3-87,-4-3 1,-5 3-294,-4 0 0,-1-1 95,1 1 1,-4-3 37,0 3 0,-1-3-45,2 2 1,1-2-147,-2 3 0,-1-4-123,2 1 1,-1-4 86,3-2 1,4 1-191,-1-5 0,5 1 96,-1-4 1,5 1-356,4 3 0,3-2-20,3 5 0,4 3 680,5 2 0,2 1 0,5-3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071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7235 3175 7767,'4'-6'-538,"2"0"0,6 2 1088,4-2 1,6 3-308,2-3 1,4 4-185,3-1 1,1 2-96,3 1 0,3 4 43,-4 2 0,4 2-217,-4 2 0,6-4 197,0 0 1,8-1-1,-2 1 1,3 2-424,-3-5 0,5 0 386,2-3 0,-26 0 0,1-1 62,0 0 1,0-1 0,-1 0 0,1-1-24,0-2 0,0 0 0,0 1 0,0-1 156,0 0 0,0 1 0,2-1 0,0 0-3,1 1 0,0-1 0,0 2 1,-1 0 1,1 0 1,0 0 0,-1 0 0,-1 0-50,2 0 0,0 0 0,1-1 0,0 1-10,1 1 0,0 1 1,0-1-1,1 0-54,-3 0 1,0 1 0,1 0 0,1 0 55,1-2 1,0-1-1,0 1 1,1 0-131,-1-1 1,0-1 0,2 0 0,-1 1-174,-2-1 1,-1 0 0,3 1 0,1-1 184,-2 0 0,0 1 0,2-2 0,-1 0 22,0 2 0,-1-1 1,0-1-1,0 2 31,-1 2 0,-1 1 0,1-1 0,-1 0-169,1 2 0,0 0 0,-4 1 0,-1-1 155,1 2 1,-2 0-1,0 0 1,0 1 44,1 1 0,0 1 0,0 0 0,1-1-29,0 1 0,1 0 0,-2-1 0,1 1 20,0 0 1,1-1 0,-2 1-1,1-1-12,-2-1 1,1 0 0,1 1 0,0-1-27,2-1 1,0-1-1,-2 2 1,0 0 26,2-1 0,0-1 0,-1 1 0,-2 0 0,0-2 1,0 0 0,1 0 0,-1 0 6,2 0 0,-1 0 0,-1 0 0,0 0 2,0 0 0,0 0 0,-1-2 0,1 0 62,21-1 0,-22 0 0,0-1-113,0 1 1,-1 0 0,25-1-55,-2 1 0,-4-2 134,-2 2 1,-3 0-412,0 3 1,-6 0 283,-3 0 0,-2 0-415,-1 0 0,1 1 471,2 2 0,-4 5 0,2 3 0,0 0 0,0 4 0,2 1 0</inkml:trace>
  <inkml:trace contextRef="#ctx0" brushRef="#br0" timeOffset="1">11676 3650 7939,'-10'0'577,"5"5"-312,2 4 1,2 7 0,1 9 0,1 6-226,2 12 1,-1-16 0,0 2-294,1 4 0,1 2 0,0 4 0,0 0 303,-1 3 0,0 0 0,1-3 0,0 0 36,1 0 0,0 0 0,-2-3 0,0-2-194,0-2 1,0-2-1,0-2 1,1-1-96,9 20 1,-2-14 39,5-11 1,-1-7-15,4-6 1,-1-3 96,1-3 1,0-6 227,-1-4 0,1-5-111,0-4 1,-4-5-27,1-4 1,-4-3 1,4-3 0,-5-3 380,1-7 0,2 1-433,-2-6 0,1-2-218,-8 22 1,-1-1 0,-1 0-1,0 0-101,3-22 0,-4 22 0,-2 0 153,2 0 0,0 1 0,-2-22-373,-4 4 0,-1 5 579,-4 11 0,-1 6 0,-3 10 0,7 5 0,-7 3 0,3 4 0,-3 0 0</inkml:trace>
  <inkml:trace contextRef="#ctx0" brushRef="#br0" timeOffset="2">12188 4032 7785,'0'5'1006,"0"3"-900,0-3 1,0 8 70,0-1 0,0 5 109,0-2 0,3 8-64,0 5 0,1 4-247,-1 5 1,-2 0-179,2 1 1,2-6-203,-2-4 0,3-5 174,-3-4 0,1-6-89,-1-3 1,-2-6 142,2-7 0,-1-3 22,2-7 1,-3-5 226,2-7 0,-1-2 77,1-1 0,-1-1 75,4-2 1,-1-1-13,2-2 1,1 2 128,-2 4 0,2 1 8,2 2 1,0 2-88,2 5 1,-1 7-73,1 5 1,-2 4-3,0 2 1,-1 5-51,0 4 1,-2 6 32,-1 7 1,-3 0-258,3 3 1,-4 1-118,1-4 0,1 3-107,0-4 1,-1-2-176,-3-3 1,0-2 239,0 2 1,1-6-501,2-4 31,-2-4-436,3 6 540,0-11 610,-3 2 0,7-12 0,-2-2 0</inkml:trace>
  <inkml:trace contextRef="#ctx0" brushRef="#br0" timeOffset="3">12635 4134 7785,'0'9'623,"4"1"1,1-1-176,4 0 1,-2 2-134,-1 1 0,-3-2-131,3 3 1,-1 0-301,2 0 0,0 0 92,-4 0 0,3-3-730,-3 2 1,1-2-580,-1-4-303,-2 2 1636,4-7 0,-1 3 0,1-4 0</inkml:trace>
  <inkml:trace contextRef="#ctx0" brushRef="#br0" timeOffset="4">12691 3976 7886,'-4'-10'101,"3"4"893,-3 0-618,3 4 1,1-3-734,0 2 1,5 2 163,1-2 1,2 3-937,1 3 687,1 2 1,-1 4-273,0 0 714,-4-3 0,8 6 0,-3-2 0</inkml:trace>
  <inkml:trace contextRef="#ctx0" brushRef="#br0" timeOffset="5">12905 4041 7785,'5'4'698,"-2"2"0,1-1-421,-1 2 1,5-1-38,-2 3 0,2 5-139,1 1 0,1 3 104,-1 0 1,-1 1-168,-2 0 1,3-1 50,-3 1 1,-1-2-641,1-1 0,0 0 25,0-3 0,-1 2-294,-2-2 1,-2-1 199,2-2 620,-2-1 0,-1 0 0,0 0 0</inkml:trace>
  <inkml:trace contextRef="#ctx0" brushRef="#br0" timeOffset="6">12849 4162 8706,'2'-6'139,"4"0"1,1 3-332,9 0 0,0-1-158,2 1 1,1-3 78,-1 3 1,2-3 270,2 2 0,2-7 0,4 1 0</inkml:trace>
  <inkml:trace contextRef="#ctx0" brushRef="#br0" timeOffset="7">13678 4050 7748,'-4'-9'14,"-3"0"1,-1 2 317,-1 1-159,-1 4 1,1-2 52,0 4 1,3 5-171,-1 4 0,5 6 97,-1 7 0,-1 0-256,1 3 1,0 2-114,3-2 0,4-2-108,2-2 1,3-1 215,4-1 1,-2-5-2,5-1 1,-1-7 345,4-3 1,-1-3-141,-3-3 1,2-2 404,-5-5 0,1-3-204,0-3 1,-6-1 1,2-2 0,-5-3-157,-1 1 0,-2-1-176,-1 3 0,-4 1-166,-3-1 0,-1 2-1375,-1 1 1574,-1 3 0,1 3 0,0 1 0</inkml:trace>
  <inkml:trace contextRef="#ctx0" brushRef="#br0" timeOffset="8">14106 3817 7695,'9'-14'0,"1"-3"743,-1 5 1,-1 0 130,-2 2-335,3 1-431,-8 0 0,3 5-150,-4 4 0,-4 5-300,-3 7 0,-1 4 194,-1 5 1,3 3-18,-1 4 0,2 4 118,-1 2 0,-1 4 35,4 2 0,0-1-298,3 5 1,1 0 262,2 6 0,2-2 27,-1-21 1,1-1-1,8 22 113,-1-2 1,5-3-49,-2-6 0,-1-4-38,-2-2 1,-2-4 8,0-5 1,-5-2-12,-2-7 1,-2 2-7,-1-2 1,-1-5-46,-2-5 0,-2-2-103,-5-1 1,1 0 219,0 0 1,-4 0-526,1 0 1,-6-4-599,0-2 1052,-1-7 0,-8-1 0,3-5 0</inkml:trace>
  <inkml:trace contextRef="#ctx0" brushRef="#br0" timeOffset="9">13910 4125 7697,'4'-10'736,"-1"1"0,7 0-233,-1-1 0,11 4-316,2 0 0,5 1-211,4-1 0,2-3-264,4 3 0,1 1-111,3-1 0,-3 1 49,2-2 0,-2-1 0,0 3 0</inkml:trace>
  <inkml:trace contextRef="#ctx0" brushRef="#br0" timeOffset="10">15158 3613 7764,'0'14'-242,"0"-1"0,0 2 535,0 4 0,2 5-45,4 11 0,1 3-147,5 8 0,-1 4-258,2 0 0,-7-24 0,1 1 287,9 22 0,1-4-484,-1-8 0,5-9 14,0-10 0,2-7 166,-1-8 0,-6-3 152,3-3 1,-7-6 90,1-7 0,0-3-150,0-2 1,-1-3 112,-3-4 0,0-1 35,-3-2 1,1 1 389,-4-4 1,3 5-364,-3 1 0,1 0 65,-4 3 1,0 2 305,0 2-124,0 9 80,0 4-266,0 25 0,0-1 143,0 15 0,0 1-61,0-1 0,0 4-91,0 0 1,3-3-57,0-1 0,4-3-110,-1-4 0,4-1-52,2-4 1,-1-6 109,5-3 1,-4-5 16,4-5 0,-2-1-8,2-2 0,0-7 85,-3-5 1,-1-4-133,-3-3 0,1 0-113,-1-3 0,0-2-96,1 2 0,-5-5-279,-2-1 1,1-6-377,-1 3 0,0-4 383,-3 7 1,0 1-419,0 6 899,0 1 0,0 8 0,0 2 0</inkml:trace>
  <inkml:trace contextRef="#ctx0" brushRef="#br0" timeOffset="11">15894 3920 7943,'5'-4'816,"-1"-1"0,-1-5-737,0 1 0,0 3 299,-3 0-332,0 3 1,-1-4 72,-2 4 0,1 1-208,-4 5 1,1 3-73,-2 7 0,0-2-124,4 5 1,-3-1 32,3 4 0,0-4-130,3 1 1,0-4 127,0 4 1,1-5 67,2 2 1,2-7 188,4-3 0,4-2-92,-1-1 1,1-4 211,-4-2 1,3-4-52,1-2 1,-1-3-70,-3-3 0,0-1-182,-3 0 0,1 1 32,-4-1 0,0 4 55,-3-1 0,0 5 13,0-2 1,0 3 104,0 1 1,-1 4-235,-2 1 487,2 3 531,-3 1-587,4 5-132,4-4 0,1 6 58,5-4 1,-1 0-67,0-3 1,1 4 239,-1 2 1,0 0-86,1 0 1,-1 3 91,0 4 1,4 2-98,-1-3 1,0 5-113,-2-1 1,-2-3-70,-2-1 1,2 2 78,-1-2 0,-3-2-14,-1-4 1,-1-3 150,1 3-120,-2-4 0,3-2-53,-4-6 0,0-3-219,0-4 1,1-2-48,2-7 1,-2 2-68,3-1 0,-3 1-334,-1 1 1,1 0 278,2-3 0,-2 2-249,2-1 1,2 4 541,1 1 0,3-3 0,0-5 0</inkml:trace>
  <inkml:trace contextRef="#ctx0" brushRef="#br0" timeOffset="12">16471 3436 7777,'0'-22'0,"0"0"0,1-3 96,2 4 0,-1 2 202,4 4 11,-4 3-79,7 3 0,-8 6 10,2 6 0,-2 7 54,-1 9 1,0 9-99,0 9 1,0 4-123,0 6 1,0 1-136,0 1 1,0 3-27,0-24 0,0 0 1,0 25-294,0-1 1,1-2-20,0-24 1,1 1-1,-1 20 123,2 0 1,1-7 144,-1-9 0,5-5-573,-2-10 436,2-3 1,0-10 328,-1-6 1,1-2 100,-2-8 0,-2-1-37,-1-2 1,-2-4 339,-1-2 0,0-4-368,0 1 0,0-3-8,0-3 0,-4 2-64,-2-2 1,-1-2 82,1-1 0,-2 2-89,5 1 1,-3 3 173,3 3 1,0-1-99,3 5 1,1 0 70,2 6 0,2 2 26,4 7 0,5-1 77,1 4 1,0 0-72,0 7 0,1 1-19,2 4 0,-2 3-164,0 1 0,-4 2 123,3-2 0,-6 3-195,0 0 0,-5-2 63,2 2 0,-4-1-105,2 4 1,-8-3-15,-2-1 0,-2-3 2,-1 4 1,-5-2 79,-1 2 1,-2-2 5,2-1 0,-3-3 118,3 3 1,4-6-64,2-1 0,3-3 102,-1 3 1,3-2 4,4 2 70,0-4 1,4 5-23,3-4 1,4 1-93,1-1 1,5-1-61,-1 5 0,1-4-142,2 3 1,0-3-14,3 3 1,-2-3 43,1 4 1,-1-4-605,-1 3 1,-1-4 304,1 1 0,-1 1-564,-3-1 1,0 4 940,-3-4 0,-2 0 0,4-3 0</inkml:trace>
  <inkml:trace contextRef="#ctx0" brushRef="#br0" timeOffset="13">17225 4041 8290,'4'9'1284,"-2"-3"-898,4 1 0,-2-2 272,2 1 1,-3 2-1574,3-2 477,-4-1 438,6-1 0,-7-4 0,4 0 0</inkml:trace>
  <inkml:trace contextRef="#ctx0" brushRef="#br0" timeOffset="14">21527 2700 8401,'-7'4'-65,"1"2"0,3 0 206,-3 0 0,3 3 205,-3 4 1,3 3-80,-4 0 0,4 2-177,-3 4 0,0 6-36,-3 6 0,-1 3-155,1 4 1,-1 2-59,-3 7 0,2 0 167,3-23 0,0-1 1,2 1-1,0-1-137,-10 21 1,5 1 64,-1-4 0,4-8-387,2-5 0,4-6 185,-1-7 0,2-3-784,1-3 1050,0-6 0</inkml:trace>
  <inkml:trace contextRef="#ctx0" brushRef="#br0" timeOffset="15">21462 2747 8371,'1'9'-10,"2"0"1,2 5 93,4 1 0,1 8 196,3 5 0,1 6-103,5 10 0,0 0-379,-10-18 0,0 1 0,1-1 0,-1 1 207,0 0 0,0 1 0,-1-1 0,0-1 76,0 1 0,0-1 1,4 15-125,3 0 0,-3-9 63,0-1 1,-1-5-237,-2-2 0,-3-4-120,0-1 0,-4-5-55,1-4 0,-1-1 11,-2 0 588,-5-4 0,0 0 1,-4-5-1</inkml:trace>
  <inkml:trace contextRef="#ctx0" brushRef="#br0" timeOffset="16">21340 3231 8362,'11'0'447,"1"0"1,7-1-211,6-2 0,6 2-251,3-2 0,2 2-752,1 1 406,1 0 0,3-5 1,1 0-1</inkml:trace>
  <inkml:trace contextRef="#ctx0" brushRef="#br0" timeOffset="17">22262 2803 8384,'-14'-14'0,"-1"0"353,3-5 1,2 5-97,-3 1 1,3 4 113,0 3 0,-2-2-171,0 5 0,-5 1-24,2 5 0,-3 7-8,-1 5 1,1 4-170,-1 2 0,2 7 20,1 7 0,3 1-331,3 1 1,4 5 65,0 5 1,5-4 109,1 4 0,5-6-53,7 3 0,7-8 0,6 1 0,-1-10 24,0-2 0,4-10 34,3-5 1,0-2-4,-3-5 0,3-1-146,0-5 0,-1-6 99,-5-7 0,4-1 181,-4-2 0,2-3 0,-4-1 0,2-4 0,-1-3 0</inkml:trace>
  <inkml:trace contextRef="#ctx0" brushRef="#br0" timeOffset="18">22579 2682 8266,'0'-6'465,"0"1"-141,0 2-377,0 2 0,3-4 29,0 2 0,4 2-250,-1-2 0,3 2-296,0 1 0,1 0 302,3 0 1,-3 1 267,3 2 0,-3 2 0,-1 4 0</inkml:trace>
  <inkml:trace contextRef="#ctx0" brushRef="#br0" timeOffset="19">22718 2709 8266,'0'11'-572,"0"1"0,0 0 1126,0 3 0,0 2-49,0 4 0,0 3-130,0 4 1,0 1-67,0 2 1,-1-1 5,-2 4 1,2-1-130,-2 2 1,-1-4-119,1-7 1,0-1 168,3-4-373,4-5 1,1-4 4,4-7 0,5-2 102,1-1 1,3-5-61,1-5 1,3-3 83,3-6 0,-1 4-243,1-1 0,-1 1-95,0-4 343,3 0 0,-7 1 0,3-1 0</inkml:trace>
  <inkml:trace contextRef="#ctx0" brushRef="#br0" timeOffset="20">23268 2700 8540,'4'-5'263,"-3"-3"815,3 3-686,0-1 0,-2 3 188,5 6 1,-5 4-229,1 5 1,-2 7-82,-1 5 0,3 4-227,0 3 0,0-1 184,-3 5 1,1-1-209,2 3 1,-1-3-288,4 0 1,-2-1-548,2 1 1,0-3 184,3-6 1,1-3-1244,-1-6 1872,0-3 0,1-4 0,-1 1 0</inkml:trace>
  <inkml:trace contextRef="#ctx0" brushRef="#br0" timeOffset="21">23193 2570 8398,'-5'-19'-242,"1"1"-79,4-1 0,1 1 1074,2 3 0,5 1-319,5 5 1,3 4 10,0 2 1,2 3-153,0 3 1,5 3 128,2 7 1,2-1-231,1 7 1,1-3-242,2 6 0,-1-1-65,4 0 1,-3 0 83,3 4 0,-2-4-85,5 4 1,-6 0 17,3 3 1,-5-3-55,-4 0 0,-6 1 13,-7 5 1,-6-3-72,-2 0 1,-4-1 163,-4-2 1,-5 3 149,-6 3 1,-4-3 0,-3 0 1,-2 0 252,-4-3 1,0 2-39,-4 1 0,4-5-107,-4-1 0,4-5 73,0-2 1,0 0-57,0 0 1,5-2-302,4-7 1,5-2-212,5-4 0,3-4-803,3-2 0,2-3 553,1 0 531,4 0 0,6-5 0,4 0 0</inkml:trace>
  <inkml:trace contextRef="#ctx0" brushRef="#br0" timeOffset="22">23771 3277 8176,'-19'6'0,"4"2"1504,3-2-1723,6-2 0,6 0 219,6-4 0,2-4 0,2-1 0</inkml:trace>
  <inkml:trace contextRef="#ctx0" brushRef="#br0" timeOffset="23">21536 3911 8535,'5'-1'4,"-2"-3"0,-1 2 225,1-4 0,3 3-50,3-3 1,9 3 100,3-3 0,10 3 425,7 0 0,8 2-680,-18 1 0,0 0 1,0 0-1,1 0 230,2 0 1,0 0 0,0 2 0,1-1-74,2 1 1,0 0 0,3-1 0,1 1-24,2-2 1,0 0 0,0 0 0,0 1-287,0 0 1,1 1-1,-1-2 1,1 1 273,0 0 1,1 1-1,1 0 1,-1 0-73,2-1 1,-1 1 0,-2 1-1,0 0 34,1-1 1,0-1 0,-3 3-1,0-1-39,2-2 0,-1 1 1,-3 0-1,-1 0-74,2 0 1,-1-1 0,-4 0 0,-1 0 121,1 2 1,-1 0 0,-4-1-1,-1-1 18,0 2 1,-1 1-1,21 1-9,-3 1 1,-8 1 100,-8-4 1,-1 4 357,-5-4 0,-4 1-748,-2-1 1,-5-2 745,2 2 1,-3-2-1038,-1-1 0,0 0 181,1 0 1,-1 0-878,0 0 0,2 0 772,1 0 1,0-3-15,3 0 1,0-1 390,0 1 0,7-3 0,-3-3 0</inkml:trace>
  <inkml:trace contextRef="#ctx0" brushRef="#br0" timeOffset="24">23948 3957 8370,'-15'9'0,"2"-2"2878,3-1-1168,1-4-3109,4 6 755,1-7 644,4 3 0,0-8 0,0-1 0</inkml:trace>
  <inkml:trace contextRef="#ctx0" brushRef="#br0" timeOffset="25">10996 8231 8493,'20'-3'-935,"0"0"623,2 1 402,0 0 0,1-1-61,2 0 0,0 0-47,0 3 0,2 3 61,-2 0 0,3 4 3,3-4 1,2 4 7,4-1 1,5-1-194,1 2 0,4-4 103,2 3 1,-1-3-257,2 3 1,0-3 268,0 3 1,-23-4 0,1-1 38,0 0 0,0 1 0,23 0-4,-24-1 0,-1 1 1,26 0 44,-3 4 1,-22-4-1,0-1 1,0 2 1,-1 0 0,26 3 1,-26-4 1,0 2-1,24 4 62,-24-5 0,1 0 0,-1 0 0,1-1-19,1 1 1,0 1 0,-1-1 0,1 0-37,0 1 0,0 1 1,2-2-1,0 0-3,1 1 0,0-1 0,2-1 0,1 1 2,1 0 0,1 0 1,-1 0-1,1-1-378,3 0 0,0-1 0,0 0 0,1-1 370,-2 2 0,1-1 1,2 0-1,1-1-108,0 0 0,0 0 0,-2 0 0,-1 0 22,2 0 1,-1 0 0,-1 1-1,-1-1 20,-1 2 1,0 0 0,0-2 0,1 1-113,-1 0 1,0 1-1,-3 0 1,-1 0 159,0-1 0,-1 1 0,-2 1 0,-1 0-15,1-1 0,-1-1 1,2 3-1,-1-1 5,2 1 0,-1-1 0,-1-1 1,0 1-5,-1 0 1,0 0 0,0-1 0,0-1-25,1 2 1,-1 0 0,2-1 0,-1-1-79,3 3 1,0-1-1,-1-2 1,1 0-70,-1 0 0,1 1 0,1-1 0,0-1-102,0 0 1,1 0 0,0 1 0,0 1-530,1 0 1,-1-1 775,-3 1 0,-1-1 0,5 1 0,0-1 0,-6 1 0,1-1 0,1 1 0,0-2 0,2 1 0,-1-1 0</inkml:trace>
  <inkml:trace contextRef="#ctx0" brushRef="#br1" timeOffset="26">19916 4804 13357,'-9'0'-434,"3"0"729,2 0-16,13 0 0,2 0-9,11 0 1,2 0-240,8 0 0,2 0 2,6 0 0,-1-3-231,5 0 1,-5 0-314,1 3 1,-4 1 321,-2 2 1,-9-1-749,-4 5 1,-6-1 883,-9 3 0,-2 4 1,-4 2-1</inkml:trace>
  <inkml:trace contextRef="#ctx0" brushRef="#br1" timeOffset="27">20298 4823 12126,'-7'9'589,"1"1"1,1 0 137,-1 2 0,-2 7-238,1 6 1,0 4-55,1 5 0,-2 2-228,1 11 1,3-3 54,1 6 0,2-7-493,1-2 1,0-4 190,0-3 1,0-2-789,0-4 1,3-8 412,0-5 1,6-4-1064,0-5 0,0-2 1437,4-4 0,1-4 0,1-1 1</inkml:trace>
  <inkml:trace contextRef="#ctx0" brushRef="#br0" timeOffset="28">20763 5140 8580,'-24'10'-69,"3"2"1,-2 0 191,1 3 0,-1 1 576,2 2 1,1 1-240,-2 0 1,3-1-377,0 1 0,8-2-231,1-1 0,7 1-525,0-5 1,3 0-1295,3-2 1966,2-5 0,9 3 0,0-3 0</inkml:trace>
  <inkml:trace contextRef="#ctx0" brushRef="#br0" timeOffset="29">20549 5084 8288,'-9'-5'706,"-1"-4"-421,5 8 1,1-2 81,4 6 0,4 8 128,2 7 0,3 2-240,0 5 0,3-3-177,1 6 0,0-5-538,0 5 1,1-2 358,5 2 1,-1-3-1784,1 0 1884,0-5 0,3 3 0,2-4 0</inkml:trace>
  <inkml:trace contextRef="#ctx0" brushRef="#br0" timeOffset="30">20894 5168 8391,'-10'5'0,"1"0"0,0-2 0,2 2 161,1 4 0,4 2-107,-1 1 0,2 3 761,1 3 0,1 4-417,2 0 1,-2 1-287,2-2 1,-1-2-43,1-1 1,-2 0-201,3-5 1,0-1-255,-1-3 330,0-4 1,-2 0-7,2-5 0,-2-6 35,2-3 1,2-4-338,2-6 1,0-3-47,-1 1 0,2-4-51,-1 3 0,1-4 214,1 1 1,0 3 107,1 0 0,-1 2 494,0 2 0,1 4-142,-1 5 154,0-1 0,0 14-213,-3-1 0,-2 8 582,-4 5 0,0 4-399,0 2 1,0 4-360,0-1 0,0-3-128,0 0 1,0 1-621,0-1 0,3-2-1045,0-4 1813,4-3 0,-1 1 0,3 0 0</inkml:trace>
  <inkml:trace contextRef="#ctx0" brushRef="#br0" timeOffset="31">21396 4925 8277,'-5'-9'0,"-3"0"209,2 0 1,2 2 408,0 1 0,2 4-197,-1-1 0,1 3 119,-4 3-451,0 2 1,0 5 125,-1-1 0,4 0-1028,-3 0 35,4 1-395,-2-1 58,8-4 775,1-1 1,4-4 274,1 0 0,-4-3-146,0 0 1,-3 0 423,4 3-190,-5 0 705,2 0 1,-4 7-106,0 3 1,0 5 129,0 1 1,0 2-329,0 4 1,-3 1-107,0 2 0,-2 1-233,2-1 0,2 3 117,-2 3 1,-1-5-518,1 2 1,-1-6 227,1 0 1,2-6-469,-2 0 1,-2-8-281,2 1-71,-4-6 691,6 1 1,-3-5 306,4-2 62,0-2-136,0-4 0,4 1 370,2 1 0,2 3-172,2 4 1,3 0-323,3 0 1,1 1 80,2 2 24,4 2 0,1 9 0,3 0 0</inkml:trace>
  <inkml:trace contextRef="#ctx0" brushRef="#br1" timeOffset="32">20046 6061 10079,'-14'-4'-182,"1"-2"0,3 1 45,1-1 1,0 3 292,3-4 0,2 4 662,4-3-262,0 4 1,8-6 123,5 1 0,7 2-241,5-1 0,3 0-52,3-3 1,3 2-211,7 1 1,-6 4 122,2-1 1,-5 2-610,2 1 1,-4 0 308,1 0 0,-5 3-1177,-1 0 1,-7 3-53,0-3 1187,-5 5 0,0-3 0,-4 4 0</inkml:trace>
  <inkml:trace contextRef="#ctx0" brushRef="#br1" timeOffset="33">20288 6061 11725,'-9'9'878,"0"-3"0,4 3-573,1 0 1,3 3 224,1 6 0,0 3-174,0 7 1,0 1 62,0 2 0,0 5-244,0 5 0,0 2-308,0-3 0,0 1-93,0-4 1,0-4 127,0-2 0,0-3-804,0-3 1,4-6 415,-1-7 1,1-2-904,-1 0 0,2-5 1357,4-2 1,1-2 0,-1-1 0</inkml:trace>
  <inkml:trace contextRef="#ctx0" brushRef="#br1" timeOffset="34">20428 6378 10055,'0'6'853,"0"0"-455,0 1 1,4 5 68,2 0 0,6 4-198,0-4 0,5 5-206,-2-2 1,3 6 118,0 1 0,-2 0-580,-1-4 1,1-2 83,3-1 0,-4-3-75,1 0 0,-5-3-89,1-3 1,-1-1 488,-2-5 0,5 0 1,0 0-1</inkml:trace>
  <inkml:trace contextRef="#ctx0" brushRef="#br1" timeOffset="35">20670 6452 10041,'-23'5'-343,"4"0"335,-3 4 0,2 1 1142,2 3 0,0-2-522,3 5 1,-2-2-321,5 2 1,-1 0-182,4-3 0,4-1-411,2-3 1,5 1-951,1-1 0,5-4 1218,1-2 0,5 2 0,4 1 0</inkml:trace>
  <inkml:trace contextRef="#ctx0" brushRef="#br0" timeOffset="36">20810 6434 8435,'-4'9'0,"-1"0"429,-1 1 1,-1 2-84,4 1 0,0 2 170,3-3 0,0 8-102,0-1 0,0-2-128,0-1 1,1-1-89,2 4 0,-1-1-187,4-3-402,0 3 441,4-8 1,-1 2-467,0-5 1,-2-7 113,-1-7 1,0-2-26,3-3 0,2-1-100,1-5 1,-2 1-300,3-5 1,1 2 201,2-2 1,0 2 174,0-1 0,1 2 476,-1 3 0,-2 3-189,2 4 0,-5 4 643,2 1 1,-7 5-304,-3 6 1,-2 4 226,-1 11 1,-3 1-126,0 1 1,-4 3 4,0-2 0,3 1 6,1-1 1,2 1-392,1-5 0,4 5 0,2-2 0</inkml:trace>
  <inkml:trace contextRef="#ctx0" brushRef="#br0" timeOffset="37">21247 6276 8341,'7'-2'0,"-1"-1"0,1 2 589,5-2 1,4 2-129,6 1 1,-3 2 95,3 4 1,-3 2-263,-4 7 0,1-1-96,-7 4 0,1 0-541,-7 7 1,0 0 211,-7 2 0,-5 5-67,-6-1 1,-4 1 121,-3-1 1,3-5 419,-3 1 0,6-6-69,4-2 1,0-2-3,2-4 1,0-1-34,7-2 1,1-5 256,5-2 0,6 1-463,7-1 0,2 0 86,4-3 0,3-3-1152,6 0 0,3-4 573,6 0 0,-1-1 161,1-1 1,2 4-1,1 1 1</inkml:trace>
  <inkml:trace contextRef="#ctx0" brushRef="#br0" timeOffset="38">22216 5205 8117,'-13'17'-262,"1"-1"1,-1 1 599,4-1 1,4 5 0,2 0 0,-1 5-400,1-1 1,0-1 109,3 1 1,0-1-586,0 0 0,4-1 536,2-4 0,2-1 0,1 1 0</inkml:trace>
  <inkml:trace contextRef="#ctx0" brushRef="#br0" timeOffset="39">22123 5363 8087,'-10'0'0,"1"0"0,3 0 773,0 0-405,3-4 1,3 3 103,7-2 1,5 2-143,4 1 1,1 0-60,2 0 1,4 1 12,1 2 1,4-2-35,3 2 0,2 1 41,5-1 0,1 3-271,4-2 0,3 3 93,-18-4 1,0 0 0,-1 1 0,1 0-280,2 1 0,2 0 1,-1-1-1,1 1 145,2 0 1,0-1 0,2 1 0,0 0 14,2-1 0,1 1 0,-2 0 0,1 0-355,-1 1 0,0 1 0,0-2 1,0 0 273,-3 1 0,0 0 0,0-1 0,1 0 28,0-2 0,-2 0 0,-3 1 0,-2-1 64,1-1 0,-2-1 0,22 2 39,-6-3 1,2 0-87,-5 0 0,-1 1 19,-4 2 1,-3-1 234,-4 1 0,-1 1-114,-3-1 0,-1 3 620,-4-3 1,-5 4-118,-1 0 1,-2-2 817,1 1 0,-1 0-3058,1 4 1,-3-4 685,-2 0 1,1 0 952,-2 3 0,-2 1 0,0-1 0</inkml:trace>
  <inkml:trace contextRef="#ctx0" brushRef="#br0" timeOffset="40">24013 5447 8171,'-9'5'0,"0"0"1638,-6-2 0,2 2-609,7 5 1,2 0-365,4 3 0,1 1-184,2 5 0,-2-1-490,2 1 0,-1 0-478,1-1 1,-2 0-1402,2-3 1888,3 3 0,-1 0 0,4 6 0</inkml:trace>
  <inkml:trace contextRef="#ctx0" brushRef="#br0" timeOffset="41">22597 6387 8041,'-4'-9'-210,"3"3"276,-2 0 1,1 0 353,-1 0-167,2 2 0,-3 5 295,4 2 0,0 6 80,0 7 1,0 6-185,0 3 0,0 6-301,0 3 1,0-1 101,0 1 0,0 0-586,0 3 0,1-4-211,2-2 1,1-2-1439,2-1 1990,-2-4 0,1-1 0,0-4 0</inkml:trace>
  <inkml:trace contextRef="#ctx0" brushRef="#br0" timeOffset="42">22588 6620 8036,'-9'-9'1111,"5"0"-668,4 3 0,8-1 174,7 4 0,3 0-107,1 3 0,3-3-40,3 0 0,6-1-200,3 4 1,7 1-272,2 3 1,-17-4 0,1 2 120,1 1 1,0 0-1,1-2 1,1 1-228,-1 1 1,1 0-1,1-1 1,0-1 143,3 2 1,0 0 0,1-1 0,1 0 22,1 1 0,0 0 0,0-2 0,-1 1-157,0 1 0,0 0 1,0 0-1,0-1 53,-2 1 1,1 0 0,1 1 0,1 0-34,-3-3 1,0 1-1,-1 1 1,-1 0-3,-5-1 0,-1-1 0,24 5-195,-7-3 0,1 1-27,-7-4 1,-6 0 74,-9 0 1,-4 0-437,-2 0 603,-3 0-1521,-7 0 1361,-2 0 0,-5 3-863,-2 0 1145,1 4 1,-6-2-1,3 5 1</inkml:trace>
  <inkml:trace contextRef="#ctx0" brushRef="#br0" timeOffset="43">24273 6508 8172,'-8'4'1638,"2"3"0,2 1-631,4 1 0,0 5-394,0 1 0,0 7-308,0 3 1,0 3-78,0 3 1,0-5-1316,0 2 1,0-4 380,0 1 706,4-2 0,1 0 0,4 0 0</inkml:trace>
  <inkml:trace contextRef="#ctx0" brushRef="#br0" timeOffset="44">22197 8184 8208,'5'-4'423,"4"3"-120,-3-2 1,6 2-59,4 1 1,2 4-302,4 2 1,2-2 69,4 0 1,0 0-258,0-1 1,2 3 16,-2-3 1,0 1 1,-6-1 1,-4-2 202,-6 2 21,-1 3 0,-2-1 0,0 4 0</inkml:trace>
  <inkml:trace contextRef="#ctx0" brushRef="#br0" timeOffset="45">22421 8268 8185,'-10'13'-318,"1"-1"265,0 3 0,2 5 1030,1 5 0,1 3-329,-1 3 1,-2 2-172,1 4 0,-1 1-256,-1 3 1,0-4-183,3 0 1,-1-4-655,4-5 0,0-4 443,3-2 0,1-8-804,2-4 1,-1-5 192,4-5 783,-4 0 0,7 0 0,-4 0 0</inkml:trace>
  <inkml:trace contextRef="#ctx0" brushRef="#br0" timeOffset="46">22532 8436 8185,'5'0'544,"1"0"-36,-3 0 0,2 5-75,4 4 0,5 6-188,1 6 1,2 3-1,-2 4 0,3 3-169,-3 0 0,5 3-200,-1-3 0,0-4-205,-6-5 1,2-3-32,-2-4 1,-1-3-1070,-3-5 1429,1-3 0,-5-4 0,-1 0 0</inkml:trace>
  <inkml:trace contextRef="#ctx0" brushRef="#br0" timeOffset="47">22709 8547 8185,'-13'0'0,"1"1"499,-3 2 1,3 2 5,0 1 0,2 2-159,0-2 0,1 6-101,0 0 0,3 2 0,-1-2 1,5-1-448,-1 5 1,-1-2-666,1 2 1,1-3-1061,5-3 1927,-2-1 0,11 0 0,-1 1 0</inkml:trace>
  <inkml:trace contextRef="#ctx0" brushRef="#br0" timeOffset="48">22774 8547 8185,'0'-9'1253,"0"4"-778,4 1-288,-2 4 1,5 4-16,-4 2 1,1 3-225,-1 4 1,-2-2 116,2 5 0,-2-4-62,-1 4 1,3-5 15,0 1 1,1-1-141,-4-2 1,0 0-61,0 1 0,1-2-329,2-2 381,-2-2 0,4-4-101,-2 0 0,-1-4-19,4-2 0,-3-2 107,4-2 1,-1-2 18,3 0 0,0-2 70,1 2 0,-1 2 109,0 1 0,0 0-4,-3 3 0,2 1 210,-2 2 1,0 2-97,0 1 1,-3 0 304,3 0-580,-4 4 0,3 2 108,-2 3 0,-2-3-243,3 0 1,-2 0 243,1 0 0,-2 2 0,3-3 0</inkml:trace>
  <inkml:trace contextRef="#ctx0" brushRef="#br0" timeOffset="49">23231 8305 8437,'-10'-4'81,"1"3"196,0-2 1,-1 3 134,1 3 1,-3-1-95,-1 4 0,0 4-84,0 2 0,3 1 36,-2-4 1,1 0-640,2 0-253,4 1 93,1-1 0,5-4 195,2-2 0,5-2-142,4-1 1,5-4 100,-2-2 0,0-2-46,1-2 0,-4 4 247,3 0 0,-3 0 174,0-3 0,-5 3 528,0 3 405,-1 2 30,-1 1 1,-1 4-350,-4 3 1,-1 8 263,-2 4 1,1 6-363,-4-1 1,4 7-179,-1 4 1,-2 1-221,2 1 0,0-4 96,3-2 0,0-2-530,0-1 1,0-4-33,0-2 0,0-7-1100,0-3 732,0-5-178,0-3 828,-4-4 0,-1-4-84,-4-3 1,-1 2 315,1-1 1,3 0-76,0-3 0,4 2 557,-2 1 1,3 3-243,1-3 1,5 3-32,1-3 0,2 3-490,1 0 1,5 2-401,1 1 1,3 0-2084,1 0 2598,-1 0 0,5 0 0,1 0 0</inkml:trace>
  <inkml:trace contextRef="#ctx0" brushRef="#br0" timeOffset="50">23556 8445 8364,'-9'0'-381,"0"0"856,0 0 1109,3 0-1049,2 0 0,5 0-209,2 0 0,3 0-144,3 0 1,5 0 113,5 0 0,1 0-204,4 0 1,1 1 104,3 2 0,-3-2-239,0 2 0,3 1-54,3-1 1,0 1-76,-3-4 0,-3 0 30,-1 0 1,-3 0-198,1 0 1,-4 0 178,-2 0 0,-6 0-314,-3 0 65,-5 0 121,2 0 322,-8-5 0,-2 3-25,-3-4 1,0 0 61,0-3 0,-1-2-65,1-1 1,0 2 20,-1-3 1,4 2 26,0-2 0,1 3-58,-2-2 1,0 1 364,4 2-211,0 0 104,3-1 1,1 5 142,2 2 0,2 2 157,5 1 0,0 1-61,2 2 1,3 2 88,4 5 0,2 2-167,1 0 1,3 4-142,-3-4 1,2 4-314,-2-4 0,-3 4 135,-4-4 1,-3 1-389,0-4 0,-5-3-232,-1 0 0,-5-3-500,-1 4 1,-4-4 296,-5 3 0,-1-3 726,-3 3 0,-1-4 0,-5 2 0</inkml:trace>
  <inkml:trace contextRef="#ctx0" brushRef="#br0" timeOffset="51">24553 8240 8464,'-6'0'79,"-1"0"-40,5-4 0,-1 3 337,6-2 0,3 1 623,7-1 1,1 2-258,5-2 0,0 3-234,-1 3 0,1 2-298,-1 4 0,1 1 63,0 3 0,-5-2-248,-1 5 1,-4 2-85,-3 4 1,-2 7-337,-4-1 0,-8 6-7,-4 0 1,-10 4-732,-6 2 1,0 1 744,13-19 0,-1 0 0,-12 15-43,3-6 1,3-4 509,7-5-123,6-1 1,7-11 154,8-1 0,4-4 199,9-5 1,3-4 384,3-2 0,2-2-353,1-2 1,1 1-92,2 0 0,-5-1-1170,2 1 0,-2 3 919,2 0 0,0 3 0,0-1 0</inkml:trace>
  <inkml:trace contextRef="#ctx0" brushRef="#br0" timeOffset="52">21983 9544 7827,'0'-6'709,"1"2"-287,2 4 0,3 0 201,7 0 0,2 0-145,7 0 1,2 0-226,4 0 0,0 0-190,0 0 1,3 3-292,0 1 0,-1 3 107,-6-1 0,-1 2-368,-4 2 489,-5-1 0,4 0 0,-4 0 0</inkml:trace>
  <inkml:trace contextRef="#ctx0" brushRef="#br0" timeOffset="53">22234 9646 8345,'-17'19'45,"1"-1"1,3 4 328,3 0 0,2 7 581,2-1 1,-1 3-462,4 0 1,-5-2-150,2 2 1,2 0-368,1-3 1,2-2 112,1-8 1,0-3-846,0-3 0,4-3-5,2-2 1,-1-2-1170,2-2 1928,-5-2 0,10 3 0,-2-4 0</inkml:trace>
  <inkml:trace contextRef="#ctx0" brushRef="#br0" timeOffset="54">22374 9814 8012,'9'5'0,"1"3"457,-1-2 0,3 6 689,1 0 1,3 5-962,0-2 0,4 3 46,2 0 1,0 1-1076,-3 0 0,-2-2 483,-1-1 1,-2-2 360,-1-1 0,-3-3 0,3 3 0</inkml:trace>
  <inkml:trace contextRef="#ctx0" brushRef="#br0" timeOffset="55">22542 9888 8251,'-19'9'352,"0"1"1,4 0-86,-1 3 0,2-3 188,-2 2 1,2 2-66,1-2 0,3 2-324,-2-2 1,4-2-378,2 3 0,4-6-488,-1-1 0,3-1 799,3 2 0,2-3 0,5-4 0</inkml:trace>
  <inkml:trace contextRef="#ctx0" brushRef="#br0" timeOffset="56">22653 9842 9504,'0'9'619,"0"1"-433,0 3 0,0 2 0,0 7 0,0-1-178,0 3 1,0 0 72,0 1 1,0 0-121,0-7 0,0 2 177,0-7-546,0-1 232,0-7 0,0-2-73,0-6 0,3-3 122,1-6 1,3-3-78,-1-4 0,2 1-93,2-1 1,-1 1 47,0-1 1,0 1 168,1 3 0,2-2-74,1 5 1,-1 0 352,-3 6 1,1 2 55,-1 4 1,-1 1 95,-2 2 0,-1 6-232,-5 3 1,0 5-33,0-2 0,0 3-348,0 0 1,-1 1 154,-3-1 1,3-2 105,-2 0 0,-2-5 0,0 2 0</inkml:trace>
  <inkml:trace contextRef="#ctx0" brushRef="#br0" timeOffset="57">22998 9627 10136,'10'4'616,"3"-1"0,1 3-125,5-3 0,-1 4-432,1-1 0,-2 6 45,-1 0 0,1 5-253,-5-2 0,0 1 213,-2 2 1,-5-1-317,-2 5 1,-3-2 71,-3 2 1,-6-1 27,-7 4 0,-2-1 17,0 4 0,-1-3 109,1 0 0,0-3 287,2 3 0,3-9-78,4 0 0,4-5-14,1-2 0,4-3-43,4-3 0,2-2 209,6-1 1,2-1-75,1-2 0,3 0-61,-3-3 0,3 1-74,0-1 0,1-1-100,0 4 1,-1-1-666,1 4 1,-1 0 320,-3 0 1,2 0-2124,-5 0 2441,5 5 0,-3 0 0,5 4 0</inkml:trace>
  <inkml:trace contextRef="#ctx0" brushRef="#br0" timeOffset="58">23575 9879 8451,'-9'0'780,"4"1"-481,1 2 1,9-2 89,4 2 0,5-2 132,8-1 1,6 3-50,6 0 0,3 4-184,4-4 1,1 3-509,5-3 1,-2 3 424,-1-3 1,0 5-221,-3-2 1,-5-2 83,-5-1 0,-7 1-91,-6-1 0,-3 0-320,-6-3-328,-4 0 322,-1 0 206,-12 0 0,5-1 18,-6-2 0,1-1-144,-1-2 0,1-2-12,2 1 0,-3-4 160,3-1 0,-2-1 65,-1 4 0,2 0 40,1-1 1,1 1 379,-1 0-222,2 3 0,4 1 583,0 2-244,0 2 1,4 1-158,2 6 1,2 3-76,2 0 1,2 0-43,0 1 1,4-1-246,-4 0 0,4 4-102,-4-1 1,1-3-240,-4-3 1,-4 1 24,-2 2 0,-2-3-225,-1 0 0,-1-2-633,-2 2 0,-2-4 1211,-4 1 0,-1 2 0,1 0 0</inkml:trace>
  <inkml:trace contextRef="#ctx0" brushRef="#br0" timeOffset="59">24720 9618 8355,'-1'-8'1263,"-2"2"-1025,-2 1 0,-7 5-226,-1 0 0,-3 5-123,0 1 1,-3 2 90,-2 1 0,0 4-2,-4-1 1,8 1 95,-2-4 0,7-1-637,-1-2 227,7 3 0,4-8-63,8 2 0,1-3 96,9-3 0,-1-3 117,4-7 1,1 3 157,1-3 1,-1 0-98,2 1 0,-4-1 665,-2 4 1,0-1 70,-3 1 0,-1 3 1281,-2 0-1214,-5 4 0,-1 2 271,-4 6 1,0 7-404,0 6 1,-1 4-241,-2 5 1,-1 3-106,-3 0 0,0 5 77,4 1 1,-3-3-266,3 4 0,0-4-112,3 0 0,-3 1-175,-1-4 0,1-3-42,3-3 0,-3-8-218,0 2 1,-3-10 19,3 1 1,-1-7-152,1 0 178,2-2 250,-8-5 1,7-1 429,-4-5 0,4 1-123,-1 0 0,2 2 1489,1 1-1147,0 0 1,1 0-125,2 0 1,2 4 84,4-2 0,2 3 153,1 1 0,0 0-877,3 0 1,2 0 240,4 0 0,0 0 110,4 0 0,0 5 0,3 0 0</inkml:trace>
  <inkml:trace contextRef="#ctx0" brushRef="#br0" timeOffset="60">23249 10605 8367,'10'-5'-296,"-1"2"1,1 2 1363,3 1 1,3 0-208,9 0 1,1 0-60,8 0 0,4 3-135,6 0 0,6 3-615,-22-4 1,0-1 0,2 2-1,0 0 178,3-1 1,-1 0-1,2 0 1,1 0-67,-1-1 0,0 1 0,1-2 0,-1 1-132,1 0 0,-1 1 1,-2-1-1,1-1 63,-1 0 1,1 0 0,-2 1 0,-1 1-277,-2 0 1,0-1 0,0 1 0,0-1-119,0-1 0,0 0 0,22 0-386,-3 0 1,-1 0 91,-2 0 1,-3 0-407,0 0 0,-7 0 249,-3 0 1,-6 0 231,-4 0 1,-4 1-108,-2 2 1,-7 0 186,-2 3 1,-4-3 377,-2 3 0,0 0 60,0 4 0,-4-1 0,-1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273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20205 9870 8181,'9'-5'50,"4"4"555,3-2 0,6 2-186,2 1 0,7 0-192,4 0 0,1-3-279,1 0 1,0 0-331,0 3 1,0 0-448,-3 0 1,-6 0 828,-6 0 0,-3 4 0,0 1 0</inkml:trace>
  <inkml:trace contextRef="#ctx0" brushRef="#br0" timeOffset="1">20605 9907 8156,'-15'18'-472,"2"1"330,4 0 1,2 3 1042,1 3 0,0 6-317,-3 3 1,-1 6-298,1 0 1,1-1-92,2-5 0,-2 2-123,5-5 1,0-4-503,3-6 0,1-5 278,2-4 1,-1-1-462,5-2 1,0-1 166,5-2 445,-1-1 0,10-5 0,-1 0 0</inkml:trace>
  <inkml:trace contextRef="#ctx0" brushRef="#br0" timeOffset="2">21043 9944 8008,'0'12'1511,"0"1"0,3 4-1071,0 2 0,0 5-170,-3 7 1,0 5-671,0 4 1,0 1-1117,0-4 1516,0 0 0,0 0 0,0 1 0</inkml:trace>
  <inkml:trace contextRef="#ctx0" brushRef="#br0" timeOffset="3">20298 11303 8268,'-10'-9'-477,"1"3"-61,0 0 1,3 3 1621,-1-4-166,5 5 11,-2-2-629,4 4 0,7 0 153,3 0 0,9 0-101,3 0 0,5 0 177,4 0 0,2 0-208,4 0 0,2 0-281,1 0 1,-2 1-754,3 2 0,-4-1 493,-3 5 0,-2-4-1102,-4 3 1,-5 0 1321,-5 3 0,-7 1 0,-7-1 0</inkml:trace>
  <inkml:trace contextRef="#ctx0" brushRef="#br0" timeOffset="4">20577 11341 8159,'-12'8'225,"-1"-2"1,2 5 373,5-1 1,-2 2-260,5 1 1,-1 2-104,1 7 0,2 5 537,-2 4 1,2 1-248,1-1 1,0 2-881,0 4 1,0-4 262,0-2 0,0-2-346,0-1 0,0 3-117,0 0 0,4-4-1272,2-5 1825,2-2 0,6-2 0,0 1 0</inkml:trace>
  <inkml:trace contextRef="#ctx0" brushRef="#br0" timeOffset="5">20875 11657 8384,'6'-6'700,"0"0"0,5 1-167,4-2 1,3 3 87,0 4 1,1 0-192,0 0 1,-1 1-301,1 2 0,-5 6 40,-1 3 0,-4 5-179,-3-2 1,-2 4 106,-4 2 1,-1 0-192,-2 4 1,-3-3-107,-6 3 1,0-5 59,-3 2 0,0 0 193,0-4 1,1 2-43,5-8 1,3 0 111,0-6 1,4 2-29,-2-2 1,4-1 154,4-2 1,5-2-40,6-1 0,4 0 217,3 0 0,2 0-191,3 0 1,4 0-41,1 0 0,3 0-159,-1 0 1,-2 0 94,-1 0 0,-6 0-642,-3 0 1,-1 3-213,-2 0 1,1 1-1417,-8-1 2136,0-2 0,2 8 0,0-4 0</inkml:trace>
  <inkml:trace contextRef="#ctx0" brushRef="#br0" timeOffset="6">22113 9218 8099,'-3'-10'-557,"0"1"1,-3 0 428,3-1 0,0 4 128,3 0 1261,0 4-363,0-2-624,0 4-114,0 12 0,0 0 20,0 9 0,1 4-110,2 3 0,-2 1-161,2 5 1,1 0-29,-1 4 1,4-1 84,0 0 0,-2-4-92,1-2 0,0-3 44,4-3 0,2-4-9,0-9 0,1 0 119,-4-9 0,0-5-9,1-8 0,2-3-2,1-6 1,-1-4 15,-3-1 1,1-3-25,-1-1 0,0-3 3,0 0 0,-2 0-139,-1 3 0,-4 4 136,1 2 1,-2 4-75,-1 2 0,-1 7 126,-2 6 1,-2 4-11,-5 5 0,1 4 51,0 9 1,3 1 206,-1 1 0,5 4-161,-1 6 0,2-5-25,1 2 0,0-5-48,0 1 0,5-6 33,5 1 0,0-7-4,6 1 1,-4-7 29,4-3 0,-1-3-14,4-3 1,-1-7-107,1-5 0,-2-3-151,-1 0 0,2-4-487,-3 0 1,0-3 322,0 4 1,-4-4-1437,2 3 1737,1 0 0,-3-4 0,2-3 0</inkml:trace>
  <inkml:trace contextRef="#ctx0" brushRef="#br0" timeOffset="7">22774 9004 8208,'0'-10'-240,"0"1"0,-1 4 51,-2 2 1,1 2 422,-4 1 0,2 5-93,-6 4 0,2 6 247,-7 6 1,-2 6-105,-5 4 1,0 5-638,-3 2 0,-1 0 266,4 5 0,1 0-243,2 0 1,5 2 80,5-5 1,5-4-230,7-5 0,3-3 478,7-3 0,5-2 0,6-4 0</inkml:trace>
  <inkml:trace contextRef="#ctx0" brushRef="#br0" timeOffset="8">22895 9162 8232,'-9'5'-264,"0"3"-62,-1-1 1,1 1 394,0 1 0,0 5 312,-1 1 1,0 3-102,-3 0 0,2 1-137,-4 0 0,0 0 17,0 3 1,-2-2-18,5 1 0,-1-1-738,4-1 0,0-4-305,-1 1 7,5-5 893,1-2 0,8 0 0,1-4 0</inkml:trace>
  <inkml:trace contextRef="#ctx0" brushRef="#br0" timeOffset="9">22905 9199 8232,'-5'-4'2006,"0"4"-1890,5 0 1,5 5 132,1 8 1,-1 1 143,1 5 0,-3 2-225,3 1 0,-2 4-269,2-1 1,-3-1-8,3 0 1,-4 1-334,1 3 0,1-4 8,-1-2 1,1-3 140,-4 0 1,0-1-1141,0-3 1432,0-1 0,-5-1 0,0 1 0</inkml:trace>
  <inkml:trace contextRef="#ctx0" brushRef="#br0" timeOffset="10">22737 9441 8232,'-4'-9'295,"3"0"0,-2 0-930,6 3 0,6-1 465,7 4 1,1-1 443,2 1 0,-4 1-86,1-1 1,0 2-180,2 1 0,1 4-9,-1 3 0,1 1 0,0 1 0</inkml:trace>
  <inkml:trace contextRef="#ctx0" brushRef="#br0" timeOffset="11">23082 9032 8093,'4'-10'361,"1"5"1,5 1-527,3 4 0,-2 2 260,5 4 0,-4 9 345,4 9 0,-5 8-153,1 2 1,1 6-455,-4 3 1,1 3 384,-7 1 1,1-4-66,-4 0 1,-1-7 69,-3-2 0,-4-5-65,-4-4 0,-8 0-171,1-3 1,-4-3-185,1-4 1,-3-4-318,3-2 1,0 0 194,0-3 1,6-1 318,1-2 0,2-5 0,1-1 0,-2-1 0</inkml:trace>
  <inkml:trace contextRef="#ctx0" brushRef="#br0" timeOffset="12">23482 9665 8121,'-6'0'-1007,"0"0"1007,3 0 0,-1 0 0,4 0 0</inkml:trace>
  <inkml:trace contextRef="#ctx0" brushRef="#br0" timeOffset="13">21974 10093 8341,'-10'0'-277,"1"-1"202,0-2 88,4 2 0,0-4 68,5 2 1,5 1 172,1-1 0,3 2-27,3 1 1,6 0-93,4 0 1,4-3 274,-2 0 0,7 0-41,4 3 1,2 0 2,3 0 0,4 0-570,5 0 0,1 4 291,-22-1 1,0 0-1,-1 1 1,1 1-35,3-1 1,0 1 0,-1 0-1,0 0-99,2 2 0,1-1 0,-2-1 0,1 0 11,2 1 0,0 0 1,0 0-1,0-2-185,-1-1 1,2 0-1,2 0 1,1-1 173,4 0 0,0-1 1,-1 0-1,0-1-265,2 2 1,1-1-1,-1 0 1,0-1 427,1 1 1,2-2 0,1 1-1,0 0-57,1 0 1,0 0-1,-3 0 1,0 0 131,2 0 0,-1 0 1,-2 1-1,-1-1 30,-1 2 0,0 0 0,0 0 1,0 1 29,0 1 1,-1 1 0,-4 0-1,-2-1-163,-2 1 0,-1 0 0,-4-1 0,-1 1 211,22 4 1,-8 1 60,-4-1 1,-7 0-107,-2 1 0,-5-1 188,-8 0 0,0 0-462,-3 1 0,-3-4 962,1 0-1271,-1-4 0,-7 6-269,4-5-768,-4 0 664,3-3 91,-5 0 0,4-4 0,1-2 0</inkml:trace>
  <inkml:trace contextRef="#ctx0" brushRef="#br0" timeOffset="14">22076 11685 8234,'0'5'-15,"0"4"437,-4-8 106,3 7-28,-3-7-57,4 3 1,1-1-140,2 0 0,3 0 6,6-3 1,1 0-32,6 0 0,1 0-32,8 0 1,8 0-51,5 0 1,5-3-314,-20 2 0,1-1 1,1 0-1,1 0 97,3 0 0,1 1 1,1 0-1,0 1-190,0-2 0,1 1 0,2 1 0,0 2 190,2-1 1,0 1-1,-1 2 1,0 0-276,4 1 0,0 0 0,-1-1 0,1 1 387,1 1 1,1 0 0,1 0 0,1 0 4,3 0 0,1 0 1,-4 1-1,0 0 112,2 0 1,0 1 0,-2-1-1,0 1-12,1-2 1,0 0-1,-2 1 1,1 0 104,1 2 1,-1 1 0,-6-1 0,-1 1-143,2-1 0,-1 0 1,-3-1-1,0 0-163,-2 0 0,1-1 0,-3-1 1,-1 0 22,-2 0 0,-1 0 0,20 4 233,-6 0 1,-6-1-492,-6 0 0,-1-2 448,-8-1 1,-7-4-675,-6 1 1032,-6 2-1432,1-4 0,-5 4-342,-2-2 0,-2 0-186,-4 3 1467,-1-4 0,-3 6 0,-2-3 0</inkml:trace>
  <inkml:trace contextRef="#ctx0" brushRef="#br0" timeOffset="15">23780 11071 8219,'-6'0'-4,"-1"0"0,4 0 137,-3 0 323,4 0-30,-6 0-106,7 4 0,-3 1 0,4 4 0,0 5-196,0 1 1,0 3 98,0 0 0,0 2-347,0 2 0,0 2-132,0 4 1,0-1-159,0 1 0,0 0 9,0 0 0,0-3-194,0 0 0,-1-4-54,-2 0 1,1-4 652,-1-2 0,-2-3 0,0 1 0</inkml:trace>
  <inkml:trace contextRef="#ctx0" brushRef="#br0" timeOffset="16">23808 11024 8219,'0'-9'0,"0"-1"141,0 1 1,0 3 336,0 0 0,4 4-160,2-1 1,6 1-40,0 2 0,1 0-111,0 0 0,-2 6 76,5 3 0,-5 1-496,2 6 0,-4-4 224,-3 4 1,1-1-359,-4 4 0,1 0 143,-4-1 1,-5-2-62,-1-1 0,-2 0 76,-1 0 0,-4-1 69,1-5 0,-4-1 86,4-2 1,-4 3-37,4-3 1,-1-2 265,4-1 0,1-1 35,2 1 149,-3-2 1,8 5-17,-2-3 0,3-1-23,3 4 1,4 0-262,5 3 1,-2 1-208,3-1 0,0-2 0,0 3 1,2-3 108,-2 5 1,0-1-549,-1-2 0,0 0 239,3 1 1,-3-1 365,0 0 0,3 0 0,-1 1 0</inkml:trace>
  <inkml:trace contextRef="#ctx0" brushRef="#br0" timeOffset="17">24301 11005 8329,'0'-9'-1201,"-4"1"1193,-2 2 0,1 0 1317,-1 3-977,-1 2 1,-2-3-60,0 4 0,-4 5 188,1 5 0,-2 0-140,2 6 0,2-1-310,-3 4 1,0 0 105,0 3 0,-2 1-518,3 2 1,-1 2 24,4-3 0,3 3-246,-1 1 1,5 0 322,-1 0 1,3-1-111,3-2 0,2-2-443,5-5 852,3 1 0,2-1 0,3 1 0</inkml:trace>
  <inkml:trace contextRef="#ctx0" brushRef="#br0" timeOffset="18">24432 11080 8428,'6'-1'-174,"0"-2"-61,-4-2 498,6-1-49,-7 2 459,4 4-192,-5 0-372,-5 4 1,0 2 65,-4 3 1,-3 3-202,-1 1 1,0 0 48,0 0 0,0 0-45,-3 3 1,-1 0-5,1-3 0,2 3-267,-2 0 1,4 0-392,-4 0 0,8-2 303,-1-1 0,6-3-614,-1 2 995,3-5 0,1 1 0,0-3 0</inkml:trace>
  <inkml:trace contextRef="#ctx0" brushRef="#br0" timeOffset="19">24441 11024 8428,'4'-9'-7,"-3"-1"0,4 5 659,-2 2-317,-2 2 1,5 6 97,-3 5 0,1 3-235,2 6 1,2 0 87,-1 3 0,1-1-208,1 4 0,-1-2-25,-1 2 0,1 2-148,-2-2 0,-1-1 79,2 1 0,-4-5-159,3 2 0,-4-2-80,1-2 1,-3-2-253,-3-1 0,-2-6-220,-5 0 0,1-5 254,0 2 0,-4-4-144,1 1 0,-1-3 617,0-3 0,-1-2 0,-5-4 0</inkml:trace>
  <inkml:trace contextRef="#ctx0" brushRef="#br0" timeOffset="20">24329 11238 8581,'-5'0'457,"1"0"1,5 0-91,2 0 1,-1 0-361,4 0 1,4 0-308,2 0 1,5 0-711,-2 0 0,4 0 137,2 0 873,3 4 0,4-3 0,0 4 0</inkml:trace>
  <inkml:trace contextRef="#ctx0" brushRef="#br0" timeOffset="21">24627 10950 8182,'-5'0'-180,"4"4"945,4 2 0,4 3-533,0 4 0,1 2 1,1 7 0,0-1-275,1 3 0,2 5 155,1 6 1,-2-2-96,-5 1 1,1-4 80,-3 1 1,-1-1-158,-3 1 0,-5-6 109,-1-1 0,-3-3-38,-3-2 1,0-1-56,-3 1 1,-1-4 104,-2-3 0,-1-2-578,0 0 1,4-2-41,-1-2-579,5 2 1134,-3-7 0,9 4 0,1-5 0</inkml:trace>
  <inkml:trace contextRef="#ctx0" brushRef="#br0" timeOffset="22">24823 11536 11254,'-5'0'-3277,"0"0"2900,5 0 1,0-4 0,0-1 0</inkml:trace>
  <inkml:trace contextRef="#ctx0" brushRef="#br0" timeOffset="23">24646 10149 8887,'5'0'1736,"-1"0"-1621,0 0 1,1 0 187,5 0 0,-1 0-289,0 0 0,1 0 32,-1 0 1,3 0 102,1 0 1,3 0-28,0 0 0,1 3-172,2 0 0,0 3-14,-1-3 0,1 4 20,0-4 0,-2 3-97,-1-3 1,1 0 66,-1-3 0,0 3-273,0 0 1,0 0 21,-3-3 0,-1 0-99,-2 0 0,-4-3 424,0 0 0,-4-4 0,2 2 0</inkml:trace>
  <inkml:trace contextRef="#ctx0" brushRef="#br0" timeOffset="24">24627 9860 8428,'-13'-9'0,"3"0"0,2 2 0,5 1 0,0 0 0,3 0 0,0 0 0,1 3 0,2 0 0,-1 2-1421,4 1 1421,1 0 0,2-4 0,0-1 0</inkml:trace>
  <inkml:trace contextRef="#ctx0" brushRef="#br0" timeOffset="25">24776 9870 8428,'-6'-2'1,"0"-1"-1349,4 2 675,-2-3 231,4 0 442,4 3 0,1-7 0,4 3 0</inkml:trace>
  <inkml:trace contextRef="#ctx0" brushRef="#br0" timeOffset="26">24897 9888 8428,'-9'0'-811,"3"0"-92,-1 0 903,5 0 0,-2-4 0,4-1 0</inkml:trace>
  <inkml:trace contextRef="#ctx0" brushRef="#br0" timeOffset="27">25111 9218 8428,'0'-10'-610,"-1"1"599,-2 0 1,1 1 513,-4 1 0,0 3-17,-4 4 0,-3 0-199,-3 0 0,-2 1 55,-4 2 0,2 6-62,-1 3 0,-2 5-335,1-2 1,5 3 103,4 0 1,6 1-365,1 0 0,4 0 13,-1 3 0,6-2-156,3 1 1,6-1 176,4-1 0,1-2 4,2-1 0,4-2-364,2-1 1,-2-5 640,2 4 0,-4-8 0,2 5 0</inkml:trace>
  <inkml:trace contextRef="#ctx0" brushRef="#br0" timeOffset="28">25158 9627 8428,'0'14'-1666,"-3"-7"1651,0 2 0,-5-1 867,2 1 0,-3-3-334,-3 0 0,1-4-119,-1 2 0,-3 0-38,0-1 1,-3 0-76,0-3 1,-2-3-256,-2 0 0,1-5 53,-3 2 1,2-5-109,-3-2 1,4-3 109,0 0 1,1-1-181,1-2 0,-1-7-590,1-2 0,-1-3 357,8 0 0,-3-6-565,2-6 1,1-3 421,2 0 1,2 3 169,2 3 0,2 6 174,4 3 0,1 0 311,2 3 0,2-1-197,4 7 1,5 0 143,1 4 1,3-1 477,1 0 1,3 4-255,3-1 0,-1 4 210,1-4 0,2 5 8,1-1 0,2 4-215,-6 2 1,0 4-221,1-1 1,-1 2-269,1 1 0,-3 4 175,-3 2 0,0 3-75,-1 0 0,1 1-205,0 3 0,-4 0 78,1 3 0,-2 1-6,2-1 1,-3 1 49,-4 2 1,1 3 95,-1-1 1,0 2 20,1-1 1,-4 1 24,0 1 0,-3 2-30,3-4 0,-4 4 8,1-1 0,-1 1 8,-2-2 1,0 2 0,0-4 1,0 1 44,0-2 1,-5 2-54,-1 2 0,-2-1 211,-1-2 1,-1-3-117,1 3 0,-3 1 203,-1-2 1,-3-3-87,0-6 1,-2 2-130,0-2 1,-1 1-326,1-4 0,-1-3 142,0 0 0,4-2-1074,-1 2 0,4-4 1165,-4 1 0,1-6 0,-4-2 0</inkml:trace>
  <inkml:trace contextRef="#ctx0" brushRef="#br0" timeOffset="29">23575 10652 8429,'-4'9'-193,"-2"0"0,-3 1-358,0-1 0,1 5 280,2 5 1,-2 5 73,5 7 0,0 3 1835,3 6 0,0 7-1295,0 6 1,0-24 0,0 1-136,0 1 1,0 0-1,0-1 1,0 0-127,0-1 1,0 1-1,0-2 1,0-1-74,0 26 1,0-26-1,0 0-24,0 23 0,0-5-185,0-4 1,3-7-482,0-3 1,2-5 395,-2-2 1,1-7-240,2-2 1,2-4-7,-2-5 530,-1-2 0,3-4 0</inkml:trace>
  <inkml:trace contextRef="#ctx0" brushRef="#br0" timeOffset="30">23519 10652 8386,'10'-10'-35,"2"2"125,0 2 0,6 2 76,1 4 1,1 0 41,8 0 0,2 0 70,7 0 1,5 0-16,1 0 1,3 0-631,0 0 0,5 3 476,-25-2 0,1 1 1,2 0-1,1 0-105,1 0 0,0-1 0,-1 0 0,0 0-32,0 2 1,-1 0 0,-3-1-1,1 0-122,22 4 1,1-3-30,-4 3 0,-1-3-46,-8 3 0,-4-3 55,-2 4 0,-3-2 107,-3 1 1,-5 2 30,-5-1 1,-3-2-11,0 1 0,-3-3 493,-2 3 0,0-3-186,-4 4 213,4-1 0,-5 2-194,4-2-154,1 2 0,2-2-31,0 3 1,-3-4 2,1-2 1,-1 1-78,3-1 1,2 4 67,1-4 1,-2 0-74,3-3 1,-2 3 69,1 0 1,-1 0-3,1-3 1,-2 1 54,-4 2 0,-1-1 170,-2 5 1,-2 0 27,2 5 1,-2 0-127,-1 3 1,-4 5 220,-2 5 1,-2 3-49,-2 3 1,2-1-222,2 4 1,-2 1-208,1 5 0,3 3-126,1 3 1,-1-2-36,1-1 1,0-4-395,3 2 0,0-3 62,0-1 0,0-3 216,0 1 0,3-8-763,0 0 0,0-1 387,-3 2 0,0-5-172,0-4 1,-1-2 864,-2-4 0,2 1 0,-2-5 0,2-1 0</inkml:trace>
  <inkml:trace contextRef="#ctx0" brushRef="#br0" timeOffset="31">23705 11611 8191,'-9'6'95,"0"0"181,4-4 1,6 2-32,8-4 1,6 0 190,10 0 0,5-1 267,11-2 1,5 1-614,-20-1 0,1 0 0,4 1 1,0 1 161,1-2 0,1 0 0,3 1 1,0 0-46,-1-1 0,1 0 1,0 1-1,-1-1-85,0 0 1,-1 0 0,-2-1 0,-1 1-305,-4 1 0,-1 0 0,24-4-129,-3 3 1,-3-1-368,-3 1 0,-5 2 304,-8-2 1,-4-1-309,-3 1 0,-1-1 682,-1 4 0,-4 0 0,1 0 0,-1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305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19078 10298 8385,'5'0'185,"-1"0"0,0 0 149,3 0 1,2 0 33,3 0 0,5 0-59,8 0 1,4-4-1,8-3 0,7-1-108,3-1 0,4-1-150,-5-3 0,-2 6-156,-10-2 0,-3 5 165,-6 1 1,-4 2-733,-5 1 0,-4 4 393,-5 3 1,0 1-1596,-4 1 1874,0 5 0,-7 0 0,-1 5 0</inkml:trace>
  <inkml:trace contextRef="#ctx0" brushRef="#br0" timeOffset="1">19516 10307 8475,'-10'0'-507,"1"0"1,3 1 362,0 2 800,3 2-350,-5 9 1,7 1 833,-2 7-713,2 6 1,1 6-48,0 7 1,0-2-214,0 4 0,0 1-157,0 2 0,0-4 92,0-5 0,3-4-693,0-5 1,4-7 371,0-3 0,1-9-1602,1-3 1821,1-4 0,-1-2 0,0 0 0</inkml:trace>
  <inkml:trace contextRef="#ctx0" brushRef="#br0" timeOffset="2">19962 10335 11482,'-6'0'-492,"0"0"1,3 3 296,-3 0 0,0 4-504,-4 0 0,1 1-1,0 1 108,-1 1 0,1-2-124,0-2 716,3-2 0,2-4 0,5 0 0,2 0 0,0-4 40,3-2 1,0-1 124,3 0 0,4 0 545,-1 4 0,-3-3-323,-2 3 1,-1 0 1067,3 3-936,0 0 1,0 4 35,-3 2 0,1 6-106,-4 4 0,1 2-172,0 0 0,-3 2-112,2 2 1,-2-2-117,-1 5 0,0 0-114,0 3 1,0-3-366,0-1 0,-1-3-218,-2 1 1,2-2 323,-3-2 1,2-3-463,-1-3 289,2-6 162,-3-2 333,4-4 1,1-4 346,2-2 1,2-2-47,5-2 1,0 1-126,2 0 0,3 0-759,4-1 0,0 4 95,3 0 490,-2 4 0,7-2 0,-4 4 0</inkml:trace>
  <inkml:trace contextRef="#ctx0" brushRef="#br0" timeOffset="3">19162 11508 8290,'-10'0'433,"1"0"142,4 0-296,1 0 0,12 0-24,4 0 1,6 0-80,4 0 1,3-4-63,6-2 1,-2-1-234,2 0 0,1-1-72,-1 2 1,3-2-444,-3-2 1,-3 4-306,-3 0 0,-8 4 939,2-1 0,-7-2 0,2-1 0</inkml:trace>
  <inkml:trace contextRef="#ctx0" brushRef="#br0" timeOffset="4">19441 11508 8290,'-9'10'0,"0"-4"0,3 0 0,-1 3 573,4 4 1,0 3 16,3 0 0,0 2-23,0 4 0,0 5-162,0 4 0,3 3-95,0-3 1,0 3-594,-3-3 1,1 5 300,2-2 1,-2 1-293,2-1 1,-1-3 261,2-6 0,-2 1-1182,4-5 0,0 3 95,3-5 1099,1-3 0,3-2 0,2 0 0</inkml:trace>
  <inkml:trace contextRef="#ctx0" brushRef="#br0" timeOffset="5">19758 11797 8300,'4'-16'313,"2"1"0,3 3 470,4 0 0,4 2-234,5 0 1,0 5-140,-4 2 0,0 2-360,-3 1 1,-2 5 136,-7 5 1,-2 7-676,-4 8 1,-1 2 193,-2 1 0,-3 3 0,-7 0 0,2 3 432,-4-3 0,0 0 254,0-3 1,1-4-82,5-2 1,1-7 28,1-3 43,3-1 1,8-6 16,3-2 0,5-2-175,3-1 1,7-4-387,3-2 1,2-4-584,1-2 1,4 2-96,2-3 1,-1 6 838,1 1 0,5 0 0,3-4 0</inkml:trace>
  <inkml:trace contextRef="#ctx0" brushRef="#br0" timeOffset="6">20679 10568 8194,'10'0'496,"-1"0"1,1 1-296,3 2 1,2-2-12,7 2 1,2-2-26,4-1 1,3 0-1,0 0 1,5 0-189,1 0 1,-1 0 69,2 0 0,-2 0-104,-5 0 1,6 0-50,-3 0 1,2 0-18,-5 0 1,-1 0 139,4 0 0,0 0-27,3 0 1,-4 0 99,-2 0 0,-1 0 201,1 0 1,1-3-2,2 0 1,0 0-119,-3 3 1,2-3-136,4 0 1,3-2 93,1 2 1,2 2-298,-3-2 0,2-1 352,-2 1 0,2-1 69,1 1 0,2-1-117,-5-3 1,4 0 119,0 4 0,0-3 128,0 3 1,-4-3-126,-6 2 1,2 0-243,-1 1 1,0 2-10,-1-2 1,1 2-46,-4 1 1,-1 0 140,-5 0 1,4 1-58,-4 2 0,3-2-39,-7 2 1,2-2-127,-1-1 0,2 3 56,4 1 0,0-1-127,-1-3 1,2 0 22,2 0 1,-1 0 66,5 0 1,-5-3 235,1-1 0,-1-3-88,1 1 0,-2 1 67,2-1 1,-1 4 25,1-2 1,-1 0-121,4 1 0,-4 0-68,1 3 0,-2 0 101,-1 0 1,-3 0-76,-1 0 0,-3 0 128,1 0 0,-2 3 131,-2 0 0,2 0-107,2-3 1,-2 3 126,5 1 1,0-1-96,3-3 0,1 0-27,2 0 1,-1 0-125,4 0 0,-4 0 139,1 0 1,2 0 135,1 0 1,-1 0-176,1 0 0,-2 0-17,2 0 1,1-1 246,5-2 0,-2 2 215,3-3 0,-3 2-94,-1-1 1,3 2-115,3-2 1,-4 2-319,5 1 0,-2 0 181,-1 0 1,3 0 168,0 0 0,-6 0-63,-1 0 0,-5 1 137,2 2 1,-3-1-605,3 4 0,-5-2-609,-1 2 1,-4-3 219,-5 3 1,-1-3-611,1 3 1,-5 0-2133,-1 0 2965,-3 2 1,0-3 0,-1 5 0</inkml:trace>
  <inkml:trace contextRef="#ctx0" brushRef="#br0" timeOffset="7">20651 9674 8101,'-6'0'134,"0"0"0,3 3 140,-3 0 1,4 1-31,-1-1 1,2-1-76,1 5 1,0 0 29,0 5 0,0 0-166,0 3 0,1 2 134,2 5 0,1-2-715,2 5 1,1 0 113,-4 3 0,5 0-126,-2 0 1,-1-3 559,1-1 0,0-3 0,4 2 0</inkml:trace>
  <inkml:trace contextRef="#ctx0" brushRef="#br0" timeOffset="8">20661 9665 8167,'0'-10'-149,"0"1"1,0 0 326,0-1 1,1 4 338,2 0 1,3 4-258,7-1 1,-3 2-38,2 1 1,2 1-230,-2 2 1,4 2 128,-4 4 0,1 4-371,-4-1 1,-1 4 56,-2-4 0,-2 5-80,-4-2 1,0 3 122,0 0 0,-4-2-159,-2-1 0,-5-2 12,-2 2 0,0-3 101,0 0 1,0-2 131,-3-4 0,3 1-77,4-4 0,-1 0 507,1-3 35,0 0-195,4 0 1,0-1-27,5-2 1,5 2 175,1-2 0,3 2-122,4 1 1,0 0-82,3 0 0,0 4-260,-4 2 0,4 1 90,-4 0 1,5 4-384,-2-2 1,-1 3 167,-2-3 1,0 0 229,0 1 0,3-1 0,3 0 0</inkml:trace>
  <inkml:trace contextRef="#ctx0" brushRef="#br0" timeOffset="9">21126 9590 8222,'-4'-9'-843,"2"1"917,-4 1 0,3 3 326,-3 4 0,2 0-40,-2 0 1,1 4-194,-1 3 0,-2 2-129,1 3 1,-1 3 93,-1 3 1,0 4-210,-1 0 0,1 4 32,0-1 1,2 2-77,1 5 1,4-4 102,-1 4 0,2-5-110,1-2 0,2 1-308,4-4 0,0-1 141,7-6 0,1-1 295,2-5 0,1 0 0,2 0 0</inkml:trace>
  <inkml:trace contextRef="#ctx0" brushRef="#br0" timeOffset="10">21303 9683 8222,'-5'-4'-794,"-2"2"595,4-4 1,0 3 1313,3-3-666,-5 3 1,3-1-180,-4 4 1,3 1-176,-3 2 1,3 3-244,-3 3 1,-1 1 186,-2 3 1,3 1-43,0 5 0,-1-4-245,-2 1 1,1-1 119,2 4 0,-2-1-430,5-3 1,-3 3 202,3-3 0,-3-1 355,3-2 0,0-2 0,3 0 0</inkml:trace>
  <inkml:trace contextRef="#ctx0" brushRef="#br0" timeOffset="11">21350 9693 8212,'8'1'857,"-2"2"0,3 2-986,-3 4 0,-1 4 80,1-1 1,0 1-290,4 0 0,-4-2 114,0 5 1,-1-2-25,1 2 1,0 1 153,-3-1 94,-2-3 0,3 5 0,-4-4 0</inkml:trace>
  <inkml:trace contextRef="#ctx0" brushRef="#br0" timeOffset="12">21275 9832 8097,'-6'-5'258,"0"2"1,4 1-343,-1-1 1,6 2 36,3-2 1,2 2-557,2 1 603,3 0 0,2 4 0,3 1 0</inkml:trace>
  <inkml:trace contextRef="#ctx0" brushRef="#br0" timeOffset="13">21555 9562 8780,'9'1'520,"0"2"1,2 7-322,1 5 1,-2 4-16,3 3 0,-3 2 20,-1 7 1,1 1-195,-1 3 1,-1-3-115,-1-4 1,-3-1 127,-4-3 1,-1-2-515,-2-6 0,-4-1 221,-5-6 1,-2 2 268,-1-8 0,-7 4 0,3-2 0</inkml:trace>
  <inkml:trace contextRef="#ctx0" brushRef="#br0" timeOffset="14">23789 9525 8113,'-6'13'0,"0"3"0,4 2-195,-1 0 0,2 1 30,1-1 1,0 4-23,0 0 0,0 6 29,0-3 0,0 3-188,0-7 0,0 4 346,0-3 0,0 4 0,0-2 0</inkml:trace>
  <inkml:trace contextRef="#ctx0" brushRef="#br0" timeOffset="15">23789 9516 8113,'0'-10'0,"0"1"0,1 0 322,2-1 1,4 5 506,5 2 1,-1 2-522,5 1 1,-2 0-71,2 0 0,-3 4-242,-3 2 1,0 4 102,2 2 1,-5-1-336,-1 1 0,-1 1 58,-2 0 1,-1 0-160,-5 0 0,-2 0 136,-4 3 0,-1-3-14,1-4 1,-1 2 157,-3 1 0,3-3-11,-3 1 0,3-1 316,1-3 0,3-1 67,-1 2-31,5-1 0,-2 3-70,4 1 1,1-4-149,2 0 0,6-3-59,3 3 1,4-1-130,-4 2 0,4 0-652,0-4 1,2 3 95,0-3 678,1 0 0,4 2 0,0 0 0</inkml:trace>
  <inkml:trace contextRef="#ctx0" brushRef="#br0" timeOffset="16">24292 9488 8275,'0'-10'-744,"0"1"520,0 0 1,0 3 2006,0-1-1194,0 5 0,-1-2-158,-2 4 1,-2 0-95,-5 0 1,0 5-32,-2 5 1,0 0-107,-3 6 0,0 2-76,0 4 1,-2 4-273,5-1 0,-1 1 147,4 2 0,3 0-578,0 0 0,4 0 317,-2 0 1,8-3-558,2 0 1,3-6 206,3 0 1,0-1-365,3-6 976,1-4 0,3 1 0,-1-4 0</inkml:trace>
  <inkml:trace contextRef="#ctx0" brushRef="#br0" timeOffset="17">24478 9572 8358,'-5'-10'1641,"0"5"-1064,2 2-481,2 2 1,-8 2 54,3 2 0,1 2 128,-1 5 0,-1 0-506,-6 2 0,2 3 214,-5 3 0,5 1 205,-1 0 1,-2 0-546,2 3 1,-1-2-985,4 1 0,0-1 1337,-1-1 0,1-1 0,0 1 0</inkml:trace>
  <inkml:trace contextRef="#ctx0" brushRef="#br0" timeOffset="18">24515 9553 8358,'-5'0'1107,"1"0"0,4 4-640,0 2 0,1 3 31,2 0 1,1 4-154,3 3 1,1 1-61,-2 2 1,2 1-705,2 1 1,-2 0 304,-2 4 1,1-4-845,-3 0 1,-1 2 563,-3-1 0,0 1-826,0-2 1,-1-4 1219,-2 2 0,-3-3 0,-3 3 0</inkml:trace>
  <inkml:trace contextRef="#ctx0" brushRef="#br0" timeOffset="19">24376 9758 8358,'0'-10'-811,"0"1"0,0 3 985,0 0 0,1 1 1062,2-2 1,3 2-878,7 2 1,0 2-98,3-2 1,1 2-1045,-1 1 0,4 0 249,2 0 533,4 0 0,-6 0 0,2 0 0</inkml:trace>
  <inkml:trace contextRef="#ctx0" brushRef="#br0" timeOffset="20">24748 9395 8358,'5'-6'1753,"4"2"-1488,-3 4 0,3 4 108,4 3 0,-3 6 198,2 6 0,2 4-171,-2 4 1,1 2 85,-4 2 1,0 3-295,1 3 1,-5-4 26,-2-2 1,-2-3-239,-1-3 1,-4 1 118,-2-5 0,-4 0-132,-2-6 1,-3 0-458,-3-3 1,-1-1-584,0 1 0,2-6 501,1-3 571,3-1 0,4 2 0,-1 1 0</inkml:trace>
  <inkml:trace contextRef="#ctx0" brushRef="#br0" timeOffset="21">22216 9832 8078,'-5'-4'-1963,"0"3"1963,5-7 0,0 7 0,0-3 0</inkml:trace>
  <inkml:trace contextRef="#ctx0" brushRef="#br0" timeOffset="22">22532 9814 8186,'-5'0'-888,"1"0"0,4 1 436,0 2 452,0-2 0,0 3 0,8-4 0,3 0 0</inkml:trace>
  <inkml:trace contextRef="#ctx0" brushRef="#br0" timeOffset="23">22942 9804 8213,'-5'0'-285,"1"0"0,8-4 0,1-1 1</inkml:trace>
  <inkml:trace contextRef="#ctx0" brushRef="#br0" timeOffset="24">20735 11881 8420,'0'-6'-243,"0"2"0,1 1 868,2 0 1,3 0-266,3 3 1,4-3-118,3 0 0,2-3-81,4 3 1,2-2 87,4 2 0,1 1-225,2-4 1,2 3 74,4-3 0,2 4-94,1-1 0,-2-2-69,3 2 0,-3 0-38,-1 3 1,1 0 26,3 0 0,-6-3 152,2 0 1,-3 0-41,0 3 1,3 0 17,-3 0 0,-1 0 9,1 0 1,-3-3-2,3 0 1,0 0 0,4 3 1,-2 0-19,-2 0 0,2-4 4,-2 1 1,1 0-32,0 3 1,-3 0 38,-4 0 0,1 0-12,2 0 0,-1 0-8,4 0 1,-4 0-5,1 0 0,-2 0 54,-1 0 0,0-1-2,-1-2 1,1 2-34,0-2 0,0 1 10,0-1 0,3 2-29,0-2 0,1 2-2,-1 1 0,-2 0-1,2 0 1,-3 0 164,-3 0 1,1 0-217,-4 0 1,4 0 44,-2 0 1,0 0-45,1 0 1,-3 3-8,3 0 1,-4 0 44,4-3 1,-1 3-1,1 0 1,-2 0-11,-5-3 0,4 3-27,0 0 0,2 1 12,-2-4 1,0 3-1,-3 0 1,2 0-6,1-3 1,4 0-7,-1 0 0,-2 0-3,2 0 0,0 0-6,3 0 1,-1 0 14,-2 0 0,1 1-4,-5 2 1,2-2 88,-1 2 1,1-2-61,1-1 1,-1 3 7,-4 0 1,-4 0-26,1-3 1,-1 4 3,4-1 0,-3 1 0,-1-1 1,-3-1-4,4 4 1,-1-4 62,4 1 1,0-2-58,-1-1 0,1 0 31,0 0 0,0 0 16,3 0 1,-1 0 96,4 0 0,-4 0-30,4 0 0,0 0 148,3 0 1,-3 0 44,-1 0 0,2 0 233,5 0 0,-5-1-22,2-2 1,-2 2-72,2-2 0,-2 1 104,2-1 1,-5 2-142,4-2 1,-4 2-148,2 1 0,-3 0-64,3 0 0,-2 0-166,2 0 0,2 0 96,-2 0 1,-1 0-204,1 0 0,-2 0-100,2 0 1,1 0 60,-4 0 0,1 0-860,-2 0 1,-1 0-159,2 0 1,-6 0-514,0 0 1,-1 0 411,4 0 1227,-5 0 0,4 0 0,-4 0 0</inkml:trace>
  <inkml:trace contextRef="#ctx0" brushRef="#br0" timeOffset="25">22272 11080 8205,'-6'6'135,"3"0"1,2 5 87,1 4 0,0 4 136,0 3 1,4 4-270,3 5 0,1 5-194,1-2 0,0-2-33,1-1 0,0-6 191,3-4 0,-2-5-192,4-4 1,-3-5 44,0-4 1,-1-7-61,-2-6 0,3-4 77,1-8 0,2 1-143,-2-3 0,-1-1 141,-3-3 0,1 0 12,-1 0 0,-1 4 132,-2 2 0,2 3-158,-5 0 610,0 5-355,-3 4 0,-1 7 156,-2 6 0,1 4 0,-4 5 1,3 3-28,0 7 0,2-2-113,1 2 0,1-3-13,2 0 0,2-2-210,1-1 1,5-3 137,-1-3 0,1-2-81,-2-2 0,4-3 0,-1-6 1,4-3 3,-4-6 0,5-3-182,-2-4 0,0 0-298,0-3 0,-4 1-75,2-3 1,-3 3 234,-1-1 1,0 0 302,-3 4 0,2-7 0,-3 5 0</inkml:trace>
  <inkml:trace contextRef="#ctx0" brushRef="#br0" timeOffset="26">23044 10940 8205,'0'-9'157,"-1"1"236,-2 1 56,2-1 77,-7 7 0,6-3 44,-4 4 0,-2 5-129,-4 4 0,1 5-331,-5 5 0,4 4-85,-4 5 1,4 1-284,-4 5 1,5 1 127,-2 2 1,4-3-100,3 0 1,2-4-567,4 1 1,0-3 371,0-3 1,5-3-368,4-7 1,5-5 789,4-3 0,1-5 0,0 2 0</inkml:trace>
  <inkml:trace contextRef="#ctx0" brushRef="#br0" timeOffset="27">23268 10950 8371,'0'-15'-430,"0"2"301,0 3 0,0 4 1501,0 0-856,0 4 1,-3-1-105,0 6 1,-5 3-255,2 6 1,-3 4-194,-4 6 1,2 1 126,-4 5 1,2 0-99,-2 0 0,-1 1 13,-3 2 0,2-2-286,1 2 1,0-2-436,3-1 1,4-4-18,3-2-709,4-3 1440,-2-4 0,4-2 0,0-3 0</inkml:trace>
  <inkml:trace contextRef="#ctx0" brushRef="#br0" timeOffset="28">23286 10987 8645,'0'-5'1241,"0"9"1,0 2-826,0 6 0,4 4-153,-1 3 1,1-1-59,-1 4 1,1 1-107,2-2 1,3 5-289,-3-1 1,1-1-129,-1 1 1,1-4-474,-3 4 0,2-4-1294,-3 1 2084,0-3 0,-3 0 0,0 0 0</inkml:trace>
  <inkml:trace contextRef="#ctx0" brushRef="#br0" timeOffset="29">23128 11275 8335,'0'-9'-446,"0"0"312,0 0 0,0-1 875,0 1 0,4 1-147,2 1 1,6-1-128,0 2 1,5 2-333,-2 1 1,4 2-268,3 1 0,-2 0-934,5 0 0,-3 1 224,3 2 842,-5-2 0,12 7 0,-4-3 0</inkml:trace>
  <inkml:trace contextRef="#ctx0" brushRef="#br0" timeOffset="30">23538 10894 8329,'6'3'414,"0"0"1,0 4-29,4-1 1,0 7-71,3 2 0,-2 7-16,4 3 0,-3 3-73,0 3 1,-1-1-97,-2 4 1,-4-1-11,-2 1 1,-3-2 108,-3-4 0,-3 0-169,-7 0 1,2-4 7,-4-2 1,-1-3-71,-3 0 0,2-4-182,1 1 0,0-6-350,3 0 1,4-2-824,3-5 1356,4 0 0,-7 1 0,4 1 0</inkml:trace>
  <inkml:trace contextRef="#ctx0" brushRef="#br0" timeOffset="31">23873 11424 8139,'-6'0'0,"0"0"0,3 0 0,-4 0 0,5-4 0,-2-1 0</inkml:trace>
  <inkml:trace contextRef="#ctx0" brushRef="#br0" timeOffset="32">24627 10261 8160,'-14'-4'-72,"1"1"0,0 0 373,0 3 0,0 0 512,1 0 1,-4-3-336,-6 0 0,-1 0-71,-5 3 1,-6 1-340,-3 2 1,-4-2-161,-6 2 0,1 1 214,-1-1 1,0 0-45,-3-7 0,2 1-243,-1-6 1,1-3 96,2-10 0,2-3-89,22 10 1,1-1-1,-1-2 1,1-1 64,-1-2 1,1-2 0,0-1-1,0-2-288,2-2 0,1 0 0,2-2 0,0 0 94,2-2 1,0-1 0,1-3-1,0 0 129,3 0 0,2 1 0,1 0 0,1 2 35,4 1 0,1 1 1,3 1-1,1-1 41,3 0 0,1 0 0,1 0 0,2 0 28,3 3 1,2 0 0,2 0 0,1 0 63,1 2 0,0 2 0,2 0 0,1 1 134,-1 1 1,2 1 0,2-1 0,2 1 163,1 0 1,0-1 0,2 1 0,-1 1-165,0 0 0,1 2 0,2 2 1,1 0 46,2 2 0,2 0 0,2 2 1,0 2-23,0 1 0,0 2 0,2 2 0,1 1-414,-5 1 1,0 3 0,3 1-1,0 2 294,-1 1 1,-1 1-1,4 3 1,0 3-115,-1 2 0,-1 2 0,2 0 0,0 3 21,-3 1 0,-1 2 1,1 0-1,-1 1-108,-2 0 0,-1 2 0,1 1 0,-1 1-128,-4 0 1,0 1 278,-2-2 0,0 0 0,-5 1 0,-1 0 0,1-1 0,0 0 0,-1 1 0,-12-14 0</inkml:trace>
  <inkml:trace contextRef="#ctx0" brushRef="#br0" timeOffset="33">25353 9730 8214,'-21'23'0,"0"0"0,-2 0 0,1 0 270,0-1 0,0-1 0,-1 2 0,0 0-58,-2-1 0,0-1 0,1-2 0,-1-1-213,-1-2 0,-1-1 0,3-1 0,0-2-28,-1-2 1,0-1-1,-22 11-2307,0-8 2336,5 1 0,0-4 0,5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339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3194 16629 8399,'-10'-4'-409,"4"0"0,0-3-491,-1 0 1048,3 1 1,-1 0 575,5 0 1,0 3 395,0-3-334,0 3-228,0-5-259,5 3 1,0 0-219,4 2 1,0 2 122,1 1 1,3-3 95,3-1 0,1 1-205,2 3 1,4 0-261,1 0 1,4 0 13,3 0 1,6 0 71,3 0 0,8 0-82,-2 0 1,-19 0 0,0 0 194,1 0 1,0 0-1,0 2 1,1-1-214,2 1 1,0 0-1,-2-1 1,1 1 170,1-2 0,0 0 0,-2 1 0,1 1-1,1-1 0,0 1 0,-2 1 0,1 0 7,1-1 0,0-1 1,-2 2-1,1 0-58,1-1 0,0 0 0,0 1 0,0 0 84,2-2 1,-1 1-1,-1 0 1,-1 0-19,0 0 0,-1-1 0,1 0 0,0-1 72,0 2 1,-1-1 0,3 0 0,-1-1-49,0 0 0,0 0 0,-1 0 0,0 0 10,0 0 0,-1 0 0,2 2 1,-1-1-24,1 1 0,0-1 0,2 1 0,0 0 13,1-2 0,0 0 1,-3 1-1,0 1 3,0-1 0,0 1 0,0 1 1,-1 0 4,-1-2 0,1 1 1,1 2-1,1-1 7,-1 1 0,0-1 1,-1-1-1,-1 1-16,-1 0 0,0 0 0,0-2 0,0 0-15,-2 0 1,1 1-1,0 0 1,0 0-144,1 0 0,0-1 0,24 2 186,-2-3 0,-2 0 143,2 0 0,-2 1 232,1 3 1,-2-3-228,-4 2 0,2-1-37,-5 1 1,0-1 73,-2 4 1,-2-4-8,-2 1 0,-2 1 186,-4 0 1,1 0 131,2-1 0,-6-2-553,0 2 0,-5 1 408,-1-1 1,0 1-540,-1-1 0,-3-2 150,-3 3 1,-2 0-700,0-1 0,-5 1-519,-2-1 1,1-1 495,-1 4 1,0-2-2311,-3 6 3013,0-3 0,-4 11 0,-1-4 0</inkml:trace>
  <inkml:trace contextRef="#ctx0" brushRef="#br0" timeOffset="1">17467 13612 8051,'-12'-9'104,"-1"0"0,2 3 186,5-1-232,-3 1 342,4-3-171,0 0 0,1-1 98,4 1 1,1 0-82,2-1 1,-1 4 106,4 0 0,4 0-107,2-4 1,5 4 100,-2 0 0,3 1-213,0-1 0,2 1-131,2 5 1,-2 0 98,5 0 1,0 0-135,3 0 1,0 0-380,0 0 1,3 2 247,0 1 0,-1-2-495,-5 2 0,-2-2 290,-5-1 1,1 0-1283,-1 0 767,-3 0 883,-6 0 0,0 0 0,-4 0 0</inkml:trace>
  <inkml:trace contextRef="#ctx0" brushRef="#br0" timeOffset="2">17784 13501 8166,'-19'18'442,"2"1"55,1 0 0,7 1-122,6 5 1,2 1-140,1 8 0,0 0 102,0 4 1,0-1-45,0 0 0,0-2-340,0-4 0,0-4-127,0-8 1,1-2-270,2-1 0,-1 0-540,4-3 757,0-5 0,3-1-805,1-4 0,0-1 1030,3-5 0,-3-6 0,3-5 0</inkml:trace>
  <inkml:trace contextRef="#ctx0" brushRef="#br0" timeOffset="3">18268 13473 8111,'-4'-5'966,"3"-4"-483,-2 3-874,2 2 311,1-4 494,0 7-409,-5-3 0,0 5-39,-4 2 1,0-1-340,-1 4 1,4-1 117,0 1 0,0 2-70,-4-5 0,4 3 57,0-3 0,3 1-47,-3-1 34,4-2 120,-3 3 267,14-8 1,-2 2-84,9-4 1,-4 1-101,3-1 0,-2 1 78,2 5 0,-3 0 867,0 0 0,0 2-299,0 1 0,-2 2-122,3 4 1,-6 5-7,-1 1 0,-4 7 174,1 3 1,-2 5-347,-1 1 1,0 4-17,0-1 0,-3 2-373,0 1 1,-3-3 171,3-3 0,-1-7-305,1-2 0,1-3-24,-5-4-132,5-5 192,-6-6 1,6-4-57,-4 0 0,4-4 149,-1-3 0,2-1 196,1-1 1,-4-1 278,1 1 0,0 0-159,3 0 0,1 2 233,2 1 1,3 4-162,3-1 0,4 2-40,3 1 0,2 0-372,4 0 0,2 3-576,4 0 0,3 7-2351,0 0 2832,4 5 0,-2 0 0,4 3 0</inkml:trace>
  <inkml:trace contextRef="#ctx0" brushRef="#br0" timeOffset="4">17449 14981 8268,'0'-9'-30,"0"0"221,0-1 0,0 1 135,0 0 0,1-1 98,2 1 1,3 0 14,6-1 1,0-1 199,3 2 1,1-3-149,2 6 0,5 1-153,2-1 0,5 3-103,1-4 1,3 5-147,-3-1 1,3 2-175,-3 1 0,3 0-235,-3 0 1,-1 1-511,-5 2 1,-2 1-392,-4 3 1,-2 1 564,-1-2 0,-7-1 656,-6 2 0,2-1 0,1 3 0</inkml:trace>
  <inkml:trace contextRef="#ctx0" brushRef="#br0" timeOffset="5">17821 14869 8268,'-16'5'0,"1"1"0,7 2 360,-2 1 0,7 5 189,0 1 1,1 4 306,-1 3 1,1 5-337,-4 4 0,4 4-39,-1-1 1,-2 1-390,2-1 0,-1 1 97,1-4 1,2 0-429,-2-3 0,2-4 275,1-2 0,0-3-1052,0-4 1,0 2 48,0-5 1,3-3 966,0-2 0,8 3 0,0 4 0</inkml:trace>
  <inkml:trace contextRef="#ctx0" brushRef="#br0" timeOffset="6">18203 15028 8209,'3'-13'99,"0"1"1,4-2 185,-1 2 0,3 1 1,0-5 1,0 5 30,1-2 1,2 0 220,0 0 0,4 1-116,-4 3 0,5-3-175,-2 3 0,0-2 0,0 4 1,-2 3-175,2 1 1,-3 2 34,0 1 0,2 1-142,-2 2 0,0 4 111,-2 5 1,-2-1-82,-2 5 0,1 0-200,-3 6 0,-1-1 110,-3 4 1,0-4-58,0 4 1,-4-1 96,-3 1 1,-1 2 130,-1-2 1,-5-2-76,-1 2 0,-3-1 12,0 1 0,-4 1 28,0-5 0,-1 1 8,2-3 1,1-2 117,-2-1 0,4-3-76,2-3 1,3-2 154,3-2 0,1-2 27,0-4 225,4 0-116,0-4-253,5-1 1,1-3 61,3 1 0,1 0 23,4 4 0,3-3 54,1 3 0,2-3-65,-2 2 0,3 1 20,0 3 1,1 0-53,2 0 1,1 0-10,1 0 1,1 0 35,6 0 0,-2 1-5,5 2 0,1 0-26,-1 3 1,4-1-22,-1 1 1,2 1 121,-2-4 0,1 1-89,-4-4 0,3 0 177,-3 0 1,0 0-103,-3 0 1,-4-5-301,-2-1 1,-3-2-110,0-1 1,-5-1-169,-1 1 0,-3 0-436,-1-1 1,-2 4-2490,-1 0 3247,-4 0 0,2-4 0,-4 1 0</inkml:trace>
  <inkml:trace contextRef="#ctx0" brushRef="#br0" timeOffset="7">19246 13743 8257,'10'-6'-271,"2"-1"0,0 5 185,3-1 0,5 2 199,5 1 0,3 0 12,3 0 1,-2 1 163,2 2 0,1 1 155,-1 3 1,5 0-100,1-4 0,1 0-347,6-3 1,-1 0 241,4 0 0,1 0-45,1 0 0,2-4-118,-25 1 1,1 0 0,0-1 0,-1 0-19,24-6 1,-23 5 0,1 0 5,0-1 0,0-1 0,0 2 0,0 0-244,1-1 1,1 0-1,-3 0 1,0 1 73,1 1 0,0-1 0,-1 0 0,0 1 52,2-1 1,1 0 0,-1 1-1,-1-1-12,0 0 1,0 1 0,24-5 32,-3 3 0,2-2-90,-1 2 0,-1-2 192,-2-2 0,-1 2 129,1 2 0,-1-3-5,1 3 0,3 2 69,-1 1 1,-22 2 0,0 0-117,-1-1 0,1 1 0,1 0 1,1 1-53,-1-2 1,0 1 0,1 0-1,0 2-49,-3 0 0,0 1 1,2-1-1,-1 0 59,1 2 0,0 0 0,1 0 1,0-1-94,-1 1 1,0 0 0,1 2-1,0-1 2,-3-1 1,1 0 0,0 1-1,1-1-59,2 0 0,-1 0 0,1 2 0,0-1 68,1-1 1,0 0 0,1-1 0,0 1-1,-3 0 1,1 0 0,0-2 0,0 0 40,-1 1 1,0-1-1,3 0 1,0 0-8,0 1 0,1 0 0,0-2 0,1 1 37,-3 0 0,0 1 0,0-1 0,-1 0-44,1 0 1,0 1 0,1-1-1,0 0 47,1 2 1,0 0 0,0-1 0,1-1-14,-3 2 0,0 0 1,-1-1-1,1-1 14,0 0 1,0 1-1,0 0 1,0 0-27,2-1 0,-1 1 1,-1 1-1,0 0 0,0-1 1,0-1-1,0 1 1,-1-1-56,1 0 0,0-2 0,3 1 0,-1 0 47,-2 0 1,0 0 0,0 0-1,0-1-79,-3 0 0,0-1 0,0 2 0,0-1 46,-1 0 0,1-1 1,0 1-1,-1 1-302,26 0 0,-5 0 181,-5 0 0,-5 0-230,0 0 1,-2 0-151,-5 0 1,-5 0-387,-8 0 0,0 1-453,-6 2 767,-3-2 0,-5 4 718,-4-2 1,-4 3 0,-2 3 0</inkml:trace>
  <inkml:trace contextRef="#ctx0" brushRef="#br0" timeOffset="8">19292 15130 8198,'-12'-9'0,"-1"0"0,4 0 781,3 3-483,4-2 1,2 7-59,6-2 0,2-2 69,1 2 0,5-1-31,1 1 0,4 2 182,3-2 1,2-1-112,4 1 0,4-1-207,2 1 1,3 1 103,3-1 1,4-1-470,5 1 1,3-3 243,-24 4 0,0 1 0,0-1 0,-1 1-77,26 1 0,-26-2 0,0 1 80,0-1 0,-1 1 1,1-1-1,0 0 12,26 2 0,-26 0 0,0 0 67,22 0 1,-22 0 0,0 0-26,26 0 0,-3 1 100,0 3 0,-1-3-69,0 2 1,3-2-126,-24-1 1,0 0 0,-1 0 0,1 0 43,25 0 0,-26 0 1,0 0-104,26 0 1,-25 0 0,0 0 90,2 0 0,-1 0 0,-2-1 0,0 1-21,1-2 1,0 1 0,22 0-28,-23-1 1,-1 0 0,24 1-156,3 1 1,-8 0 49,2 0 1,-4 0 100,1 0 1,1 1-12,-2 3 1,-1-3-5,-2 2 1,0 1 79,0-1 0,2 0-45,5-3 0,-1 0 4,1 0 1,-2 0 33,-1 0 1,2 0 96,1 0 0,3-3 8,-24 2 1,0-1 0,1-1 0,0 0-2,23 0 1,-23-1 0,0 1 158,-1 2 0,0-1 0,1 0 1,0 1-98,26 1 0,-26 2 0,0 0-96,22 4 0,-22-2 0,0 1 122,0-1 0,-1 1 0,25 4 171,-2 1 1,0-1-576,1 0 1,-1 1 169,-21-6 0,0 1 0,-1-1 1,0 0 173,2-1 0,1 0 0,-1 2 0,0-1 70,0-1 0,1 0 0,0 2 1,1 1-253,1 0 0,1 1 0,0-1 0,-1 0 105,1-1 1,-1-1-1,-1 1 1,-1 0 161,0-1 1,-1 1 0,1 1 0,0 0-177,0 1 0,-1-1 0,2-1 0,0-1-157,-1-1 1,-1 0-1,1 0 1,-1 1 139,-1 0 0,0 1 1,1 0-1,0-1 23,-1 1 0,0-1 0,1 0 0,0-1-592,-3 0 1,1 0 0,0-1 0,0 1 183,-1 0 1,0 0-1,24 6-2938,-7-3 3277,-1 6 0,-5-4 0,-2 5 0,-4 1 0,-6 3 0,-4 2 0</inkml:trace>
  <inkml:trace contextRef="#ctx0" brushRef="#br0" timeOffset="9">19450 11722 8206,'-5'4'-671,"0"-1"510,2 3 0,2 3 220,-2 4 1,5 4 21,1 2 1,3 3 21,-3 6 1,3 4 85,-2 3 0,-1 0-125,-3-1 1,0 2 96,0-2 0,0 1-79,0 0 1,-3-6-241,-1-5 0,-3-4-222,1-1-6,2-1 0,-1-12-209,2 1 595,2-5 0,-4-6 0,5-2 0</inkml:trace>
  <inkml:trace contextRef="#ctx0" brushRef="#br0" timeOffset="10">19441 11760 8131,'-9'-19'337,"-1"0"0,5 4-55,2-1 0,10 5-270,6-1 1,6 4 31,3 2 1,3 4-35,-3-1 0,-2 2 110,-4 1 1,1 5-56,-5 4 0,3 4-118,-2 2 1,-5 4 136,-5 0 1,1 0-164,-1 6 0,1-4-22,-4 0 1,-5 2-14,-1-1 0,-3 0 22,-3-4 0,0 1-128,-3 0 0,2-5 79,-2-2 1,3-1 43,0-2 0,-1-3 38,4 0 0,-2-3-82,5 0 282,1-2-173,1-1 314,4 0 1,8 0-68,1 0 0,5 4-161,-1 2 1,6 2-66,0 2 1,3 0-175,-1 2 1,0 0-471,4 3 0,-4-2 655,0 2 0,3 1 0,0 2 0</inkml:trace>
  <inkml:trace contextRef="#ctx0" brushRef="#br0" timeOffset="11">19962 11760 8131,'-9'-10'235,"0"1"-63,0 0 1,0-1 172,3 1-36,-2 0-455,7-1-30,-8 5 351,4 1-274,-4 4 1,1 4 127,1 2 1,-1 6 26,2 0 0,1 6-15,-1 0 0,0 2 22,0 5 1,1 0-36,2 3 0,2 3 2,-2 0 0,2 4-123,1-1 1,4 1 95,2-1 0,2 2-75,2-5 1,2-4 91,1-6 0,3-6 168,0-6 0,4-1-64,2-5 1,1-2-39,-1-7 1,-3-1-64,3-9 0,0-2 10,-4-4 0,2-1-318,-8 2 0,1 1 129,-4-2 1,-1 3-621,-1 0 0,-3 5 776,-4 1 0,-9-1 0,-1-1 0</inkml:trace>
  <inkml:trace contextRef="#ctx0" brushRef="#br0" timeOffset="12">19888 11964 8131,'-9'0'461,"8"1"252,4 3 0,5-2-358,4 4 0,3 0-169,4 3 0,-1 2-189,1 1 0,-1 0 72,1 3 1,0-3-397,-1 4 0,1-4 218,0 4 1,-4-4-203,1 4 0,-5-5-166,1 2 0,-1-6 477,-2-1 0,4 0 0,2 4 0</inkml:trace>
  <inkml:trace contextRef="#ctx0" brushRef="#br0" timeOffset="13">20475 11639 8295,'-10'0'-324,"1"0"700,0 0 1,2 0-214,1 0 0,3 7-50,-3 2 1,-1 7 29,-6-1 0,3 7-7,-3 3 0,3 6-156,1 3 1,1 3 86,1 3 0,0-4-375,4 1 0,0-3-107,3 0 1,3-2-131,0-4 1,4-4 258,0-2 0,1-7 286,1-2 0,5-3 0,0-1 0</inkml:trace>
  <inkml:trace contextRef="#ctx0" brushRef="#br0" timeOffset="14">20782 11601 8248,'0'-6'119,"0"0"0,1 1-40,2-1 216,2 1 0,8 11-170,-1 3 1,0 5-101,-2 8 1,-5 6 227,-2 6 1,-2 2-89,-1 2 0,0 2 184,0 0 0,-4 4-269,-2-4 0,-4-4-160,-2-5 1,2 0 141,-3-3 0,0-2-519,0-7 1,-2-4 4,2 1 1,1-8-222,3 1 0,2-5 673,1-1 0,0-2 0,-3-1 0</inkml:trace>
  <inkml:trace contextRef="#ctx0" brushRef="#br0" timeOffset="15">20586 11937 8060,'-13'0'980,"4"-5"-491,-1-1-887,5 2 1,10-1 397,5 2 0,-1 2 0,4-3 0</inkml:trace>
  <inkml:trace contextRef="#ctx0" brushRef="#br0" timeOffset="16">23482 11760 8279,'-9'9'-291,"0"1"-137,3 3 0,-1-2 543,4 5 1,0 2 605,3 4 1,0 4-381,0-1 0,0 2-206,0 0 1,0 1-513,0 0 0,0 0 206,0 0 0,0-4-473,0-2 644,0 1 0,-4-3 0,-2 3 0</inkml:trace>
  <inkml:trace contextRef="#ctx0" brushRef="#br0" timeOffset="17">23491 11676 8236,'5'-10'0,"3"1"0,-5 0 0,4 3 313,-1-1 1,3 4-47,0-3 0,3 4-73,1-1 0,-2 3-88,-5 3 1,3 2-205,-3 5 1,1 3-228,-1 3 0,-1-2 250,-2 2 0,-2-1-77,3 4 0,-8 1 53,-2-1 1,-2 2-283,-1-6 0,-1 0 107,1 0 0,-3-3 181,-1 0 0,0-2 64,0 0 0,3-2 147,-2-2 0,1 1 190,2-4 1,3 4-126,0-4 1,3 4 6,0-1 0,2-1 4,1 2 1,4-1 41,3 3 0,1 0-192,1 1 1,5-1-170,1 0 0,0 1-4,0-1 1,1-2-349,2 3 1,1-6 476,0 5 0,-1 2 0,1 4 0</inkml:trace>
  <inkml:trace contextRef="#ctx0" brushRef="#br0" timeOffset="18">23882 11676 8515,'-18'0'-801,"-1"4"735,0 2 0,2-1 563,1 2 0,3 2-317,4 3 1,-4 8-106,1-1 0,2 2-85,4 1 0,4 2 158,-1 4 0,2 3-285,1 0 0,4-3 151,2-3 1,4-5-153,2 2 0,2-3 51,1-4 0,3-5 31,-3-3 1,4-5 28,3 1 0,-3-4 0,3-5 1,-2-2 18,-2-7 0,1-1-7,-1-2 0,0-2 221,-2-2 0,-3 2-66,-4-5 1,1-1 402,-1-5 0,-3 2-204,0-2 1,-4 2-58,2 1 0,-4 4-134,-4 2 0,-1 3-128,-4 0 1,-1 5 251,-3 1 1,3 6 100,-3 1-373,-1 4 0,-1-2 0,-3 4 0</inkml:trace>
  <inkml:trace contextRef="#ctx0" brushRef="#br0" timeOffset="19">23845 11825 8210,'-5'5'417,"1"0"212,4-2 0,1-1-276,2 5 1,2-1-89,4 3 0,4 0-195,-1 1 1,4 2 128,-4 0 0,4 5-483,-4-1 0,2-2 261,-2 2 1,-2-4-924,3 3 0,-3-3 946,-1 0 0,1 3 0,-1-1 0</inkml:trace>
  <inkml:trace contextRef="#ctx0" brushRef="#br0" timeOffset="20">24422 11639 8668,'-6'0'554,"0"0"0,0 3-290,-4 0 0,0 5 130,-2 1 1,-3 5-98,-3 4 0,-1 8-273,0 2 0,2 6 75,1 1 0,3 4-14,3 1 0,2 1-286,2-4 1,3-4-643,6-2 1,2-6 589,4-4 0,1-2 253,-1-3 0,5-3 0,0-4 0</inkml:trace>
  <inkml:trace contextRef="#ctx0" brushRef="#br0" timeOffset="21">24590 11797 8372,'-9'0'0,"0"1"-371,3 2-456,-2-2 782,3 7 1,0-6 637,1 5 55,3-5-262,1 6-9,0-3 1,1 0 231,3-2 81,-3-2-378,3 4 0,-3-4 750,2 2-832,-2-2 1,3-2 174,-4-2-783,4 2 1,-3-8 165,2 3-2261,2 2 1380,-3-4 1093,6 7 0,-3-8 0,4 4 0</inkml:trace>
  <inkml:trace contextRef="#ctx0" brushRef="#br0" timeOffset="22">24851 11611 8372,'-6'-5'1139,"2"4"1,4-2-1257,0 6 0,4 7 196,3 5 0,1 4 160,1 3 1,1-2 24,-1 5 0,0 3 0,1 3 0,-4 4-287,0-1 1,-4 2 138,1-2 0,-2-5 98,-1-4 0,-4-5-138,-2 2 0,-7-3 56,-2-4 1,0-5-948,0-3 0,-1-4 481,-2 3 0,-3-4-2309,2 1 2643,-1-2 0,5-5 0,-3-1 0</inkml:trace>
  <inkml:trace contextRef="#ctx0" brushRef="#br0" timeOffset="23">25074 12095 8372,'-13'4'0,"2"-3"-300,-1 2 1,3-1-999,2 1 1298,3-2 0,0 8 0,-1-4 0</inkml:trace>
  <inkml:trace contextRef="#ctx0" brushRef="#br0" timeOffset="24">21126 14348 8351,'7'0'88,"-1"0"-78,-4 0 362,6 0-348,-3 0 83,5 0 0,-1 0-292,0 0 0,2 0-98,1 0 1,-2 0-96,3 0 1,0 0 377,0 0 0,-1 0 0,-3 0 0</inkml:trace>
  <inkml:trace contextRef="#ctx0" brushRef="#br0" timeOffset="25">21201 14441 8295,'0'9'-448,"-4"2"373,-3 1 0,3 0 827,1 3 1,2 1-291,1 2 0,0 1-225,0-1 0,1 4-246,2 0 1,-1 3 86,5-4 1,-4 1-564,3-3 0,-4-1 263,1 1 0,-2-1-371,-1-3 1,0 2 20,0-5 223,-4 1 0,-1-8 140,-5-2 1,4-2 202,0-1 1,4-1-94,-1-2 1,2-2 166,1-5 1,1 1 272,2 0 1,2 2-154,4 1 1,1 1-147,-1-1 1,5-2 26,1 1 1,0 3-70,0 1 0,1-2 0,2 0 0</inkml:trace>
  <inkml:trace contextRef="#ctx0" brushRef="#br0" timeOffset="26">21462 14534 8090,'-6'0'-962,"-2"0"1328,7 0 1,-3 4-57,4 3 1,0 2-298,0 3 1,0 3 101,0 3 0,0 1-126,0 0 1,1-1 26,2 1 0,-2-2-171,2-1 1,1 1-1,-1-5 0,1-3 99,-4-3-281,0-3 238,4 1 0,-2-9 42,4-5 1,-4-3-68,1-6 0,1 1-118,-1-1 1,4 0 221,-4 1 0,3 0 113,-3 3 0,3-3 97,-3 2 1,3 3-78,-2 1 0,2 1 188,-3 2 0,4 1 300,-1 1-321,3 3 1,0 5-76,0 2 0,0 4-9,-3 5 1,2 3-103,-2 3 0,-2 2-192,-1 2 1,-2-3-373,-1 3 0,0-2 257,0-2 1,0 1-330,0-1 1,0 0 147,0-2 1,0-3 393,0-4 0,-4 1 0,-1-1 0</inkml:trace>
  <inkml:trace contextRef="#ctx0" brushRef="#br0" timeOffset="27">21815 14506 8090,'-4'-6'-28,"-2"0"330,-2 4-69,-2-6-35,1 7 1,0-4-173,-1 5 1,4 0 80,0 0 1,3 5-139,-3 1 1,4-1 43,-1 1 1,2 0-45,1 4 0,0-1-49,0 0 0,0 1 71,0-1 0,1 0-168,2 0 0,2 2 43,4 1 0,-3 0 12,1 3 1,-1-2 51,3 2 1,0-4-47,1 2 0,-1 0 79,0 0 0,0-1-18,-3-3 1,1 1 113,-4-1 1,0-3-157,-3 0 77,0 1 0,-4-2-9,-2-2 0,-2-2-150,-2-1 1,0 0 26,-2 0 152,1 0 0,-2-4 0,3-1 0</inkml:trace>
  <inkml:trace contextRef="#ctx0" brushRef="#br0" timeOffset="28">21936 14618 8090,'0'-5'-523,"0"1"586,0 4-92,0-4-4,0 3 1,1-7-320,3 5 156,-3-4 188,3 2 0,-1-1-76,0-1 0,0 4 41,-3-3 0,0 3-104,0-3 132,0 4 24,0-2 19,-4-1 97,-1 4 1,-4-2 63,3 6 1,-2-1-55,2 5 1,-2-1-27,2 3 0,-1 0-40,4 1 1,-3 2-56,3 1 1,-1 0-17,4-1 1,0-1-160,0 1 0,5-1 43,1-2 1,3 0-242,4 1 0,1-5 359,5-2 0,-1 2 0,1 0 0</inkml:trace>
  <inkml:trace contextRef="#ctx0" brushRef="#br0" timeOffset="29">22095 14525 8090,'0'-5'-30,"0"1"1,0 5 433,0 2 1,0 2-178,0 4 1,0 2 2,0 1 0,1-1 43,2 5 1,-2-1-208,2 4 0,-2-3 132,-1-1 0,0-4-167,0 2 173,4 1-537,-3-3-4,3-2 157,0-5 0,1-8-7,1-2 0,2-6-205,-2 0 1,3-5 34,0 2 1,0-3 66,0 0 1,0-1 289,-3 0 0,6 1 0,-1-1 0</inkml:trace>
  <inkml:trace contextRef="#ctx0" brushRef="#br0" timeOffset="30">22318 14432 8057,'-5'0'1363,"1"1"-853,4 2 0,0 2-71,0 4 1,0 4-205,0-1 1,0 5-190,0-2 0,0 4-71,0 3 0,3-3-232,0 3 0,0-2 121,-3-2 1,3 1-120,0 0 1,4-2-663,-4-1 1,1 0 10,-1-3 906,-2 3 0,3-5 0,-4 2 0</inkml:trace>
  <inkml:trace contextRef="#ctx0" brushRef="#br0" timeOffset="31">22290 14627 8090,'0'-9'0,"0"0"0,0-1 0,1 2 464,2 2 1,6-1-185,3 4 0,4-1-584,-4 4 304,4-4 0,3 3 0,5-3 0</inkml:trace>
  <inkml:trace contextRef="#ctx0" brushRef="#br0" timeOffset="32">22756 14283 8169,'-3'-9'676,"0"-1"1,-5 1-156,2 0 0,1 3-92,-1 3 0,3 2-140,-4 1 0,1 2 124,-3 5 1,-1 3-209,-3 9 0,3 0 0,-3 3 0,3 1-43,1 2 1,-1 5-198,1-3 1,4 3-434,2-2 0,2 3 272,1 0 1,2 0-501,4-3 0,1-4 306,9-2 1,-4-2-399,4-2 0,-1-3 150,4-3 1,-2-3 637,-1-2 0,2 1 0,-4-3 0</inkml:trace>
  <inkml:trace contextRef="#ctx0" brushRef="#br0" timeOffset="33">22923 14553 8079,'-6'-5'204,"0"2"1,3 2 317,-3 1 1,4-1 393,-2-3-259,3 3-2215,1-3 904,0 0 654,0 3 0,5-3 0,0 4 0</inkml:trace>
  <inkml:trace contextRef="#ctx0" brushRef="#br0" timeOffset="34">23137 14218 8148,'0'-6'784,"0"2"1,4 5-753,-1 2 1,4 4 247,-1 5 1,2 6-40,2 3 1,-1 6 38,0 1 0,4 1-9,-1 5 1,4-1-73,-4 2 1,-1-3 102,-4-4 0,0-1 151,-4-3 0,0 1-268,-3-6 0,-4 0-98,-2-6 1,-4-1-323,-2-2 0,-1-1 191,-3 0 1,0-3-386,3 1 0,0-5 279,0 1 0,3-2-2627,-3-1 2777,-1 0 0,0 4 0,-5 1 0</inkml:trace>
  <inkml:trace contextRef="#ctx0" brushRef="#br0" timeOffset="35">23529 14665 8082,'-14'0'0,"7"0"1420,-2 0-888,5 0-532,0-5 0,8 0 0,2-4 0</inkml:trace>
  <inkml:trace contextRef="#ctx0" brushRef="#br0" timeOffset="36">18221 13426 8194,'-6'0'-195,"0"0"0,1-1 55,-1-2-502,-3 2 108,8-3 310,-3 4 57,4 0 167,0 4 0,1-3 15,2 2-71,-2-2 424,8-1-250,-4 0 1,4-1-90,0-2 0,-2 2 21,-1-2 1,-3-1-369,3 1 460,0 0 1,0 0 151,1-1 1,-5 0 317,1 1 1,-1 2-269,1-2 0,-2 1 636,2-1-222,-2 2-528,-5-3 1,-1 4 6,-4 0 1,-1 1-197,1 2 1,-3-1 103,-1 4 0,0 0-156,0 4 1,3-1-127,-2 0 1,4 0 94,2-3 1,3-1-200,-3-2 86,4-2 62,-2 3 1,8-5 20,2-2 0,6-3-175,4-7 1,1 2 118,2-4 0,0-1 25,-1-3 1,1 4 247,0-1 0,-1 2-136,1-2 0,-4 2 240,1 1 1,-6 6 97,-1-2-163,1 6 0,-9 0 65,2 6 1,-2 6 171,-1 7 0,0 2-133,0 4 1,-3 2-92,0 4 1,0 0-46,3 0 0,-3-1 1,-1 1 1,1 3-91,3 0 1,0 1 54,0-5 0,0 0-187,0-2 0,-3 2-32,0-2 1,0-2-166,3-2 0,-3-2 70,0-3 1,-1 0-91,1-3 0,0-1-30,-3-3 0,0 0 153,-3-3 1,3 1-12,-1-4 1,1 3 25,-3-3 0,0 0 128,-1-3 1,4 0 60,0 0 1,3 0 570,-4 0-34,5 0 347,-2 0-56,4 0-527,0-4 1,4 0-151,3-2 1,4 1 49,1 2 0,4 2-180,-4-2 0,8 2-31,-1 1 1,1 0-124,-1 0 0,1 0 28,1 0 1,0 1-206,4 2 1,-4-2-220,0 2 1,-4 1-458,-2-1 0,0 3 945,0-3 0,3 5 0,-4-3 0</inkml:trace>
  <inkml:trace contextRef="#ctx0" brushRef="#br0" timeOffset="37">24953 12523 8069,'-19'4'-701,"1"2"0,-2 0 1191,-2 0 1,1 0-30,-7 3 0,1 0-228,-7-3 1,0 2 51,-4-2 0,-3-1-318,-2 2 0,-3-4 222,-1 3 0,1-3 15,-1 3 0,-2-3-314,-1 4 1,-1-2 111,2 1 0,-1 1-260,22-5 1,0-1 0,1 2 0,-2 1 208,-3-3 0,-1 1 0,3-1 0,0 1-22,-2-2 1,-1 0 0,3 0 0,0 0 63,-1 0 0,0 0 0,0 0 0,-1 0-59,-2 0 1,-1 0 0,4-3 0,0-1 69,0-1 1,0 0 0,2-2-1,0-1 42,1 0 0,1 0 0,-1-2 0,0-2-18,0 0 1,0 0 0,2-2-1,0 1-23,1-1 1,0 0-1,3-2 1,1 0 6,0-1 0,2 0 1,-1-3-1,1-1-147,0 0 1,1-1-1,-12-20 107,2 2 0,10 2 7,-1 1 0,7-4-123,-1 1 0,7 1 94,3 4 1,3-1-17,3 2 0,3-3 71,7-4 1,1 4-19,5 0 1,0 0 91,3 3 1,-1-3-92,4 0 1,-2 3 216,2 0 0,2 4-42,-2-1 1,2-4 107,1 0 1,0 0-142,0 4 0,1 1 142,2-4 1,2 1-176,4-1 0,-3 5 6,0 4 0,-1 4-86,1 0 0,5 1 102,-5 1 1,4 5-194,-4 2 1,2-2 54,2 2 1,2 0-82,0 6 0,1-2 98,-4 2 0,3 0-12,1 0 1,6 0 40,0-3 0,-1 2-15,1 1 1,-4 4 46,4-1 1,2-1-34,-6 1 1,0 0-31,-5 3 1,-1 1 287,0 2 0,-1-1-308,-1 4 0,-3-3 67,-4 3 1,-5 0 248,-1 0 0,1 2-166,-1-2 0,-2 3 18,-4 0 1,1-3 58,-1 0 1,4 4 164,-2 2 0,3 0-208,-6-2 0,3 0-48,1 3 0,-1-2-35,1 4 0,-4-2-21,1 2 1,-1-2-2,4 2 0,0 0-24,-1 0 1,1 2 25,-1-5 0,0 4-144,-2-4 0,1 4 128,-1-4 0,1 2-146,2-2 0,0-2 139,-1 3 0,1-2-9,-1 2 0,0-2 34,-2 4 0,-2 1 95,-2 3 0,-4 0-47,1 3 0,-6-2-57,0 1 0,1 3-15,-1 1 1,1-1 36,-4 1 0,0-5-143,0 2 0,0 2 66,0 1 0,0-2-16,0 2 0,0-3 17,0 3 1,0 0-7,0 3 1,0 0 13,0-1 1,1-2-10,2 0 0,-2 0 6,2 3 0,-2 0 6,-1 0 1,-3-3-82,0-1 1,-5 2 34,2 5 0,-2-2-8,-1 2 0,-4-2-14,1-1 0,-1 1-9,4 2 0,0-6 31,-1 0 1,4-4-3,0-3 1,0-2 50,-4-1 0,-2-3-49,0 0 0,-2-3 101,2-2 0,0 1-181,-3-2 0,2 1-157,-2-1 0,0 2 52,0-5 1,-4 4-175,1-1 1,-1 1 75,-3 0 322,3 1 0,0-3 0,0 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377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14246 5270 8055,'-10'14'82,"2"4"-37,2-2 0,-1 5 127,3 4 0,1 9-74,3 3 1,0 8-280,0 2 0,0 0-111,0 6 0,-1-26 0,-2 1-288,0 0 1,0 0 345,1-1 1,0-1-1,-11 25 1,3 1-1</inkml:trace>
  <inkml:trace contextRef="#ctx0" brushRef="#br0" timeOffset="1">14208 6536 7908,'-9'19'0,"1"3"403,2-1 1,-2 1-203,5-3 1,0-4 90,3 1 1,0-2-92,0 2 0,0 1-115,0-1 1,0-2-315,0 2 1,0-4-448,0 4 1,0-4-865,0 4 1539,-4-5 0,3 7 0,-3-4 0</inkml:trace>
  <inkml:trace contextRef="#ctx0" brushRef="#br0" timeOffset="2">14274 7253 7908,'0'13'237,"0"-1"1,-4 3-60,1-2 1,-1 0-52,1 0 1,1 0-248,-4 3 1,3 1 126,-4-1 0,1 1-478,-3 2 0,1 0 238,1-1 0,0 1-650,4 0 883,-4-1 0,2 1 0,-5-1 0</inkml:trace>
  <inkml:trace contextRef="#ctx0" brushRef="#br0" timeOffset="3">14264 7961 7908,'0'15'0,"0"1"0,0-2 769,0 2 0,0 1-263,0-1 1,0 2-404,0 0 1,-3 1-18,0-1 1,-4 4-127,1 0 0,-2 1-75,2-2 0,-2 0-288,2 4 1,-2 0 40,2 3 1,1 0 165,2-1 0,2 1-47,-2 0 1,2 0-16,1 0 1,1-3-56,2 0 1,1-2 38,2 5 1,2-7 109,-1 4 1,-2 0 57,1 0 0,-1 2 106,1 1 0,2-4 0,-5 1 0,3 0 0,-3 3 0,3 0 0,-3 0 0,4-1 0,-4-2 0,1 0 0,-1-3 0,-1 4 876,4-1 0,-4-1-156,1 0 1,-2-2-214,-1 3 0,2 0 59,1 3 1,-2 0-70,2 0 1,-2 0-122,-1 0 1,0 4 37,0 2 0,0-1-136,0 1 1,0-3-284,0 3 0,-1 0-103,-2 4 1,2-5-119,-2-2 1,0 1-540,0-1 0,2 0 765,-2-3 0,-2 0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381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4655 7011 8548,'-9'-4'0,"0"0"-155,-1-2 1,5-3-249,2 3 0,2 1 449,1-1 0,0 3 370,0-4 1,5 5 6,5-1 0,0-1-140,6 1 1,2 1-7,4 5 0,7 0-112,-1 6 1,7 0 20,2 6 1,10 1-411,-20-7 0,2 0 1,1 0-1,1 0 187,2-1 1,2-1-1,1 2 1,0-2-283,4-2 0,1-1 0,2 2 0,1-1 207,5-3 0,1-1 0,0-2 0,0-1-204,-15-1 0,0-2 1,0 0-1,1-1 1,0-2-1,0-1 317,0-1 1,0-1 0,0-2 0,2-1-1,-1-1 1,0 0 91,1-1 0,1-1 1,-1 0-1,-2 0 1,0-1-1,-1-1-37,1 1 0,-1-1 0,0 1 0,-2-1 1,0 0-1,-1 1 161,-1-1 1,-1 1 0,-1-1-1,12-9 1,-2 0-201,-2 0 0,-3 0 0,-5 3 0,-3-1 189,-2 3 1,-1 0-1,-6 1 1,-1 0 263,12-18 1,-7 1-261,1-5 0,-7 5-190,-6-1 1,-4-2 132,-5 2 0,-8-5-641,-5 2 1,-8-3 450,8 23 1,-2 0-1,-2-1 1,-2 1-324,-2 0 1,-2 0-1,-2-2 1,-2 0 90,-2 0 1,-1 0-1,1 1 1,-1 0-18,-3 2 0,-2 0 0,3 1 0,-1 1 308,-2 1 1,-1 1-1,0 1 1,-1 1-75,-1-1 1,-1 3-1,3 2 1,0 2 52,1 0 0,-1 1 1,2 4-1,1 2-42,0-1 1,0 2 0,-1 1-1,-2 2 158,-1 1 0,0 2 0,1 2 0,0 1-47,-1 3 0,0 2 0,-1 3 1,-1 0 13,-1 0 1,0 1-1,-2 2 1,0 0 31,-2 2 1,1 1 0,4 0 0,0 0 8,0 2 0,1 1 1,3 0-1,0 1-75,1 0 0,0 0 0,1 2 1,1 0-35,0-1 0,2 1 1,2-2-1,1 0-156,3 0 0,1 0 0,3 0 1,2 1 167,2-2 0,1 1 1,1 1-1,1-1 5,2 0 0,0 0 0,-5 22-45,10 3 0,10-3-123,8 0 1,0-22 0,1-1-132,2-1 0,1 0 0,3 2 1,2-1-878,2-2 1,1-1 1142,3 0 0,1 0 0,1 3 0,1-1 0,2-1 0,1 0 0,1-1 0,-1 1 0</inkml:trace>
  <inkml:trace contextRef="#ctx0" brushRef="#br0" timeOffset="1">8585 8287 8137,'-31'6'-130,"0"0"1,-4-4-294,4 1 0,-6-2 1143,3-1 0,-5-1-796,1-2 0,-7-3 154,19 0 0,-1 0 0,-2-1 1,-1-1-16,-1-1 1,0-1 0,-1 1 0,0-1-259,-1-1 1,1 0-1,-1-1 1,1-1 263,-1-2 1,0-1 0,-1-1 0,0-2-81,0-1 0,0 0 1,1-3-1,2-1 35,1 0 0,1-2 0,0-1 1,2-3-219,0-3 0,1-2 1,0-2-1,0-2 125,4-1 0,1-1 1,1 0-1,2-1 17,4 2 0,3 0 1,1-1-1,2 1 136,2-4 0,3 1 0,5 2 0,4 0-53,3 3 1,4 2 0,5 0 0,3 3 116,4 5 0,3 1 0,1-2 0,2 1-11,2-2 0,2 1 0,3 0 0,2 1-30,1-2 0,2 1 0,-12 11 0,1 1 0,0 0-317,1 1 0,0 0 0,0 2 0,2 0 0,1 1 0,0 1 288,1 1 1,2 0 0,0 2-1,0 2 1,1 0 0,1 2-52,0-1 0,0 2 0,1 1 0,-1 2 0,1 1 0,0 2 41,-1 2 0,1 1 1,-1 2-1,-1 0 0,0 2 1,0 2-266,2 2 0,0 3 0,-2 1 1,-4 0-1,-2 1 0,0 1 110,0 2 0,-1 2 1,-1 1-1,-4 0 1,-2 1-1,-1 2-46,-2 0 1,-1 1-1,-2 1 1,5 12-1,-3 2-98,-4 2 1,-5 0 0,-3-4 0,-3 0 173,-3 0 1,-2-1 0,-1-4 0,-2 0 182,-1-1 0,-2-1 0,0-3 0,-2 0 238,-3-1 1,-1-1-1,-1-3 1,-2-1 83,0-1 0,-2-1 0,-2 1 0,-3-2-189,-2 0 1,-3 0 0,-2 1 0,-1-1-240,-4 2 0,-2-1 0,0-3 0,-1-1 67,-2 0 0,0-1 0,-2-2 1,-1 0-250,0-1 0,-1 1 0,0-3 0,-1-2-174,-2 1 0,1-2 0,1-2 0,0 0 336,0-2 0,0 0 0,0-1 0,1-1 0,2 0 0,1-1 0,-1-1 0,0 0 0</inkml:trace>
  <inkml:trace contextRef="#ctx0" brushRef="#br0" timeOffset="2">6257 7039 8205,'-4'-14'-26,"3"0"49,-2 5 97,-3-1 1,6 5-10,0 2 1,6 4 86,6 5 0,-1 2-62,5 7 0,-1 2-68,4 4 0,3 3 82,0 4 0,3 0-232,0 0 1,3 3-190,3 0 0,2 0 196,5-3 0,3 3 90,-20-15 1,1-1 0,1-1 0,0-1-2,23 9 0,-2-3 48,-1 0 0,-1-4-155,-2-3 1,-4-2 218,-8 0 1,-5-1-83,-4 0 0,-2-4 450,-4-1-96,-1-3-243,-7-1 0,-1-1 281,-4-3 1,0-1-234,0-4 1,-4 0-143,-2-1 0,-2-3-4,-2-3 1,0-1-149,-2-2 1,0 1 121,-3-1 1,0-3 19,0 0 1,0 1 89,3 2 1,5 1 167,-3 3 1,4 2-222,0 3-10,2 5 0,5 2 69,2 6 0,3 6-23,6 7 1,0 5-172,3 0 0,2 6 109,5 1 1,-4 0-237,1 3 0,0-5 0,-4-1 1,-2-3 18,0 2 1,-4-6 107,-3 1 0,-1-7 19,-5 0 1,-1-1-335,-3-2 1,-2 0 83,-6 1 0,-3-1-1498,-3 0 1776,-1 1 0,-4 3 0,0 2 0</inkml:trace>
  <inkml:trace contextRef="#ctx0" brushRef="#br0" timeOffset="3">7467 13538 8051,'0'9'576,"0"1"-315,0-1 0,1 1-6,2 3 0,7 2-23,5 7 0,3 3-85,0 6 1,1 2-76,0 4 0,-1-1-322,1-2 1,-4 2 296,1-5 0,-5-2-164,2-8 1,-6-3 175,-1-9 1,0-4 16,4-1 0,3-3 87,3-1 0,1-9-58,2-3 1,4-7 201,2-6 1,6-4-102,3-8 1,-15 17-1,1-1-190,0-1 0,0 0 0,4 0 0,0 0 89,-1 0 1,1 0 0,3-1 0,1-1-5,0 2 1,0 0 0,2 0 0,-1 0-92,1 1 0,-1 2 1,1 0-1,1 0 60,2 1 1,-1-1 0,0 1 0,1 1-70,-2 3 1,0 0-1,-3-1 1,-1 1-39,-1 3 1,-2 0 0,20-7-208,-4 2 1,-7 5-31,-5-2 1,-7 3-234,-6 1 1,-3-1-429,0 1 0,-2 3 416,0 0 1,-1 4 518,0-1 0,1-3 0,-1 1 0</inkml:trace>
  <inkml:trace contextRef="#ctx0" brushRef="#br0" timeOffset="4">4330 7002 8485,'9'-4'375,"0"3"-325,0-3 1,5 0 162,1 1 0,3-1-88,1 1 0,3 2 4,3-2 0,2 2-108,1 1 1,4-3 67,2 0 1,-1 0-29,2 3 0,-1 0 14,3 0 0,3 0 37,1 0 1,-1 0-215,-3 0 1,1 0 218,3 0 0,0-4 57,3 1 1,0 0-56,-4 3 0,4 0 20,-4 0 0,4 0-37,-4 0 0,4 0 0,-4 0 0,-1 0 124,-5 0 1,5-1-104,-5-2 1,1 2 117,-4-2 0,-2 2-89,2 1 0,0 0-28,-3 0 1,2 0-53,-5 0 0,-1 0 16,0 0 1,-3 3 52,1 0 1,1 1 0,-2-1 0,1-1-78,-3 5 1,-2-5-124,-1 1 0,1 1 89,-1-1 1,-2 0 24,2-3 1,-4 0-73,4 0 0,-4 0-18,4 0 1,-5 3-7,2 0 0,-3 0 103,-1-3-14,-4 0 604,-1 0-411,-4 0 1,-8 0-152,-4 0 1,-5 0-332,-1 0 0,-2 0-21,-2 0 0,-3 0-55,-6 0 0,-3 4 100,-6-1 0,-3 4-444,-3-1 1,-6-1 486,25-2 1,-2 0 0,0 0 0,-2 0-185,-1 0 0,-1 0 1,-1-1-1,0 0 309,0-2 1,0 0-1,-1 0 1,0 0-50,1 0 0,0 0 0,3-2 0,0 0 108,0-1 0,0 0 1,3-1-1,1-1-154,0 1 0,1-1 0,-24-4 226,21 4 1,2 0 0,-20 0-60,-3 2 1,9-1 198,1 1 1,6-1 22,3 1 0,7 2-78,5-2 149,5-3 1,8 4-188,3-4 416,2 4 0,2-2-574,2 4 0,5 0 75,7 0 1,2-3-93,8 0 0,4-1 19,5 0 0,6 3 176,4-2 1,5 2-442,4 1 1,-25 0-1,0 0 369,1 0 1,1 0 0,1 0-1,0 0-71,3 0 0,0 0 0,1 0 0,0 0 131,3 0 1,-1 0 0,0 1-1,0-1 7,1 2 0,-1-1 0,-1 0 1,-1 0 5,1 3 0,0-1 1,-5-2-1,0 0-35,-1 0 0,-1 1 0,19 2 177,-7-1 1,-7 0-77,-3-3 1,-10 1 142,-6 2-277,-4-2 1,-5 5 255,-3-3-434,-2-2 1,-2 4 42,-2-2 0,-7-1 430,-5 4 0,-10 0-901,-3 4 0,-10-1 239,-3 0 1,-7 4-134,22-7 0,-1 0 1,-1 1-1,0 0 269,-1-1 0,-1 0 1,0-1-1,-1 0-67,-1 2 0,-1-1 0,-3-2 0,0-2 19,-2 0 0,1-1 1,1 0-1,0-1 202,1 1 0,1-2 1,2-1-1,-1-1 0,2-1 1,0-1 0,2-1-1,0-1 215,-20-8 0,8-2-28,13 5 1,5-1 180,4 4 0,5 3 179,5 0-355,4 4 1,6-3-365,2 5 1,3 0 191,7 0 1,6 1-215,9 3 1,5-2 30,8 4 0,5-4 152,-20 0 1,1-1-1,1 0 1,0-1 25,1 0 1,1 0 0,-1 0 0,0 0-10,2 0 0,0 0 0,2 0 1,0 0 48,3 0 0,0 0 1,-2-2-1,1 0-45,-1-1 0,0 0 1,-2-1-1,0-1 85,-2 1 1,-1-1 0,1 1 0,-1 0-19,18-2 0,-6 0-419,-16 3 0,-3 3-328,-7 0 0,-4 2-1170,-5 8 1835,-4 1 0,2 8 0,-4-1 0</inkml:trace>
  <inkml:trace contextRef="#ctx0" brushRef="#br0" timeOffset="5">9581 8296 7287,'0'-9'254,"0"2"548,0 1-690,0 4-17,0-6 1,4 7-1,2-2 1,2 2-96,2 1 0,-1 0 124,0 0 1,4 1-155,-1 2 1,5-1 136,-2 4 1,3-1-63,1 2 1,0 1 38,3-2 1,2-1 41,4 1 0,0-4 20,0 2 1,4-3 19,2-1 1,2 0 60,1 0 0,1 0-271,3 0 1,-3 0 217,2 0 0,3 3-43,0 0 1,-4 3-11,-2-3 0,-2 4 32,2 0 1,-4-2-176,-2 1 0,-2 0 40,-1 3 0,1-2-88,2-1 0,-5 0 5,2 3 0,-5-2 74,2-1 0,-4-3-28,4 3 1,-7-1 48,0 1 1,-2 2 186,-1-5 0,2 3-134,-5-3 0,4 0 11,-4-3 0,5 3-1,-2 0 0,3 1 11,1-4 1,-2 0-119,-1 0 0,0 0 81,-3 0 1,0 0-41,0 0 1,-6-4 83,2 1 144,-6 0-155,1 3 194,-4-4 0,-1 2-211,-2-4 0,-2 3-71,-4-3 0,-4 2-155,1-2 1,-5 3 143,2-3 1,-6 3-167,-1-3 0,-3 2 48,0-2 1,-2 3-48,-1-3 0,-4 3 7,-2-3 1,-3 3-119,0-4 1,-7 5-7,-3-1 0,19 2 0,-1 0 215,0-1 1,-1 1 0,1 0-1,-1 1 119,1-1 1,-1-1-1,3 0 1,1 0-66,-1 0 1,1 1 0,-25-4 17,23 4 1,0-1-1,-18 1-59,-4-2 1,8 2-60,-2 1 0,2 0-111,-2 0 0,0 0 196,3 0 1,0 0 27,1 0 1,-2 3 1,-1 0 1,6 2 14,6-2 0,2-2 130,1 2 1,1-2-80,2-1 0,5 0-53,5 0 1,0 0 61,0 0 1,-2-3 309,5 0 1,1-2-291,4 2 0,0 1 452,4-4-421,-4 4-186,6-6 1,-3 6 102,4-5 0,4 4-138,2-3 0,3 4 124,4-1 1,-2-1-122,5 1 0,2 0 75,4 3 1,4-3-14,-1-1 0,-2 1 60,2 3 0,3 0 98,3 0 0,1 0-129,-1 0 1,-1 0 14,4 0 0,4-1 233,2-2 0,3 2-252,-2-2 1,2 2 128,-2 1 0,2 0-17,-3 0 0,4 0 6,-4 0 0,1-3-48,-4 0 1,0 0-112,0 3 1,-3 0 54,1 0 1,-5-3 68,1 0 1,0-1-51,-3 4 0,2 0 37,-6 0 1,3 0-64,1 0 1,-3 0-15,0 0 0,-3 1 189,2 3 1,1-3-143,3 2 0,-3 1 90,0-1 1,-4 1-90,0-1 1,0-1-9,1 4 1,-4-3 1,1 0 1,0-1-4,-4 1 1,0-2 9,0 2 0,1 1-41,2-1 0,0 1-2,-3-1 1,6-2-3,-2 3 1,1-3-10,-1-1 1,3 0 0,-1 0 0,5 0 20,-1 0 0,-2 0-95,-1 0 1,-3 0 78,0 0 1,-4 0-6,1 0 78,-5 0 8,3 0 2,-9 0 20,-1 0 52,-4 0 0,-7 0-97,-3 0 1,-2 3-191,0 0 0,-3 0 31,-3-3 0,-1 3 33,0 0 0,0 0-5,-3-3 1,-2 1-18,-4 2 0,-1-2-51,-2 2 1,-2-1 90,-4-2 1,0 3-347,-1 0 1,-3 0 262,-3-3 1,-3 0 61,0 0 0,1 0-37,9 0 0,-2 0-34,8 0 1,1 0 13,5 0 0,4 0-28,5 0 0,3 3-115,3 0 0,4 3-207,0-3 1265,4 0 0,-1 1-405,6-1 0,2 0-175,4-3 0,2 0-214,1 0 1,7 0 149,6 0 0,2-3-89,0 0 0,4-2 9,1 2 1,3 1 44,-1-4 1,2 4-80,1-1 1,1-1 164,-1 1 1,-1 0-120,-2 3 1,4-4 53,-3 1 1,-1 0-75,-6 3 1,-5-1 6,-1-2 0,-3 2 12,-4-2-13,-5 2-218,-6 1 237,-4 0 19,-9 0 1,2 0-56,-8 0 0,-2 1-200,-5 2 1,2-2 53,-5 2 0,0 1-61,-3-1 0,0 4 145,0-4 1,4 0-12,3-3 1,1 1-86,1 2 6,5-2-375,5 3 356,5-4 1,6 0-106,4 0 1,1 0-2,9 0 1,-4 0-244,3 0 1,1-1 125,3-2 0,-1 2-156,1-2 0,1 2-225,1 1 0,-4-3 268,1 0 1,-1 0-64,2 3 1,-1 0 534,1 0 0,-1 0 0,1 0 0</inkml:trace>
  <inkml:trace contextRef="#ctx0" brushRef="#br0" timeOffset="6">2728 13594 8504,'0'5'-1468,"1"3"2624,2-2-690,7 7 0,5 6-137,7 5 1,2 4-177,3 3 1,5 1-567,-1 3 1,4-1 505,-1-6 0,2-4 257,1-8 0,-4-7-123,-2-6 0,2-10 404,-2-5 0,2-10-101,1-6 1,-3-4-436,6-5 1,-19 16 0,-1 0 215,2 0 1,0-1 0,1 0-1,1 0-79,1-1 0,-1 0 1,1 2-1,-1 1-163,1-4 1,-1 1-1,-1 3 1,1 0 54,0-1 0,1 1 0,0 1 1,1 1-481,1 1 0,1 0 0,1 1 0,0 1-186,1 2 0,2 1 0,1 2 0,1 0-1097,1 2 1,1 1 1638,5 1 0,2 0 0,-1-1 0,0-1 0,5 2 0,1 1 0,2-1 0</inkml:trace>
  <inkml:trace contextRef="#ctx0" brushRef="#br1" timeOffset="7">19283 5624 17758,'-10'0'538,"4"4"1,0 3 29,-1 5-555,3-2 1,0 12-117,4-1 0,0 10-1,0 7 0,1 7-252,0-19 1,1 1 0,0 2-1,0 1 318,1 1 1,0 0 0,1 3 0,0 0 15,-1 2 0,0 0 1,1 2-1,1 0-120,0 1 1,-1 0-1,-1 0 1,0-1-255,1 0 0,-2-1 0,0-2 0,-1 0 184,0-1 0,1 0 0,-2 1 0,1-1 162,-1-1 1,0-1 0,0-2-1,0-1-332,0 21 1,1-7 235,2-3 0,1-2-136,2-4 0,2-7-186,-1-9 1,1-3-74,1-6-97,-4-4 0,3-3 667,-5-8 0,3-4-57,-3-9 0,4-12 1,-1-3-1</inkml:trace>
  <inkml:trace contextRef="#ctx0" brushRef="#br1" timeOffset="8">19357 5605 14819,'-17'-1'-877,"1"-2"607,-1 2 1689,6-7-1412,2 7 0,10-3 233,8 4 0,7 0 187,9 0 1,5 0-205,10 0 1,4 0-334,9 0 1,-22 0 0,0 0 232,6 0 1,1 0 0,3-1-1,3 0-554,3 0 0,2-1 0,2 0 0,2 0 466,-14 0 0,0 0 0,1 0-1,1 0 1,0-1 0,0 1 11,4 1 0,-1 0 1,1 0-1,-3-1 1,1-1-1,-1 1-359,1 1 1,-1 0-1,0 0 1,0 0 0,-1 0-1,-1-1 263,1 1 0,-1 0 0,0 0 0,0 1 0,-1 0 0,0-1-17,1 0 0,0 0 0,-2 0 1,15 0-1,-1 1-215,-2 0 1,-1 0-1,-3 0 1,-2 0 259,-3 0 1,-1 0 0,-2 0-1,0 0 13,-3 0 1,-1 0 0,-4 1-1,0 1-78,19 1 0,-5 0 559,-4-3 0,-4 1-619,-5 2 1,-2-2 808,-10 3 0,-3 0-1182,-6-1 1,-2 4 411,-2-1 0,-2 3-568,-4 0 0,0-3 338,0 0 1,0 1 259,0 6 0,-4 1 1,-1 5-1</inkml:trace>
  <inkml:trace contextRef="#ctx0" brushRef="#br1" timeOffset="9">21936 5708 13083,'-5'0'669,"-2"4"377,4 2 0,-3 7-742,3 6 1,-4 5-37,4 7 0,-4 7-147,1 9 0,2-20 0,-1 1-439,1 5 1,-1 0 0,0 2-1,1 1 335,-1 4 0,1 1 0,-2 0 0,-1 1-4,1 1 0,0 0 0,-1-1 0,1-2-124,1-4 0,1 0 0,1-4 0,1 0-81,0-4 0,1 0 0,0-1 0,1-1-269,0 21 0,0-3-42,0-6 1,4 0-290,2 2 1,-1-5-74,1 3 0,1-4 311,2 0 0,-3 1-1359,0-4 1913,-4 0 0,6-1 0,-7-2 0,-5-4 0,-6-3 0</inkml:trace>
  <inkml:trace contextRef="#ctx0" brushRef="#br0" timeOffset="10">19460 7104 8501,'-10'0'-123,"1"0"0,3-1 348,0-2 56,4 2 0,3-3-5,8 4 1,6-1-21,10-2 0,2 2-19,10-2 0,3 2-79,6 1 0,-18 1 0,0 1-267,3-1 0,0 1 1,5 1-1,1 1 245,3-1 0,0 0 0,3 1 0,1-1-493,1 1 0,0-1 0,3-1 0,0 1 473,2-1 0,0-1 1,1-1-1,1 1-87,-1 1 1,1-1-1,0-1 1,0 0 40,-2-1 1,-1-1 0,2 1 0,-1 0-66,-1-2 0,1 0 0,0 1 0,-1 1 38,-2-2 0,0-1 0,-4 2 0,0-2-217,-3 0 0,-2-1 1,-2 1-1,-2 0 268,-1 0 0,0 1 0,-3 0 1,-1-1-46,20 1 1,-7-1 270,-11 1 0,-7 2 231,-2-2 1,-6 2-448,-4 1 1581,-6 0-1893,-2 0 164,-4 0-2018,-4 4-515,3-3 2577,-3 7 0,4-3 0,0 5 0</inkml:trace>
  <inkml:trace contextRef="#ctx0" brushRef="#br1" timeOffset="11">1685 13882 11600,'-33'-22'-1050,"6"5"1034,9-1 1,4 5 210,8 1 0,2 4-46,4 2 0,5 4 323,4-1 1,6 2-541,7 1 0,2 0 51,7 0 0,7 0 165,5 0 1,8 0-174,-24 0 0,2 0 1,4-2-1,1 0 236,2-1 0,2 0 0,6-1 0,1-1-540,2 1 1,-1-1 0,5 2-1,0 0 415,-15 1 1,0 0 0,0 0 0,2 1-1,1 0 1,-1 0-93,2-1 1,1-1 0,-1 1 0,0 1 0,1 1 0,-2-1 72,0 0 0,-1 0 0,0 0 0,1 2 0,0 0 0,0 0-50,1 1 1,0 0 0,1 1-1,1-2 1,1 1 0,-1 0 33,1 0 1,-1 0 0,1 0 0,-1 0 0,1-1 0,-1 1-310,-2 0 0,1 0 0,-1 0 1,2 1-1,0-1 0,0 1 322,1-2 1,1 0-1,-1 0 1,3 1-1,-1 0 1,1 0 47,0-1 0,1 0 0,0 0 0,-1 0 1,0 0-1,0 0-4,-1-1 0,-1 0 0,1 0 0,1 0 0,0 1 0,0-1-45,2 1 1,-1 0 0,1 0-1,2 0 1,0-1 0,-1 0 26,0 1 1,-1 0-1,1 0 1,0 0-1,0-1 1,0 0-287,-1 0 1,-1 0 0,1 0 0,0 0 0,0 0 0,1-1 280,0 0 1,1 0 0,0 0 0,0 1 0,0 0 0,0-1-16,-2 0 1,1 0-1,-1 0 1,1 0-1,1-1 1,-2 1-3,-1 0 0,0 0 0,-1 0 1,0 0-1,1-1 0,0 1 1,0 0 1,1-1 0,-1 2 0,2-1 0,-1 1 0,0 0-143,-1-1 1,-1 0 0,1-1 0,0 1-1,-1 0 1,1-1 65,-5 1 1,1 0-1,-1 0 1,1-1-1,-1 0 1,1 0 46,0 1 1,-1 0 0,0 0 0,1-1-1,-1 0 1,0 0-150,-3 1 1,0 0 0,0 0 0,0-1 0,-1 1 0,0-1 34,15 1 0,0-1 0,-2 0 0,0 0-22,1-1 0,-1 0 0,-2-1 1,-1 1 151,-3 1 1,0 1-1,-3-2 1,0-1-164,-3 3 1,-1-1 0,-2-1 0,0 0 346,-2 1 0,0 1 1,-1-1-1,-1 1-352,-1 1 1,0 0 0,-2-1 0,-2-1 24,23-1 1,-3 0 746,0 3 1,-9 0-652,-4 0 1,-4 0 664,-2 0 0,0 0-606,0 0 0,-4 0 571,-2 0 1,0-3-626,0-1 0,5 1 175,1 3 1,-3 0-551,3 0 1,-7-4 386,1-2 0,-2-6-148,-2-4 1,0-5 181,-2 0 0,1-6-165,-1-1 1,-2-1 86,2-5 0,-1 0-313,4-4 1,-1 0 214,1-2 0,-1 0 102,-3-3 0,2 7-54,-5-2 0,1 0 137,-4-2 0,1-5-99,3 2 1,-3 0 220,2 0 0,-1 0-103,-2-4 0,0-1-110,1-1 0,-1 0-177,-4 23 1,-1-1 0,1 1-1,0 0 125,-1-2 0,1 0 0,0 1 0,0 0 64,1-1 1,1 0 0,3-22-88,-4 24 1,0 0 0,5-26 36,-2 2 1,0 0-283,1 0 1,-2 7 86,-2-1 0,1 9 91,-4 4 0,0-1 303,-7 1 1,1 1 185,-6 5 0,2-1-161,-6 4 0,-1 1 205,-2 2 1,1 1-377,-4 3 0,2 1-7,-8 5 0,0-3-159,-3-1 1,-4 2-31,-2 5 1,-3-2-144,-4 5 0,-4-3 410,-5 3 0,-1-3-334,2 3 0,21 1 1,0 0 344,-3 0 1,0 0-1,-3 2 1,1-1-64,-1 0 0,-1-1 0,-1 0 0,0 0-20,0 1 1,0-1 0,-2 0-1,-1 1-311,-1 1 1,-1 0 0,-3 0-1,-1 1 330,0 0 1,0 1 0,-2 0 0,-1 0-445,2 1 1,-1 0 0,-1 1 0,-1 0 424,-2-3 1,-1 1-1,16 0 1,0 0 0,0 0-2,0-1 0,-1 0 1,1 0-1,-1 0 0,-1 0 1,0 0 8,2-1 0,0 0 1,0 0-1,-1 0 0,0 0 1,0 0 1,0 0 0,0 0 1,-1 0-1,-1 0 0,-1 1 1,0-1 16,0 1 1,0 0 0,-1 0 0,1 0 0,0-1 0,0 0-242,1 1 0,0 1 0,-1-1 1,0-1-1,0 0 0,-1 1 274,0-1 0,0 0 0,-1 0 0,-1 0 0,0 0 0,1 0-45,1 0 0,1 0 0,0 0 0,-2-1 0,0 1 0,1 0 38,2-1 1,1 0-1,0-1 1,-1 1 0,1 0-1,-1-1-47,0 0 1,-1 0-1,1 0 1,-1-1-1,1 0 1,-1 1-4,1 0 1,-1 0-1,1 0 1,-2-2-1,0 0 1,1 0 2,1 0 0,1 0 0,0 0 0,-1-1 0,-1-1 0,0 0-34,0 1 0,0 0 0,-1 0 1,0 0-1,0 0 0,0 0 34,1 0 1,-1 0 0,1 0-1,0 0 1,0 2 0,0-2-5,1 0 1,1 0-1,0 0 1,-1 1-1,0 0 1,0 0-63,-1 0 0,0 0 1,-1 0-1,1 0 0,0 1 1,0 0 32,1-1 0,-1 1 0,1 0 0,0 1 0,0 0 0,0 0-60,1 0 1,0 0 0,-1 0-1,2 1 1,-1 0 0,0 0 39,-2-1 0,1 0 0,0 0 0,0 0 0,0 2 0,1-1-52,-1-1 1,1-1 0,0 1 0,1 1-1,0 0 1,0 0 87,-14-2 1,0 0-1,16 1 1,0 1-1,-1-1 1,1 0 0,0 0 0,0 0 0,-1-1 0,0 1 1,0-1-52,-15 2 0,0-1 0,0 1 1,1-1 141,4 2 0,-1 0 0,0-1 1,0-1 40,-1 1 1,0-1 0,3 0 0,0 0-37,0 0 1,0 1 0,2-1 0,0 0 79,1-1 1,0-1-1,0 0 1,1 0-75,-2 1 0,2 0 0,3 1 0,0 0 29,2 0 1,1 1-1,1-2 1,1 0-86,0 0 0,0 0 1,3 1-1,0 0 369,2 0 1,1 1-1,-24 0-537,7 1 0,0 0 138,4 0 1,-2 0 347,2 0 0,5 0-522,-3 0 0,7 4 0,0 2 0,6 3 731,0 0 0,4 1-653,-1 3 0,3 2 564,0 7 0,3 3-559,1 6 0,0 2 10,0 4 0,2 5-17,3 1 1,1 8 29,4-24 1,1 2 0,0-1 0,1 0-146,0 3 1,0 1-1,2 0 1,0 2 293,-1 1 1,1 1 0,0 3-1,1 0-19,0 1 1,0 0 0,0 2-1,1-1-266,0 1 0,1 0 0,0 1 0,0 1 273,1-1 0,0 1 0,1 1 0,0 1-11,-3-1 1,1 0-1,0-1 1,-1 0 19,-1-1 1,0 1 0,0-3 0,0-1 63,0 1 0,0-1 0,0-1 0,-1 0-182,0 1 1,-1 0 0,0-4 0,0 0 146,-1-2 0,-1 0 1,0-1-1,0-1 3,1-2 1,0-1 0,0 1-1,1-1 1,-1-1 0,0 0 0,-1 20-122,-2-5 0,4-4 95,-1-1 1,2-2 281,1-2 0,0 1-593,0-4 1,0 0 102,0-3 1,0-1 535,0-2 0,0-3-592,0-7 0,0 2 565,0-5 0,0 0-485,0-2 564,0-1-562,0-4 409,0 4-519,4-8 1,1 2 171,5-6 1,2-2-565,0-1 1,4-2 230,-4 2 0,5-3-424,-2 0 1,3 0 120,1 0 0,0 3 674,3 3 0,2 2 0,4 1 0</inkml:trace>
  <inkml:trace contextRef="#ctx0" brushRef="#br0" timeOffset="12">11536 6937 8172,'-8'9'0,"5"-2"450,-7 2 1,7 5-16,0 11 0,3 9-131,3 12 1,-1-18 0,0 0-522,1 4 1,1 1-1,0 4 1,-1 1 357,-1 3 0,-1 2 0,2 2 0,0 1-50,-1 2 0,-1 0 1,2 1-1,1-1-343,-3 0 0,1 0 1,1-1-1,0 0 129,-2-1 1,1 1-1,1-3 1,0-1 98,-1-4 0,-1-1 0,3-3 1,0-2-593,-1-4 0,0-2 1,2 25 276,1-5 1,-3-4-53,3-6 0,-4-4-402,2-14 747,-3-2 1,-1-14-491,0-16 536,4-5 0,1-1 0</inkml:trace>
  <inkml:trace contextRef="#ctx0" brushRef="#br0" timeOffset="13">11424 6862 8126,'-13'-4'237,"4"-2"0,5 1-223,7-2 0,7 4 661,9-3 1,4 4-284,8-1 1,4 2-221,5 1 1,2 0-421,5 0 1,5 0 299,-25 0 0,1 0 0,0 0 0,0 0-165,2 0 1,-1 0-1,2 0 1,-1 0 155,1 0 1,0 0 0,2 0 0,1 0 40,1 0 1,1 0-1,-1 0 1,0-1-24,2-1 1,1 1 0,0-1 0,-1 0-242,0-2 1,1 1 0,3 1 0,2 0 231,3 2 1,1 0-1,-3 0 1,1 0-279,0 0 1,0 0-1,-2 0 1,1 0 299,-1 0 0,1 0 1,-2 2-1,0-1 3,2 1 1,-1-1-1,-1 3 1,0 0 16,-2-1 0,1 0 1,0-1-1,1 1 52,-2 0 1,0 0-1,2 0 1,0 0-23,2 2 1,-1 0 0,-3-2 0,1 0-41,-1 0 0,0 0 1,-1 0-1,0 0-128,0 2 0,-1 0 1,0-1-1,0 1 135,1 0 0,0-1 0,-4 1 0,0 1-132,-2 0 1,-1 0 0,-1-1-1,-1 0 44,-2 2 1,0-1 0,-2-1-1,1 0 172,-1 0 1,1 0 0,17 4-182,-1 0 1,-3 0-115,-3 1 0,-3-1 549,0 0 0,-7-2-442,1-1 1,-7 0 375,-3 3 0,1 1-572,-3-1 1,-3-3 557,-1 0 1,2 0-557,-2 0 1,1 2 85,-4-2 1,-1-1-17,-1 2 0,1-4 61,-2 3 0,-1-3 262,1 3 0,-4-3-107,2 4 0,0-4 453,-1 3 0,3-3-214,-3 3 0,0 0 391,-3 4 1,0 2-188,0 0 0,-1 9-12,-2 1 0,-5 5-130,-5 4 0,-3 6-123,0 7 1,8-19 0,-1 2-435,-1 1 0,1 0 1,0 3-1,-1 0 272,1 0 0,0 0 0,-1 3 0,1 1-111,0 0 1,0 1 0,1 0-1,1-1 35,1 0 0,0-1 1,1-2-1,0-1-69,2-5 0,0 1 0,-1 23-148,4-3 1,0-6 1,0-4 1,3-4 14,0-5 0,3-4-67,-2-2 1,-1 1-527,-3-2 1,0 0 324,0-5 0,-4 0-1004,-3-3 1,-1-1 1131,-1-3 0,-5 1-765,-1-1 1,-3 0 1085,0 1 0,-5-5 0,-1-1 0</inkml:trace>
  <inkml:trace contextRef="#ctx0" brushRef="#br0" timeOffset="14">11629 8315 8198,'-4'-14'441,"3"3"180,-2-5 0,7 5-185,5-2 0,5 7-174,4 3 0,6 2-183,4 1 1,1 1 105,5 2 1,2 6-352,4 3 1,3 4 148,7 0 1,-24-7-1,1 0-267,2 0 1,1 0 0,1 0-1,1 0 339,3-1 1,1-1 0,5 2-1,1-2-458,4-2 0,1-1 1,4 2-1,2-2 495,-1-2 0,1 0 0,-15 0 0,0 0 0,1 0-280,1-1 0,0 0 0,1 0 0,2 0 0,1 0 0,-1 0 287,2-1 1,-1 0 0,1 0 0,-1-1-1,0 0 1,-1 0-25,-2 0 1,-1 0 0,0 0 0,0 0 0,0 0 0,-1 0 50,0 0 0,-1 2 0,0-1 0,-2 0 0,0 0 0,0 1 28,11 0 1,-1 1-1,-5-1 1,-1 0-37,-6 2 0,-2 0 0,-2 0 0,1 0 42,-3 2 0,-1 0 0,1-1 0,-2 1 426,24 4 0,-3 1-721,-9-1 0,-3 0 169,-7 0 1,-5 1 548,-5-1 1,-3-1-604,-6-1 1,-3 0 460,0-4-2053,-3 4 0,1-6-384,-4 3 2084,0-4 1,-9 4-1,-1 2 1</inkml:trace>
  <inkml:trace contextRef="#ctx0" brushRef="#br0" timeOffset="15">20949 7160 7798,'0'-9'-98,"0"3"671,0-1 0,0 4-596,0-3 144,0 4-264,0-6 0,0 6 140,0-5-252,0 5 177,0-2 95,5 4 204,-4 0-62,7 0 409,-7 0 642,3 0-1039,-12 0 1,-3 4-53,-7 3 0,-2 1-16,-2 1 0,-1 4-3,-5-1 0,-4 4-131,-3 0 1,3 1-6,1-2 1,3-1 111,4-5 1,2 0-468,6 0 147,3-3-349,8-2 0,6-4 147,8 0 0,6-4-45,6-3 0,4-2 1,6-3 0,-1 0 40,4-3 0,-1 2 450,2-2 0,-3 3 0,-4 0 0,-2-1-14,-1 0 0,-3 1 14,-6 2 726,1 5 1,-7 1-154,3 4 1,-7 4 94,-3 3 0,1 5-114,-1 3 0,2 4 121,-2 3 1,-1-3-812,4 3 0,-3-2 203,3-2 0,-1 1-819,2 0 0,1-2 460,-2-1 0,-1 0-248,1-3 0,-3-1-75,0-2 1,-3-1-753,-3 0 1367,-3-4 0,-7 4 0,-2-4 0</inkml:trace>
  <inkml:trace contextRef="#ctx0" brushRef="#br0" timeOffset="16">20903 7272 8579,'-15'0'82,"3"0"172,2 0 1,1 1 145,3 2 1,2 2 125,4 4 0,0 5 37,0 1 0,0 8-76,0 5 1,0 7-47,0 6 0,0 3-157,0 0 1,0 2-293,0 4 1,0-3 75,0 3 1,0-8-270,0-4 1,0-6 130,0-7 0,0-7-613,0-5 272,0-7 0,3-3 127,0-6 0,0-2-399,-3-5 0,0 0 278,0-2 0,0-3-52,0-4 0,0-2-171,0-1 0,0-4-149,0 1 0,0-1 777,0 2 0,0-3 0,0 2 0,-1 2 0,-2 1 0,2 2 0,-2-2 0,2 3 219,1 1 1,0 0-190,0 6 1,0 2 1346,0 4-140,0 4-305,0 10 0,0 5-203,0 12 0,3-1-100,0 4 1,0 0-500,-3 0 1,0 3 91,0 0 0,0 0-639,0-3 1,3-1 355,1-2 1,3-1-541,-1-2 1,2-6 147,2 3 453,-1-7 0,4 2 0,2-5 0</inkml:trace>
  <inkml:trace contextRef="#ctx0" brushRef="#br0" timeOffset="17">12141 8128 8584,'-18'0'-109,"-1"0"0,5 0 306,1 0 460,3-4-468,5-1 0,4-1-183,4 0 1,7 4 39,-1-2 0,7 3 184,-1 1 1,7 0-178,3 0 0,2 0 82,1 0 0,4 1-35,2 3 1,3-2 13,4 4 0,5-4-302,-20 0 0,1-1 0,3 0 0,0-1 278,2 0 1,1 0 0,4-1 0,2 0-1,1-2 0,0 0 1,3-1-1,-1 0-242,-1-5 1,-1-1-1,-1 2 1,0-1 241,0-2 0,0 1 1,0 1-1,0 1 60,-2 0 1,0 1 0,-2 1 0,-1 1-217,-2 0 0,-1 1 0,-2 1 0,-1 2 96,2 2 0,-1 1 1,-1 0-1,-1 1-51,23 6 1,-4 5-58,-5 1 1,0 3 101,3 1 1,0-2 95,-3-1 1,-1 1-272,-3-1 1,-1 0 49,-2 0 1,1-4 699,-7-6 0,2-1-512,-6-5 0,-1 0 725,-1 0 0,-7 0-831,-2 0 1,-3 0 756,-1 0-653,-3 0 154,2 0-748,-7 0-207,3 0 1,-12 8 0,-3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399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2495 7076 8185,'-5'-5'66,"2"1"139,6 4 0,7 0 297,9 0 1,5 0-105,7 0 0,8 4-237,11 2 0,-24-2 0,1 1-384,3-1 1,2 1 0,0 0 0,1-1 281,1 1 1,0-1-1,2-1 1,1 0-8,-1-2 1,-1 1 0,-2 0 0,-1 0-92,-1 0 0,0-1 0,-2 1 1,-1-1-29,25-1 1,-6 3 22,-3 0 0,-9 5-681,-1-2 0,-1-1 725,-2 1 0,-1-2 0,-3 4 0,1-1 0,2-1 0</inkml:trace>
  <inkml:trace contextRef="#ctx0" brushRef="#br0" timeOffset="1">12737 6862 8390,'-13'4'0,"-1"-3"225,-1 2 649,6-2-181,4-1-428,22 0 1,1 4 8,16-1 0,4 3-97,5-3 0,-16 0 0,0 0-319,2-1 0,1-1 0,4 1 0,1-1 250,4 0 1,0-2-1,7 1 1,2 0-416,4 0 0,2 0 0,-16 0 0,0 0 1,1 0 346,-2 0 1,0 0 0,0 0 0,1 0 0,0 0 0,-1 0-73,-1 0 0,1 0 0,-1 0 0,0 0 0,0 0 1,-1 0-304,15 0 0,0 0 0,-5 0 0,0 0 311,-7 0 1,-2 0-1,-3 1 1,-1-1-85,-3 2 0,-2-1 0,19 1 11,-12 1 0,-7 2 66,-12 1 0,-2-1-397,-7 1 1,1 1 1198,-4 2-771,0 4 0,-11 2 0,-2 3 0</inkml:trace>
  <inkml:trace contextRef="#ctx0" brushRef="#br0" timeOffset="2">8212 8380 8052,'-31'0'0,"0"0"0,-1 0 527,1 0 1,-6 0-78,-7 0 0,-2-3-958,-4 0 0,22-1 1,-1 0 611,-3 1 1,-1 0-1,-2-2 1,-1-1-167,-5 0 1,1-1-1,1 1 1,0-1-236,-2 1 0,-1-1 1,0 0-1,0-1 285,0-2 1,0-2 0,-2 1 0,1-2 51,1 0 1,0-2 0,4 0 0,1-3 0,-1 0 1,1-1-1,3-1 1,1-2-59,1-2 0,2-2 0,1-3 0,3-2 40,2-2 1,2-2 0,1-1-1,3-2-62,2 0 1,1-1-1,4 1 1,2-1 59,0-1 1,2-1-1,3 1 1,2 0-111,1-2 0,2 0 0,3 4 0,2 0 92,4 2 0,2 1 0,3 3 0,2 2-269,3 1 0,3 2 0,4-1 1,1 1 259,3 2 0,0 1 1,2-2-1,2 2 82,3 0 0,1 1 1,2 2-1,1 0-116,5 0 1,2 2 0,-15 7 0,1 0 0,1 2 92,1-1 1,2 0 0,-1 2 0,1 0-1,1 1 1,-1 1-187,3 0 0,1 0 0,0 2 0,0 1 0,1 1 1,0 1 156,1 1 1,1 0 0,0 3 0,-1 1 0,1 1 0,-1 2-83,2 1 1,0 1-1,-1 2 1,-4 1-1,-1 1 1,-1 2-29,0 2 1,0 0-1,-2 2 1,-3 0-1,0 0 1,-3 3-118,-2 0 1,-3 2 0,0 1 0,12 12 0,-3 2 129,-7 0 1,-3 1 0,-2-2 0,-3 1 4,-6-3 1,-2 1 0,-1-2 0,-2-1 338,-4 1 1,0 1 0,0-3 0,-1 1-173,-2-2 0,-3 0 0,2-3 1,-3 0 267,-5 21 0,1-23 0,-1 0-193,-4 0 1,-2 1 0,-3 2 0,-2 0-16,-2 1 0,-2-1 0,-5 0 0,-2 0-13,-2-2 1,-2-2 0,-5 3 0,-2-1-150,-2 0 1,-1-1 0,10-7 0,0 0 0,0 0-89,1 0 1,1-1-1,-2 1 1,-1-1-1,-1 0 1,1-1-1005,-13 5 1,-1-1 1094,13-6 0,-1 1 0,0-1 0,3-2 0,-1 1 0,0 0 0,-1 0 0,0 1 0</inkml:trace>
  <inkml:trace contextRef="#ctx0" brushRef="#br0" timeOffset="3">3166 5130 8160,'-8'-17'69,"-1"1"1,-2 3 44,1 3 1,1 5-42,0 2 0,1 3 281,1 3 0,-1 10-12,2 5 0,-2 11-121,-2 2 1,4 8-35,0 1 0,4 3-300,-1-2 0,9 2 11,3-2 0,11 1-44,2-5 1,3-6-191,3-9 0,4-11 362,3-4 1,0-11 175,-1-5 1,-2-12 527,-4-7 1,-4-9-479,-3 0 0,-3-5 416,-6 1 0,-3 2-235,-9 5 1,-1-2-76,-2 1 1,-11 3-310,-8 1 0,-5 4-254,-4 6 0,-2 0-99,-4 9 0,4 3-445,2 6 0,2 3-890,1 3 1,1 4 1638,2 5 0,3-1 0,3 5 0,0 0 0,1 2 0</inkml:trace>
  <inkml:trace contextRef="#ctx0" brushRef="#br0" timeOffset="4">7979 9274 8220,'-9'-10'-729,"0"1"865,-1 0 1,5 2 1678,2 1-733,2 4-730,1-2 1,5 1-24,5 0 1,1 0-81,8 3 0,-2 0-186,8 0 1,-1 3 109,1 0 0,2 4-126,-3-1 0,-1 3 140,-1 0 0,-3 4-544,-4 3 1,-3 2 91,-5 0 0,-3 1-40,-4-1 0,-2 5 80,-4 2 1,-6-2 59,-10-2 0,0 1 124,-3-3 1,-1 0-44,4-6 1,1-2 229,2-5 1,4-1 61,3-5 16,2 0 0,4-5-129,3-1 1,6-2 24,4-1 1,2 0 16,3 3 1,6 2-62,4 4 0,5 0-69,1 0 0,-4 5 67,4 5 1,-2 3-205,2 6 1,-4 2 75,-2 1 0,-11 3 100,-5-3 0,-5 3 111,-4 0 1,-7-1 215,-9 1 1,-4-1-242,-5 1 0,-4-3-140,-2-3 0,-2 0-12,-1-1 1,3 0 110,0-3 0,4-2 79,-1-7 0,3 1 66,3-4-236,2 0 0,4-3 0,1 0 0,-1 0 0,0 0 0</inkml:trace>
  <inkml:trace contextRef="#ctx0" brushRef="#br0" timeOffset="5">13501 4795 8260,'-9'-13'-229,"3"-3"0,-1 2 92,4-2 0,0 5 731,3-2 1,4 2-161,2-1 0,2 4-333,2-1 1,2 3-36,1 0 1,3-2 22,0 5 1,1 0-76,2 3 1,-1 0 87,1 0 0,-3 4-126,-1 2 0,-3 4 128,0 2 0,-5 0-231,-1 3 0,-4 1 80,2 2 0,-9 2-47,-4 2 0,-1-3 71,-6 3 1,-2 1-23,-4-2 1,-1 1 20,1-3 0,2-1 20,-5 1 1,4-1 39,-1-3 0,4-2-35,2-7 131,3 2-83,8-7 1,2 3 5,6-4 0,3-3 0,6 0 0,2 0 8,1 3 0,3 0-60,-3 0 1,3 4 39,1 2 0,-2 4-235,-1 2 1,0 2 125,-3 5 1,-1 4-140,-3 2 0,0 1 179,-3-2 0,-3 2 46,-6-4 1,-3 3 61,-7-3 1,-1-1 239,-5-2 1,-3-4-58,1 1 0,-5-5-132,1 2 1,-5-4 58,-1-3 0,0-2-46,3-4 1,4 0-478,2 0 0,1-1 184,2-2 1,4 1 178,8-4 0,3 0-32,4-4 0,4-3 0,2-2 0</inkml:trace>
  <inkml:trace contextRef="#ctx0" brushRef="#br0" timeOffset="6">14246 6005 8102,'-10'0'1307,"6"-1"-1307,4-2 0,8 2 0,7-3 0</inkml:trace>
  <inkml:trace contextRef="#ctx0" brushRef="#br1" timeOffset="7">10112 13436 20432,'-5'-10'-3277,"4"1"1573,-2 0 1660,2-1 0,5 2 1293,3 2 0,2 2-963,3 4 0,3 0-211,3 0 1,2 0 51,2 0 0,2 0-8,4 0 0,5 0 532,4 0 1,5 3-682,8 0 1,2 0 279,-25-3 1,2 0 0,1-2 0,1 0-297,1-1 0,1 0 0,0-1 0,1 0 78,3 1 0,1 0 1,-2-1-1,0 0-304,3 1 1,0 0-1,-1 0 1,0 2 311,1-1 0,0 0 0,-1 2 0,0-1-90,3 1 1,-1 0-1,-3 1 1,-1-1 20,2 2 1,-1 0 0,-2 0 0,-1 1-17,2 1 0,0 1 0,-2 0 0,0 0-268,2 2 0,-1-1 0,-1-1 0,-1 0 222,2 1 0,-1 1 0,-1-2 1,0 0 16,0 0 0,-1-1 0,1 1 0,0 1-16,1 0 1,1 0-1,-2-2 1,0-1 55,1 2 0,0 0 1,-1-2-1,0 1 7,0 1 1,-1-1-1,2-1 1,0 0 37,2 1 1,-1-1 0,-3-2 0,0 0 89,2 0 1,1 1 0,-2-2 0,1 1 135,0-1 0,0 0 0,4-1 0,1 1 26,-1-2 1,1 1 0,1-1 0,1-1-80,-1 1 1,1-2 0,0 0 0,1 1-278,0 1 0,0 1 0,2-3 0,1 1 232,3-1 1,0 1 0,-2 1 0,-1-1-122,2 0 0,0 0 0,-2 2 0,1 0 68,0-1 0,1 1 0,0 0 1,1 1-40,-1 0 1,-1 0 0,0-1 0,-1-1-23,-3 0 1,0 1-1,1-1 1,1 1-36,-1 0 1,1 2-1,1-1 1,0 0-66,-2 0 0,1 0 0,-1-2 0,0 0 92,-1 1 1,0-1-1,0 0 1,0 0-88,0 1 1,0-1-1,1 1 1,1 0 80,-1-2 0,1 0 0,-2 2 0,-1 0-122,0-1 1,-1 1 0,0-1 0,1 0 104,1 0 0,0 0 0,1-1 1,-1 0 22,0 2 0,0-1 0,-1-1 1,0 0 27,-4 1 0,0 1 1,0-1-1,0 1 90,-1 1 0,-1 0 0,1 0 0,0 0-101,-3 0 0,-1 0 0,-1 0 1,0 0-6,22 0 1,-4 0 367,-5 0 1,-1-3-284,-5-1 0,-4 1-185,-10 3 1,-2 0 583,-6 0 0,0-3-702,-3 0 0,-4 0 1573,-3 3-2101,0-4 1038,4-1-409,-5-5-55,-1 5 1,-8 1 0,-1 4-1</inkml:trace>
  <inkml:trace contextRef="#ctx0" brushRef="#br0" timeOffset="8">15912 14460 8275,'0'-6'-689,"0"-1"869,0 5-113,0-6 0,0 6 334,0-4-319,0 4 1,0-4 100,0 3 0,-1 2-96,-2-2 1,1-1-13,-4 1 1,-5 0-21,-4 3 0,-4 0-80,-2 0 0,-8 1 144,-9 2 0,-4 3-69,-8 7 1,23-8 0,0 0-141,-3 1 1,1 0-1,-4 0 1,0-1 121,2 0 0,0-1 0,-2 0 0,0 0-160,2-1 0,0 1 1,0-1-1,1 1 148,-1-3 0,0 1 0,-1 1 0,-1 0-3,-1-1 1,-1-1 0,1 1 0,0 0 3,2 0 0,-1-1 0,-3 1 0,0 1-287,-1-1 1,-1 2 0,-3 0 0,-1 0 232,2-1 1,0 0-1,-4 1 1,0 0-266,2-1 1,0 0 0,-2 1-1,-1-1 362,2-1 1,-1-1 0,-2 2 0,-1 0-61,2-1 1,0-1 0,0 1 0,0-1 107,3 0 1,0-2 0,0 1 0,-1 0-44,0 1 0,-1-2 0,2 1 0,1-1-23,-1 0 0,0-1 1,-1 2-1,1-2-24,0-1 0,0 0 0,-2 1 0,-1 1-50,-3-2 1,0 0-1,2 1 1,1 1 22,-2-2 1,1-1-1,0 2 1,1-1 36,-2 0 0,1 0 0,-1-1 0,0 0-49,-2 1 1,1 0-1,3-1 1,-1-1 20,0 1 0,-1-1 0,3 1 1,0 1-36,-1-2 1,0 0-1,0 2 1,-1-1 12,-2-2 0,0 0 1,4 0-1,1 0-1,-1 0 1,1 0 0,2 1 0,-1-1 17,1-2 0,-1 0 0,-1 2 0,1 0-1,-2-2 1,1 0-1,2 1 1,1-1-2,0-1 1,-1-1 0,2-1 0,-1 0-3,1 1 0,0-1 1,0-2-1,1 0-63,0 0 1,1 1 0,1-1 0,1-1 67,-1 0 1,0 0 0,3 0 0,-1 0 19,0 0 0,0 0 0,2-1 0,1-2-24,-1 0 0,2 0 1,1 1-1,1-1 21,0 0 1,0 0 0,0 1-1,0 1-27,2-2 0,-1 0 1,0-1-1,0 0-2,1-2 0,0 0 1,0 1-1,2 0-21,2-1 0,1-1 0,-2 2 0,1 0 126,2 1 1,0-1 0,-2 0 0,0 0-141,2-2 1,0 1-1,0 2 1,0 0 34,1-2 0,0 0 0,-14-17-114,2-3 1,15 19 0,0 0 70,0-1 1,1 0 0,-13-22 15,3 0 0,2 0 25,-2 4 0,-2-4 93,2 4 1,2-4 13,2 4 1,1-4-117,1 4 0,2-3 194,1 2 1,0 0-79,3 1 0,2 1-10,5-1 0,-3-1 393,3 0 0,2 1-457,1 3 1,2-1 16,1 1 1,0-2-16,0 2 1,0-2-81,0 8 0,4-4 70,2 1 0,6-4-51,0 0 1,4-1 47,-4 5 1,6 1-81,0-1 0,2 1 29,5-1 1,-4-2-6,4 5 0,3-4 6,3 1 1,4-2-4,-1-1 1,2 2 305,-2 1 1,5 4-286,-2-1 0,-15 15 0,0 0 31,-1 1 1,1-1-1,1 0 1,0 1-21,0 1 0,0 0 0,1-1 1,0-1 76,1 1 1,0-1-1,0-1 1,1 0-58,2 1 0,0 1 0,0-2 0,0 0 2,0 1 0,0 1 0,2-1 1,0 1 0,1 1 1,0 0 0,1-1 0,-1 0-3,0 1 1,0 0 0,1-1-1,0 1-13,-1 3 1,0 0-1,1-1 1,0-1 12,1 2 1,0 1 0,0-3 0,1 1-14,-2 1 1,1 0 0,1-1-1,0-1 9,-1 2 0,0 0 0,1-1 0,1-1 15,2 0 0,0 1 0,1 0 0,-1 0-1,0-1 1,0 1 0,1 1 0,0 0-187,1-1 1,-1 0-1,2 0 1,0 0 176,2-1 0,0 1 1,1-1-1,1 0 1,-1 2 1,1 0-1,-1 0 1,1 0-14,-2 0 1,-1 0-1,2 1 1,-1 0 14,2-1 1,-1 1-1,0-1 1,-1 2-28,1-1 1,1 1 0,-2 0 0,0 1 22,-2 0 1,0 0 0,4-1 0,-1 1-6,1 0 0,-1 0 0,-1 1 1,0 1 16,0-1 0,0 1 0,-1-1 0,-1 1 2,2 0 1,0-1 0,2 0 0,0-1-9,1 1 0,0 1 1,-2 0-1,0-1 4,0 1 0,1 0 0,-1 0 1,1 0 21,2-2 1,1 1 0,0 0 0,-1 1-24,1-2 1,-1 1-1,1 1 1,-1 0-31,1 0 0,-1 0 1,1 0-1,0 0 31,-1 0 1,1 0-1,0 1 1,0 0-41,1-1 1,0-1 0,-2 2 0,-1 0-216,2 0 0,-1 1 0,0-1 0,-1 1 243,2 1 1,-1 0 0,1-1 0,-1 0-28,1 1 0,0 0 0,-2 0 0,0 1 12,0-2 1,0 1-1,-1 2 1,2-1 7,0-1 0,1 0 0,0 2 0,0 0 0,1 0 0,0-1 0,-2 0 0,-1 0 37,2 0 1,-1 1 0,0-3 0,-1 1-34,2 2 1,-1-1 0,2-1 0,-1-1 32,3 1 1,0 0 0,-4 0 0,0 1-28,2-2 1,0 1-1,0 2 1,-1 0 1,1 0 1,0-1 0,1 0-1,0 0-6,-1 1 1,0-1 0,-1 0 0,-1 0-4,1 0 0,-1 1 0,0 0 0,0 1 0,-2-2 0,-1 1 0,3 0 0,0 1 6,1 0 1,-1 0 0,-2 0 0,-1 0-5,2 0 1,0 0-1,-1 0 1,-1 0 0,2 0 0,0 0 0,2 0 1,-1 1-16,1 0 1,-1 1 0,-1-2-1,-1 1 12,1 0 1,0 1 0,0 0 0,-1 0-1,0 0 0,-1-1 0,3 1 0,-1 0-8,0 0 1,0-1 0,0 0 0,-1 0-4,1 2 1,0 1 0,-2-3 0,0 1-25,0 1 1,1 0-1,1 0 1,0-1 27,-2 1 0,1 0 1,1 1-1,0 1-4,-3-2 1,0 0 0,-1 0 0,1 1-105,2-1 1,-1 0 0,2 1 0,0 1 117,-1-2 1,-1 0 0,1 1 0,-2 0-8,-3 1 1,0-1-1,1 1 1,1 0-1,1-1 1,0 1 0,2 0 0,0-1 10,-3 1 1,-1 0 0,1-1 0,0 1 3,-2 0 0,-1-1 0,0 1 1,1 0 32,1-1 0,0 1 0,0-1 0,0 1-41,0 0 1,1-1 0,-1 1 0,-1 0-1,0-1 0,0 1 0,-1 1 0,1 1 4,1-1 1,0 0 0,1 0 0,-1 0-19,2-1 1,0 0 0,-2 1 0,-1 0 7,0 0 0,0 0 1,0 2-1,1 0-1,-2-2 0,1 0 1,2 2-1,-1 0-12,-1-2 0,0 0 0,-2 2 0,0 1-6,-1-1 1,-1-1 0,1 1 0,-1-1 12,0 1 0,1-1 0,2 1 0,-1 0 1,-3 1 1,0 1 0,1-1-1,0 0-4,-4 0 0,0 1 0,1-1 0,0 0 4,1 1 0,0-1 0,-1 0 0,0 1 21,-1-1 0,0 0 0,0 1 0,-1 0 2,-1 1 0,1 0 0,-1-1 0,0-1 4,2 2 1,0 0 0,-1 0 0,1 1-18,0-1 0,0 0 0,0 0 0,-1 0-1,0 0 0,-1 0 0,0-1 1,0 1-6,2 1 0,0 1 0,0-3 0,-1 1 6,1 2 1,0-1 0,-1-1 0,0-1-10,-2 0 0,0 1 1,0 1-1,0-1 7,0 0 1,0 0 0,1 1 0,0 1-3,-1-2 1,0 0 0,0 0-1,0 0 6,-3 0 0,0 0 0,0-1 0,0 1 379,21 14 1,0-2-312,-3 2 1,2 2 12,-5-2 0,1 2-30,0 1 1,-2-3 393,5-1 0,-5 1-479,1 3 1,0 0 44,0 0 1,-5 0-7,2 0 0,-2 0-18,3 0 0,-1 4-14,0 2 0,-4-2-75,-2-1 1,-2 1 89,-1-1 0,1 4-3,2-1 1,-3-1-1,0-2 0,-1 2 397,-5 1 1,1 2-396,-2 1 0,-4-3-1,1 1 1,-2-2 58,-1 1 0,3 2 10,-2-2 1,-3 1 13,-1-1 0,-1 3-58,-2-3 1,0 3 62,1 3 1,-4 0-52,0 3 0,-4-2-50,1 2 1,-2-3 57,-1 4 0,0-1-45,0 4 0,-4-4-28,-2 1 0,-2-1-19,-2 4 1,0-4 218,-2 1 0,-3-4-194,-3 3 0,-2-2 23,-2 2 0,-2-2-4,-4 2 1,0-4 13,1 2 1,-6-3-15,-1-1 1,-2 0 208,-1 1 1,0-4-81,-1 0 1,17-16 0,-1 0-61,0 1 1,0-1-1,-2 2 1,0-1-134,1-4 1,-1 1-1,1 1 1,-1 0 102,-2-2 1,-1 1 0,1 1-1,-1 0-63,-1-1 0,0-1 1,0 2-1,-1 0 62,0-1 0,-1-1 0,0 2 0,-1 0-36,-1-1 1,-1-1 0,-1 2 0,0 1 0,0-3 1,0 1-1,-2-1 1,-1 1-180,2-2 0,-1 0 0,-2 0 0,-1 1 169,1 0 0,-1 1 1,-2-2-1,1-1 6,1 1 1,0 0 0,-1 1 0,-1-2 9,0 0 1,1-1 0,-1 0-1,-1 0 1,0 0 1,0 1 0,0-1 0,-1 1 12,1 1 0,0 0 0,-2-2 0,1 0-12,1 1 0,0-1 0,0-1 0,-1-1 1,-2 1 0,0 0 0,1 0 0,-1 0-1,0 1 1,0-2-1,1 0 1,-1-1 0,2-1 0,-1-1 0,0 1 0,-1 0 0,-1 1 1,-1 0 0,1 0 0,0 0-1,1-1 1,0-1 0,-1 1 0,0-1-285,1-1 0,0 0 0,-2 0 0,-1 0 284,0 1 0,0 1 0,-2 0 0,0-1-2,2 1 1,0-1 0,2 0 0,-1 0 0,2-2 0,0-1 0,0 1 0,0-1 0,-1 1 0,-1 0 0,-1-1 1,1 0-3,0-1 1,1 0-1,0 1 1,0-1-1,2-1 0,1 0 0,0 1 1,0 0 0,-2-2 1,0 1 0,0 1 0,1 0-1,-1-1 1,0-1-1,0 1 1,1 0 11,0 0 0,1-1 0,1 0 0,-1-1-145,0 2 1,-1 0-1,-1-2 1,-1 1 143,1-1 0,0 0 0,0 0 1,0 0-10,3 0 1,0 0 0,0 0 0,0 0-1,-2 0 0,1 0 0,-1 0 1,0 0-33,-1 0 1,0 0 0,2 0 0,1 0-4,2 0 0,-1 0 0,1-2 0,-1 0 29,-3 1 1,1-1 0,2-1 0,0-1-3,-1 1 0,0 0 0,3 0 0,0 1 57,-2-1 0,1 0 0,0 0 0,-1-1-56,-1 0 1,0-1-1,2 1 1,0 0 43,-1 1 1,1-1 0,2 0 0,-1 0-38,1 1 1,-1 0 0,-1 0 0,0 1 70,0-1 0,-1 0 1,2 1-1,0 1-78,0-3 1,0 1 0,1 2 0,1-1 2,-1-1 0,1 0 0,0 1 1,-1 1-13,-1-2 1,0 0-1,3 1 1,1 1-8,-1-2 1,0-1 0,3 2 0,-1-1-46,1 0 1,1 0 0,-1-1 0,0 0 38,-1 0 1,-1 2 0,3-1 0,-1 0-9,1 0 1,-1 0 0,1 0-1,0 0 13,2-2 0,1 1 1,-2-1-1,-1 1 30,1 1 1,0 0 0,1-1 0,0 0 6,0 1 1,1 0 0,0-1 0,1-1 5,0 1 1,0-1 0,0 2 0,-1 0 9,0 0 0,-1 0 1,4 0-1,-1-1 21,1 0 1,0-1 0,-26-4 344,2 0 0,0 1-367,0-1 0,6 5 22,1-5 0,1 0-7,1-3 1,0 1 67,1-1 0,1 2-65,-1 0 0,3 1 752,3 0 1,-2 1-840,5 1 1,0-1-167,3 2 0,1 2-280,3 1 1,-3 2-46,2 1 0,-2 1 531,-1 2 0,2 1 0,0 4 0,0 1 0,4 5 0,1 2 0</inkml:trace>
  <inkml:trace contextRef="#ctx0" brushRef="#br0" timeOffset="9">19609 13529 8214,'-19'0'0,"0"0"236,1 0 0,-1-1 42,1-2 1,-2 1-1,-2-1 0,1 2-93,-3 1 1,-1 0 15,-3 0 0,-5 0-64,-4 0 1,-4 0-227,-2 0 1,-3 0-244,3 0 1,-6 0 330,-1 0 0,-2-1-300,2-2 0,23 1 1,0-1 237,1-1 1,0-1 0,-1 0 0,0 0 53,0 1 0,1-1 0,-1-1 0,0-1 31,-23-9 0,24 8 0,-1-1-3,0-1 0,1 1 0,-3 0 0,0-1 81,-1 1 0,1 0 0,1-1 1,0 1-53,2 0 1,-1-1 0,2 0 0,-1-1 56,-1 0 1,1 0 0,-3-1 0,0-1-38,1 2 0,0 0 0,1 0 0,0 1-11,2 0 1,1 1 0,-2 0 0,1-1-17,0 1 0,0 0 1,-1-1-1,0-1-159,0 2 0,2 0 0,-23-15 162,4 5 1,0-5-4,0 3 1,-1-4-130,3 3 1,0-4 77,0 1 0,4-2-16,0 0 0,-2-1 47,5 0 0,-1 0-14,7 0 1,4-3 16,-1 0 1,4-3-115,-1 3 1,3-2 110,0 2 0,4 2 12,-1-2 0,5-1 182,-2 1 0,6 0-181,1 3 0,4 1 285,-1 3 0,2-5-297,1 4 0,0-4 201,0 4 0,4-2-227,2-1 1,5 0 128,2 0 1,2 1-149,-2 3 1,3-2 21,0 4 0,4-3 79,2 3 0,1 1-79,-1 2 1,1 1 55,5-1 0,3 0-44,0 1 1,5-1-136,-2 0 1,3 1 146,3-1 1,2 2-271,1 1 0,3 0 255,-3 3 0,7-3 1,-24 8 1,1 0 0,0 1 0,0 1-24,1-1 0,0 1 1,-1-1-1,-1 1 17,0-1 1,1 1 0,0 0-1,0-1 3,2 0 0,1 1 0,-2 1 0,0 0-2,2-1 1,-1 0 0,0 0-1,0 1 49,1 0 0,-1 1 0,1 1 0,-1 0-38,4 0 0,-1 0 0,-2 0 0,0-1-200,3 0 0,0-1 1,-2 2-1,0 0 213,0 0 1,0 0 0,1 1 0,1 1 4,0-3 0,-1 1 0,0 2 0,0-1-15,1-1 1,-1 0 0,2 1 0,-1 1 4,-1-2 0,1 0 0,0 1 0,0 1-13,3-3 1,-1 1-1,-1 2 1,0 0 8,0 0 0,0-1 0,0 2 0,-1-1-19,1 1 0,1 0 0,-2 0 0,2 0 9,2 0 0,0 0 1,-2 0-1,-1 0-229,1 0 1,1 0 0,-2 0 0,0 0 220,0 0 1,0 0-1,0 0 1,0 0-4,1 0 1,1 0 0,-2 2 0,-1-1 29,2 1 0,-1-1 0,-1 3 1,0-1-19,-1-2 0,1 1 0,0 1 0,0 0 16,1-2 1,1 1 0,-2 1 0,0 0-16,1-1 1,0-1-1,1 2 1,-1 1-7,0-3 0,1 1 0,1 1 0,1 0 10,0-2 1,1 1 0,-3 1 0,1 0 2,1-1 0,0-1 0,-1 2 0,0 0-33,-1-1 1,1 0 0,2 1-1,0 1-13,-2-1 0,-1 0 0,1 1 0,-2 0 28,-2 1 1,-1 0 0,0 1-1,1 0-75,-3 0 0,1 0 0,1 3 1,0-1 105,-2 0 0,1 0 1,-2-1-1,-1 1-26,0 1 1,-1 1-1,24 6 29,-24-5 0,1 0 0,-1 0 0,-1 1-22,2-1 0,-1-1 1,2 1-1,-1 0 2,-1-2 0,1 1 0,-1 0 0,-1 2-29,2-2 0,-1 1 1,1 2-1,0-1-7,-1-1 1,1 0 0,0 0-1,-1 0-71,17 7 0,3 4 92,0 0 0,0 2-15,-3-2 0,-2 1-2,-3-1 1,-2 1 34,-2 5 1,1-1 115,-4-2 1,-3 2 37,-3-2 0,-1 2-79,1 1 0,0 0 16,-3-1 0,0 0-137,-3-2 0,-4 2 443,1-2 1,-5 2-472,1 1 0,-2 0 580,-4 0 1,1 0-542,-4 0 1,0-1 333,-3 1 1,-1-1-341,-2-2 0,-3 2 176,-6-2 1,0 1-136,-3-1 0,-1 1-22,-2-1 0,-5-1 13,-2 1 0,-2-1 11,-1 0 1,-4 3-241,-2-2 0,-2-1 260,-2 1 1,-2-3 6,0 2 1,-5-3 5,2 1 1,-5-1-45,22-11 1,-1 1-1,3-1 1,-1 0-174,-3 1 0,0 0 0,1-2 0,0 0 153,-1-1 1,0 0 0,-1 1 0,-2-1 23,0 0 0,0 0 1,1 0-1,0 0-27,1 0 1,-1 0 0,0-1 0,0 0 21,1 0 1,-1-1-1,-1-1 1,-1 0-19,1 1 1,0 1 0,0-2-1,-1 0 15,1 0 0,0-1 0,-1 1 0,0-1-2,1-1 0,0 0 0,-2 1 0,1 0 24,-3-1 1,1 0 0,1-1 0,0 0-172,-1 0 0,0-1 1,0 2-1,1-1 266,-1-1 0,-1 1 0,0-1 0,-1 1-60,-3-2 1,0 0 0,3 0 0,0 0 37,-1 0 1,-1 0 0,1 0 0,-1 0-48,-1 0 1,0 0 0,-2 0-1,-1 0 100,0 0 1,1 0 0,1 0 0,0 0-346,0 0 0,-1 0 0,1 0 0,-1 0 179,-1 0 1,0 0 0,-2-2 0,-1 1-29,-3-1 0,0 1 0,2-3 1,0 1-168,-2 2 0,-1-1 0,1-1 0,0 0-447,-3 1 1,0 1-1,14 0 1,0 0 0,-1 0 32,-1 1 0,0 0 0,-1 0 623,0 0 0,0 0 0,0 0 0,-3 0 0,0 0 0,0 0 0,0 0 0</inkml:trace>
  <inkml:trace contextRef="#ctx0" brushRef="#br0" timeOffset="10">6713 7002 8328,'-9'3'-151,"0"0"-29,-1 0 0,2-2 477,2 2 0,3-2-14,6 2 0,3 1-48,6 0 0,3 0-75,3-1 0,3-1-8,4 4 1,2-4-35,10 1 1,0 1-16,10 0 1,-2 2-225,-19-5 0,1 1 1,1 1-1,1 1 110,2-1 1,0 0 0,-1 0-1,0-1 112,0 1 0,-1 1 0,0-1 1,0 1-44,1 2 1,-1 0 0,1-1 0,-1 1-24,0 0 1,1 0-1,0-1 1,-1-1 35,-2 0 1,-1-1 0,25 4-17,-24-6 1,-1 1 0,26 4-16,-26-4 1,1-1 0,22 2-71,-5-3 1,-4 0 133,-6 0 1,0 0-25,-6 0 1,1 3-219,-7 1 0,-1-1 127,-6-3 0,2 3-329,-5 0 225,1 0 721,-8 1-535,-1-3-8,-4 3-847,0-4 0,-4 0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410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4842 13659 8286,'0'-9'-30,"3"3"204,0-1 336,0 1-191,-3 1 0,-4 1-94,-2 4 0,-7 0 46,-2 0 1,-7 4-298,-3 2 0,-7 2-19,-5 2 0,-7 2-244,18-6 0,0 1 0,-2 1 0,-1 0 285,-3 0 0,-1 0 1,-3-1-1,-1-1-369,0 0 0,0 0 0,-6 1 0,0 0 350,-2-1 0,0 0 0,-2 2 0,1 0-454,-4-2 0,0 0 0,0 2 0,-1 1 411,15-4 0,0 0 1,-1 0-1,-1 1 1,0 0-1,-1 0 32,-1 0 0,0 0 0,-1 1 0,1-1 0,0 0 0,0 0 69,2 1 0,0-1 1,0 0-1,-1-1 1,-1 0-1,1-1-34,-2 1 0,-1-1 1,1 0-1,-1-1 0,1 0 1,-1 0 89,1-1 0,-1 0 0,1 0 1,1 0-1,0-1 0,0-1-16,3 0 1,0-1 0,-1-1-1,1 1 1,0-1 0,0 0-46,0-1 0,-1 0 0,1 0 0,-1-1 0,0 1 0,0-1-12,1 0 1,0 0 0,-1 0-1,1-1 1,0 1 0,1-2 8,0 1 1,1-2 0,0 1 0,-16-4 0,-1 0-60,17 3 1,0 0-1,-1-1 1,1 2 0,0-1-1,0 0-249,-17-5 0,1-1 0,2 1 1,1-2 234,3-1 1,0-1 0,3 1 0,1 0 18,-1-2 0,1 0 0,0 0 1,2 1-25,0-1 0,0 0 1,4-1-1,1-1 51,4 3 1,1-2-1,2 0 1,1-1 98,1-1 1,1 0 0,1 0 0,2 0-100,0-1 0,2-1 1,3 1-1,1-1 5,0-1 0,2-1 0,-6-24-31,9 24 0,2-1 1,3-2-1,1-1 28,1-1 0,0-1 1,2 0-1,0 1-4,0 1 0,2 0 0,3-1 0,1-1 24,2 1 0,2-1 0,1-1 1,2 0 66,1 1 0,2 1 0,-1 1 0,0 0 142,1 2 0,2-1 1,1 1-1,2 0-113,2-2 1,2 0 0,1 0 0,1 1-86,2 0 1,0 1-1,0 1 1,1 0 7,0 1 1,1 1 0,2 1 0,1 1-68,2-1 1,1 0-1,1 1 1,0 1 67,0-1 1,0 1 0,-1 2-1,1 0-22,0 4 1,0 0-1,0 2 1,0-1-20,3 1 0,0 0 0,3 0 0,1 0-56,1-1 0,0 1 0,1 0 0,-1 0 7,-1 1 1,-1 0-1,4 1 1,0 0-114,4-3 1,1 1-1,-3 1 1,1 1 140,1-1 1,0 1 0,0-1-1,-1 2 4,1-1 0,0 1 1,1 0-1,0 1 68,-17 2 0,0 1 0,0 0 1,15-2-1,0 1-33,-1 1 0,1 0 0,-1 2 0,0 1 107,-1 0 1,0 1 0,1 1 0,0 0-162,-1 1 1,0 1 0,-4 2-1,-1 2 151,0 0 1,1 3-1,-3 1 1,0 2-59,1 0 0,0 1 0,-1 1 0,0 1 10,1 1 1,0 2 0,-5-2 0,0 2-27,2 1 1,0 2-1,-4 0 1,0 1-76,1-1 1,-1 1-1,0 2 1,-1 2-73,2 0 1,-1 0-1,-3 0 1,-1 0 103,1 0 0,-2 1 0,-2-1 0,-1 0-44,0 0 0,-1 0 1,-3 1-1,-1 0 133,2-2 0,-1 0 0,-3-1 0,-1 1-94,0-4 1,0 1 0,-2 1 0,-1-1 115,12 22 0,-4-2 728,1 2 0,-7-5-480,0 1 1,-5-1-164,-1-2 0,-2 1 272,-4 3 1,-2-6-330,-4 2 1,-5-2-243,-5 2 1,-7 2 76,-8 1 0,-7-2-119,14-17 0,-1-1 1,-3 1-1,-2 0-80,-2 1 1,-1 0 0,-3 1-1,-1 1-80,-2 3 0,-2-1 1,0-1-1,-1 1-926,-4 3 1,-1 1 1231,-1-3 0,-1 0 0,14-6 0,-1 1 0,0-2 0,-1 0 0,0 0 0</inkml:trace>
  <inkml:trace contextRef="#ctx0" brushRef="#br0" timeOffset="1">6657 7141 8117,'-5'-18'380,"2"-1"0,2 1-21,1-1 0,9 3-238,7 1 0,7 4 92,8-2 0,2 4-98,4 3 1,7 1-330,3 5 1,-20 2 0,1 1 120,1-1 1,1 2-1,-2 2 1,1 1-171,2 2 0,0 1 0,-1-1 0,0 2 252,1 1 0,0 0 1,0-1-1,2 0-36,4 2 0,0-1 1,-2-2-1,0 0 12,2-1 1,0 0 0,1-1 0,0-1-244,0-2 0,1-1 1,3-1-1,-1-1 298,1 0 1,0-1 0,-2-1 0,0-1 44,0-1 1,0-2-1,-1 0 1,-1-2 17,-1-3 0,0-1 0,-1-1 0,-1 0 124,-1 1 0,0-1 1,-5-2-1,0 1-81,-2 1 0,-1 0 1,17-7 85,-6 6 1,-8 3-800,-7 3 227,-6 1 360,-7 14 0,-5 1 0</inkml:trace>
  <inkml:trace contextRef="#ctx0" brushRef="#br0" timeOffset="2">10549 8473 8004,'-38'0'0,"-2"0"372,5 0 0,-2 0-607,-3 0 1,-10 0 386,23 0 1,-2 0 0,-2 2 0,-1 0-366,0 1 1,-1 0 0,-4 0 0,0-2 98,-5 1 1,0-1 0,-5 0 0,0-1 45,-3 1 1,0-2 0,-1 1-1,-1-2-253,2 0 1,1-2 0,0 1 0,0-2 319,1-4 1,0-1-1,2 1 1,0-2 19,2-3 0,1 0 1,3-2-1,1 0-257,5-1 0,0-1 0,2-1 0,1-3 213,0-1 1,0 0 0,1-3-1,1 0-82,1-3 0,0-1 0,2 1 1,3 0 51,3-2 1,2 0-1,2 0 1,0-1 120,1-2 1,2-1 0,3 1-1,2 0-50,2 0 0,2 0 0,2 1 1,1 2 146,3 2 0,2 2 0,4 1 0,3 0-97,3 1 1,3 1-1,2-2 1,2 1 29,2 0 0,1 0 1,3 0-1,3 1 5,3 0 1,2 1 0,2-1 0,2 1-97,3 0 1,3 0 0,2 1-1,2 2-4,-16 7 0,2 1 1,-1 0-1,2 2 0,0 1 1,1 0-4,-1 2 1,0 1 0,0 1 0,2-1-1,1 2 1,-1 0-26,1 1 0,1 1 1,-1 1-1,3 1 1,0 2-1,-1 1 7,1 1 1,-1 1 0,1 2 0,0 0 0,0 2-1,0 2-23,-2 0 0,-1 1 0,0 2 0,-1 0 0,-1 2 0,0 0 39,1 2 1,-1 1 0,0 0-1,-1 0 1,0 1 0,-1 0-6,-1 1 1,1-1-1,-2 1 1,0 0-1,-1 0 1,-2 0 64,11 9 0,-1-1 1,0 1-1,-1 0-78,-1 0 1,-2-1-1,-4-1 1,-2 0 241,-1 0 0,-2 0 0,-5-1 0,-2 1-28,-2-3 0,-2 0 0,-6 0 1,-3 0 378,3 25 0,-10-7-162,-10 1 1,-14-1-197,6-21 1,-4 0 0,-6 1-1,-2-1-171,-3 2 0,-2-1 0,-5-1 0,-2-1-178,-4 1 0,-1 0 0,14-9 1,-2 1-1,1-1 136,-3 1 0,0 1 0,-1-1 0,-1 1 0,0-1 0,-1 0 0,0 0 0,-1 1 0</inkml:trace>
  <inkml:trace contextRef="#ctx0" brushRef="#br1" timeOffset="3">11331 8473 13130,'-9'-9'-2967,"3"2"2809,0 1 977,4 0 0,-3 0-581,5 0 1,8 3 412,1 0 1,6 1-726,1-1 0,7 2 127,5-2 0,1 1-351,5-1 0,1 1 112,5-4 0,7-1 186,-21 3 1,1-1 0,0 0 0,0 0-83,1-1 1,0-1-1,2 2 1,-1-1 113,1-2 1,-1 0-1,3 0 1,-1 0-26,1-3 1,-2 0-1,1 1 1,-2 0-50,1 0 0,-1-1 0,1 1 0,0 0 188,0 1 0,-1-1 0,3 1 0,-1 0-40,1 0 0,-1-1 0,-1 1 1,1 0 39,-1-1 1,2 1 0,0 0 0,1-1-33,1 1 0,0 0 0,2-1 0,1 1-35,-2 0 1,1 0 0,-1 0 0,0 0-316,1 1 1,0 0 0,-1 0-1,1 0 203,1 2 1,1-1 0,-2-1-1,0 0 3,1 0 0,0 0 1,0 1-1,-1 0 76,2-1 0,1 0 1,1 1-1,0-1-99,0-1 1,1-1-1,0 1 1,1 0 51,-1-1 0,1 1 0,0 0 0,0-1-274,0 1 1,0 0 0,-2-2 0,1 0 309,-1 0 1,0 0 0,2 0 0,1 0 8,2 0 1,0 0-1,-1 1 1,-1-1-4,-1-1 1,0-1 0,0 3-1,0 0 7,-2-1 1,0 0-1,2 1 1,-1 0-12,1 1 1,0 0 0,-3 1 0,1 0-1,-3 0 0,0 1 0,2 0 1,0 1-105,-2-2 1,0 1 0,2-1 0,1 1 77,-3-1 0,0 1 0,1-1 0,-1 1-11,-2 1 1,1 0 0,0-1 0,0 0-11,5 0 1,-1-1 0,0-1-1,0 0-11,0 1 0,1 1 1,-2-2-1,1 0-91,-1 0 1,0-1 0,0 1 0,0 0 42,2-1 0,-1 1 0,2 0 0,0 0-45,-3-1 1,-1 1 0,3 0-1,-2-1 29,-3 1 0,0 0 1,-1-1-1,0 1 83,1 0 1,-1-1 0,0 3-1,0-1-38,-1 0 0,0 0 1,0 1-1,0 0 87,-3-1 1,0 0 0,-1 0 0,0-1-12,0 1 1,-1 0 0,1 1 0,-1 0 62,-1-1 1,0 0 0,3 1-1,-1-1-42,-2-1 1,0-1 0,2 1 0,1 0-5,-2-1 1,1 1 0,2 0 0,1-1-66,-2 1 1,0 0 0,2-1 0,0 1 45,-1 0 1,-2-1 0,1 1-1,-1 0-142,2 0 1,-1-1 0,-1 1-1,1 0 41,0-1 0,0 1 0,-1 0 1,0-1-16,-2 1 0,0 0 0,1-1 1,1 1 36,-1 0 0,0-1 0,1 2 0,-1-1 161,0 1 1,-2 0-1,0 0 1,-1 0-157,1 2 1,-1-1 0,22-8 3,2 2 0,-25 6 0,1-1 145,23-4 1,-3-4 127,-6 4 0,2-2-1,-2 2 1,0 1-130,-2-1 1,-1 1 83,0-2 1,-3 2 440,0-5 1,1 5-579,2-2 1,-4 0 17,-2 1 1,-1-1-11,1 4 1,-5 0-174,2-1 1,-6 1 546,-1 0 1,-1-1-491,-1 1 1,-5 0 365,-2-1 0,-1-2-222,-2 0 0,0-5 122,1 2 1,-4-3-316,0-1 0,-3 1 11,3-1 1,-2-4-24,2-2 1,-4-1-131,1-2 1,1 0 101,-1 0 0,0-4-93,-3-2 1,0 0 109,0 0 0,-1 3 11,-2-3 1,-2 0 71,-4-3 0,0 1 27,3 1 1,-2-1 34,2 2 0,-3-2 151,0-1 1,1 4-114,2 1 0,-2 0-13,5 1 0,-3-1-102,3 1 0,-3 2 32,3-2 0,-5 5-177,2 2 0,-2 2 157,-1-3 0,-2 5-139,-1 2 1,0 0-78,-3 6 0,-5-2 143,-5 2 1,-1 3 42,-2-1 0,-1 2 26,-2 5 1,-7-3 151,-5 3 0,-3-1-449,0 4 1,-5 0 481,-2 0 0,24 0 0,-1 0-116,0 0 1,-2 0-1,0 1 1,0-1-243,0 2 0,-1 0 0,-1-2 0,-1 2 290,-1 1 1,0 0 0,-2-1 0,0 1-11,-1 0 1,0 0 0,-2 1 0,0 1 22,1-2 0,0 0 1,-2 1-1,0 0-329,-1 0 1,-1 1 0,-1 1 0,-1 1 350,0-1 0,-1 0 0,-1 2 0,1 1-401,2-2 1,0 1 0,-2 1-1,1 0 314,-2 0 0,-1 0 0,1 1 1,-1-1-24,0 0 0,-1 1 0,1 0 0,0 1-4,0 0 1,1 0 0,0 2 0,-1-1-58,0-1 0,-1 0 0,15-3 0,1 0 0,-1 1 39,-14 2 1,-1-1 0,0 1 0,0 0-46,1-2 1,1 1 0,1-1 0,-1 0 49,-1 0 1,-1 1-1,-1 0 1,1 1-17,-2-2 1,1 0-1,0 2 1,1-1 17,2-2 1,0-1 0,-1 2 0,0 0 91,0 0 1,-1 1 0,-1-1 0,0-1-49,2 0 0,1 0 1,-1 0-1,0 1 80,4-1 1,0 0 0,-1-1 0,0 0-60,0 1 0,-1 0 0,-1-1 0,1 1-22,0 1 1,1 1 0,-2-1 0,1 1-70,4-1 0,0 0 1,-3 0-1,1 1 68,0-1 1,0 0-1,-1 1 1,0-1-196,1 0 0,0 1 0,1-2 0,1-1 172,1 1 1,0 0 0,0-1 0,0 1-5,0 1 0,0 1 0,1 0 0,-1 2-11,2-1 1,0-1-1,-1 0 1,0 0 4,2-1 0,0 1 1,0-2-1,1 0 17,0 3 0,1 0 0,-1-1 0,0-1-1,0 1 0,1-1 0,0 0 0,1 1-50,1-1 0,2 0 0,-1 1 1,1-1 40,-1 0 1,0 1 0,0-1 0,0 0-37,1 1 0,1-1 1,-2 0-1,0-1 32,3 0 1,0 0 0,-1 1 0,0 0-7,0-2 1,-1 1 0,0 0-1,1 1 6,-1-2 1,1 1 0,-1 1 0,0 0-2,1-2 1,-1 1 0,1 1 0,-1 0 10,0 0 1,1 0-1,1 0 1,0 0 5,0-1 0,0 0 0,2 0 0,0 1 139,-1-1 0,1 0 0,0 0 1,1 1-149,0 0 0,0 1 1,2-1-1,0 0 40,1 1 0,1-1 0,-24 10-25,2-1 1,-1 1-1,0 0 1,6-1 8,4 1 0,1-2 630,5-1 1,3 2-511,3-3 1,1 0 564,-1 0 1,-1 1-551,5 2 0,-4 2-123,3 2 1,0 1 34,4 5 1,-1 0-51,0 0 0,2 4-2,1 2 1,0 3 311,3 0 0,1 3-347,3 0 1,2 6 79,1 1 0,4-1-95,-1 4 1,3 2 97,1-26 0,1 0 0,0 2 1,1-1-37,1 1 1,2 0-1,0-2 1,1 1-29,1-1 0,0 0 0,9 23-30,-8-24 0,1 0 1,13 22-21,1 0 1,3-6 31,1-3 1,0-1 14,0-3 0,0 2-199,0 1 0,-4-4 162,-3-1 0,-5 0-365,-4-1 1,-1 1 116,-2-1 0,-4 1-713,-2 2 1002,3-2 0,-9-3 0,3 2 0,-1 3 0,0 2 0,1 2 0</inkml:trace>
  <inkml:trace contextRef="#ctx0" brushRef="#br1" timeOffset="4">13668 8389 9857,'2'-15'-204,"5"-1"1,1 5 375,11-2 0,2 3-261,10 1 0,8-1 98,7 1 0,5 4-226,-24 3 0,2 1 0,0-1 0,1 0 262,-1 0 0,1 0 0,2-1 0,1 0-8,1 1 1,0 1-1,-2-1 1,0 1-28,4 1 1,0 0 0,-4 0-1,1 0 64,1 0 1,0 0-1,0 0 1,0-1-3,2-1 0,0 1 0,-1 0 0,1 1-13,3-1 0,0-1 0,-1-1 0,-1 1-32,0-2 1,1 1-1,-1 1 1,0-1 55,1 0 1,-1 0-1,-4 2 1,0 0-6,-2-1 0,0 1 0,-2 0 0,-1 1 166,25 0 1,-2-1 107,-1-2 0,-8 2 65,-1-2 1,-4 1-109,-6 2 1,-1 0-305,-5 0 0,-3 2 314,-7 1-606,-6-2 572,-4 3 0,-6-3-381,-3 2 1,-6-1 124,-9 4 1,-7-3-456,-9 4 0,-5-1-135,-3 3 0,-8-3 178,23-2 0,0-2 1,-2 0-1,0 0 142,-2 1 0,-1 0 0,0-2 0,1 0 42,-1 0 0,1 1 1,-1-1-1,-1-1-6,0 0 0,0 0 0,-2 0 1,-1 0 86,-2 0 0,0 0 1,-1-2-1,-1 0-274,2-1 1,1 0 0,-1-1 0,1-1 321,2 1 1,1-1 0,-2-1 0,0 0 149,4-1 0,1 1 0,0 1 1,0 1 109,-18-2 0,1 1-44,2-2 0,1 3 296,-1 4 1,9 0-187,4 0 0,6 0 463,6 0 442,4 0-1035,13 0 1,6 0 509,9 0 1,4-1-846,8-2 0,4 1 222,8-4 0,5 3 32,11-4 1,-21 6-1,1 0-133,2 0 0,1-1 0,3 2 0,0-1 106,1 1 1,1 0-1,2 0 1,0 0-321,5 0 1,0 0-1,4 1 1,1-1 312,-14 1 1,0 0-1,0 0 1,0 1-1,0-1 1,0 2-274,0-1 0,1 2 0,-1-1 1,15 1-1,1 1 337,-1 0 0,0-1 1,-1-1-1,0 0-24,-5-2 1,0 1 0,-1-2-1,-1 1 44,-4-1 1,-1 0 0,0 0 0,1 0 75,1 0 1,1 0 0,-7-2 0,0 1 11,-1-1 0,-1 1 1,-3-3-1,-1 1 335,22 0 1,-6 0-364,-10 3 0,-10 0 1264,-9 0-1522,-7 4 1,-5 0 914,-6 3 1,-7 1-1067,-5-2 0,-7 6-138,-3 0 1,-7 1 146,-5 0 0,-4-3 77,-6 3 0,-4-2 29,25-5 0,0 0 0,-4 0 0,1-1-13,-2 1 0,0 0 1,-1-1-1,-1 0-167,1 0 1,-1 0 0,1-2 0,-1 0 129,1 0 1,-1 0 0,-2-2-1,1 0 105,-2 1 0,0-1 0,3 0 0,1-2 86,1 0 1,0-1-1,2 0 1,1-1-55,1-1 1,1-1 0,-23-5 59,5 1 1,8 1 245,8 2 0,5-2 66,8 5 59,1 0 241,9 3-754,18 0 0,0 3 222,15 0 0,3 4 81,6-4 1,6 0 83,6-3 1,-21 0-1,1 0-195,3 0 1,1 0 0,0 0 0,1 0-98,1 0 0,1 0 1,-2 0-1,0 0 146,2 0 1,0 0 0,1 0 0,1 0 23,2 0 0,1 0 0,-3 0 1,0 0-32,-2 0 1,0 0 0,-2 0 0,-1 0 33,-5 0 0,0 0 0,0 0 0,-1 0 102,16 0 0,-9 0 213,-15 0-500,-9 0 266,-6 0 0,-19 0 245,-7 0 1,-10 1-1231,-2 2 0,-3 1-30,-4 2 0,2 3 43,-4-3 0,3 2 757,0 1 0,5 0 0,1-1 0,-2 1 0,0 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415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5829 6955 8393,'-32'0'0,"2"0"585,-5 0 0,1 0-125,-3 0 0,0 1-713,0 2 0,-9 3 409,-4 3 0,20-4 1,-2-1-413,-2 1 1,0-1-1,-2 3 1,-1 0 264,-2 1 0,0-1 0,-2 2 0,-1-1 73,-1 0 0,-1-1 0,0 1 0,-1-2-94,3-1 0,1-1 0,-1-1 0,2-1 69,2 1 1,1-2-1,0-3 1,-1-1-53,-1 0 1,0-3-1,5-2 1,2-2-73,0-1 0,2-2 0,2-2 0,2-2-90,2-1 0,2-2 0,1-2 0,2-3 47,0-4 0,1-1 0,4-1 0,2-1-75,0-5 1,2-1-1,2 0 1,2-1-250,2-4 0,2-1 0,2-1 1,2 1 286,3-3 0,2 1 0,4 3 0,2 1 37,4 1 0,3 1 0,1 2 1,2 1 120,2 0 0,2 2 0,2 0 1,1 0 49,5 0 1,2 2-1,-1 1 1,1 0-11,-10 10 0,2 0 0,-1 1 0,15-7 0,1 1-45,-13 9 1,1 1-1,1 0 1,1 0-1,1 1 1,0 1 83,1 0 1,2 0-1,-1 2 1,1 2-1,0 1 1,0 2-209,2 0 1,1 2 0,-1 1 0,0 2-1,0 1 1,0 1 69,2 1 0,1 1 0,-1 1 0,0 2 0,0 1 0,0 1 31,1 3 1,1 2 0,-1 1 0,-4-1 0,0 1-1,-1 2-82,1 0 1,-1 2 0,0 0 0,-4 1 0,0 2 0,-1-1 12,-1 0 1,-1 1-1,-1 0 1,10 11 0,-2 2 64,-3-1 0,-2 0 0,-8-4 0,-1-1 136,-2-1 1,-1 0-1,11 13 751,-4-1 1,-5-6 57,-8 0 1,-6-5-439,-9-1 1,-11 1 165,-10 5 0,-14 6-402,12-15 1,-3-1 0,-2 2 0,-2 0-392,-5 0 0,-2 0 0,-2 1 0,-2 0 122,-5 1 1,-1 0-1,14-9 1,1 0-1,-2 0-116,-1 2 0,0 0 1,0-1-1,2-2 0,0 0 1,1 0-222,-17 7 0,1-1 1,3-3-1,1-1 356,4-1 0,0-1 0,-1 0 0,0-2 0,2 0 0,0-1 0,1-1 0</inkml:trace>
  <inkml:trace contextRef="#ctx0" brushRef="#br0" timeOffset="1">8613 8333 8276,'-14'10'-437,"1"-5"306,-3-2 0,-3 1 1043,1-1 1,-5 0-267,-5-3 1,-5 0-257,-4 0 0,-9-4-263,20 1 0,0 0 0,-4-1 1,0 0-384,-3-1 1,0 0 0,-2-1 0,-2-1 238,-2-1 1,0 0 0,2-1 0,0 0-294,1-2 1,0 0 0,-1-2 0,0-2 155,-2-2 0,0 0 1,-1-1-1,1-1 111,1-1 1,1-1-1,1-1 1,0-1-103,3-1 1,1-2 0,-1-2 0,2-2 48,-1 1 1,1-1 0,3-3-1,2-1-7,1-1 0,3-1 0,4-3 0,4 0 43,3-1 1,3-1 0,3 2 0,2 0 79,5 0 0,2 0 0,4 0 1,4 0-34,3 2 0,4 0 1,4 0-1,4 2 48,3 1 0,2 2 0,5-2 0,1 0-238,-10 11 0,-1 0 0,2 1 0,3-2 0,1 0 0,0 1 226,1 1 1,0 0-1,1 1 1,1 0 0,1 0-1,1 1-238,0 2 0,2 0 1,-1 1-1,2 1 1,1 1-1,0 1 252,2 0 1,2 2 0,0 1 0,0 2 0,0 1 0,1 2-32,0 1 0,1 2 0,0 2 1,-2 1-1,0 2 0,-1 2 20,-2 2 1,-1 3 0,0 1-1,0 1 1,0 1 0,-1 3-181,-1 2 0,0 2 1,-2 1-1,-5-1 1,0 1-1,-2 1 122,11 10 0,-4 3 0,-5-1 1,-3 2 76,-7-1 0,-3 1 0,-2-3 0,-3 1 312,-3-2 1,-2 0 0,1 19 300,-5 0 1,-9-4-167,-6 0 0,-1-20 0,-2-1-256,-2 1 1,-3 1 0,-2 0 0,-2 0-159,-1 2 0,-3-2 0,-4 2 0,-2-2 248,-3 1 0,-3 0 1,-4 1-1,-1-1-582,12-8 1,-2 0 0,1-1 0,0 0 0,0-1 0,-1 1 86,-1 0 1,0 0 0,0-1 0,1-2 0,0 0 0,-1-1-86,0-1 1,0 0-1,0-1 1,-13 4-1,1 0 254,0-1 0,0-1 0,1-1 0,0 0 0,2-2 0,0 1 0,1-2 0</inkml:trace>
  <inkml:trace contextRef="#ctx0" brushRef="#br0" timeOffset="2">6443 6527 8297,'-9'-15'0,"-1"3"0,5 2 1433,2 0-927,2 5 1,8 1-252,3 4 1,6 2-76,3 4 0,5 1-110,7 5 0,3 3-98,6 4 0,7 1-234,-21-8 1,1 1 0,2 0 0,2 1 233,1 2 0,1 0 0,1 1 0,1 0 30,2-2 0,1 1 0,-3-1 0,0 0-31,-1-3 0,0 1 0,-3-2 0,0 0 52,-1-1 0,-1-1 0,-1 0 0,-1-2-39,23 6 0,-9-2 122,-10-8 1,-6 0 188,-3-3 0,-3 0-167,0 0 1,-8 0 105,-1 0-570,-7 0 823,1 0 1,-5 0-691,-2 0 0,-7-3 111,-5 0 0,-4-4-109,-2 1 1,-3-2 140,-4-2 1,-3 0-45,0-3 1,-3-1 335,3-5 1,1 1-119,5-1 1,-1 1-145,4-1 1,1 0 321,6 1 1,6 3 1586,6 3-1381,1 1 1,8 6-101,3 2 1,4 6-352,6 3 0,1 7 152,1 2 1,0 4-228,4 3 0,-3-3 56,2 3 0,-3-2-26,1-2 1,-3 1 19,-4 0 0,-1-5 223,-5-1 1,-4-3-80,-2-1 1,-2-3 170,-1 1 0,-5-4-669,-4 3 1,-9 0 200,-7 3 1,-3 2-1509,-3 1 1,-3 3 1583,-6 3 0,-3 5 0,-3 1 0</inkml:trace>
  <inkml:trace contextRef="#ctx0" brushRef="#br0" timeOffset="3">8640 13454 8100,'-9'-9'-291,"-1"0"547,-3-1 1,2 2 423,-4 2 1,1 2-213,-5 4 0,1 0-149,-10 0 1,1 0-31,-7 0 1,-4 1-39,-6 2 0,-7-1-440,24 1 0,-1 0 0,-2-2 0,0 0 283,-3 1 1,0-1 0,-2 0 0,0-1-105,-2 0 1,0 0-1,-3 0 1,-1 0-387,-4 0 1,0 0-1,0 0 1,0 0 334,-3 0 0,0 0 1,0 1-1,-1-1 53,0 2 0,-1-1 0,0 0 0,-1 0 10,14 1 1,-1 0 0,1 1 0,2-1 0,0 0-1,-1 0-275,0 1 0,0 0 0,0 0 0,0 0 0,0 1 0,0 0 284,1 0 1,0 0-1,0 0 1,-2 0 0,1-1-1,-1 1 45,1 1 0,-1 0 0,1 1 0,-15 1 1,0 1-38,1 1 1,1 1-1,1-1 1,2 0-88,0-1 1,2-1-1,-1 0 1,2-2 173,0-1 0,2-1 0,5-1 0,0 0-57,3-2 0,1 0 0,2-2 0,1 0 50,1-1 1,0-1 0,1-1 0,1-2-171,-24-8 0,25 5 0,0 0-361,-18-15 1,-2-2 331,23 9 1,1-1 0,-2 1 0,1 0 114,2-4 0,0 0 0,1 1 0,1-1-99,0-1 1,2-1-1,1 1 1,1 0-30,-1 0 1,2-1 0,0 0-1,2-1 405,1 0 0,1 0 0,-5-25-283,1 4 0,7-3-5,3 2 0,2-1-28,1 4 1,4 2 156,2-1 0,7-1-100,2-2 0,6 0-116,1 3 1,1 0 62,-2 3 1,-1 3 74,2-1 0,1-1-53,2 5 0,-1-4-4,1 3 0,-1 0 68,1 1 0,4-1-83,-5 4 0,5 0 135,-4 3 0,3 4 367,3 2 1,2 1-323,4 2 0,2-2-125,1 6 0,4 0-75,5 0 1,-23 9 0,0 0 46,2 0 1,0 0 0,2 1 0,0 0-57,1 0 1,0 0 0,1 1 0,1-1 34,1 1 1,0-1-1,4-1 1,1-1-12,1 1 0,1 0 0,1 0 0,0 1-178,-1 1 0,-1 1 0,0-1 1,0 0 199,0 1 0,0 0 0,0 1 0,-1 0-9,0 0 1,0 1 0,-1 0-1,0 1-161,-3 0 0,-1 0 1,1-2-1,1 1 238,-2-1 0,0 0 0,3 1 0,1-1-41,-3 2 1,1 0 0,0 0 0,0 0-18,-1 0 1,-1 0 0,0 0 0,0 0 8,3 0 0,1 0 1,-4 2-1,0-1 2,1 1 1,1 0 0,-1 1 0,1 0 52,-2-2 1,0 1 0,2 1 0,-1 0-39,0-2 0,-2 1 1,0 2-1,0-1-101,-2 1 0,0-1 0,-4-1 0,1 1 78,0 0 0,-1 0 0,24 3-68,-24-2 0,-1 1 0,22 8 45,2-1 1,-5 2-7,-2-2 1,1 3 4,2 3 0,-5 1 7,-3 0 0,-5 0-2,-5 3 1,0-1 327,0 3 1,-5-3-244,-1 1 0,-2 1-77,-2-2 0,1 2 666,0-1 0,-1-3-579,1 3 0,-2-1 524,-1 1 1,3-2-434,-1 5 0,-2 0-122,2 3 1,-4 0 9,1 0 1,-3 1 2,0 2 1,-3-2-135,-2 2 1,0 1 79,-4-1 0,1 1 44,-1-1 0,-2-2 6,2 2 1,-2 0 222,-1-3 0,4 2-111,-1-5 1,0 1-78,-3-2 1,0 2-41,0-4 1,0 3 1,0-3 1,0-1-98,0-2 0,-1-4 106,-2 1 1,2-4 9,-3 4 0,0-2-8,1 2 1,-3-2 5,3-1 0,-3-3 18,3 3 1,-4-6 19,4-1 1,-4-3 60,1 3 0,-2-3-98,-2 4 0,1-5 7,0 1 0,-2-1 11,-1 1 1,-3-2-79,-3 2 0,-1-2-34,1-1 0,-1 0-156,0 0 0,-6 0-529,1 0 0,-5-3 372,4 0 1,-2-1-964,-1 1 1,1 2 38,2-2 1249,-2 2 0,8 5 0,-4 1 0</inkml:trace>
  <inkml:trace contextRef="#ctx0" brushRef="#br1" timeOffset="4">20912 4590 12290,'-6'-15'-545,"0"-1"0,4 2 462,-1-2 0,2 3 329,1 3 0,0 4-90,0 0 178,4 4 0,0 2-430,2 6 0,2 7 194,-1 2 1,0 8-14,-1 5 1,1 5 78,-4 7 0,1 4-542,0 5 1,-3 0 309,0-23 1,1 1-1,-2-1 1,1 2 74,-1 1 0,0 1 1,0 1-1,0 2-117,0 1 0,0 0 0,0 0 0,0-1 158,0-1 0,0-2 0,-2-2 1,1-1 44,-2 20 0,-1-3-91,4-7 0,-1-2 58,-2-11 0,1-1 103,-4-4 1,0-1 61,-4 1 1,1-6 66,0-3 0,0-1-38,-1-3 1,-2-2 129,-1-1 1,0-1-319,1-2 1,1-6-185,-1-3 0,-2-4-102,2-6 1,0-4 11,2-2 1,1-3 75,0-3 1,-1 3 35,1 1 1,3 6 293,0 5-17,3 5-237,-1-3 1,4 11 307,0 6 0,6 7 128,3 8 1,1 6-311,6 4 1,0 0-44,6 3 1,-1 1-46,3-1 1,4-1-243,3-5 1,0-6 100,-3-7 1,3-3 164,0-2 0,4-7-98,-4-7 1,0-6 363,-3-6 1,-5-3-262,-1-6 0,0 1-367,-4 2 1,2 2-892,-7 5 1407,-1-1 1,-3 0 0,1 1-1</inkml:trace>
  <inkml:trace contextRef="#ctx0" brushRef="#br0" timeOffset="5">15288 6285 8467,'-1'-13'-506,"-2"1"562,-2 0 490,0 6 1,1 7-251,4 9 0,3 11-108,0 11 0,3 7-121,-3 4 0,5 8-243,-5-23 1,0 0-1,0 2 1,1 1 126,-1 3 0,0 0 0,1 1 0,0-1 56,0 2 0,-1 0 0,0-1 0,1 0-113,-1-3 1,0-2 0,1-1 0,0-2-58,3 13 0,-3-7 82,-1-12 374,-2-5 1,-5-7-111,-2-6 1,-3-3 10,0-3 0,-4 1-139,-3-4 0,-2-1 475,0-6 0,-4 2-392,0-5 1,2 4-259,4-4 1,0 2 80,3-2 1,4 3 51,3 4-32,4 3 33,-3 2 1,10 6 129,1 5 1,3-1-70,4 6 1,-2 3 105,4 0 1,4 0-100,3 0 1,-1-3-64,-2 0 0,0-3 192,-1-3 0,-2-1 199,-1-5 1,-4-1-3,-2-3 0,0-5-102,-2-6 0,-3-6-222,-1-1 1,1-4 99,-1 2 0,3 0-778,-3-1 1,1 7 354,0 0 0,-3 5-2522,2 1 2761,2 6 0,0 6 0,4 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421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15251 10977 8444,'-9'-3'-500,"0"0"1,3-4 1034,3 1 1,2 1-115,1-2 0,0 4-175,0-3 0,1 3 1,2-3 0,3 4-150,3-1 1,1 2 56,3 1 0,-2 0-93,5 0 0,2 1 64,4 2 0,4-1 1,-1 4 0,2-1-98,5 1 0,5 3 53,6-3 1,7-2-246,-24-2 0,1-1 0,3 0 1,1-1 221,3 0 0,0 0 1,-1 0-1,1 0-272,3 0 0,1 0 0,0-2 0,0 0 311,2-1 1,1 0 0,1-1 0,0-1 4,1-2 0,1 1 1,-2 2-1,0 1-25,2-2 0,-1 1 1,0 2-1,-1 0 11,0 1 1,0-1 0,0 2 0,0-1-14,0 1 0,0 0 0,-2 1 1,-1-1 6,0 2 0,0-1 0,-3 2 0,0 0-113,0 1 0,0 1 0,-1 0 0,1-1-146,1 1 0,1 0 0,-5-1 1,1 1 125,-2 0 0,1-1 0,-2 1 0,1-1 55,1 1 0,-1 0 0,1-2 0,-1 0 74,1 0 0,0 0 0,-2-2 0,0 0-7,0 1 0,0-1 1,-2 0-1,1-1-115,1 0 1,0 0 0,-1 0-1,0 0 86,2 0 0,1 0 0,-3 0 1,-1 0 8,2 0 0,0 0 1,-2 2-1,0 0 126,-1-1 0,0 1 0,0 0 0,0 0-18,0 0 0,0-1 1,22 0-251,-3 2 0,-2 1-112,-4-1 0,0 4-87,-1 0 0,-6-2-286,1 1 0,-6 0 92,-5 4 0,-1 0-577,-4 2 1,-5 3 4,-1 3 1056,-7 5 0,-2-3 0,-4 2 0,0-3 0</inkml:trace>
  <inkml:trace contextRef="#ctx0" brushRef="#br0" timeOffset="1">3128 7197 8124,'-9'6'-71,"0"1"0,1-4 89,1 3 1,3 4 295,4 6 0,4 2-36,3 4 0,-2 7-87,1 8 1,1 6-83,6 7 0,-3-2-253,-4-22 1,0 1 0,0 0 0,-1 1 53,0 0 1,-1 0-1,-1-1 1,0-1 14,3 21 1,0-2-213,0-1 1,1-2 158,-4-8 0,1-4-182,-1-11 70,-2-4-31,4-6 0,-5-6 17,0-6 0,0-3 169,0-7 1,-1-4 84,-3-5 0,-1-8 0,-4 1 0</inkml:trace>
  <inkml:trace contextRef="#ctx0" brushRef="#br0" timeOffset="2">3063 7113 8104,'-13'-9'520,"7"0"-208,-1 0-109,5 3 1,11 1-88,3 2 1,6 2 198,3-2 0,3 2-203,4 1 1,0 0-211,0 0 1,3 0-406,0 0 1,0 1 267,-3 2 1,-3 2-472,0 5 1,-9 0 106,0 2 599,-5-1 0,-6 10 0,-1-1 0</inkml:trace>
  <inkml:trace contextRef="#ctx0" brushRef="#br0" timeOffset="3">3110 7477 8104,'-9'13'0,"0"-3"268,3 3 0,2-3-16,4-1 0,5-2-93,4-1 0,8-4-8,5 1 0,4-2-152,-2-1 0,1 0-435,3 0 1,-2-1 299,5-2 1,-1 2-460,1-2 595,-2 2 0,3 1 0,-4 0 0</inkml:trace>
  <inkml:trace contextRef="#ctx0" brushRef="#br0" timeOffset="4">3706 7588 8469,'0'-5'1074,"0"1"1,0 5-845,0 2 0,0 2 6,0 5 0,0 2-394,0 0 1,0 1-178,0-4 0,0 4-185,0-1 0,0 0-364,0-2-579,4-1 546,1 0 917,4-3 0,1-2 0,-1-4 0</inkml:trace>
  <inkml:trace contextRef="#ctx0" brushRef="#br0" timeOffset="5">3724 7272 8092,'-9'-4'-218,"1"2"218,2-5 1459,-3 5-464,8-6-2545,-3 7 815,8-3 735,1 8 0,5 1 0,-1 4 0</inkml:trace>
  <inkml:trace contextRef="#ctx0" brushRef="#br0" timeOffset="6">3827 7467 8092,'0'10'165,"0"-1"1,0 3 84,0 1 1,0 3-36,0 0 1,1-2-61,2 2 1,-2-2-107,2 2 0,1-2-1,-1-1 0,3-3-243,-2 2 0,0-2 48,-1-4 336,-2-2-50,7-4 1,-4-5-141,2-4 1,2-2-35,-5-4 1,4-1 73,-1-2 0,-1-4 6,2 0 1,-2 0 69,1 4 1,2 0 5,-1 3 0,0 0-58,-1 3 1,2 2 9,-2-3 1,0 6 169,0 1-165,0 4 1,3-2-77,1 8 1,-4 4 12,0 4 0,-3 4-135,3-4 0,0 5 25,0-2 0,2-1-236,-2-2 1,-1 2 132,2-2 0,-1 0 97,3-2 0,0-4 103,1 0 1,2-4-114,1 1 0,3-2 286,0-1 0,-2 0-40,2 0 0,-1 0-19,4 0 1,-1-3-65,1 0 1,-3-4 31,-1 1 1,-4-6 230,2 0 1,0-4-70,0 4 1,-2-5 56,-5 2 0,2-3-95,-5 0 1,0 0-75,-3 3 0,-1-2-61,-2 5 0,-6-1-151,-3 4 0,-5 1 162,2 1 0,-3 3-143,0 4 0,0 8-41,3 1 1,-2 6 56,5 1 0,2 2-146,4 4 1,4-1 95,-1 4 1,2-1-283,1 0 1,1 2 132,2-4 0,6 2-208,7-6 1,1 3 142,2-5 0,3-6-18,0-1 1,3-6-111,0 0 1,2-2 104,1-1 0,-3-1-68,0-2 0,-5-2 398,2-4 0,-2 0 0,-2-1 0</inkml:trace>
  <inkml:trace contextRef="#ctx0" brushRef="#br0" timeOffset="7">4600 7579 8092,'-10'4'0,"1"-3"1242,0 2-386,3-2-620,2-1 0,5 0-71,2 0 1,3-3-100,3 0 1,1-1-242,3 1 0,1 1 99,5-4 0,-1 3-364,1-4 1,0 5 228,-1-1 1,1 2-1303,0 1 1513,-1 0 0,1 0 0,-1 0 0</inkml:trace>
  <inkml:trace contextRef="#ctx0" brushRef="#br0" timeOffset="8">5484 7346 8089,'0'-22'0,"0"-3"0,0 2 113,0 1 1,0 6 314,0 0 1,0 2-2,0-2 0,-1 4-128,-2 5 1,-2 3-213,-5 4 1,0 2 88,-2 5 0,0 3-219,-3 9 0,2 3 58,-2 3 0,3 2-23,0 1 1,2 0-154,0 0 1,5 0-377,2 0 1,2 0-28,1 0 0,4-8 211,2-1 1,4-8 332,2-1 0,3-2-79,3-5 0,4-5 170,0-7 1,-1-5 78,-2-4 0,0-1 203,-1 0 0,0 0-169,-3-3 0,-1 1 60,-5-4 1,-1 5-197,-1-2 1,-3 6 166,-4 4-285,0 2 0,-1 5 73,-2 1 0,1 8-84,-5 2 0,2 7 61,-1 6 1,-2 4-19,2 5 0,1 0 27,2 4 1,2 2-37,1 6 0,0-1-225,0 5 0,1-1 210,2 4 1,3 3-20,-2-23 0,1-1 1,0 1-1,-1 0 26,1 0 1,0-1 0,4 20 80,0-5 1,-3-3-939,1-1 1,-5-4 446,1-2 1,-2-6 494,-1-3 0,-4-6 134,-3 0 0,-1-8 249,-1 2 0,0-7-217,-1 0 0,-2-2 333,-1-1 0,0-1-380,1-2 0,1-6 23,-1-3 0,0-4-104,0 4 1,3-5-136,-1 2 1,2-4-57,5-2 1,-3 0-330,3-4 1,0 1 451,3-1 0,0-6 0,0 2 0</inkml:trace>
  <inkml:trace contextRef="#ctx0" brushRef="#br0" timeOffset="9">5726 7262 8053,'0'-9'-153,"0"4"533,0-3-271,4 7 1,-2-1 61,5 8 1,-2 2-76,1 11 0,2 1 8,-2 8 1,0 3-16,0 0 1,0 6-135,3 0 0,-2 0 34,-1 3 0,-3-6 37,3-7 0,-3-4 241,3-7-27,-4-3 23,3-8 1,-5-3-53,0-8 0,0-1-196,0-9 1,3-2 108,0-4 1,3-4-495,-3 1 0,4-1-117,0-2 1,1 0-335,1 0 1,0 3 364,1 0 1,0 4 33,3 0 1,-3 5 421,2 4 0,2 4 0,-2 2 0,4 4 0,-4-1 0,4 2 0,-4 1 0,1 3 0,0 0 0,0 1 2,3 0 1,-3-3-29,-3 2 0,-1-2 370,0-1 571,1 0 409,-5 0-519,-1 0 697,-4 0-1295,-8-4-228,1 3 1,-6-4-55,4 5 0,2 5 37,1 1 1,1 2-136,-1 1 1,-1 2-77,3 1 0,-2 3 80,3 3 1,0 1 16,3-1 0,0 1 59,0 0 0,0-1-64,0 1 1,4-1 101,2-3 1,3 1-10,0-7 1,1 1 58,3-7 0,0 0 8,3-3 1,-2-5 58,-1-4 0,-3-5-95,2-4 1,-1-2 233,-2-2 1,-1 3-53,-1-3 1,-2-1 31,-2 2 0,-2-1-124,2 3 0,1 1-33,-1-1 1,0 5-149,-3 1 223,0 3-257,0 5 190,0 0 45,0 14 1,0-2-85,0 8 0,0 0 148,0 1 1,1 1-170,2-1 0,-1 0-91,5 0 0,-4 0-273,3-3 1,0 2 168,4-2 1,-4 0-112,0-1 0,0-3 68,3 3 1,1-8-627,-1 2 892,5 1 0,-4-6 0,3 3 0</inkml:trace>
  <inkml:trace contextRef="#ctx0" brushRef="#br0" timeOffset="10">6480 7356 8053,'-5'-10'1088,"1"5"-750,4 1 1,0 5-114,0 2 0,1 0-109,2 7 1,-2-3 96,2 5 1,-1 2-346,1-2 1,-1 4 128,1-4 1,-2 3-602,-1-2 0,1 2 327,2-2 0,-2-1 101,2-2 0,-1-1 176,1 0 0,-2 0 0,3 1 0</inkml:trace>
  <inkml:trace contextRef="#ctx0" brushRef="#br0" timeOffset="11">6536 7160 8053,'-9'-9'-109,"1"-1"109,1 1 1100,3 0-285,4 4-2414,0 0 838,4 14 761,-3-3 0,8 12 0,-4-4 0</inkml:trace>
  <inkml:trace contextRef="#ctx0" brushRef="#br0" timeOffset="12">6601 7411 7871,'-4'19'-457,"3"-3"898,-2-1 1,2-2-8,1 2 1,1-3-313,2 4 0,1-8 96,3 2 1,-2-6-343,-2 2 1,-1-4 94,4 1 0,-1-3 4,1-3 0,3-2 79,-3-5 1,-1-2-117,1 0 1,1-5 39,2 2 1,3-3 58,1-1 1,-1 1-135,-3-1 1,1 4 122,-1-1 0,0 6 132,1 0-136,-1 1 0,0 8 128,1-2 1,-5 4-102,-2 5 0,1 5 14,-1 7 1,1 4-254,-1 0 0,-1 2 94,5-2 1,-2 3-256,1-3 0,3-4 137,1-2 1,0-6 94,6 0 0,-4-5 9,3-5 0,1-2 167,3-5 0,-1-3-147,1-9 1,-1-2 110,1-1 1,-1-3 366,-3 3 0,-1-2-153,-5 2 0,-3 0 135,0 4 1,-5 3-126,-1 3 1,-4 2-136,-5 4 1,-1 2-24,-3 4 0,2 2-136,-5 4 0,5 2 125,-2 7 1,1-3-45,3 4 0,-3-4-329,6 4 1,2-1 120,1 4 0,2-3-226,1-1 1,0-2 156,0 2 0,7-3-83,2 4 0,7-5 70,-1 2 1,4-6-123,3-1 0,-1-4-16,3 1 0,1-3 396,3-3 0,-1-2-43,-2-4 1,1-2 42,-5-1 0,3-2 203,-5-5 0,0 3-128,-6 1 0,1 0 413,-4 0 1,3-3-76,-7 3 0,1 0 44,-7 0 1,0 3 133,0 0-334,0 2 1,-5 1-262,-1 3 1,1 2 152,-1 4 1,0 5-190,-4 5 1,1 0 46,0 5 1,-1 1 103,1 3 0,3-2-37,0-1 0,3 1-210,-4-1 1,5-2-9,-1 2 0,2-5 118,1 2 1,4-7 150,2-3 1,6-2-92,0-1 0,5-2 216,-2-4 1,3-5-144,1-7 0,-1-5-115,1-2 0,-1-2 24,1-1 1,-3-1-81,-1-2 0,-2-2 38,2-4 0,-7 1-371,2 1 1,-7-1 180,0 2 1,-2 2 92,-1 1 1,0 4 264,0 5 1,-3 5-160,0 8 0,-1 3 283,0 3 1,3 3-77,-2 3 0,1 7 18,-1 5 1,2 7 122,-2 3 1,-1 5-164,1 1 0,0 3-324,3-3 1,0 4 108,0-1 0,0 1-704,0 0 0,1 0 350,2-4 1,2 0-273,4-3 1,5-1 172,1-3 1,3-2-221,0-6 720,5-3 0,1 1 0,4 0 0</inkml:trace>
  <inkml:trace contextRef="#ctx0" brushRef="#br0" timeOffset="13">8482 7076 8092,'-9'-25'0,"0"1"0,0 4-181,3 1 1,1 6 119,2 7 0,2 3 405,-2 6 1,2 4-104,1 8 1,0 5 132,0 8 1,0 4-54,0 2 0,0 7-181,0 2 0,0 5-82,0-2 1,0 6-541,0-6 1,0 6-273,0-2 0,1 1 445,2-8 1,2-2-988,4-13 1296,1-2 0,1-9 0,0-5 0,1-6 0,0-4 0</inkml:trace>
  <inkml:trace contextRef="#ctx0" brushRef="#br0" timeOffset="14">8724 7384 8080,'0'-27'38,"0"2"0,0 3-150,0 7 1185,0 1-652,0 9 0,-1 6 4,-2 8 1,-2 5-307,-4 4 1,-2 4-147,-1 0 0,5 4-402,-3-2 1,4 3 266,0 1 0,2-4-300,4-2 0,0-3 225,0 0 1,4-4 155,2-3 0,3-6 196,4-3 0,-2-3 318,5-3 0,-1-5-158,4-4 1,-4-6 130,1-1 1,-5 1-232,2-4 1,-4 2-15,-3 2 0,-2-1-514,-4 0 1,0 1 225,0-1 1,-7 2-230,-2 1 1,-6 1 160,3 5 1,-4-1-37,4 5 0,1 0-855,4 0-392,-1 4 1478,7-2 0,9 16 0,8 4 0</inkml:trace>
  <inkml:trace contextRef="#ctx0" brushRef="#br0" timeOffset="15">9032 7393 8080,'12'0'-1015,"0"0"1779,5 0 0,-7-3-200,3 0 1,-7-2-122,-3 2 1,-2 1-172,-1-4 1,0 3-110,0-3 0,-4 4-18,-2-1 0,-4 2-208,-2 1 0,2 1 15,-3 2 1,0 2-230,0 4 1,1 4 215,3-1 0,-1 4 56,1-4 0,3 5-929,0-2 1,3 0 390,0 0 1,3 0 184,3 0 1,6 2 59,3-5 0,6 2 56,0-4 0,5 0 242,5-7 0,4 0 0,-3-3 0,3 0 0</inkml:trace>
  <inkml:trace contextRef="#ctx0" brushRef="#br0" timeOffset="16">9385 6983 8056,'0'-18'0,"0"0"85,0 2 136,0 3-62,0 8 0,3 6-46,1 8 1,-1 6 163,-3 6 1,0 7-146,0 6 1,0 4-115,0 2 0,0 3-326,0 7 0,0-1 139,0 3 1,0 0 75,0 1 0,1-1-152,2-3 1,-2-6 79,2-3 0,1-10 87,-1-8 0,0-7 235,-3-2-161,4-7 98,-3-2 1,4-8-108,-5-2 1,3-2 15,0-2 1,0-3 308,-3-3 1,0-5-429,0-4 0,0 0 108,0-3 1,0 1-23,0-7 0,0 0 127,0-3 0,0 2-88,0 1 0,3 4 304,0-1 0,4 2-2,0 1 1,1 6-6,1 3 1,0 5-133,1 8 1,2-1 6,1 4 1,2 0 83,-2 3 1,-1 4-40,-3 2 1,1 2-442,-1 2 1,-4 2 156,-2 1 0,-2 2-86,-1-3 1,-5 5-21,-4-1 1,-2 1-21,-4 2 0,-1-1 116,-2 1 1,2 0 0,1-1 0,3 0 54,0-3 1,2 2-33,0-5 1,2 4 136,2-4-114,2 1 0,8-4 45,2 0 0,3-4-128,4-1 1,-2-3-145,5-1 1,0 0 60,6 0 0,-1 0-144,3 0 0,-2-1-967,3-3 1299,0-1 0,3-4 0,0 0 0</inkml:trace>
  <inkml:trace contextRef="#ctx0" brushRef="#br0" timeOffset="17">10009 7272 8056,'9'-18'287,"1"3"1,-1-2 11,0 5 1,0-4 266,-3 4 0,-2 2 300,-4 4-565,0 4 0,-4-2-231,-2 4 0,-6 1-202,0 2 0,-5 5 171,2 5 1,-3 3-59,0 0 1,2 2-429,1 0 0,2 2 198,-2 2 1,3 0-182,0 3 0,6-1 102,3-2 0,2-2 250,1 5 1,1-5 51,2-2 0,6 0 221,6-6 1,4 1-62,3-4 0,-3 0-103,3 1 0,-3-4 0,-4 0 0,2 0 7,-5 4 1,0-4-295,-6 0 1,-2 0 102,-4 4 0,-5-1-112,-4 0 0,-5 2-166,-5 1 1,0-2 430,-3 3 0,2-3 0,-2-1 0</inkml:trace>
  <inkml:trace contextRef="#ctx0" brushRef="#br0" timeOffset="18">10167 7588 8056,'19'-9'0,"-3"3"1071,-1 0 1,-2 4 216,2-2-890,-4 3 96,-1 1-3117,-6 0 2623,-12 5 0,-3 0 0,-7 4 0</inkml:trace>
  <inkml:trace contextRef="#ctx0" brushRef="#br0" timeOffset="19">4795 8454 8171,'11'0'117,"5"0"0,7 3-146,14 0 1,15 1 90,-19-4 1,2 0 0,5 0-1,2 0-784,2 0 0,2 0 0,-2-1 0,1 1 806,1-2 1,1 0-1,-1 0 1,0-1-18,2-1 0,0-1 1,0 0-1,1 0 53,-14 1 0,1-1 0,-1 1 0,14-1 0,0-1-246,-14 1 0,0 0 0,1-1 0,-1 1 0,0 1 0,0-1 159,1 0 1,1-1-1,-1 1 1,0 0-1,0 0 1,0 1 65,2-1 1,-1 1 0,0 0 0,15-1 0,-1 0-26,-16 1 0,0 0 0,0 0 0,16-2 0,0 1 54,0 1 1,0-1 0,1 0 0,-1 1-140,-15 0 0,-1 1 0,0 0 0,15 0 0,-1 0 94,1 0 0,0 0 0,-1 1 0,1 1 16,-1-2 1,1 0 0,-15 1 0,0 0 0,1-1-14,0 0 1,0 0-1,0 0 1,0 1-1,-1 0 1,1 0-17,-1 0 1,0 0-1,0 0 1,18-1-1,-1 1 15,-17 0 1,0 0-1,0-1 1,18-1 0,-1 0 22,-16 2 1,1 0 0,-1 0 0,14-2 0,0 0-17,0-1 1,-1 0 0,-1 1 0,-1-1-63,0 0 1,-1 1-1,1-1 1,-1 0-140,-1 1 0,0-1 0,-4 1 0,0 0 120,-3 1 1,-1 0 0,-2-1-1,-1 0 97,-3 2 1,0 1 0,-1-1 0,-1 1-456,24 1 0,-3-3-775,-7 0 0,-3 0 1234,-5 3 1,0 0-1736,-4 0 0,-1 1 1623,-5 2 0,4-2 0,-5 2 0,-1-2 0,-2-1 0</inkml:trace>
  <inkml:trace contextRef="#ctx0" brushRef="#br0" timeOffset="20">10270 8501 8011,'13'-5'-6,"2"0"1,3 5-1</inkml:trace>
  <inkml:trace contextRef="#ctx0" brushRef="#br0" timeOffset="21">4627 10829 8234,'-32'5'0,"-1"-2"0,0-2 412,-3-1 1,3 1 3,-4 2 1,-5 2-900,-1 4 1,-3 1 437,0-1 1,-6 0-208,24-4 1,0 0-1,-3-1 1,-1 1 272,-2 0 0,0-1 0,-2-1 1,-1-1-234,2 0 0,-1 0 1,-3-2-1,0 1 178,-1-1 0,0 0 1,-3-1-1,0 1 54,-1-2 1,1 0 0,-1 0 0,0-1 19,1-1 1,-1-1 0,-2 0 0,-1 1-347,-2-1 0,-1 0 0,-2 1 1,0-1 415,1 0 0,0 1 1,0-1-1,0 0-256,3 1 0,0-1 0,1 0 1,0 0 196,-1-1 1,0-1 0,1 1 0,2-2-21,1-1 1,1-1-1,1 1 1,1-1-76,4-1 0,0 0 0,0-1 0,0-1-17,1-2 0,1-1 1,1 0-1,2 0 90,3-1 0,2 0 0,0-2 0,1-1-113,5 1 0,2 0 0,0-3 0,1-2 44,2 1 1,1-1 0,3 0 0,1 0 262,-8-23 0,9-4-223,7 25 1,2 0-1,7-26 51,-1 25 0,2 1 0,2-2 0,1 0-39,3-1 1,2-1 0,2 1 0,2 1 172,0 0 1,2 0 0,3 1-1,1 1-36,1-4 0,1 1 0,2-1 0,1 1-33,0 0 0,2 2 0,2 0 0,1 1-20,2 4 1,0 1 0,1 0 0,0 0-49,2 2 0,1 1 0,2 0 0,1 1 4,0 1 1,2 1-1,0 1 1,2 2-198,-4 3 0,2 2 0,3 1 0,1 0 124,1 2 0,0 2 0,-13 0 1,0 1-1,0 0 32,-1 0 0,1 1 1,-1 1-1,2-1 0,0 0 1,0 1-8,-2 0 0,0 0 1,1 0-1,-1-1 1,1 1-1,0 0-79,3 0 0,-1 2 0,0-1 0,-1 1 0,-1 0 0,0 0-148,2 1 0,-1 0 0,0 1 0,0-1 1,-1 1-1,0-1 197,0 0 1,1 0-1,-1 1 1,0-1 0,0 1-1,0 1 14,1 1 1,1 0-1,-1 1 1,-3-1-1,0-1 1,0 2 94,0-1 0,-1 2 1,0-1-1,16 5 1,-1 0-43,-3 2 1,-1 1-1,2 1 1,-1 0 81,-1 3 1,-2 1-1,-5-1 1,-2 2-45,-2 1 1,-2 1 0,-4-1-1,-3 1 192,-2 1 1,-1 0 0,-4-1-1,-2 2-54,-3 1 0,-3 2 0,-3-3 0,-3 1-43,-3 3 0,-4-1 1,-4 2-1,-2 0 51,-5 2 1,-2 0-1,-5 3 1,-4 1-127,-5 4 1,-4-1 0,9-13 0,-1-1 0,-1 0-269,-4 2 0,-1-2 0,-1 1 0,-2 0 0,0 0 0,-1 0 49,-2 1 0,0 0 0,-1 0 1,-1 0-1,-2 0 0,0 0-70,-2 2 1,0-1 0,-1-1 0,1 0-1,-1-1 1,1 0 189,-2 1 0,1 0 0,-1 0 0,1-2 0,1 0 0,-1-1 0</inkml:trace>
  <inkml:trace contextRef="#ctx0" brushRef="#br1" timeOffset="22">2123 11275 25553,'-9'13'407,"-1"0"-461,1 2-360,4 4 0,1 9-372,4 7 0,0 7 357,0 8 0,0-23 1,0 0-180,0 4 1,0 0 0,0 0 0,1-2 401,0 0 1,1-2 0,-1 1 0,0-1-276,2 0 0,0-1 0,0 23-142,3-9 0,0-8-1092,0-10 773,2-7 352,-7-1 0,3-10-49,-4-4 313,-4-4 1,2-6 118,-4 1 0,4-4-504,-1-3 1,-2-7 371,2-5 1,-3-4 335,3-5 0,-4-4-49,1-3 1,0 1 167,0-4 1,4 7-35,-1-4 0,2 5 34,1 2 0,5 4 290,4 2 1,5 4 336,5 5 1,3 5 894,3 7 0,6 2-460,3 2 1,2 2-288,-2 4 1,1 1-515,-4 2 1,-3 5-80,-3 4 0,-9 5-437,0-1 1,-6 1-105,-4 2 1,-2-1-356,-4 1 0,-5-1 211,-4-3 1,-6 3 457,-6-3 1,0 0-56,-4 0 1,-1 0 267,-5 0 1,5-1-267,-2-5 1,4-3 306,-1 0 0,6-4 384,7 2-756,6-3 0,6-10 1,5-1-1</inkml:trace>
  <inkml:trace contextRef="#ctx0" brushRef="#br1" timeOffset="23">2793 11266 23614,'0'9'-1639,"0"1"1,0 3 721,0 3 1,0 2 616,0 4 1,0 5 280,0 4 0,1 3-116,2-3 1,-1 3 75,5-3 1,-1-1-238,3-5 1,0-2-606,1-4 1,-2-1 315,-2 1 0,3-4-507,-3 1 1,-2-5 487,-1 2 1,1-3 530,-1-1 0,0 5 0,-3 0 0</inkml:trace>
  <inkml:trace contextRef="#ctx0" brushRef="#br1" timeOffset="24">4041 11983 19804,'10'6'-1639,"3"0"1,7-2 1114,11 2 1,8-3 800,10 3 0,-21-5 0,1 0-643,3 1 0,1-1 0,2 0 0,0-1 568,2 0 1,0 0 0,1 0 0,1 0-91,-2 0 0,0 0 1,1 0-1,0 0-44,-4 0 0,0 0 1,0 0-1,0 0-142,-1 0 0,0 0 1,0 2-1,1 0 29,-2 1 1,1 1-1,-1 0 1,-1 0-25,-3 0 0,0 1 0,0 0 0,0 0 68,-1-1 1,2 1-1,3-2 1,1-1 153,2 0 0,1-1 0,3 0 0,1-2-88,3 0 1,1-1 0,0 1-1,2 0-278,1-2 1,2 0 0,1 1 0,1 1 281,-16-1 1,1 0 0,-1-1 0,0 2-1,1-1 1,-1 0-163,1 0 1,-1 0-1,0 0 1,2 0 0,-1-1-1,2 1 206,0 1 1,0 0-1,0 0 1,2-1-1,-1-1 1,0 2-5,0-1 0,-1 1 0,0 0 0,0 0 0,-1 0 0,0 0-8,-1 1 0,0 0 0,1 0 1,-1 0-1,0 0 0,0-1-1,1 0 1,1 0 0,-1 0 0,1 1-1,-1 0 1,1-1-130,-2 0 1,0 0 0,0 0 0,1 0-1,0 1 1,-1-1 20,15-1 0,0 1 0,1 0 0,-1 1-77,1-2 0,1 1 1,0 0-1,0 1 120,-2 0 0,0 0 0,2 0 0,-1 0-91,-2 0 0,-1 0 0,2 0 1,-1 0 73,2 0 0,-1 0 0,0-2 1,-1 1-6,0-1 1,0 0-1,-2 1 1,1-1-2,-2 2 0,-1 0 0,0 0 0,0 0 29,-1 0 1,0 0-1,0 0 1,-1 0-56,-3 0 0,-1 0 1,-2 0-1,-1 0 32,-5 0 0,-2 0 0,0 0 0,0 0-30,-1 0 0,-2 0 0,23 3-660,-7 1 1,-7 0-298,-11-1 1,-4 3 1396,-9 6-428,-3 3 0,-9 8 0,0 0 0</inkml:trace>
  <inkml:trace contextRef="#ctx0" brushRef="#br0" timeOffset="25">2076 12579 8476,'-14'-13'0,"1"1"195,7-3 376,-2 7-320,7 0 1,-3 13-49,4 5 1,0 4 94,0 8 0,4 6 108,2 6 0,-1 2-74,1 1 0,1 6-369,2 3 1,0 2 171,-4-22 1,0 1 0,-1-1 0,1 0-186,0 2 0,-1 0 1,1-1-1,0-1-53,-1 1 1,1-1-1,1 14-176,0-3 0,-3-11 104,4-7 1,-5-8-203,1-5 0,-2-5-26,-1-1 0,0-4 89,0-5 0,-1-1-168,-2-3 0,1-4 453,-5-5 0,4-7-187,-3 1 1,1-10 35,-1-3 0,-3-3-154,3-3 1,-2 0 289,-1-3 0,5 24 1,1-2 129,0-3 0,0 0 0,2 3 1,0-1 389,-1 0 0,1-1 0,4-21-166,3 7 0,7 7 536,2 6 0,4 11-327,3 8 1,1 6-75,5 6 1,1 5-115,2 4 0,-2 6-117,2 6 1,-5 4-308,-1 6 0,-4 2 157,0 5 1,-5-1-147,-4 0 1,-2-4 35,-4-2 1,-2-5 295,-4-1 0,-5-5-30,-4-2 0,-5-3 273,-4-6 0,-2-1-500,-2-2 1,1-1-150,-3-5 1,3 0-1155,-1 0 0,4-5 228,2-1 1082,3-2 0,3-5 0,1-2 0</inkml:trace>
  <inkml:trace contextRef="#ctx0" brushRef="#br0" timeOffset="26">2775 12663 8330,'0'-15'216,"0"3"0,4 6 312,2 3 0,5 2-62,2 1 1,3 0 172,0 0 1,-2 1-389,2 2 0,-2 1 20,2 2 0,0 5-267,-3-1 1,-1 5-76,-2 1 1,-5 2-105,-2 4 1,-3 1 234,-3 2 1,-3 2 27,-7-3 0,2-1 79,-5-1 1,2 1 106,-2-2 1,3-3 8,3-6-12,1-1-127,4-2-148,1-4 0,12-5-249,5-6 1,7-2-234,5-2 1,2 1-669,1 0 0,3 3 1154,0-1 0,4 5 0,-2-2 0</inkml:trace>
  <inkml:trace contextRef="#ctx0" brushRef="#br0" timeOffset="27">3771 13184 8435,'-15'0'0,"3"0"462,6 0 1,7 1-76,8 2 0,9 1-98,7 3 1,7 0 35,5-4 0,5 0-473,8-3 1,-24 0-1,2 0 308,2 0 1,2 0 0,1-2-1,1 0-220,4-1 1,2 0-1,0-1 1,0 1 125,4-1 0,-1 1 1,-2-1-1,0 1-251,1 1 0,0 1 0,-1-1 0,-1 0 322,2 0 1,0 1 0,1 0 0,-1 1 11,2-2 0,-1 1 1,-2 0-1,0 0-14,1-1 0,0 0 0,-3 2 0,0-1-25,1 0 1,1-1-1,-1 2 1,1-1 9,0 1 0,1 0 0,-2-1 0,0-1-124,-1 1 1,0-1-1,-2 0 1,0 1-570,-1 1 1,-1 0-1,2 0 1,0 0 445,-1 0 1,-1 0 0,-1 0 0,-1 0 144,-1 0 0,1 0 1,-5 0-1,0 0 37,0 0 0,-1 0 0,0 0 1,0 1 90,1 0 1,0 1-1,24 0-35,-3 4 0,-2-4 16,-4 2 1,4 0-8,0-1 1,-1 1 62,4-1 0,-23-2 0,1-1-98,-1 2 0,1-1 1,3 0-1,1-1-118,-1 0 0,0 0 0,1 0 0,0 0 89,0 0 1,1 0 0,0 0 0,0-1-37,1 0 1,0-1-1,1 1 1,1 1 64,1-1 0,0-1 1,-1 0-1,-1 0 47,-1 0 0,0 1 0,-1-1 0,0 1-53,0 0 0,-1 2 0,-1-1 0,-1 0 264,0 0 1,-1 0 0,23 0-50,-5 0 1,-5 1-92,-5 2 1,4-2 176,-1 2 1,-1-1-204,-5 1 1,2-2-274,-5 2 0,3-2 78,-3-1 0,4 1 111,-1 2 1,2-2-283,2 2 0,2-2-353,0-1 0,2-1-9,-2-2 1,-2 1 198,3-4 0,-5 1-782,-5-1 0,0 1 695,-6 1 0,-6 3 439,0-2 0,-6 5 0,3 1 0,-1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449"/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18435 9516 21850,'-5'-4'-3277,"-2"1"681,4-3 1015,4 4 2948,8-2 1,6 4-877,3 0 1,2 0-232,2 0 1,-2 4 91,5 2 0,0 0-293,3 0 0,3 0 661,0 3 0,0 1-608,-3-1 1,3 0 393,0 1 1,4-2-1061,0-2 1,1 1 351,1-4 0,3 0 276,1-3 0,2 0-17,-3 0 0,1-1 91,-4-2 0,0-2 237,1-4 0,-2 0 129,-2-1 1,1 1 3,-4 0 0,3-1-34,-3 1 1,3 3-45,-3 0 0,-3 4-137,-3-2 0,-1 3-49,1 1 1,1 5-375,-5 1 1,2 2-185,-1 1 0,-1 1-111,3-1 1,-2-1 91,3-2 1,0 3-9,3-3 0,1-2 87,2-1 1,1-2 149,2-1 1,2 0 73,-2 0 1,4 0 200,2 0 0,-2-1 54,3-2 1,-6-1 189,-1-2 0,0 1-60,3 1 0,-4 2 48,-2-4 0,2 4-238,2-1 1,-2 2-146,1 1 0,-4 0-26,1 0 0,-2 0-3,-1 0 1,0 1-136,0 2 1,-4-1-155,1 4 1,-3-4 152,3 2 0,1 1-136,5 1 0,-2-1 219,2 1 1,-2 0-41,-1 4 0,-2-4 285,1 0 1,-5 0-271,3 4 0,-3-2 443,-1-2 0,3 1-150,4-3 1,0-1 16,0-3 1,0 0-42,0 0 1,5-1 150,4-2 0,-3 0-39,4-3 1,-3 1-5,2-1 0,0-2-209,1 1 0,-1 3-69,0 1 1,-3-1-421,0 1 1,4 0-757,2 3 1,-3 1 420,-3 2 0,-3 2-1931,3 4 2210,1 5 1,-2 4-1,-1 6 1</inkml:trace>
  <inkml:trace contextRef="#ctx0" brushRef="#br0" timeOffset="1">3566 11629 15702,'0'5'-2851,"-4"0"3594,3-5-382,-7 0-248,7 0 1,-4-1-93,5-3 121,5 3 0,0-6 77,4 4 0,0-1 46,1 1 1,2 2-10,1-2 1,0-1-272,-1 0 0,3 1 55,3 3 1,4 0-140,0 0 1,4 0 75,-1 0 1,6 0 54,3 0 0,5 0-91,1 0 0,4 0-118,-4 0 1,5-1 232,-2-2 1,0 1 30,0-4 0,-4 4 56,2-1 0,0 1 33,-1-1 0,1 2-54,-4-3 1,0 3-24,1 1 0,-1 0 26,0 0 1,-1 5-102,-2 1 0,2-1-5,-5 1 0,4 0-34,-1 4 0,2-5 44,1-2 0,1 1-1,-1-1 1,1 0 65,2-3 0,0 0-18,3 0 1,1 0 67,2 0 1,2 0-17,1 0 1,-4 0-49,1 0 1,-5 1 4,-1 2 1,0-1-150,0 5 1,-6-2 41,0 1 1,-1 2-200,-2-1 1,0-2-53,-3 1 1,0-3 137,0 3 1,0-4-325,0 1 1,0-2 130,0-1 1,0 0-198,0 0 0,3 0 525,0 0 0,2 0 0,-3 0 0,0 0 0,3 0 0,2 0 0</inkml:trace>
  <inkml:trace contextRef="#ctx0" brushRef="#br1" timeOffset="2">14618 11815 8356,'-19'-14'-130,"3"1"65,3 3 0,1 5-53,6 2 0,1-1-967,-2 1 373,1 0 712,-3 3 0,0-5-153,-1-1 0,4 1 153,0-1 0,4-1 2,-1-6 1,-1 3 55,0-3 1,-2 2-36,3-1 1,-1 4 163,1-1 0,2 2-37,-2-2 1,1 2 727,-1 1-218,2 4 262,-4-2-543,5 4 0,3 0 2,3 0 1,1 0-169,8 0 1,1 3 19,3 0 0,3 4-213,3 0 1,3 1 53,3 1 1,-1 0-233,4 1 0,0-4 103,4 0 1,2-4-182,0 1 0,0-2 79,-6-1 0,-2-1-1,-4-2 1,-5-2-92,-5-4 0,-4-1-455,-8 1 545,-2 0 0,-5 1 45,-2 1 0,-2 3 369,-5 4 0,0 5-136,-2 5 1,0 4 183,-3 8 1,-1 0-76,-2 6 0,2 2 464,1 7 0,0 4-488,0 3 0,1 1 254,5 2 1,4-1-497,2 1 0,1-2 71,2-1 0,5-7-395,1-6 0,5-6 277,2-3 1,2-5-219,-2-4 1,-1-2 109,-3-8 0,4 0-664,-1-3 0,4 0 2,-4 0 994,5-4 1,-3-1 0,5-4 0</inkml:trace>
  <inkml:trace contextRef="#ctx0" brushRef="#br1" timeOffset="3">15288 11862 8511,'4'-14'30,"-1"1"1,5 3 405,1 0 0,2 5-55,4 2 0,1 3 112,2 3 0,1 0-238,-1 7 1,0-2-77,-2 8 1,0-3-90,-3 6 1,-2-3-297,-5 6 0,-2 2 320,-4 0 0,-1 4 78,-2 3 0,-2-2-495,-4 2 0,-4-2 120,1-1 1,-4 0 438,4 0 0,-1-7-29,4-2 0,3-7 130,0 0 1,4-1-370,-1-2 158,2 0 0,5 0-284,2-3 0,4-1 116,6-2 0,0-2-1152,9 2 0,3-2 1174,3-1 0,8 4 0,0 2 0</inkml:trace>
  <inkml:trace contextRef="#ctx0" brushRef="#br1" timeOffset="4">16024 12132 8463,'-5'-4'-145,"1"3"0,13-3 580,6 4 0,7 0-101,6 0 0,4 4 257,2 2 0,8-1-584,4 1 1,5 0 117,-23-3 0,0 0 0,2 1 0,0-1-44,1-1 0,0-1 0,3 1 0,0-1-102,2-1 0,0 0 0,-4 0 0,0 0 20,-2 0 1,-1 0 0,-1-1-1,-1-1 226,19-1 1,2-4-315,-8 1 1,-5 0 4,-7 0 1,-4 3 0,-5-3 1,-2 1 113,-1-1 0,-6-2 114,-4 5-32,-4-4 0,-2 2 354,-6-5 0,-2 4-541,-2 0 1,-3 0 206,-2-3 0,-3-1-280,-1 1 0,4 1 122,-1 1 1,2-1-76,-2 2 0,2-2 210,1-2 54,3 5 1,0-2-186,3 4 33,5 0 0,2 3 16,7 0 1,2 4 33,3 2 1,4 2 29,6 2 1,-2 2-43,5 1 0,-3 3 5,3 0 0,-5 1 16,2 2 0,-3-4-6,-4 1 1,-2-5 43,-7 2 0,-2-3 168,-4-1 0,-2-3-263,-4 1 1,-5-4 81,-7 3 1,-5-4-881,-2 1 1,-5 2 411,-1 2 0,-1-2-2349,1 1 2555,2 0 1,-3 3 0,4 1-1</inkml:trace>
  <inkml:trace contextRef="#ctx0" brushRef="#br1" timeOffset="5">17728 11815 8393,'3'-9'0,"0"0"0,4 1-48,0 1 1,2 0 166,3 4 1,3-3 51,3 3 1,5 0 335,2 3 1,2 1-88,1 2 0,0 2-561,0 4 1,0-3 138,-1 1 0,2-1-487,3 3 1,-8-4 159,1-2 1,-7 2-426,-3-2 754,-3 0 0,1-3 0,-4 0 0</inkml:trace>
  <inkml:trace contextRef="#ctx0" brushRef="#br1" timeOffset="6">17989 11890 8393,'-15'14'-180,"2"4"-45,3-2 0,2 1 983,2 2 0,1 5-182,2 3 0,2 1-505,-3 3 1,3-2 119,1-1 1,1 0-636,3 0 1,-2-1 122,4-2 0,-3-3-24,3-7 1,-1 3-41,1-3 1,3-2 384,-3-4 0,2 0 0,2-4 0</inkml:trace>
  <inkml:trace contextRef="#ctx0" brushRef="#br1" timeOffset="7">18510 11899 8468,'0'-14'348,"0"0"797,0 5-641,0 4-454,-4 1 1,-4 5 403,-5 2 1,0 2-133,0 4 1,2 1-478,-5-1 0,5 0 248,-1 1 0,1-1-158,2 0 1,3-4-312,0-2-563,3 3 604,-1-5 0,5 3-117,2-4 0,3-1 113,3-2 1,0 1 51,1-5 0,-1 2 324,0-1 1,0-2-206,1 2 170,-1 1 0,0 1 237,1 4 125,-5 0 1,-1 1 16,-4 2 1,0 7 216,0 5 1,0 3 48,0 0 1,-4 5-208,-2 2 1,1 2-204,-2 1 0,2 3 64,-1 0 1,-1 0-160,4-3 0,-1 0-50,4 0 0,-3-4-186,0-3 1,0-2 34,3-4 1,-3-1-87,0-5 0,0-3-550,3 1 468,-4-5 0,-1 2-17,-5-4 1,1 0 107,0 0 0,-1 0-77,1 0 1,3-1 231,0-2 1,-1 1 186,-2-5 0,3 4-9,0-3 0,4 3 721,-2-3-709,3 4 0,6-2-101,1 4 0,3 0-152,4 0 1,2 0 145,7 0 0,-2 3-1037,5 0 0,1 4 114,5-1 821,-2 2 0,11 6 0,-1 0 0</inkml:trace>
  <inkml:trace contextRef="#ctx0" brushRef="#br1" timeOffset="8">19795 11704 8368,'0'-19'0,"0"2"703,0 1-176,0-2-124,-4 8 1,-1 1-126,-5 6 1,1 4-1,0 5 0,-5 5-45,-1 11 1,-7 6-34,-3 6 1,1 10-237,-1 2 1,15-18 0,0 0-94,-1 0 0,0 0 0,2 4 0,0 0-49,3-1 1,0 0 0,0 2 0,1 0 100,2-2 1,3 0 0,0-1-1,1 0-448,1 0 1,2-1-1,8 22-54,4-8 0,5-10-31,4-15 0,2-4 190,1-8 1,3-3 419,0-6 0,2-3 0,-5-7 0,-2-1 0</inkml:trace>
  <inkml:trace contextRef="#ctx0" brushRef="#br1" timeOffset="9">20018 11760 8368,'-9'0'0,"0"4"-196,-1 2 1,2 3 175,2 4 1,-1 6 312,4 9 0,-1 5-169,4 8 1,4 0-15,-1 3 1,4 0-39,-1-4 0,5 4 75,2-4 0,2-7 4,-2-5 1,2-10 40,-2-3 0,2-4 119,-2-5 1,-1-3-116,-3-6 1,4-2 11,-1-5 0,2-4-125,-2-5 0,-2 0-152,3-6 1,-3 2-134,0-5 1,0 1 81,2-7 1,-4 4-477,1-1 0,-2 2 180,2 1 0,-2 0-20,-1 0 1,-4 4 46,1 3 82,-2 5 258,-5 7 0,2 13 355,-4 8 1,0 9 460,0 4 1,1 6-390,2 3 1,2-1 182,-2 1 1,2 0-129,1 0 1,4 1-136,2-4 1,2-1-39,2-5 0,2-7 5,1-5 0,2-7 57,-3-3 1,4-3 69,-4-3 0,4-7-339,-4-9 0,5-1 114,-2-5 0,0 1-412,0-4 1,-3 0 211,0 0 1,2-1-674,-2-2 0,-1 5 175,-4-2 0,-2 3-106,-2 0 0,-2 1-640,2 5 327,-6 2 0,1 13 71,-4 4 1,3 5 878,-4 8 0,5 1 0,-2 5 0</inkml:trace>
  <inkml:trace contextRef="#ctx0" brushRef="#br1" timeOffset="10">20726 12020 8368,'3'-9'0,"0"0"0,0-1-45,-3 1 0,-4 4 27,-2 2 0,-2 2 230,-2 1 1,-3 4 190,-3 2 0,-1 3-42,-2 4 1,1 1-134,-1 5 1,4 1-201,3 1 0,2-1 90,0 2 0,5-3-121,2 0 1,3-5 107,3-1 1,6-3-241,7 0 0,2-5 59,0-2 0,5-6-111,2-4 0,-1-2-78,0-3 0,0 0 76,1-3 0,-2 0-126,-5 0 0,0 1 50,-2 5 1,-1 0 70,-6-1 118,3 5 129,-11 1 0,-1 5-7,-6 2 0,-3 2 260,0 5 0,3 2-242,0 1 1,-1 0-29,-2-1 1,4 0-546,2 3 0,-1-2 253,1 2 1,-1-6-367,4 0 622,5-2 0,0 2 0,4 1 0</inkml:trace>
  <inkml:trace contextRef="#ctx0" brushRef="#br1" timeOffset="11">21033 12123 9303,'-5'1'486,"2"2"0,2-1-346,1 4-189,0 0 1,-1 4 151,-2-1 1,2 0-597,-2 1 1,2-4 22,1 0 1,0 0-702,0 4 1171,0-5 0,4 3 0,1-3 0</inkml:trace>
  <inkml:trace contextRef="#ctx0" brushRef="#br1" timeOffset="12">21098 12039 8368,'0'-9'497,"0"-1"96,5 1-1035,-4 0 432,7 4 0,-6 1-227,4 8 0,-3-2-7,3 4 244,1 0 0,2 3 0,0 1 0</inkml:trace>
  <inkml:trace contextRef="#ctx0" brushRef="#br1" timeOffset="13">21322 11937 8670,'-5'9'1603,"1"0"-1213,4 0 1,0 2-309,0 1 1,0 3-243,0 3 1,0 2-72,0 2 0,0 1-407,0 5 1,0-3-996,0 0 1633,-5 0 0,0 3 0,-4 0 0</inkml:trace>
  <inkml:trace contextRef="#ctx0" brushRef="#br1" timeOffset="14">21173 12113 8368,'9'-3'0,"0"0"0,1 0-732,-1 3 1,5 0 91,1 0 640,3 0 0,0-4 0,1-1 0</inkml:trace>
  <inkml:trace contextRef="#ctx0" brushRef="#br1" timeOffset="15">21499 12085 8368,'-10'0'0,"1"0"0,0 0 0,0 0 107,-1 0 1,1 5 88,0 1 1,2 2 176,1 1 0,4 2-187,-1 1 0,2 0-11,1 3 1,0 1 144,0 2 0,4-2-113,2-1 0,3 0-123,0 0 1,-1-1 357,-2-5-466,3 0-93,-8 1 1,2-5-233,-6-2 0,-4-2-165,-5-1 0,1 0-458,-5 0 0,5 0 972,-2 0 0,-1 0 0,-1 0 0</inkml:trace>
  <inkml:trace contextRef="#ctx0" brushRef="#br1" timeOffset="16">22244 11909 8419,'0'-15'0,"3"-1"-164,0 3 161,0 1 308,-3 2 1,-1 6 134,-2 4 1,-3 5 198,-7 8 0,-1 4-228,-5 5 0,-3 8-111,1 1 0,-2 5-282,1 5 1,1 1 152,-3 5 1,13-22 0,1 1-474,-1 2 0,0 0 1,1 1-1,2-1 292,-1 3 1,2 0 0,0-2 0,1-1-197,0 0 1,2 0 0,-1 23-8,2-8 1,-1-6-110,1-6 0,0-6 98,3-3 0,0-6 46,0-4 0,0-5-269,0-1 0,-1-4 330,-2 2 0,2-4 117,-3-4 0,-1-1 0,0-4 0</inkml:trace>
  <inkml:trace contextRef="#ctx0" brushRef="#br1" timeOffset="17">21843 12207 8249,'10'-19'760,"3"1"-566,3 3 0,6 4-245,6 5 1,3 5 99,3 1 0,-2 1 23,-4 5 1,1 0-74,2 0 1,-2 1 11,2-4 1,-2 3-809,-1-3 1,-1 5 796,-2-2 0,-2 2 0,-5 2 0</inkml:trace>
  <inkml:trace contextRef="#ctx0" brushRef="#br1" timeOffset="18">22337 12151 8390,'-10'-6'117,"5"2"73,-3 4 1,4 6 575,-2 3 0,-2 1-242,5 6 1,0-2-330,3 2 0,0 3 1,0-3 1,0 4-237,0-5 1,1-2 91,2 0 1,1-3 116,3 0 1,1-5-28,-2-2 0,2-6-167,2-3 1,-1-6-7,0 0 0,0-5-107,-3 2 1,1 0-124,-4 0 1,1 0 125,-1 0 1,-2 0-268,3 3 80,-3 1 1,-1-2-724,0 4 120,0 3-449,0 2 191,4 4 1183,1 4 0,4 1 0,1 1 0,0-1 0,2-2 0,0-2-12,3 2 0,-2-3 144,2-3 0,1 1 176,2-4 0,0 1 135,-3-2 1,2 2 439,-5 2 0,1 2 6,-4-2 1,-1 3-287,-1 3 0,-3 2-13,-4 5 0,-1 3-182,-2 3 0,-2 0-17,-1 0 0,-2 1-136,2-1 0,1-3-16,-2 0 0,4-6 119,-3-1 1,4-3 666,-1 3-1337,2-4 383,1-6 0,4-5-1089,2-6 1,2 0 567,2 3 1,-1 1-482,0-1 1,-1 2-148,1 0 1078,-6 1 0,14 0 0,-7-1 0</inkml:trace>
  <inkml:trace contextRef="#ctx0" brushRef="#br1" timeOffset="19">22905 11862 8323,'5'9'0,"3"1"501,-2-1 0,3 1-58,0 3 0,0 2-4,1 7 0,-1 2-45,0 4 0,-3 3 79,1 0 1,-5 3-72,1-3 1,-2 2 61,-1-5 1,-1 1-300,-2-7 1,-6-4 125,-3-2 0,-5-6-385,2-1 0,-3 0 141,0-6 1,-2 3-423,-2-3 0,3 1-438,-3-1 0,2 2-826,2 1 1,0 5 1613,3-2 0,-3 7 1,3-2-1</inkml:trace>
  <inkml:trace contextRef="#ctx0" brushRef="#br1" timeOffset="20">23035 12477 8368,'5'-9'1039,"3"3"-550,-1-6 0,1 4-970,1 2 481,1 4 0,-1 2 0,0 5 0</inkml:trace>
  <inkml:trace contextRef="#ctx0" brushRef="#br1" timeOffset="21">7737 13640 8238,'9'6'461,"-2"-2"-661,8-4 0,5 3 122,5 0 1,2 0 230,1-3 1,5 0 61,4 0 1,1 0 11,6 0 0,-1-3-300,4 0 0,-1-4 191,1 0 1,-4 2-173,1-1 1,-4 4 154,4-1 1,-8-1-183,1 1 1,-6-1-11,0 4 1,-2 0-38,-1 0 1,-4 4 179,-2-1 0,-3 0-8,0-3 0,-1 3 94,1 0 1,0 0-110,-1-3 1,1 1 256,0 2 0,0-2-222,3 2 1,-1-2 258,3-1 0,1-3-140,3 0 1,3-1-138,0 1 1,3 2 12,-3-2 0,4 2-1,-4 1 0,1 0-76,-1 0 0,-2 0 105,2 0 0,-1 1-136,1 2 0,-1-2 89,4 2 1,-1-2 63,1-1 0,2 0-63,-2 0 0,4-1 13,2-2 0,-2-1-184,3-2 1,-3-2 155,-1 5 1,-3-3-1,0 3 0,-4-3 23,2 3 1,-3 0-124,-2 3 1,-2 0 97,0 0 1,-1 3-84,1 0 1,-1 1 50,-3-1 0,0-1-5,4 4 1,0-4 189,3 1 1,-4 2-175,1-2 1,0 1 48,3-1 1,-4-1-45,-3 4 0,2-3 74,-1 3 0,3-3-85,-4 0 1,1 1 2,-3-1 0,-1 3-32,1-3 0,0 4-124,-1 0 0,1-3 131,0-1 1,-2 1-19,-1-1 0,3 3 33,-3-3 0,4 1-29,-5-4 0,3 0 149,0 0 0,4 0-67,0 0 0,3 0 12,-4 0 0,4 0-29,-3 0 0,7-4 14,-1 1 0,2-3-89,-2 3 0,0-3 75,-1 3 0,5-3-66,-1 2 0,0 0 51,-3 1 0,-4 2-1,1-2 1,-1-1-16,1 1 0,-2 0 19,-5 3 0,1-1-71,-1-2 1,0 2-120,-2-3 0,0 3 85,-3 1 1,0-3-158,-1 0 0,-1 0-1161,1 3 740,-2 0 669,0 4 0,-1 1 0,0 5 0</inkml:trace>
  <inkml:trace contextRef="#ctx0" brushRef="#br1" timeOffset="22">14320 12840 8511,'0'-13'-498,"0"1"0,0-1 245,0 4 1,4-3 818,2-1 1,6 1-142,0 3 0,4-4-271,-4 1 1,5-1 102,-2 4 1,2 0-18,-2-1 0,3 1-70,-3 0 1,0 3 58,0-1 1,-2 5-176,2-1 1,-2 2 133,2 1 0,-3 0-138,0 0 1,2 0 66,-2 0 1,0 4-114,-2 2 0,1 3 116,-2 0 0,6 1-29,-6 3 1,-1-2-150,-1 5 1,-4-1 154,3 4 1,-4 3-168,1-1 0,-2 4 133,-1-3 0,-1 8 43,-2 1 1,-2 1-47,-4 2 0,-4 0 0,1 4 1,-5-1-17,2 0 0,-2-1-138,2-2 1,-3 2 127,2-5 0,0 0 27,0-3 1,0-5 81,3-1 0,0-2-83,1-2 0,4-2 79,-1-1-136,2-3 1,-2 1 1,3-4 1,1-2-1,2-1 243,2-4-442,-3 6 130,4-7 971,0 3-586,4-8 1,1 2-172,4-4 0,1 3-14,-1-3 1,3 3 145,1-4 1,7 4-106,-2-3 0,7 3-153,0-3 1,6 3 134,3-4 1,6 5-94,4-1 0,2 2-356,4 1 1,1 0 238,1 0 1,-24 0 0,-1 0 81,26 0 1,-6 0-237,-4 0 0,-8 1-729,-4 2 1,-3-1 448,-3 5 1,-7-1-2640,-9 3 3124,0 0 0,-8 1 0,3-1 0</inkml:trace>
  <inkml:trace contextRef="#ctx0" brushRef="#br0" timeOffset="23">4776 13668 13316,'-5'0'747,"1"0"1,3 0-803,-2 0 1,-2 0 83,-4 0 0,-1 4 127,1 3 0,-4-2 58,1 1 1,-4 0-220,0 4 1,-2-1-53,0 0 0,3-1 54,3-1 1,2 0 125,0-4 119,1 4-317,4-6 1,6-1-61,8-6 0,1-3 144,6-4 1,-1 2-82,4-5 1,2 4-208,-3-3 1,3 3 386,-5 0 1,-3-1-105,-1 4 0,-2-2 158,-4 4-164,2 3 1,-7 1 139,2 6 0,-6 7-57,-3 5 1,-5 7 150,-2 3 1,-2 2-165,2 1 1,1 4 118,3 2 1,-1 2-159,1 1 0,4 0 15,2 1 0,2 0 98,1 2 1,0-2 4,0-1 1,1-1-189,2-5 0,-1 0-31,4-3 0,-1-4-147,2-2 1,-3-4 189,-4-2 1,3 0-39,0-3 1,-1-4 193,-5-3 1,1-3 89,-4 3 0,-1-3-45,-2 0 1,-4 1 1,-3-1 0,2 0-380,-2-3 1,1 0 37,-4 0 0,0 0 143,1 0 0,-1 0 128,0 0 1,4-3-118,-1 0 0,8-1-148,-1 1-229,6 1 249,-1-2 1,6 4 121,4 0 0,1 0 357,9 0 1,2 0-29,4 0 1,4 0-60,-1 0 0,2 0-13,0 0 1,1 0 58,0 0 0,2-3-72,-2 0 1,2 0 115,-5 3 1,1-3-155,-1 0 1,-7-3 303,-5 3-210,-3-1 1,-5 3-90,-2-2 1,-3 2-382,-3-2 1,-5 2 244,-4 1 1,-5 0-200,2 0 1,-3 0-242,-1 0 1,-2 0 187,-1 0 1,-4 0-221,1 0 1,1 3 117,0 0 0,3 0 203,-1-3 0,0 0 112,4 0 1,-2 4-303,8-1 629,4 0-312,-1-3 0,12 3 19,0 0 0,9 0-5,3-3 1,6 1 42,1 2 0,4-2-110,-2 2 0,2-2-116,-1-1 1,2 0-123,-2 0 0,-2 0-337,-2 0 1,-1 0 58,-1 0 0,-1 0-4,1 0 0,-5 1 514,-1 2 0,-3 3 1,-1 3-1</inkml:trace>
  <inkml:trace contextRef="#ctx0" brushRef="#br1" timeOffset="24">5512 14655 8455,'-9'0'422,"8"-4"241,4-2 0,14-2-404,11-2 1,10 4-236,11 0 0,-19 5 0,1 0-462,4-1 1,2 1 0,3-1 0,1 0 531,4 0 0,0 1 0,4-3 0,0 0-266,1 1 1,2 0 0,-15 0 0,0 0 0,1 0 256,2-1 1,0-1 0,1 1 0,-2 1-1,0 0 1,1-1-321,0 0 0,0 0 0,1 0 0,0 0 0,0 1 0,0 0 284,1 1 1,1 0 0,-1 0 0,1 0 0,1-1 0,-1 1-73,2 0 0,0 2 0,-1-1 0,-1 0 0,-1-1 0,0 2 47,1-1 0,-1 1 0,0 1 1,-1-1-1,0 2 0,0-1-57,-2 0 0,0-1 0,0 2 0,-1 0 0,0 1 0,-1 0-165,0 0 1,-1 0 0,0 0-1,12 0 1,0 1 219,-1 0 1,-1 1-1,-3-2 1,0 0 223,-2 0 1,-1 0 0,-1 0 0,-1-2-114,-1 0 1,-2-2-1,-4 1 1,-1 0 311,22 0 0,-7 0-537,-5 0 1,-6 0 607,-2 0 0,-13 5-1187,-6 1 0,-7 0 671,-6 3 0,-4-1 0,-2 5 0</inkml:trace>
  <inkml:trace contextRef="#ctx0" brushRef="#br1" timeOffset="25">14776 13855 8224,'-14'-14'0,"1"4"0,7-3 0,2 0 1454,4 0-933,0 1 0,7 3-203,3-1 0,5 5 5,1 2 1,6 2-32,6 1 1,1 0-292,5 0 1,2 1 99,4 2 0,-2 2-1021,3 5 0,-3 0 644,-1 3 0,-4-3-349,-2 2 0,-3-2-68,-3-4 0,-3 1 693,-7-4 0,3 0 0,-4-3 0</inkml:trace>
  <inkml:trace contextRef="#ctx0" brushRef="#br1" timeOffset="26">15260 13845 8224,'-18'18'429,"-1"-3"0,5 3-19,1-3 0,0 7 52,0 3 0,1 6 111,3 3 1,-1 2 155,1 2 1,3 0-254,0 2 1,4-6-56,-1 1 1,5-7-886,1-3 1,5-2 363,1-4 1,1-2-922,2-1 0,1-7 633,0-6 1,3-2-1194,0-1 1581,2-4 0,0-5 0,1-6 0</inkml:trace>
  <inkml:trace contextRef="#ctx0" brushRef="#br1" timeOffset="27">15717 13864 8296,'0'-28'0,"0"4"1758,0 2-591,0-1-820,0 7-108,0-1 0,-1 11-92,-2 3 0,1 2-103,-5 1 1,2 4-244,-1 3 0,-1-2-291,4 1-619,-5 0 435,7 3 0,0-2 255,4-1 1,5-4-46,-2 1 0,2-2 36,1-1 0,1 0 200,-1 0 0,3 0 239,1 0 0,-1 1-28,-2 2 1,-1-1 618,0 4 0,-1 2-355,-1 4 1,0 0 476,-4 3 0,1 4-327,-1 2 0,-2 5 136,2-1 1,-5 2-81,-1 1 0,-4 4 68,1 2 0,1-2-268,-2-1 0,4-2-283,-3-1 1,3 2 46,-3-2 1,4-3-359,-1-10-192,-3 3 359,5-8 1,-4 0-31,2-7 145,2-2 0,-3-2 405,4-2 1,0 1-40,0-5 0,0 4 181,0-3-532,0 4 1,4-2-196,2 4 0,4-3-645,2 0 1,-1 0 472,5 3 1,0 3 410,6 0 0,2 8 0,4-1 0</inkml:trace>
  <inkml:trace contextRef="#ctx0" brushRef="#br1" timeOffset="28">16341 14115 8108,'-10'-4'0,"4"2"201,0-4 1,4 3 421,-1-3 1,4 2-334,5-2 1,2 4-54,11-1 1,-2 2 174,8 1 1,4 3-127,5 0 0,7 4-139,2 0 1,8 1-260,-24-3 1,2-1 0,2 1 0,1-1 193,2-1 0,0 0 1,2-1-1,-1 0-67,0-2 1,-1 0 0,1 0 0,0 0 65,-2 0 1,-1 0 0,1 0 0,-1-1-59,-3 0 0,-2-1 0,0 0 0,-1-1-19,17-7 1,-4 4-22,-5 0 1,-5 1 117,-1-2 0,-8 2-129,-4 2 1,-8 2 275,2-2-141,-7 2 0,0 0 379,-6-2 1,-2 2-376,-5-2 0,-3-1-72,-3 0 1,-2-3-1,-4 1 1,-1 1-159,-2-1 0,-4-1 57,5-2 0,-4-1-52,6-3 1,-3 3 114,3-2 0,2-2-1,4 2 1,3-1 339,3 4-289,5 0 0,2 3 174,6-1 1,8 5-49,7-1 1,3 6 178,7 3 1,-2 4-76,5 2 0,1 2-179,-1 1 1,1 3 1,-1-3 1,-3 0-134,0 0 0,-4-3 37,-6 0 1,-4-2 64,-5 0 1,-4-1-202,-5 0 0,-9-2 39,-7-1 0,-7 1-662,-8 5 1,-5-1 337,-4 1 1,0 0-1094,2 0 0,2-1 80,2 5 1263,2-5 0,8 3 0,1-5 0</inkml:trace>
  <inkml:trace contextRef="#ctx0" brushRef="#br1" timeOffset="29">17840 13920 8181,'0'-10'0,"2"-1"779,4 2 0,5-2-252,11 8 0,3 0-300,6 3 1,2 2 47,4 4 1,2 1-515,-1 5 1,0 2-125,-7-2 0,-1 0-332,-5-2 1,0-1 349,-7 0 1,-1-3-453,-8 1 797,-4-5 0,0 2 0,-5-4 0</inkml:trace>
  <inkml:trace contextRef="#ctx0" brushRef="#br1" timeOffset="30">18119 14004 8181,'-12'15'0,"-1"1"0,2 3 878,5 6 0,1 6-302,5 3 1,0 3 70,0 4 0,0-3-171,0 2 1,1-2-747,2-4 1,3-2 61,3-4 1,0-4-113,1-3 1,-1 1-144,0-3 1,1-2-1224,-1-4 1686,4-7 0,2 6 0,3-7 0</inkml:trace>
  <inkml:trace contextRef="#ctx0" brushRef="#br1" timeOffset="31">18463 14059 8208,'0'-19'0,"0"-3"0,6 6 454,3 1 0,4 7 692,6 1 0,3 5-352,-1-1 0,4 2-331,-3 1 1,3 5-375,-3 5 1,-2 0 100,-4 6 1,-4 2-412,-6 4 1,-2 7 176,-4-1 1,-8 6 9,-4 0 0,-5 2 85,-1 2 0,-4-1-59,0 0 0,-3-3 408,4 0 1,2-8-148,3-1 0,6-8-140,1-5 0,4-2 430,5 0-143,0-5 0,4-1-260,2-4 1,7-3-394,6 0 0,1-1-472,5 1 1,0 2-861,6-3 1,-1 3 1584,5 1 0,-5 5 0,2 0 0</inkml:trace>
  <inkml:trace contextRef="#ctx0" brushRef="#br1" timeOffset="32">19022 14776 8181,'-6'-5'845,"0"-4"0,4 3-918,-2-4 0,3 3 34,1-2 0,1 0-1139,3 3 1178,-3 2 0,7 0 0,-3-1 0</inkml:trace>
  <inkml:trace contextRef="#ctx0" brushRef="#br1" timeOffset="33">9432 15801 8147,'-15'0'517,"3"0"0,2 0 23,0 0 0,5 0-113,1 0-171,12 4 1,3-2-1,7 4 0,2-4-15,2 1 1,6 1-365,6-1 1,7 0 146,6-3 1,-20 0 0,0 0-279,4 0 1,1 0 0,2 0-1,1 0 296,2 1 1,0-2-1,3 0 1,1-1 31,4 1 1,0-1-1,-2 1 1,0-1-344,2 2 1,0 0 0,0 0-1,0 0 336,0 0 0,0 0 0,2 2 0,1 0 68,3 1 1,1 0 0,-4 0 0,1 0-66,-14-1 1,0 0-1,0 0 1,2-1-1,-1-1 1,1 1-300,1 0 1,0 0-1,1 0 1,2 0-1,1-1 1,0 0 305,2 0 1,1 0 0,-1 0 0,0 0 0,0 0 0,1 0-248,1 0 0,1 0 0,0 0 0,-1 0 1,0 0-1,0 0 247,2 0 0,-1 0 0,1 0 1,-1-1-1,0 0 0,1-1 3,0 0 1,1 0-1,0 0 1,-4-1 0,-1 0-1,1 0-91,0 0 0,-1 0 1,0 0-1,-1 1 0,0 0 1,0 0-27,-1 0 1,1 0 0,-1 0 0,-1 0 0,0 0 0,-1 1-161,0-2 1,-1 1 0,0 0-1,-2 1 1,-1-1 0,0 1 79,17 1 1,-1 0 0,-4 0 0,-1 0 116,-3 0 0,-1 0 0,-1 0 0,0 0 0,-1 0 0,-1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070"/>
    </inkml:context>
    <inkml:brush xml:id="br0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18259 5726 17170,'18'0'-32,"1"-3"1,-1-1-752,1-1 774,4-1 1,-2-4 382,3 1 0,0 0-113,1-1 0,2 0 11,-2-2 0,1 1-11,-2-1 0,-1 2 129,-4 4 1,-1-1-107,1 4 0,-5 0-279,-1 3 1,-3 0-64,0 0 0,-1 3-293,0 0 1,1 3-206,-1-3 0,0 4 103,0-4 0,1 4-223,-1-1 0,3-1 185,1 1 1,3-3 212,0 0 0,2 1 85,0-1 0,1 0 188,-1-3 0,1 3 145,0 0 1,-1 0 130,1-3 1,-5 0 109,-1 0 0,0 0 105,0 0 0,-1 0-114,-3 0 1,1 0-137,-1 0 1,0 0 177,1 0 0,3-3-281,3 0 0,-2-4 324,2 1 0,-1 0-289,4 0 0,3 1-1,3-1 0,-1-2-179,1 1 1,-1 3 17,1 1 1,4-1 35,-5 1 1,5 0-34,-4 3 1,5 0-201,1 0 1,0 0 7,-3 0 1,1 0-20,2 0 1,-2-1 92,2-2 0,2 2-25,1-2 1,-2 0 156,0 0 0,-4 2 48,0-2 0,0-1 70,0 1 0,-4 0-66,-2 3 0,-4 1-94,-2 2 0,2-1 126,-3 4 0,0 1-294,0 2 1,1 0 52,2 0 0,-2-2-57,-1-1 1,1-1 6,2 1 0,2 1 40,2-3 1,1-1-70,1-3 1,3 0 202,-2 0 0,3-1 75,3-2 0,2-2 92,4-1 1,1-2 105,-1 2 1,3-2 8,1 2 0,-1-1-108,-3 4 1,-4 0 18,-2 3 0,-5 0-102,-1 0 0,-4 3 113,0 0 0,-1 1-186,-1-1 0,0 1-18,3 3 0,-2 0 20,1-4 1,0 3-63,1-3 1,-1 1 240,3 0 0,-2-3-120,3 2 1,-3-2-90,2-1 0,1 0 6,3 0 1,-3 0-283,0 0 1,-4 0-165,0 0 0,3 0-486,1 0 1,-1 1 944,1 2 1,-1 2 0,4 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483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12653 7579 8243,'-4'-19'0,"-1"0"826,0-3-423,-3 7 1,4-6 52,-3 8 0,-1 1-174,2 3 0,-3-1-393,-4 1 0,2 0 37,-5-1 1,1 2 46,-4 2 1,0-5 4,1 1 1,-4-2-253,0-1 1,-2 2-19,2-4 0,-4-1 107,1-3 1,-2-2 88,-1-1 1,-4-3-168,-2 3 1,-3-6 445,-3 4 0,0-5-374,-3 4 0,20 11 0,-1 1 259,0-1 1,-1 0 0,-2 0-1,0 1-5,0 1 0,1-1 0,-1 1 0,-1 0 68,0 1 0,0 1 0,-1 0 0,-1 0-16,1-1 0,-1 0 1,-2 0-1,-1 0-61,2 0 1,0 0-1,-2 0 1,1 0-75,2 2 0,1 0 0,-3-1 0,0 1 48,-1 0 1,1-1-1,1 1 1,0 0-279,-2 0 1,0-1-1,2-1 1,-1-1 239,0 0 0,-1-1 0,0 2 0,0-1-72,-1-1 0,0 1 0,2 1 0,1 0 37,-2-1 0,0-1 0,2 1 0,-1-1 20,0 0 0,-1-1 0,0 0 0,0 0 96,-1 0 1,0 0 0,1 0 0,0 0-81,1 0 1,-1 0 0,-1 0 0,0 0 84,1 0 1,1 0-1,-4 0 1,0 0-70,1 0 1,-1 0-1,0 1 1,0 1 56,0 0 0,0-1 0,-1 3 0,1 0-42,0-1 0,0 0 0,0 1 0,-1 0 7,0 1 0,-1 0 1,3-1-1,-1 1-13,0 0 0,1-1 0,1 1 0,-1 0-6,0 0 1,-1-1-1,1 1 1,1 0-59,-4-1 0,1 1 1,3 1-1,0 2 36,-2-1 0,1 1 0,-1 1 0,1 0-9,1 0 1,0 0 0,-3 1-1,0-1 20,0 0 0,0 1 1,1 1-1,1 1 3,-3 0 1,1 1-1,-1-2 1,1 1 5,-2 1 1,0-1 0,-2 1 0,0-1 4,1 2 0,0 0 1,0 0-1,1 0-223,0 0 0,0 0 0,1 2 0,1-1 255,0 1 1,-1-1-1,1 1 1,-1 1 93,-1-2 1,0 1-1,3-2 1,1 1-36,-1 0 0,0 1 0,3 0 0,0 0-45,2-1 0,0 1 1,-1 0-1,0 0 28,1 0 1,0-1 0,1 0 0,0 0 3,0 2 0,1 1 0,2-3 0,0 0-29,1 0 0,-1 1 0,-21 2 124,-2-1 1,7 0-144,2-3 1,4 0 216,3 0 0,0 0-808,6 0 1,2 0 818,7 0 0,1-3-1247,-1 0 1,5-3 549,1 3-777,3-5 1324,5 3 0,-4-4 0,4-1 0</inkml:trace>
  <inkml:trace contextRef="#ctx0" brushRef="#br0" timeOffset="1">7160 5596 8435,'-22'-7'472,"1"-3"0,-4 3 708,3 4 0,3 3-802,4 3 1,-1 6-309,-2 7 0,-6 5-670,-4 0 1,-2 5 354,-7-1 0,1 6-3,14-14 0,0 0 0,1 1 0,0-1 237,-1 0 0,0 0 0,0 1 1,0 0-184,-19 13 0,1-3 166,3-4 0,-2-3-7,1 1 0,4-7 145,9-2 0,3-3 410,3-1 1,4-2 47,3-1 1,6-3-178,3 3 0,2 0-172,1 4 0,7 3 329,2 3 1,10 2-129,-1 4 0,8 0-175,2 6 0,3-6-187,3 6 1,6-2 66,-3 2 0,3 0-217,1 0 1,-6-3-693,2 0 0,-6-4 487,0 4 0,-2-3 297,-1 3 0,-2 2 0,0 3 0,2 0 0,1 3 0,2 2 0</inkml:trace>
  <inkml:trace contextRef="#ctx0" brushRef="#br0" timeOffset="2">10130 10624 8430,'-5'-10'0,"1"1"0,4 0 0,1 4 13,2 1 0,4 0 123,9 1 0,1 0 134,11 3 1,-1 0-179,7 0 0,0 0-10,4 0 1,3 0-244,3 0 1,-2 0 268,1 0 0,-4 1-483,-2 2 1,-6-1 187,-9 5 1,-2-3 186,-7 5 0,-5 2 0,-4 8 0</inkml:trace>
  <inkml:trace contextRef="#ctx0" brushRef="#br0" timeOffset="3">10475 10707 8819,'-5'0'764,"0"2"-1180,5 1 1,0 6 696,0 6 0,0 7-63,0 3 1,0 6 214,0 3 0,-3 3-100,0 4 1,-3 0-446,3 3 0,-4-3 48,0-4 1,2 0-248,-1 1 1,1-3-20,-1-4 0,2-1-248,4-8 1,0-1-423,0-2 1000,4 4 0,1-4 0,4 4 0</inkml:trace>
  <inkml:trace contextRef="#ctx0" brushRef="#br1" timeOffset="4">10894 10819 10774,'4'-9'-752,"2"-5"1163,6-1 0,4 3-132,6 2 0,3 2-260,6 5 1,1 0 149,2 3 0,1 0 20,-4 0 1,0 4 21,-3 2 1,-5 3-120,-5 4 0,-4-1-253,-8 7 1,-2 2 162,-4 6 1,-5 2-124,-4 2 1,-5 3-20,-4 3 1,-5 1-219,-2 2 1,2-4 408,2 1 1,1-7-17,1-2 0,5-3 270,1-4 1,4-4-104,3 2 0,2-10 186,4 0 1,1-3-62,2 1 0,3-3 51,6-4 1,7 0-123,6 0 0,3-1-169,3-2 0,5 0-200,4-3 1,5 0-536,-2-3 1,4 4 479,3 1 0,-4 3 168,1 1 0,-3-3 0,-2 2 0,1 5 0,0 6 0</inkml:trace>
  <inkml:trace contextRef="#ctx0" brushRef="#br0" timeOffset="5">12151 10996 8384,'-15'-4'0,"2"-2"301,3-7 0,5 6-36,2-2 0,3 2-139,3-3 0,7 1 34,5 0 1,6-4-103,0 1 0,9-5 165,2 2 0,4-6-324,4-1 0,7-3 145,-21 14 1,0 1-1,2-2 1,0 1 75,1 0 0,1 0 0,1 1 0,0 1-44,3-2 0,1 0 0,-2 1 1,0 1-251,1 1 1,0 1-1,0 0 1,-1 1 279,1 3 0,1 0 1,-2-1-1,1 1-51,2 1 1,-1 1-1,-3-1 1,0 1-98,1 0 1,0 2 0,-3-1 0,0 1-101,0 0 1,2 1 0,-1 0 0,1 1 82,2 1 0,0 1 0,-3 0 1,0 0 112,0-1 0,0 1 1,-2 1-1,0 0-11,-1 0 1,0 1-1,0 1 1,0 0 17,0 0 1,0 0 0,-2-1 0,-1 0-12,25 9 1,-3-2-92,-4 2 0,2-2 130,-5-1 1,-4-3 12,-5 2 0,0-4 295,-3-2 0,0-1-306,-9 1 1,-3-2 980,-6-4-887,-1 0 1017,-4 0-1110,-1 0 1,-5-4 51,-2-2 1,-6-5-238,-7-2 0,-1 0-191,-2 0 1,-3 2 192,1-4 0,-4-1 24,3-3 1,0 1 19,4-1 1,0 5 1,3 1 0,-2 0 10,5 0-26,3 1 1,5 6 253,4 0 1,1 4 43,2-2 0,5 4 21,7 4 0,2 2-76,7 6 0,4 0-25,3 3 1,4 1-144,-4 2 1,0 1 112,-3-1 1,-2 1-202,-1 0 0,-3-5 90,-6-1 0,-7-3-232,-6-1 1,-4 4-213,-5-1 0,-9 0-271,-10-2 0,-7 3-940,-5 3 1,-4 2-107,-6 4 1440,1 2 0,20-10 0,1 0 0,-1 0 0,0 0 0</inkml:trace>
  <inkml:trace contextRef="#ctx0" brushRef="#br0" timeOffset="6">12039 9711 8403,'0'-23'-1140,"0"4"855,0-3 1,-3-1 734,0 2 0,0-1 223,3 3-790,0 5 299,0 0-197,0 9 1,3 8 123,0 7 1,1 6 6,-1 3 0,-2 8 299,2 7 0,1 3-111,-1 3 1,4 7-466,-6-21 0,1 1 0,1 0 0,1 2 214,-1 0 1,0 1 0,1-2 0,0 0-83,1 2 0,0-1 0,0-2 0,0-1 72,8 24 1,-2-5-8,4-4 0,0-10 241,0-13 0,-1-7-202,-5-8 0,1-7 257,-1-6 0,0-4-75,0-8 1,2-3-495,1-6 1,0-3-69,3-6 1,-4 0-52,2-3 0,1 3 121,2-4 1,-2-1 58,-6 18 0,0 1 0,6-23-85,-6 23 1,0 0 0,8-22-69,-3 4 0,-1 6 327,-2 4 1,-4 13-171,0 6 406,-4 8 0,1 12-61,-6 4 0,-1 6 61,-2 6 0,-3 8-34,3 9 1,-1 3 72,1 5 1,1 5-409,3-25 0,1 1 0,0 0 1,1 1 191,-2 0 1,0 0 0,2 1-1,-1 0-3,1-1 1,0-1 0,2 2 0,-1-1 42,3 22 1,6-8 473,-1-4 0,3-9-328,-3-5 0,0-9 41,1-12 1,-1-2 29,0-1 0,4-5 246,-1-4 0,0-5-414,-2-5 1,2-4 507,1-5 1,2-1-900,-3-5 1,1 0 208,-4-4 0,4 1-275,-1 0 0,0-4-70,-2 1 1,-1 4-367,0 5 1,0 2-512,-3 1 338,2 4 1,-6 7-32,4 7 0,1 19 951,-7 5 0</inkml:trace>
  <inkml:trace contextRef="#ctx0" brushRef="#br0" timeOffset="7">12896 9981 8403,'0'-12'0,"0"-1"0,0 1 341,0 3 0,-2 0-297,-1 3-477,-2 2 0,-7 8 311,-1 2 0,-2 3 136,2 0 0,1 0 283,3 1 0,-2 3-91,-1 3 0,5-2-162,-3 2 0,7-1 21,0 4 0,2-4-64,1 1 0,0-2 60,0 2 0,4-4-111,3-6 0,2 0 16,3-3 0,2-3-209,1 0 0,6-1-303,-2-6 1,1-2 218,-1-3 0,3-5-12,-1 2 1,0 0 176,-6 0 1,3 0 59,-2 0 0,-3-2 102,-1 5 0,-5 2 122,-4 4-7,2 4 1,-5-1 272,0 6 0,-4 3 24,-5 7 0,-1 1-103,1 5 0,3-2-381,-1-1 0,5 1 132,-1-1 1,2-2-166,1 2 1,0-5-25,0 2 0,1-6-153,2-1 0,3-4 282,3 1 0,4-6 0,2-2 0</inkml:trace>
  <inkml:trace contextRef="#ctx0" brushRef="#br0" timeOffset="8">13240 10018 8403,'0'-6'251,"0"0"635,0 4-654,0-2-27,0 12 1,0 1-174,0 7 1,0 2 177,0-3 0,0 0-668,0 0 1,0-3 70,0 4 0,0-5-648,0 2 339,0-3 696,4-1 0,5-3 0,6-2 0</inkml:trace>
  <inkml:trace contextRef="#ctx0" brushRef="#br0" timeOffset="9">13333 9925 8403,'-4'-18'-238,"3"3"-185,-2 3 1,2 5 176,1 0 30,0 5 1,4-1-64,2 6 0,-1 3 279,2 3 0,-1 0 0,3 5 0,0 0 0</inkml:trace>
  <inkml:trace contextRef="#ctx0" brushRef="#br0" timeOffset="10">13519 9907 8424,'-4'-5'-278,"3"0"700,-7 5 0,7 5-138,-2 1 1,2 3-144,1 4 1,0-2 67,0 4 0,0-2-351,0 2 1,0-2-132,0 2 0,0 1-161,0 2 1,0 2 60,0 2 1,-3-3 372,0 3 0,-9 2 0,2 0 0</inkml:trace>
  <inkml:trace contextRef="#ctx0" brushRef="#br0" timeOffset="11">13324 10130 8424,'-3'-22'212,"0"1"1,4 3-86,5 6 1,3 5-533,4 0 0,2 5 78,7-1 0,-3 2-36,3 1 0,-1 0-55,1 0 418,-3 0 0,8 4 0,-3 1 0</inkml:trace>
  <inkml:trace contextRef="#ctx0" brushRef="#br0" timeOffset="12">13761 10000 8335,'-9'-4'-268,"-2"-5"570,1-3 0,-1 3-104,5 3 1,1 3-190,-2 0 1,0 2 95,-5 1 1,1 1-154,-1 2 1,5 3 85,1 3 1,0 0 33,0 1 0,2-1-94,4 0 1,4 0-150,2 1 0,3 2 265,0 1 1,1-1-85,3-3 1,-2 4-12,5-1 1,-2 2 45,2-2 0,-3-2-116,-4 3 1,1-3 96,-1-1 1,-1 1-7,-1-1 0,-3-3-33,-4 0 0,-1-3 26,-2 0 0,-3 1-477,-3-1 1,-3 0 24,-1-3 439,1-4 0,-2-1 0,0-5 0</inkml:trace>
  <inkml:trace contextRef="#ctx0" brushRef="#br0" timeOffset="13">14450 9665 8539,'0'-10'17,"0"1"0,-1 0 216,-2-1 1,-2 4-108,-4 0 1,-2 4 96,-1-1 1,-1 3 54,-3 3 1,-1 3-75,1 7 0,-2 1-174,0 5 0,3 7 152,3 1 1,-2 9-177,2 1 1,0 4-483,2 6 1,4 4 448,3-25 0,0 0 1,0 3-1,1 1-24,-1 1 0,-1 0 1,2-1-1,0 0 52,2 0 0,0-1 0,0 0 0,0-1-40,0 0 1,0 0-1,0 0 1,0-1-7,0 26 1,0-8-43,0-8 0,0-5 82,0-7 1,0-5-4,0-5 0,-1-7-520,-2-2 345,-2-4 0,-4-3-1207,-1-2 1556,1-6 1,-4-10-1,-2-5 1</inkml:trace>
  <inkml:trace contextRef="#ctx0" brushRef="#br0" timeOffset="14">14152 10009 8481,'22'-12'0,"0"-1"0,6 2-214,-3 5 1,4 2-317,-4 4 0,-3 1 110,0 2 1,1 3 419,-2 6 0,-3-1 0,4 2 0,-3-4 0</inkml:trace>
  <inkml:trace contextRef="#ctx0" brushRef="#br0" timeOffset="15">14562 10018 8481,'-14'-4'0,"0"0"-78,5-2 224,0 2 1,-1 5 7,1 2 0,1 3-34,2 7 1,-2-2-22,5 5 0,0-4 38,3 3 1,0-2-29,0 2 0,1-3-149,2 0 0,2-1 128,5-2 1,0-1-89,2-2 1,0-2 100,3-4 1,1 0-142,2 0 0,-2-4-18,0-2 1,-4-2-196,3-1 1,-3-4 90,0 1 0,-1-1-89,-2 4 0,0-3 7,1-1 1,-4 1 53,0 2 292,-4 1 0,2 3-175,-4 0 232,4 4 1,-3 2 59,2 6 0,-2 2 203,-1 1 0,5 4-51,1-1 1,-1 4-161,1-4 1,0 1 73,4-4 0,-4 0 212,0 1-103,0-1 0,4-4-114,-1-2 1,-3-2 26,0-1 1,-4-1-148,2-2 1,0-2-75,-1-4 0,3-2-5,-3-1 1,3 0-277,-3-3 1,4 0-889,-4 0 0,4-2 547,-1 5 1,2-4-1834,2 4 2369,-1 0 0,4 2 0,2 1 0</inkml:trace>
  <inkml:trace contextRef="#ctx0" brushRef="#br0" timeOffset="16">15354 10475 8402,'-6'-9'547,"2"3"0,13-3-67,3 6 0,6 5-507,3 1 1,2 4 26,2-1 0,6 3 101,0 0 0,4-1 72,2-1 0,4 0-392,-1-4 0,-1 0-226,-4-3 1,-8 0-839,-5 0 1283,-2 0 0,-2 4 0,1 1 0</inkml:trace>
  <inkml:trace contextRef="#ctx0" brushRef="#br0" timeOffset="17">15605 10614 8402,'-14'10'1343,"-3"3"-824,5 3 0,-1 10 79,4 5 0,4 5-171,2 4 1,-2-1-535,2 5 0,0 0 12,3 6 1,0-7-430,0 1 1,4-5 74,3-2 0,1-2-260,1-1 1,4-8-1130,-1-2 1838,5-7 0,-3 1 0,5-4 0</inkml:trace>
  <inkml:trace contextRef="#ctx0" brushRef="#br0" timeOffset="18">16341 10754 8314,'3'-18'0,"0"3"94,4 1-1,-2 9 1,-1 1 248,-4 4 1,-7 0-95,-5 0 0,-5 4 214,2 3 1,-3-2-258,-1 1 0,2-1-58,1 1 1,0 3-327,3-3 0,4 2 109,3 1 1,4-2-191,-1-1 1,3-3 40,3 3 0,2-4 15,4 1 0,4-2 92,-1-1 0,5-1-175,-2-2 0,3 2 266,0-2 1,-3-1-94,-3 1 0,2 0 476,-2 3 1,-3 0-181,-2 0 1,-5 5 615,1 4 1,-2 5-174,-1 4 1,-4 8 61,-3 2 1,-1 6-276,-1 0 0,0 7-353,-1 2 1,1-2 132,0 0 1,0-3-99,3-1 0,-1-1-435,4-5 1,-4-2 225,0-11 0,-1 2-329,-1-8 1,-4 0 207,1-6 0,0-2-198,2-4 1,0-4 154,-3-2 1,6-2 531,-2 2 0,2-5-34,-3 1 0,5-1-85,2 2 0,2-1 816,1 1 0,0 0-396,0 0 1,5 2 29,4 1 0,5 3-406,5-3 1,0 4-389,3-1 0,2 3-5,4 3 0,3 3-860,0 6 811,4 3 0,-2 8 0,4 0 0</inkml:trace>
  <inkml:trace contextRef="#ctx0" brushRef="#br0" timeOffset="19">18193 7663 8214,'-37'-4'103,"0"0"1,0-2-1,0-1 138,2-2 1,-1 0 0,-1-1-1,0 1-760,0 4 1,-1 1 0,-3-2-1,-2 1 690,-3 3 0,-1 1 0,0-2 0,-1-1-135,0 1 1,0 0 0,1-2 0,2-1 60,2-1 0,2-1 0,1 0 0,0-2-2,1-3 1,1-2-1,1 2 1,0-1-92,3-2 1,0-2 0,-1 1-1,1 0-93,1-1 0,0-1 1,1 0-1,-1 0 2,-1-1 1,0-1-1,-1-1 1,1-2-148,-1-2 1,1-1 0,0-2 0,0-2-20,1-1 1,1-1-1,-1-1 1,1-2-7,-1 0 1,1-2 0,-1-2 0,1-1 215,1 1 0,0 0 1,3-3-1,1 1-14,1 1 0,2 1 1,2-1-1,0 0 44,2 1 1,0 0-1,3 4 1,2 1-89,2 4 1,1 0-1,2 3 1,3-1 284,3 3 0,1 0 0,2-26-27,11 2 0,7 7-113,-1 21 1,2 0-1,5 0 1,1 1-39,4-1 1,3 0 0,2 1-1,2 1 22,2-1 0,1 2 0,1 1 1,0 1-55,3 1 1,0 1 0,2 1 0,1 1 44,1 0 1,1 1 0,2 1-1,0 2 3,-14 3 0,1 1 1,-1 1-1,15-1 1,0 2-91,2 0 0,-1 0 0,-1 4 0,0 1 100,1 2 1,1 1 0,-17 1 0,0 0 0,1 1-25,0 2 1,1 0-1,-1 1 1,-2 0-1,0 1 1,-1 1 8,16 7 1,-2 2-1,-15-5 1,-1 1-1,-1 1-15,14 11 0,-1 1 1,-14-9-1,-1 1 1,-1 0-2,1 2 1,-1-1 0,-1 2-1,9 10 1,-2 2 11,1 3 1,-3 1 0,-2-1-1,-3 1 6,0 0 0,-2 1 1,-2-1-1,-1 0 50,0 1 0,-1 0 1,-5-5-1,0 0-24,-2 2 1,-2 0-1,0-4 1,-2-1 66,-1 0 0,0 1 0,-2-2 1,0 0-51,-2 0 1,-2-1-1,0-3 1,-1 0 80,-1-1 0,-3 0 0,-3-2 0,-2 0-125,-3 1 0,-3-1 1,-3 2-1,-3-1 4,-4 0 1,-2-1 0,-2-1 0,-1-1-76,-4 0 1,-2-1-1,-3 1 1,-1-1 1,-3-1 1,-3-1-1,13-6 1,0 0-1,-2 1 51,-2-1 0,-2 1 0,0-1 0,0 0 0,-1 0 0,-1 0 0,-1 0 0</inkml:trace>
  <inkml:trace contextRef="#ctx0" brushRef="#br0" timeOffset="20">7802 8650 8253,'-46'0'0,"-1"0"0,10 0 659,6 0 1,10 0-287,9 0 1,6-1-179,3-2 0,6 2-57,3-2 0,4-2-275,6 2 0,1-4 38,11 1 0,0-6 168,10 0 1,1-3-325,7 2 1,-1 1 351,1 2 1,0 2-142,-20 5 0,1 0 0,0-1 0,2 1 16,0 1 1,1 1-1,1-1 1,1 0-263,-1 2 0,0 0 0,3 1 0,0-1 275,1 2 0,1 0 0,3-2 0,0 2-5,1 1 0,1 0 0,-1-1 0,-1 1-284,2 0 1,-1 0 0,-1 0 0,0-2 292,1 0 1,0-2-1,3 1 1,0 0 130,1 0 1,-1 0-1,2 0 1,-1 0-77,-3 0 1,-1 0-1,1 0 1,2 0 105,0 0 0,0 0 0,1 0 0,0-1-8,1 0 1,0-1-1,0 2 1,-1-1-20,0 0 1,-1-1-1,0 0 1,0 0-62,2 0 0,0 1 1,0-1-1,-1 1 2,1 0 0,0 2 1,-2 0-1,-1 1-86,-1-1 1,-1 1 0,-2 0 0,0 0 65,1 0 0,0-1 0,0 0 0,0-1-274,0 2 0,0-1 0,-2 0 0,-1-1 268,-1 0 1,-1 0 0,-3 0 0,1 0 17,-1 0 0,0 0 1,-1 0-1,0 0-49,-1 0 0,1 0 0,-1 0 0,0 0 19,20 0 0,4-1 3,-3-2 1,-6 2-1,-6-2 1,-2-1 264,-5 1 0,-5-1-293,-8 1 1,-3-3 750,-6-3 0,-4 0-677,-2-1 0,-2-3 737,-1-2 1,0-3-687,0-1 0,0-3 191,0-3 0,0 0-186,0-3 1,0 1 37,0-7 1,-4 0-1218,-2-3 0,-2-3 265,-1-3 1,-1 2 473,1-5 0,-5 5 33,-1-3 0,-3 0 319,9 19 1,0 0 0,-10-20-73,1-1 1,-1 7-108,0 1 1,-2 1 332,-1 3 1,-3 3 303,3 3 0,-4 1-352,2 5 1,-9 1-18,-4 2 0,-1 3-316,-5 1 0,-1 4-171,-2-2 1,-6 6 252,24 3 0,0 2 0,-2 0 0,0 2-180,-2-2 0,-1 1 1,0 0-1,0 1 241,-1-1 0,-1 2 0,-1-1 0,0 0 8,-4 0 0,-1 0 0,3 0 0,0 0-122,-3-1 1,1 2 0,1 0 0,0 1 205,1-1 1,-1 1 0,0 0 0,0 0-43,-3 0 1,0-1 0,3-1 0,0 1 28,-3 1 1,0-1 0,3 0 0,-1-1-32,0 0 1,0 0-1,-1 0 1,1 0 52,-2 0 1,0 0 0,1 0 0,0 0-44,0 0 0,-1 0 1,0 0-1,1 1 1,-4 1 1,0-1 0,-1 0 0,0 0-12,-1 2 0,1 1 0,-2-2 0,0 2-296,3 0 0,0 1 0,-2 0 0,-1-1 275,0 1 0,0 0 0,-1 1 0,0 0 26,2 0 0,1 1 0,-2-1 0,0 0 20,3-1 1,0-1-1,1 1 1,1 0-22,-1-1 1,1 1 0,-1 0-1,1-1-97,1 1 1,0-1 0,1 1 0,1-1 110,4-1 0,1 0 1,-2 1-1,0-1 6,2-1 1,-1-1 0,0 2 0,1 1 31,0-3 0,1 1 0,2 0 0,0 0 65,4-1 0,0 1 0,-23-1 469,1 2 0,3 2-368,4 1 0,6 3-112,6 0 0,6 1 701,3 3 0,-1 4-903,2 5 1,-1 7-79,3-1 1,4 6-275,-1 0 0,2 1 89,-2 0 1,3 1 185,4-2 0,-1 2-1035,1 1 0,4 5 1197,2 1 0,2 5 0,1 0 0,2 1 0,4 3 0,-1-25 0,0 0 0</inkml:trace>
  <inkml:trace contextRef="#ctx0" brushRef="#br1" timeOffset="21">14953 11341 14858,'-1'-9'-2854,"-2"3"1200,2-2 1776,-3 7 766,4-3-501,0 4-1,-4 4 0,2 1-8,-4 4 0,-1 1-232,-2-1 0,0 3 257,-1 1 1,-3 3 60,-3 0 1,-4 1 57,-2 2 1,-8 0-246,-1-1 0,-4 2 215,-2 2 0,-6-3-602,-3 3 1,21-12 0,0-1 289,-1-1 0,-1-1 1,0 1-1,0-1-132,-22 5 1,22-7-1,0 0 36,1 2 1,-1-1-1,-1-2 1,-1-1-68,1 0 0,0 0 0,0 0 1,-1-1 175,-20 5 0,-1-3 47,4-4 0,-3 0-138,2 0 0,6-1-92,7-2 0,-3 1-222,-4-5 1,2 4 158,5-3 1,-2 3-147,1-3 1,2 3 75,-1-4 0,-4 1-140,-5-3 0,0 0-63,0-1 0,-4 0 282,-3-2 1,24 6-1,0 0 25,-24-9 1,24 7-1,-1 1-47,-22-8 0,-1 0 206,3 3 0,1 1-95,-1-1 1,9 2-8,4 0 0,4 1-94,2 0 0,5-1 202,5 1 1,6 1-863,6 2 0,5-3 251,1 3 1,5 1-78,8-1 0,2 3 586,7-4 0,-2 5-1037,5-1 0,-1 2 23,1 1 970,-2 0 0,-2 0 0,1 0 0,0 0 0</inkml:trace>
  <inkml:trace contextRef="#ctx0" brushRef="#br1" timeOffset="22">12849 11266 14631,'0'-13'-2192,"0"-1"1687,0-1 1,0 1 448,0 5 1,3 3 370,0 0 0,3 2 1024,-3-2-1022,1 4 0,-5-2-412,-3 4 0,-2 1 263,-6 2 1,-3 2 87,-3 5 0,-5 0 38,-2 2 0,-2 0 49,-1 3 1,1-2-98,3 2 0,-3-3-203,2 0 1,3-2 147,4 0 1,0-1 129,6 0 1,-1-2-123,4-1-193,4-4-61,0 6 1,10-6-143,1 4 1,5 1 39,2 2 1,3 0-26,0 0 0,2 4 0,4-1 0,-2 4 16,1-4 1,-1 4-60,-1-4 1,-1 4-346,1-4 1,-1 4 160,-3-4 0,1 5 355,-7-2 0,2 3 1,-6 0-1</inkml:trace>
  <inkml:trace contextRef="#ctx0" brushRef="#br1" timeOffset="23">11983 11871 19521,'0'-9'-3277,"0"0"1534,0-1 1504,0 5 0,0 2 230,0 6 1,0 8 318,0 7 0,0 6-85,0 7 1,3 3-237,0 7 0,5 2-376,-2 7 0,-1-21 1,1 1 325,0 2 1,1 1 0,-1-1 0,1 0 4,-1-1 1,0 0 0,1-4 0,1-1-141,1-1 0,0-1 0,9 20-156,-2-13 0,1-6 244,-1-16 1,-2-4 377,2-2 1,-4-7 300,4-5 0,-4-5-262,4-4 1,-2-5 106,2-2 0,3-6-230,-3-3 1,3-2 227,-3-1 0,-2-5-357,2-1 1,-5-6-282,2-1 0,-4 5-144,-3 5 1,1 5-172,-3 4 0,-1 11-364,-3 4 609,0 9 1,0 11-90,0 9 0,0 4 660,0 5 0,-3 3 85,-1 6 1,1 5 214,3 4 1,0 7-354,0-4 1,3 4 87,1-7 0,6-1-238,-1-4 0,6-4 199,-3-7 0,5-6-124,-2-9 0,0-3 330,0-6 0,0-3 134,0-3 0,0-4-237,-3-9 1,-2 0-335,3-3 1,-3 1-9,0-4 0,-1 2-653,0-2 1,-4-1-1493,-2 4 2182,3-4 0,-5 7 1,3-4-1</inkml:trace>
  <inkml:trace contextRef="#ctx0" brushRef="#br1" timeOffset="24">12961 12318 12603,'-10'0'0,"4"-3"-561,0 0 43,0-4 0,-4 6 506,1-2 1,0 2 232,0 1 1,-1 4 191,1 2 1,0 3-315,-1 4 0,4-2-102,0 5 1,4-1-200,-1 4 1,2-4 188,1 1 0,1-5-142,2 2 1,2-3-78,4-1 0,4-4 193,-1-1 0,5-3-297,-2-1 0,3-5 154,0-1 1,1-2-64,0-1 1,-5-1 244,-1 1 0,0 0 58,-1-1 1,1 2 313,-4 2 1,-3 1 112,1 2-160,-5 2 1,2 1-459,-4 6 1,0 2 282,0 1 1,0 4-188,0-1 0,1 5-203,2-2 1,-1 0-162,4 0 0,0-3 264,4 0 1,3-2-1,2 0 1</inkml:trace>
  <inkml:trace contextRef="#ctx0" brushRef="#br1" timeOffset="25">13352 12355 12603,'-10'0'0,"1"4"194,0-1 1,1 4-623,1-1 0,0 2-12,4 2 1,0 2 803,3 1 1,0 2-221,0-2 0,0 2-320,0-3 0,3 4-148,0-4 0,4 1-333,0-4 1,1-1-416,1-1 973,0-3 0,5 0 1,0 1-1</inkml:trace>
  <inkml:trace contextRef="#ctx0" brushRef="#br1" timeOffset="26">13398 12272 11306,'-4'-19'-1013,"3"5"526,-2 1 1,3 7 349,3 3 1,-1 2 83,4 1 0,1 4-173,2 2 1,0 3-432,1 4 626,-1-3 1,4 8-1,2-4 1</inkml:trace>
  <inkml:trace contextRef="#ctx0" brushRef="#br1" timeOffset="27">13650 12300 10880,'-5'4'198,"0"1"185,5 4 0,0 4-97,0-1 0,0 6-395,0 0 1,0 2 73,0 5 1,0 0-104,0 3 1,3-1-104,1 1 1,-1 1-435,-3 2 1,3-6-808,0 0 1455,0-4 1,-3-3 0,0 1 0</inkml:trace>
  <inkml:trace contextRef="#ctx0" brushRef="#br1" timeOffset="28">13575 12495 11306,'0'-18'-1687,"0"3"968,0 3 328,4-3 1,2 8 349,3-2 0,3 6 85,1-1 0,7 3 0,0 1 0</inkml:trace>
  <inkml:trace contextRef="#ctx0" brushRef="#br1" timeOffset="29">14013 12337 11333,'-4'-9'-633,"-3"-1"0,2 5 420,-1 2 1,-3 2 328,-4 1 1,0 1 233,1 2 1,-2 0-121,-1 6 1,-3-1-78,2 4 0,3 2-105,1-2 1,2 4-57,4-4 0,2 3 88,4-2 0,1 2-113,2-2 0,5 0 12,5 0 0,5-3-59,-2 2 0,4-2-44,-5-4 0,2 1-75,-2-4 121,3 5 1,-9-6 125,0 4-12,-3-4 1,-11 3-49,-1-2 0,-6-2-278,-4 2 0,-1 1 351,-2 0 0,-4 3 0,-1-2 1</inkml:trace>
  <inkml:trace contextRef="#ctx0" brushRef="#br0" timeOffset="30">14972 12076 8460,'-14'-9'-732,"-1"0"0,0 0 771,0 3 1,-1 2 572,-2 4 0,-1 5-292,0 4 1,1 5-107,-1 4 0,1 5 182,-1 2 1,3 3-147,1 3 0,7 5 143,-2 5 0,6 6-371,-2 0 0,5-20 0,0 1 115,-1-2 0,1 0 0,0 5 0,1-1-278,0 0 0,0-1 0,0 1 0,0 0 89,0 1 0,0 0 0,1-1 0,1-1-169,-1 0 1,1-2 0,1 22 124,-3-15 1,0-6-42,0-6 0,0-4 47,0-2 1,-4-6-43,-2-4 0,-4-4 128,-2 2 1,1-3-531,-5-1 0,1-5 400,-4-1 1,-1-7 133,-1-6 0,-3-4 0,-4-5 0</inkml:trace>
  <inkml:trace contextRef="#ctx0" brushRef="#br1" timeOffset="31">14497 12495 14002,'19'-14'647,"4"-3"-433,5 5 0,4 3-31,6 6 1,-4 2-873,0 1 0,-1 4 270,1 3 0,-5-3 371,-4-1 1,0 2 0,3 0 0</inkml:trace>
  <inkml:trace contextRef="#ctx0" brushRef="#br1" timeOffset="32">14981 12421 8909,'-9'6'-710,"0"0"0,-1 3 676,1 4 0,4 0 23,2 0 1,2-2 527,1 5 1,0-5-117,0 1 0,4-1-245,2-2 0,5-3-50,2 0 1,3-3-150,0 0 1,-2-2-62,2-1 0,-5-4 156,2-3 1,0-1-82,-1-1 0,1-1 51,-4 1 0,1-1-335,-1-3 1,-3 3 16,0-2 0,-4-2 157,1 2 0,-2-1 125,-1 4 1,4 0 2,-1-1 0,1 1 193,-1 0 1,-1 4-70,4 1 0,-3 3-119,3 1 1,1 0 53,2 0 0,0 5 382,1 1 0,-1 6-141,0 4 0,0 1-205,-3 2 1,1 0 94,-4-1 1,3 2 124,-3 2 0,0-6-29,-3 3 0,4-7-15,-1 1 763,0-7-602,-3-2 1,0-5-315,0-2 1,0-6-129,0-3 1,1-4-242,2 0 1,2-2-100,4 0 0,2-1-491,1 1 0,0 0-558,3 2 1418,-4 3 1,11 0 0,-2-2 0</inkml:trace>
  <inkml:trace contextRef="#ctx0" brushRef="#br0" timeOffset="33">15698 12700 8444,'-5'-19'0,"1"5"390,4 1 0,1 4-608,2 3 1,-2 3 217,2 6 0,-2 2 0,-1 4 0</inkml:trace>
  <inkml:trace contextRef="#ctx0" brushRef="#br0" timeOffset="34">10847 10856 8512,'-9'0'-865,"0"0"0,-1 0 1728,1 0-35,0 0-375,-1 0 76,1 0-192,4-4-168,1-1 1,7-4-149,0 0 1,4-1 112,-1 1 0,6 0-128,0-1 0,2 3-57,-2-2 0,-1 1 37,5-4 1,-2 2-57,2 0 1,1 1 143,-1 0 0,1-1-16,-2 1 1,2 0-13,-5 0 1,5 0-9,-2 3 1,0-2 55,0 2 0,-3 0 127,4 0 0,-4 4-243,4-1 0,-4 1 101,4-1 1,-5 2-141,2-2 0,-2 2 127,1 1 0,-1 0-46,1 0 0,-1 0 0,-2 0 1,3 3-12,1 0 0,-1 1 51,-3-1 1,1-1 5,-1 4 0,0-2-26,1 2 1,-4-3 5,0 3 0,-1-3 10,1 3 0,2-3-7,-5 4 1,1-4-29,-1 3 0,-2-3 33,2 3 0,-2-3-2,-1 4 1,0-4 42,0 3 1,0 0 6,0 3 1,0-2-2,0-1 1,0 0-41,0 3 0,0 1-59,0-1 1,0 0 69,0 1 1,-1-1-175,-2 0 1,1 2 93,-4 1 1,3-2-26,-3 3 0,-2 0 54,-4 0 1,2 3-12,-3 0 0,-1-2-17,-2 2 1,2-1 12,-2 4 1,4-4-4,-4 1 0,4-1 11,-4 4 1,5 0-46,-2-1 0,3 1 27,1-1 0,-3 0-7,3-2 0,-2 0 7,4-3 0,2-1-6,-1-3 1,3 3 12,-3-3 0,4 2-6,-1-4 0,1-2 5,-2 1-4,3 0 6,-3 3 1,3 0-2,-2-3 0,2 2 52,-3-7 5,4 3-6,0-4-316,-4 0 30,-1 5 0,-5 0 209,1 4 1,0-1-28,-1-2 1,1 3 33,0-3 1,1-1-150,1 1 303,-1 1 0,4-1-57,-2 0-45,2-4 160,4 2 0,1-4 221,2 0 0,3 0-228,6 0 1,0 0-112,3 0 0,0 0 3,0 0 0,3 0 33,-3 0 0,6 0 27,1 0 1,3 0-46,-4 0 0,5 0 53,-1 0 0,3-3 11,3 0 1,-2-3 5,2 3 0,-2-5-73,-1 2 1,0 1 11,0-1 0,-4 0-45,-3-4 0,-5 4 69,-4 0 1,-1 4-282,-2-1 212,0-2-170,-4 4 184,-1-4-13,-4 5 221,0 0-236,0-4 1,4 2 8,-1-4 1,1 3-24,-1-3 0,-1 0-6,4 0 1,-3-1-24,3 4 178,-3-4-84,5 2 1,-7-2-376,2 1-102,-2 4 614,3-2-183,-3 4 120,7 0 1,-2 0-102,3 0 0,-3 0 1,0 0 1,2 0 9,4 0 0,-1 1-6,5 2 1,-4-2-82,4 2 1,-2-1 73,2 1 0,1-2-166,-1 2 1,-2 0 133,2 0 1,-5-2-253,2 2 0,-3-2-300,-1-1 217,-3 0 1,-1 0-113,-2 0 233,-2 0 0,-1 3-689,-6 0 0,-6 1 259,0-1 1,-4 2-2016,4 5 2623,-5-1 0,3 5 0,-5 0 0</inkml:trace>
  <inkml:trace contextRef="#ctx0" brushRef="#br1" timeOffset="35">11220 10754 18072,'-10'-4'-2181,"1"-1"1217,0-5 155,3 5 258,2-3 0,5 7 1100,2-2-558,3 2 1,3 5 0,0 1-1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519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3426 6406 8063,'0'-9'0,"1"2"-731,3 1 0,1 1 718,4-1 0,4-1 196,3 3 1,6-2 276,3 3 1,2-3-222,5 3 1,-4-3 23,4 2 0,-5-3-129,-2 1 1,-2 1 277,-4-1-147,-5 4 94,-5-7 1,-13 8-107,-8-2 1,-7-1-260,-6 1 0,0 0 88,-10 3 0,0 4-154,-5 2 1,2 2-169,-3 2 1,0-4 329,1 0 1,-2 0 97,2 4 0,6-2-82,0-2 1,8 2 103,4-1 1,6-3 104,4-1-28,6 2 1,7-4-372,8 2 1,9-2 155,7-1 1,6-1-130,3-2 0,5 1 98,1-4 1,5 0-197,-2-4 0,0 4 91,0 0 1,-7 1 39,2-1 1,-7-2-42,0 5 32,-6-4 262,-7 6 1,-10-3-92,-8 4 1,-8 1-37,-7 2 1,-7 2-38,-3 4 0,-2 1-64,-1-1 0,-3 0 73,0 1 0,-1-2 9,1-2 1,-1 2-47,-2-1 0,-1-3-106,4-1 0,3 1 901,3-1-703,4 0-88,3-3 0,10 0 31,11 0 0,8-3-131,11 0 1,2-3 107,7 3 0,0-4-19,7 4 1,-3-3-41,5 3 1,-1-3-243,-2 3 1,-3-3 151,0 2 1,-2-2 84,-1 3 0,-2-3 106,-10 3-96,-3 0 1,-7 2 200,-3-2 0,-7 2-55,-9-3 0,-3 4 98,-6 4 0,1-3-124,-1 2 1,-3 1-245,1-1 1,-1 3-431,3-3 0,2 1 272,1-1 1,3-2-2641,3 3 1274,5-3 1653,1-1 0,17-5 0,2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520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7840 8752 7402,'0'-9'734,"4"1"-538,2 1 0,2 2-59,2 2 0,3 1-9,3-4 1,1 4-6,2-1 0,1-1 115,1 0 1,0 0-116,4 1 1,-5 2 2,2-2 0,1 2-34,-1 1 1,2 0-22,-2 0 1,0 3-146,-3 0 0,2 0 127,1-3 0,4 0-88,-1 0 1,-2 0 96,2 0 0,0-1-157,3-2 0,-1 1 117,-2-4 0,1 0 40,-5-4 1,4 4 16,-3 0 1,3 1 114,-3-1 0,-1-2 13,-2 5 0,-1-3-126,1 3 1,-3 0 86,-1 3 1,-3 0-48,0 0 1,1 0 48,0 0 1,-1 3-7,-2 0 0,-4 3 10,0-3 1,0 5-37,3-2 0,1-1-4,-1 1 1,-1-3-110,-1 4 1,2-1 110,0 3 0,0-3-228,4 0 1,0 0 62,0 0 0,3 2-154,0-2 1,1-2-3,2 0 0,1-3 119,1-1 1,0 0 115,4 0 0,-3-1 135,2-3 0,-2-1-58,3-4 1,-3 0-103,3-1 1,-2-2 178,2 0 0,1-1-116,-4 4 1,4 3-58,-1-1 0,-6 4 27,0-3 1,-4 4-6,1-1 0,0 3 26,-3 3 1,-1 1-15,-2 2 0,0 3-14,2-3 0,0 1 5,3-1 0,1 2-63,2-5 0,1 0 68,0-3 0,3 0 76,3 0 0,2 0-79,1 0 0,4-3 2,2 0 0,2-4 39,2 4 0,-1-3-131,0 3 1,0-3 163,1 3 0,-1-4-51,0 4 1,-1 0 80,-2 3 0,2 0-53,-5 0 0,2 0 35,-5 0 1,2 4-47,-5 3 0,-3-2 34,0 1 1,1 0 152,-2 3 0,1 1-121,-3-1 0,3 0 110,-1 1 1,4 1 9,-3-2 1,4 3-225,-1-6 0,1-1 124,2 1 1,8-4-323,1 1 1,3-1-418,0-2 0,1-5 7,5-1 1,2-3 182,-22 3 1,1-1 0,0 2 0,1 0 102,-2-1 0,0 0 1,25-5-1378,-1 2 1,0 4 1638,0 2 0,-1 2 0,-4 1 0,0 2 0,-1 4 0,0 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521"/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9925 10354 10452,'-6'-9'-2126,"0"3"1266,4 2 1452,-2 0 0,5 3-43,2-2 1,-1 2-334,4 1 0,0 3 147,4 0 1,-1 1-140,0-1 1,2-2-220,1 2 0,-1 1 256,5 0 0,-4 0-163,4-1 1,3-1 177,2 4 1,2-4-424,-1 1 1,0 1 13,3-1 1,5 1 38,-2-4 0,-1 0 124,-2 0 0,-1 0 27,1 0 1,1 0-51,-1 0 1,-2 3 32,-1 0 1,-3 0-31,0-3 1,0 0 37,-1 0 0,1 0-79,0 0 0,-1 0 70,1 0 1,3 0-17,-1 0 0,-2 0 34,-4 0 1,1-3 26,3 0 0,-2-4 66,-1 4 0,1 0-96,-1 3 0,-3 0-11,0 0 0,0 0 11,-1 0 1,1 0-66,-4 0 1,4 4-9,-1 3 0,0-2-23,-2 1 1,-1 0 18,0 4 1,5-4 19,1 0 0,0-1 7,0 1 0,1-2 19,2-4 0,2 0-32,2 0 0,2 0 51,4 0 0,0-3-36,-1 0 0,2-4 64,2 1 1,-5-2 17,2-2 0,-2 4-17,2 0 1,-3 0 4,0-4 1,-1 5-52,0 2 0,2 1-9,-4-1 1,1 2-39,-2-2 0,-2 3 9,0 3 0,-1 1-73,-2 2 0,1 2 16,2-1 0,0-2 15,-1 1 0,2-3 4,2 3 0,-2-3 9,5 4 0,0-5-83,3 1 0,0-2 101,0-1 1,1-4-225,2-3 0,-2-1 98,2-1 1,-3 1-650,-3 1 1,-2 0 815,-1 4 1,-2-4-1,2 2 1</inkml:trace>
  <inkml:trace contextRef="#ctx0" brushRef="#br1" timeOffset="1">11387 11192 8515,'-8'-10'344,"2"1"1,-2 3 517,5 0-517,-4 4 0,1-2-387,-7 8 1,-1 1 115,-5 4 1,1 3 117,-1 1 1,1 2-175,-1-2 0,4 3-160,3 0 1,3 0 46,2 0 0,3 0-174,4-3 1,4 3 83,3 0 1,5-2 109,4 2 1,4-2-7,2 2 1,3 2-10,-3-3 0,-2 3-37,-4 0 1,-4 1 96,-6 0 1,-1 0 134,-5 3 0,-1-6-85,-3 3 0,-5-3 136,-6-1 1,0-1-376,0-5 1,0-1 136,0-2 1,1-2-185,5-4 1,0 0 147,-1 0 0,5-4 118,2-2 0,-2-6 0,0-3 0</inkml:trace>
  <inkml:trace contextRef="#ctx0" brushRef="#br1" timeOffset="2">11592 11136 8495,'-5'0'2371,"1"5"-1805,4 4 0,-3 6-154,-1 6 0,0 3 27,1 4 1,2 1-98,-2 2 1,-1-1-543,1 4 1,0 0-198,3 4 1,0 0-454,0 2 1,3-6 213,0 1 1,3-8-1575,-3-3 2210,0-7 0,-3 5 0,0-8 0</inkml:trace>
  <inkml:trace contextRef="#ctx0" brushRef="#br1" timeOffset="3">11434 11387 8267,'-5'-9'123,"1"0"0,4-1-82,4 1 0,4 4-351,4 2 1,5 2 1,-2 1 0,4 0 138,3 0 1,-2 3-214,5 0 0,0 0 383,3-3 0,4 0 0,1 0 0</inkml:trace>
  <inkml:trace contextRef="#ctx0" brushRef="#br1" timeOffset="4">11750 11322 8267,'-9'1'0,"0"2"0,2 1 404,1 2 1,3 6-56,-3-3 0,4 4 96,-1-1 0,2 2-108,1 5 1,0 0-286,0-1 0,0 1-69,0 0 1,4-4 110,2 1 1,2-5-409,2 1 1,2-5 206,1-4 0,0-2-205,-1-1 0,0-4-68,3-3 1,-3-4-87,0-1 0,-1-5 194,2 2 0,-6-2 128,2 1 1,-2 0 136,-1 4 1,-1-1-307,-2 4 926,-2 4-479,3 0 1,-7 7 277,0 1 1,-3 6-166,3 6 1,-3 3-399,2 1 0,-2 0-125,3 3 1,0-1-755,3 4 1030,0-5 0,8 3 0,3-4 0</inkml:trace>
  <inkml:trace contextRef="#ctx0" brushRef="#br1" timeOffset="5">12197 11452 8241,'-9'-9'306,"-4"4"-103,1 2 1,0-1 255,2 1 1,1 0-183,0 7 0,-4-2-50,1 4 1,-1 0-214,4 3 0,3 4 108,0-1 1,4 5-620,-1-2 0,3 0 277,3 0 1,5 1 227,4 2 0,6-2-8,1-1 0,3 1 0,6 3 0</inkml:trace>
  <inkml:trace contextRef="#ctx0" brushRef="#br1" timeOffset="6">12439 11117 8405,'0'-12'297,"0"-1"0,0 1 113,0 3-205,0 3 0,0 3 243,0 6 0,0 7-132,0 5 0,0 7 78,0 3 1,0 6-95,0 3 1,-3 6-253,0 4 1,-3 1-451,3 2 0,-1 3 257,1-1 0,2-21 1,1 1 47,-2-1 1,0 0-1,2-1 1,-1 0-342,1 22 1,0-5-279,0-4 0,0-7-127,0-5 757,0-8-414,0-11 800,0-9 1,3-8-180,1-4 1,-1-4 322,-3 4 0,0-5-204,0 2 1,0-3 159,0-1 1,0 0-90,0-3 0,0 2-106,0-1 1,3 1-114,0 1 1,3 1 42,-3-1 1,4 0-101,0 1 0,1 3 34,1 3 0,5 2-4,1 0 0,2 2-22,-2 2 1,3 2-95,-3 4 1,2 0 42,-2 0 1,-1 4 58,-5 2 1,-1 2 12,-1 2 1,-3 2-21,-4 0 1,-4 2-141,-3-2 1,-2 0 61,-3 3 1,0-2-8,-3 2 1,2-4 11,-2 2 0,4-3-123,-2-1 1,3 1 334,0-1-209,1 0 1,4-2 439,2-1 0,2-3-184,1 3 0,5-4 214,4 1 0,5 1-191,4 0 1,2 2-76,2-3 0,-2 4-273,5-1 1,-3 0-503,3 0 0,-1-1-897,0 1 1,-1 1 1493,-4-4 0,-1 5 0,1-3 0</inkml:trace>
  <inkml:trace contextRef="#ctx0" brushRef="#br1" timeOffset="7">12747 9991 7013,'4'9'0,"1"0"0</inkml:trace>
  <inkml:trace contextRef="#ctx0" brushRef="#br1" timeOffset="8">12970 10009 8430,'-9'0'0,"-1"-4"433,5 3 0,5-3-349,6 4 0,3 0-478,0 0 0,0 0 48,1 0 0,2 0 346,0 0 0,5 0 0,-2 0 0</inkml:trace>
  <inkml:trace contextRef="#ctx0" brushRef="#br1" timeOffset="9">13361 10102 8466,'-14'-4'0,"4"2"222,7-4 1,3 4-564,3-1 1,-1 2 340,5 1 0,3 4 0,4 1 0</inkml:trace>
  <inkml:trace contextRef="#ctx0" brushRef="#br1" timeOffset="10">4581 6210 8300,'-24'0'87,"-4"0"0,3 0 193,-3 0 0,7 0-27,-1 0 0,-1 0 0,2 0 0,-2 0-293,1 0 1,-2 0 134,-4 0 1,-2 1-260,-4 2 0,2 0 110,-8 3 0,2-3-210,-5 3 1,0 0 158,-4 4 1,0-1-326,1 0 1,-4 1 374,1-1 0,22-5 0,0 1-24,0 0 0,1-1 1,-1 1-1,0 0 73,1-1 0,0 1 1,-26 4-19,2 1 1,1-1 35,23-4 0,0-1 1,-23 3-36,-1-1 1,3-4 140,0 1 1,3-2-271,-3-1 0,7 0 216,-4 0 0,2 0 32,2 0 0,-5 0 6,2 0 1,0-1-39,0-2 1,-1 2 8,-2-2 1,-1 2-131,1 1 1,-2 1 107,-1 2 1,1-1-63,-2 4 1,3-1-10,0 1 0,5 2-102,1-5 1,0 0 40,1-3 0,-1 0-107,4 0 1,3 0 188,0 0 1,3-1-37,-3-2 0,1-2 143,-2-5 0,0 1-83,4 0 0,-4-1 105,1 1 0,2-3-31,1-1 0,2-2 11,1 2 0,3-3-42,0 0 1,4 0 116,0 0 0,1-1-296,1 1 0,4-2 471,-1 0 0,1-4-481,-4 0 0,5 1 354,1 2 0,0-3-283,1 1 1,-5-5 146,1 1 1,2 2-123,-2 1 1,4-1 68,-3-2 1,3 1 25,0-1 0,2 4-28,4 0 0,1-2-28,2 1 0,2-4-70,-2 2 1,6 0 72,3-1 0,2-1 5,2-5 1,3 1-49,3-4 0,-2 4-16,2-1 0,-1-1 7,4 1 0,-1-2-13,1 5 0,0-1 131,-1 7 1,1-4-93,0 1 1,0 3 42,3 0 1,2 2-27,4 2 1,1-4-19,2 0 0,2-1-234,4 2 0,0 1 200,1-2 0,0 6 39,2 0 0,-2 2-8,3-2 0,-3 3 116,-1 3 1,2 1-110,1 0 0,-1 3 58,5-1 1,-1 2-45,4-1 1,0-1 52,3 4 1,-2-4-391,1 4 0,3-4 341,-26 4 1,1 0 0,0-1 0,2 0 2,0-1 0,0 0 1,0 0-1,-1 0-2,2-1 0,-1 0 0,0 0 0,0 1 43,1-1 1,-1 0-1,2-1 1,-1 0-43,3 1 0,-1 0 0,0-2 0,-1 0 24,0 2 0,0 0 1,-2 0-1,0 1-18,0 1 0,1 1 0,-2-1 0,1 0 62,1 1 0,-1 0 0,-1 1 1,0 0-49,0 0 1,0 1 0,0 0 0,0 1 46,25 0 1,-1 0-68,0 0 1,0 1-13,-26 0 1,1 1-1,0 0 1,1 0-45,-2 1 1,0 0 0,2 1 0,-1 0 39,1-1 0,0 1 0,0-1 0,-1 2-67,-1-1 1,1 1 0,0 0 0,0-1 68,0 1 1,-1 0 0,2-1 0,-1 1-111,1 0 0,0-1 1,24 6 30,-3-1 0,-4 3 32,-2 1 0,0 3-110,0 0 1,-5-2 323,-3 2 1,-2 3-121,1 2 0,-2 5 179,-4-1 1,-1 0-159,-2 3 1,-3-2 3,-3 5 1,-2 2-134,-1 1 0,-3-1 63,-3 1 1,-2 0-119,-2 3 1,-2 4 78,-4-1 1,0 2-29,0-2 1,-5 2 47,-4 5 0,-5 2-6,-4-3 1,-1-1 11,1-8 1,-5-1-14,-2-2 1,-2 1-133,-1-4 0,-3-1-53,0-5 1,-4 1-266,1-4 1,-10 4 473,-2-2 0,21-11 0,0 0 0,0 0 0,0-1 0,-1 0 0,0 0 0,-2 1 0,1 0 0,-1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532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17327 5661 8182,'-6'-6'258,"0"0"1,4 2 51,-1-2 442,2 4 1,1-1-389,0 6 0,4 2-434,2 5 1,1 2-215,0 1 1,1 0-546,-2-1 1,2-1 178,2 1 1,0-2 649,2 0 0,-1 3 0,2 2 0</inkml:trace>
  <inkml:trace contextRef="#ctx0" brushRef="#br0" timeOffset="1">17737 5624 8223,'1'-10'1540,"2"1"-983,2 0-328,5 0 1,-4 3-399,0 3 0,-4 3 114,1 3 1,2-1-574,-2 5 1,1-2 141,-1 1 0,-1 1-60,4-4 0,-3 4 546,3-4 0,1 4 0,2-2 0</inkml:trace>
  <inkml:trace contextRef="#ctx0" brushRef="#br0" timeOffset="2">18110 5670 9771,'0'-5'2248,"0"1"-2416,4 4 1,0 1 167,2 2 0,2 2 0,-2 5 0</inkml:trace>
  <inkml:trace contextRef="#ctx0" brushRef="#br0" timeOffset="3">16368 3957 8288,'0'-9'0,"0"-1"-722,0 1 916,-4 0 639,3 0 1,-4 0 263,2 3-713,2-2 0,-7 7-335,2-2 0,-4 3 148,-2 3 0,0 3-379,-3 6 1,-1 3 204,-2 3 1,-1 2-172,1 2 0,-1 5-78,0 4 0,5 0-165,1-3 0,4-2 4,3 2 1,3-7 123,6 4 0,3-4 381,6-3 0,4-3-155,6-3 1,-3 2 315,3-2 0,-2 1-101,-2-4 0,-2 3-46,-1 1 1,-6 2-70,0-2 1,-6 3 8,0 0 1,-5-1-250,-1 4 1,-7-6 74,0 6 1,-5-2-492,-1 1 1,-1-2 267,-2-1 0,2 0 325,1 0 0,-2-1 0,4-5 0</inkml:trace>
  <inkml:trace contextRef="#ctx0" brushRef="#br0" timeOffset="4">16694 3892 8289,'0'-19'970,"4"5"-638,-2 0 1,5 14-78,-4 7 1,-1 5 64,-5 7 0,-2 6-73,-5 3 1,1 6-113,0-3 1,-1 4-142,1-1 1,1 3-454,2 3 0,-2 3-541,5 3 0,-3 0 282,3-3 420,0 3 1,3-8 0,0 4 0</inkml:trace>
  <inkml:trace contextRef="#ctx0" brushRef="#br0" timeOffset="5">16471 4236 8295,'9'-9'-184,"1"0"1,3 0-348,2-1 1,4 2 600,3 2 0,-1 2 16,3 4 0,-3 0-911,1 0 825,2 4 0,-5 1 0,4 4 0</inkml:trace>
  <inkml:trace contextRef="#ctx0" brushRef="#br0" timeOffset="6">16815 4125 8337,'-5'1'315,"2"2"1,2 3-82,1 6 0,0 0-257,0 3 1,0 4 120,0 3 1,0 0-609,0 0 1,0-2 141,0 2 1,0-4-30,0-2 0,1-4 269,2-6 1,0-2 72,7-4 1,-5-5 72,7-4 1,-3-3-88,3-4 0,-1-2 174,2 3 0,-6-2-73,2 2 1,-1 1 462,1 5 0,-3 3 91,0 0-28,-4 4 0,6-1-256,-5 6 1,0 5-133,-3 4 1,0 5-738,0-2 0,0 0 332,0 0 0,0 0-119,0 0 0,1 1 91,2-7 263,2 3 0,4-7 0,1 4 0</inkml:trace>
  <inkml:trace contextRef="#ctx0" brushRef="#br0" timeOffset="7">17290 4134 8295,'0'-14'132,"0"1"0,-3 0 328,0 0 0,0 1 528,3 3-621,-4-1 0,0 1 133,-3 0 1,-1 3-99,2 3 1,-3 3-351,-4 3 1,3 3 124,-3 3 1,3 1-334,1 3 0,1 1-71,1 5 0,0 2-379,4 1 1,0 0 164,3-3 1,1-1 141,2 1 1,-1 2-415,4-3 0,2 2 209,4-8 1,-1 4-173,5-4 0,-1 1 676,4-4 0,4-4 0,1-1 0</inkml:trace>
  <inkml:trace contextRef="#ctx0" brushRef="#br0" timeOffset="8">17607 3520 9466,'0'22'760,"-1"2"-491,-2 4 0,-2 8-147,-5 5 0,1 8-522,4-21 0,1 0 0,-2 2 0,-1 0 410,1 3 1,0-1 0,-2 0 0,0 0-81,2 0 1,0-2 0,-1 1-1,1-2 48,2 0 0,-1-2 0,-3 24-264,2-4 0,1-10 339,5-9 0,0-4-318,0-6 1,0-3-113,0-3 282,0-6 936,0-2-954,0-4 0,0-8 336,0-4 1,0-2-357,0-1 1,4-4 95,-1-3 1,4-3-39,-1 0 0,2-3 84,2-3 0,0 2 130,2-2 0,-1 0-97,1 3 1,0-2 154,0 5 0,-1 2 413,5 1 1,-1 4-243,4 2 0,0 6 163,-1 4 1,1 5-119,0 1 0,-2 4-380,-1 5 0,-4 5 72,-6 1 1,-2 3-64,-4 0 1,0 1-73,0 0 1,-5-1-263,-4 1 1,-1-1 69,-6 1 1,1-1 81,-4-3 1,0 2 200,1-5 1,-1 0-100,0-6 0,5 1 497,2-4-89,1 0-201,2-3 5,4 0 1,5 0 130,6 0 1,2 0-52,2 0 0,-1 0-111,0 0 0,0 0-140,1 0 1,-1 4 98,0 3 1,4 1-138,-1 1 0,1 0-31,-4 1 0,3-1-247,1 0 0,2 1-93,-2-1 1,3 0-275,0 1 1,1-1-542,2 0 0,0 1 503,-1-1 0,1-3 718,-1 0 0,5 0 0,1 4 0</inkml:trace>
  <inkml:trace contextRef="#ctx0" brushRef="#br0" timeOffset="9">18175 4367 8245,'0'-10'3276,"0"1"-1101,0 4-1942,0-3 1,-1 7-683,-2-2 449,2 2 0,-8 5 0,4 1 0</inkml:trace>
  <inkml:trace contextRef="#ctx0" brushRef="#br0" timeOffset="10">6369 10540 8161,'-1'-15'109,"-3"3"-83,3 2 1,-3 0-134,4 1-8,0 4 0,1 1 328,2 4 0,3 0-42,3 0 0,1 4 201,3 2 1,-2 5-121,5 2 1,-1 3-84,4 0 1,2 2-22,1 0 1,0-2-98,-3-1 0,2 0 41,1 0 1,4-1 84,-1-5 0,-2-4-226,2-2 0,0-4 88,3-5 0,0-4-211,0-9 0,1-4-22,2-2 0,-2-1-162,2-2 0,-5 0 231,-1 0 0,-4 3 48,4 0 0,-5 8 95,-2 2 0,0 5-98,-6 3 0,1 3 292,-4 4 1,0 1-73,1 2 1,2 4 98,1 5 1,0-1-51,-1 5 1,0-1 82,3 4 1,-2-1-152,2-3 0,1 0-8,2-3 0,2-5-53,2 3 1,-1-7 40,3 0 0,-2-2-174,3-1 0,0-4 81,3-2 1,-3-3-207,-1 0 1,-2 0 67,3-1 0,-4 1-111,0 0 0,-1 0-9,-1 3 1,-4-1 127,1 4 0,-5 0-35,1 3 44,-1 0 1,-2 4 243,0 2 0,-2 2-135,-1 2 0,0 2 180,3 1 0,1 0-40,-1-1 0,1-4 68,3 1 0,-2-2-77,5 3 1,0-5 20,6-2 1,-1-2-68,3-1 0,-2-1 20,3-2 0,2-2-241,1-5 1,5 1 131,-5 0 0,2-4-211,-2 1 0,2-1 17,-2 4 0,2-3 42,-5-1 1,0 4 80,0 3 0,1 0-17,-4 0 1,0 2 106,-4 4 0,4 0-97,0 0 1,-1 4 256,-2 2 0,3 3-124,-1 0 1,4 1 214,-3 3 1,4-2 22,-1 5 0,-2-5 10,2 2 1,0-3-118,3-1 0,0 1 19,0-1 0,0-4 47,0-2 0,4-2-59,2-1 1,1 0-443,-1 0 1,2 0 136,-1 0 1,-2 0-731,1 0 1,-1 1 81,1 2 582,-2 7 0,-4 4 0,0 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543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14748 7123 8259,'-9'-14'0,"3"3"566,0-5-111,4 5-402,-3 2 0,5 10 143,0 8 0,0 6 125,0 6 1,0 7-49,0 6 1,1 7 187,3 2 0,-3 10-732,0-25 1,1 0 0,-2 4 0,1 1 304,-1-1 0,0 1 1,0 2-1,0 1-110,0-2 0,0 0 0,0 1 0,0 0-101,0-2 0,0-1 1,0-2-1,0-2 71,0 19 1,1-9 37,2-7 0,-2-7-243,2-5 348,-2-9 237,-1-2 292,0-7 1,-4 3-301,-2-4 0,1-3 92,-2 0 1,-2-4-257,-3 1 1,-1-3-135,4 0 0,-1-3 2,-3-1 0,2-2-166,-5 2 1,5-2 137,-2 2 1,3 1-65,1 3 53,-1-1-79,1 5 77,4 1 1,2 5 22,6 2 0,2 3 696,4 7 1,1 1-272,-1 5 1,4 0-239,-1-1 0,1-2-111,0-1 0,-2-2-166,5 2 1,-5-5 118,1 0 1,2-5 41,-2-5 0,5 0 61,-2 0 1,4-8-73,3-5 1,-3-4 16,3-5 1,1 1 83,-1-4 0,-1 1 167,-2-4 0,0 4-109,-1 2 0,-3 6 65,-3 0 1,-6 5 11,-3-2-124,-2 7 0,-2 2-125,-2 4 1,-3 1 76,-6 2 0,-3 2-94,-3 5 0,-5-1 60,-2 0 0,-2 0-191,-1 1 1,0-1 72,0 0 1,-1 2 48,-2 1 0,3-5 160,0 3 1,5-6-82,4 2 0,4-4-44,-1 1 22,9-2 0,-2-2-518,9-2 1,5-2-129,1-4 0,6-1-372,4 1 1,2 1 987,4 2 0,2-3 0,4 4 0</inkml:trace>
  <inkml:trace contextRef="#ctx0" brushRef="#br0" timeOffset="1">13156 10977 8129,'-13'-9'0,"6"3"398,-3 0 0,2 3-151,-4-4 0,1 5-107,-1-1 1,-4 2-6,-2 1 0,-6 0-180,-7 0 0,-7 4 113,-9 3 1,20-3 0,-1 0-212,-2 1 1,-2-1-1,-2 1 1,-1-2 225,-2 1 1,-1-1 0,3 0 0,-1 1-300,-1-2 1,-1-1-1,1 1 1,-1-1 196,-1-1 0,0 0 1,-1 0-1,-1 0 57,0 0 0,1 0 1,0-2-1,1-1 28,0-1 0,1-1 0,1 0 0,1-2-32,0-2 1,1 0-1,0 0 1,0 0-68,-1-3 0,0-1 0,1 2 1,1 0-31,1 0 0,1-2 0,0-1 1,2 0 26,-2-1 0,1-1 0,1-4 1,0-1 25,1 0 1,0-1 0,1-2 0,2-2 19,3-1 0,2-2 0,2-2 0,2-1-21,2 0 0,2-1 0,0-3 0,0-1-21,3 1 1,2 0 0,0-1-1,3 0-47,3 3 0,1-1 0,0-1 0,1 0 33,0 0 1,0 1 0,3-3-1,2 0-56,1 1 0,1 0 0,3-1 0,3 0 123,1 4 1,3 0-1,1 0 1,3 1-55,4 1 1,3 2 0,1-2 0,3 0 124,3 2 0,1 1 0,1 0 0,2 1-442,0 1 1,2 1 0,3-1 0,1 1 376,-12 10 1,0 0 0,1 1 0,1 0 0,1 1 0,0 0-7,0 2 0,0 0 0,1 2 0,0 0 0,2 1 0,-1 1 0,-1 1 0,0 1 0,0 0 1,2 2-1,-1 1 0,1 0-2,1 1 0,1 1 0,-1 1 0,2 1 0,0 0 0,-1 2-19,0 0 1,-1 1 0,0 1 0,0 2 0,-1 1 0,-1 1-70,-3 2 0,-1 2 0,0 1 0,-1 0 0,-1 2 0,0 0 19,0 2 1,-1 0 0,-1 2 0,0 0 0,-2 2 0,0 0-9,10 13 0,-2 1 0,-2 1 0,-3 0-207,-6 0 0,-1 0 0,-2-1 0,0 0 307,-1-1 1,-2 1 0,-2-1 0,-2-1 7,-2 1 0,-1-1 0,-2-2 0,-2 0 124,-5-4 1,0 0 0,-1-1-1,0 1 231,-2 24 0,-3-25 1,-2-1-56,-8 21 0,3-23 0,-2 0-78,-15 20 1,9-23 0,-2-1 133,-2 1 0,-2-2 0,-3 2 0,-1-1-481,-3-1 0,0-1 0,-3 2 0,-1 0 28,-2-1 0,-1 0 0,-3-1 0,-2 1-59,-3 1 1,-1 0-1,14-6 1,0 0-1,0 0-100,-1-1 0,0 1 1,-1-1-1,1-1 0,-1 0 1,1-1-874,-14 4 1,0-2 1078,-2-1 0,-1 0 0,3-1 0,-1 0 0,-1-1 0,1 1 0</inkml:trace>
  <inkml:trace contextRef="#ctx0" brushRef="#br0" timeOffset="2">11536 9376 8335,'5'-1'0,"-2"-2"0,-2 1 0,-1-4 0,1 3-23,3-4 1,-3 4 262,2-3 1,1 0 193,-1-4 0,1 1-179,-1 0 0,-2 0-37,2-1 1,-2 0-181,-1-3 1,0 2 129,0-4 0,-4 0-219,-2 0 0,-2-3 82,-2 2 0,0-1-27,-2-2 1,-3-2 73,-3-1 0,-2-1-41,-2 1 1,-2 2 25,-4-5 0,2 0 12,1-3 0,-2 3-13,2 0 0,-1 4 24,1-4 1,-5 4-42,2-1 0,-2 3 37,2 0 0,-4 1 17,-2-1 0,-4 1-37,1 3 1,-6-2-263,6 5 1,-6-4 250,-1 4 1,-4-2-20,-2 2 0,23 7 0,0 0-12,1-2 1,-1 1 0,-24-1 16,24 4 0,1 0 0,-2 0 1,0 0-199,-2-2 0,1 0 1,1 1-1,0-1 58,2 0 0,-1 1 1,1 0-1,0 1 56,-2 0 1,0 0 0,-2 2 0,1-1 44,-1-1 1,1 0-1,0 2 1,0 0-3,3-1 0,-1 1 0,-2 0 0,0 1 3,1 0 1,0 0-1,-1-2 1,0 1 1,1-1 1,1 1-1,-1-1 1,0 0 9,0 2 1,0 0-1,-25 0-17,0 0 0,26 0 1,-1 0 34,1 0 1,-1 0 0,0 0 0,1-1-30,-23-2 1,-2 2 5,24 0 0,0-1 0,-23 1 4,1 1 1,-2 0-4,0 0 1,0 1-13,25 1 1,1-1-1,-22 0 12,-2 2 1,1 2 33,0-2 1,1 0-33,-2-3 0,3 3 11,0 0 1,4 3-13,-1-3 1,4 3 2,-4-2 1,2 2-8,-1-3 0,0 4 0,3-1 1,-3 3-20,-3 0 1,0 0 23,3 1 0,-2-1 45,5 0 1,-1 0-48,0 1 0,3-1 83,-2 0 1,2-2-82,4-1 0,1-4 131,2 1 1,3 1-128,0-1 0,1 0 8,6-3 0,-5 0-85,1 0 0,1 0 99,-1 0 0,5 0 13,-2 0 0,-1 0-122,1 0 0,1 0-109,2 0 1,-3 0-109,1 0 1,-1 1-225,3 2 1,1 0-56,-1 3 1,2-1-847,1 1 1416,3 2 0,-1-2 0,0 3 0</inkml:trace>
  <inkml:trace contextRef="#ctx0" brushRef="#br0" timeOffset="3">7318 8417 8453,'-10'0'373,"-2"0"0,0 3-56,-3 0 0,2 1 60,-2-1 1,-2 6-148,-5 3 1,-1 8-187,-5-2 1,-4 7 74,-2 0 0,-6 3-360,0 3 1,2-3 60,7 0 0,5-4 171,10-6 1,4-6-18,6-3 0,2-6 18,8 0 0,6-2 373,9-1 0,3 0-93,6 0 1,7 3 301,3 0 1,2 2-172,0-2 1,2 2-288,1 4 0,6 1-395,-3-1 1,0 1 239,-3 3 1,0-2-339,0 4 0,2 1 240,-5 3 1,-4-1 136,-5 1 0,-3 3 0,-3-1 0,-3 2 0,-3 3 0,0 3 0</inkml:trace>
  <inkml:trace contextRef="#ctx0" brushRef="#br0" timeOffset="4">13342 12085 8260,'-9'10'-334,"1"0"278,2 3 1,2 6 637,4 9 1,0 8-150,0 8 0,1 6-622,0-22 0,1 0 0,-1 0 0,0 0 283,2 2 0,0-1 1,0-1-1,0-1 59,6 23 1,0-6-103,-3-10 1,2-3 60,-2-6 0,2-3-429,-2-7 211,2-1-901,-7-9 499,3-1 0,-5-5 239,-2-2 1,-2-2-269,-4-4 537,-1-5 0,-3-5 0,-2-4 0</inkml:trace>
  <inkml:trace contextRef="#ctx0" brushRef="#br0" timeOffset="5">13287 12188 8229,'-4'-19'0,"1"1"0,0 3 0,3 3 0,4 5 0,3 0 0,1 5 628,1-1 0,4 6-259,-1 3 1,5 4-57,-2 2 0,3 3-173,0 3 0,1 5-38,0 2 1,-1 6-31,1 3 1,-4-1-135,1 1 1,-5-4 128,2 1 0,-7-1 51,-3 1 1,-2-5-176,-1 2 1,-1-6 111,-2 0 0,-2-2-102,-5 2 1,-2-5-126,0 1 0,-4-5-300,4-1 1,-1-2-451,4 0-258,0-5 1180,3-1 0,2-4 0,4 0 0</inkml:trace>
  <inkml:trace contextRef="#ctx0" brushRef="#br0" timeOffset="6">13734 12467 8257,'-6'0'242,"-2"4"0,7 2-120,-2 3 1,2 1 337,1 3 1,0-2-379,0 5 0,1-5-81,2 1 1,2-1-502,5-2 1,-1 0 233,0 1 1,0-4-393,1 0 0,-1-4 57,0 1 601,1-2 0,-1-1 0,0 0 0</inkml:trace>
  <inkml:trace contextRef="#ctx0" brushRef="#br0" timeOffset="7">13780 12272 8248,'-9'-10'106,"-1"1"210,5 0-534,1 4 0,4 1-357,0 8 1,4 0 243,2 2 0,0 3 58,0 1 273,0-1 0,8 8 0,0-2 0</inkml:trace>
  <inkml:trace contextRef="#ctx0" brushRef="#br0" timeOffset="8">13948 12402 8248,'-3'6'714,"-1"0"1,1 2-541,3 4 0,0 0 164,0 3 1,0 1 136,0 2 1,3-2-210,1-1 0,3 0 19,-1 0 0,2-1-229,2-5 1,-2 0 68,-2 1 1,2-4-13,-1 0 1,1-4 376,1 1-602,0-2 0,1-1-127,-1 0 1,-3-3-152,0 0 1,-2-5-115,2-2 0,-4 1-358,1-3 0,1 0-1191,-1 0 2053,4-3 0,-1-3 0,3-1 0</inkml:trace>
  <inkml:trace contextRef="#ctx0" brushRef="#br0" timeOffset="9">14292 12328 8227,'1'-10'-206,"2"1"1,-2 3-48,2 0 636,-2 3 0,1-1 112,1 4 1,-2 4 134,2 3 1,-2 5-391,-1 4 0,3 1-209,0 2 0,1 4-351,-1 1 0,-1 0 221,5 1 1,-4 0-102,3 3 0,-1-1 109,1-2 1,2 0-632,-1-3 1,-2 1 721,1-1 0,-4-3 0,2 4 0</inkml:trace>
  <inkml:trace contextRef="#ctx0" brushRef="#br0" timeOffset="10">14180 12495 8068,'-5'-9'-214,"1"0"1,8 3-59,2 3 1,7-1 121,2 1 1,3 0 229,1 3 0,2 0-73,1 0-7,8 0 0,-5 0 0,7 0 0</inkml:trace>
  <inkml:trace contextRef="#ctx0" brushRef="#br0" timeOffset="11">14525 12458 8068,'0'6'7,"0"0"0,0-3 287,0 4 1,3 2-189,0 3 1,5 4-228,2-4 0,-1 5 68,3-2 1,2 0-134,-2 0 1,5-6 52,-2 0 1,0-6 158,0 0 1,-2-2-414,2-1 0,-3-4 145,0-2 1,-2-7-52,0-2 1,-2-3 292,-2 0 0,-2-1 0,-4 0 0,0 4 0,0-1 0,0 5 0,0-1 455,0 5-254,-4 3 1,2 5 272,-4 2 0,4 4-132,-1 5 0,2 3 180,1 3 0,1 4-49,2 0 1,2 3-172,4 0 0,4 2-129,-1 1 0,5 1 75,-2 2 0,3 1-238,0 2 1,-2 2 87,0-5 1,-2 1-133,2-1 1,-1-1 30,-6 4 1,2-5 4,-8-1 1,0 0 111,-3-4 0,-1 2 1,-2-1 1,-2-3-4,-5-7 0,-3 0 14,-3-3 0,0-5-19,0-1 0,-1-4 27,1-2 0,-1-1-41,-2-2 0,3-4 30,1-5 1,2 1-283,-2-5 0,4-2-87,-2-4 0,7 0-59,3 3 1,2-2 129,1-1 1,5 0-8,4 4 0,5-1-361,4 0 1,3 2 139,4 1 1,1 0-1211,8 3 1613,4 1 0,5 3 0,3-1 0</inkml:trace>
  <inkml:trace contextRef="#ctx0" brushRef="#br0" timeOffset="12">15949 12141 8179,'-9'-3'0,"0"0"168,0 0 1,0 8 292,3 5 1,2 7 236,4 8 1,-3 7-238,0 5 0,0 5-369,3 4 1,0-19 0,0 0-130,0 1 0,0 0 0,0 1 0,1 1 57,0-1 1,1 1 0,-1-3 0,0 1 43,2-2 1,0 0 0,2 19 164,1-14 0,3-4-281,-3-9 0,-1-7-564,1-5 1,-4-5 333,1-4 0,-2-2 102,-1-5 0,0-3-424,0-3 1,0-2 213,0-4 1,0-3 73,0-6 1,0-2 144,0-4 0,-3-3 168,0-1 1,-1-2 45,1 2 1,2 1-162,-2 3 0,2 1 439,1 1 0,1 4-175,2 7 1,3 2 251,7 6 1,-2 7-142,5 6 1,-1-1-8,4 1 1,2 2-79,1 7 0,0 0-46,-4 6 1,0 3 55,-2 0 0,-6 3-323,-4 1 1,-4-1 179,1 1 1,-3 0-48,-3-1 0,-5-2-256,-5-1 1,-3-2 70,0 2 0,-1-3 161,-2 0 0,1-2-94,-1 0 1,0-2-2,1-2 1,2 2 337,1-1 1,6 1-86,0 1 0,6 0 89,0 1 0,3-1-57,3 0 1,3 1-195,7-1 1,2 1 115,7 3 0,2-3-254,4 3 1,0 0 62,-1-1 1,1 2-97,0-2 1,3-1 161,0 1 0,-3-2-7,-3 0 0,-4-4 230,1 0 1,-4-4-71,-2 1 0,-3-2 59,-4-1 1,1 0 165,-1 0 1,0 0 54,1 0 1,-1-3-185,0 0 0,2-4-97,1 1 1,-2-3-400,3 0 0,0-3 190,0-1 1,2-3-171,-2 0 1,-1-1 92,-3-2 0,-3 0 90,-3 1 0,-2-1-27,-1 0 0,-5 2 186,-5 1 1,-3 4-103,-6 6 0,-1-1-36,-1 3 1,1 2 77,-2 5 1,3 6 49,0 3 1,2 5 107,1-2 1,3 0 57,3 0 0,4 1 46,0 2 0,4 1-181,-1 0 0,7-1-1730,5 1 1,5-4 570,4 1 0,5-1 1068,2 4 0,2-5 0,1-1 0,3-3 0,0 0 0,-2-4 0,-1 0 0,-7-4 0,4 1 0,-5-6 0,-5-3 0,0-6 0,-3 0 0,-5-3-143,3 2 1,-6-2 510,2 2 1,-4-3 170,1 0 0,1-1-79,-1-2 0,1 0-91,-4 1 1,-5-1-345,-1 0 0,0 4 132,-3-1 0,1 6-37,-4 1 0,-1 4-31,0 5 1,-2 0 1,2 0 0,-2 7 52,2 2 1,-2 7-37,2-1 1,1 3-172,3 0 0,4 1 126,1 0 1,3-1-89,1 1 0,2-4 129,5 1 0,0-5-226,8 2 1,4-7-124,3-3 1,3-2-122,-4-1 1,4-1 142,-3-2 1,0-2-11,-4-5 0,-3 1 302,-3 0 1,-2-1-125,0 1 0,-2 0 102,-2 0-224,-2 3 315,-4 2 0,-4 5-179,-2 2 1,-1 3-206,1 3 0,-2 0-43,5 0 1,-3 1-389,3-1 1,0 0 677,3 1 0,4-1 0,1 0 0</inkml:trace>
  <inkml:trace contextRef="#ctx0" brushRef="#br0" timeOffset="13">16992 12644 8179,'0'-9'-134,"0"0"1,0-1 107,0 1 288,0 0 1,0-1-132,0 1 0,-3 3 503,0 0 1,-1 3 33,1 0-303,2 2-86,-7 1 0,7 1-16,-3 2 0,3 4-167,1 5 0,0-1 164,0 5 0,0-2-301,0 2 1,5 1 42,1-5 1,5 0-113,2-2 1,0-5-33,-1-2 1,2-2-15,1-1 0,3-4-6,-3-2 1,3-8-221,1-4 1,-4-5 61,1-5 1,-4-4 67,4-2 1,-8-3-334,1 0 0,-6 0 188,0 0 0,2-1-89,-2 1 0,0 4 318,-3 2 0,-3 7 449,0 6 1,-1 3 309,4 6 70,-4 4 1,3 3-122,-2 8 1,1 1-226,-1 9 1,2 0 675,-2 6 0,2 2-223,1 4 1,1 1-608,2 2 1,-1-2 35,4 2 1,0-3-395,4-4 1,-1 4-170,0 0 0,4-1-440,-1 1 0,4-1-111,-4-5 0,5 3 917,-2-4 0,7 5 0,2-2 0</inkml:trace>
  <inkml:trace contextRef="#ctx0" brushRef="#br0" timeOffset="14">17504 12728 8046,'-4'-11'1832,"-2"1"-644,2-1-3197,0 10 2009,4 1 0,-4 5 0,-2 4 0</inkml:trace>
  <inkml:trace contextRef="#ctx0" brushRef="#br0" timeOffset="15">13827 13296 8243,'-6'0'813,"3"0"-360,6 0 1,13 0 369,12 0 0,14 3-595,-13-2 0,1 1 0,7 1 1,1 0-535,6-1 1,2-1-1,-12 1 1,2-1 0,0 0 474,4-1 0,1 0 0,-1 0 1,1-1-1,-1 1 0,1-1-306,3 1 0,-1-2 0,1 1 0,0 1 1,0-1-1,0 0 296,2 0 1,-1-2-1,1 1 1,0 0-1,1 0 1,-1 0-29,2-1 0,0 0 0,-1 0 0,0-1 1,-1 1-1,1 0-7,-1 0 1,1 0-1,0 0 1,-1 0-1,1 0 1,-1 1-23,0 0 1,-1 0-1,1-1 1,-1 1 0,0-1-1,0 1-17,1 1 0,0 0 0,-1 0 0,-2 0 0,-1 0 1,0 0-34,0 1 1,-1 0 0,0 0 0,-1 0 0,-1 1 0,0-1-218,-1 1 0,-1 0 0,0 0 0,-1 1 0,0-1 0,1 1 96,-1 1 1,1 0-1,-2 1 1,12 1-1,-2 0 47,-1 1 0,-1 0 1,-4 0-1,-1 0-431,-4 1 1,0 1 0,-2-2-1,-1 0 218,-4 0 1,-1 0 0,20 5-465,-5 2 1,-7-3-217,-3 3 1,-6-3 974,-4-1 1,-1 1-61,-1-1 0,-4 2 0,1-1 0,-1-3 0</inkml:trace>
  <inkml:trace contextRef="#ctx0" brushRef="#br0" timeOffset="16">17635 13538 7979,'-10'-12'0,"1"-1"-796,4 1 796,1 7 0,0 0 0,-1 5 0</inkml:trace>
  <inkml:trace contextRef="#ctx0" brushRef="#br0" timeOffset="17">13920 9339 8352,'-4'-13'-335,"-3"1"1,2-1 524,-1 0 590,4 3 0,-1-3-614,6 7 1,2 2 92,4 4 1,2 0-220,1 0 0,3 0 119,3 0 0,3 0-268,4 0 1,0 3 85,6 0 0,2 1 8,1-1 0,8-2 125,2 3 1,6-3-240,-3-1 0,6 0 308,0 0 1,-25 0 0,1 0-93,1 0 1,-1 0 0,0-2 0,-2 1 77,0-1 0,-1 0 0,23-1-194,0 3 1,2 0 274,-1 0 1,-4 1-39,-2 2 0,-5-2-202,1 3 0,-2 0-31,-4-1 0,-2 3-56,-4-3 0,-4 3-2,-3-3 1,1 4 106,-3-4 1,0 0 282,-6-3 1,-1 0-276,-3 0 0,3-4 265,-3-2 1,1 0-377,-6 0 0,-1 0-330,-3-3-562,0-1-846,0 1 1817,-4 4 0,-2-3 0,-3 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561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11527 10670 8523,'9'-21'0,"3"0"0,3 3-177,5 8 0,10 6 77,4 4 1,5 5 279,11 4 0,-24-3 1,2 2-602,2 1 1,2 0-1,-1 1 1,2-1 647,4 0 0,0 1 1,2-1-1,1 0-23,2 1 0,0-1 0,1-2 1,1 0-339,-2 0 0,-1-1 0,1-1 0,0 0 202,2 0 1,-1-1 0,0 1-1,0 0-15,-2-1 0,-1 1 1,-2-1-1,-1 0 71,-5 0 1,-2-2-1,-1 1 1,-2-1-3,23-2 1,-12 0 59,-7 0 64,-10 0 314,-12 0 0,-11-4-480,-10 1 1,-13-4 35,-16 1 0,-6-1-181,18 4 0,-1-1 1,-1 0-1,-1 0 125,-4 1 1,0 0 0,0-1 0,-1 1-256,-5 0 0,0 0 0,1-2 0,-2 1 50,-3 1 1,-1 0 0,3 0 0,0 1-278,-2-1 0,-1 0 0,2 0 0,0-1 225,0 0 1,0-1-1,3 0 1,0 0 59,3-1 1,1-1 0,6 2-1,2 0 160,2-1 1,3 0 0,-10-4-233,13 4 549,7-2 0,16 7-190,8-2 1,11 3 27,14 3 1,13 2-38,-16-1 1,0 1 0,5 0 0,1 0 4,3-1 1,0 1-1,4 0 1,0 0 4,3 1 1,0 1 0,2-1-1,2 1-84,-14-2 0,0 0 1,1 1-1,-1-1 1,1 1-1,0 0-185,4 0 1,-1-1-1,1 0 1,-3-1 0,-1 1-1,0-1 105,-1 0 1,-1 1 0,0-1 0,13 1 0,-1-1-9,-5-1 0,-2 0 0,-9 1 0,-3-1 86,15 0 179,-18 1 0,-17-5-83,-9-3 0,-11 0 275,-10-2 1,-12-2-641,-14 2 1,19 2-1,-1 0 209,-5 1 0,0 0 1,-1-1-1,-1 1-281,-2 1 0,-1 1 1,-1-2-1,-1 0 131,0 1 0,-2 1 0,0-1 0,0 0-245,-3 2 1,2 0 0,1 0-1,1 0 131,1 1 0,1-2 1,4 0-1,1-1 9,0 1 1,1-1 0,6 0-1,0 1-710,-15 1 2005,10 0-1045,18 0 0,9 0 0,12 0 0,5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562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13585 9329 8271,'0'-9'-22,"-5"0"118,-1 0 1,2-1 83,1 1 0,3 4 125,3 2 1,2-1-160,5 0 0,6 1 24,3 3 1,10 0-42,2 0 0,6 0-7,6 0 0,-15 0 0,0 0-399,6 0 0,1 0 0,3 0 0,2 0 324,3 0 0,1 0 0,3 0 1,1 0-327,-12 0 0,0 0 0,1 0 0,-1 1 1,0 0-1,1 0 314,1 0 0,0 0 0,0 1 1,0-1-1,0 0 0,-1 0-3,0-1 0,1 0 1,-1 0-1,1 0 0,0 0 1,0 1-31,1 0 0,1 0 0,-1 0 0,14 0 0,-1 0 24,-16 1 0,-1 0 0,0 0 1,12 0-1,-1-1-152,-2 2 0,-1 0 1,-4 0-1,-1 1 173,0 0 0,-1 1 0,-8-2 0,-1 0 115,-1 0 1,-2 0 0,15 2 168,-3 2 1,-10 1 462,-2-2 0,-10-1-641,-6 2 0,0-4 944,-6 3 0,-6-3-969,-10 3 0,-7 0 69,-14 4 0,-9-1-345,17-4 1,-1-1 0,-5 1 0,-1 0 37,-4-1 1,0 1-1,-1-1 1,-1 0-119,-4-1 1,-1 0-1,1 2 1,-2-1-180,-3-1 1,0 0 0,0 1 0,-1 0 321,14-1 0,-1 1 1,1-2-1,-13 2 1,-1-1 34,-2 0 0,0 0 0,3-2 0,0 0-25,3 1 1,0-1 0,3 0 0,0-1 114,1 0 1,1 0-1,4 0 1,1-1-198,0 0 1,1-1-1,5 0 1,0-1 246,-20-7 0,2 4-141,4 0 0,5 4 353,7-1 0,11 2 1276,4 1-1382,5 0 1,7 3 576,4 0 0,7 3-801,12-3 0,6 5 288,16-2 0,6-2-175,-19-2 0,0-1 0,5 0 0,0-1-84,6 0 0,0 0 0,2 0 0,1 0 60,5 0 0,2 0 1,-3 0-1,1 0-320,4 0 0,0 0 0,0-1 0,0-1 327,1 0 0,1 1 1,-17 0-1,1 0 0,-1 0 2,0 1 0,1 0 0,-1 0 0,14 0 0,-1 0-182,-6 0 1,-2 0 0,-4 0 0,-1 0 210,-4 0 1,-2 0 0,-2 0 0,-2 0-21,14 0 0,-12 1 227,-12 2 78,-5-2 1,-7 3-340,-4-4 1,-6 1 724,-9 2 1,-11-2-992,-15 2 1,-10 1 37,19-2 1,-1 0-1,-5 0 1,0 0-214,-5-1 0,-1 1 0,-3-2 0,-1 1 162,12 0 0,0 0 0,-1 0 1,-1 0-1,0-1 0,-2 0 100,-1 0 1,0 0-1,-1 0 1,1 0-1,-1 0 1,1 0-263,1 0 0,-1 0 0,1 0 0,1-1 1,1-1-1,0 0 499,2-1 0,-1 0 1,2 0-1,-15-2 1,2-1-96,8-1 0,3-1 0,6 2 1,3 1 101,-6-4 1,13 3 267,9 3 68,5 2 0,13-3-175,3 4 1,14 0 21,11 0 1,12 0-98,-17 0 0,1 0 1,3 0-1,1 0 11,4 0 0,1 0 0,3-1 0,1 0-190,3 0 0,1-1 1,2 2-1,1-2 32,2-1 0,-1 0 1,0 2-1,-1-1-170,-2-1 1,0 0-1,1 0 1,0 1-39,0-1 0,1-1 1,-2 1-1,-2-1-86,-3 2 0,-2 1 0,-2-1 0,-2 1 99,-5 1 1,-1 0 145,-1 0 0,0 0 0,-2 0 0,-1 0 0,0 0 0,0 0 0,23 0 0,-5 0 0</inkml:trace>
  <inkml:trace contextRef="#ctx0" brushRef="#br1" timeOffset="1">13082 10568 8696,'-18'0'-2,"3"0"1,-3 0 226,3 0 1,-3 1-131,-1 2 1,-3 0 145,-3 6 1,-4-1 47,-5 4 1,-6-1-101,-9 2 0,21-8 1,-1 0-278,-3 1 1,-1 1 0,-3-1 0,0 1 212,-4-1 1,0 0-1,-1 1 1,1-1-388,-4-1 1,1-1 0,1 0 0,0 0 291,2 0 0,-1-1 1,2-1-1,-1 0 43,1-1 0,0-2 0,3-3 0,1 0-332,-1-2 0,0-1 1,4-2-1,0-3 247,1 1 1,0-2 0,2-2 0,0 0-199,-1-1 1,1 1 0,3-3 0,1 0 160,1 2 0,1-2 0,0-1 0,0-2-51,3 0 0,0-2 0,0-1 0,1-2 26,1-2 1,2 0-1,1 0 1,2-1-28,1-2 0,2 0 0,2 0 1,2 0-38,0-2 0,2 1 0,1-1 0,2-1 22,2 0 1,1 0 0,2 1 0,2 1 41,0-1 1,3 1-1,3 1 1,2 2 10,0 2 1,3 1-1,3-1 1,2 1 92,1 2 0,1 2 1,2-1-1,1 2-28,-1 4 1,0 0-1,4-1 1,0 0 15,3 1 1,0 0-1,2-1 1,2 1-20,2-1 1,0 1 0,0 1 0,0 1-1,0 2 0,0 2 0,1-1 1,1 2 62,2 1 1,0 2 0,1 1 0,0 0-55,1 2 0,0 2 0,0 0 0,-2 2-25,-1 2 1,0 2 0,2 2 0,-1 3 17,1 4 0,-1 2 1,2 3-1,-1 2-105,-2 2 0,0 2 1,-1 1-1,-2 2 19,-2 2 1,-2 1-1,-1 0 1,0 1-54,-2 1 0,-2 1 0,-2 1 0,-2 0 109,-3 0 0,-3 1 0,-2-1 1,-4 0 20,-3-1 1,-3-1 0,-2-1 0,-2-1 88,-1 0 1,-3-1 0,1 1-1,-3-1-13,0-1 0,-2 0 1,0-1-1,-3 0 183,-15 19 0,8-22 0,-1-1-142,-3 1 0,-1-2 1,-2 0-1,0-2 163,-4-1 0,0-1 1,-1 1-1,-1-2-86,-2-1 0,-1-1 1,0 1-1,-1-1-21,-1 0 1,-1-2 0,-2 1 0,0-1-79,0 0 1,1-1-1,-1 0 1,-1-1-79,3-2 0,1 0 0,0-1 0,0-1-282,-1-1 0,0 0 0,0 0 1,0-1 136,3-1 1,1 1 0,0-2-1,1 0-1763,-18 3 1899,-1-4 0,0 5 0,-1-3 0,1 2 0,5-2 0,3-2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564"/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19972 3464 8254,'13'0'144,"3"-1"738,1-3-774,6-1 0,1-5 27,4-2 0,0-3-170,0-4 0,0-3 119,0-3 1,-5-2-331,-1-1 1,-7 1 111,-6 2 1,-4-1-108,-5 5 0,-5 3-20,-4 6 1,-8 6 41,-5 2 0,-5 5 146,-1 6 1,1 4 0,-5 11 0,4 2 91,0 3 1,1 6 111,2 1 0,0 5 246,6 1 0,3 4-135,7-4 1,3-1-242,3-4 1,7-1 102,6-6 0,4-2-169,8-8 0,2-4 7,4-5 0,3-1-332,0-5 1,4-4-222,-1-5 0,2-2 611,1-2 0,-2 0 0,-1-2 0,1-4 0,1-1 0</inkml:trace>
  <inkml:trace contextRef="#ctx0" brushRef="#br0" timeOffset="1">20465 3259 9639,'0'6'-109,"0"0"1,1 0 396,2 4 1,4 3-72,5 3 0,-1 4-171,5 2 0,-1 4-321,4-1 1,0-1 146,-1 0 0,-2 1-395,-1 3 0,-3-4 205,0-2 1,2-4-945,-2-2 1252,0-3 1,-2-8 0,-1 0 0</inkml:trace>
  <inkml:trace contextRef="#ctx0" brushRef="#br1" timeOffset="2">20689 3305 8538,'-20'4'0,"-2"3"0,3 2 219,-3 3 0,1 0 417,0 3 1,0 4-304,-4 3 0,0 2-58,-3-2 1,8 0-805,1-3 0,8-1 351,1 1 1,2-4-338,5 1 1,2-5 514,7 2 0,4-7 0,9-2 0</inkml:trace>
  <inkml:trace contextRef="#ctx0" brushRef="#br1" timeOffset="3">20996 3268 8389,'-16'0'-280,"1"0"1,4 0 93,-2 0 1,6 0 132,1 0 145,-1 4 0,-2-2 179,0 5 0,3-1-149,-1 3 0,4 4-51,-3 3 0,3 2-55,-3 0 0,4 1 56,-1-1 1,2 5-84,1 2 1,5-2-21,4-1 0,1-4-147,6-2 1,3-1-21,2-5 1,5-3-514,-1-7 711,2 0 0,1-9 0,0-1 0</inkml:trace>
  <inkml:trace contextRef="#ctx0" brushRef="#br1" timeOffset="4">21285 2858 8389,'-11'11'-566,"-1"1"1,5 3 434,-3 3 1,6 5 130,-2 2 0,4 7 0,-1 5 0,-1 5 0,1 4 0,-2 2 1000,2 1 1,2 0-478,0-23 1,-1 1 0,1 20-1034,1 0 1,4-6 97,2-7 0,3-1 17,0-6 0,-3-7 108,0-4 1,1-9-94,2-4 0,0-2-4,1-1 1,0-5 133,2-4 0,-1-6 250,1-7 0,3 3 0,-1-4 0</inkml:trace>
  <inkml:trace contextRef="#ctx0" brushRef="#br1" timeOffset="5">21443 3166 8389,'0'-15'61,"0"3"1,0 5 377,0 0-193,0 5 1,-3 3 18,0 9 1,-4 4 212,4 8 0,-3-1-125,3 3 0,-3 4-161,3 3 0,0 1-72,3-1 0,0-2-195,0 2 0,0-3-87,0-3 1,4-6 143,2-7 0,2-2-272,2-4 0,2-2 125,0-4 0,1-7-93,-4-3 0,4-8-42,-1-1 1,3-7-36,-2-2 1,2 0 136,-2-3 0,-1 5 24,-2 2 0,-1 3 175,0-1-243,0 7 530,-3 1 1,-2 10-123,-4 4 0,0 8 387,0 8 0,-4 3-251,-3 2 1,2 0-169,-1 4 1,4-5-253,-1 2 1,2-2-354,1-2 0,4 0 10,2-2 0,6 0 221,0-3 0,6-2-962,0-5 1202,5-2 0,5-4 0,0 0 0</inkml:trace>
  <inkml:trace contextRef="#ctx0" brushRef="#br1" timeOffset="6">21964 3240 8389,'9'-24'-285,"-3"3"1,-1 1 113,-2 1 1,-2 5 2885,2 1-1929,-6 3 1,-5 5-118,-5 2 1,-3 3-266,0 3 1,-1 2-216,-2 4 1,2 2-170,1 1 0,3 0-328,3 3 1,2 1-76,2 2 1,3-2 296,6-1 1,2 2-805,4 5 1,2-6 329,1 3 1,2-4 28,5 1 0,-3-2 208,-1-1 1,1-3 375,2 2 0,-3-2-186,-3-4 0,-2 2 267,-4-2 351,-2-1 0,-9 2-227,-5-4 1,0 4 63,-5-1 0,-1 2-94,-3-2 0,1 2-432,-1-2 1,4-1-243,-1 2 1,6-4-1163,0 3 1608,5-4 0,5 2 0,0-4 0</inkml:trace>
  <inkml:trace contextRef="#ctx0" brushRef="#br1" timeOffset="7">22206 3222 8389,'0'-10'988,"0"1"-305,0 0-345,0 3 1149,0 2-961,5 4 1,-4 4-207,2 3 0,-2 2-291,-1 3 1,3 0-321,0 3 0,0-2 160,-3 2 0,0 1-135,0 2 0,0 1-849,0 0 1,0-4 62,0 1 1052,0-5 0,4 7 0,1-4 0</inkml:trace>
  <inkml:trace contextRef="#ctx0" brushRef="#br1" timeOffset="8">22383 2952 8385,'0'-21'0,"0"2"0,1 7 426,2-1 1,-1 7-142,5 3 0,-4 2-65,3 1 0,-1 4-117,1 2 0,2 4-299,-5 2 0,3 3-314,-3 3 1,1 2 319,-1 2 0,1 0-190,3 3 0,-2 2 185,-2-2 1,-2-1-43,2 1 1,1-2 107,-1 2 0,0 1 182,-3-4 0,0 1-166,0-2 0,0-1 25,0 2 0,0-7 1221,0-2 1,0-3 132,0-1-391,0 1-538,5-5 1,3-2-96,4-6 1,2-4-60,-2-5 1,2 1-155,1-5 0,4 4 23,-1-4 1,-2 5-252,2-2 1,-4 3-69,1 1 1,-3 4 134,0 2 1,-1-2-25,-2 2 1,-3 0-1,0 3 1,-4 1-44,1 2 90,3-2 7,-5 3 79,3-4 25,0 0 1,-3-1-102,2-2 0,-2-2 63,-1-4 1,0-1-144,0-3 1,0 3 74,0-3 0,0 6 275,0 1 0,-1 1 180,-2-1-297,-2 1 0,-5 5 128,1 0 0,0 2 299,0 5 1,-1 0 331,1 8 0,3 1-276,0 3 1,3-1-92,0 1 0,2-1-92,1 1 1,2-1-283,5-3 1,0 2-169,8-5 0,2-1-311,5-4 0,6 0-231,6-4 0,2 0-826,1-3 1,1 0 1264,3 0 0,1-4 1,5-1-1</inkml:trace>
  <inkml:trace contextRef="#ctx0" brushRef="#br1" timeOffset="9">23631 2896 8471,'0'-10'2777,"1"5"-1829,2 2 0,-1 4-253,4 5 1,-4 5-180,2 7 0,-3 6 189,-1 4 1,-1 8-357,-3 8 0,-4 2-357,-4 4 1,4-24-1,0 0 161,2 2 0,0-1 0,-2 0 1,1-2 113,-2 25 0,-2-11-250,4-5 1,3-7 20,1-2 0,2-12 127,1 0 1,4-8 16,2 1 0,3-4-209,0 1 1,5-1 34,1-2 1,3 0 118,0 0 0,5 0 61,2 0 0,3-4-165,3 1 1,-1-3-205,4 3 0,-3 0-372,3 3 0,-3 0-425,3 0 1,0 1-8,4 2 1,-1 3-655,0 7 1,4 2-1639,-1 7 3277,4 6 0,-2 2 0,-20-13 0,1 0 0,0 0 0,1 1 0,0 0 0,0 0 0</inkml:trace>
  <inkml:trace contextRef="#ctx0" brushRef="#br1" timeOffset="10">24488 3836 9018,'-10'-9'1542,"4"0"-647,0 3 1,4-2-313,-1 2 1,2 1-2022,1-2 790,0 1 648,0-3 0,4 4 0,1 1 0</inkml:trace>
  <inkml:trace contextRef="#ctx0" brushRef="#br0" timeOffset="11">20828 4749 9510,'-3'-10'51,"0"1"-218,-4 4 0,1-3 130,-7 5 0,1 1-49,-7 5 0,2 4 124,-8 5 0,0-1 84,-3 5 0,3-1-89,0 4 1,5-3-26,-2-1 1,4 0-27,6 0 0,1 2 22,8-5 1,4 2-52,5-2 1,6 1-162,4 3 1,5 2-5,4-3 0,2 0 128,1 0 0,-1 1 28,-2 2 1,-3 0 92,-7-3 1,-3 3 160,-5-3 0,-3-1-94,-4-2 1,-8-1 151,-5-2 1,-8 3-147,-3 1 1,-3-1 12,-1-3 0,0-3-256,0-3 0,0-2 161,0-1 1,7-1-602,3-2 1,9-4 572,3-5 0,4-7 0,2-4 0</inkml:trace>
  <inkml:trace contextRef="#ctx0" brushRef="#br0" timeOffset="12">20959 4488 8855,'-15'0'-825,"2"0"330,3 0 1025,5 0 0,1 5-113,4 4 1,0 6-25,0 7 1,0 2-190,0 7 0,4 4-258,3 5 1,0 2-122,-1 5 1,1-1 115,-4 1 1,0 1-194,-3 1 0,0-6 123,0-3 0,0-7-267,0-8 304,-4-2 1,2-13 152,-4-4-52,4-4 0,-5-6 18,4-2 1,-1-8-72,4-4 0,2-3 293,1-7 0,2 1-462,4-7 1,0 4 137,1-1 0,0 2 2,2 1 1,-1 1 22,1 3 1,3 4 154,0 4 0,0 9-38,0 1 0,0 4-23,0 2 1,0 5 15,-3 4 0,-3 6 173,1 7 0,-2-2-154,-5 5 1,0-4 42,-3 0 1,0-1-376,0-1 0,0 2 104,0 1 1,0-3-352,0-4 0,0-3-254,0 0 359,0 3 0,1-6-83,2 0 478,3-4 0,3 0 0,0 0 0</inkml:trace>
  <inkml:trace contextRef="#ctx0" brushRef="#br1" timeOffset="13">21434 4870 8482,'0'-14'9,"0"-1"1,0-2 121,0 2 1,0-2 89,0 5 1,0-1 68,0 4 1,-5 4-166,-1 2 0,-5 2 88,-2 1 1,0 8-173,1 4 1,-2 5 77,-1 1 0,0 4-66,3 0 1,4 4 8,-1-1 0,5-2-295,-2 2 1,4-4-232,-1 1 1,3-7 229,3-2 1,2-3-69,4-1 1,5-4 144,1-2 0,0-7-14,0-5 0,1-2 16,2-8 0,1 2 36,0-4 0,-4 0 50,1-1 1,-5 6 125,1-3 0,-2 7 267,-4-1-152,2 3 254,-7 5 1,3 6-184,-4 8 0,-1 1-11,-2 6 1,2 3-153,-2 2 0,2 1-199,1-3 0,1-4 1,2 1 0,-1-2-241,4 2 0,4-3-229,2-4 1,1 0 266,-4-3 0,4-2 321,3-4 0,-3 0 0,1 0 0</inkml:trace>
  <inkml:trace contextRef="#ctx0" brushRef="#br1" timeOffset="14">21732 4767 8453,'0'-9'0,"3"-4"13,0 1 0,4 3 94,-1 2 1,-1 5 378,2-1-277,-1 2 0,2 6-57,-2 5 1,-2 4 138,-4 8 0,0 2-130,0 4 1,0 0 84,0 0 1,-1 0-220,-2-1 0,2 1-59,-2 0 1,-1-5-68,1-4 1,0-5 178,3-5-173,0-3 1,0-3-100,0-6 1,4-4 80,2-5 0,5-3-206,2-7 0,3-1 79,0-2 1,1-1-368,-2 5 1,3-1 207,-3 3 0,-1 6 147,-2 4 1,-2 0 292,0 6 0,-2 1 411,-2 5 0,1 3 265,-3 7 1,3 1-388,-1 5 1,-1-2-35,1-1 1,4 1 75,2-5 0,2 0-224,-2-2 0,-1-5 7,5-2 1,-4-2-193,4-1 1,-4-5 84,4-4 1,-5-4-268,1-2 0,-1-3-188,-2 2 0,-4-1 191,-2-2 0,-2 5-15,-1 1 1,-1 3 101,-2 1 0,-5 4-153,-4 1 0,-5 4 220,2 4 1,-3 4 99,-1 4 1,1 5-235,-1-2 1,5 3 24,1 1 0,6-1-243,1 1 0,4 2 105,-1 1 0,6 0-156,3-3 463,10-1 0,4 5 0,8 1 0</inkml:trace>
  <inkml:trace contextRef="#ctx0" brushRef="#br1" timeOffset="15">22383 4981 8431,'0'-14'0,"0"0"0,0 5 0,0 0 60,0-1 1,-1 1 106,-2 0 0,1 3 11,-4-1 1,3 5 30,-3-1 1,-1 2-23,-2 1 0,0 1 48,-1 2 1,1 4-37,0 5 1,1-1-73,1 5 1,0-4 70,4 4 1,0-2-258,3 2 0,1 0-53,2-3 0,2-1-39,4-3 0,4-3 77,-1-3 0,5-2-148,-2-1 1,6-2 156,1-4 0,3-5-4,-4-7 1,5-2-136,-1-2 0,-2-2 100,-1-4 0,-3-3 11,0 0 1,-5-3 85,-1 3 1,-4 1 4,-3 5 1,-3-1-110,-6 5 1,-3 0 3,-6 6 1,0 1 219,-3 5 0,0 4-146,0 2 1,0 3 447,3 3 0,1 6-65,-1 6 0,3 4 70,3 3 1,-2-2-248,5 5 0,0 0-188,3 3 1,4 3-128,2 0 1,3 0-421,0-3 0,4-3-20,3 0 0,6-1 94,3 0 488,1-1 0,2-4 0,0-1 0</inkml:trace>
  <inkml:trace contextRef="#ctx0" brushRef="#br1" timeOffset="16">23603 4479 8487,'1'-9'984,"2"3"0,-1 2-517,4 4 0,-4 6-1,2 7 1,-3 3 170,-1 12 0,-9 5-155,-3 7 0,-5 9-612,8-24 0,0 0 0,-1 2 0,1 1 204,0 1 1,0 1-1,1-4 1,1 0-131,1 1 1,0-1-1,-4 18 235,4-7 0,2-4-259,4-5 1,1-9 90,2-3 0,2-9 72,5-4 0,0-2 315,2-1 1,3-1-187,3-2 0,4-3 519,0-6 0,4 0-430,-1-3 1,1 3-133,2 0 1,0 2-254,0 0 0,0 1-494,0 0 0,-1 3 227,-2 3 0,2 2-338,-2 1 1,-2 4-2583,2 3 3271,0 5 0,3 7 0,0 4 0</inkml:trace>
  <inkml:trace contextRef="#ctx0" brushRef="#br1" timeOffset="17">24283 5223 8334,'-3'-9'475,"-1"0"1,1 3 1890,3-1-2040,0 5-1403,0-6 1077,0 7 0,5-3 0,0 4 0</inkml:trace>
  <inkml:trace contextRef="#ctx0" brushRef="#br0" timeOffset="18">20409 5661 11680,'0'5'-134,"1"-1"-60,3-4 1,10 0 397,11 0 1,8-3 165,10 0 0,9-4-216,-22 4 0,2 0 0,6-2 0,1 0-427,2-1 1,2 0 0,4 0-1,1 1 431,3-3 0,0 0 1,1 2-1,1 0-329,-16 0 1,0 1 0,0 0 0,1 1 0,0 0 0,0 1 206,2-1 1,0-1-1,1 1 1,1 1-1,1-1 1,-1 1 48,3 0 0,-1 0 0,1 0 1,-2 0-1,-1 0 0,1 0-50,1 1 1,1 0-1,0 0 1,-1 0 0,0-1-1,0 1 40,0 1 0,1 0 1,0 0-1,0-1 0,0 1 1,0 0-69,1-1 0,-1 1 1,1 1-1,-4-1 0,-1 1 1,1 0 45,0-1 1,1 0 0,-1-1 0,0 1 0,-1-1 0,0 0 187,0 0 0,1 0 1,-1 0-1,2 0 0,0 1 1,1 0-33,-1 0 1,1 0-1,-1 0 1,-2-1 0,0 1-1,-1 0 9,1 0 1,-1 0 0,0 0 0,-1-1 0,-1 1-1,0 0-88,-1 1 0,1 0 0,-1 0 0,-1 0 0,0 0 0,-1 0-257,18 0 1,0 0-1,-6 1 1,0 0 188,-3 0 0,-1 1 0,-4 0 0,-2 1-35,-2 1 1,-1 1 0,-3-1 0,-1 0-192,-2-1 1,0 1 0,18 7-11,-9-2 0,-5 3-1115,-7-3 1,-6 0 928,-7 1 0,-5 0-2917,-4 2 3528,-2-1 0,-10 6 0,-1-2 1</inkml:trace>
  <inkml:trace contextRef="#ctx0" brushRef="#br0" timeOffset="19">19692 4097 15756,'5'5'-1639,"1"-1"1,6-3 2400,4 2-556,5-2 0,4 3 98,6-4 1,3 0 34,7 0 0,2-4-494,7-2 0,2-2 317,-25 3 1,2 0 0,-2 1 0,1-1-80,0 0 0,0 1 0,0 1 1,-1 0 314,0-1 1,-1 1-1,26 1-234,-3-1 1,0 2-163,4 1 1,-4 0 157,4 0 0,-3 0-99,2 0 0,-25 0 1,0 0-91,3 0 1,-1 0-1,0-1 1,0-1 25,2 1 0,0-1 0,0-1 0,-1-1-87,1 1 1,0 0 0,2-1-1,-1-1 129,1 1 0,0-1 0,-2 0 0,0 1 8,1-1 0,1 0 1,-2 1-1,0 0-5,0 1 0,0 0 0,0 0 0,-1 1-33,0 0 0,-1 1 0,24 0-175,-27-1 1,1 0-1,21 1 19,-1 1 1,0 1-18,3 3 1,-7-3 81,1 2 1,-2-2 10,-1-1 1,4 0-101,2 0 0,-1 0 16,4 0 1,1 0 60,-2 0 1,-22-2-1,0 1 73,-1-1 0,1 1 1,0-2-1,0 1-126,-1 1 1,0-1-1,1 1 1,0 0 38,23-5 0,-24 3 0,1 1 73,22-4 1,-2-3 37,-4 3 0,1 1-7,2-1 0,3 1-57,-3-2 0,3 0 17,-5 4 1,1 0-74,2 3 0,2 0 69,1 0 0,-23 0 0,0 0-418,26 0 1,-2 4 241,-24-1 0,-1 0 0,26 5-84,-26-5 1,0 0 0,26 5-152,-2-2 0,-3-1 141,3 2 1,-2-5 136,-2 1 0,-4-2 234,-5-1 1,0 0-221,-3 0 1,0 0 166,-3 0 1,0-3 75,-6 0 0,-1-2-41,1 2 1,-4 2-121,0-2 1,-1 2 84,-1 1 0,-4 0 0,1 0 0,-1 0 0</inkml:trace>
  <inkml:trace contextRef="#ctx0" brushRef="#br1" timeOffset="20">6071 8175 8280,'-4'-9'-370,"-2"-1"-136,-3 1 0,4 0 713,2-1 1,2 1 216,1 0 5,0-1 1,3 1-92,0 0 1,4 4-3,-1 2 0,3-2-231,0 2 0,1 0-6,3 3 1,-2 0 38,5 0 0,-1 0-143,4 0 0,3 0 21,-1 0 0,8 0 122,-1 0 1,10-1-235,3-2 1,4 1-175,5-4 1,-24 4-1,1 1 378,2-2 0,1-1 1,3 2-1,1-2-51,1 0 1,1-1-1,0 0 1,0 1 72,-4-1 0,1 0 0,-1 2 0,1 1-65,0 0 0,-1 1 0,1 0 0,0 1 3,-1 0 1,-2 0-1,2 1 1,-1 1-9,-5-1 1,0 1 0,1 2 0,-1-1 42,2 1 1,0-1-1,23 1-62,-23-3 0,0 1 0,-2 0 0,0 0 31,1 0 0,-1-1 0,1 1 0,1-1-285,25-1 0,-3 0 353,0 0 0,-2 3 13,-2 0 1,1 1-33,-1-4 0,1 0 3,-1 0 0,1 0 1,-1 0 0,1 0 17,0 0 1,-5 0-82,-2 0 1,-2 0 60,-4 0 1,-1-1 165,-2-3 1,-2 2-164,2-4 0,-2 4 3,-1-1 1,0-1 57,0 1 1,-6 0 500,-3 3 0,-1 0-788,-6 0 700,0 0-1900,-6 0 1014,-2 0 1,-4 1-2688,0 2 2974,-4 2 0,-6 8 0,-4 2 0</inkml:trace>
  <inkml:trace contextRef="#ctx0" brushRef="#br1" timeOffset="21">2616 10819 8479,'-32'5'-252,"-1"0"0,2-1 1,1 0 317,1-1 1,-1 0-1,1 1 1,0 0 30,0-1 1,-1 0-1,-1 1 1,-1 0 133,-3-1 0,-1 0 0,2 1 1,-1-1-411,-2-1 1,0-1 0,0 1 0,1-1 10,-3 0 1,0-2 0,-3 1-1,-1 0 122,-3 0 0,-1 0 0,4 0 0,0-1-274,0 0 0,-1-1 0,3-2 0,-1-1 258,0-2 1,1-2 0,0-1 0,1-2 97,-1-1 1,1-2-1,4-2 1,0-2-41,0-2 0,1-2 1,1-2-1,1-1-40,2-1 1,0-1-1,1-2 1,0 0 37,2-3 0,0 0 0,4 1 1,2-2 3,1 0 1,1 0 0,3-1 0,1-1-160,3 0 1,2-2 0,1 1 0,2 0 174,2-1 0,3 1 1,0 3-1,4 1 43,2 0 1,3 1 0,1-2 0,2 1-56,6-1 1,1 0 0,3 0 0,2 1 156,3 1 1,1 2 0,1 1 0,2 2-134,4 1 1,1 2 0,1 2 0,2 1 61,3 0 0,2 1 0,1 3 1,0 1-73,6 2 0,0 0 1,-1 3-1,0 1 8,3 3 0,2 1 1,-3 1-1,0 2-216,2 2 1,1 2 0,-1 1-1,0 2 153,-14 0 1,1 0 0,-1 1 0,12 3 0,0 3-23,1 4 0,-1 1 0,-4 1 1,-1 0 27,0 3 0,-1 1 0,-2 0 0,-1 1 145,-1 3 1,0 0-1,-5 0 1,-1 1 23,-1 0 0,-2 0 1,-3 1-1,-1 0 44,-2-2 1,-2 0-1,-1 2 1,-1 2 295,-4-3 0,-1 0 0,-5 3 0,-2-1-201,-3-1 0,-4-1 1,-2 3-1,-2 1 148,-2 1 1,-2 0 0,-5 3 0,-4-1-187,-4 2 1,-4-1-1,-2 2 1,-2 0-294,-4 0 1,-2-1 0,-2 2 0,-2 0-183,11-12 1,-1 0 0,-1-1 0,-2 2 0,-2 0-1,0 0-246,-1 0 0,0 0 0,-1 0 0,0-1 1,-1-1-1,1 1 484,2-1 0,0 0 0,0-1 0,-1 0 0,1 0 0,-1 0 0,1 0 0,0 1 0</inkml:trace>
  <inkml:trace contextRef="#ctx0" brushRef="#br1" timeOffset="22">9423 12104 8286,'-9'-4'-1367,"3"-2"939,2-3 889,4 0 1,4 4-155,2 2 0,3 2-117,0 1 1,4 1 255,3 2 0,-2 3-111,2 7 0,0 1-4,6 5 0,-1-1-160,4 1 0,-4 0-223,4-1 1,3 3 174,3-2 0,4 0-109,-1-6 0,4-2-229,2-5 0,-1-2 157,5-4 1,-9-7 78,-1-2 1,-5-6-58,-4 3 1,-2-5 378,-5 2 0,-2 1-104,-1 2 0,-3-2-210,0 2 1,-1-1 32,-2 0 1,1 3-9,3-3 0,-3 7 76,2 3 0,2 2 103,-2 1 0,4 0-488,-4 0 1,5 1 69,-2 2 1,1 2 226,2 5 0,-3-1-41,7 0 1,-5 0-9,5-3 1,-1 2 22,0-2 1,0-1 2,4 2 0,-4-4 87,0 3 1,0-4-79,1 1 0,-4-2 90,1-1 1,0 0-85,-4 0 0,0 0-63,0 0 0,-4-3 68,2 0 1,-3 0 14,-1 3 0,-2 0 14,-1 0 0,0 0 60,3 0-113,1 0 1,-1 0 19,0 0 1,-2 3 95,-1 0-86,0 4 0,3-1 63,1 3 0,-1-4-56,0-2 0,1 1 144,-1-1 0,4 0-91,3-3 1,-2 0-44,2 0 1,2-1 33,4-2 1,3-1 13,-3-2 1,3-5-312,-4 1 0,5-1 93,-1 2 1,-2-4-3,-2 1 0,-1-1 100,-1 4 0,-4 3-16,1 0 1,-5 0 41,2 0 1,-3-1 270,-1 4-56,1 0 0,-1 3-60,0 0 0,-1 1-4,-1 2 1,1-1-68,-2 4 0,5 0-46,2 4 0,-1-1 17,-2 0 1,2 2 6,0 1 0,4-2-52,-4 3 1,4-3-26,-4 0 1,5-2 107,-2-2 0,4 1-61,3-4 0,-2 0 12,5-3 1,0-1 4,3-2 0,3-5 206,0-4 1,3-4-47,-3 4 0,3-4 103,-3 4 1,4-4-52,-4 4 0,0-1 222,-3 4 0,-4 1-231,1 2 0,-1-2-22,1 5 1,-2 0-273,-5 3 1,1 0 131,-1 0 1,0 0-256,-2 0 0,-3 0 102,-4 0 0,1 3-209,-1 0 0,0 4-240,1-4 0,-4 3-369,0-3 0,-3 1-774,3-1 1,-4-1 661,1 5 1,2-4 976,-2 3 0,4 4 0,-2 5 0</inkml:trace>
  <inkml:trace contextRef="#ctx0" brushRef="#br1" timeOffset="23">8287 8194 8220,'-6'-15'-881,"2"2"660,4 3 1,0 1 1298,0 0-624,0-1 0,1 1-128,2 0 0,0 4-136,3 1 1,0 3-9,3 1 1,-3 1 22,1 3 0,2 5 15,3 6 1,1 4-217,-4 3 0,0 2 153,1 3 1,2 6-200,1 1 0,0 2 57,-1 1 1,0 1-90,3 3 1,1 0 186,2 3 1,2 0-295,2-4 0,-2 5 480,1-2 1,-1 3-128,-1 0 1,-2 1 115,-1 0 0,0 0-130,-3 3 1,-6-25-1,1 0-35,-1 2 1,-1-1 0,6 25-13,-3-5 0,4 0-161,-1-3 1,4 2 61,-4-5 1,1 2-130,0-2 1,-3-2-78,3 3 0,0-1 181,0-3 0,-1 2-99,-3-8 1,1 4 68,-1-1 1,0 1-83,0-1 0,-2-2 60,-1-4 0,-1 4 30,1 2 1,3-2-61,-3 0 0,-2-4-9,-1 0 0,2 0 42,1 0 0,0 0 5,0 0 0,-3-3 259,3 0 0,0-3-243,4 2 1,-4-2 379,0 3 1,0-1-338,4 1 1,-1-2 197,0-1 1,0-2-166,1 1 1,-1 0 0,0 1 1,0 0-12,-3 6 1,2-7 8,-2 4 1,3-1 127,0-2 1,-2 2-77,2-2 1,-4 3-1,4-3 1,-2 0 37,2 0 1,1-2 24,-1 2 0,0-3-12,1 0 0,-1-1 92,0 1 1,1 0 38,-1-1 0,-3 1-147,0 0 1,-2-4 69,2 1 0,0-1-36,3 4 0,0-1-104,-3 1 1,2-1 37,-2-3 1,2 3-137,2-3 0,-4-1 108,0-2 1,-1-2-129,2 0 1,1-1 4,-2 0 1,1 1 58,0-1-45,1 0 1,-3 1 69,4-1 1,-4-3-54,-1 0-73,1-4-236,-4 7 131,3-8 150,-4 3 107,0-4 0,-3-1-33,0-2 1,-5 2 20,2-2 1,1-2 19,-1 2 0,1-4-47,-2 1 1,-1-2-2,2-2 0,-2-2-22,-2-1 0,1 0 20,0 1 0,-4-2 149,1-1 1,-1-3-90,0 2 1,3 3 240,-3 1 0,3 1-11,1 2 0,0 0 32,3-1-885,-2 5 427,7 1 1,-3 9-24,4 5 0,1 3 45,2 6 1,0-1-38,6 1 0,-1 3 55,4-1 1,-1-2-21,2-4 1,-2 1 71,5 3 1,-4-5 155,4-2 1,-4-2 212,4-4 1,-5-2-101,1-4 0,2-1 25,-2-2 1,4-3-101,-4-7 1,2-2-110,-2-7 1,-1 2 95,5-1 1,-5-2-107,2 1 1,-3 1 36,-1 2 0,-2 1-29,-1 3 1,-4 1-59,1 5 1,-2 3 75,-1 0 0,-4 4-397,-2-2 1,-6 3 135,0 1 0,-5 5 11,2 1 0,-3 5 86,0 2 0,-4 0-33,0-1 0,0 0 91,4 3 0,0-2 0,3 2 1,-2-3-18,5 0 0,-2-2 16,2 0 0,5-4-173,-3 0 190,3-4 1,-2 2 25,-1-4 0,4 0-94,0 0 10,0 0 1,-4 0 80,1 0 21,4 0-48,1 0-41,4 0-163,0-4 204,0 3 0,1-4-53,2 2 1,2 1 38,4-4 0,4-1-136,-1-2 0,2 0 59,-2-1 1,0-2 29,3 0 0,-4-1 124,2 4 1,-2 0-70,2-1 0,-6 4-9,2 0 1,-5 4-88,3-1 182,-5 2 0,1 2-198,-6 2 0,-3 2-177,-3 4 1,0 1-88,-1-1 1,1-3-378,0 0 1,1 1-726,1 2 1,0-3 204,4 0 1310,0-4 0,3 7 0,0-4 0</inkml:trace>
  <inkml:trace contextRef="#ctx0" brushRef="#br1" timeOffset="24">6536 6667 8345,'-4'-6'9,"3"-2"155,-3 7 0,5 1 100,2 6 1,6 10 121,7 2 1,2 11-114,4 2 0,6 10-490,-11-18 0,0 0 0,5 6 0,0 1 293,1 4 1,0 1 0,4 1 0,0 0-404,1 1 0,0 0 0,1 1 0,2-1 320,1 0 1,1 0 0,1 2 0,-1 0 66,0 0 1,0 0 0,0-2 0,0-1-111,-4-2 0,1 0 0,-1-1 0,1 0-162,-2-2 1,0 0 0,-1-2-1,-1 0 192,-1-4 1,0-1-1,-2-2 1,0-2-14,14 11 1,-4-8 98,-2-4 1,-6-1 285,-4-6 1,-2-1-553,-3-4 1,-3 0 1096,-4-4-1122,1 0 0,-2-7 471,-2-2 0,-2-11 0,-4-2 1</inkml:trace>
  <inkml:trace contextRef="#ctx0" brushRef="#br1" timeOffset="25">7728 6592 8324,'-26'1'902,"-2"2"0,1 0-273,2 7 0,0 10-325,-6 14 1,11-8-1,0 2-960,-4 5 1,-1 3-1,3-8 1,-1 1 0,-1 0 663,-3 5 0,-1 0 0,0 1 0,-4 2 0,0 0 0,-1 2-194,7-8 0,0 1 0,-1 0 0,1 0 0,-1-1 0,0 0 0,0 0 0,0 0 107,-1 1 1,-1 1 0,0 0 0,0-1 0,2 1 0,-1-1 0,1 1 0,0 0 78,-1 1 0,1 0 0,0 0 0,0 0 0,0 0 0,0-1 0,0 0 0</inkml:trace>
  <inkml:trace contextRef="#ctx0" brushRef="#br0" timeOffset="26">11424 10661 17279,'-18'-5'-685,"2"-2"1,2 3 416,0 2 358,2 1 0,6-2-163,0 0-29,3 0-257,-1 3 683,4 0-204,9 0 0,2 0 216,11 0 0,6 3-70,6 0 1,6 1-96,4-1 1,2 0-330,4 3 0,-23-3 0,2 0 172,1 1 0,2 1 0,3 1 0,0 1 97,0-1 1,1 0-1,4 2 1,0 0-138,-1-2 0,0 0 0,1 0 1,1 0-268,1-1 1,0 0 0,1-1 0,0 0 299,-1-1 1,0 0 0,-1 1 0,0-1 71,-4-1 1,0 0 0,1-1 0,0 1-13,1-2 1,-1 0 0,-2 0 0,0 0 11,0 0 0,-1 0 0,-3 0 0,-1 0-133,-1 0 0,-1 0 0,0 0 0,-1 0 151,0 0 0,0 0 0,23 1 73,-5 2 0,-5-2-37,-6 2 1,0-2 4,-4-1 0,-5 0-26,-8 0 1,-3 0 814,-6 0-729,0 0 0,-2 0 582,-1 0 1,-4-1-557,1-2 0,-2 0-58,-1-7 1,-3 2-631,0-7 0,-5 2-156,-2-2 1,-3-2-84,-6-5 1,1 3 165,-1-3 1,-3 2 118,0 2 1,0-2 89,0-2 1,5 7-47,-1-1 0,5 6 459,1 4 0,5-1 537,1 3-580,3 1 0,1 4-5,9 2 1,3 6 303,9 3 1,4 5-162,5-2 1,4 4 77,6 3 1,4-2-434,5 5 1,-4-4 270,4 1 0,-8-4 188,-2-2 1,-5-3 104,-7-4 0,-4-2 106,-9-1-287,-4-4 1,-14 3 181,-6-2 1,-8 2 52,-11 5 1,-9 0-597,-7 2 0,20-4 0,-2 0-263,1 3 0,0 0 0,-1-1 1,-1 0-346,1 2 1,0 1 760,-2 1 0,0 1 0,0 0 0,-1 0 0,1 2 0,-1 0 0,1 1 0,-1-1 0,1 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591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9748 7076 8357,'-6'0'-188,"0"0"-217,4-4 491,-2-1 1,5 0 73,2 2 0,2 2 6,4 1 0,4 0-51,-1 0 1,2 0-17,-2 0 1,0 1 30,3 2 0,1-1-161,2 4 0,1-3 121,-1 3 0,4-4 13,0 2 0,6-3-62,-3-1 0,7 0-4,-4 0 0,6-1 33,0-3 1,2-1-6,1-4 1,1-1 37,-1-3 1,-1 3-14,-2-3 0,1 6 92,-4 1 0,0 3-99,-3-3 0,0 4 15,0-2 0,-1 3-47,-2 1 1,1 0-15,-4 0 1,-1 0-78,-2 0 0,3 4 112,-1-1 0,1 0-104,-3-3 0,2 0 207,1 0 0,6 0-174,-3 0 1,4-3 50,-4 0 1,5-2 7,1 2 1,3 1 38,-3-4 0,0 4 10,-3-1 0,1 2 33,2 1 1,-2 0-75,2 0 1,-5 0 37,-1 0 0,-2 0-16,2 0 1,4 0 2,-4 0 1,4 0-3,-4 0 0,5-1 5,1-2 0,3 2-93,-3-2 1,3-2-5,-3 2 1,4 0-4,0 3 1,-3 0 57,-1 0 1,-2 0-44,-1 0 1,1 1 28,2 2 0,-2-1 39,2 5 1,-6-4-32,0 3 1,0-3-1,3 3 1,3-3 24,0 4 0,5-5 12,2 1 1,1-2-325,7-1 1,-1 0 293,5 0 1,-2-4-100,2-3 1,-24 4-1,1-1 67,2 1 1,1 0-1,-3-1 1,-1 0-25,2 1 1,0-1 0,-1 1 0,-1-1 44,0 1 1,1 0 0,0-1 0,1 1 11,-2 1 1,0 1 0,25-2 217,-1 3 1,-6 0-137,0 0 1,-1 3-31,4 0 1,-5 4-16,-2-1 0,-1 3-143,-2 0 0,4-3 155,3 0 0,-2 0-125,2 4 0,-2-4 40,1 0 1,4 0-164,0 4 1,-1-2 117,4-2 1,-6 1-126,0-3 0,0 2 123,6-3 0,-6 4 7,3-1 1,-6-1 144,3 2 1,-4-1-170,4 3 1,-8-1 139,1-1 1,-2 1-52,2-2 1,1 2 7,-1 2 1,-3-1-76,0 0 0,0-2 13,4-1 1,2-4-42,0 1 1,5-2 69,-2-1 1,0 0-50,0 0 0,3 0 22,0 0 1,0 0 67,-6 0 0,-2 0-15,3 0 0,-4 0 111,-3 0 0,-2 0-187,-4 0 0,-1 0-97,-2 0 1,1 1-638,-5 2 1,1-2 366,-3 2 0,-1 1-1192,1-1 0,-2 4 1589,-1-4 0,6 4 0,-3-2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069"/>
    </inkml:context>
    <inkml:brush xml:id="br0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6397 10884 14106,'-10'-5'-1356,"5"-3"973,2 2 0,3 1 548,3-2 0,6 4 24,7-3 1,6 4-159,2-1 1,4-1 189,3 1 0,3 0-233,3 3 0,1 1 18,2 2 1,3 2-199,3 4 0,-19-4 0,-1-1 285,0 1 1,1 0 0,1 1 0,1 0-83,-3 0 0,1 1 0,2-1 0,1 0-39,0-1 0,2-1 0,-2 1 0,1 0-200,0-1 1,0 1-1,0-2 1,1 0 253,2 1 0,0-2 0,1 0 0,1-2-37,3 2 1,0 0-1,0-2 1,1 1 87,0-1 0,0 0 0,2-1 0,0 1-321,0-2 0,0 0 0,1 2 0,0-2 386,3-1 1,1 0 0,-4 2-1,1 0-340,1 0 0,0-1 0,0 1 0,1 0 292,0-1 1,1 1-1,0 0 1,1 1-79,3-2 1,1 1-1,-4-1 1,0 0-9,1 0 0,1 0 1,-1-1-1,0 0-7,0 1 1,-1 1 0,1-1 0,0 1 58,1 1 0,-1 0 0,-3 0 0,-1 0-108,2 0 1,-1 0-1,0 0 1,-2 0 48,0 0 1,-1 0 0,-1 0 0,0 1-132,-1 1 1,-1-1-1,-2 0 1,-1 0 176,1 2 0,-1 0 1,-2 0-1,-1 1 50,-3 0 0,0 1 1,0 0-1,-1-1-102,0 1 1,-1 0 0,23 1-10,-2 0 1,-4 0-100,-6 3 0,2 1 487,-2-1 0,-6-3-1027,0 1 1,-4 0 259,-2 5 1,-1 0-2123,-2 3 2515,-2 1 0,-4-1 0,-1 3 0,-1 2 0,-5 4 0,-4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592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2961 8529 8583,'-9'1'-87,"-1"2"110,1-2 0,4 4 2,2-2 0,3-1 210,3 4 0,3-3-221,6 0 0,2 1-84,1-1 0,3 0 101,-3-3 1,7 0-40,3 0 1,-1 0 85,1 0 0,3 0 62,3 0 0,3-1-303,-3-2 1,4 2-25,-1-2 1,2 2 167,2 1 0,2 0 45,0 0 0,1 0-164,-4 0 0,0 0 150,0 0 1,7-1-17,-1-2 0,1-3-8,-7-3 1,0 3 7,0 0 0,1 0 25,-1 0 0,-7 1 14,-2 2 0,-3 2 29,-1-2 0,2 6 53,-4 3 0,-3 3 142,-4 4 1,0-2 47,0 5 0,2-2-402,-5 2 1,5 1 157,-2-1 1,0-2-20,0 2 0,1-5-47,2 2 0,4-6-14,0-1 1,4-4-13,-1 1 0,-2-2-1,2-1 1,0-1 31,3-2 1,1-2-10,2-4 1,-1-1 146,4 1 0,-4 0-130,1-1 0,-2 1 155,-1 0 1,0 0-70,0-1 0,-4 5-34,-3 2 0,-1 2 26,-1 1 1,-1 1-3,1 2 0,-2 2-32,-1 5 1,3 0 19,-1 2 0,1-1-163,3 1 0,-3 2 139,0-2 1,5-3-44,4-3 0,1-3-6,5 0 0,1-2-169,5-1 0,4-6 155,5-3 0,-1-1-254,2-6 1,-25 9 0,1-1 288,1-1 1,-1-1 0,2-1-1,0 0-16,1 1 1,1-1-1,-2-2 1,1 1 18,0 1 1,1 0 0,0 0 0,1-1-15,0 1 1,0 1-1,1 0 1,0 0 69,1-1 1,-1 0 0,-1 3 0,-1 1-20,0 0 1,-1 1 0,0 1-1,-1 1-13,0 1 0,0 0 0,-2-1 0,1 1-12,-1 1 0,0 0 0,19-1 107,-2 3 0,-2 5-11,-1 1 1,-4 2-18,5 1 0,-9 1-114,2-1 1,-1 0 99,-2 1 0,6-1-121,-3 0 1,6-4 41,-3-2 0,4-2-152,6-1 0,3 0 94,-1 0 0,2 0 35,-1 0 1,-2-3-26,-22 2 1,1-1 0,0-1 0,1 0 26,0 1 0,0 1 0,0-1 1,1 1 110,20 1 0,1 0-113,-4 0 1,3 3 98,-2 0 1,0 4 9,-6 0 0,0 1 19,-1 1 0,2 0-66,1 1 1,2-4 17,-5 0 0,5-1 42,2 2 1,0 0-43,2-4 0,2 1-254,-1-1 0,0-2 256,0 2 1,1-2 54,1-1 0,-1 0-22,-4 0 0,-1-3 16,1 0 1,2 0-23,1 3 0,-3 0 11,-4 0 1,-1 1-105,2 2 0,0-2 79,-3 2 0,-1 1-240,-3 0 0,4 0 139,-1-1 0,3-1-147,-2 4 1,-2-3-214,-5 3 1,2 1-270,-1 2 1,0-3-357,-1 0 1,-2 2 233,-4 4 1,-3 2 756,0 5 0,1-1 0,2 1 0,-4 6 0,-3 3 0,-2 3 0</inkml:trace>
  <inkml:trace contextRef="#ctx0" brushRef="#br1" timeOffset="1">14143 15568 10640,'-3'-6'-2607,"0"-1"2242,0 1 723,3 1 0,0 0-181,0 2-35,0 2 0,4 1-87,2 6 1,2 2 57,2 1 1,3 1-247,3-1 0,1 0 257,2 1 0,2-1 3,4 0 1,0-2-53,10-1 1,0-4-19,5 1 1,3-2-390,7-1 1,-1-4 394,-23 1 1,1 0-1,22-6 0,-22 5 0,-1-1 0,23-4 41,0-1 0,-5 4-29,-4 0 1,-3 4-23,-3-1 0,2 3-27,-5 3 1,0 1 6,-3 2 1,0 6-18,-1-3 1,4 2 62,1-1 0,-1 0-108,-4 2 0,1-1 68,0 1 1,3 0-48,0 0 0,4-4-47,-4 5 0,1-8 79,-1 4 1,-1-2 1,4 3 0,-4-5 27,1-2 0,1 1-5,-1-1 1,3 1 109,-3-1 1,1-2-86,-1 3 0,-1 0 139,4-1 1,0 4-142,0-1 0,-2-1 110,-4 2 1,1-1-55,2 3 1,1 0-18,2 1 0,1-1 6,-4 0 0,4-2 23,-1-1 0,3-3 40,0 3 0,0-4-107,0 1 1,1 1 72,-1 0 1,0-1 0,0-3 1,4 0-78,-1 0 0,4 0 114,0 0 1,6-1-247,-24-1 1,0 0 0,2 0-1,-1-1 36,1-1 1,0-1 0,2 0 0,1 0-85,2-1 0,-1-1 0,-1 2 0,0-1-18,2-2 0,0 0 1,-4 3-1,0-1 91,1 0 0,-1 0 1,0-1-1,0 0 101,1 1 1,-1 0-1,-2 0 1,-1 0-84,1 3 0,-1 0 0,23-4 38,-3 4 0,-2 0 149,-1 3 1,-5 0 155,-1 0 1,1 4-185,-4 2 1,0 3 104,3 4 0,-5-3-335,6 2 0,-3 2 120,2-2 0,1 2 63,3-2 1,-3-2-17,2-1 0,0 0-309,0-3 1,-1 3 96,5 0 1,-4-4 182,3-2 1,-2-2 17,2-1 0,5 0 14,5 0 1,-2-1-354,-24 0 1,-1-1 0,0 1 0,1 0 225,1-2 0,0 0 1,0 1-1,1 1-365,0-2 1,1 0 0,-3 1 0,-1 1 120,2 0 1,0-1 0,23 1-938,2 1 1229,-5 4 0,4-4 0,-4 5 0,-2 0 0,-1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594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1974 5642 8430,'-5'-4'0,"1"-1"-578,4-4 487,0-1 1,1 1 268,2 0 0,2 3-98,4-1 0,5 4 130,1-3 0,0 3-105,0-3 1,1 3 187,2-4 0,5 4-61,2-3 1,6 3-96,3-3 1,0 1 73,3-2 1,-1-1-188,4 2 1,-1-2 122,2-2 0,0 2 17,2 2 0,-1-2 13,-5 1 0,2 3-122,-1 1 0,1-1 60,-5 1 0,-1 1-28,1 5 0,-3-1 29,4 4 1,-5 0-50,1 4 1,1-1 12,-1 0 0,6 1-20,-3-1 0,1-3 37,-4 0 0,-1 0 8,4 0 1,3-2 95,0-4 1,5 0-102,-4 0 1,5-4 33,0-2 1,5-3-28,-1 0 1,0 0-264,-6-1 0,2-2 289,-3 0 0,4 0-13,-4 6 0,-3 1-70,-3 2 0,-4 2-1,2-2 0,-4 3-87,0 3 1,-4 2 117,-2 4 1,1-3-73,-2 1 1,4-1 151,-3 3 1,3-3-165,-3 1 0,3-4 305,0 3 0,5-4-243,1 1 0,0-2 37,-3-1 0,3 0 142,0 0 1,4-3 74,0 0 1,0 0-68,-1 3 1,2 0 89,-2 0 0,2 0-115,2 0 0,-2 1-132,-2 2 0,2-1 107,-2 4 0,-5-3-170,-1 3 1,-2-3 59,2 0 1,0 1-177,0-1 0,-1 0-497,-2-3 0,1 0 339,-5 0 0,1 1-1277,-3 2 1,-2-1 692,-1 4 0,0 1 833,-3 2 0,-1 4 0,-3 2 0</inkml:trace>
  <inkml:trace contextRef="#ctx0" brushRef="#br0" timeOffset="1">8603 5754 8301,'-9'-9'-625,"0"-1"0,-1-2 657,1 0 1,3-1 982,0 4-825,3-5 0,-1 4 196,4-2-344,4 1 1,-1 6 112,3 2 0,0 2-170,3 1 1,2 4 44,1 2 0,3 4 47,3 2 0,2 2-128,2 1 1,2 3 73,7-3 1,3 2-97,3-2 1,5-1-206,5-5 0,4-1 264,-21-4 1,-1-1-1,0-1 1,0-1-188,2-2 0,0-1 1,0-1-1,0-1 277,2-1 0,0-2 1,-1 0-1,0-1-17,-1-1 0,0 0 0,-3 0 1,-1 0 17,19-6 1,-4 5-18,-8 7 1,0 2 21,-6 1 1,-3 7-78,-10 3 1,3 5 341,-3 1 1,3 0-363,1 0 1,0 1 516,3-1 0,-1-2-614,3 2 1,2-4 99,5 4 0,-1-8-99,4 2 1,2-7 108,4 0 1,1-2-4,3-1 1,0-1-68,-3-2 1,2-3 67,-3-3 1,5 0 313,-2 0 1,-1 2-79,-2 1 1,2 1 55,-2-1 1,3-2-36,-2 5 1,-1 0-84,-3 3 1,0 0-164,1 0 1,-2 0 142,-2 0 1,1 0-94,-4 0 1,5 3 68,2 0 0,-1 4-22,3-4 0,-1 4 2,-2-1 1,4 3-11,3 0 1,-2-1-191,2-2 0,-1 3 251,4-3 1,0-1 77,3 1 0,-3-1-107,3 2 0,2-3-200,1-4 0,-24 0 1,2 0 145,1 0 1,1 0-1,0 0 1,0 0-168,2 0 0,1 0 0,1-2 0,0 0 172,3-1 0,0-1 0,4 0 0,1 0-49,5-1 1,0 1 0,-6-1-1,0 1 76,-3 1 0,-2 0 0,-2 1 0,-1-1 2,-3 1 0,-1 1 0,1 0 0,-1 1-80,1-2 0,-1 1 0,-1 0 1,-1 1 50,0 0 0,-1 0 0,-2 0 0,0 1-53,0 0 0,-1 1 0,22 0 114,2 4 0,-6-3-868,-4 4 1,-6-1 704,-3 3 1,-5 1-3255,-1 3 3277,-4-3 0,1 11 0,-5-3 0,-5 2 0,-3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596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7160 9171 8545,'0'-6'-303,"0"0"291,0 4 212,0-2 1,4 4-129,2 0 1,3 1-18,0 2 1,0 1 42,1 2 0,3 2-134,3-1 0,2-3 68,4-1 0,3 1 70,6-1 1,3 0-93,6-3 0,6-4-149,3-2 0,-22 2 1,0-1 118,0 1 0,-1-1 0,1-1 0,1 0 61,0 0 1,0-1-1,-2 1 1,0-1 19,1 1 1,-1-1 0,24-3 22,-24 4 0,1 0 0,17-5 46,0 2 0,-6 4 123,-4 2 1,-1 2-158,-2 1 0,-5 0 33,2 0 0,-6 4 0,-1 2 0,0 2-166,1 2 0,-3-1 149,3 0 0,-1 0-154,1-3 0,-2 2 304,5-2 1,0 2-358,3-2 1,0 1 24,0-4 1,4 3 90,2-3 0,1 0-1,-1-3 1,2 0-12,-1 0 0,-1 0 102,3 0 0,-5 0-41,5 0 1,-2 0 7,3 0 0,3 0-13,3 0 1,-6 0 11,-1 0 0,-2 0-38,2 0 0,2 0 34,1 0 1,-2 0-86,3 0 0,0 0 77,-1 0 0,6 0-161,1 0 0,-4 0-108,4 0 1,-6 0 233,2 0 0,3 0 43,0 0 0,3 0 113,-5 0 0,-2 0 121,1 0 1,0 4-152,0-1 1,-1 3 64,-5-3 1,3 3-78,1-3 1,2 5 141,-3-2 0,1-1-96,-4 1 0,0-3 30,0 3 0,5-3-64,1 0 1,0-2-5,0-1 1,0 0-58,0 0 1,5 0 60,-5 0 0,5 0-246,-5 0 1,3 0 142,0 0 0,4 0-254,-1 0 1,4 0 13,-3 0 1,-23 0-1,0 0-37,25 0 0,-24 0 0,-1 0-54,1 0 1,0 0 0,24-3-401,-2-1 1,0 1-142,0 3 0,3 0 271,-4 0 1,0 5 547,-6 1 0,5 0 0,-5 1 0,-1 2 0,-3 2 0,-2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597"/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670 7160 8761,'-9'-4'-81,"0"3"-108,-1-2 1,2 3 225,2 3 1,2 4 39,4 9 0,5 4 155,4 11 0,5 8-86,4 7 0,-8-19 1,-1 1-268,0 3 1,1 0 0,-1 1 0,0 1 130,1 1 1,-1 1 0,-2-2-1,0 0 54,0 1 0,-1 0 0,-3-1 1,0 0-74,-1 0 1,-1-1-1,0 1 1,-1-1-194,0-1 0,0 0 1,0 16 49,0-10 1,-4-14-237,-2-7 1,1-9 155,-2-4 1,0-3-84,-5-3 0,0-3 100,-3-7 0,-1-5 85,-2-7 0,2-4 53,1-5 0,-1-4 96,-2-9 0,8 20 0,1 0 23,-1 0 0,1-2 0,0-1 0,1-1-235,0 2 0,0-1 0,0 1 0,1-1 409,2 2 0,0 0 1,-2-22-33,7 3 0,6 9 266,7 7 1,5 6-52,10 3 0,7 4 49,3 2 0,1 3-153,-2 3 1,-3 5-12,1 2 0,-7 6-361,0 3 0,-5 7 129,-7 2 1,-3 7-19,-4 3 1,-3-1-150,-3 1 1,-3-5 256,-3 2 1,-3-2-361,-3-2 1,-3 1 207,-1 0 1,1-5-131,3-2 0,-4-2-12,1-4 0,-1 1-376,4-4 1,3 0-146,0-3 673,4 0 0,-3 0 0,5 0 0</inkml:trace>
  <inkml:trace contextRef="#ctx0" brushRef="#br1" timeOffset="1">1164 7300 8461,'9'5'183,"-1"4"791,-1 1 0,1 1-289,-2 8 0,1 1-342,0 8 0,-3 5-237,-4 4 1,0 5-510,0 4 1,0-3-754,0-3 1,3-2 269,0 0 886,4-1 0,-6 4 0,3 2 0</inkml:trace>
  <inkml:trace contextRef="#ctx0" brushRef="#br0" timeOffset="2">782 12030 8619,'-4'9'-139,"-1"0"118,-5 1 1,4 0 261,0 2 0,4 10 22,-1 6 1,6 11-135,3 5 0,6 5-245,-6-21 1,0 0-1,2 2 1,1-1-19,-2 1 1,1-1-1,-1 0 1,1 0 107,-1-2 1,1-1 0,4 21-185,4-3 1,-2-10-6,2-3 0,1-7-340,-5-9 0,3-1 200,-2-5 355,-1-4 0,-2-1 0,-1-4 0</inkml:trace>
  <inkml:trace contextRef="#ctx0" brushRef="#br1" timeOffset="3">838 12225 8363,'-4'-31'-28,"-2"0"0,1 1-271,2 5 1,2 1 108,1 3 1,9 5 664,3 1 0,5 3-178,1 3 1,5 1 241,2 2 0,1-2-217,-1 5 0,0 0-314,-3 3 1,-1 4-146,-6 2 1,-1 4 95,-5 2 1,-4 3-19,-2 3 0,-6 5 88,-3 2 0,-6 2-115,-4 1 1,-5-1 68,0-3 1,-2 3-231,1-2 0,4 1-32,-1-1 0,0-6-52,4-3 0,0-5-44,0 2 0,7-4 114,-2-3 0,7-6-502,0-6 763,6-2 0,6-6 0,6 0 0</inkml:trace>
  <inkml:trace contextRef="#ctx0" brushRef="#br1" timeOffset="4">1182 12244 8363,'10'0'181,"-4"-3"35,0 0 1,-1-2 251,2 2 1,1 2-105,-2-2 1,2 1 125,2-1 1,-4 2 226,0-2-545,0 2 0,-1 6 91,-1 4 0,-3 5 0,-1 4 0,-5 8-477,-1 2 0,-5 5 204,-2-2 1,0 3 7,1-2 1,2-1 57,1-4 0,1-1-29,5-4 0,-1-1 21,4-9 0,5-4 20,1-4 0,6-3-114,4-1 0,5-1 94,4-3 1,6-4-280,3-4 1,3-4 54,0 4 0,0 0-1180,0 6 0,1 2 299,-1 4 0,-2 6 1057,-4 7 0,-1 4 0,-8 10 0,-1 1 0,-2 2 0</inkml:trace>
  <inkml:trace contextRef="#ctx0" brushRef="#br1" timeOffset="5">624 14208 8460,'-15'0'-41,"3"0"178,2 0 1,4 6 103,3 3 1,3 8 30,3 8 1,7 7 24,5 6 1,2 7-409,-9-19 1,-1 1-1,2 0 1,0 1 124,-1 0 1,-1 0 0,2-1 0,-1 1-47,0 0 1,-1 0 0,2-2 0,-1 0 137,4 24 0,4-5-871,-4-4 0,1-6 379,-4-10 0,0-4-1360,1-5 1746,-5-3 0,3-3 0,-3-1 0</inkml:trace>
  <inkml:trace contextRef="#ctx0" brushRef="#br1" timeOffset="6">605 14227 8262,'0'-28'-502,"0"1"602,0 2 0,1 3 227,2 3 1,7 4 95,5 3 0,6 2-37,1 0 0,3 5-286,0 2 1,-2 2 126,-1 1 0,-4 2-428,-2 4 0,-4 1-8,-5 5 0,-3 2 20,-4 2 1,-1 2 169,-2 0 1,-3 1-132,-3-1 0,-3 1 36,-1 0 1,-3-1 1,0 1 1,3-4-392,0 1 0,0-5 3,0 2 500,1-7 0,-1 2 0,-2-3 0</inkml:trace>
  <inkml:trace contextRef="#ctx0" brushRef="#br1" timeOffset="7">922 14134 8234,'9'-5'-217,"0"1"489,1 4 0,-1 0 48,0 0 0,4 0 77,-1 0 0,2 0-147,-2 0 1,-2 0-115,3 0 0,-3 0 117,-1 0 0,0 4-310,-3 2 1,1 2-72,-4 1 0,0 2-59,-3 1 1,-4 7 93,-2 6 1,-6 0 3,-4 2 1,-1-1-100,-2 5 1,0-2 93,1-1 0,3-4 201,3-2 1,2-7-139,4-2 1,2-3 177,4-1 1,0-2-18,0-1 1,8-4 90,5 1 1,3 1-161,3-1 0,1 1 9,1-1 0,2 0 39,2 3 0,2 0 1,-2 3 0,-3-2-411,0 3 1,-3-3 113,-4 5 0,1 3 112,-7 0 1,-2 3 119,-7 1 1,-1-1 9,-2 1 0,-2 3-64,-4-1 1,-4-2 12,1-4 1,-4-2-318,4 2 1,-4-3 121,4 0 1,0-1-485,2-2 0,4 0-18,0 0 693,4 1 0,-2-1 0,4 0 0</inkml:trace>
  <inkml:trace contextRef="#ctx0" brushRef="#br1" timeOffset="8">1406 14869 8256,'9'6'-531,"1"-1"212,-1-2 1304,0-2 0,-3 6-481,1-4 1,-5 4-460,1 0-45,-2 5 0,-5 3 0,-2 3 0</inkml:trace>
  <inkml:trace contextRef="#ctx0" brushRef="#br1" timeOffset="9">14758 18221 8133,'-10'-4'-430,"1"3"1025,4-3-585,1 4 111,4 0 0,7 0-16,2 0 1,3 0-7,-3 0 1,0 1-20,1 2 1,0-2 5,2 2 1,2 1-91,1 0 0,3 0 95,-3-1 0,6-2-135,1 2 1,4-2 22,-1-1 0,5 0 24,1 0 0,5 0 76,1 0 0,0 0-175,4 0 0,-2 0 88,1 0 1,0-3 44,3 0 1,-4-3 19,2 2 1,-4-2-8,-3 3 1,3-4-2,1 1 1,-1 1 5,3-2 0,3 2 4,0-1 0,3-1-10,0 4 1,0-2-42,-3 2 1,2 2-47,-5-2 0,2 2 203,2 1 1,-5 0 103,5 0 0,-2 0-140,-2 0 0,4 0-114,-4 0 1,0 0 30,-2 0 0,2 3 26,0 0 1,3 4-67,-6-4 0,2 3-31,-4-3 1,1 3 85,1-3 0,0 0-27,0-3 0,-2 1 86,-1 3 1,0-3-75,3 2 1,0-2 27,1-1 0,-4 3-29,0 0 1,-3 3 6,3-3 0,-4 3-22,1-2 1,-2 2-8,-1-3 1,0 4-100,0-1 0,0 2 108,0-2 0,0 1-97,0-4 0,0 3 242,-1-3 1,6 2-166,1-2 0,2-2 10,1 2 0,5-2-164,1-1 0,2 0 196,2 0 0,1-3-293,1 0 0,-1 0 437,2 3 0,-1-4-102,-2 1 1,0 0 97,-6 3 0,2 0-167,-3 0 1,4 0 128,-4 0 1,-2 0-124,-4 0 0,-3 0 2,3 0 0,-1 0 17,1 0 0,-1 0-108,-2 0 0,-2 0-444,2 0 1,-2-3 214,-1 0 1,-4 0-595,-2 3 1,-3 0-126,0 0 1004,0 0 0,-1 0 0,1 0 0</inkml:trace>
  <inkml:trace contextRef="#ctx0" brushRef="#br1" timeOffset="10">15875 15866 8133,'16'0'-152,"-1"0"0,4-3-303,2-1 0,9-3 530,1 1 0,5-2-33,1-2 0,3 1-64,1 0 1,-6 1-51,-7 1 1,-5-1-176,-4 2 1,-2 1 246,-5-2 0,0 1 0,-6-3 0</inkml:trace>
  <inkml:trace contextRef="#ctx0" brushRef="#br1" timeOffset="11">16164 15912 8983,'0'6'436,"0"1"1,0-4-315,0 3 0,4 3-89,2 4 0,2 4 66,2 2 0,-1 4-27,0 5 1,-3 4-68,1 2 1,-5 5-304,1 1 0,-1 5-376,1-2 0,-2-1 403,2-2 0,-2-7-417,-1-5 1,3-5 233,0-8 0,1-2 454,0-7 0,-3-2 0,3-4 0</inkml:trace>
  <inkml:trace contextRef="#ctx0" brushRef="#br1" timeOffset="12">16490 16126 7915,'-7'1'1173,"1"3"-751,4-3 1,-2 7-429,4-2 0,0 2 66,0 2 1,4 3 41,2 3 0,3-2-60,0 2 1,0-2-135,0 2 0,2 0-66,1-3 0,-1-1-250,1-3 0,-2 0-270,0-3 0,-4 1-22,0-4 700,0 0 0,4-7 0,-1-1 0</inkml:trace>
  <inkml:trace contextRef="#ctx0" brushRef="#br1" timeOffset="13">16545 16033 7915,'-4'-18'427,"-2"-1"1,2 1-425,1 3 0,2-2-116,1 5 0,4-4-207,2 4 1,-1 4-251,1 5-249,1 2 819,2 1 0,4 0 0,2 0 0</inkml:trace>
  <inkml:trace contextRef="#ctx0" brushRef="#br1" timeOffset="14">16713 16043 7841,'-9'0'245,"3"4"1,2 1-118,4 4 1,0 4 224,0-1 0,3 5-76,1-2 0,3 6-57,-1 1 0,3 0-103,4 0 1,-3-2-197,2 1 0,-1-5 98,-2-4 1,0-2-100,1-4 0,-4 1-64,0-4 1,-3-1 83,3-5 0,-3-5-54,0-5 1,-2-3-8,-1 0 1,0-4-75,0-2 1,0-1 22,0 1 0,0 6 81,0-3 0,0 3 73,0-3 1,3 4 109,0-1 0,4 5 66,-1-2 0,3 4-58,0 3 0,0 2 36,1 4 0,-1 1-91,0 2 1,-1 3 142,-1 6 0,1 3-96,-2 4 0,1-4-37,0 1 1,1-2 36,-2 2 0,-1-2-8,1-2 1,-2-4-117,2 1 153,-4-2-352,6 3 157,-3-5 0,5-1-323,-1-4 0,-3-1 42,0-2 1,1-3-98,2-7 0,-3 3 185,0-3 0,-1-1 90,2-2 1,0 3 142,-4 0 1,3 0-122,-3 1 0,1-1 598,0 4-364,-3 4 1,4 1 487,-2 4 1,-1 0-95,4 0 0,-3 7 93,3 2 1,1 4-238,2-1 1,1-1-133,3 5 1,-2-6-94,5 0 1,-4-1 107,4-3 1,-2-2-217,2-1 0,0-2 51,-3-1 1,-1-4 32,-3-2 0,1-3-66,-1-4 0,-1 0 25,-2-3 1,2-1-859,-5 1 1,0 0 369,-3 0 0,-1 2 50,-2 1 0,-3 3 106,-3-3 1,-1 6 256,-3 1 1,3 4-64,-2-1 0,1 3 411,2 3 1,0 2-3,-1 4 0,1 1 113,0-1 1,4 3-211,1 1 0,3 2 4,1-2 0,1 2-194,3-2 1,1 2 156,4-2 1,3 2-609,1-2 0,3-1 222,0-3 0,5 0-648,0-3 1,5 2 57,-1-2 796,-2-2 0,4 5 0,-3-4 0</inkml:trace>
  <inkml:trace contextRef="#ctx0" brushRef="#br1" timeOffset="15">17579 16154 7841,'-9'-6'0,"-1"0"0,4 4 1084,0-1-252,4 2-409,-2 1 0,5 0-228,2 0 1,5 0-145,4 0 1,5 0-14,-1 0 1,1 0-168,2 0 1,2 0 128,1 0 0,4-4 0,-2-2 0</inkml:trace>
  <inkml:trace contextRef="#ctx0" brushRef="#br1" timeOffset="16">18156 15819 7798,'-9'10'357,"0"3"0,0 2-158,3 7 1,2-1 1,4 4 1,0 1-131,0 5 0,0 1-245,0 2 0,0-2-42,0-4 1,3-1-70,0-3 1,4 1-26,0-6 1,0-2 309,-1-8 0,6 4 0,-1 2 0</inkml:trace>
  <inkml:trace contextRef="#ctx0" brushRef="#br1" timeOffset="17">17942 15987 7894,'0'-6'-18,"0"-1"1,1 4 118,2-3 1,5 1-82,5-1 0,4-2 12,2 5 1,1 0-255,5 3 1,-1 0-693,4 0 914,0 0 0,4 0 0,1 0 0</inkml:trace>
  <inkml:trace contextRef="#ctx0" brushRef="#br1" timeOffset="18">18277 15987 7894,'-9'0'-234,"0"0"550,-1 4 121,1 1 0,4 4-193,2 1 1,2 2-45,1 0 1,4 4-183,2-4 1,6 2 121,4-2 0,2-1-347,0 1 1,4-5 113,0-1 0,-1-3 183,-2 0 0,-4-3-143,1-3 0,-5-3-234,2-3 1,-7 0 34,-3-1 0,-2-2 58,-1 0 0,-8-2-47,-5 2 1,-4 1 106,-5-1 0,2 2 38,-1 0 0,0 2-63,-1 2 159,7-2 0,-7 7 0,8-4 0</inkml:trace>
  <inkml:trace contextRef="#ctx0" brushRef="#br1" timeOffset="19">18659 15996 7818,'-6'0'1509,"0"0"-1667,3 0 213,-1 0 1,13 0 1,-2 0 96,8 0 1,1 0-525,2 0 1,4-3 370,0 0 0,4-4 0,-2 1 0</inkml:trace>
  <inkml:trace contextRef="#ctx0" brushRef="#br1" timeOffset="20">19106 15968 7843,'-9'-9'67,"-1"-1"0,4 4 10,0 0 0,0 4 89,-4-1 1,1 2 280,0 1 0,-4 2-216,1 4 1,-1 1-47,4 9 0,0 0-177,0 6 0,3-1 107,3 4 0,3-2-329,3 2 1,4 2-43,5-2 0,2-2-33,5-1 0,4-4-24,2-2 1,3-4-199,3-6 1,-1-2 510,4-4 0,0 0 0,3 0 0</inkml:trace>
  <inkml:trace contextRef="#ctx0" brushRef="#br1" timeOffset="21">19376 15596 7777,'-4'-5'-90,"3"-4"547,-8 8 0,8 1-123,-2 6 1,2 8 123,1 4 1,0 6-227,0 7 0,0 3-269,0 7 0,0 5-154,0 7 1,0-26 0,0 1 270,0 0 1,0 0 0,1 24-94,2-3 0,-1-4 103,5-2 0,-4-12-153,3-3 1,-4-10-32,1-6 36,2-6 1,-4-3 73,2-6 0,-1-3 20,-2-6 1,3-4-139,0-6 1,1 0 372,-1-3 0,-2-2-555,2 2 0,2-1 85,1 1 0,0 0 58,0 3 0,-3 3-4,3 4 1,-1 2 42,2-2 1,1 8 210,-2 0 1,-1 5 435,1 2 0,-2 9-326,2 3 0,-3 4 78,3 3 1,-1 3-11,1 0 0,3 3-70,-3 0 0,2-2-256,1-1 1,1-3 151,-1 0 0,1-3-191,3-1 0,-2-8-38,5 0 1,-4-5-14,4-2 0,-2-1 23,2-3 1,0-5 52,-3-6 0,-1-1 18,-3-3 0,-2 3-6,-1-6 0,-4 3-97,1 0 1,-2 1 145,-1 3 1,-4-2 190,-2 5 1,-6 3-127,0 2 0,-4 6 52,4 1 0,-5 4 64,2 6 1,0 3-67,0 3 1,3 1-81,0 2 1,5 0 55,1-1 1,4 1-504,-2-1 0,9 1-128,4 0 1,4-2-372,6-1 1,4-3 360,2-3 0,1-5 542,2-2 0,4-2 0,2-1 0</inkml:trace>
  <inkml:trace contextRef="#ctx0" brushRef="#br1" timeOffset="22">19907 16154 7777,'0'-9'17,"0"0"1,0-1 110,0 1 1,0 0 169,0-1 0,-1 4 140,-3 0 1,2 1 175,-4-1 1,3 2 132,-3 4-490,0 0-176,-4 0 1,2 4-157,2 2 1,2 3 157,4 4 1,0-3-18,0 2 0,4 2-544,2-2 1,5 1 244,2-4 0,0 0-800,0 1 0,1-2 32,5-2 1001,-1-2 0,5 0 0,1 2 0</inkml:trace>
  <inkml:trace contextRef="#ctx0" brushRef="#br1" timeOffset="23">20111 15698 7777,'-9'-9'217,"0"-1"1,3 4 906,-1 0-498,5 4-409,-2-2 0,4 9 425,0 4 1,0 5-226,0 4 0,3 6-331,0 4 1,2 4-31,-2 5 1,-2 2-23,2 1 1,1-1-31,-1 5 1,0-5-89,-3 1 0,3-5-121,0-4 0,1-7 125,0-2 1,-3-6-398,2-4 326,2-6 1,0-1-84,4-5 0,-2-2 46,-1-1 0,-3 0 89,3-6 1,-1 1 145,1-8 0,0 4-99,-3-4 0,-2 1 61,2-4 0,1-1-91,-1-1 0,1 1 158,-1-2 0,2 3-70,1 0 0,2 4 122,-2-1 0,1 5 62,0-2 1,1 4 139,-2 3 1,2 2-118,2 4 1,-4 0 59,0 0 1,-4 5-255,1 4 0,-2 0 133,-1 4 0,0 0 3,0 0 1,-4 2-14,-2-2 1,1 0-118,-1-1 1,0-1 62,0 1 0,-1-1 137,4-2 0,-3 0 108,3 0-14,-1 1 1,4-1-466,0 0 0,2-2 138,1-1 1,2-1-944,4 1 1,1-2 512,3-4 0,1 0 438,5 0 0,4 0 0,1 0 0</inkml:trace>
  <inkml:trace contextRef="#ctx0" brushRef="#br1" timeOffset="24">21098 15568 7865,'-5'-4'834,"-2"4"-86,4 0 0,0 2-273,3 7 1,-1-1-30,-2 8 0,2 3-330,-3 6 0,3 6-6,1 3 1,0 4-154,0 2 1,4 2-32,-1 5 0,1-1-484,-1-3 0,1-6-65,2-6 1,3-3-1214,-3-3 1836,2-2 0,-3-9 0,-1 0 0</inkml:trace>
  <inkml:trace contextRef="#ctx0" brushRef="#br1" timeOffset="25">20763 15596 7859,'-17'-3'307,"1"-1"0,7-3-123,6 1 0,4 1-115,5-1 1,4 0 99,9 0 0,4-1 274,1 4 1,6-3-316,2 3 1,-1-4-50,-4 4 1,6 0-542,1 3 0,1 0 462,-1 0 0,2 4 0,-3 1 0</inkml:trace>
  <inkml:trace contextRef="#ctx0" brushRef="#br1" timeOffset="26">21257 15819 7797,'0'14'0,"-3"-4"0,-1 2 0,1 3 465,3 0 1,1 3-78,2 1 1,0-1-3,3 1 0,3-1-145,4 1 1,2-3-139,-3-1 1,5-4-11,-1 2 1,1-7-170,2-3 0,-1-2 27,1-1 1,-1-4 127,-3-2 1,-1-8-137,-5-4 1,-4-2-6,-2-5 0,-4 2-11,-5-2 1,-1-2-16,-9 2 0,1 2-175,-4 1 0,0 3 40,1 0 1,-1 5-195,0 1 0,-1 4-430,1 3 847,-2 2 0,7 12 0,-5 2 0</inkml:trace>
  <inkml:trace contextRef="#ctx0" brushRef="#br1" timeOffset="27">21108 16462 7958,'9'0'0,"-3"0"-6,0 0 0,4 0 108,2 0 0,5 0-45,-2 0 0,8 0-46,5 0 1,3 0-243,3 0 0,2 1 4,-2 2 1,2-2 226,-2 2 0,2 2 0,-3 0 0</inkml:trace>
  <inkml:trace contextRef="#ctx0" brushRef="#br1" timeOffset="28">21434 16592 7930,'-10'23'-257,"1"2"0,4 2 286,2 4 1,2-5 498,1 2 0,0 1-377,0 2 0,1 0-264,2-3 0,-1-3-238,4 0 1,-3-7 201,3 0 0,1-5-165,2-1 0,-1-2 314,-2 0 0,7-5 0,-3-1 0</inkml:trace>
  <inkml:trace contextRef="#ctx0" brushRef="#br1" timeOffset="29">21676 16797 8054,'-4'5'0,"1"2"18,-3-4 1,3 5 173,-3-2 0,4-1-186,-1 1 1,2 0 82,1 4 1,0 0-62,0 2 1,0-1 78,0 1 0,1-1-532,2-2 0,2 0 425,4 0 0,5 1 0,0-1 0</inkml:trace>
  <inkml:trace contextRef="#ctx0" brushRef="#br1" timeOffset="30">21778 16592 8005,'0'-9'0,"0"-1"0</inkml:trace>
  <inkml:trace contextRef="#ctx0" brushRef="#br1" timeOffset="31">21834 16787 7999,'-6'19'-263,"0"0"0,3-2 325,0-1 0,2 0 140,1-3 1,0-1-119,0-2-15,4-5 1,2 2-48,3-4 1,-3 0 32,0-3 1,1-4-5,2-2 0,0-6-77,0 0 0,1-5-130,-1 2 1,0 0 105,1 0 0,-1-1-83,0-2 1,-2 2 108,-1 1 0,0 3-15,3 0 1,-2 3 48,-1 2 0,-3 0-107,3 4 272,-4 0 0,2 7 3,-4 2 0,0 4 19,0 2 1,0-1-153,0 5 1,1-4 4,2 4 0,-1-5-47,5 2 1,-4-3 68,3-1 1,0 1-124,3-1 0,1-4 53,-1-2 1,1-2-175,3-1 1,-3-4 48,3-2 1,0-2-38,-1-2 0,4 0 96,-4-2 1,1 2-8,-4 1 1,0 0 100,1 2 1,-1 2-148,0-1 550,-3 4-167,-2-2-60,-4 4 0,3 1-19,0 2 0,1 1-110,-1 2 0,-1 2-11,4-5 1,1 0-4,2-3 1,0 0-120,1 0 1,-1 0 76,0 0 1,0 0-117,1 0 1,-1-4 60,0-3 0,1-2-108,-1-3 1,-4 1 27,-2-1 1,-2 1 43,-1-2 1,0 3 32,0-3 1,-5 4-11,-4 3 1,0-1-2,-4 4 1,0-1 0,0 4 0,-2 5 162,2 1 1,1 3-93,3 3 0,-1 0 113,1 3 0,4-2-202,2 2 0,3-2-258,3 2 1,2-2 167,4 2 1,6-3-89,3 0 0,2-3 244,5-2 0,0 1 0,3-3 0</inkml:trace>
  <inkml:trace contextRef="#ctx0" brushRef="#br1" timeOffset="32">22579 16741 7986,'5'0'-754,"0"-1"1261,-2-2 284,2 2 0,8-7-524,-1 5 0,4 0-42,-4 3 1,5-3-733,-2 0 1,3 0 304,0 3 0,0 0-637,-2 0 1,0-1 838,-3-2 0,-1 2 0,-3-3 0</inkml:trace>
  <inkml:trace contextRef="#ctx0" brushRef="#br1" timeOffset="33">22737 16638 7986,'-8'2'267,"2"1"165,-3 2 0,5 5 47,-2 3 0,1-3-134,2 2 1,2 2-408,-2-2 1,2 5 120,1-2 0,1 0-652,2 0 1,1-2 225,2 2 1,2-3-295,-1 0 661,1-2 0,1 4 0,0 0 0</inkml:trace>
  <inkml:trace contextRef="#ctx0" brushRef="#br1" timeOffset="34">22970 16694 7898,'-5'0'304,"-4"0"1,7 4 42,-4 3 0,4-2 92,-1 1 1,2 3-120,1 4 0,0 0-269,0 0 0,1-3-16,2 2 0,2 2-204,5-2 0,-1-2 160,0-4 0,0-3-93,1 3 0,-1-4 4,0 1 1,1-2 81,-1-1 0,-4-4-33,-2-2 1,1-2 56,0-2 0,-1 1-81,-3 0 1,0-1-27,0 1 0,0 0-205,0 0 0,-4-1 29,-3 1 1,2 0-236,-1-1 1,0 2-533,-4 2 1042,5-2 0,-3 2 0,3-3 0</inkml:trace>
  <inkml:trace contextRef="#ctx0" brushRef="#br1" timeOffset="35">23268 16722 7978,'9'0'473,"0"0"0,4 0-632,-1 0 0,5 0-220,-2 0 1,3 0 378,1 0 0,-1 4 0,1 2 0</inkml:trace>
  <inkml:trace contextRef="#ctx0" brushRef="#br1" timeOffset="36">22551 16862 7877,'-13'4'0,"1"2"0,1-1 916,4 2-707,3-5 0,9 2-473,5-4 1,0 0-59,6 0 1,0-1 321,6-2 0,2-2 0,4-5 0</inkml:trace>
  <inkml:trace contextRef="#ctx0" brushRef="#br1" timeOffset="37">23724 16303 7982,'-9'0'0,"3"0"-11,-1 0 0,4 0 327,-3 0-200,4 0 1,-2 8 135,4 1 1,0 9-244,0 1 0,0 9 115,0 0 1,1 7-45,2 2 1,2 1 7,4 2 1,2-3-138,1-3 1,0-4 3,3-8 1,0-1-60,0-9 0,2-4 50,-5-4 1,4-4 90,-4-4 0,4-5-10,-4-6 0,0-4 3,-2-3 1,-2 1-181,-2-7 0,2 2 31,-1-5 0,-3 2-65,-1 1 0,1-4-74,-1-2 1,0 5-630,-3 1 797,0 2 1,-4 2 0,-1 1 0</inkml:trace>
  <inkml:trace contextRef="#ctx0" brushRef="#br1" timeOffset="38">24013 16424 8004,'-5'-1'-8,"1"-2"21,3 2 24,-3-3 1,3 5 107,-2 2 1,2 2-9,1 5 1,0 3-15,0 3 0,0 5 171,0 4 1,0 6-102,0 3 1,0 6-9,0 0 1,0 4-137,0 0 0,0 0-18,0 0 0,0-3-127,0-3 1,4-5-264,2-2 0,0-3-30,0-4 0,-1-5-324,1-7 1,2-1-417,-1-2 1129,-3-4 0,4-1 0,-3-4 0</inkml:trace>
  <inkml:trace contextRef="#ctx0" brushRef="#br1" timeOffset="39">24041 16471 8004,'0'-15'0,"-3"-1"554,-1 3-450,1 1 1,7 4-212,3 2 0,2 1 84,3 5 1,-1 0-104,1 0 1,2 8 15,-2 1 0,4 3 140,-4 1 1,-1-2 55,-4 5 0,0-4 10,-4 4 1,3-2 56,-3 2 1,-1-3-109,-5-4 1,1 1 24,-4-1 1,0 0-201,-4 1 0,-2-2-296,0-2 1,-1-2 135,4-4 299,-1 0-9,1 0 0,0-4 0,0-1 0</inkml:trace>
  <inkml:trace contextRef="#ctx0" brushRef="#br1" timeOffset="40">24339 16480 8096,'0'-13'-65,"-5"2"50,-1-1 1,-1 2 40,1 0 1,-3-1-200,3 2 1,1-2 96,-1 8 204,0 0 1,-4 4 220,1 2 0,3 2-125,0 5 0,4 3-72,-2 3 1,3 0-74,1 0 1,1 0-153,3-3 1,1-1 13,4-3 1,3-3-148,1-3 0,2-2 9,-2-1 1,3-5 59,0-5 1,1-3-260,2-6 1,3-5 142,0-4 1,-2-2 73,-4-7 1,1 1 3,-1-7 0,-4 0 368,-2 0 0,-5 5-50,-5 7 1,0 10 209,0 2 1,-1 11 74,-2 2 1,-6 5-165,-3 4 0,-1 6 171,0 6 1,0 4-44,-3 3 0,3-1-436,3 3 1,4 1-43,0 3 1,4 3-448,-1 0 0,2 1 146,1-1 0,5-2-348,4 2 1,2 0 326,4-3 0,1-2 408,2-7 0,1-5 0,-1 0 0</inkml:trace>
  <inkml:trace contextRef="#ctx0" brushRef="#br1" timeOffset="41">24674 16341 8059,'-4'-10'-433,"2"2"361,-5 2 0,1-1 457,-3 3 0,0 2-59,-1 5 1,-2 1-185,-1 5 1,0-1 128,1 8 1,1-4 199,-1 4 1,2-2-626,4 2 0,2 0 136,4-3 0,0 0-299,0-1 0,1-4 96,2 1 1,3-6-97,7 0 0,-2-2 86,5-1 0,-1-1-35,4-2 1,-2-2 166,-1-4 1,2-1-15,-3 1 1,-1 1 171,-2 1 0,-2-1-100,0 2 0,-1 2 311,0 1 0,-3 2 16,1 1-53,-5 0 0,2 4-187,-4 2 0,0 2-204,0 2 1,0 0 69,0 2 1,0-4-406,0 1 493,0-2 0,0 3 0,0-1 0</inkml:trace>
  <inkml:trace contextRef="#ctx0" brushRef="#br1" timeOffset="42">24897 16210 8059,'-3'-6'924,"0"0"-519,0 4 0,2-1-12,-2 6 1,2 5-160,-2 4 0,2 8 0,1-1 0,-1 6-203,-3-1 1,3 3-318,-2 1 0,2-1-1538,1-2 1824,0 2 0,4 1 0,2 5 0</inkml:trace>
  <inkml:trace contextRef="#ctx0" brushRef="#br1" timeOffset="43">24739 16471 8059,'0'-9'0,"-1"-1"-311,-2 1 0,2 3 400,-2 0 414,2-1 1,2-2-251,2 0 1,2 3-134,4-1 1,4 5-167,-1-1 0,8-1-182,-2 1 1,3-3 203,-2 3 0,3-1 54,3 4 0,-1 0-644,1 0 1,-4 0 242,0 0 1,-4 2 175,-2 1 0,-3 1 63,0 2 0,-2-1 95,0-2 1,-5-1 77,-2 5 1,1-4 678,-1 3-477,0-4-24,-3 6 964,0-7-553,0 3 0,0-11-485,0-2 0,-1-3-122,-2 3 0,1 0 65,-4-1 1,0 2-23,-4 2 0,1-1 247,0 4 1,0 0-126,-1 3 0,1 1 171,0 2 1,-1 3-92,1 6 0,0 0-103,-1 3 1,5 1-155,2 2 0,3 1-318,3 0 0,7-4-851,5 1 1,4-5 1157,2 1 0,3-1 0,4-2 0</inkml:trace>
  <inkml:trace contextRef="#ctx0" brushRef="#br0" timeOffset="44">3352 12812 15804,'-33'-15'-843,"5"-2"0,7 2 324,5 1 480,6 0 0,7 6 464,6 2 1,9 2-16,9 4 1,7 1 14,10 2 1,7-2-132,5 2 1,-23-2 0,2-1-406,1 0 1,2 0-1,3 0 1,1 0 428,5 0 1,2 0 0,6 0-1,1 0-455,-14 0 0,0 0 1,1 0-1,3 0 0,0 0 1,1 0 359,0 0 0,0 0 1,1 0-1,2 0 0,1 0 1,-1 0-357,3 0 0,-1 0 1,1 0-1,2 0 1,1 0-1,0 1 217,1 0 1,-1 0-1,1 0 1,1 0 0,-1 1-1,0 0-325,-2 1 0,0 0 0,-1 1 0,2-1 0,1 0 0,-1 1 286,1 0 0,-1 0 0,1 0 0,1 0 0,1 0 0,-1 0 22,-3 1 0,1 0 0,0 0 0,0 0 0,1-1 0,0 1-22,-5 1 0,1 0 0,-1 0 1,3 0-1,-1-1 0,1 1 5,0 1 1,-1 1-1,1-1 1,2-2 0,1 0-1,-1-1 111,1 0 1,-1-1 0,1-1 0,-12 0-1,0 0 1,0-1 0,0 0-27,11-1 1,1 0 0,0 0 0,-12 0 0,-1 0-1,1 0 1,0 0-73,13 0 0,0 0 1,-1 0-1,1 0 0,0 0 1,-1 0 64,-3 0 1,-1 0 0,1 0-1,-2-1 1,1 0 0,-2-1-141,-2 2 0,0-1 0,-1-1 0,-1 0 0,0 0 1,0-1 82,-1 1 1,1 0 0,-1 0 0,-1 0 0,-1 0 0,0 1-74,-2-1 1,-1-1-1,0 1 1,14 1-1,-1-1-187,-8-1 1,-1 0 0,-5 2-1,-1 0-152,-4-1 0,-1 1 0,18 4-1023,-9 3 0,-18 7 1244,-10 2 1,-19 11 119,-12 5 0,-7 4 0,7-16 0,0 0 0</inkml:trace>
  <inkml:trace contextRef="#ctx0" brushRef="#br0" timeOffset="45">2924 14562 13305,'33'-4'149,"0"0"1,4-2-1,0-1 1,5 0-1,1-1 35,6 0 1,1 0 0,-14 4 0,0-1 0,1 1-725,3 1 0,0 0 0,1 0 0,2 0 0,1-1 0,-1 1 656,4 0 0,-1 0 0,1 0 0,0 1 0,-1 0 1,1 0-309,0 0 0,1-1 1,0 2-1,1-1 1,0 2-1,1-1 296,-1-1 0,1 0 0,-1-1 1,2 1-1,0 0 0,1 0 56,-1-1 0,1 0 0,0 0 1,-3 0-1,0-1 0,1 0-29,0 1 1,1-2-1,0 1 1,-1 0-1,1-1 1,0 0 114,0-1 0,1-1 1,0 1-1,-12 1 0,-1 1 1,1 0-1,-1-1-52,13 0 0,0 0 1,0 0-1,-1 0 1,1 1-1,0-1-65,-3 2 1,-1 0 0,1 0 0,0 1-1,0 0 1,0 0-39,1 0 0,0-1 0,-1 2 0,1 0 1,-1 0-1,-1 1-11,0-1 1,0 0 0,-1 0 0,0-1 0,0 1-1,0-1-174,-3 1 0,-1 0 0,0 0 1,1 0-1,0 0 0,0 0 126,-3 1 1,1 0-1,-1 0 1,-1 0-1,1 1 1,-1-1-340,-3 1 1,1 0 0,-2 0-1,1 0 1,-1-1 0,-1 1 180,12 2 1,-1 1 0,0 0 0,-2 1-448,-3 1 1,-1 0-1,-2 2 1,-1 1-122,-4-2 0,0 1 0,-2 2 0,-1 1-2330,16 11 3024,-23-8 0,-1 2 0,12 10 0,0 8 0,0 0 0</inkml:trace>
  <inkml:trace contextRef="#ctx0" brushRef="#br1" timeOffset="46">9786 12951 8426,'-47'19'8,"1"0"0,-1 3 107,0 3 0,24-11 0,0-1-295,-1 1 0,1 0 0,-16 10 449,2-2 1,10-7 16,2-2 0,8-4 74,1-3-36,9-2-234,-2-4 0,15 0 67,3 0 1,5 1 68,8 2 0,2-1-284,4 5 1,0-1-228,0 3 0,0 1-214,0 3 1,-1 1 498,-3 5 0,2 3 0,-4-1 0,-1 0 0,-2-1 0</inkml:trace>
  <inkml:trace contextRef="#ctx0" brushRef="#br1" timeOffset="47">9581 13175 8726,'-5'-4'-842,"-4"3"958,8-8 1,-2 8 426,6-2 1,3 2 130,3 1 0,1-1-227,3-2 0,1 2 86,5-2 1,0-2-111,3-1 0,3 0-71,6 0 1,-1 3-132,4-3 1,0 4 16,4-1 0,3-1-231,2 0 1,0 1 97,0 3 1,-2 0 112,2 0 1,1 0-171,6 0 1,-1 1 57,-23 1 0,1 0 1,21-1 96,2 2 0,2 1-125,-26-3 0,0 1 0,25 2 35,-1-1 1,-1-2-139,-2 2 1,1 2 42,-4 2 0,-4-3-261,-2-1 1,-6 1-260,-8-1 1,-1 1 258,-4-1 0,-5-1-846,-1 5 1,-4-4 482,-3 3 1,-2 1-486,-4 6 0,-1-2 1091,-2 5 0,-6 3 0,-6 5 0</inkml:trace>
  <inkml:trace contextRef="#ctx0" brushRef="#br0" timeOffset="48">12123 12830 8928,'-13'0'-503,"1"0"0,3 0 628,2 0 0,5 9 446,-1 3 1,2 9-121,1 4 1,1 6-161,2 3 0,4 6 9,5 4 0,0-2-253,7 1 0,-2-4 17,4-2 0,0-5 97,1-7 1,-2-3-175,5-7 1,-4-3 178,1-5 0,-3-7-101,0-7 0,-1-2-285,1-3 1,0-4 93,-1-5 0,0-4-81,-3-6 1,3 1 44,-2-4 1,-3-1-244,-1-2 0,-1 1 185,-2 2 0,-1-1 122,-1 4 1,0 5 196,-4 7-517,0 5 811,-7 8 0,0 4-134,-2 9 0,0 3 243,3 9 0,2 4-141,-2 5 1,2 4 117,1 6 1,1-1-96,2 0 0,6 0-170,3 1 1,4-2 81,0-2 1,2-6 17,0-6 1,1-7 214,-1-3 1,1-5-222,0-4 1,-1-7 237,1-6 0,0-3-157,-1-6 0,0-3-435,-3-3 0,0-2-107,-3-1 0,-1-4-155,1-2 0,-2 1-293,0-2 1,-5 5-697,-2-1 0,-2-1-84,-1 1 0,0 4 612,0 6 0,-2 5 769,-4 4 0,-5-3 0,-7 1 0</inkml:trace>
  <inkml:trace contextRef="#ctx0" brushRef="#br1" timeOffset="49">13287 13557 8490,'-14'-6'-288,"4"-2"0,-8 3 0,4-4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647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16536 18016 7945,'-23'6'-1029,"-2"-3"0,3-2 1805,0-1 1,-2 0-217,-1 0 1,-3 0-219,-3 0 0,-3 1-162,-6 2 0,-4-1-384,-5 4 1,20-3 0,0 0 209,-2 2 0,0 0 0,-4-1 0,0 1-171,3 0 1,-1-1-1,-2 1 1,-1 0 291,0 0 1,1-1 0,-2-1 0,1 0-26,0 1 0,1-2 1,1 0-1,2-2-181,0 2 1,1 0 0,2-2 0,1 1-99,-2-1 1,1 0 0,-3 0 0,0 0 124,2 0 0,-2 0 0,-1-2 0,0-1 30,2 1 0,0-2 0,1 0 1,-1 0 21,0 0 0,0-1 0,1-2 1,0 0 81,0 0 1,1-1 0,1-1 0,1-1-30,-19-12 1,3-1 174,3-5 1,6-4-106,3-3 0,9-1 302,3-1 0,7-4-24,0-3 0,2 2-679,4-2 1,3 2 25,6-2 1,6-1 107,7 1 0,7 0 272,5 0 0,4 4-146,5 6 1,-15 16-1,1 0 74,2 0 0,0 2 0,3-1 0,2 2-277,1-1 0,0 1 0,3 0 0,0 1 271,2-1 1,0 2-1,1-1 1,1 0-15,2-1 0,1 2 0,-2 1 1,-1 0-9,4 1 1,0 0 0,-1 3-1,0 0-26,1 0 0,0 0 0,0 2 1,1 0-3,0-2 0,1 0 0,-2 2 0,1 1-203,2-1 0,0-1 0,1 2 0,-1 0 210,3 1 0,1-1 0,2-1 0,1-1 12,-15 3 0,1 0 0,-1 0 0,-1 0 0,0-1 0,0 2-133,2-1 1,-1 1-1,0 0 1,1 1-1,-1 0 1,1 0 156,0 0 0,0 0 1,1 0-1,1 1 1,0 0-1,0 0-13,0-1 0,1-1 0,-1 2 1,-1-1-1,0 2 0,1-2 5,0 0 0,0 0 0,1 0 0,-1 1 0,1 0 0,0 0-15,0-1 0,0 0 1,1 0-1,1 1 0,1 0 1,-1 1 4,2-1 0,0 0 0,-1 0 0,-2 0 0,1 1 1,-1 0-134,1 0 1,1 0 0,-1 0 0,1 0 0,0 0 0,0 1 137,-1 0 1,1 0 0,-1 0 0,2 0 0,0 1 0,0 0-23,0 1 1,1 0 0,-1 0-1,-1 1 1,-2-1 0,2 1 2,0 0 0,1 0 0,-1 0 0,-1 0 1,0-1-1,0 1-35,1 1 1,-1 1 0,1-1 0,-1 0 0,1 0 0,0 1 16,1-1 1,-1 2 0,1-1 0,-4 0 0,0 1 0,1-1-11,-1 0 1,1 0 0,-1 0 0,-1 1-1,0-1 1,0 0-63,0 0 1,0 0 0,1 1 0,0 0 0,-1 0 0,1 0 67,0 1 1,1-1-1,-1 0 1,-1 0-1,-1 1 1,0-1 38,0-1 1,1 0 0,-1 0 0,0 1-1,0-1 1,0 0-27,-1 0 1,0 0 0,1 1 0,-1-1 0,1 0 0,0 0 27,-1 0 1,1 1-1,-2-1 1,-1 0 0,-1 0-1,0 1-22,0-1 1,0 0-1,0 0 1,16 3 0,-1 1 63,0-1 1,-1 0 0,0 2 0,-2 0-28,-1 0 0,-2 0 0,-1 0 1,-2 0 4,-2-2 1,0 0 0,-5 0 0,0 1-22,-1-1 0,-1 0 1,-3 1-1,0-1 280,-1 0 0,0 1 0,20 8-327,-8 1 1,-6 0 73,-3-1 0,-3 3 674,-3-3 1,-3 3-798,-7-5 1,-1 0 661,-5 0 1,0 0-744,0-3 1,-3 2 730,-3-2 0,-6 3-397,-4 0 1,-6-2-155,-6 2 1,-4 0 189,-8 6 0,-4-1-125,-5 4 1,18-12 0,-1 1-31,-2 2 0,0-1 1,-2 2-1,0-1-296,1-1 1,-1 1 0,0-1 0,-2 0 239,0 2 1,-1 0 0,1-1 0,-2 0 20,1-1 0,-2 1 0,1-1 0,-1 0-12,3-4 1,-1 0-1,-1 0 1,-2-1 53,1 0 0,-1-1 0,-3 0 0,0-2-12,-3 0 1,0-1-1,-2 1 1,-1-2-383,1-1 1,-2-1 0,-3-1 0,-1 0 341,-3-1 0,-2 1 1,15-1-1,-1 1 1,-1-1 24,-1 0 1,0 0 0,-1 0 0,-1 1-1,-1 0 1,0 0-319,0-1 1,-1 0 0,0 0-1,-2 1 1,0 1 0,-1 0 329,-2-1 0,-1 0 0,0 0 0,11 0 1,-1 0-1,0 0 0,1 0-48,-2 0 1,1 1-1,0-1 1,-1 0-1,0 1 1,0-1-1,0 1 1,0 0-4,1 0 1,0 0 0,1 0 0,-1 0-1,0 0 1,-1-1 0,0 1 0,0-1-173,-1 1 1,-1 0 0,0 1 0,0-1 0,-1 0 0,0 1 0,-1-1 0,0 0 119,0 0 0,0 0 1,0 0-1,0 1 1,0-1-1,-1 1 1,0 0-1,0 0-100,2-1 1,0 0-1,0 0 1,-1 1-1,0 0 1,0 0-1,-1 0 1,0 0 153,-1 0 1,0 0 0,-1 0 0,1 0 0,0-1-1,0 1 1,0-1 0,0 0 29,0 0 1,0 1 0,1-1 0,-1 0 0,1-1 0,0 1 0,0-1 0,0 1-61,2-1 0,1 1 0,0-1 0,-1 0 0,1 0 0,0 1 0,-1-1 0,1 0 44,-2-1 0,1 1 1,-1-1-1,2 1 1,2-1-1,0 0 0,1 0 1,-1 0-21,1-1 1,-1 0 0,1 0 0,0 0 0,-12 0 0,0 0 0,1 0 9,1 0 0,0 0 0,1 0 0,0 0 0,-1-1 0,2 1-136,1-1 1,0 0 0,1 0-1,3-1 1,0 1 0,1-1 52,0-1 1,1 0 0,0-1 0,2 1-1,1 0 1,0 0-13,0 0 1,1 0-1,0 0 1,1 0 0,0 0-1,0 0-60,0 1 1,1 0 0,0 0 0,-11-2 0,0 1-514,1 1 0,0 1 0,3-1 1,1 1-6,1 0 1,-1 2 658,4-1 0,0 0 0,1-2 0,1 1 0,1 0 0,0 1 0,1 1 0,-1 2 0,0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648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3203 13054 8399,'-15'0'865,"2"-4"-417,4-1 1,5-4-315,4 3 0,7 2-155,5 4 0,8-1 49,-2-2 1,7 2 165,0-2 1,6-2 46,3 2 1,7-3-59,2 3 0,7-3-326,-24 4 1,1 1 0,2-2 0,1 0 210,0 1 0,2 0 0,1-1 0,1-1 10,0 1 0,0 0 0,2 1 1,-1 0-64,0 0 0,-1 1 0,0-1 0,0 0 65,-1 0 1,-1 0-1,0 1 1,0-1-116,0 2 1,-2 0 0,1 0 0,-2 0 59,0 0 0,-2 0 0,1 0 0,-1 0-159,26 0 1,-25 1-1,1-1 198,-3 2 0,1 0 0,1-2 1,1 2 4,-1 1 0,0 0 0,1-1 1,-1 1-28,3 0 0,0 0 0,0 1 0,-1 0-2,1 0 0,0-1 0,1 1 1,0 0-270,-3 1 1,1-1-1,1 1 1,1 0 279,-1-1 0,0 1 1,2-1-1,1 0-40,0 0 1,0-2-1,0 1 1,0-1 22,-1-2 0,0 0 1,0 0-1,0 0-11,1 0 0,0 0 0,-1-1 0,0 0 14,2 0 0,-1-1 0,-1 0 0,0-1 1,-1-1 1,1-1-1,0 0 1,0 1 6,2-1 1,-1 0 0,-5 2 0,0 1 105,1 0 1,-1 1 0,23-3-137,-25 2 0,-1 1 0,25-2 105,-23 2 1,0 2 0,21-1 97,4 0 0,-4 0-59,-3 0 0,-1 0-156,1 0 1,-4 0 129,4 0 1,-2 0 1,-1 0 1,4-5-49,-1-1 1,-2 1-116,2-1 0,2 3-235,1-3 0,2 0 99,-1 0 0,-4 1-201,1 2 1,-5 2 142,-5-2 1,2-1-163,1 1 0,-5-1-238,3 4 0,-7 0-732,0 0 1354,-7 5 0,-1-1 0,-4 2 0,-1-3 0,1-2 0</inkml:trace>
  <inkml:trace contextRef="#ctx0" brushRef="#br0" timeOffset="1">13156 6769 7878,'-9'5'3,"4"4"219,2 1 0,2 4 371,1 8 0,1 3-281,2 6 1,2 5-127,4 4 1,1 1-345,-1-4 0,3-5 123,1-4 0,2-2 40,-2-8 1,2-5 68,-2-10 1,2-3 311,-3-3 1,4-6 34,-4-7 0,1-6 53,-4-2 1,4-8-235,-1-2 0,0-5-81,-2-1 0,-1-1-423,0 4 1,1-1 330,-1-3 0,0 0-270,1-2 1,-1 5 153,0 7 1,-3 7-2011,1 2 252,-5 6 5,6 7 1802,-3 9 0,4 9 0,1 6 0</inkml:trace>
  <inkml:trace contextRef="#ctx0" brushRef="#br0" timeOffset="2">13622 6955 7918,'6'0'411,"0"0"0,0 0 168,4 0 0,-1 0-176,0 0 0,1 0-60,-1 0 1,0 0-112,1 0 0,-4 4-14,0 3 1,-4 1-581,1 1 0,-3 1 239,-3 3 1,-5 1-98,-5 5 1,-3 1 108,0 1 1,0-2 265,0 0 0,0-2-24,3-4 1,2-1 344,5-3-68,2 1 34,4-5 0,8-1-119,4-4 0,6-1-8,4-2 1,1-2-436,5-5 0,0 1 124,0 0 1,0-1-843,0 1 1,-1 3 127,-2 0 710,-3 4 0,-3-3 0,0 5 0</inkml:trace>
  <inkml:trace contextRef="#ctx0" brushRef="#br0" timeOffset="3">13678 9478 7818,'-3'-24'223,"-1"-1"0,0 8 402,1 2-182,2 3-189,-3 7 0,4 3-46,0 8 0,1 5 152,2 7 0,-1 6-93,4 4 1,-2 1-3,2 5 1,0-1-133,3 1 0,-3-1-133,1-2 1,-1-3 34,3 0 1,1-4 112,-1-5 0,0-5-105,0-1 1,1-7 29,-1-3 1,3-6 325,1-3 1,0-11-120,0-5 0,-3-3-283,3-3 1,-2-4 46,1-3 1,-1-2-79,1-3 0,-3 2-775,-2-3 0,1 3 524,-2 1 0,1 3-741,0-1 1,1 11 415,-2 2 0,-1 7-380,1 9 0,1 2 442,2 4 0,-4 4 548,-2 2 0,-6 7 0,-2 1 0</inkml:trace>
  <inkml:trace contextRef="#ctx0" brushRef="#br0" timeOffset="4">14059 9637 7818,'0'6'0,"0"0"743,5-4 0,0 5-216,4-3 1,0-1-19,1-3 1,-1 3-156,0 0 0,4 0-168,-1-3 1,0 3 21,-2 0 1,-1 4-369,0 0 0,-3 1 154,-3 1 0,-2 5-18,-1 1 0,-1 4-190,-2 3 0,-6-2 115,-3 5 1,-1-4 294,4 0 0,1-4-85,2-1 1,-2-5 738,5 1-485,0-1 1,7-6 72,3-2 0,5-2-64,4-1 0,1-1 8,2-2 1,3 1-687,3-4 0,2-1 282,1-2 1,3 1-1361,0 2 1,0-2 711,-3 5 0,0 0 670,0 3 0,4 4 0,1 1 0</inkml:trace>
  <inkml:trace contextRef="#ctx0" brushRef="#br0" timeOffset="5">13724 13845 7818,'0'-14'451,"0"0"1,1 10-205,2 4 1,-1 8-7,5 8 1,-4 6 26,3 3 0,-3 6-64,3 3 1,-1-1 3,2 1 0,1 3-130,-2 4 1,2-1 77,2-3 1,-1-5-241,0-4 1,4-5 95,-1-8 1,1-2 108,-4-7 0,3-2 87,1-4 1,-1-8 170,-3-5 1,1-4-191,-1-5 0,3-3-40,1-6 0,2-2-185,-2-4 0,5-3-154,-2-1 1,4-2-45,-5 2 1,3-2-14,0 3 0,3-1-168,-2 4 0,0 8-24,-6 4 1,-1 10-403,-3 5 1,1 2-30,-1 5 1,-3 1 93,0 5 776,1 2 0,-2 9 0,-1 0 0</inkml:trace>
  <inkml:trace contextRef="#ctx0" brushRef="#br0" timeOffset="6">14376 13966 7818,'-6'-3'333,"0"0"0,2 0-27,-2 3 1,0 1-68,-3 2 0,-1 2-42,1 5 1,-3-1-1,-1 0 1,1 1-376,3-1 1,-1-3 215,1 0-877,0 0 525,3 4 192,2-5 1,8-1 124,3-4 0,1-1 194,1-2 1,4 1-176,-1-4 1,2 0 168,-2 0 0,-2-2 166,3 2 1,-3 1-74,-1-2 1,1 4 75,-1-3 0,-3 4-107,0-1 0,-3 2-45,4 1 1,-4 0 138,3 0-183,-4 0 0,2 5 49,-4 4 0,0 5-29,0 4 1,-4 2 116,-2 2 1,1 2-56,-2 4 1,4-1-103,-3 1 1,4 0 56,-1 0 1,-1-1-162,1-2 0,0 1-75,3-4 0,-3-1-88,-1-2 1,1-5 141,3-1 0,-3-3-87,0 0 0,-1-5-245,1-2 0,1-2 136,-4-1 1,-1 0-41,-2 0 1,3 0 89,0 0 1,-1 0 242,-2 0 0,3-1-60,0-2 1,4 1 93,-1-5 0,2 4 6,1-3 1,0 3 275,0-3 0,4 3 68,2-4 0,3 4-133,4-3 1,-2 4-82,5-1 0,-1 1-63,4-1 1,-1 2-235,1-2 0,3 3-82,-1 3 0,1-1-88,-3 4 1,0-3-191,3 3 1,-3 0-399,-1 0 0,0-2-2508,-6-4 1485,1 0-731,-4 0 2523,-4 0 0,3 0 0,-2 0 0</inkml:trace>
  <inkml:trace contextRef="#ctx0" brushRef="#br0" timeOffset="7">11946 14227 7865,'0'-9'339,"0"-4"-126,0 1 0,4-1 182,2 4 0,3 0-47,4-1 1,6 5-4,5 2 1,5 2-145,5 1 0,6 4-49,9 3 0,-22-2 0,-1 1-367,3 0 0,1 0 0,1 1 1,0-1 291,3-2 0,1 1 1,-1 1-1,2 0-36,1 1 0,0-1 0,3 0 0,0 0 32,-1-1 1,0 0-1,-1-1 1,0 1-29,-3 0 1,-2-1 0,0 1 0,0-1 23,-1-1 0,1 0 0,-3 1 0,-1 0 249,20 2 0,-11-1-38,-14 2 0,-7-2 243,-5 1-326,-5 2 1,-3-6 48,-4 5 1,-5-4 32,-5 3 1,-4 0-34,-8 3 1,-6 1-683,-6-1 1,-8 0 315,-8 1 0,24-7 1,-1 0-295,-4 0 0,0 0 1,0 0-1,0-1 149,-1 1 1,-1 0-1,0 0 1,0 0 49,-2-2 1,1 1 0,2-2 0,-1 1 111,0 1 1,1-1 0,1-4 0,1-1 106,2-2 0,0-1 0,2-1 1,0 0-153,1-1 0,1-1 0,-20-12 27,4 1 1,5-1 111,1 3 0,3 2-56,-4 1 1,11 6 559,2 3-11,11 5-47,6-2 82,22 8 0,-4 2-474,15 3 1,3 0 111,7 1 1,3-1-82,6 0 1,3-3-83,-24-2 1,1-1 0,3-1-1,0 1 45,2 0 0,1 0 0,0 1 0,-1-1-202,2-1 0,1-1 0,0 2 1,0 1 229,1-3 0,-1 1 1,1-1-1,-1 1 14,1-2 0,-1 0 1,-4 0-1,0 0-111,-1 0 1,-1 0-1,18 0 126,-13 0 0,-7 0-85,-12 0 52,-5 0 1,-7 0 277,-6 0 0,-7 0-264,-5 0 0,-3-3-418,0 0 1,-5-4-414,-2 4 754,-6-4 0,1 3 0,-4-2 0,0 1 0</inkml:trace>
  <inkml:trace contextRef="#ctx0" brushRef="#br0" timeOffset="8">14441 10195 8170,'-23'0'-249,"3"0"249,-5 0 0,0 0 725,-3 0 0,-5 5-211,-4 1 1,-6-1-657,-6 1 0,23-3 0,-1-1 214,-2 1 1,-1 0 0,1 0 0,1-1-51,-1-2 0,-1 0 0,0 0 0,0 0 57,1 0 1,-1 0 0,-1-2 0,-1-2-6,1 1 1,0-3 0,1-2 0,1-2-336,1-3 1,0-2 0,2-2-1,0-1 232,2-2 1,2-3 0,0-1-1,1-2-135,0-4 0,2-2 0,3 0 0,2-2 67,0-3 0,3 0 0,4-1 0,2 0-92,1-1 0,2 0 0,1 4 0,2-1 135,1 0 1,2 1-1,2 4 1,3 3 122,4 1 1,2 1 0,1 1-1,2 1-54,3 1 0,2 0 0,1-3 0,1 1 66,6-2 1,1 1-1,-1 2 1,2 1-224,3-1 0,2 1 1,0 3-1,1 1 259,2 0 1,2 1-1,1 2 1,1 3 48,1 1 0,1 2 0,-1 4 1,0 3-44,0 1 1,1 4 0,-3 3 0,0 4-255,-3 5 1,-2 3-1,2 4 1,-3 4 4,-3 3 1,-2 3 0,-1 2 0,-3 2-143,-5 1 0,-4 2 1,-1 1-1,-2 1 130,-2 2 0,-2 0 0,-1-1 0,-2 0-153,-3-2 0,-2-1 0,0-1 0,-2-1 387,-2-5 0,-2 0 0,-1-2 0,-1 1-71,-1-4 0,-1 0 0,-2 1 0,-1-1 166,-13 21 1,9-23-1,-1-1-52,-18 18 1,-3-2-205,14-22 0,-1 0 0,-1 1 1,-1-1-101,-2-1 1,0-1 0,0 1 0,-1-2 164,2-1 0,-1-1 0,0 1 0,0 0 0,-1-2 0,0 0 0,2-1 0,-1 0 0,0 0 0,0 0 0</inkml:trace>
  <inkml:trace contextRef="#ctx0" brushRef="#br0" timeOffset="9">14553 14814 8265,'-29'3'236,"-2"0"1,3 0 78,0-3 0,0 0-115,3 0 0,-3 0 63,-3 0 1,-3 0-218,-6 0 0,-4 0-408,-5 0 1,22-2 0,0 0 355,-4-1 1,0 0-1,1-3 1,1-1-190,-4 0 0,1-1 1,0-3-1,0 0 164,-3-1 0,1-1 0,-1-2 1,0-1 28,-3 0 1,1-2 0,5-2 0,2-2-10,2 0 1,0-2 0,4-1 0,1-2 12,2-2 1,2-1 0,2 1 0,2-2-57,5 1 0,2-2 0,2 0 0,2 0 38,1 1 0,2 0 0,3-1 0,2 0-56,1-1 0,2 1 0,3-2 0,4 0 80,3 2 1,3-1 0,2-1 0,3 0 3,2 1 1,1 1 0,4-2 0,2-1-222,2 0 0,2-1 0,-11 13 0,1 0 0,0 1 262,1 0 1,1 2-1,1 0 1,14-8-1,0 3-320,1 1 0,1 1 0,0 5 1,1 2 287,-14 6 0,0 1 1,1 0-1,-1 2 1,1 1-1,0 1-65,16 0 1,1 4 0,-2 3 0,-1 5-147,-4 2 0,0 4 1,-2 3-1,0 3 57,-4 3 0,-1 2 1,-1 3-1,-2 1 11,-5 2 0,-1 2 0,-3 1 1,-2 1-29,-2 0 0,-3 1 0,-3 0 0,-2 1 289,-1-2 1,-1 0-1,-4 1 1,-1 0 64,-2-4 0,-1 0 0,-1 0 1,-3 0 140,-2-5 1,-2 1-1,-1 0 1,-1 1-172,-4 2 1,-2-1 0,-3 2 0,-1-2 33,-2 3 0,-1-1 0,-2-1 0,-2 0-59,2-2 1,-1-1-1,-2 1 1,-2 0 60,0 1 1,0-2 0,-3-1-1,0-1-259,-1-1 1,1-2 0,-1-2 0,1-2-256,1-4 0,0 0 0,0-2 0,0-2-516,0-1 1,0-2 0,-1 0 0,0-2 819,1-1 0,0-2 0,-1 0 0,0-3 0,-21-2 0,1 1 0,3 1 0</inkml:trace>
  <inkml:trace contextRef="#ctx0" brushRef="#br0" timeOffset="10">21741 8948 8324,'-3'10'-485,"0"2"1,0 3 997,3 4 1,0 9-15,0 6 0,3 6-507,0 7 1,3 4-168,-4-23 0,-1 0 0,1 0 0,0 0 321,0 2 1,-1-1 0,0 23 77,2-6 1,2-11 127,-2-7 0,3-10 65,-3-3-23,4-3-27,-2-7 0,2-5-135,-1-6 0,-3-7 236,3-2 1,-1-4 141,1-2 1,3-3-539,-3-4 1,2-3 62,2 0 1,2-4-171,0 0 1,1-1-96,-4-1 1,0 4 102,1 2 0,-1 0-1090,0 3 1,0-3-114,-3 9-1241,-2-2 2471,-4 18 0,-4-2 0,-1 8 0</inkml:trace>
  <inkml:trace contextRef="#ctx0" brushRef="#br0" timeOffset="11">21964 9320 8377,'1'-6'775,"2"0"1,3 3-375,3-4 1,5 5-32,5-1 1,1 2-9,5 1 1,-5 0-99,2 0 1,-2 1-182,-2 2 0,-3 3 110,-3 3 1,-3 3-406,-2 1 1,-4 2 120,-6-2 1,-4 5-105,-5-2 0,-4 3 144,-5-3 1,1 2 25,-2 0 0,3-3-36,0-3 0,2-3-57,1-2 0,3 0 729,3-4 0,5 1-232,2-1 1,3-2 202,3 2 0,6-2-187,7-1 1,3 0 6,2 0 1,3-3-171,4 0 0,4-1-112,2 1 0,-2 1-137,-1-4 0,0 0-420,-3 0 0,2 1-1163,-5 2 0,-3 2 1600,-4-2 0,1 2 0,-4 1 0</inkml:trace>
  <inkml:trace contextRef="#ctx0" brushRef="#br0" timeOffset="12">22849 9125 8370,'-9'0'402,"-1"0"1,6 0 18,4 0 0,5 0-86,8 0 1,2 0 76,7 0 0,2 0-104,4 0 1,4 0 106,2 0 0,3 0-143,3 0 0,-1-3-193,1-1 1,1 1-275,0 3 1,-5 0 237,-5 0 0,-6 0-1067,-3 0 0,-8 4 588,-5 3 1,-3 1-856,-6 1 1291,-5 1 0,-8 3 0,-7 1 0</inkml:trace>
  <inkml:trace contextRef="#ctx0" brushRef="#br0" timeOffset="13">22858 9320 8449,'4'-5'511,"1"-2"182,5 4 0,7-4 169,5 4 0,5-4-336,4 1 1,2 1-74,4-1 0,4 3-104,-1 0 0,-1-1-375,-4 1 1,-3 0-342,-4 3 1,-5 0-411,-1 0 1,-3 3-461,-4 0-929,-1 4 2166,-5-1 0,0-1 0,1-1 0</inkml:trace>
  <inkml:trace contextRef="#ctx0" brushRef="#br0" timeOffset="14">23277 8901 8406,'-17'0'219,"1"0"0,3 4 199,3 3 0,1 6 453,0 6 1,2 3-316,1 6 1,0 7-41,-3 3 0,-1 5-866,1 1 0,0-3 379,-1-1 0,1-2-234,0-4 1,4 1 284,2-4 0,2-4-1085,1-5 1,0-6 135,0 0 0,4-6 869,2-1 0,6 1 0,3-5 0</inkml:trace>
  <inkml:trace contextRef="#ctx0" brushRef="#br0" timeOffset="15">24013 8938 8533,'-4'10'484,"-1"0"-199,-1 2 0,1 4-5,2 6 1,2 7 357,-2 8 0,-1 4-164,1 6 0,-1-1-427,4 1 0,0 0 256,0-1 0,1-5-200,3-3 1,1-9 217,4-8 1,3-6-56,1-6 0,-1-4-28,-2-5 0,-1-2 42,0-4 1,2-4-61,1-9 1,-2-1-20,3-1 1,-2-2-159,2-2 1,-3-3-426,2 0 1,-1 0-431,-2-3 0,-1 2 277,-2 1 0,3 0-371,-3 1 0,2 3-1930,2 2 2836,-1 2 0,0 2 0,0-1 0</inkml:trace>
  <inkml:trace contextRef="#ctx0" brushRef="#br1" timeOffset="16">24525 9283 10940,'0'-6'445,"0"0"1,-1 3 31,-2 0-117,2-2 0,-8 4 17,3-2 1,-2 6 264,-1 3 1,-5 3-277,-1 0 0,-4 3-33,-3 1 0,6 2-366,-3-2 1,7-1 397,-1-3-1079,3 1 598,5-1 1,2-4-313,6-2 1,5-6 66,4-3 1,5-2-38,-2-2 0,3 1 161,1 0 0,-2-4 374,-1 1 0,-3 3 420,-3 2 1,-1 2-65,0-1 961,0-2-885,-3 7 1,-2 2-48,-4 8 1,-4 5-73,-3 4 0,-1 5 28,-1 2 0,1 2-198,1 1 1,-1 3-36,2 0 1,-1-1-10,0-6 0,2 2 12,2-4 0,2 3-554,-2-3 1,2-4 365,1-2 0,-1-5-400,-2 2 1,2-3 99,-2-1 1,1-3-56,-1 1 1,0-5 21,-3 1 1,0-2-292,-3-1 1,-1 0 419,1 0 1,3-4-164,0-3 1,1 2 687,-2-1 0,3 3-257,4-3 0,0 3 190,0-4 0,1 4 35,2-3 1,2 4-158,5-1 1,3 1-69,3-1 1,2 2-345,4-2 0,-1 2-1162,4 1 1,-1 0 764,4 0 1,0 3 646,0 0 0,4 4 0,1-2 0</inkml:trace>
  <inkml:trace contextRef="#ctx0" brushRef="#br0" timeOffset="17">15074 14097 8515,'-9'0'-432,"0"0"0,2 0 621,1 0 1,3-1 478,-3-3 38,0 3 23,-4-3-296,1 0 1,3 0-84,0-2 0,4-2-37,-1 1 0,1-1-179,2-1 0,2-2 96,1-1 1,2-1-86,4-3 0,5-5-101,1 3 0,4-3-207,2 2 1,3-2-18,4-1 0,3-3-57,0 3 0,4-2-159,0 2 0,-2 0 296,1 4 1,3-3 245,3 2 1,-2-1-166,-4 4 0,-1 3 135,1 0 1,2 0-101,-2 0 1,-2 2 105,-1 5 0,-1 2 27,1 4 0,-2-4-39,2 1 1,-2 3-67,-1 3 1,0 6 43,0 0 0,0 1-63,0 6 0,-3-1 39,0 4 1,0 0-69,3-1 1,2 1 2,-3 0 1,3-4-7,-5 1 0,2-5 38,1 1 0,-1-1 170,-2-2 0,-5-1-28,-5-2 1,-4-1 155,2-5-246,-3 0 30,-5 0 834,-1 0 1,-11-1-735,-2-3 0,-2-1-178,1-4 0,1-1-354,0-3 0,-2 2-274,-1-5 1,0 0 273,-3-6 0,3 1 26,-4-3 1,4 3-14,-4-1 1,5 1 87,-2 0 0,3 5 204,1 1 603,3-1-195,2 6-58,4 0 0,8 7 232,1 6 0,6 6-236,1 3 1,2 6 40,0 0 0,-2 1-67,-1 3 0,1 0-207,2 0 1,0 3 14,-3-3 1,-1-2-159,-5-4 0,0 2 4,1-3 1,-5-1-204,-2-2 0,-4-1-765,-5 2 1,-1-3 500,-9 3 1,-4-3-629,-4-1 0,-4 5 1135,-3 1 0,-7 3 0,-4 0 0</inkml:trace>
  <inkml:trace contextRef="#ctx0" brushRef="#br0" timeOffset="18">17020 13482 8305,'10'0'548,"-2"1"185,-2 2 0,1 2-316,-4 5 1,4 4-157,-4 5 1,1 6 46,-1 9 0,1 5-155,2 11 0,-2-24 0,0 1-299,-3 2 0,1 1 0,1-2 0,0 0 270,-2 2 1,1-1-1,1 0 1,0-2-24,-1 0 1,-1-1 0,5 20 110,-2-9 0,2-8 38,-3-8 0,4-5 83,-1-4 6,-2-5 435,1-3-515,-1-8 1,-3-3 460,2-5 1,1 0-438,-1-7 0,1 1-111,-1-6 0,-1-4-52,5-3 1,-4-6-176,3 0 1,0-4-409,3-6 0,1 2 402,-1 1 0,1-1-443,3 1 0,-3 1 273,3 2 0,-3 6-1129,-1 10 0,1 7 546,-1 5 1,0 4-905,0 3 1718,5 2 0,0 4 0,5 0 0</inkml:trace>
  <inkml:trace contextRef="#ctx0" brushRef="#br0" timeOffset="19">17616 13882 8281,'0'-9'247,"0"0"0,1 0-150,2-1 1,3 1 161,7 0 0,1 0-103,5 3 1,3-1 628,-1 4 0,4-3-334,-3 2 1,2 2-391,-6 6 0,2 1-333,-8 4 0,-3 4 228,-6 3 0,-2 6-100,-1 3 0,-5-2 108,-5 2 1,-3 0 110,-6 3 1,1-1 18,-1-2 0,0-3 117,1-3 1,-1-1-124,1-3 1,0 2 181,3-5 0,1 0-6,5-2 1,3-5 151,-1-2 261,5-2-445,11-1 0,0-1 52,13-2 0,-5 1-174,5-4 0,2 3-150,1-4 0,-2 4 64,2-3 0,2 1-268,1-1 0,2 1-875,-5 1 0,-1 3 576,0-2 0,-3 2-478,1 1 0,-4 4 1021,-2 3 0,2 1 0,-4 1 0</inkml:trace>
  <inkml:trace contextRef="#ctx0" brushRef="#br0" timeOffset="20">18333 14283 8108,'-4'-5'1458,"3"-4"-1483,-2 3 1,2 1-1606,1-1 1630,0 4 0,0-2 0,0 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669"/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3231 5158 15597,'-6'0'-2,"-1"0"-134,5 0 12,-2 0 0,5 4-581,2 3 0,3 1 166,3 1 0,1 0 401,3 1 1,1-1-21,5 0 1,0 1 21,3-1 1,2-3-49,4 0 0,4-4 70,2 2 0,3-3 18,4-1 1,-2-5 263,4-1 0,2-5 200,5-2 0,-6-2 5,3 3 0,-7-1-105,0 4 0,1 1-3,-4 1 1,-3 3-123,-9 4 1,1 4-61,-5 3 1,4 1-111,-3 1 1,1 1-66,-2 3 1,-1-5-82,2 5 1,4-6 9,-1 2 0,2 0 124,-5-2 1,4 0-28,-1-1 1,5 1-12,1-4 0,0 1 143,-3-4 1,4 3 0,2 0 1,5 0 45,2-3 1,4-3-272,2 0 0,-1-5 244,4 2 0,-23 2 0,0 0-20,-1-1 0,1 1 0,-1-1 0,0 1 92,21-2 0,-2-1-228,-1 4 1,1-3 157,-1 2 1,-3 1-37,0 3 1,0 0 54,-1 0 0,4 3-91,-4 1 1,0 3-38,-2-1 0,-1 2-18,0 2 1,0-1 5,1 0 1,-1 1-35,0-1 1,1-3 29,3 0 0,1-1 10,5 2 1,-1-3 57,1-4 0,0 0-39,3 0 1,1 0 48,2 0 1,-26 0 0,-1 0 31,24 0 0,1 0 72,-2 0 1,-5 0 2,-1 0 0,-3 0 55,-3 0 1,3 1-135,1 2 0,-1-1-36,-3 4 1,0-1-7,1 2 1,0 0-86,2-4 1,-5 4 8,3-1 0,-3 0-3,2 0 0,3 0-4,1 3 0,-2 0-20,-5-3 1,1 2 4,-4-2 1,5 3 39,-2 0 0,1 0-2,-1 0 0,3 0 20,1-3 0,0 1 1,5-4 1,0 0 47,0-3 0,3 0 18,-3 0 0,4 0 36,2 0 0,-4 0 8,1 0 1,-5 0 55,-1 0 1,2 0-68,2 0 1,-6 0 90,-1 0 1,-1 0-103,1 0 0,0 1-53,0 3 1,1-3-24,-1 2 1,0-2 10,0-1 0,2 1-25,1 2 1,-5-2-17,2 2 1,2-2 17,1-1 1,1 0 21,0 0 0,-3 0 73,2 0 0,-2 0-58,-4 0 1,2 0 158,-2 0 0,-2 3-33,-1 0 1,-2 0-10,-1-3 0,2 3-123,-2 1 0,1 2 259,-7-3 1,-1 0-399,-2-3 0,3 3 323,0 0 1,-4 3-812,-2-3 0,-4 2 240,4-2 1,-5 2-1751,1 4 1966,-5 5 1,-3 0 0,-4 5 0</inkml:trace>
  <inkml:trace contextRef="#ctx0" brushRef="#br0" timeOffset="1">3277 7169 11435,'-9'0'-326,"0"-4"0,1 2 843,1-4-611,3 4-142,4-2 0,1 1 448,2 0 1,2-1-189,5 4 1,-1-3 71,0 0 0,4 0 96,-1 3 0,5-3-146,-2 0 0,3-1 74,1 1 0,-1 2-12,1-2 1,2 1 88,1 2 0,1 0-183,-1 0 1,2 0 26,3 0 0,1 0-31,0 0 1,0 4-10,0-1 1,1 0-15,2-3 0,1 3 181,2 0 0,-1 0-64,-1-3 0,-2 0-50,4 0 0,-4 0-9,1 0 1,-2 0-9,-1 0 0,-4 0-108,1 0 1,-1 0 130,1 0 1,-2 3-186,-5 0 0,2 4 127,2-4 1,-3 3-111,3-3 0,-1 3 74,0-3 0,0 1-20,4-1 1,-3-1-1,3 1 1,-4-2 3,4-1 0,1 0-22,5 0 1,-5 0 68,2 0 1,-2 0 156,2 0 0,-1 0-142,1 0 0,-1 1 81,-2 2 1,1-2-89,-4 2 1,4 1 125,-2-1 0,-1 1-117,-1-1 0,2-2 21,1 3 1,1 0-22,2-1 0,0 0 17,0-3 0,3 0-13,0 0 0,1 0 21,-1 0 1,1 0 12,3 0 1,-3 0-10,-4 0 1,4-3 58,2 0 0,-1-4-64,1 4 0,-3-3 10,3 3 1,-2-4-29,6 1 0,-7 0-18,3 0 0,0 1 0,0-1 0,0-1 24,3 4 1,-5-4-50,6 4 1,-3-1 18,2 1 0,0 1-67,1-4 1,-4 4 34,0-1 1,-3 1-9,3 2 0,0-1 115,3-2 0,0 2-89,-3-2 0,1 2 139,-4 1 0,3 1-126,-3 2 0,3-2 54,-3 2 1,1 2-28,-1-2 0,2 4 64,1-1 1,-2-1-47,-4 2 0,4-2 16,2 1 0,1 2-197,-1-2 1,-1 0 100,-2 0 1,1-4 30,3 1 1,3 1 18,-4-1 1,4 0-122,-4-3 1,3 0 129,0 0 1,3 0-42,1 0 1,-1 0-4,-3 0 1,5-1 5,1-2 0,3 1-16,0-4 0,1 1-299,-1-2 0,1-1 302,-1 2 1,5 1 13,-25 2 1,1 0 0,22-3 11,-2 0 0,-2 2 23,-4 4 0,1 0-16,-5 0 1,3 0 59,-6 0 0,-1 4 18,1 2 0,-1 2-94,1-2 1,2 2 27,-5-2 1,3 2-34,-3-2 1,6 2 44,-3-2 1,1-1-129,-4 2 0,2-5 65,5 1 1,-1 1-25,0-1 0,0 0-24,1-3 1,-3 0-8,2 0 1,-2 0-89,6 0 0,0-1 145,-1-2 1,5 1-24,-2-4 0,3 3 4,0-4 1,-2 2 90,-1-1 1,1-1-18,2 4 1,-2-3 155,-1 2 0,-3 1-128,0 3 1,-2 0 26,-1 0 0,-4 0 25,-1 0 0,-7 4-70,0 3 1,-3-2-27,3 1 0,-1-1 142,0 1 0,0 2-283,-2-5 1,2 1 433,4-1 1,-1-2-471,-3 2 1,4-2 278,0-1 0,1 0-149,5 0 1,-4 0 35,1 0 1,1-1-26,-1-2 0,6 1 74,0-4 1,-3 3-60,3-4 1,-5 5 42,3-1 1,-4-1-32,3 1 1,-5 0 116,-1 3 1,-2 0-50,-4 0 0,0 0 127,-3 0 0,-1 1-113,1 2 0,-4-1-32,1 4 1,-1-3 35,4 4 1,0-4-32,-1 3 1,1-3 2,-1 3 0,2-3-13,2 4 1,1-5-10,1 1 0,3 1-53,-2-1 0,6 0-3,3-3 0,-1 0-159,2 0 1,-1-1 117,3-2 0,0 2-604,0-2 0,-3 2 265,-3 1 1,0 0-959,-3 0 0,4 1 1359,-8 2 1,1 6 0,-6 6 0</inkml:trace>
  <inkml:trace contextRef="#ctx0" brushRef="#br1" timeOffset="2">9786 9730 8385,'-28'-4'0,"0"2"270,0-5 0,-3 1-5,0-3 0,0 3-76,3-1 0,-4 4-55,-2-3 0,-7 0-318,-2-3 0,-3-2-282,0-1 1,-1-3 603,1-3 0,0-8-200,3-2 0,5-7 108,7-2 1,3-8-63,16 21 1,0-2 0,0-2-1,3 0 3,2 0 0,2 0 0,-2-1 0,2 0 35,3 1 0,1 0 0,1 0 0,2 0-174,2 0 0,1 0 0,3 1 1,1-1 39,1 2 1,2 0 0,2 1 0,2 2 219,-1 1 0,1 1 0,3 1 0,1 0-86,1 0 0,2 0 0,-1 0 0,2 2 75,0-1 1,2 0 0,1 2 0,2 1-211,1 0 0,2 1 1,0 1-1,1 0 181,1 1 1,0 1 0,-1 1-1,0 2-56,2 2 1,-1 1 0,-3 2-1,0 1 8,-2 3 0,1 3 1,-2 2-1,1 2-182,-1 2 1,-1 3-1,-2 2 1,-3 1 47,-1 4 1,-2 3 0,1 0 0,-1 2-27,-2 2 0,0 1 0,-1 2 0,1 1 51,0 1 1,0 0-1,-4-3 1,0 0 86,0-2 1,-1 1 0,4 20-78,-3-3 1,-4 0 67,-3-4 1,-4 1 182,-8-4 1,-5 0 169,-11 1 0,0 0-111,-6 2 1,2-5 104,-5 3 0,-2-7-262,-1 0 0,-2-3 78,-1-4 1,3-2-389,-1-6 1,4-6 118,-3-4 1,3-4-545,-3 1 661,8-2 0,-7-1 0,6 0 0,-2 0 0,-2 0 0</inkml:trace>
  <inkml:trace contextRef="#ctx0" brushRef="#br0" timeOffset="3">12737 9935 22768,'0'-10'-1639,"0"1"1,1 0-1,2-1 1,-1 1 1129,5 0 0,0 0 1072,5-1 1,3 4 369,3 0 0,1 0-198,0-4 0,0 4-263,3 0 1,-2 4-295,1-1 1,2 2 580,-1 1 1,0 0-231,-4 0 0,2 0-146,2 0 0,0 0-330,3 0 1,2 0-224,-2 0 1,2 0 2,1 0 1,4 0-55,2 0 0,2 0 154,1 0 1,2-5 11,1-1 1,1 2 127,3 1 0,-3-1 12,-3 1 1,-4 0-16,0 3 0,-1 0-19,1 0 1,-2 3-127,-4 0 1,1 4-75,2-1 1,-1 0-28,4 0 0,-3-3 26,3 3 1,1-4 10,2 1 0,0-2 84,0-1 0,0 0 68,1 0 1,0 0 80,2 0 1,-1 3 28,1 0 1,-5 1 120,-1-4 0,-4 0 23,1 0 1,-2 3-185,-1 0 1,0 1-28,0-1 0,0-1-235,0 4 0,0-4 200,0 1 1,0 0-92,0 0 0,3-2 85,0 2 0,0-2-15,-3-1 0,0 0 176,0 0 0,3 0-47,0 0 0,0 0 24,-3 0 1,3-1 21,0-2 1,0 2 57,-3-2 1,0 2-110,0 1 0,1-4 173,2 1 0,-1 0-28,4 3-166,-4-4-552,6 3 561,-7-3 1,6 3-115,-4-2-1,4 2 0,-5-4 80,4 1 1,-4 3-37,1-2 1,3 2-87,0 1 0,-2-3 150,-1 0 1,-2 0-49,-1 3 0,0 0-71,0 0 1,-4 0 173,1 0 0,-1 0-136,1 0 0,1 0 321,-5 0 1,4 0-254,-3 0 0,1 3-39,-2 0 1,0 0-62,4-3 1,0 0 67,3 0 0,-3 0 75,-1 0 1,1 0-109,3 0 0,0 0-22,0 0 1,-1-1-71,-2-2 0,1 2-321,-5-2 0,1-1 487,-3 1 1,-5 0-42,-1 3 1,-6 0-1623,-1 0 1,-5 0 1549,-1 0 0,-8 4 0,-7 1 0</inkml:trace>
  <inkml:trace contextRef="#ctx0" brushRef="#br0" timeOffset="4">18538 9851 8116,'0'-5'352,"4"1"0,-2 4-194,4 0 0,-3 0 9,4 0 0,-1 0-28,3 0 0,0 0-25,1 0 0,-1 0-10,0 0 1,1 0-33,-1 0 0,3 0-9,1 0 0,2 0-16,-2 0 0,3 1-37,0 2 1,-2-2 1,2 2 1,-2-2 53,2-1 1,2 0 9,1 0 0,0 0-18,2 0 0,-1 0 6,-1 0 0,-1 0-13,1 0 1,0-1 13,-1-2 0,1 2 4,-1-2 0,0 2-15,-2 1 0,-2 0-59,-2 0 0,-1 0 59,1 0 1,2 0-56,-2 0 1,4 3 18,-4 0 1,5 0 4,-2-3 1,3 0-3,0 0 0,1 0-2,0 0 0,-1 0 7,1 0 0,2 0-1,1 0 1,0 0-29,-3 0 0,-1 0-1,1 0 1,-1 0 97,1 0 0,0 0-59,-1 0 0,1 0 34,0 0 0,-1 3-31,1 0 0,-1 0 13,1-3 1,0 0-48,-1 0 1,1 0-6,0 0 1,2-3-31,1 0 1,0 0 72,-4 3 0,1 0-55,0 0 0,-4 0 24,1 0 1,-1 0 3,4 0 0,-1 0 15,1 0 1,-1 0 0,-3 0 0,3 0 25,-3 0 0,6 0-2,1 0 1,-1 0-57,-2 0 1,0 0 34,-1 0 1,4 0-16,0 0 0,-2 0 20,-4 0 0,1 0-64,-1 0 1,-2 0 41,2 0 1,-4 0-7,4 0 0,-4 0-13,4 0 0,-5 0-4,2 0 1,1 0-5,2 0 0,-2 0 21,2 0 0,-2 0-12,2 0 0,1 1-2,-1 2 0,-2-2-29,2 2 1,-2-2 29,2-1 0,0 1 25,-3 2 0,0-2-19,0 2 0,-3 0-2,2 0 1,2-2-3,-2 2 0,2 1-12,-2-1 0,1 3-1,3-3 1,1 1 19,-5 0 0,5-2-39,-2 4 1,2-4 30,-2 1 1,3-1-3,-3 1 0,3-2 56,0 2 0,1-1-6,0 2 1,0-3 106,3 2 1,-1-2-105,4-1 1,-5 3-30,2 0 1,1 1 26,-2-1 1,2-1-76,-1 4 0,1-2-21,2 2 1,-3-3-19,-3 3 0,1-3 114,1 3 0,-1-4-4,2 2 1,-3 0-45,0-1 0,3 1-1,-1-1 0,2-2 14,-1 2 1,-1-2 20,3-1 1,1 0 16,3 0 0,-3 0 15,0 0 0,-3 0 2,2 0 1,3 0-100,1 0 0,2 0 2,-5 0 0,2 0 99,1 0 1,2 0-46,-2 0 1,2 0-41,-5 0 1,2-3 34,0 0 0,0 0-38,-2 3 0,-1-3 31,-2 0 0,-3 0-10,3 3 1,-2-1-55,-2-3 1,1 3-3,0-2 0,-1 2-82,1 1 1,3-3 120,-1 0 1,1 0-353,-3 3 0,-1 0 64,1 0 0,0 0-309,-1 0 1,-2 1-26,-1 2 0,0 2 611,0 5 0,3-1 0,-4 0 1</inkml:trace>
  <inkml:trace contextRef="#ctx0" brushRef="#br0" timeOffset="5">23482 9972 8653,'-13'-1'-403,"3"-2"0,2 1-81,5-4 1486,0 3 0,7-1-377,2 4 1,5 0-304,2 0 1,4 3-37,2 1 1,0 2-32,2-3 1,3 3 31,1-3 0,6 3-2,3-3 1,2 5-204,2-2 1,2 2-84,0 1 1,6-2-172,0-1 1,1 0-118,3 3 0,-6-3-175,0-3 1,-4 2-109,3 1 1,-7-1-1158,-2 1 1729,-8 1 0,3 4 0,-5 0 0,-1 1 0,-2 0 0</inkml:trace>
  <inkml:trace contextRef="#ctx0" brushRef="#br1" timeOffset="6">2086 10642 8529,'-18'-3'-529,"3"0"0,0-1 226,3 1 61,1-2 455,-2-5 3,8 1 0,1 0-102,4-1 1,0 4 139,0 0 0,1 3 11,2-3-148,2 4 1,4-4-169,0 3 0,1 2 127,-1-2 1,3 2-180,1 1 1,3 4 118,0 3 1,2-2-104,0 1 1,4 0 55,0 3 1,3-2 96,0-1 0,2-1-5,1 1 0,3 1 12,0-3 0,4-1 132,0-3 0,2 0-84,3 0 0,2 0-228,1 0 0,-2-3 200,-3-1 1,0-3-145,2 1 0,-2-2 46,3-2 0,-4 4-18,-3 0 1,3 0 64,1-3 1,-4 0-28,3 3 1,-6-1-66,0 4 0,1 0 57,-1 3 1,0 0 71,-3 0 1,-1 0-63,-2 0 1,3 0 18,0 0 0,-3 3-21,3 0 1,-3 3 2,3-3 1,0 3 158,0-3 1,0 2-190,0-2 0,0-2-72,0 2 0,1-2 89,2-1 0,-2 0-28,2 0 0,1 0 14,-1 0 0,4 0 104,-1 0 0,0-1-52,0-2 1,-4 2 8,1-2 1,-2 2 32,-1 1 0,-2 3 17,-1 0 0,2 3-121,-2-3 1,-1 4 70,1-1 1,-2 2-49,2-2 0,-1 1 40,-2-4 0,2 3 83,4-2 1,-4-1-74,1-3 0,-3 0 8,3 0 1,3 0 44,3 0 0,0 0 164,-3 0 0,3 0-232,0 0 1,3 0 55,-3 0 0,3-3-62,-3-1 1,0 1 69,-3 3 1,3 0-179,0 0 0,0 0 97,-3 0 0,1 0-7,2 0 1,-2 0-28,2 0 1,-2 0-4,-1 0 1,3 3 4,0 1 1,3-1 25,-3-3 0,0 0-47,-3 0 1,0 1 42,0 2 0,3-2-60,0 2 0,-1 1 24,-5-1 1,2 3-10,-2-2 1,1 2 14,-2-3 0,2 4-8,-4-1 1,1-1-47,-1 2 1,-3-1 50,3 3 0,-2 0-5,-2 1 1,1-4-1,-1 0 0,4 0 27,0 4 0,4-5 2,-1-2 1,-2-2 0,2-1 0,3 0 38,3 0 0,0-3 9,-3 0 0,0-3 93,0 3 1,3-4-84,0 4 1,0-1-60,-3 1 1,0 2 40,0-2 0,3 2-145,0 1 1,0 0 46,-3 0 0,-2 0-191,2 0 1,-7 0 177,4 0 0,-1 0-162,-2 0 0,3 0-242,-4 0 0,4 0 130,-3 0 0,1 0-1191,-2 0 1533,-1 4 0,7 5 0,-3 6 0</inkml:trace>
  <inkml:trace contextRef="#ctx0" brushRef="#br0" timeOffset="7">8315 10642 9442,'-5'-5'-1064,"3"-3"258,-4 2 677,4-3 1,-2 3 160,4 0 122,0 4 0,1-3-48,2 2 1,2 1 208,5-5 1,-1 4-205,0-3 0,1 4 192,-1-1 1,1-1-166,3 1 0,-2-4 10,4 4 1,-2-1-6,2 1 1,1 2-34,3-2 0,-1 2-165,1 1 1,-1-3 132,1 0 0,4 0-59,2 3 0,-3 0 25,0 0 1,1 0-39,-1 0 0,3 0 23,0 0 0,-2 0 4,-1 0 0,1 0 11,-2 0 0,2 1-3,-1 2 1,1-2-31,1 2 0,0 1 29,-2-1 1,-1 0 9,3-3 1,1 1-13,3 2 1,-3-2 70,0 2 1,0-1-50,3-2 1,-4 0 1,1 0 1,-3 0 6,3 0 0,0 0 0,3 0 1,-4 0-51,1 0 1,-1 0 50,1 0 1,4 1-48,-4 2 1,4-2 26,-5 2 0,2-2-31,-1-1 0,5 0 20,-2 0 1,2 0-2,-2 0 1,0 0 30,0 0 1,3-3 8,0 0 0,1 0-47,-1 3 1,-1 0 27,4 0 1,-1 0-171,1 0 0,0 0 148,-3 0 0,-1 0-170,4 0 0,0 0 70,3 0 1,-1 0 37,-2 0 1,2 0 6,-5 0 0,3 0-16,-3 0 1,0 1 194,-3 2 1,0-2-177,0 2 1,3 1 46,0-1 1,0 1-20,-3-1 0,3-2 22,0 2 0,3 2 6,-3-2 0,0 0-8,-3-3 1,-1 3 0,-2 0 0,5 3-16,-2-3 1,1 0-98,-5-3 1,6 3-98,-2 1 0,5 0 88,-2-1 1,2-2 53,-2 2 1,-1-2-22,4-1 0,-1 0 18,1 0 1,-2 0 3,-4 0 0,3-1 34,0-2 0,0 2 5,-3-2 0,0 2 250,0 1 1,1 0-84,2 0 1,-2 0-194,2 0 1,1 0 89,-1 0 1,4 3 8,-1 0 0,4 1-278,2-1 1,-1-2 167,5 2 1,-1-2 33,4-1 1,-4 0-22,1 0 1,-4-1 20,3-2 0,-1 2 7,4-2 1,-5 2 60,2 1 1,-4 0-45,-1 0 0,0 0-32,2 0 1,-1 0 4,1 0 1,-2 0-9,-1 0 1,2 0 0,1 0 1,-1 0-12,5 0 0,-5 0-9,1 0 0,0-1 27,0-2 0,-2 1 32,3-4 0,-3 4-33,-1-2 1,0 0 5,1 1 1,-5 0-2,-2 3 1,-2 0 7,-1 0 0,3 0-27,0 0 1,0 1-3,-3 2 1,-1-2-75,-2 2 1,1 3 91,-1 0 1,2-2 7,1-1 0,-3 1-22,0-1 0,1 0 267,5-3 1,-2 0-189,2 0 1,-1 0 17,1 0 0,0 0-35,6 0 1,-5 0 15,5 0 1,-2 0-103,3 0 0,2 0 76,0 0 1,1-3-208,-4 0 0,1-1 195,3 1 0,-3 2-152,2-2 0,-1-1 97,-2 0 0,0-2-12,0 3 1,4-3 32,-1 3 0,0-3 2,-2 3 0,-1-4 26,0 4 0,3-3-31,1 3 0,-1-3-2,-3 3 1,1 0 10,-1 3 0,2-4-89,-2 1 1,2 0 70,-8 3 0,3 0-8,-3 0 0,3 1 24,-3 2 1,1-1-1,-1 5 1,-2-2 23,2 1 1,1 1-37,-1-4 0,1 4 23,-1-4 0,-1 3-12,4-3 1,0 0 141,0-3 1,1 3-79,-4 0 0,4 0 112,-1-3 0,1 0-83,0 0 0,0 0 15,-4 0 1,3 3-69,-3 1 1,3-1 30,-3-3 0,0 0-72,-3 0 1,0 0 75,0 0 0,0 0-439,0 0 1,-4 0-155,-3 0 0,-1 0-159,-1 0 0,-2 4 416,-1 2 265,-3 2 0,-4 10 0,1 2 0</inkml:trace>
  <inkml:trace contextRef="#ctx0" brushRef="#br1" timeOffset="8">1304 11248 8579,'-10'0'-1572,"1"-5"2115,4 0 1,2 0-98,6 2 1,5-1-314,4 1 1,5 0 132,-2 3 0,4 0 36,3 0 1,2 0-56,4 0 0,1 0-47,2 0 1,3 0-23,6 0 1,2 1-283,5 2 0,3-1 136,-1 4 1,2-4 56,-1 1 0,-1-1-144,1 1 0,-3-2 117,-7 2 0,-5-1-178,2-2 1,-6 0 78,0 0 0,-7 0 105,-5 0 0,-6-2-30,-7-1-5,3 2 1,-8-7 172,2 2 0,-3 0 152,-3-4 1,-2 3-474,-5-5 1,-2-3 175,-1 0 0,-3 0 35,0 0 0,-1-1-324,-2-2 1,4 0 76,-1 2 0,5 0 129,-2 3 1,4 1-3,3 3 0,2 3 171,4-1-108,0 5 0,5-2 28,4 4 0,5 0 22,4 0 0,4 5 17,0 5 1,4 0-52,-2 5 1,3 1 2,1 3 1,-3-1 6,0 1 1,-8-1-12,2 1 0,-6-1 29,-1-3 0,-5-1 144,-1-5 0,-5 0 74,-1 1 0,-8-2-201,-7-2 0,-7 2-449,-3-1 1,-6 2-607,-3 3 1,-6 0 256,-4 3 1,-2 2 697,21-7 0,0 1 0,-21 11 0,22-8 0,-1 0 0,-1 2 0,0 0 0,-1 2 0,0-1 0</inkml:trace>
  <inkml:trace contextRef="#ctx0" brushRef="#br0" timeOffset="9">5354 11564 10952,'-10'0'-1768,"1"0"3256,4-4-1065,1 3 0,5-3-20,2 4 0,2 0-152,4 0 0,5 0-8,1 0 0,4 0-208,3 0 0,-2-3 157,5 0 1,0-1-95,3 4 0,1 0 43,2 0 0,-1 0-156,4 0 1,0 0-80,4 0 1,-1 1 39,0 3 0,-3-3 104,0 2 1,-3-2-5,3-1 0,0 3-69,0 0 1,-2 0 78,-4-3 1,3 1-29,0 2 1,1-2 32,-1 2 1,-2-2-45,2-1 1,1 1 34,-1 3 0,0-3-8,-3 2 1,3-2 143,0-1 1,0 0-117,-3 0 0,0 0 80,0 0 1,0 0-58,0 0 1,3 0-22,0 0 1,0 0 20,-3 0 0,0 0-66,0 0 0,0 0 45,0 0 1,-2 0-15,-1 0 1,2 0 93,-2 0 0,2 0-82,1 0 1,0 0-49,0 0 0,0 0 59,0 0 0,3 3-61,0 0 0,1 3 35,-1-3 1,-2 3 6,2-2 0,4 2-27,-1-3 0,1 3-5,-4-3 1,-1 3-54,4-3 0,0 5-23,0-2 1,1-2 22,-4-1 0,0 1 67,-3-1 1,4 0 224,2-3 1,2 0-135,1 0 1,2 0-26,1 0 0,3 0 124,3 0 0,-2-3 138,-1 0 0,0 0-213,4 3 1,3-3-9,-1 0 0,-2-1-6,-4 1 0,-1 2 34,4-2 1,-5 1-236,2-2 1,-1 3 99,-1-2 0,4-1-144,2 1 0,-5 0 51,2 3 1,-2-3-48,-1 0 1,4 0 78,2 3 0,-5-3-14,1-1 1,-2 1 61,-1 3 0,-2 0-39,3 0 0,-6 0 98,-1 0 0,-1 1-88,1 2 1,3-2-19,-3 3 0,1-2-4,-1 1 1,1-2 5,-4 2 1,4-1-28,0 1 0,-3-2 37,-1 2 1,2 1-21,1-1 0,2 1 15,1-4 0,-3 3-67,1 0 1,-2 0 72,1-3 0,2 0 8,-2 0 1,-2 0 2,-1 0 0,1 0 0,-1 0 1,1 0 1,0 0 0,-4 0-4,4 0 0,-4 0 72,0 0 1,0-1-56,0-2 1,-3 2 2,0-2 0,-3 2-10,2 1 1,-2 0 48,3 0 1,-1 0-113,1 0 0,1 0-110,-5 0 0,4 0 95,-3 0 0,3 0-19,-4 0 0,4 0-98,-3 0 0,3 1 94,-4 2 0,1-2 84,-3 2 1,-1-2-5,1-1 1,2 0 28,-3 0 0,3 0-34,-5 0 0,0 0 9,0 0 0,1 0-64,-1 0 0,0 0 54,0 0 0,0 0-271,-3 0 0,2-1 185,-2-2 1,2 2-675,-2-2 0,-1 1-239,-3-2 0,1 3-515,-1-2 1,-1 3 1483,-1 3 1,1 3 0,-3 3-1</inkml:trace>
  <inkml:trace contextRef="#ctx0" brushRef="#br0" timeOffset="10">13063 11601 9875,'-9'0'-664,"0"0"1,3-4 407,3-2 0,2-2 542,1-2 1,0 4-181,0 0 0,4 3 23,3-3 1,2 3-111,3-4 1,0 5 94,3-1 0,-2 1 105,2-1 0,4 2-57,2-2 1,5-1-37,-1 1 0,2 0-56,1 3 0,4 0-141,2 0 1,5 0 29,2 0 0,2 0-88,-2 0 0,0 4-17,-1 2 0,0 2 89,3 1 0,-4 1-22,2-1 0,-3 0 130,-1 1 1,5 0 9,1 2 0,0-1-13,0 1 0,-3-5 22,4 0 1,1-2-4,2 1 0,1-1-22,-4-2 1,1-2 177,2 2 0,3-2-93,-1-1 0,1 0 67,-3 0 0,-2 0-116,-1 0 0,3 0-14,-3 0 0,-1 0-17,-6 0 0,0 0 5,1 0 0,1 0-109,-2 0 1,-3 0 129,-9 0 0,2 0-286,-2 0 0,-2 2 74,-2 1 1,-5-2-592,-4 2 0,-1 2 11,-2 1 817,0 7 0,-3 5 1,-2 6-1</inkml:trace>
  <inkml:trace contextRef="#ctx0" brushRef="#br0" timeOffset="11">18426 10856 12171,'-9'-22'-1575,"0"2"1396,-1-2 1,5 4 478,2 2 210,2 7-182,5 5 0,4 9 29,5 4 1,6 5 202,0 4 1,6 6-311,0 4 0,3 1 153,3 5 0,2 1-464,-15-15 1,1 1-1,1 0 1,1 0 99,1 2 1,0 1-1,0-1 1,1-1 11,1 0 0,-1 0 0,0-1 0,-1-1-137,0-1 0,0-1 0,0 0 0,0 0-344,-1 0 0,-1-1 0,12 9 170,-7-7 0,-6-5-379,-3-8 1,-6-2-4,-4-4 278,-4 0 0,3-5 338,-5-5 1,-5-3-1,0-6 1</inkml:trace>
  <inkml:trace contextRef="#ctx0" brushRef="#br0" timeOffset="12">19078 10875 17717,'-37'4'398,"-1"2"1,-4 9 274,-5 7 1,18-7 0,-2 3-1494,-4 4 1,-1 2 0,-5 4 0,-2 0 775,12-7 0,-1 1 1,-1 0-1,-1 1 1,0 1-1,-1 0-172,-3 1 1,0 1-1,-1 0 1,-2 3-1,-1 0 1,0 1-1,9-6 1,0-1-1,0 1 1,0-1-1</inkml:trace>
  <inkml:trace contextRef="#ctx0" brushRef="#br1" timeOffset="13">1210 12365 8560,'-17'-10'0,"1"1"183,4 0 105,2 0-210,4 3 1,3 2 78,6 4 0,3 0 72,3 0 1,5 3-96,5 0 0,4 5 136,5-2 1,4-1-84,2 1 0,7 2-4,6 4 1,1-2-341,-20-3 1,0-1 0,1-1 0,0 0 202,4 0 1,-1-1 0,1 1 0,0 0 33,-1 0 1,1-1 0,1-1 0,1 0-45,1 1 1,-1-2-1,-2 0 1,-1-2 88,-3 2 0,1 0 1,22-2-284,-5-4 0,-5 2 250,-1-4 0,-11 3-231,-6-3 0,-7 3 60,-5-3 0,-2 2-84,-4-2 1,-2 3 156,-4-3 0,-4 0 456,-2-4 1,-6 0-833,0-2 1,-6 0 307,0-3 0,-1-2-316,-3-5 0,0 2 91,0-5 1,-3 0 115,3-3 1,1 1 142,2 2 0,5 2 248,1 1 1,6 6-91,1 1 109,4 4 1,2 5 289,6 3 1,6 4-199,4 6 1,5 0 251,4 8 0,5 4-152,1 3 1,1 5-57,-1 0 0,-2 1-277,2 3 0,-3-1 91,-3 1 1,-2-6 15,-4 0 1,-9-4-7,-4-3 0,-4 2-146,-2 2 1,-8-3 69,-4 3 0,-13-1-709,-6 1 0,-9 3 202,19-8 0,-1 1 0,-3-1 1,-1 0-1120,-2 2 0,0 2 1515,-1 2 0,-2 1 0,0-4 0,-1 1 0,1 3 0,-1 2 0,0-1 0,1 1 0</inkml:trace>
  <inkml:trace contextRef="#ctx0" brushRef="#br0" timeOffset="14">3780 12477 8069,'-1'-7'125,"-2"1"-185,2 4 0,-3-3 270,4 2 103,0 2 225,0-8-358,0 8 1,3-4 86,0 2 0,1 2 93,-1-2-96,3 2 1,3 1-279,0 0 1,4 1 120,-1 2 1,3-1-63,-2 4 0,4-2 68,2 2 0,1-3-38,5 3 0,-4-3-62,4 3 1,0-3 2,3 4 0,-1-5-130,-2 1 1,2-2 183,-3-1 0,3 3-78,1 0 0,-4 0 85,-2-3 0,-3-1-103,0-2 0,0 1 87,-1-4 0,-3 3-5,-3-4 1,-2 4-10,0-3 1,0 4-28,3-1 1,-6-1-3,2 1 1,-2-1 45,3 0 0,-1 3 28,0-2 0,1 2-82,-1 1 0,1 0 141,3 0 1,-3-3-4,2 0 1,2 0-57,-2 3 1,4 0-83,-4 0 1,2 0-8,-2 0 1,2 0-117,1 0 0,2 1 142,-5 2 1,1-2-68,0 2 0,-2 1 42,5 0 0,-5 2-135,2-3 0,0 3 100,-1-3 0,2 3 6,-2-3 1,-1 2 27,1-2 1,2-2 22,-2 2 0,3-2 0,-2-1 1,2 0 8,-2 0 1,3 0-10,0 0 0,0 0 31,0 0 1,2 0-81,-3 0 0,3 0-16,0 0 1,1 0-20,-1 0 1,-2 0 62,0 0 0,-2 0-19,2 0 0,0 0 8,-4 0 1,2 0-20,-2 0 0,0 0-30,3 0 1,-3 3 8,0 0 0,1 1-22,0-1 0,2-2-24,-2 2 0,2-2 3,-2-1 0,3 2-41,0 1 1,1-2-173,2 2 0,0-2 55,-1-1 0,1 0 74,0 0 1,2 3-301,1 0 0,0 0 474,-4-3 0,5 8 1,1 3-1</inkml:trace>
  <inkml:trace contextRef="#ctx0" brushRef="#br1" timeOffset="15">6005 13426 8379,'-5'-9'-927,"0"1"1480,2 1-205,2-1-156,-3 7 1,5-4-43,2 2 0,-1 2-9,4-2 1,0 2 55,4 1 0,3 0-93,3 0 0,2 1-91,4 2 1,-1-2 52,4 2 0,4-2-6,5-1 0,3 0 11,3 0 1,0 0-265,3 0 1,1 0 86,2 0 1,1-3 109,-1 0 0,-1 0-123,-5 3 1,0 0 81,-5 0 0,-2 0-21,1 0 0,-5 0 84,-1 0 0,0 0 4,-4 0 0,3 0-24,1 0 1,-1 0 8,-2 0 0,-1 0 42,-2 0 1,-2 0 200,5 0 1,-4 0-227,0 0 0,-1 0 87,-1 0 0,-1 0-6,1 0 1,0 0-57,-1 0 0,4 0 5,0 0 1,2 0 28,-2 0 1,1 1-37,-1 2 0,-2-2-55,5 2 1,0-2 55,3-1 0,0 0-57,0 0 1,-3 0 38,0 0 0,-4 0-9,4 0 0,-4 0-6,0 0 1,-4 0 0,-1 0 0,-1 0 3,4 0 1,-4 0-2,1 0 1,-4 0 142,4 0 0,-5 0-125,1 0 0,2 0-38,-2 0 1,2 0-4,-2 0 0,0 3-11,3 0 1,-3 0 24,4-3 0,-4 1-2,4 2 1,-1-2 85,4 3 0,-3 0-1,-1-1 0,1 0 134,2-3 1,4 3-119,0 0 1,-1 0 198,-2-3 1,1 0-106,1 0 0,0 3-117,4 0 1,-3 1 7,3-4 1,-1 0 13,4 0 1,0 0-50,0 0 0,-3 0-174,0 0 0,-1-5-264,0-1 1,5 1 169,-4-1 0,3 1-1068,-6-2 1,0 3 1269,-4 4 0,1 0 0,-1 0 0</inkml:trace>
  <inkml:trace contextRef="#ctx0" brushRef="#br1" timeOffset="16">1378 14255 8124,'6'5'10,"0"-1"-703,2 0 436,0-3 1,5 7 669,3-5 0,6 4-72,2-1 1,11 2-55,2 2 0,10-1-376,3 0 1,-21-4 0,0-1 161,2-1 1,0 0 0,1-1-1,0 0-196,1-2 0,-1 0 0,0 0 0,-2 0 221,2 0 1,-1 0-1,-1 0 1,1-1-49,0 0 1,0-1-1,-1 1 1,0 0 8,-2-2 1,0 0 0,-1 0-1,0-1-149,0 0 1,-1-1 0,24-3 152,-7 2 0,-2-2-180,-7 5 1,-2 0 128,-4 3 0,-4 0-275,-3 0 127,-5 4 428,-7-3 0,-6 7-83,-6-5 1,-2 0 296,-4-3 0,-5 0-659,-1 0 1,-3-4 265,-1-3 1,0-2-393,-3-3 1,-1-3 96,-2-3 0,-5-4-60,3 0 1,0-4 136,2 1 0,4 2 34,-1-2 0,4 4 347,2-1 1,4 7-40,6 2-65,1 3 0,8 5-14,3 2 0,4 6 284,9 3 0,2 7-117,1 2 0,5 4 24,1 2 0,1 3-283,5 4 1,0 1 102,3 2 0,-2-1-136,-1 4 1,-5-5 103,-1-1 1,-6-4-226,-6-5 157,-3-5 0,-10-4 210,-6-3 0,-6-4-208,-10 3 1,-3 3-171,-3 4 0,-6 4-275,-3 2 0,-7 2-501,-2 7 0,20-15 1,0 0-450,0 4 0,0 1 1324,-1-2 0,1 2 0,1 2 0,0 0 0,0 0 0,-1 0 0,0 0 0,0 0 0,-1-1 0,0 0 0,-1 0 0</inkml:trace>
  <inkml:trace contextRef="#ctx0" brushRef="#br1" timeOffset="17">5372 15409 8228,'-3'-9'-427,"0"0"-170,1 0 1199,1 3 1,1-2-146,0 2 0,4 1-459,2-2 1,3 4-54,0-3 0,4 3 127,3-3 0,2 4 12,0-1 1,2-2-34,2-2 1,-2 2 36,5-1 1,-1 1 28,1-1 1,2-2-186,-3 5 1,3 0 92,1 3 0,-3 0-82,0 0 1,0 0 32,3 0 0,-5 0 34,-1 0 0,-2 1 25,-2 2 0,4-2 0,0 2 1,-3-2 45,-4-1 1,1 0-60,2 0 0,1 0 129,-1 0 1,2 0-108,2 0 1,-3 0 83,3 0 1,-2 0-83,-2 0 0,1 0 10,0 0 1,-1 4 28,1-1 0,3 3-19,-1-3 0,1 1 102,-3-1 0,0-2-88,3 2 1,1-2-35,2-1 1,2 0 28,-3 0 1,6 0-73,1 0 1,5-3 72,-2 0 1,1-4-194,-1 1 1,2 1 46,-2-2 1,2 2-91,-2-1 0,-5-1 95,-4 4 1,-1-2-23,4 2 0,-4 2 91,-2-2 1,-1 2-41,0 1 1,-1 0 49,2 0 0,0-1-40,0-2 0,0 2 155,-4-2 0,5 1-86,2-1 0,-2 2 11,-1-2 1,1-2-56,2 2 1,0-3 21,3 3 1,-5-1-43,5 1 1,-6 2 36,3-2 1,-1 1-73,1-2 0,1 3 29,-5-2 0,2 2-10,-1 1 1,-1-1 13,3-2 0,-3 2-5,1-2 0,-2 1 38,-2-1 0,2 2-26,2-2 0,-3 2 134,3 1 1,-3 0-78,-4 0 1,4 0 108,-1 0 0,1 3-6,3 0 0,1 1 132,2-1 1,3 1-240,3 2 1,-1 2-79,4-5 0,1 4-3,2-1 1,1-1 71,2 2 1,2-4-238,1 3 0,-1-4 235,-5 1 1,3-2-15,1-1 1,-1 3-32,-3 0 0,0 0 114,1-3 1,-1 0-120,0 0 1,-3 4 0,0-1 0,-3 1-10,4-1 0,-5-1-134,1 4 1,-2-3 159,-2 4 1,1-2-23,0 1 1,3 2 81,0-2 0,0 0-91,-3 0 1,1-4 65,2 1 0,1-2-53,3-1 0,0 0 9,-4 0 0,4 0 21,-1 0 0,1 0-7,-1 0 0,0-3-2,-3 0 1,-2 0-15,2 3 1,1-1 27,-1-2 1,-1 1-9,-5-1 0,1 2 181,-1 1 1,5 0-181,1 0 1,0 0 1,-3 0 0,0 0-45,0 0 1,0 0 35,0 0 1,0 0 11,0 0 1,0 0-16,0 0 1,0 0 162,0 0 0,0 0-133,-1 0 0,1 3 10,0 1 0,0 0 9,0-1 1,-3-2 6,0 2 1,-4-1-31,0 1 0,1-2 18,-3 2 0,1-1-82,-4 1 0,2-2 63,4 3 1,-2-2-67,2 1 1,0-2 29,0 2 0,4-2-5,-1-1 0,2 0 25,1 0 0,-1 0-4,1 0 0,1 3 64,2 0 0,-4 0-62,4-3 1,-4 0 69,4 0 0,-2 0-55,-1 0 1,0 0 22,0 0 1,0 1-36,0 2 1,1-2-1,2 2 0,-2 2-6,2-2 1,-2 1-7,-1-1 1,1-2-1,2 2 0,-2 1 11,2-1 0,-2 4 112,-1-4 0,0 3-106,0-3 1,0 1 138,-1-1 0,1-2-111,0 2 1,-2 1 7,2 0 0,-2-1-9,5-3 0,-2 0 4,-1 0 0,1 0-5,2 0 1,-1 0 8,4 0 1,-4 0-75,1 0 1,2 0 54,1 0 1,-2-3-68,-1-1 0,-1 1 38,1 3 1,-1-1-4,5-2 1,-2 2 0,1-2 0,-1 2-3,-2 1 1,1-1 15,2-2 0,-1 2-6,-2-2 0,-1 1-5,5-1 0,-2 2 4,1-3 0,1 2 0,-4-1 0,3 2 2,-3-2 1,6 2-4,-2 1 1,-1-3 1,-6 0 1,0 0-1,-1 3 0,4 0 118,1 0 0,-1 0-111,-3 0 0,-1 0 141,1 0 0,0 0-118,0 0 0,1-1-19,2-2 1,-1 2 25,4-2 0,-1 2-9,2 1 1,0 0 18,-4 0 0,4-4 1,-1 1 1,1-1-28,-1 1 0,3 2 1,-3-2 0,-1 1-14,1-1 0,0 2 21,3-2 1,0 1-163,-3-2 1,2 3 98,-2-2 1,1 2-127,-1 1 0,2-3 95,-5 0 0,0-3-21,-3 3 1,3-1-100,0 1 1,0 0 112,-3-3 0,-4 4-146,1-1 1,2-1 127,1 1 0,1-1-190,-7 1 0,4 2-15,-1-3 0,-2 2-100,2-1 0,-4 2 78,1-2 0,-3 2-101,0 1 0,-1 0-999,1 0 1417,-4 0 0,2 4 0,-2 1 0</inkml:trace>
  <inkml:trace contextRef="#ctx0" brushRef="#br1" timeOffset="18">6043 14432 8538,'-5'-6'-223,"1"-1"38,3 0 281,1-1 1,0 2-120,0-1 120,0 5 0,1-5 158,3 4-202,1 0 1,4 3 97,0 0 0,1 0-139,-1 0 0,1-1 65,3-2 0,1 2-28,5-2 0,-1 2 8,1 1 0,4-3 27,2-1 0,2-2-45,1 3 1,-4-4 41,1 1 1,-1 1-161,1-2 1,2 4 137,-2-3 0,-3 4-147,0-1 1,-2 2 133,-2 1 1,0 0-24,-3 0 0,2 0 9,-5 0 1,2 0 0,-2 0 0,-1 4 32,1 2 1,1-1 12,0 2 1,0-2 103,0 1 0,-2 1-121,5-4 0,-4 3 84,4-2 0,-4 0-122,3-1 0,1-2-16,3 2 0,-1-2 22,1-1 1,1 1-1,1 2 0,0-2-62,4 2 1,-5-2-23,2-1 1,1 0 74,-1 0 1,2 0-15,-2 0 0,0-1 63,-3-2 1,2 2-56,1-2 1,1-1-1,-2 1 0,-1 0-14,2 3 1,2-3 0,0-1 0,0 0-61,1 1 1,-1 2 74,1-2 0,2 1-46,-3-1 0,2 2 23,-1-2 1,1 2-2,-4 1 1,1 0-2,-2 0 1,-2 3 178,-1 0 1,1 3-47,-3-3 1,2 3-40,4-2 1,-2 0 4,1-1 1,0-2 11,1 2 1,-1-2-54,7-1 1,-2-1 23,5-2 0,-1 1 99,1-4 0,-1 2-36,5-2 0,-1 4-5,3-1 0,-3 1 44,0-1 0,0 2 171,4-2 1,-5 2-112,-2 1 0,-2 0-21,-1 0 0,-4 1-226,1 2 0,-4-2 112,1 2 0,-6-2-386,0-1 1,-2 0 0,2 0 1,0 0-170,-3 0 1,-1 0 146,-3 0 308,5 0 0,0 4 0,5 1 0</inkml:trace>
  <inkml:trace contextRef="#ctx0" brushRef="#br1" timeOffset="19">11760 14450 7845,'14'0'550,"4"0"-276,-3 0 1,4 5-95,3 1 1,2-1-78,7 1 1,0 0 0,7 4 0,-2-2-180,7-2 0,1-2 185,2-4 0,1 0-263,-1 0 1,1-4 285,0-2 0,-1 1-225,1-1 1,-5 0 50,-2 0 0,-1 2-85,-2 4 1,-1 0 133,-2 0 0,-2 0-22,-4 0 1,0 1 259,0 2 1,0 2-144,0 5 1,0-2 72,0-2 1,-3 2-117,0-1 0,1-2 315,2 1 1,2-1-236,-5 1 0,2 0 75,1-3 1,-1 1 94,-2 2 1,2-1 109,-2-2 1,-2-2 341,2 2 0,-1-2-294,1-1 0,1 0-162,-5 0 1,6-1-38,1-2 1,0-2-4,3-4 0,1 0 0,-1-1 0,5 1-47,2 0 1,-2-1-131,1 1 1,0 3 208,-2 0 1,2 0-369,3 0 0,-6-1-585,0 4 1,0 0-75,-3 3 0,-4-3 377,-2 0 1,-2-1-565,-1 4 0,0 4-19,-7-1 1,3 4-276,0-1 0,-3-1 1211,-3 1 0,3 5 0,-1 3 0</inkml:trace>
  <inkml:trace contextRef="#ctx0" brushRef="#br1" timeOffset="20">20279 14758 7849,'6'0'378,"0"0"34,1 0 1,5-3-140,0-1 1,6-2-155,1 3 1,1-5 15,8-1 0,-1-1-101,7-2 1,-1 2 138,2 0 0,0 1-243,-4 0 1,3 0 46,-3 3 0,-4 2-152,-5 4 1,0 0-13,0 0 0,0 3 138,-4 0 1,1 4 111,0 0 0,2 1-26,1 1 1,4 3 184,-1-3 1,-1 5-121,0-4 1,1 1 132,3-2 0,0 1-102,0-1 0,0-3 102,0 0 0,0 0-25,0 0 1,0 1-66,0-4 1,1 0-17,2-3 1,-2 0 10,2 0 0,1 0-211,-1 0 1,0 0 116,-3 0 0,3-3-119,0 0 0,2-3 79,-5 3 0,2-3-11,-5 2 0,2 0 124,1 1 0,-5 2-1,-1-2 0,-1 2-39,0 1 0,-1 0 14,2 0 0,-1 0 145,0 0 0,0 0-134,4 0 1,-3-1 167,2-2 0,1 2-84,3-2 1,0-1 126,0 0 0,3 0-35,0 1 1,3 2-58,-3-2 1,0 2-76,-3 1 0,4 0-97,2 0 1,-1-3-62,2 0 1,0-4-25,5 0 0,0 2-211,7-1 0,-6 0-106,6-3 0,-6-3-495,3 3 0,-4-3-186,4 6 0,-9 2-1758,-1 1 2790,-4 2 0,-3 4 0,-2 0 0,-4-1 0,-1-1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19273 11080 21377,'10'-4'778,"1"3"1,4-1-843,3 4 0,8 8-744,2 9 327,4 8 0,5 6-108,1 4 0,-20-17 1,1 1 455,0 1 0,-1 0 0,1 2 0,-1 0-22,1 1 1,0 0 0,-1 2 0,1 0-74,-1-1 1,1 1-1,-1-2 1,0-1-646,-1 0 0,0-1 0,19 15 222,-5-7 1,-3-6-571,-4-3 1,-6-11 520,1-5 700,-7-8 0,6 1 0,-4-3 0</inkml:trace>
  <inkml:trace contextRef="#ctx0" brushRef="#br0">20037 11108 16348,'-46'20'1950,"3"1"-1586,6 3 0,16-8 0,1 2-633,0 2 0,0 1 0,-4 3 0,-1 3 319,-1 5 1,0 1 0,-1 1 0,0 1-638,0 0 1,1 1 0,0 0 0,1 0 284,2-1 0,0-1 302,-3 0 0,1 0 0,2-1 0,1 0 0,-3 1 0,0 1 0,0 0 0</inkml:trace>
  <inkml:trace contextRef="#ctx0" brushRef="#br0">18529 12458 11746,'13'23'-1030,"3"2"0,6 2 594,6 4 1,1 3-336,5 3 0,-15-17 0,0 0 699,1 0 1,0 1-1,-1-1 1,-1 0 230,16 17 0,-4-5-108,1-4 0,-3-7-103,-3-6 1,-2-7-166,-4-2 1,-5-4 39,-2-2 169,-1-4 0,-2-10 1,0-5-1</inkml:trace>
  <inkml:trace contextRef="#ctx0" brushRef="#br1">18938 12439 8540,'-28'4'0,"6"2"272,3 3 1,3 5 276,4 5 0,2 5-81,-3 7 0,-2 5 393,-4 4 1,-5 6-1035,9-23 1,-1 0 0,0 1 0,-1-1 234,-1 2 0,-1 0 0,0-1 1,1 0-562,-1 1 1,0 0 0,0 0 0,0 0 498,-1 2 0,0 2 0,1-3 0,0 1 0,-2 3 0,0 0 0</inkml:trace>
  <inkml:trace contextRef="#ctx0" brushRef="#br0">6108 15363 11622,'-9'0'-2252,"-1"0"2064,1 0 0,0 0 188,-1 0 0,1 0 25,0 0 0,3-3-123,-1 0 0,1-1 206,-3 0 0,1 2-132,1-4 0,0 0 20,4-3 1,-4-1-64,1 1 76,1 0 0,0-1 60,2 1 1,2 0 197,-2-1 1,2 4 305,1 0-311,0 4 1,0-3-68,0 2 0,1 2 735,2-2-474,2 2 1,5 1-265,-1 0 1,3 1-74,1 2 1,0-2-13,0 2 0,1 1-171,5-1 0,2 1-66,1-1 1,4-2 201,-1 2 0,3 0-241,3 0 1,-2-2 92,2 2 0,-1 1 58,1-1 0,-3 3 10,0-3 0,-1 1-2,-6 0 1,1-2 46,-3 4 0,2-4 3,1 1 0,0-2-11,-4-1 1,1 0 21,0 0 0,2-4 56,1-2 1,1-3 27,-1 0 0,1 0-14,5-1 1,0 1-6,0 0 0,-1 0 16,-2-1 1,2 5 1,-2 2 0,1 2-54,-2 1 0,0 0-86,-2 0 1,-2 1-43,1 2 1,-1 1-105,-1 2 1,-1 3 16,1-3 0,0-1-37,3 1 1,-2-1 26,2 2 0,-2-3 73,2-4 1,-1 3 28,3 0 0,1 0 17,3-3 0,-3 1 26,0 2 0,-3-2 41,2 2 1,0-2 39,1-1 0,2 0-18,-2 0 1,-1 0 0,0 0 0,0 0-7,1 0 0,2 0 11,-2 0 0,0 0-49,3 0 0,-6 0 8,6 0 0,-5 0 9,2 0 1,-3 4-49,2-1 0,-3 3 1,1-3 0,-3 4-49,0-1 1,0 0-8,-1 0 1,1-1 61,0 1 1,0-2 50,3-4 1,-1 3-56,3 0 0,2 1 22,5-4 1,-1-1 8,5-3 1,-1 2 80,3-4 0,0 0-123,0-3 0,1 0 152,-1 3 1,0 1-105,0 2 0,0 2 4,-3-2 0,-3 3-22,-6 3 0,4-1-31,-5 4 0,1 0-73,-6 4 0,3-1-24,-1 0 1,7 0 8,-3-3 0,5 1 42,-2-4 0,1 3 13,5-3 0,0 1 100,3-4 0,-2 0 0,-1 0 0,0 0 29,3 0 0,-1 0 36,-2 0 0,2 0 19,-5 0 1,3-4-26,-3 1 1,4 0-26,-1 3 0,-1-1-29,1-2 0,1 1 13,2-4 1,0 3-44,0-4 1,2 4-2,1-3 1,-1 0 78,5-3 1,-2 0-36,2 3 1,-6 1-31,-4 2 0,-1 2-25,1-2 1,1 2 11,-4 1 0,-3 1-97,-3 2 1,-1-1 35,1 4 0,2-3-72,-2 3 1,0-3 59,0 0 1,2 1 154,-2-1 0,2 1-144,1-1 1,-3-2 25,-1 2 0,1 1-14,3-1 1,-1 4 11,-2-4 1,-1 4-9,-3-1 1,-1-1 14,2 2 0,-3-1-77,0 3 1,0-3 145,-1 1 0,2-2 19,2 1 0,2 1-24,3-4 1,2 0 61,2-3 0,0 0-32,7 0 0,-6 0 30,5 0 1,-2-3-56,2 0 1,1-3 117,-1 3 1,-3 0-212,0 3 0,-4 0 78,1 0 0,2 0-23,2 0 0,-3 0-21,-1 0 0,1 0-13,-1 0 0,4 0 30,-1 0 1,-1 0-42,1 0 0,0 0 167,4 0 1,-1 0-83,0 0 1,0 0-41,1 0 0,2 0 42,0 0 1,2 0-55,-2 0 1,-3 3 33,1 0 0,-1 4-16,-3-1 1,2 3-142,1 0 1,0-3 119,-3 0 0,1 0-80,-4 0 1,4 1 64,-1-4 1,2 0 201,2-3 1,-1 0-65,0 0 1,1 0 43,3 0 1,-3 0-42,2 0 0,0-1 37,0-2 0,-1 2-175,5-2 1,-8-1 157,1 1 0,-3 0-353,1 3 0,0 0 61,-4 0 1,-3 0-498,-3 0 0,-5 0-141,2 0 0,0 1-392,-4 2 0,2 6 80,-8 7 983,1 1 1,-4 6-1,0 1 1</inkml:trace>
  <inkml:trace contextRef="#ctx0" brushRef="#br0">6154 14506 13181,'-9'-1'-291,"1"-2"-242,2-3 0,2 2 0,4-1 360,0 2 0,1 2 647,2-3 0,2 3-103,4 1 1,4 0 20,-1 0 0,5 0-104,-2 0 1,4 0-195,2 0 1,0 0 71,4 0 0,0-3 180,3 0 1,3 0-221,0 3 0,4 0-310,-1 0 1,-1 0 182,1 0 0,-1-3 76,2 0 0,-3 0-145,-4 3 0,0 0 113,-1 0 1,1 0-74,0 0 0,-3 0-6,0 0 1,-1 0 22,1 0 0,4 0 30,-5 0 1,4 0 1,-6 0 0,4 0 81,-1 0 0,2 0-88,1 0 0,-2 0 111,-1 0 1,2 0-61,-2 0 0,5 0 149,1 0 1,1 0-60,-1 0 1,-1-4 20,4-3 0,-1 2-41,2-1 1,-2 3-16,-2-3 1,-2 4-28,2-1 0,2 2 18,1 1 0,-1-4-174,1 1 1,0 0 89,4 3 0,-4 0-88,0 0 0,-3 0 15,3 0 0,-2 0-143,5 0 1,-6 3 171,4 0 0,-1 1 4,0-4 1,0 3 122,3 0 0,-5 0-139,5-3 0,-2 1 126,-1 2 1,1-2-75,-4 2 0,1-3 180,-1-3 1,-2 2-117,2-2 0,-1-1-122,1 1 1,-5-4-55,2 4 1,-6-3-250,-1 3 0,-1 0-579,-1 3 0,-2 0 418,-1 0 0,-6 0-860,-4 0 1,-4 2 1319,1 4 0,-1 5 1,-2 7-1</inkml:trace>
  <inkml:trace contextRef="#ctx0" brushRef="#br0">20102 14730 21413,'0'-10'-3277,"4"2"3190,2 2 1,7-1 1095,2 4 1,8 0-473,5 3 1,5 5-313,8 4 0,6 1-471,-19-2 1,0 0-1,2 0 1,1-1 260,3 3 0,0-1 0,5 0 0,1 1-245,3-1 0,1 0 0,4 1 1,1-1 409,-14-3 1,0 1 0,1-2 0,0 1 0,0-2 0,0 1-367,3-1 1,1 0 0,-1 0 0,0 0 0,-1-1-1,0 1 212,1-1 0,1 0 0,-1 0 1,-1 0-1,0 0 0,1 0 15,0 0 0,1 1 1,-1-1-1,-3 0 1,-1 0-1,0 0-141,1 0 0,-1 0 0,0 0 0,14 2 0,-1 1 245,0 0 0,0 0 1,-1-1-1,0 0-120,0 2 0,0-1 0,-5-1 0,0-1-4,-1-1 0,-1 0 0,-3 1 0,-2 0 173,0-3 0,-1 1 1,-3 1-1,0 0-297,-1-1 0,-1-1 0,19 3 15,-4-1 0,-10 1 407,-6 3 0,-5 4-319,-8-2 0,0 4 0,-3-1 0,3 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17421 6248 7996,'-18'-10'289,"2"1"0,-1 4-9,1 2 0,-1 2-52,-2 1 1,1 0 5,-1 0 0,-3 4 140,0 2 1,-3 3-159,0 4 1,-1 2-22,1 7 1,2-1 68,5 3 1,2 2-2,1 5 1,7 1-144,2 3 1,5 1 85,4-2 1,8-2-253,7-1 0,5-6 61,5-3 1,1-7-260,2-2 0,2-4-138,4-3 0,1-2-450,-1-4 0,0-1 74,0-2 1,-3 1 757,1-4 0,0 2 0,1-4 0,-3-1 0,1-1 0,1-3 0</inkml:trace>
  <inkml:trace contextRef="#ctx0" brushRef="#br0">18044 6508 8128,'-4'5'-375,"-1"4"967,0-8 0,2 4-148,6-2 1,2-2-150,4 2 0,2-2-1,1-1 1,2 0-15,1 0 0,4-1-50,-1-2 0,1 2 9,3-2 1,-2 2-152,2 1 1,-1 0 126,4 0 1,-2 0-110,2 0 1,1 0-55,-4 0 0,4 0-111,-1 0 1,1 0 37,2 0 0,0 0-82,0 0 0,0 0-50,0 0 0,-1 0 128,-2 0 1,-1 0-7,-3 0 1,-1 0 39,2 0 0,-3 1-24,0 2 0,0-2 20,-1 2 1,1 1-3,0-1 1,-1 1-17,1-4 0,-1 0 22,1 0 1,0 3-71,-1 0 1,3 0 64,-2-3 1,1 0-42,-4 0 1,1 3 25,2 0 0,-1 1 28,-3-1 1,2-2-10,-5 2 1,4 2 0,-4-2 1,5 3 4,-2-3 0,0 0 4,0-3 1,-3 3 30,4 0 1,3 0-40,2-3 0,1 0 73,-3 0 0,-1 0-63,1 0 1,3-3 8,-1 0 0,4-3 9,-3 3 1,3-1 4,-3 1 0,-1 2 10,-2-3 1,3 3 5,-1 1 1,1-3 14,-3 0 0,-1 0-49,1 3 1,3 0-79,-1 0 0,2 0 82,-1 0 0,-3 0-96,3 0 1,2-3 57,1 0 0,-1-1-12,0 1 1,0 2 80,1-2 1,-1 2 104,-2 1 1,-2 0-140,5 0 1,-3 0 0,3 0 0,-4 0-81,4 0 0,-3 0 91,3 0 1,-1 0-81,0 0 1,3-4 33,-2 1 1,2-1-19,1 1 0,0 2 91,0-2 0,0 1-71,0-1 1,1 2 73,2-2 1,-3 2-58,0 1 0,-1 0 0,-2 0 1,-1 4 17,1 2 1,-3-1-43,3 1 1,-4 1-30,4 2 0,-3-3-14,3 0 1,-1-3 16,4 4 1,0-5 27,0 1 1,3-2 8,0-1 1,1 0-13,-1 0 0,-2 0 20,2 0 0,-1-1-18,1-2 1,-2 2 86,2-3 0,-5 3-35,-1 1 1,-1 4 9,1-1 0,1 3-62,-5-3 0,2 3 3,-1-3 1,2 3-86,4-2 1,0 2 98,-1-3 1,1 0-16,0-3 0,0 0 1,0 0 0,0 0 7,0 0 1,0 1 3,0 2 0,-1-2 4,-2 2 0,0-1-7,-3 1 1,1 0 6,-1 3 0,-2-3-204,5 3 1,-3-4 118,3 1 1,-3 1-71,2-1 0,1 1 61,3-4 0,-1 0-57,-2 0 0,2 0 116,-2 0 1,1 0 4,2 0 1,0 0 18,0 0 1,-3 0 163,0 0 0,0 0-187,3 0 0,-4 0 38,1 0 1,-3 0 156,3 0 1,-1 0-117,0 0 0,2 0-219,-4 0 1,3 0 10,-3 0 1,2 3 95,-2 0 0,3 0-7,-3-3 1,4 0-18,-2 0 0,2 0 63,-1 0 0,2 0-32,-2 0 0,-1 0 122,0 0 1,0 3-95,1 0 1,-1 0 141,-2-3 1,-2 1-34,5 2 1,-4-2 68,1 2 0,-3 2-102,0-2 0,-1 0-13,1-3 1,0 3 42,-1 0 0,1 0-29,0-3 1,2 0-16,1 0 1,0 0 7,-4 0 0,4 0 78,0 0 1,1 0-7,-2 0 0,-1 0 7,2 0 0,0 0-2,0 0 1,4 0 116,-1 0 0,-1 0-74,0 0 0,1 0-42,3 0 1,1 0-105,2 0 1,2 0 101,5 0 1,3 0-416,2 0 1,5 0-60,5 0 0,0 0-292,-24 0 0,1 0 1,-2 0-1,1 1 429,1 1 1,-1-1 217,0-1 0,-1 1 0,3 4 0,0 1 0,-1-2 0,0 0 0,1 1 0,0 0 0,1 1 0,-1 1 0</inkml:trace>
  <inkml:trace contextRef="#ctx0" brushRef="#br0">17057 7365 8115,'-9'0'75,"0"0"272,4 0-97,-4 0 1,8 4 105,-2 2 0,2 7-118,1 2 0,0 4-62,0 3 0,3 5 62,0 8 0,2 4-286,-2 1 0,-2 4-255,2-4 0,-2 3-138,-1-2 0,0-5 6,0-5 1,0-3 212,0-3 0,1-7-1393,2-5 848,-2-7 767,3-2 0,0-12 0,1-2 0</inkml:trace>
  <inkml:trace contextRef="#ctx0" brushRef="#br0">16983 7421 8115,'-3'-19'432,"0"1"1,1 3-42,5 3 0,6 1-46,7 2 1,5 1-135,4 1 0,-2 3-98,-1 4 0,0 4-112,0 3 1,-1 4 78,-6 1 1,2 5-136,-5-1 1,0 0 84,-6 0 1,-1 1-100,-2-1 0,-3 0-13,0 0 1,-4 0-113,-5-3 1,-2 2-58,-1-2 0,1 2-19,-5-2 0,2-2 52,-2-5 218,3 2 0,-1-2 0,0 3 0</inkml:trace>
  <inkml:trace contextRef="#ctx0" brushRef="#br0">17467 7495 8056,'-1'6'656,"-2"1"1,2-4-225,-2 3 1,2 1-144,1 6 1,0-1 169,0 7 1,-1-2-276,-2 8 0,2 0-433,-2 3 1,2 0-1748,1 0 1996,0 0 0,4 0 0,1-1 0</inkml:trace>
  <inkml:trace contextRef="#ctx0" brushRef="#br0">17030 8762 8079,'-10'5'0,"2"3"306,2-2 1,2 2-29,4 2 1,0 3 105,0 3 1,0 6-111,0 6 1,0 1-25,0 6 1,-3 2 13,-1 3 0,1 4-531,3-4 0,0 0-67,0-3 1,0-3-289,0-3 1,0-3-1020,0-4 1641,4-1 0,2-8 0,3-2 0</inkml:trace>
  <inkml:trace contextRef="#ctx0" brushRef="#br0">17020 8808 8098,'-4'-13'-37,"3"1"-47,-2-3 0,6 3 485,3 0 1,6-2-175,0 2 1,2 1 105,-2 4 0,-2 0-117,3 4 1,-3 0-114,-1 3 1,1 5-7,-1 5 0,0 0-166,1 5 0,-2 1 55,-2 3 1,-1-1-39,-2 1 1,-2-1-2,2 1 1,-1 0 47,-2-1 0,-5-2-30,-1-1 0,-2-2 23,-1 2 0,-2-4-195,-1-2 1,0-1 69,-3-5 0,4 0-264,-2-3 1,3 0-124,0 0 1,4-3 523,0 0 0,4-8 0,-2 0 0</inkml:trace>
  <inkml:trace contextRef="#ctx0" brushRef="#br0">17309 8976 9599,'4'-6'2546,"1"-1"-2103,4 4 0,1 0-149,-1 3 1,0-3-107,1 0 1,0 0 54,2 3 1,-1 0-555,1 0 166,-1 4 0,-3 4-219,-2 5 0,-2 4-210,-4 2 1,-4 0 267,-2 6 0,-3 0 56,-4 3 1,-1 0 23,-5 0 0,4-1 340,-1-2 0,5-3-107,-2-3 1,6-8 406,1-1-143,4-3 1,3-2 71,8-2 1,2-6-108,8-3 0,-1-2-137,6-2 0,-2 1-418,3 0 1,-1-1 163,1 1 0,2 1-1006,-3 2 0,3-3 1161,1 3 0,-4-2 0,-1-2 0</inkml:trace>
  <inkml:trace contextRef="#ctx0" brushRef="#br0">17933 7849 7257,'0'-9'1464,"5"0"-1144,4 3 0,0 1-111,4 2 0,-2 2 16,2-2 0,-2 2-163,5 1 1,-4 0 121,4 0 1,-5 3-125,1 0 0,3 1 121,0-1 1,0-1-152,0 5 1,0-5 35,0 1 1,4-1-129,0 1 1,-1-2 53,4 2 0,1-2 23,-2-1 0,5 0-84,-1 0 1,2 0 112,1 0 0,0 0-87,0 0 0,1 3 60,2 0 0,-3 4-116,0 0 1,0-2 62,-4 1 1,3 0-3,1 4 0,-4-4 34,-2 0 1,1-4-7,-2 1 0,5-2 131,-1-1 0,2 0-127,1 0 1,0 0 14,0 0 0,1 0-9,2 0 1,-2 0 70,2 0 0,-2 0-27,-1 0 0,4 0 5,2 0 0,-2 3 38,-1 0 0,2 2 6,1-2 1,2-1 69,2 4 0,-1-4-200,0 1 1,0-1 278,1 1 1,3-2-87,2 2 0,0-2-33,0-1 0,-2-3 3,2 0 1,4-3-116,2 3 1,1-4-251,-4 0 1,1 2 280,0-1 1,1 4-56,-1-1 0,0-1 78,-6 1 1,3 0-112,0 3 0,0-4-98,0 1 1,-4 0 91,-6 3 1,2 0 111,-2 0 0,5 0-3,-2 0 1,1 0 32,-7 0 1,4-1 23,0-2 0,1 2 10,1-2 0,-4 2-67,-2 1 1,-1 0-35,1 0 1,1 0 47,2 0 0,-2 0-125,-4 0 1,0 0 200,0 0 1,0 1-143,0 2 0,0-2 244,0 2 0,0-1-417,0 1 0,0-2 36,0 3 1,3-3 58,0-1 0,4 0 52,-1 0 1,2 0-27,2 0 1,-1-1 194,0-3 0,1 3-44,3-2 1,0-1-39,2 1 1,-1 0-6,-5 3 0,0 0 17,1 0 1,-1 0-116,0 0 0,-3 1 79,0 2 1,-3-2-171,4 2 0,1 1 89,1-1 0,2 4-49,-5-4 0,3 1 58,0-1 0,0-2 19,0 2 0,-2 1 49,-1-1 0,1 2 122,5-2 0,-2-2-123,3 2 0,-3-2-24,-1-1 1,2 0-25,1 0 1,-2 0 35,3 0 1,-3 0-16,-1 0 1,1 0 46,3 0 1,-4 0-6,0 0 1,0 0-37,-2 0 1,-1 0 0,3 0 1,-6 0-39,3 0 0,-1 1 39,-2 2 0,4-2-49,0 2 1,-2 1 49,1-1 1,-3 0-30,3-3 1,3 0-36,4 0 0,-1 0-147,-3 0 0,0 0 126,1 0 1,0 2-8,2 1 0,-1-2-85,1 2 1,-2 1 117,-1-1 0,2 3-318,1-3 1,-3 4 94,1-4 0,-5 4-294,-5-1 1,0-1 556,-1 1 0,-3 0 0,-2 0 0,-2-3 0,-2-2 0</inkml:trace>
  <inkml:trace contextRef="#ctx0" brushRef="#br0">17979 9236 9526,'14'0'823,"1"0"-804,7 0 0,-1 0 34,3 0 1,2-1 65,5-2 1,1 1 21,3-4 0,1 4-6,-2-1 0,-1-1-107,1 1 0,0-1 109,4 4 0,-4 0-134,0 0 1,-3 0 113,3 0 0,-1 1-56,1 3 0,1-3 20,-4 2 1,4 1 2,-4-1 0,3 3-19,-3-3 1,0 1-6,-3 0 1,0 0 41,0 2 1,0 1-19,0-4 0,-1 4 87,1 0 1,0-2-71,0 1 1,1-1-62,2 1 1,-2 2 1,2-5 1,1 3 6,-1-3 1,3 3-18,-2-3 0,2 4-12,-3-4 1,1 3-24,-1-3 0,-2 0 47,2-3 1,-1 0-141,1 0 1,-2 0 122,2 0 1,1 0 40,-1 0 0,3 0 28,-3 0 1,4-4 12,-1-2 1,5 1-59,-2-2 0,2 1-152,-5-3 0,4 3 162,2-1 0,-2 1 7,3-3 0,-6 4-76,-1 2 0,-4-1 73,1 0 0,-3 1-154,-3 3 1,1 1 83,-5 2 0,5-2-13,-1 3 1,-1 0 49,1-1 1,-1 1-2,4-1 0,-2-2 238,2 2 0,-2-2-252,5-1 0,-2 0 80,-1 0 1,1-3-53,2 0 1,-2-3-69,2 3 1,-2-3 32,-1 2 0,0 1-10,0 3 0,-3 0-25,-1 0 1,-3 0-18,1 0 0,2 0 24,0 0 1,-1 3 18,-1 1 0,1 0-18,-2-1 1,5-2 11,-1 2 0,1 1 114,-1-1 0,2 0-73,-2-3 0,3 0 6,3 0 1,-2-3-69,2 0 1,-2 0 2,-2 3 1,-2 0-59,0 0 1,-1 0 93,1 0 0,1 1-168,-5 2 1,5-1 140,-1 4 0,2-3-124,1 4 0,1-5 102,2 1 0,-1 1 11,4-1 0,-3 0 0,3-3 0,-3 0 6,3 0 0,0 0 84,4 0 1,-5 0-85,-2 0 0,-1 1 65,1 2 0,-2-1-54,2 5 1,-2-4 40,-1 3 0,0-3-26,0 3 1,0-3-3,0 4 0,0-4 7,4 3 1,-4-4 1,4 1 1,0 1 10,-1-1 0,3 1-19,-3-1 1,0-1 121,-3 1 0,2 1-54,-2-1 0,2 3-32,-5-3 0,0 3-24,0-3 0,5 5-6,-2-2 1,2-1 5,-2 1 0,3-1 0,0 2 0,7 0 124,0-4 1,1 0-307,-2-3 1,5 0 335,1 0 0,3 0-127,0 0 0,1 0-114,-1 0 0,1 0-17,-1 0 1,0 0-251,-3 0 0,0 0 150,-3 0 0,-2 0-148,3 0 0,0 3-570,-1 0 1,1 5 361,-4-2 1,0 2-1400,1 1 1941,3 1 0,-3-2 0,5 0 0,1-1 0,6 1 0,-23-5 0,0 0 0</inkml:trace>
  <inkml:trace contextRef="#ctx0" brushRef="#br0">19031 6676 8186,'-4'-5'-1043,"2"0"819,-4 1 865,4 3-294,-2-7-44,4 7 1,0-4 287,0 2-234,0 2-58,4-3 1,-2 4-110,4 0 0,-3 0 123,3 0 1,-2 1-74,2 2 0,-3 2-101,3 4 1,-1 2 23,1 1 0,3-1-153,-3 5 0,-1-2 15,1 2 0,1 2 147,2-3 0,1 4-47,3 2 1,-2 0 7,5 4 0,-4-3 3,3 2 1,1 1-11,3 3 0,-2-4-75,-1-2 0,0 0 39,-3 0 0,3 1-95,0-1 0,-3-6 37,0 3 0,0-3 66,-1 3 0,5 0-55,-1-1 1,-3-2 20,-1-1 1,2 0-92,-2 0 0,2 4 44,-2 0 0,-3-4-7,1 4 0,-1-3-19,-3 3 1,-1 1-13,2 1 1,-4-1-38,3 2 1,-1-3 75,1 0 0,3-4-4,-3 1 0,-1-2-10,1 2 0,-1 1 137,2-5 1,1 1-57,-2 0 1,-1-3 14,1 3 0,1-2-79,2 1 1,-3-1 6,0 1 0,1-2-133,2 0 1,-1-4 86,-2 0-221,3 0 142,-4 4-1038,0-5 10,-1-1-390,-4-4 161,0 0-455,0 4 1809,0-3 0,4 7 0,1-2 0</inkml:trace>
  <inkml:trace contextRef="#ctx0" brushRef="#br0">19404 7644 10125,'9'10'1511,"0"-1"-888,1 0 0,0 1-301,3 3 0,-2-2-86,4 5 0,1-2-129,3 2 0,0 0 111,3-3 0,-6-1-175,3-3 0,-2-3 102,1-3 0,-2-2-66,-1-1 0,0-4 35,0-3 1,2-4-96,-5-1 1,1-5-211,-4 2 0,0-2-330,1 2 0,-5-2-161,-2 5 0,1-5 352,-1 1 0,0 0-1309,-3 0 1,0-1 1619,0 1 0,0-5 0,0-3 0</inkml:trace>
  <inkml:trace contextRef="#ctx0" brushRef="#br0">18966 6722 8399,'-5'0'-1295,"1"1"1565,4 3-92,0-3 1,0 7 271,0-2 1,0 2-161,0 2 1,0 3-38,0 3 1,1 1 130,2 2 1,1 5-189,2 4 0,3 1 201,-3 5 0,2 1-109,1 5 0,4 0-442,-1 3 0,2 0 337,-2 4 0,2 4-186,-7-25 0,1 0 1,1 2-1,0-1-97,-1 1 0,-1 0 0,0 0 0,1 0 118,0 0 1,-1 0 0,-1-2 0,1 1-49,0-1 1,1 0 0,7 22-221,0-1 1,0-5 131,-3-5 0,-2 4 89,3-1 1,-3 0 44,-1-3 0,1 0-44,-1-3 0,-3 2 35,0-2 1,1-3-7,2-3 1,-3 0 237,0-3 1,1-1-215,2 1 0,0-4 343,1 4 0,-1-3-341,0 3 1,-3-3 242,1 6 1,-2-5-326,1 5 0,-2-5 66,-4 2 0,1-4-44,2 4 1,-2-4 13,2 1 0,-2-3-7,-1 0 1,4-1 18,-1 1 1,0-3-12,-3-1 0,3 1 10,0 2 0,1 1-3,-1 0 0,-2-1 0,2 1 1,-2-1 4,-1 1 1,3 0 3,1-1 0,0 0 37,-1-3 0,-1 3 7,4-3 1,-3 2 105,3-1 1,-2 0-77,2-4 0,-3 5 132,3-1 1,-3 0-91,3 0 1,-4 1 102,2-1 0,0-2 9,-1 2 0,3-1-42,-3 4 1,3-4-45,-3 1 1,4-5 15,-4 2 0,3-3-152,-3-1 0,1 1 85,-1-1 0,-1-1-201,5-2 0,-4 3-10,3-3-1108,-4 2 264,6 2-113,-7-5 31,3-1-574,-4-4 670,0 0 0,0 0 0</inkml:trace>
  <inkml:trace contextRef="#ctx0" brushRef="#br0">19488 9069 8182,'-10'-1'0,"1"-2"0,1 1 382,2-5 1,0 5 1482,3-1-1128,2 2 0,-2 2-275,6 2 0,-1 2-74,4 5 0,1 2-215,2 1 0,0 3 15,1 0 0,0 1 21,2 2 0,-1-2-108,1-1 0,2 2 76,-2-3 0,4 0-149,-4 0 0,0-4-29,-2 2 1,-1-6 130,0-1 1,1-4 486,-1 2-423,-4-3 1,2-2 220,-4-3 1,1-2 17,-4-6 0,3 0-10,0-3 0,1-1-400,-1-2 0,-1-1-288,4 0 0,-3 0-1374,4-3 1,-2 1 872,1-3 1,5-1 765,-1-3 0,5-8 0,0-3 0</inkml:trace>
  <inkml:trace contextRef="#ctx0" brushRef="#br0">19702 6797 8091,'-5'-4'7,"0"2"67,5-4 1,-1 3 309,-2 0-153,2 2 0,-3 2-38,4 2 1,0 4-21,0 5 1,0 3 64,0 3 1,0 5-217,0 2 1,0 2 112,0 1 0,1 0-297,2-1 1,-2 4-164,2 1 1,2-1-171,-2-4 1,0-2 248,-3 0 0,1-5-118,2-2 0,-2-3-838,2-6 1202,-2-4 0,-5-5 0,-1-5 0</inkml:trace>
  <inkml:trace contextRef="#ctx0" brushRef="#br0">19692 6816 8091,'6'-10'-246,"-1"2"246,-2 2 0,2-3 552,4 3 1,2 2-146,1 1 0,0 2-35,3 1 1,-3 1-96,4 2 0,-5 2-12,2 5 0,-4 0-223,-3 2 0,2 0 71,-5 3 0,-1-2-346,-5 2 0,-3-3 201,-3 0 0,0-1-781,-1 2 0,0-4 33,-2 0 1,1 1 779,-1-4 0,-3 2 0,1 2 0</inkml:trace>
  <inkml:trace contextRef="#ctx0" brushRef="#br0">19758 8333 7988,'-6'0'447,"-2"0"-150,7 0-306,-3 0 1,4 5 409,0 5 1,0 3-69,0 6 0,0 4-216,0 1 0,0 4 75,0 3 0,1 2-463,2 5 1,-2-4 88,2 0 0,1-3-86,0 3 1,-1-8-47,-3-1 0,3-6-246,0-3 1,1-7-93,-1-6 1,-2-3 651,2-3 0,2-6 0,1-5 0,3-5 0</inkml:trace>
  <inkml:trace contextRef="#ctx0" brushRef="#br0">19767 8287 7988,'0'-24'0,"0"1"624,0 4 1,1 5-186,2 2 1,5 2 8,5 4 1,0 2-55,0 4 1,0 4-137,3 2 0,0 6-131,-3 0 0,-1 6-121,-3 0 1,1 1-174,-1 3 1,-4-3 160,-2 0 0,1-2-48,-1-1 0,-1 2-22,-5-3 0,1-1 24,-4-2 1,-3-2-307,-4 0 0,-3-2-150,0-2 0,0-2 68,0-4 0,-1-1-227,1-2 0,3-2 667,0-4 0,3-1 0,1 1 0</inkml:trace>
  <inkml:trace contextRef="#ctx0" brushRef="#br0">20605 7858 7668,'-5'0'1449,"1"0"-689,-1 0-352,4 0-26,-3 0 0,4-4-407,0-2 0,4-2-22,3-2 1,2 0 189,3-2 0,2-4-76,1-6 0,4-1 114,0-5 0,0-3-77,6 0 0,-3-6-321,3 0 0,-4 0 286,4-3 0,-4-2-21,1 2 0,-4 0 5,-2 2 1,-3 4-100,-4 0 0,1 5 13,-1 1 1,-3 4 82,1 6 0,-4 0-154,3 3 1,-4-2 78,1 5 1,1-1-31,-1 4 0,3 0 293,-2-1 0,2 1-248,-3 0 0,1 2-8,-1 1 0,-1 0 3,4-3 1,0-1-167,0 1 171,2 0 1,-4-1-154,2 1 0,3 0 88,-3 0 0,-1-1-87,1 1 1,-1 0 82,2-1 0,1 1 57,-2 0 1,-1-1-6,1 1 1,-2 0 102,2-1 1,-4 1-90,1 0 0,-2-1 28,-1 1 42,4 0 1,-3 0-61,2-1 1,1 1-5,0 0 0,-1 2 98,-3 1-48,4 0 1,-3-3 7,2-1 1,1 4 95,-1 0 1,0 3-90,-3-3 1,0 3-23,0-4 0,3 4 285,0-3-112,1 4 151,-4-2-265,0 4-59,-5 0 0,3 0 57,-4 0 0,0 1-6,-3 2 0,-2-1 65,-1 4 0,2 0-68,-3 4 0,0 0-95,0 3 0,-2-3 81,2 2 1,0-1-410,0-2 1,6-3 39,-2 0 1,3-3-485,-1 4 271,3-5 225,4 2 1,8-9-14,1-5 0,6 0 17,1-5 1,-2-1 392,2-3 0,-2 5-111,2 1 0,-3 3 461,-3 1 0,-1 1 18,0 1 246,-4 3 1,0 9-277,-5 5 1,0 3-78,0 6 0,0 0-641,0 3 1,0-1 237,0 4 1,0-4-1243,0 4 0,0 0 1274,0 3 0,-5 0 0,0 0 0</inkml:trace>
  <inkml:trace contextRef="#ctx0" brushRef="#br0">19813 9302 8249,'-4'5'-600,"-1"-1"1,-1-4 833,0 0-74,4 0 0,-3 0 585,1 0-593,3 0 920,-3 0-771,13 0 1,-3 0-155,6 0 0,2-4 10,-2-2 1,1 0-10,0 0 0,1-1 14,5-6 1,0 2 28,-1-4 0,2-2-27,2-5 1,4-3 59,6-6 1,6-2-419,-1-4 0,-15 17 1,0 0 292,-1 0 1,1-1 0,-1-1 0,0 0-41,1 0 1,0 0-1,-1 0 1,0 0-10,1 0 0,0 1 1,-1 0-1,-1 0 103,17-16 0,-3 3-166,1 0 0,-5 1 253,1-2 0,-2 0-90,-1 4 0,3 0-1,0 3 0,0-3-1,-3 0 1,0 0-70,-1 3 0,0 1 72,-2 2 1,1-4-66,-4 5 0,-1-2 60,-2 4 0,-3 2 5,-1-1 1,0-2-162,0 1 0,3 0 506,-3 4 0,2-1-500,-2 1 0,2 0 295,-5 2 0,4-1-313,-4 1 1,4 2 155,-4-2 1,4 1-76,-4-4 1,5 4-70,-2-1 1,3 1-4,0-4 1,1 0-146,0 1 1,-1 2 125,1 1 0,3-1-43,-1-2 1,4-1 73,-3 0 1,1 1-139,-2-1 0,-4 2 140,2 1 1,-4-2-2,1 3 0,0-2 36,-3 2 0,-1-3 17,-3 3 1,2 0-23,1 0 0,-5 2-17,3-2 0,-3 2 7,2-2 1,0 2 0,1-2 1,-1 3-156,0-4 0,1 4 80,-1-4 1,1 2-135,3-2 0,-3 0 107,2 3 1,0-3-109,0 0 1,0 2-7,3-2 0,-2 4 94,2-4 1,-4 5-30,2-2 1,-3 3 15,0 1 0,-4 2 124,0 1 1,0 1-18,3-1 1,-2-2-24,-1 1 1,-1-1 22,1-1 1,3-1 17,-3 1 1,2 0-70,1 0 0,-2-1 25,-1 1 0,0-1-178,3-3 0,1 3 96,-1-3 0,0 3-120,1 1 1,-1-1 185,0 1 1,-1 0-8,-1 0 1,0-2 111,-4-1 0,1 1-93,-1-1 0,-2 1 96,2-2 1,-2 3-61,-1-3 0,0 5 237,0-1 0,0 5-47,0-6 1,0 6 84,0-2-241,0 4 0,0-3 37,0 2-38,0 2-309,0-3 289,0-1-277,-4 4 78,3-3 80,-7 0 1,3 3 51,-5-2 0,1 2 4,0 1 1,0 0 109,-1 0 1,-3 4-116,-3 2 1,-2 3 171,-4 0 0,2 1-84,-1 3 0,1-3 65,1 2 0,1-1-199,-1-2-264,5 0 275,0 1-86,9-5 0,6-2-65,8-6 0,5-2 85,4-5 0,2-2-68,2 0 0,-3-4 39,3 4 1,-2-4 285,-2 4 0,0-1 48,-3 4 0,2 0 542,-5-1-487,1 5 0,-4 1 51,0 4 1,-2 1 324,-1 2 0,-4 3-165,1 7 0,2 1 67,1 5 1,0 1-47,0 1 0,0-1-438,3 2 1,-2 0-177,-1 0 0,-1 0-256,1-4 0,1 1 175,-4 0 0,4-1-283,-4 1 0,1-4 542,-1 1 0,2-1 0,5 4 0</inkml:trace>
  <inkml:trace contextRef="#ctx0" brushRef="#br0">20437 6927 8886,'7'3'536,"-1"0"0,-3 5-322,3-2 0,0 3-132,4 4 1,-2 0 101,-2 3 1,2 1-131,-1-1 0,1 1-762,1 2 0,-1-1 239,-1-3 469,1 3 0,1-4 0,6 5 0</inkml:trace>
  <inkml:trace contextRef="#ctx0" brushRef="#br0">20651 6946 8157,'-9'4'726,"0"2"1,0 3-464,-1 0 0,0 4-135,-3 3 1,-1 6 1080,-5 2 1,1 3-474,-1 1 0,-2 0-847,3 0 0,-2-4 151,8-2 0,3-3-40,6 0 0,-2 4 0,0 0 0</inkml:trace>
  <inkml:trace contextRef="#ctx0" brushRef="#br0">20912 8510 8288,'-6'-8'-70,"0"2"1,4 0 989,-1 3-605,2 2 1,1-4 457,0 2-110,0 2 93,0-3-477,4 12 0,-2-2 32,4 7 0,-1-2-421,1 2 1,2 0 145,-5 3 1,4 1-865,-1-1 1,-1-2 444,2 2 1,-2-4-982,1 4 0,2-5 1364,-2 1 0,3-1 0,0-2 0</inkml:trace>
  <inkml:trace contextRef="#ctx0" brushRef="#br0">21173 8436 8132,'-6'0'314,"-1"0"232,5 0-321,-6 0 0,3 1 694,-4 2 1,2 3-310,1 6 1,0 0-149,-3 3 1,1 5-23,-1 5 1,2 2-66,-6 1 1,-1 7-40,-2 2 1,0 5-347,0-1 1,-1 2 122,1-2 1,-1-4-26,-2-3 1,5-5-223,1-1 0,6-8-169,1-8 1,3-3-1291,-4-3-46,5-1 1,-1-5 115,6 0 1523,3-5 0,3 0 0,0-4 0</inkml:trace>
  <inkml:trace contextRef="#ctx0" brushRef="#br0">20372 6853 10507,'1'9'603,"2"0"0,-1 4-314,5-1 1,-1 5-284,3-2 0,-3 0-86,0 0 0,1-3-83,2 0 1,-3 1-183,0-4 1,0 2-1083,0-5 1427,2-1 0,-3 3 0,5-3 0</inkml:trace>
  <inkml:trace contextRef="#ctx0" brushRef="#br0">23203 6788 8551,'-6'-5'48,"-2"4"696,7-3-110,-7 0 72,7 3-419,-3-3 0,4 5 357,0 2-349,0 2 0,3 5 0,0-1 0,4 0-19,-1 1 1,3-1-36,0 0 0,0 4-31,1-1 1,2 4 84,0-4 0,4 4-42,-4 0 1,4 2-13,-4 0 1,5 2 19,-2 2 1,3 0-61,1 3 1,-2-1-8,-1-2 1,0-2-74,-3 5 0,2-3 57,-2 3 1,-1-5-126,-3 2 0,1-2 102,-1-2 1,3 4-106,1 0 1,-1 0 28,-3-4 1,1 0-178,-1-3 1,0 3 167,1-3 1,-1 2-143,0-1 1,1 0 203,-1-3 1,0 2-62,1-3 0,-1 4 191,0-4 1,0 4-107,1-4 0,-1 4 24,0-4 0,-2 2-108,-1-2 1,0-2 29,3 3 0,1-3-54,-1 0 0,-1-1-148,-2 0 1,3-3-53,-3 1 0,-1-5 86,1 1-310,-4 2 296,7-4 1,-8 4-209,2-2 154,2-2 1,-4 4-507,2-1 284,-2-3 0,-1 4-1153,0-2-1530,0-2 2226,0 7 1,0-6-572,0 4 1,0-2 112,0 2 1271,4 0 0,1 3 0,5 1 0</inkml:trace>
  <inkml:trace contextRef="#ctx0" brushRef="#br0">23668 7747 8225,'-14'0'1616,"0"0"-482,5 0-507,4 0 0,2 0-25,6 0 0,2 4-49,4 2 1,1 2-286,-1 2 1,4-1-143,3 0 1,-2 0 73,2 1 1,-1-1-105,4 0 0,-1 1 38,-3-1 1,3-3 118,-3 0 0,2-3-187,-2 0 1,0-2 385,-3-1-149,-1 0 0,1-1 216,-6-2-65,-2-3 1,-4-6-680,0 0 0,0-1 195,0 4 0,-1-2-369,-2-1 1,2 1 277,-2-5 1,2 2-1519,1-2 1,1-2-105,2-1 1743,2 0 0,9-8 0,0 4 0</inkml:trace>
  <inkml:trace contextRef="#ctx0" brushRef="#br0">23128 6788 8585,'0'-7'-335,"0"1"-206,0 4 488,0-6 174,0 3 0,-1 0 646,-2 1-404,2-1 1,-3 4-43,4-3 0,0 8 161,0 2 0,0 4-95,0 2 1,0 6-22,0 3 0,0 8 67,0-1 0,1 6-148,2 1 1,-2 2-265,2 3 1,2 7 133,-2-21 1,0 1 0,3 24-287,-3-24 1,0-1 0,0 0 0,0 1 255,2 1 0,-1 0 1,1 0-1,-1 0-24,-1 0 0,0-1 1,1 0-1,0-1-86,-1 1 1,0-1 0,3 24-101,-3-24 1,0 0 0,3 26 245,-1-26 0,-1 1 0,2 23 12,1-3 0,0-4 116,5 1 1,-1-3-44,1 0 0,-3-5 69,-2-8 1,1 3-142,-2 0 0,-1 0 121,1-3 0,-2-1-204,2-2 0,-3 1 486,3-1 0,-3-2-685,3-1 0,-2-3 420,2 0 1,-4 3-474,1 0 0,1-1-1,-1-2 1,0-1-32,-3 1 0,3 1 89,0 1 1,1-1 26,-4 2 1,0-2 102,0-2 1,3 1-87,0-1 1,0 1 135,-3 0 0,1-4-96,2 1 0,-2-1 39,2 4 0,-1-1-31,1 1 1,-2 0-1,2-1 1,0 1 11,0 0 1,-2-1-9,2 1 1,1-1 142,-1 1 1,4 4-137,-1 2 0,0-2 77,0 2 0,-3-3-56,3 3 0,-4-3-7,1 2 0,-1-3-4,1 1 0,-1-7-1,1-2 0,-1-2 24,1 2 1,-2-3-8,2 2 0,1-1 170,-1-2 0,3 0-98,-3 1 0,4 2 127,-4 0 1,3 1-87,-3-4 0,3 0-201,-3 1 0,4-1-215,-4 0-76,4 1 1,-5-2-122,4-2-215,-4-2-1147,7-4 1277,-8 0 1,3-1-449,-4-2 0,3 1 373,0-4 1,0 3-496,-3-3 0,-3 2 347,0-2 1,-4 3 33,0-3 0,-1 3 749,-1-3 0,0 4 0,-1-3 0</inkml:trace>
  <inkml:trace contextRef="#ctx0" brushRef="#br0">23407 9348 8285,'-9'-5'-287,"3"-3"-73,0 1 1,3-1 699,-4-1 1,5 3 1734,-1-1 219,-2 1-1024,4-3 59,-3 4-368,4 1 182,0 4-637,4 8 1,1-2-165,5 7 1,-1-3-39,0-1 1,2 4 2,1-1 1,-1 0-221,5-2 1,-4 1 98,4-2 0,-5 3-149,2-6 0,-3 1 174,-1-1 1,1 2-183,-1-5 0,0 0 16,0-3 0,0-1 70,-3-2 0,1-3-153,-4-7 1,3 0-193,-2-3 0,2-1-402,-3 1 1,3-5 318,-3 0 0,4-2-1326,0 1 1,1-2-564,1-4 2202,1-8 0,7 2 0,3-7 0</inkml:trace>
  <inkml:trace contextRef="#ctx0" brushRef="#br0">23826 6927 8352,'-9'-9'0,"3"3"0,0 0 0,3 0 449,-4 0 0,4-1 499,-3 4-659,0-4 1,-7 6-94,1-3 0,-1 3-99,0 1 0,3 5-30,-3 1 1,0 3 101,1 3 0,-1 0-92,4 3 1,0 2 38,-1 5 0,5-3-296,2 3 0,2-2-22,1-2 0,1 3-45,2-2 0,3 0 45,7-6 1,-2-1-97,5-3 1,2-2-493,4-1 1,0-4 789,-4 1 0,5-2 0,1-1 0</inkml:trace>
  <inkml:trace contextRef="#ctx0" brushRef="#br0">22998 8464 8313,'-5'0'772,"-1"0"160,3 0 746,2-5-357,-3 0-829,4-4 1,-3 0 335,0-1-475,0 1-179,-1 0-57,-1-1 0,-5 5-111,1 2 1,0 2-76,-1 1 1,-2 5 31,-1 5 0,0 0-8,1 5 0,1 1-7,-1 3 0,-1 2 33,4 1 1,-1 1 121,7-2 1,0-1 130,3 2 0,1-3-115,2-4 1,3-2 147,6-3 0,3-2-349,3-2 1,4-2 124,0-4 0,4-1-299,-1-2 0,1-2 117,2-4 1,0-4-2529,0 1 2667,-4-5 0,3 7 0,-3-3 0</inkml:trace>
  <inkml:trace contextRef="#ctx0" brushRef="#br0">24087 8007 9420,'0'-9'596,"4"0"-333,3-1 1,1-3 1,1-3 0,1-5 47,3-4 0,-2-6-59,5-3 0,-4-4 0,4-2 0,-2-6-320,-6 20 1,0-1-1,0-2 1,-1 0 108,-2-1 1,0 1 0,0 1-1,1 0-131,-3 1 0,0 1 0,1-22 81,-1-2 1,-1 3-360,2 4 1,-2 2 289,4 3 1,-1 4-20,1 0 1,1 1 24,-3-1 1,2 3 9,-3 6 0,1 0-6,-1 7 0,-2-5 23,2 7 201,2 1 1,-3 6-196,5 3 21,-5-2-205,6 7 107,-7-3 0,4 4 69,-2 0 1,-2 1-60,2 2 73,-2-2 779,-1 3-541,0 0-66,0-3 0,-4 4 82,-2-1 1,-2-2-69,-1 4 1,-4-3-4,1 3 0,-4 0-79,4 4 0,-5-1-18,2 0 0,0 1-67,0-1 0,2 0-219,-2 1 1,7-1-797,-2 0 471,3 0 298,2 1 0,2-5 68,6-2 0,3-6 29,6-3 0,3-4 47,4-2 0,-1-2 35,1-5 1,-1 3 111,1 1 1,-1 2 326,-3-2 0,-1 7 465,-5-2 0,-3 7-363,0 0 1,-3 2 145,4 1 1,-5 5-145,1 5 0,-2 3-137,-1 6-295,0-1-355,0 1 1,1 1-1390,2 1 1713,-2-1 0,7 11 0,-3-2 0</inkml:trace>
  <inkml:trace contextRef="#ctx0" brushRef="#br0">24003 9506 7768,'6'0'-1049,"2"0"1213,-7 0 1,4 0 78,-2 0 310,-2 0-259,3 0 536,0-4 79,-3 3 78,4-3-715,-5 4 0,0-1 275,0-2-378,0 2 1,0-4 58,0 2 1,1 1-226,2-5 1,-2 4 31,2-3 1,-1 1-24,1-1 1,-1-6 62,4 3 1,0-3-81,0-1 1,2-1 49,-2-5 0,2-4 10,2-2 1,-1-1-30,0-2 1,1-1 71,-1-2 1,0 1-96,1-5 0,-1-2 66,0-3 1,-3-4-379,1 4 1,-5-1 306,1 0 1,1 3-128,-1-2 0,0 2 104,-3 4 1,0-2-59,0 2 0,1-2 124,2-1 1,-1 2-59,5 1 1,-1 3 170,3-3 1,4 0-147,-1-3 0,0 3 160,-2-1 1,2-2-95,1-3 0,0-4 12,-1 4 1,-1 0-43,1 2 1,-2 2 7,0 2 0,-1-1-62,0 4 0,1-1 59,-1 1 0,-3 2-125,0-2 1,0-1 101,0 1 0,2 0 64,-2 3 1,-1 3-2,2 0 0,-1-2 3,3-1 1,-3-2-48,1 5 1,-1 1 12,3-4 0,0 5 146,1-5 1,-1 5-139,0-2 1,1 5-107,-1-2 1,0 2 76,1 2 0,-4-1-143,0 0 0,-4 1 184,1-1 1,-2 2-6,-1 1 0,0-1-25,0 5 1,0-4 17,0 0 1,3 2-58,0-2 0,2 4 37,-2-4 0,1 4-102,2-4 0,2 1 30,-1-4 0,-2 1-137,1 3 0,-1-3 108,1 3 1,2-2-17,-5 2 0,3-2 26,-3 5 1,0-1 8,-3 4 0,3 0 166,0-1 1,0 1-96,-3 0 0,1 3 75,3-1 0,-3 1-72,2-3 4,-2 0 0,-1-1-28,0 1-13,0 0 24,0-1 1,0 4 5,0 0 219,0 4-201,0-2-1663,0 4 0,-3 1 840,-1 2-1431,1-2 1498,3 7 1,0-3-638,0 5 1344,0-5 0,0 3 0,0-3 0</inkml:trace>
  <inkml:trace contextRef="#ctx0" brushRef="#br0">24748 6778 8400,'0'7'563,"0"-1"-188,-4-4 1,0 3 163,-2-2 1,-3-2-20,3 2 0,-5 2-198,-2 2 0,-3 1 300,0 1 1,-1 2-110,-2 1 1,-3-2-594,1 3 1,3 0-264,6 0 0,1-1-867,2-3 516,0 1 6,4-1 0,2-4 688,6-2 0,6-2 0,5-1 0</inkml:trace>
  <inkml:trace contextRef="#ctx0" brushRef="#br0">24637 6843 12279,'4'10'1106,"1"-1"-538,4 0 0,4 5-148,-1 1 0,1 2-1019,0-2 1,1 4 306,5 0 292,0-1 0,-1 9 0,1-3 0</inkml:trace>
  <inkml:trace contextRef="#ctx0" brushRef="#br0">24534 6722 8341,'-6'-1'29,"0"-2"1,3 2 485,-4-2 147,1-2 283,1 4-42,1-3-590,4 0 1,1 3-99,2-2 0,2-2 72,4 2 0,5 0-33,1 3 1,1 0-22,3 0 1,-2 0 32,8 0 0,0 1-186,3 2 1,3-1 87,0 5 0,5-1-204,1 3 1,4-1-145,2-1 0,-2 1-99,-3-2 0,-5 1 5,-2 0 1,-3 1-181,-3-2 1,-7-1 165,-5 1 288,-7 1 0,-2 2 0,-4 0 0</inkml:trace>
  <inkml:trace contextRef="#ctx0" brushRef="#br0">24804 5540 7868,'0'-6'-144,"0"0"1015,0 3-491,0-5 189,0 7-51,0-3 1,0 11-553,0 3 1,0 4-252,0-2 0,0 2-68,0-2 0,0 3 113,0 3 240,0 1 0,4 4 0,1 1 0</inkml:trace>
  <inkml:trace contextRef="#ctx0" brushRef="#br0">24832 6173 8341,'-9'4'136,"3"-3"143,-1 2 1,5 3-214,-1 0 0,3-1 68,3 1 0,-1 0-151,5 4 1,-4 0 86,3 2 1,-3 0-349,3 3 1,-3-2-17,3 2 1,-2 1-183,2 2 0,-4 1 191,1 0 285,-2-1 0,3 5 0,1 1 0</inkml:trace>
  <inkml:trace contextRef="#ctx0" brushRef="#br0">24860 6806 8341,'-9'10'0,"0"-1"451,3 0 0,-1 0-116,4 1 0,0-1 112,3 0 0,0 1-182,0-1 1,0 3-229,0 1 0,0 0-1,0 0 0,0-2-172,0 5 1,1-1-957,2 4 0,-2 0 235,2 3 857,-2-2 0,3 7 0,1-4 0</inkml:trace>
  <inkml:trace contextRef="#ctx0" brushRef="#br0">24841 7458 8341,'-9'16'557,"0"-1"0,0-3-263,3 4 0,-1-4-33,4 4 1,-1-5-105,1 2 1,2-2-123,-2 1 1,1 2-697,2 1 0,0 3 412,0-2 0,0 1-1314,0 2 1563,-4 4 0,-1 0 0,-4 5 0</inkml:trace>
  <inkml:trace contextRef="#ctx0" brushRef="#br0">24804 7877 8341,'-9'9'2133,"-1"1"-2173,5-5 1,1 0-67,4-2 106,0-2 0,4 3 0,1-4 0</inkml:trace>
  <inkml:trace contextRef="#ctx0" brushRef="#br0">23696 4609 8579,'-5'-4'-376,"0"2"-40,2-5 0,2 4 451,-2-3 377,-3 4 1,1-2-129,-4 4 1,0 0-21,-1 0 1,0 1-78,-3 2 0,0 3 12,-2 7 0,-2-2-183,5 5 1,-2 0-32,2 6 1,4-2-182,-1 1 0,6-1 12,0-1 1,2-1-297,1 1 1,4-2-229,2-1 0,7-1 711,2-5 0,7 1 1,2-6-1</inkml:trace>
  <inkml:trace contextRef="#ctx0" brushRef="#br1">23864 4702 8834,'-5'-9'-104,"-3"2"182,5 1 1,-1 1 163,1-1 1,1-1-22,-4 4 1,3-1-53,-4 4 0,4-3-298,-3 0-101,4 0 0,-5 7 180,4 2 0,0 3 28,3 0 0,0 0 82,0 1 0,0 2-342,0 0 0,1 4 2,2-4 1,2 1 46,4-4 1,0-1 222,1-1 0,-4 0-6,0-4 131,0 0-175,4-3 1,-2-1 140,-2-2 1,-2-2-80,-4-5 1,0 0-159,0-2 0,0 1 19,0-1 1,-3 2-450,0 0 589,0 1 0,3-4 0,0-2 0</inkml:trace>
  <inkml:trace contextRef="#ctx0" brushRef="#br1">24078 4646 8829,'0'-5'76,"0"-3"129,0 2 296,0 1-359,0 1 265,0 4-178,0 8 1,0 0-268,0 7 0,0-2 92,0 2 1,0-2-145,0 2 0,0 0-56,0 0 1,0-1-27,0-5 1,0 0 307,0 0-68,0 1-101,0-1 0,1-4 15,2-2 1,-2-3-107,2-3 1,1-2 81,-1-4 1,4-4 2,-4 1 0,4-4 32,-1 4 1,1-5-7,0 2 0,1 0 26,-2 0 1,1 4-3,0-2 1,1 6 155,-2 1 1,-1 4-214,1-1 241,-4 1 0,3 4-149,-5 1 1,0 3 18,0 6 1,3-1-91,0 1 1,0 1 1,-3 0 0,0-1 6,0-2-19,0-1 0,0 0-214,0 1 204,0-5 201,0-1-163,0-4-222,4 0 1,1-4 100,5-3 1,-4-1 42,0-1 0,0 0 83,3-1 0,1 1-2,-1 0 0,-3-1 240,0 1 1,1 3-90,2 0 0,-3 4 4,0-2 0,-2 0 5,2 1-267,-4 0-27,2 7 0,-1 1-331,0 5 0,0-1 187,-3 0 1,0-2 259,0-1 1,4 0 0,2 3 0</inkml:trace>
  <inkml:trace contextRef="#ctx0" brushRef="#br1">24432 4646 11920,'0'-9'-430,"0"-1"913,0 5-70,0 1 68,4 4 0,-3 4-637,2 3 1,-2 1 269,-1 1 0,0 4-177,0-1 0,0 0 75,0-2 1,0-1-152,0 0 1,0 1-163,0-1 296,0-4-345,4 3 309,-3-7-238,7 4 0,-2-10 381,3-1 0,-3-2-13,0-1 0,0-4-24,0 1 1,1-1 150,-4 4 0,3 0-126,-3-1 0,4 4 39,-4 0 0,1 4 440,-1-1-15,-2 2-493,7 1-187,-7 4 1,3 1 83,-4 4 0,0 1-86,0-1 15,0 0 0,0 1-61,0-1 1,0-3-230,0 0-537,0-4 483,5 7 0,-3-8-698,4 2 830,0-2 1,3-1-34,1 0 0,2 0 484,0 0-58,1-4 0,0-1 0,2-5 0</inkml:trace>
  <inkml:trace contextRef="#ctx0" brushRef="#br1">24692 4683 11920,'10'-5'867,"-1"1"-1007,0 4 1,-2 0-307,-1 0 308,-4-4 486,2 3 286,-4-3-310,0 8-209,0 1 0,-3 1-16,0 0 1,-1-2-66,0 2 0,3-3 140,-2 3-311,2 0 1,1 4-474,0-1 1,0-3 262,0 0 0,0 1-326,0 2 0,3-3 610,1 0 0,3 0 0,-2 4 0</inkml:trace>
  <inkml:trace contextRef="#ctx0" brushRef="#br1">24785 4581 11920,'0'-14'-508,"0"1"423,0-2 1,0 4 41,0 5 1,2 4 510,1-1-116,2 2-222,4 1-785,0 0 0,1 4 586,-1 2 0,0 2 1,1 2-1</inkml:trace>
  <inkml:trace contextRef="#ctx0" brushRef="#br1">24953 4553 11920,'-6'0'-909,"0"0"1624,4 0 342,-3 0 1,5 4-524,0 2 1,0 4-132,0 2 0,0 3-485,0 3 0,0 1 134,0-1 0,4 2-214,-1 2 1,1-2-294,-1 5 1,-2-4-386,2 1 1,-1 1 783,1-2 0,2 1 0,5-3 0</inkml:trace>
  <inkml:trace contextRef="#ctx0" brushRef="#br1">24916 4674 9834,'-5'-9'394,"1"-1"33,4 1 0,1 3-305,2 0 1,2 4 101,4-1 1,5 1-362,1 2 1,3 0 248,0 0-116,1 0 1,0 9-1,-1 1 1</inkml:trace>
  <inkml:trace contextRef="#ctx0" brushRef="#br1">23957 5009 14639,'-8'-9'-1658,"8"1"2445,0 1 0,17 3 30,17 4 0,9 0-450,9 0 0,-23 2 1,0 0-365,5 1 1,1 1-1,2-1 1,0 1 235,3-1 1,1 0-1,0 1 1,0 0-174,-1-1 0,0 1 0,1 0 0,-1 0-221,-3 0 0,0 1 1,2 1-1,0 1 297,-4-1 0,-2 0 1,0 0-1,-1 0-582,-5-1 1,-1 0 0,23 5 101,-9 2 338,1-1 0,-10 3 0,2-3 0,-2-2 0,0-2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23044 7160 8376,'14'-3'0,"1"0"0,3 1 376,9-3 0,4 4 14,12-3 0,5 3-231,-21 1 1,2 0 0,2 2 0,1 1-504,0-1 1,1 2 0,3 1-1,0 1 443,2 0 0,-1 1 1,2-1-1,0 0-190,1-1 0,0-1 0,3 1 0,1-1 231,-1-1 1,1 0-1,2 1 1,0-1 102,2-1 1,0-1 0,-3 1 0,0-1-50,0-1 0,0 0 0,-2 0 0,-1 0-79,-1 0 0,-1 0 0,-1 0 0,-2 0-52,-2 0 0,-1 0 0,-3 0 0,0 0-174,18 0 0,-3-3-155,-9 0 1,-4 0-490,-2 3 0,-10 0 112,-5 0 1,-6 1 642,-4 2 0,-2 2 0</inkml:trace>
  <inkml:trace contextRef="#ctx0" brushRef="#br0">22812 8650 8389,'1'-6'647,"2"-1"1,8 4 181,11-3 0,11 4-483,13-1 1,-18 2 0,0 1-131,4 0 0,2 0 0,2 2 0,2 0-398,4 1 1,0 0-1,0 1 1,2 0 386,2 1 1,1 0-1,-4-2 1,1 0-141,1 0 0,0 0 0,-2-2 0,0 0 174,-1 1 0,-1-1 0,1 2 0,0 0-217,0-1 0,0 2 0,-4 0 0,-1 0-135,0 1 1,-2-1 0,-3 1 0,-1 0-214,-1-1 0,-1 1 1,-2-1-1,0 0-79,-1-1 0,0 0 0,19 6-234,-2-3 1,-3-1 192,-3 1 446,-4 1 0,3 4 0,-4 0 0,-2 1 0,-3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066"/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12002 11126 9052,'21'0'-81,"2"0"-324,1 0 189,5 0 0,5-1-381,6-2 0,3 1 41,3-4 0,1 3 1015,-1-3 1,6 3-334,-24 0 1,0-1 0,-1 3 0,0-1-86,2-1 0,1 0 0,-3 2 1,1-1 106,1-1 0,1 0 1,0 1-1,2 1-57,0-2 1,1-1 0,-1 3 0,1 0-266,1 0 1,0-1-1,1 2 1,0-1 178,-1 1 0,0 0 0,2 1 0,1-1 5,1 2 0,-1-1 0,0 0 1,1 0-52,3 3 1,-1-1 0,-2-2 0,1 1 44,-1 1 0,1 0 0,0-1 1,0-1-4,1 2 1,1 0 0,-5-1-1,1-1-152,2 3 0,0-1 0,-2-2 0,0 0 245,2 0 1,0 1-1,1-1 1,1-1-7,4 0 0,0 0 0,-2 0 0,0 0 70,2 0 1,0 0 0,-1 0 0,-1 0-371,0 0 1,1 0 0,2 0 0,1 0 284,3 0 0,-1 0 1,-1 0-1,0 0-251,0 0 0,0 0 0,-2 0 0,0 0 246,2 0 1,0 0 0,2 0 0,-1 0-49,3 0 1,-1 0-1,-3 0 1,0 0 33,2 0 1,-1 0 0,-2 0 0,1 0-35,1 0 0,1 0 0,1 0 0,1 0 2,-16 0 0,1 0 0,-1 0 0,0 0 1,0 0-1,0 0 2,0 0 1,0 0 0,0 0-1,17 0 1,0 0-3,-17 0 1,0 0 0,0 0-1,1 0 1,-1 0 0,1 0-2,1 0 1,1 0-1,-1 0 1,-2 0 0,0 0-1,0 0-78,1 0 1,-1 0-1,0 0 1,0 0 0,1 0-1,-1 0 85,0 0 0,0 0 1,0 0-1,1-1 1,1 0-1,-1 0 20,1 0 0,1 0 1,-1 0-1,-2-1 1,0 1-1,1 1-20,-1-1 0,0 2 0,0-1 0,0-1 1,0 0-1,0-1 21,16 1 1,1-1 0,-16 1 0,-1 0 0,1 0-12,-1 1 1,1 0 0,-1 0 0,15 0 0,1 0 9,-1 0 0,0 0 0,-1 0 0,0 0 2,-1 0 0,1 0 1,0 0-1,-1 0-54,-2 0 0,-1 0 1,0 0-1,0 0-30,-4 0 1,-1 0 0,1 0 0,0 0 78,0 0 0,0 0 1,0 0-1,1 0-57,-3 0 0,0 0 1,1 0-1,-2 0 38,-4 0 0,-2 0 0,2 0 0,-1 0-137,-2 0 1,1 0-1,-1 0 1,-1 0-284,-1 0 1,-1 0-1,-1 0 1,-1 0 393,19 0 0,0-3 0,-5 0 0,-7 3 0,-8 5 0,-5 6 0</inkml:trace>
  <inkml:trace contextRef="#ctx0" brushRef="#br1" timeOffset="1">8324 13585 8357,'13'0'0,"3"0"0,1 0-14,2 0 0,5 0 169,4 0 0,5-2 93,7-1 1,4 1-435,5-4 1,-23 5-1,1-1 321,2-1 1,1 0-1,0 1 1,0 1-72,1-2 1,0-1 0,0 3 0,-1-1 61,0-1 1,-1 0 0,0 1 0,0-1-74,2 0 0,0 0 1,-1-1-1,0 1 64,0 1 1,-1 0 0,1 1 0,-1-1-62,24 2 0,-24 0 0,0 0 34,0 0 0,1 0 1,0 0-1,1 0-18,-3 0 0,0 0 0,-1 2 0,1-1 6,21 3 1,3 3-107,-24-4 1,0 0 0,-1 0 0,1-1-68,-2 1 1,0 0 0,25 0-74,-4 4 0,-4-5 27,1 1 0,-2-2 90,1-1 1,-1 0-385,-5 0 1,-1 0 52,-2 0 0,2 0-387,-5 0 769,-5 0 0,-2 3 0,-6 0 0,-4-1 0,0-1 0</inkml:trace>
  <inkml:trace contextRef="#ctx0" brushRef="#br1" timeOffset="2">2216 9730 8365,'-4'-9'-427,"3"-5"0,1 4 1013,6-3 0,6 3-463,4 1 0,2 3-346,0 3 0,5 2 72,2 1 0,3 0 152,3 0 1,-1 1-38,4 2 0,0 3 32,3 3 1,2 0-264,1 1 1,1-2 242,3-2 0,2-1-25,1-2 0,-1-2 98,4 2 1,1-1-210,-2-2 1,-20-2 0,-1 0 253,0 1 0,0-1 0,2-1 1,-1 0-54,1 2 1,-1-1-1,0-1 1,-1 0 51,1 1 1,1 1-1,0-2 1,1-1-60,0 3 0,0-1 0,-1 1 0,0-1 92,0 2 1,-1 0 0,1 0 0,0 0-71,-1 0 1,1 0 0,2 0 0,0 0-23,1 0 1,-1 0 0,-1 0 0,0 0-232,2 0 1,0 0 0,-1 0-1,0 0 157,2 0 1,0 0 0,0 0-1,-1 0-8,3 0 0,0 0 1,-3 0-1,1 0 42,0 0 1,0 0 0,-1 0 0,0 0-18,0 0 1,0 0-1,-2 2 1,1-1 20,0 1 1,1-1-1,-4 3 1,1-1-11,1-2 0,0 1 1,-2 1-1,1 1 47,-1-1 1,1 0-1,0 1 1,0-1 6,1 1 0,0-1 0,-1 1 1,1-1-17,-2-1 0,1-1 1,-1 2-1,0 0 8,2-1 1,0-1 0,-1 2 0,1 1-16,0-3 0,0 1 0,0-1 0,-1 1 5,0-2 0,-1 0 0,0 0 1,0 0 7,2 0 0,0 0 0,0 0 1,0 0-1,2 0 1,-1 0 0,-1 0 0,0 0-5,0 0 1,0 0 0,0-1-1,0 1-16,2-2 0,0 1 0,-1 0 0,1 1-15,0-2 1,-1 0-1,-1 0 1,0 0-3,0 1 0,0-1 1,-1-1-1,-1 0-9,2 1 0,0 1 1,1-2-1,0 0-27,1 1 0,-1 1 0,0-3 1,0 0 19,-4 1 0,-1 0 1,1 1-1,0-1-208,0 0 1,0 0 0,0 1 0,-1 1 96,0-2 0,-1-1 1,24 2-317,-3-1 0,0-1-188,-1 1 636,1 0 0,1 0 0,1 0 0,0 1 0,2 1 0,-24 1 0,0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11890 11555 17026,'19'1'-255,"-1"1"122,1 1 69,4 0 1,-3-2 272,5 2 0,0-2-127,3 2 1,3-2 76,0-1 0,4 0-12,-1 0 0,2-4-86,2-2 1,-2-2-133,-2-2 1,2 1 220,-2 0 0,5 0-48,-2-1 0,2 4-35,-5 0 1,-1 1-28,2-2 0,-2 0 131,1 4 1,-5 0-175,-4 3 0,-1 0 45,4 0 0,-3 4-185,0 2 0,-3 2-10,3-2 1,-1 2-11,4-2 1,-3 3 176,0 0 0,0-1-90,3-2 0,0 2 135,0-5 0,1 0-32,2-3 1,-1 3 175,4 0 1,-2 0-65,5-3 0,-6 0 96,3 0 0,-1 0 38,-2 0 1,5 3 21,-2 0 1,1 5-176,-1-2 0,2-1-133,-2 1 1,8-1 81,4 1 1,1 3-256,3-3 0,-3-1 316,0 1 1,0-4-21,3 2 0,-2-2 208,1 1-1639,3-2 1466,-4 3 1,-21-4 0,0 0 121,26 0 1,-2 1-360,-2 2 1,-1 1 242,-1 2 0,3 3-56,-23-6 1,-1 0 0,26 5-19,-26-3 0,1-1 0,22 3-10,-22-4 1,-1 0-1,24 3 13,-24-1 0,0-1 0,22 3-100,-1-1 0,-1-4 58,-2 1 0,-2 1-181,1-1 0,-3 0 145,0-3 0,-2-3-144,0 0 0,-1-4-176,0 1 1,-4-3 106,-2 0 0,-3 0 107,-3-1 1,-3 2-317,-7 2 1,-1-1-580,-5 4 999,-4-1 0,-10-5 0</inkml:trace>
  <inkml:trace contextRef="#ctx0" brushRef="#br1">6937 14274 7847,'10'0'240,"2"0"1,4 0 166,6 0 1,1 0 26,5 0 1,5-1-156,5-3 1,3 2-350,6-4 0,3 0 170,-23 1 0,-1 1 1,1-1-1,1 0-148,0 1 0,0-1 0,1 0 0,1 1 111,-1-1 0,1 0 1,0 0-1,0 0 14,-1-1 0,1 0 1,-2 2-1,1 0-19,0 0 0,1-1 0,-2 3 0,1 0-9,1-1 1,-1 0 0,0 1-1,0 2-90,2-2 0,0 1 1,-2 0-1,0 2 34,1 0 0,-1 1 1,2 0-1,-1 1 53,1 1 1,0 1 0,1-2 0,1 0-78,-1 0 1,1 1 0,-2-2 0,0 2 43,0 0 0,0 1 0,-2-2 0,1-1 82,1 0 1,0-1-1,0 0 1,1-1-12,2 0 1,0 0 0,-2 0 0,-1 0 88,2 1 1,0-2 0,-2 0 0,1-1-54,0 1 0,1-1 1,0-1-1,0 0-17,1 1 1,0 1-1,-2-1 1,-2 0-11,2 0 1,-1 1-1,-1 0 1,1 1 28,-2-2 0,1 0 1,0 2-1,1-1-154,-3 1 1,-1 0 0,1 0 0,-2 0-40,21 0 0,-2 0-30,-1 0 0,-1 0-139,-6 0 0,-4 0-124,-9 0 0,-3 5-257,1 1 1,-5 2-253,-4 1 0,-2 6 873,-8 3 0,0 1 0,-3 3 0,0-3 0</inkml:trace>
  <inkml:trace contextRef="#ctx0" brushRef="#br0">9208 15596 16963,'-9'0'-470,"3"-3"-337,0-1 0,4 0 520,-1 1 0,6 1 1195,3-4 0,3 4-422,4-1 1,5-1-167,7 1 1,4-4-138,5 4 1,-2 0-56,9 3 0,-4 0-283,6 0 1,2 1 429,4 2 1,-4 1-242,1 3 0,-1 1-577,1-2 0,2 1 136,2 0 0,-6 0-263,3-4 1,0 0 569,3-3 0,-23 0 0,1 0-8,0 0 0,0 0 0,-1 0 0,1-1 99,-1 0 1,1-1 0,0 0-1,-1-1 9,23-7 1,-24 6-1,1 0 37,22-2 1,-3 2-149,-6 4 1,-2 0 135,0 0 1,-4 1-24,0 2 0,-8 2-44,-1 4 1,-5 1 68,-1-1 0,0 0-163,-1 1 0,1-2 276,-1-2 1,1 1-237,0-4 0,2 1 205,1-4 0,4 0-141,-1 0 0,-1 0 51,0 0 1,4-4 76,3 1 0,2-4-3,-2 1 0,-2-2 70,2-2 0,2 1-149,1 0 0,-2 2 66,-1 1 1,-2 1-76,-1-1 0,3-1 54,0 4 1,0-1 108,-3 4 0,0 0-152,0 0 1,0 0 122,0 0 0,3 0-29,0 0 1,3 1-76,-3 3 1,4-3 134,-1 2 1,-1 2-147,1 1 1,-3-1 70,4 1 1,-1 1 39,3 2 1,-3 1 4,0 3 1,-1-3-22,1 3 1,6-3-2,-3-1 1,2-3-329,-1 1 1,0-5 296,2 1 1,3-2-198,3-1 1,2-4 82,1-3 1,3-2-140,-24 3 1,0 0-1,0 1 1,0-1 221,0 0 0,0 0 0,-2-1 0,0 1-10,1-1 1,-1 1 0,1 1 0,-1 1 23,2 0 0,0 2 1,-1 0-1,1 0 18,-2-1 0,0 0 0,25 1-124,-4-1 0,-2 3 83,-1 3 0,2-1-118,-5 4 1,1-2 102,-8 2 0,2-3-69,2 3 0,-2-4-36,-2 1 0,-2-2-93,-4-1 1,0 0 150,0 0 1,0-1-437,0-2 0,-1 1-475,-3-4 0,2 1 252,-4-1 1,3-2-290,-3 5 1,-2 0 962,-4 3 0,2-3 0,-5 0 0,-3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2104 5884 10070,'19'5'-185,"5"-4"193,4 2 0,6 1 130,9-1 1,2 0-378,7-3 0,-24 0 1,0 0 307,2 0 0,-1 0 2,3 0 0,-1 0 0,1 0 1,1 0 19,1 0 0,0 0 0,-1-2 0,-1 0-10,-1-1 1,0 0 0,0-3 0,0 0 64,2 0 1,-1 0 0,2-2 0,1-1-65,-1 2 0,0-1 0,0-1 1,0 0-85,-1 0 1,-1 0 0,1 1 0,-1 1 115,1 1 1,0 0-1,0 0 1,0 1 16,-2 0 1,0 1 0,0 1-1,-1 1 100,20-1 0,-4 2-61,-2 1 1,-2 0 10,2 0 0,-3 0-43,-4 0 1,0 4-117,1 2 0,1 6 38,-2 0 1,-1 0-91,-5-2 0,1-2 54,3-2 1,3 1 7,-4-4 1,4 4 42,-4-4 1,2 0 25,-2-3 1,2-4-88,-2-2 0,-1-3 60,1 0 1,-4-3-377,1-1 0,0 1 491,-3 2 1,1 1-1236,-7 0 0,3 1 949,-3 1 0,-1 3 97,-2 4 0,3-1 0,-1 4 0,1 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14022 5158 8441,'-9'0'-670,"3"0"1809,-1 0-642,5 0 0,-2 4-384,4 3 0,0 5 91,0 3 1,0 7-265,0 3 1,-3 6-4,0 3 1,-3 7 131,3 2 0,-4 6-175,4 0 0,0-22 0,0-1 146,0 24 0,1-24 0,0 0 97,-1 24 1,2 1-57,-2-2 0,2 2 91,1 2 0,0-2-82,0-5 1,0 1 24,0-1 0,3 1-83,0-1 1,1-3 8,-1-3 1,-1 3 2,4 0 1,-4 2-150,2-2 1,-2-2-4,1-3 1,-1 3 76,4 2 1,-3 0-124,3 0 1,-3-2 86,4 2 0,-4 1-59,3 2 0,-4-2 176,1-1 0,1-3-11,-1 4 0,0 0 23,-3 6 0,0-4 189,0 1 0,0 3 30,0-4 0,0 5-79,0 2 0,-1-5-284,0-21 1,-1-1 0,0 26 251,-4-3 0,3 2-3,-3-1 1,4-3 34,-1 3 1,2-2 7,1-2 1,-4 5-105,3-25 1,-1 1-1,-1 23 46,3 0 0,1-2-119,2-2 0,-2 5 66,1-25 0,-1 1 1,2 24-98,-2-24 0,1-1 0,-1 24 56,0-24 0,1 1 0,2 23-84,-2-22 1,-1 0-1,2 22 76,-3 3 1,0-1-107,0 1 1,0 0 74,0-25 0,0 0 0,0 22-12,0-22 0,0 0 0,0-1 0,-1 0-12,0 1 1,-1 0-1,1 2 1,0 0 23,-2 1 0,0 0 1,1-1-1,1 0-1,-2 0 1,-1-1 0,3-1-1,-1 1 2,-1-1 1,0 0-1,2 1 1,0 0-17,-1-1 0,1-1 0,0 1 0,1-2 54,0 21 0,0 2-198,0 1 1,0 0 130,0-4 1,3-2-4,0-1 1,3 1-32,-3 2 0,1 1 65,-4-1 1,3-2-31,0-1 1,0 1 21,-3 2 0,0 1 52,0-1 0,1 1-71,2 0 1,-2-1 1,2 1 0,-2-2-27,-1-1 0,1 0-82,2-4 1,-2 1 57,2-4 1,-2 3 43,-1 1 0,1-1-2,3-3 0,-3 1-18,2-1 0,-2-1 51,-1-2 1,0 2 70,0-2 0,3 0 105,0 0 1,1 2-156,-1 1 0,-2 2 19,2-4 0,-2 1-87,-1 1 0,0 0 75,0 1 0,0-4-62,0 0 1,0-3 49,0 3 1,0-4-136,0 1 0,0 1 85,0-1 1,0-1 210,0-5 0,0 2-154,0-2 0,0-3 334,0 0 1,0-2-294,0-2 1,0 1 150,0 0 0,0-2-231,0-1 1,0 0 120,0-3 1,0 2-258,0-2 0,0 2-25,0-2 0,0 2-146,0-2 0,0 2-48,0-2 1,0-1-320,0-3 0,0 1-963,0-1 1,0-3 196,0 0 1435,0-4 0,-4 7 0,-1-4 0</inkml:trace>
  <inkml:trace contextRef="#ctx0" brushRef="#br0">13929 12160 7695,'0'9'247,"0"1"0,0-1-44,0 0 0,0 2 375,0 1 0,1 2-141,2 5 0,2 0-148,5-1 0,-4 1-126,0 0 1,0-1-131,4 1 1,-1-5 141,0-1 0,1-6 42,-1-1 1,1-5 229,3-1 1,-3-5-188,2-7 0,2-7 41,-2-6 0,5-5-340,-2-1 0,0-3-413,0 3 0,-3 0-185,0 3 1,2-1-1585,-2-2 2005,0 2 0,2-7 1,0 3-1</inkml:trace>
  <inkml:trace contextRef="#ctx0" brushRef="#br0">14544 6806 8176,'-6'0'0,"2"0"0,4-4 0,7 3 0,3-2 0,6 2 0,3 1 0,1 1 882,4 2 0,-2-2-500,3 2 0,3-1-556,3 1 0,-3-2-485,-3 3 0,-4 0 371,4-1 0,-4 0-892,1-3 1180,-3 4 0,-4 1 0,-2 4 0</inkml:trace>
  <inkml:trace contextRef="#ctx0" brushRef="#br0">14823 6890 8176,'-9'5'-516,"-1"2"395,1-3 0,3 3 728,0-1 1,3 6-89,0 4 1,2 3-6,1 2 0,1 3-235,2 4 1,0 4-36,3 2 1,-1 3-346,1 4 0,1-3-22,-4 2 1,2-1 381,-2-2 1,-2-4-1,2-2 0,-1-6-1898,1-3 1,-2-7 1594,2-2 0,2-3 0,0-1 0</inkml:trace>
  <inkml:trace contextRef="#ctx0" brushRef="#br0">15158 7179 8215,'0'-7'270,"0"1"728,-4 4-611,3-6-139,-3 7 0,4-1-220,0 8 0,0 1 107,0 9 0,0-1-598,0 4 0,3 3 136,0-1 1,3 4-59,-3-3 1,3 0 384,-2-4 0,7 5 0,-1 1 0</inkml:trace>
  <inkml:trace contextRef="#ctx0" brushRef="#br0">15251 6946 8215,'-8'-9'-456,"2"-1"0,-2 4 1088,5 0 0,-3 3 94,3-3-421,0 3-708,3-1-1063,0 13 1466,4-3 0,1 7 0,5-3 0</inkml:trace>
  <inkml:trace contextRef="#ctx0" brushRef="#br0">15391 7151 8190,'-6'0'-1546,"-1"0"1945,5 0 1,-5 1 29,4 2 1,-1-1-241,1 4 0,2 0 41,-2 4 0,1 3-80,-2 3 1,3 1 65,-2 2 1,2-1-339,1 1 1,1 0-80,2-1 0,-1-3-462,5-3 301,-5-1 241,6-6 219,-3-1 0,3-8-127,-1-2 0,-2-6 127,-2 0 0,-1-5 33,4 2 0,-4-4 157,1-3 0,2 3-116,-2-3 0,4-1 75,-1 1 1,-1 4 20,1 2 0,0 2-72,0-2 1,2 4-211,-2 6 1,0 2 151,0 4 1,-1 1-110,1 2 1,1 3-18,-4 6 1,4 3-186,-4 3 1,0 4 192,-3 0 0,0 3 7,0-4 1,0 1-568,0-3 0,0-1 207,0 1 1,0-4 216,0-3 0,0-2-82,0 0 178,0-5-32,0-1 193,0-12 0,4-3-145,2-7 0,-1-1 126,2 0 0,-4 1-54,3-1 1,0-3-58,3 1 0,-2-3 104,-1 5 1,0 0-88,3 6 1,-2-2 72,-1 2 1,-3 5-25,3 5 0,-3 3 100,3 3 0,-4 5-106,2 5 0,0 4 9,-1 2 0,1 0-220,-1 2 1,-1-1 130,4-1 0,-3-2-140,4-1 0,-1-3 104,3-4 0,2 0-96,1-3 0,-2-2 116,3-4 1,0-4 113,0-2 1,0-6-38,-1 0 1,-1-5 186,1 2 1,-3-3 48,-2 0 0,0-1-87,-4 0 0,3 1 34,-3-1 0,-1 0-81,-5 1 0,-2 2-106,-4 1 1,0 3 47,-1 0 1,-2 6-7,-1 3 1,0 2-42,1 1 0,1 1-23,-1 2 1,1 6-17,2 7 0,1 4 69,2 2 0,-2 4-117,5-1 0,0 1 100,3-2 1,0 3-347,0-2 0,4-2-100,3-1 1,1-4-101,1-2 1,4 0 70,-1-3 1,4-2-112,0-5 0,-2-1-290,2-5 0,0 3 32,2 0 782,-3 0 0,2 1 0,-2 1 0</inkml:trace>
  <inkml:trace contextRef="#ctx0" brushRef="#br0">15987 7505 8573,'0'-6'218,"0"-2"0,-1 7-218,-2-2 0,2-2 0,-4 0 0</inkml:trace>
  <inkml:trace contextRef="#ctx0" brushRef="#br0">3650 2439 8569,'0'-5'328,"0"-3"0,1 6-63,2-4 0,6 4-59,7-1 1,2-2-24,4 2 0,2-3-11,4 3 0,1-1-248,2 1 0,-2 2 107,2-2 0,-2 2-444,-1 1 1,-2 1 208,-5 2 1,0-1-512,-9 4 0,-2-1 334,-4 1 0,-4 3 381,1-3 0,-6 2 0,-2 1 0</inkml:trace>
  <inkml:trace contextRef="#ctx0" brushRef="#br0">3938 2486 8194,'-4'5'-454,"3"3"1186,-2-1 0,2 5-162,1 4 0,1 6-193,2 6 1,-1 4-114,5 6 1,-4 2-308,3 0 0,-3 1-317,3-4 0,-3-4-444,4-2 0,-4-3 497,3-3 1,-4-2-74,1-5 0,-1-3-1014,1-3 1394,-2-2 0,3-4 0,-4-2 0</inkml:trace>
  <inkml:trace contextRef="#ctx0" brushRef="#br0">4376 2560 8301,'0'-9'94,"-3"3"263,0 0 738,0 4-227,3-7-334,0 8-311,-4-3 1,-2 8-164,-3 3 1,0 1-333,0 1 1,-1 0 244,1 1 1,-1 2-589,-3 1 0,3-2 350,-3-5 0,4 2-554,3-1 1,-2-2-328,1 1 781,3-4 1,1-1 364,6-4 0,2-5 0,5-2 0,0 0 378,3-5 1,-2 3-297,4 0 1,-2-2 893,2 2 1,-3 3-432,0 2 0,2 5 86,-2-1 1,4 3-57,-4 3 1,0 4-89,-2 5 0,-4 7-309,0 5 0,-3 6-158,3 1 0,-4 5-94,2-2 0,-3 2 125,-1 1 1,0-4-507,0-2 1,0-2 212,0-1 0,-4-3-265,1 0 1,-3-5 197,3-2 0,-1-3-87,1-6 0,1-4 59,-4-2 1,2-2-5,-2-1 0,3-4 320,-3-2 1,0-5-145,-4-2 0,4 1 695,0 2 0,3 1-340,-3 0 0,4 0 651,-1-1-460,1 5 0,2 0 812,0 2-748,0 2 0,5-3 3,1 4 0,2 1-513,1 2 1,4-1 117,-1 4 0,4-3-668,-4 3 0,2-4 361,-2 2 0,1 0-438,3-1 1,1 0-231,-5-3 1,1 3 921,0 0 0,-3 4 0,4-2 0</inkml:trace>
  <inkml:trace contextRef="#ctx0" brushRef="#br0">9925 2412 8476,'-6'0'-1104,"0"0"1060,4 0 1151,-6-5-511,7 4-330,-4-7 0,10 7 124,1-2 0,6-1-141,4 1 1,5-4 9,4 4 0,6-4-8,3 1 1,6 1-170,0-1 1,0 0-68,-2 0 0,1-1-257,-2 4 0,-6 0-149,-9 3 0,-6 0-1278,-4 0-135,-2 0 1804,-5 4 0,-5 1 0,-5 4 0</inkml:trace>
  <inkml:trace contextRef="#ctx0" brushRef="#br0">10205 2393 8337,'-10'0'0,"1"1"260,0 2 1,0-1-1,3 4 1,-1-3 8,4 4 0,0 3 75,3 5 0,0 4 69,0 3 1,0 2-208,0 4 0,1 5-76,2 4 1,-2 3-113,2 4 0,-2-3 52,-1-4 0,0 0-697,0-3 1,0 0 315,0-6 0,1-5-1372,2-8 993,-2-4 1,4 2 689,-1-7 0,1-6 0,4-5 0</inkml:trace>
  <inkml:trace contextRef="#ctx0" brushRef="#br0">10512 2514 8212,'-1'-9'-80,"-2"-1"0,2 1-28,-2 0 1,2-2 312,1-1 0,0 1 40,0-5 0,1 2-137,2-2 0,2-2 144,4 3 1,1 0-8,-1 0 1,0 4-22,1-2 1,2 3 69,0 0 0,5 2-150,-2 2 1,2 2-139,-2 4 0,3 4 130,-2 2 1,1 4-125,2 2 0,-2-1-143,-1 5 0,0 2 79,-3 4 1,-1 0-77,-2-3 0,-5 0 20,-2 3 1,-2-2 167,-1 1 0,-1-1-9,-2-1 1,-2 2 146,-5 1 0,-3 0-116,-3-4 0,-1 5 17,-2 2 0,0-1 3,1 1 0,-4-4 0,0 4 0,1-4-25,2 1 1,1-3 17,3 0 1,-2-5-133,5-1 0,3-3 73,2-1 1,5-2 31,-1-1 25,2-4-57,1 2 0,4-3 176,3 2 0,2-2-94,3 2 1,2-2 74,1-1 0,6 0-55,-2 0 1,2 0 75,1 0 0,2 0-49,4 0 1,0-3 96,0 0 1,0-3-108,0 3 1,-1-3-1,1 2 1,-4 0-152,-2 1 1,-2 2 138,-2-2 0,-3 1 138,-3-1-209,-2 2 0,-3-3-614,-1 4 97,-4 0-6,2 0-521,-8-4-740,3 3 1712,-3-4 0,0 1 0,-2-1 0</inkml:trace>
  <inkml:trace contextRef="#ctx0" brushRef="#br0">4348 4451 8278,'-5'0'459,"-3"0"-448,7 0 1,-3-1 371,4-3-256,0 3 25,0-3 1,4 4-115,2 0 0,3 3 79,4 0 0,-2 4-132,5-4 1,-4 3 76,3-3 1,4 4-14,3 0 1,3-3-91,-4-1 0,6 1 137,1-1 1,3 0 10,3-3 1,3 0-44,-3 0 1,-1-3 277,1 0 1,-1-4-166,1 0 0,-2 2 102,-4-1 0,-3 3-52,0-3 0,2 4 97,1-1 0,1 2-272,-8 1 1,4 1 167,-3 2 1,0-1-158,-4 4 0,-2-3 103,-1 3 1,-2-3 7,2 4 0,-3-5 132,0 1-10,-2-2-63,0-1-4,-1 0-386,-4 0 305,-1 0-3425,-4 0 2859,-8 4 1,2 5-1,-8 6 1</inkml:trace>
  <inkml:trace contextRef="#ctx0" brushRef="#br0">10372 5251 7257,'0'-5'919,"0"1"0,1 4-746,2 0 1,3 0 25,3 0 0,4 0-23,3 0 0,2 0-123,4 0 1,3 0 87,6 0 0,3 0-25,7 0 1,-2 0-256,4 0 1,1-3 232,2 0 0,4-1 2,0 1 1,-4 2 18,-2-3 0,-5 3-131,1 1 0,1 0 30,-4 0 0,-5 5-80,-7 1 0,-4 2 81,0 1 0,-2 1-30,-4-1 0,2-1 58,-5-2 1,1 3-10,-4-3 1,2-1 284,-1 1 0,1-4-282,-5 1 1,3-2 227,0-1-212,0 0 0,1-3 51,-1 0 0,-3-4-40,0 1 1,-3 1 63,4-2-85,-5 1-30,2-3 0,-5 1-53,-2 1 0,-4 0 83,-5 4 0,0 0-223,-7 3 1,1 0 111,-6 0 1,-2 0-119,-5 0 1,2 0 101,-2 0 0,-1 1 49,1 2 0,0-2-28,3 2 1,-1 1 10,-2 0 0,2 2 54,-2-3 0,2 3-41,1-3 0,3 4 131,0 0 0,8-3-61,2-1 299,4-2-142,5 3-143,2-3 0,9 3 68,5-4 1,4-1 8,8-2 0,2 2 13,4-2 0,5-1-61,4 1 1,4-1-245,6 0 0,0 3 243,-1-2 0,4-1-143,-1 1 0,2-1 61,-1 1 0,-8 2-15,-1-2 1,-8-1 91,-9 0 0,-3 0 9,-8 1 70,-5 2 1,-9-3-120,-2 4 0,-4 0-8,-5 0 1,-2 0-26,-5 0 0,-1 0 156,-1 0 1,-3 0-113,-4 0 0,0 0-2,0 0 0,-1 0-16,-2 0 1,3 0-68,0 0 1,4 0-197,6 0-80,3 0 29,6-4 1,14 3 243,11-2 0,6 2-112,9 1 1,1 0-479,3 0 1,0 3 638,-4 0 0,4 8 0,-2 0 0</inkml:trace>
  <inkml:trace contextRef="#ctx0" brushRef="#br0">9078 7160 8329,'-6'5'-687,"0"-2"854,4-2-78,-7-1 0,7 0-125,-4 0 284,4 0-10,-2 0 77,4-4-356,0 3 257,0-3 0,4 5-210,2 2 0,-1-2 76,2 2 1,-1-1 36,3 1 0,0-1-51,1 1 0,3-1 54,3 1 0,0-2-91,0 2 1,1-1-8,-1 1 0,5-1-11,0 4 1,1 0 60,-3 0 0,2 2-54,1-2 0,0 1 39,-4 0 0,1 1 45,0-2 1,-2-2-61,-1-1 1,1 2 27,-1-2 0,4 0 14,-2-3 0,3 0 6,-6 0 0,2 0 15,-2 0 0,3 0-31,-2 0 1,1 0-55,2 0 0,0-3 57,3 0 1,-2-2-155,1 2 1,-1 2 134,-1-2 1,0 1-148,3-1 1,-5 2 79,1-2 0,-2 2-8,-1 1 0,0 0 25,-3 0 0,-1 0-9,1 0 1,-2 0 84,0 0 0,-1 1-74,0 2 1,1-2 78,-1 2 1,1-2-61,3-1 1,-2 0 27,5 0 1,-4 0-7,4 0 0,-4-1 5,3-2 1,1 1-38,3-4 1,-4 3 19,1-4 1,-4 5-45,4-1 0,-1-1 38,4 1 1,-5-3-24,-1 3 0,0 0 11,-1 3 1,4-4-20,-4 1 0,4 0 36,-4 3 0,1-3 1,-4 0 1,3 0 35,1 3 1,0 0 9,0 0 1,-3 0-31,2 0 1,0 0-10,0 0 1,2 0-98,1 0 0,0 0 95,-3 0 0,0 0-103,3 0 0,-3 0 64,4 0 0,-2 0-12,2 0 0,2 0-15,-3 0 1,3 0 20,0 0 0,1 0-14,0 0 0,-3 0 13,3 0 0,-6 0 1,6 0 1,-3-1 10,3-2 1,0 2 1,-1-2 0,1 2-1,-1 1 0,1 0 2,0 0 0,-1 0 43,1 0 1,-4-3-47,1-1 0,-1 1 93,4 3 0,-1 0-80,-3 0 1,3 0-37,-3 0 1,2 0 37,-2 0 0,3 0-6,-2 0 0,-2 0 6,2 0 1,-4 0 0,3 0 0,-3 1-47,0 2 1,2 0 32,-2 3 0,2-4-30,-2 1 0,-1-1 27,5 1 0,-2-2-31,2 2 0,1-2 23,-1-1 0,1 0-5,-2 0 0,3 0-6,-3 0 1,3 0 0,0 0 0,4 0 32,0 0 1,0 0 2,-4 0 1,1 0 126,-1 0 0,1-3-87,0 0 0,-1-3 146,1 3 0,-1-4-90,1 0 0,-1-1 8,-3-1 1,2-1-24,-5 1 0,5 0 12,-2-1 0,0 1-183,0 0 1,0 0 102,0-1 1,3 2-213,-3 2 0,0-1 123,0 3 1,0-2-105,0 3 0,0-3 52,-3 3 1,-1-3 41,1 2 1,-2 0 42,0 1 1,-1 1 19,0-4 1,-2 1 110,-1-1 1,-1-3-85,1 3 1,2-2 100,-1-1 1,-2-4-109,1 1 1,-3-2-42,3 2 0,-4 0 1,1-3 0,0-1-10,0-2 1,-2 2-30,2 1 0,-3-1-171,-3-2 0,1 2 118,-5 1 0,4 3 53,-3 0 1,0-2-31,-3 2 0,-1 0 18,1 2 0,0 0-10,-1-3 1,-2 3-27,-1-2 1,-3 1 8,0 2 0,2 0-1,-2-1 1,-2 1-3,-4 0 1,-1-1-38,2 1 1,-3 0 45,-4 0 0,0-2 80,0-1 1,-3 1-77,0-1 1,0 2 121,3 0 1,-3 1-107,0 0 0,0 0 68,3 3 0,1-1-68,2 4 0,-2-3 14,2 3 1,0-4-10,0 4 0,-1-4-6,4 1 1,-4 1 108,1-2 0,0 2-87,0-1 0,-2-2 31,2 2 0,-2-2 23,-1 2 1,1-1 11,2 4 0,0-1-7,3 1 1,-6 0-1,3-3 0,-1 4-157,5-1 0,-3 2 128,-4 1 1,-1 0-23,-2 0 0,2 0 9,-2 0 1,1 3 20,-1 0 0,-1 3 24,-2-2 1,2 0 2,4-1 0,1-1-16,2 4 0,-2-3 14,2 3 1,1-4-64,-1 2 1,4-3 44,-4-1 1,0 3 6,-3 0 0,-1 0-13,-2-3 1,1 3 1,-4 0 0,1 1 3,-1-1 0,1-2 1,2 3 1,2 0-50,-2-1 1,-1 1-1,1-1 1,0-1 23,3 4 0,-3-4 9,-1 1 0,1 2 147,4-2 1,3 0-143,2-3 0,2 0 20,2 0 0,-4 0 1,0 0 1,1 0 8,2 0 0,-1 0 39,-1 0 1,-2 0 8,-2 0 0,-2 0-19,2 0 1,-2 0-21,-1 0 1,2 4-64,1 2 0,-1 2 58,4 2 0,-3-1-87,4 0 1,-4 2 53,3 1 1,0-2-10,4 3 1,-1-3 28,0 0 1,1-1-11,-1 0 1,4 0 121,-1 1 0,4 2-118,-4 1 0,2 0 88,-2-1 0,3 3-66,3 4 1,0 0 42,-2 3 1,2 1-2,1 2 0,0 1 8,3-1 0,0 3-10,0 3 1,3-3-3,-3 0 1,4 0 110,-1-3 1,2 2-114,1 1 1,4-1 90,2-3 1,6 2-72,4-4 1,3 0-144,2-4 0,4 1-336,6 0 0,6-5-2610,7-2 3008,1 3 0,6-3 0,-25-4 0,1-1 0,0-1 0,1 0 0,0 1 0,-1-1 0</inkml:trace>
  <inkml:trace contextRef="#ctx0" brushRef="#br1">3380 7169 10899,'0'-9'-77,"0"0"0,0 3-82,0-1-73,0 1 1,3 0 217,0 0-115,4 4 0,-2-3 96,5 5 0,-1 2-124,0 1 1,-1-2 44,1 2 0,-2 1 40,6-1 1,-2 3 8,1-3 0,-1 1-9,1 0 1,2-3 77,-2 2 0,4-1-43,-4 1 0,3-2 79,-2 2 1,3-2 8,0-1 0,1 0 30,-2 0 0,3 0-35,-3 0 1,5 0-22,-2 0 0,3 0 35,-5 0 1,0 0 3,0 0 0,1 1 16,-1 2 1,-2-1 1,2 4 1,-5-2-8,2 2 1,1-3-14,2 3 1,-2-4-23,2 1 0,-1-2 36,4-1 0,0 0-98,3 0 1,-2 0 32,1 0 1,-1-1-7,-1-2 1,2 2-7,1-2 1,-3-1 31,-4 1 0,1 0-8,3 3 1,-4 0 0,1 0 1,-4 0-11,3 0 1,-2 0-16,2 0 1,1 0-6,3 0 0,-4 0 2,1 0 0,-1 0-6,4 0 1,-4 0-15,1 0 1,-2 0 30,2 0 0,1 1-21,-1 2 1,-2-2 13,2 2 0,-4 1 26,4-1 1,-1 3 2,4-3 1,-4 2 5,1-2 0,-4-1 0,4 4 0,-4-3 5,4 3 1,-2-4 46,2 1 0,1-1-59,-1-2 1,-2 0 13,2 0 1,-2 0-10,2 0 1,2 0 1,-3 0 0,0 0 6,0 0 0,1 0-2,2 0 1,-2 0-27,-1 0 0,1 3-4,2 0 1,-2 0 42,-1-3 0,-2 0 1,2 0 0,-2 0 58,2 0 1,0 0-75,0 0 1,3 0-20,-3 0 0,3 0 30,1 0 1,-2 0-135,-1 0 1,1 1 79,-1 2 0,-2-2-10,2 2 0,-1-1 79,4 1 0,-1-2-52,-3 2 1,4-1 96,-1 2 1,-2-3-97,2 2 1,2 1 245,2-1 0,1 3-122,-2-3 1,-1 0 71,2-3 0,0 3-64,0 1 1,4-1 2,-1-3 0,-1 0 99,0 0 0,-2 0-110,3 0 1,2-3 127,1-1 1,2-3-132,-5 1 0,-2-1 191,2 1 0,-1-2-135,1 5 1,-2-3-40,-5 3 0,0 0-32,-3 3 1,2 0-194,-5 0 1,-2 0-629,-4 0 554,0 0 1,3 1-183,1 2 0,-4-1 82,0 4 1,-1-3-868,2 4 0,1-4 48,-2 3 1068,2-4 0,2 10 0,-1-1 0</inkml:trace>
  <inkml:trace contextRef="#ctx0" brushRef="#br0">9283 8464 8560,'9'-5'-569,"1"4"400,-1-2 0,4 2 694,3 1 1,6 0-111,2 0 0,4 1-600,3 2 0,1 2 27,3 1 1,-2 1 51,-2-4 1,1 0 105,2-3 0,4 0-19,-4 0 1,5-4-49,-5-2 0,2-2 71,1-2 0,3 1 120,-3 0 1,1-1-101,-7 1 1,3 4 244,-3 2 1,3 2-57,-3 1 1,-3 1-48,-3 2 0,1-1-5,5 4 1,-2-1 4,2 1 1,-1 2-99,1-5 1,-2 3 74,2-3 1,1 1-158,-1-1 1,0-2 67,-3 3 1,2 0-138,-2-1 1,4 0 4,-7-3 1,3 3 163,-6 0 0,-1 1-101,-2-1 0,3-1-20,-1 5 0,1-4 76,-3 3 1,0-3-37,3 3 1,1-3 30,2 4 1,2-4-40,-2 3 1,2-3 1,4 3 1,-2-1-4,2 2 0,0 0-2,0-4 1,-1 4 7,4-1 0,-4 0-7,1 0 0,-2-3 78,-1 3 1,1-3-73,2 3 0,-2-3 166,2 4 0,1-4-85,-1 3 1,1-3 60,-1 3 1,-2-3-179,2 4 1,-2-4-164,-1 3 0,1-3-221,2 3 0,-2-3 419,2 4 0,2-1 0,0 3 0</inkml:trace>
  <inkml:trace contextRef="#ctx0" brushRef="#br1">1071 9730 15156,'-10'-4'-1182,"1"-1"816,4-5 0,10 5 1169,11 2 1,5 3-526,7 3 0,4 5-410,3 5 1,4 0-31,1 0 1,8 1-2,-2 5 0,-19-10 1,0 0-7,1 1 1,0-1-1,0-1 1,0-2 118,1 1 1,1-1-1,0-2 1,0-2 176,-1 0 0,1-1 0,2 0 1,0-1-171,1 1 0,-1-2 0,0 0 0,0-2 128,1 0 0,-1 0 0,-1-1 1,-1 0 74,-1-1 1,-2 0-1,2 0 1,-1 0 112,2-1 1,-1-1 0,-1 2 0,0 0-39,0-1 1,0 0-1,0 0 1,-1 1 118,22-4 1,1 3-296,-3 0 1,-6 4 153,-4-2 0,-4 3-332,-5 1 0,-4 0-30,-2 0 0,-4 1-583,-2 3-241,-7-3 1099,0 7-447,-8-7 0,-1 3 676,-7-4 1,-1-4-575,-1-2 0,-4-4-217,1-2 1,-5 1 14,2-5 1,-3-3 131,0-2 0,-1 2 274,0 4 0,1 3 2,-1 0 1,2 3 612,1 2 1,3 3-779,3 4 578,5 0 1,1 4-66,4 3 1,1 5-183,2 3 1,5 3-91,5 1 0,4 2-78,2 1 0,1 1-83,5-1 1,-1-3 113,4 3 1,0 1-129,0-2 1,0-2 14,0-3 1,-1-5-42,-2 1 0,-3-2 466,-3-4 1,-5-1-87,-5-2 0,-1-1-189,-5 4 1,0 1-115,-3 2 0,-5 4-168,-4 3 0,-10 7 195,-9 5 1,11-9-1,-1 2 145,-2 3 1,0 2 0,-4 2 0,-1 2 0,1 0 0,1 1 0</inkml:trace>
  <inkml:trace contextRef="#ctx0" brushRef="#br1">6238 8929 19692,'-5'-9'-3277,"1"-1"1638,4 1 1,4 3 3030,2 0 1,11 3-576,5-4 0,3 5-504,3-1 0,4 2-151,3 1 0,5 1-83,3 2 0,-1 3-508,-2 3 0,1 4 864,0 3 1,0 1-218,0 2 1,-3 0-662,2-1 1,2 1-62,-2 0 1,5-1 205,2 1 0,-4-5 120,4-1 0,-4-7 258,1-3 0,-2-2 161,-1-1 1,-4 0 136,0 0 0,-1 0-37,-5 0 1,1-3 122,0 0 1,-8-4 72,1 0 0,-4 2-66,-3-1 1,-3 0 89,-3-4 0,-2 1-317,-4 0 1,1-2-28,-4-1 0,0-2-430,-3-5 1,0-3-217,0 1 0,-4-4-48,-2 3 1,-3-4-347,-4 1 0,2-1 60,-5 2 0,1 0-170,-4 2 0,4 2 301,-1-1 1,2 4 241,-2 2 1,4 6 278,6 0 131,-3 6-372,8-1 1,-2 8 399,6 2 0,2 7-132,5 2 1,3 6 67,3 0 1,1 4-46,2-3 1,1 4-10,1-1 1,-1-3-114,2 0 0,-6-2 202,0-2 0,-2 0 21,2-2 1,-3-3-19,-3-4 0,-5 1 87,-2-1 0,-2-3 111,-1 0 1,0 1 85,0 2 1,-5 0 52,-5 1 1,0 3-253,-6 2 0,-3 7 162,-6 3 0,-10 10 1,16-16-1,0 0 0</inkml:trace>
  <inkml:trace contextRef="#ctx0" brushRef="#br1">5531 6564 9636,'-15'-4'-57,"-2"3"1,2-3 100,1 0 156,-4 3 1,8-3-458,-3 4 0,-1 1 14,-2 2 1,-2-1-31,-4 4 1,-2 0 167,-4 3 1,-5 1 16,-4-1 1,-5 3-247,-4 1 1,-2 3 343,-1 0 1,23-8-1,-1 1-7,-2-2 1,-1 1 0,0 1 0,-1 0-16,-2-1 0,1-1 0,1 0 1,0 0-114,0-1 0,0 0 0,0-2 1,1-2 183,-1 0 0,-1-1 0,1 0 0,-1-1 41,3 1 0,-1-2 0,2 0 1,1-2-77,0 0 1,1 0-1,-1-1 1,1-1 5,-2-1 0,0-1 1,-3 0-1,0-1-22,0-3 1,0 0 0,0 1-1,1 0 16,3 0 0,1-1 0,-1-1 0,-1 0 4,2 0 0,0-1 0,-2 0 0,0 0-134,1 1 0,1-1 0,0 0 1,0 0 153,-14-8 1,3 2 13,3 4 1,6 0-72,3 0 1,4 0 280,12 3 1,-2-3-285,8-3 1,5-4-284,8 0 1,5-5 98,10-1 1,5-1 179,-11 12 0,2 0 1,2 2-1,1 0 7,2-1 1,1 1-1,2 0 1,2 1 92,1 0 1,1 0 0,2 2 0,1-1-247,4 0 1,1 2-1,-1 2 1,2 1 269,2 0 0,2 1 1,-2 1-1,0 1-70,2 2 0,1 0 0,-1 1 0,2 0 2,5 2 1,-1 0 0,-3 0 0,0 1-354,2 0 0,0 1 0,-3 0 0,0 1 342,-1 1 0,-1 1 0,1 2 1,1 0-3,0 0 1,0 1-1,-3 1 1,-1 0-15,-1 0 0,1 1 1,-2 1-1,0 0-129,-1 2 0,-1-1 0,1 2 0,1 0 188,0 2 1,0-1-1,-4 0 1,-1-1-21,-1 1 0,0 1 0,-5 0 0,0 1-15,-3 0 1,0 0 0,-3 0-1,0 0 120,-2-1 0,-2 2 0,8 13-48,-11 3 1,-9-3 38,-6 3 0,-16 0 50,-8 3 0,-16 2-111,14-19 1,-3 0 0,-4 1 0,-1 1-46,-6 1 0,-1 0 0,-3 1 1,-2-1-570,-3 0 1,-1 0 0,3-1 0,-1-1 526,0-1 0,0 0 0,2-2 0,-1-1 0,1 0 0,-1 0 0</inkml:trace>
  <inkml:trace contextRef="#ctx0" brushRef="#br0">11415 8063 8410,'-17'0'-131,"1"0"1,-2 0 205,3 0 1,-3 0 63,0 0 0,-5 0 119,-2 0 1,-6 4-264,-3 3 1,-11 2-1,-4 3 1,20-3 0,-1 1-368,-2 2 1,-1 1 0,-5 0 0,-1 1 368,-3 0 1,0 0 0,1-2-1,0 0-369,0 1 0,1-1 0,0-2 0,0 0 357,0-1 1,-1 0 0,1-1 0,0-1 15,2-2 0,1-1 0,-1 1 0,1-1-231,3-1 1,-1 0 0,-1-1 0,0 0 241,0-2 1,1 0 0,-2 0 0,1 0-14,0 0 1,1 0 0,0-2 0,1-1 42,1-1 0,0-2 1,2 0-1,0-2 5,0-2 0,0-2 1,1 1-1,0-1-172,1 0 1,-1 0 0,1-2 0,0 1 139,4 0 0,1 1 0,1-1 0,0-1 501,-17-14 0,6 1-420,3 2 1,10-1 11,5 5 1,6-1 516,4 3 1,3 1-592,6-1 0,11-3-77,11 1 0,7-5-115,9 1 1,-17 11 0,2 1 123,3-1 0,1 0 1,2 1-1,0 1-81,2 0 1,1 0 0,1 1 0,2 2-3,2-1 1,1 1 0,3 0 0,1 1 85,0 1 1,0 1 0,2 2-1,1 0-184,-2 2 1,1 1-1,2 1 1,0 1 262,-14 0 1,0 2 0,1-1-1,1 1 1,0 0 0,0 1 15,1 2 1,0 0-1,0 1 1,0 0-1,-1 1 1,-1 0-2,0 0 1,-1 0 0,0 1 0,-1-1-1,1 1 1,-1 1 71,0-1 1,1 0 0,-1 0 0,16 5 0,-1 0 15,-2 0 1,-1 0 0,-4 0 0,-1 0-223,-6 0 0,-2 0 0,-4 0 0,-1 0 188,-2 0 0,-2 0 0,13 17 312,-12 0 0,-12 1-398,-13-1 1,-19 3 17,4-13 0,-4-1 0,-5 2 1,-3-1-50,-8 4 0,-2 0 0,0 2 0,-1 2 0,8-9 0,1 0 0,0 1 0</inkml:trace>
  <inkml:trace contextRef="#ctx0" brushRef="#br1">6285 6154 11366,'-14'-4'-389,"4"-2"387,-2-6 1,5 1 39,4-1 1,4 3 322,6 2 0,3-1-70,9 2 0,-1-1-376,1 1 0,-4-2-79,1 5 1,-2 0 118,2 3 0,0 0 69,-3 0 1,0 5 133,0 5 1,0 1-133,3 8 0,0-2-161,-3 8 1,3 3-25,0 3 0,2 3-38,4-3 0,-1 0-112,3-3 1,1 0 290,3 0 0,3 2-38,0-2 0,0 1 135,-3-7 0,0 0 5,0 0 0,3-2 23,0 1 0,3 2 96,-3-1 1,4 1 224,-4-2 0,3 0-299,-3 4 1,1-4-9,-1 0 0,-2 2-84,2-1 0,1 3 76,-1-4 0,1 1-49,-1-3 0,-1-1 37,4 1 0,-1 3-184,1-1 1,-1 4 26,-6-3 1,1 1-63,0-2 0,-1 2 39,-2 2 0,2 1-9,-2-4 0,2 0 59,1 0 1,0-1-14,-1 4 0,1-5 102,0 2 1,-3-2-92,0-2 1,3 4 196,3 0 1,-3-4-8,-3-2 1,1-1-16,5 4 1,-2-3-31,2-1 0,-2-4 13,-1 2 0,1 0 25,2 0 0,-4 0-62,1 0 1,0-3 65,-3 2 1,-1 2-78,1-2 1,-8 0-158,2-6 0,-6 2 42,3-2 1,-5-1-137,2 2-245,-3-1-111,-1 3 0,0-3-621,-3 1 205,2-5 921,-7 6 1,7-3 0,-2 4 0</inkml:trace>
  <inkml:trace contextRef="#ctx0" brushRef="#br1">8408 7169 9228,'-10'0'1229,"1"0"-2131,4 0 0,2 6 1613,6 3 1,3 5-279,7 8 1,2 3-156,7 6 1,2 6-213,3 7 1,-3 2-329,-13-21 0,0 0 0,0 0 0,1 1 232,-1 0 0,0 0 1,-1 1-1,0 0 7,6 23 1,-2-6 125,-1-7 0,-3-4-52,2-9 0,-2 1 312,-4-6 1,-2-6-107,-4-7 0,0-2 776,0 2-640,0-4 1,-1 2 477,-2-4 0,-3 0-500,-7 0 0,-2 0-303,-7 0 0,-3 0 73,-6 0 1,-3 0-100,-6 0 1,-7-3-367,21 1 0,-1 1 1,0-1-1,-2 1 287,0 1 1,0 0 0,-1-2-1,0 1-85,-1-1 0,-1 0 0,1 0 0,0 0-619,3 1 0,1-1 0,-20 0 741,10-4 0,7 2 0,2-3 0,5-1 0,3 2 0</inkml:trace>
  <inkml:trace contextRef="#ctx0" brushRef="#br1">11071 10801 25804,'-5'-10'-3277,"4"4"0,-2 0 0,-2 0 1727,0-4 0,-4 5 2134,-1 2 0,1 2 181,0 1 0,-2-3-360,-1 0 1,-3 0-394,-3 3 0,-2 3 1178,-2 0 1,2 3-80,-5-3 0,-1 4 136,-5 0 1,1-2-217,-4 1 1,4 0-414,-1 4 1,-2-2-409,-1-2 0,-3 2 167,0-1 0,1 0-307,2-1 0,-2 1 7,1-4 1,-2 0-81,-3-3 1,2 0-110,-3 0 0,3 0 181,1 0 0,0 0-173,-1 0 1,2-3-30,2 0 0,-2-3-109,2 3 1,-1 0 72,-2 3 1,6-1-87,-3-2 1,1 2 241,2-2 1,-1-2-19,1 2 0,6-4-149,0 1 1,1-6-159,3 0 1,-1-8-252,3 2 1,2-4-91,1 0 1,-5-1-93,3-5 0,-4 0 10,0 0 0,3-1-198,-3-2 1,-1 2 285,2-2 0,-4 2 149,3 1 0,4 3 47,6 0 0,2 4 266,0 0 1,2 2 3,2 4 1,2-2 191,4 5 0,1-2 222,2 2 0,2-2 298,4-1 0,5-3 169,1 3 1,4-3 174,3 0 0,1-3 57,5 2 0,4-1 207,3 4 1,-2-1 65,1 2 0,-1-2-150,1 5 0,-2 0-249,-4 2 1,3 2-364,0 2 1,3-1-266,-3 3 0,1 1-159,-1 3 1,1-3-27,3 0 0,3 0-145,-4 3 1,3-3-25,-6 0 1,4 0-28,0 3 1,4-3 19,1-1 0,2 0-93,-2 1 1,1 2 280,3-2 0,3 2 66,-3 1 1,3 0 12,-3 0 0,5 0-63,0 0 1,4 0-25,-3 0 0,-1 3-12,-2 0 1,0 3-109,3-2 0,-2 3-288,1-1 1,-1-1 336,-2 1 0,1 2-17,0 4 1,-8-2-63,-2 3 0,-2-2-63,3 2 1,0-2 22,2 5 1,-5-2-33,3 2 1,-4 1 34,0-1 1,-1 1-125,-2 2 0,-6-4 75,0 1 1,-5-4 22,-1 4 0,1-1 76,1 4 1,-4 0 118,2-1 0,-6 1-313,3-1 0,-2 2 309,2 2 0,-2-6-214,-2 3 0,-1-2 105,1 1 1,-5-2-254,0-1 1,-2-3 25,1 0 0,-2-2 41,-4 0 0,-4-1 704,-2 0 1,-9 4 430,-6-1 1,-8 6-442,-12 0 1,18-7 0,-2 1-356,-4 2 1,-1 0 0,-3 2 0,-2 1-210,-4 2 1,-2-1 215,-3 3 0,-1 0 0,13-6 0,0 1 0,0 0 0,-2 1 0,-1-1 0,1 1 0</inkml:trace>
  <inkml:trace contextRef="#ctx0" brushRef="#br1">5587 14162 16648,'-19'-4'-943,"0"-3"1,0 3 561,-3 1 0,-2 2 347,-4 1 0,-4 0 144,-2 0 0,-7 1-350,-6 2 1,-1 1 342,22-1 1,0 1 0,-1 0 0,1 0-3,-2-1 0,0 0 0,-1 0 0,0-1-90,-2 1 1,0 1 0,4-2-1,-1 1 108,-1 0 0,-1 0 0,3-1 0,0 0 14,-25-2 0,24 0 0,1 0-108,-26 0 1,1 0 147,0 0 1,-1-1-239,25 0 1,0-1 0,-2 1 0,0 0-29,-1-2 0,0 0 0,0 0 0,1-1-27,-1 0 1,0-1 0,2 0-1,0 1 46,-1-1 1,1 0-1,0-1 1,1-1-31,0-1 0,0 1 0,-23-8-2,5 0 1,4-1-42,8-3 0,1-2 81,2-1 0,7-1-148,3 1 0,2 2 92,7-5 1,3 3 21,6-3 1,4 5 130,6-2 1,4 2 106,11 2 1,7-5-120,8-2 1,5-2-46,-17 13 1,0 0-1,3 0 1,1 0 148,3 0 1,1 0 0,2 0 0,1-1 37,4 0 1,1-1 0,0 2-1,0 0-391,3 0 1,2 1 0,-1-2 0,2 2 331,2 0 0,1 1 1,-14 5-1,0 0 1,1 1-83,3-1 1,0 1 0,1 0 0,-2 2 0,0 0-1,1 1-324,0 0 0,1-1 0,-1 2 1,-1 1-1,1 0 0,-1 2 229,0 0 0,0 1 0,1 1 1,0 2-1,1 0 0,-1 2-6,-2-1 0,1 1 0,-1 1 0,-1 0 0,1 1 0,-2 0-317,15 5 0,-2 0 0,-1 2 0,0 0 153,-3 1 1,0 0-1,-4 1 1,0-1 77,-5 0 1,-1 1 0,-6-2 0,-2 0-149,13 12 0,-11 0 620,-10-1 0,-6 0-625,-7-2 0,-11-1 750,-10-2 0,-15 1-103,-11 5 0,15-12 1,-1 0 89,-4 2 0,-1-1 0,-3 1 0,-3 1 0,-3 1 1,-2 0-418,-2 1 0,-2 1 0,14-7 0,-1 1 0,1 0 0,-1 1 0,-1-1 0</inkml:trace>
  <inkml:trace contextRef="#ctx0" brushRef="#br1">9087 10437 25314,'-5'-1'-1639,"2"-2"1,-1 1-1,1-4 1,-1 4 665,1-1 0,1 2 1520,-5 1 0,4 4-349,-3 2 1,0 2 183,-3 2 1,1 0-148,-1 3 1,5-2-517,-5 4 0,-2 2 373,-1 5 1,-2-2 323,2 5 0,-3 0-129,-3 3 1,-1 3-373,1 0 0,-6 8-484,-4 2 0,-1 0 538,12-19 1,0 0 0,-14 18-28,14-18 1,0-1 0,0 1 0,-1 0 101,0 1 1,-1 0 0,2 0-1,0 0-9,0-1 0,0-1 1,1 2-1,1-1 55,-2-2 0,0 0 0,-13 22 10,-1-2 1,5-2-51,1 3 1,3-2-48,-3 1 0,5-2-329,-2 3 1,1-4 303,0-3 0,1 1-21,-2-4 0,-2 5 28,0-2 1,-3 1 5,-1-1 0,3 2 86,0-2 0,1 5-37,-1-2 0,0-2 215,3-7 1,-1 3-108,1 0 0,-1 3 44,-5-3 1,1 1-35,2-1 1,-2-1-162,2 4 1,-2 0 29,-1 0 0,1-2 38,3-4 1,-3 3 60,2 0 1,-2 3-66,-1-3 1,3 1-24,0-1 0,2-2-4,-2 2 1,-2 1 100,2-1 0,-1 0-73,1-3 0,-1 0 167,1 0 0,-1-1-175,1-2 0,-1 1 89,4-5 0,-2 5-27,2-1 1,-3 2-8,3 1 0,-3 0-193,4 0 0,-5 0 133,1 0 1,1 3-226,-1 0 1,6 0 35,0-3 1,1-1-166,2-3 0,3 2-26,0-4 0,2 0 88,-2-4 0,3 1 255,-2 0 0,-2 1-513,2-1 0,-1 1-82,4-8 0,1 3-13,2-2 0,-3 2 634,3-2 1,-2-1-1,-2-2 1</inkml:trace>
  <inkml:trace contextRef="#ctx0" brushRef="#br1">6871 12914 11421,'0'-5'-2146,"0"1"2703,-4 12 1,-1 7-174,-4 9 0,-1 4-57,1 3 1,-3 4-136,-1 5 0,1 3-359,3 7 0,-1 1 278,5-25 1,1 0 0,-1 21 40,2-7 1,2-2 176,1-4 1,0-10-380,0-9 0,4-5 117,2-3 1,3-3 234,4-4 0,-2-4-144,5-3 0,0-5 70,6-4 0,2-1-428,4-2 0,1 1 208,2-1 1,-1 3-873,4 1 0,1 4 864,5-2 0,-1 2 0,3 0 0,2 2 0,4 2 0</inkml:trace>
  <inkml:trace contextRef="#ctx0" brushRef="#br0">5121 2412 8419,'0'-15'-685,"0"2"681,0 3 0,0-2 201,0-1 0,0-2 71,0 3 1,5-2-292,4 2 1,2 0-30,4-3 0,2 3-53,5 0 0,-2-1 100,5 0 1,0 0-124,3 0 1,1-1-11,2-5 0,-1 4 124,4-1 0,-3 0 15,3-6 0,-3 2-115,3-2 0,-4 6 257,1 0 0,3 1-48,0-4 1,1 4 19,-1-1 1,2 4 5,-2-4 0,6 4 21,0-4 1,0 5-51,-2-1 0,-1 2-2,0 4 1,3-2-5,1 2 0,2 1 1,-2 2 1,0-1-73,-1 1 1,0-3 2,3 3 0,-1-3-260,2 2 0,1-2 293,-1 3 1,-1 0-7,4 3 1,-6 0 132,6 0 0,-4 0-120,1 0 0,2 4 17,1 2 1,-4 0-11,4 0 0,-3 0-102,3 3 0,3 2 35,-1 1 1,1-2-19,-4 3 1,1-3 5,0-1 0,-1 1-20,1-1 0,-2 0 101,-1 1 1,1-1-68,-1 0 0,1 1 135,2-1 1,-4 0-67,1 1 1,-1-1 57,4 0 0,1 0-99,-1 1 1,0 2 5,-6 1 1,3 2 50,0-2 0,0 3-10,0 0 0,-3-2-30,-4 2 0,0-1 8,1 4 0,-2-2 0,-2-1 1,1 1 5,-4-1 0,1 1 139,-1-2 1,-2 3-150,2-3 0,-3-1 15,-3-2 1,1 1 73,-4 0 0,2-1-236,-2-2 0,3-1 180,-3 0 1,-2-3-119,-4 1 0,4-2-477,-5 1 0,1 2 144,-7-2 0,0 0-1425,1 0 1794,-5 4 0,-1 5 0,-4 3 0</inkml:trace>
  <inkml:trace contextRef="#ctx0" brushRef="#br0">8910 2188 8454,'-14'0'107,"2"0"1,5 1 98,4 2 1,3 3 260,3 7 0,10-2-281,5 5 0,4-1-146,0 4 1,2-1-171,4 1 1,0-3 99,-1-1 1,1 0-83,0 0 0,-4-2 71,-2-7 1,-3 2 185,0-2 0,-4-1 245,-3 2 299,-6-5-464,-2 2 1,-12-1 169,-4 0 1,-6 3 68,-4-3 0,-2 5-100,-8-2 0,2 2-417,-4 1 1,3-2 174,-3-1 0,4 0-846,-1 3 0,3 1-232,3-1 1,0 4 955,3 3 0,0 1 0,3 2 0</inkml:trace>
  <inkml:trace contextRef="#ctx0" brushRef="#br0">9562 3054 8323,'-24'-9'-468,"1"-1"563,1 1 1,5 4 549,-1 2 0,4 2-357,-1 1 1,-2 4-323,-4 2 1,0 2 7,-4 2 1,0 3-235,-3 3 1,-4-2 81,-2 2 1,2-1 167,1 4 0,1-4-85,-1 1 1,-2-4 109,-4 4 0,-1-4-231,1 4 1,-3-5 249,-1 1 0,-3-4 17,0-2 0,-1-1 95,-2 1 0,1 2-71,-1-5 1,-3 3 34,23-5 0,1 1 1,-26 5-285,26-4 1,-1 0 0,-24 6 256,24-5 1,1 1 0,-2 0 0,0-1-24,0 1 1,0 0 0,1-1-1,-1 0 2,0-1 0,0 0 0,2 1 1,0-1-16,-24 0 0,2 4-12,-1-4 1,1 0-13,2-3 1,-2 0-136,-2 0 0,1 0 47,21 0 0,0 0 1,-23 3 43,23-2 1,0 1 0,-22 1 22,-3-3 1,25 0-1,0 0 4,-1 0 0,-1 0 0,0 0 0,1 1-3,1 1 1,0-1 0,0 0 0,0 0-4,0 2 1,0 1 0,-1-3-1,0 0 8,1 0 1,1 1 0,-2 0 0,1 0 10,-22 1 0,0 0-204,4-3 0,-4 0 143,0 0 1,1 0 50,2 0 1,4-1 10,-1-2 1,-1 1 43,-2-4 1,2 0 5,4 0 0,2-1 1,-4 4 1,0-4 123,0 0 0,2-1-128,7-1 1,-1 3-23,4-1 0,-4-2-106,1-3 0,2-1 125,1 4 0,1 0-160,-1-1 1,2 0 107,-2-2 1,2 1-19,1-1 0,4 1 237,2-2 1,-1 0-152,2-3 0,0 0 413,6 3 1,-3-2-456,2 2 1,0-2 377,0 2 1,0-2-352,3 2 0,-2 1 90,2 3 0,-2-1-69,3 1 0,-2 1-7,2 2 0,1-2-7,-1 5-52,-3-4 1,5 6-46,-2-2 0,1-1-162,2 1 0,0-1-142,-1 4 268,1 0 1,0 0 16,-1 0-33,1 0 67,0 0 1,0 0 33,-1 0 1,4 0 88,0 0-76,4 5 1,-6-3-25,5 4 1,-1-3-302,1 3 283,2 0 1,-3 7-48,4-1 1,0 2 41,0-2 0,3-1-4,0 5 0,4 1 25,0 4 1,1 0 121,1 4 0,1-3-68,-1 2 1,1-2-51,3 3 1,-3-1-10,2 1 0,2-3 18,-2-3 0,1-3 6,-4 3 1,0-5 41,1 4 1,-1-5 2,0-1 0,0-2 24,1 0 22,-5-1 284,3-4-288,-7-1 1,2-4 108,-6 0 0,-2-4-76,-4-2 0,-2-2-128,-1-2 1,-1 1 17,-3 0 1,-2-4-109,3 1 0,-4-5 106,-2 2 1,1 0-134,-2 0 0,2-4 81,-2-3 0,2-2-163,-2 2 0,4-4-25,2 1 0,3-2 105,4-1 1,-3 1-32,3 3 1,-1-2 8,6 4 0,1-3-182,3 4 1,0-1 203,0 3 1,1 5-25,2 1 1,0 3 84,3 1 0,3 0-70,3 3 1,5 2 165,-1 4 1,1 0-95,2 0 1,3 4 130,3 2 0,-1 3-32,1 0 1,0 1 209,3 3 1,0-2-138,0 5 0,-2-5-17,-1 1 0,1 0-443,-4 0 0,2-1 135,-6 1 1,2-1-1708,-8 2 1894,5-3 0,-7 12 0,4-3 0</inkml:trace>
  <inkml:trace contextRef="#ctx0" brushRef="#br0">6182 6164 8509,'-6'-13'-652,"1"1"244,1 1 1,1 0 977,3 2 0,1 0-133,2-1 0,3 2-431,7 2 1,-2-1 90,4 3 0,-2-2-214,2 3 1,-2 0 47,2 3 1,-3 1 111,0 2 1,-2 2-76,0 5 0,-1 3 109,0 3 1,4 1-157,-1 2 1,1-1 37,-4 1 1,4 0 40,3-1 1,-1-2 25,4-1 1,-1-2-2,6 2 0,1-3 165,3 0 1,1-3-159,2-2 0,2 1 155,5-2 1,-1 2-245,0 2 1,-3-1 205,0 0 0,0 4-43,4-1 1,-4 4-7,0-4 0,-3 5-42,3-2 1,2 2-32,2-2 1,1 2-48,-5-5 1,2 4 91,2-4 0,3 1-86,2-4 1,-1 0 59,-2 0 0,-2 1-14,0-1 0,1 3 10,-2 1 1,-1-1 6,-5-2 1,-2 0 77,2 2 0,1 0 9,0 3 0,-1 0 62,-4 0 1,5 2-109,-1-5 1,3 5 0,-3-2 1,1-1 5,-1-2 1,-1-1-30,4-2 0,0 3-22,3 1 1,-2-4-21,-1-3 1,-1 0-31,1 4 0,1 2-24,-4 1 0,-3 0-61,-3-1 1,-3-1 121,2 1 0,-2 2-70,3-2 0,-5 1 48,-2 0 0,1-3-24,-4 3 0,5 0 20,-1 0 1,1 0 6,-4-1 0,1-1 115,2 1 0,3 2-108,0-2 0,-2 0-31,-4-2 0,1-1 23,-1 0 1,1 1-24,2-1 0,-4-1 31,-3-2 1,-2 3 0,0-3 0,-2-1 31,-2 1 1,-1-3 63,-2 4-81,-2-5 0,4 3 48,-5-2 120,0-2 1,-5 3-96,-1-4 1,-2-1-203,-1-2 0,-2 2 12,-1-2 1,0-2-140,-3-2 1,-1-1 172,-2-1 0,2 0-154,1-1 0,-1-2 93,-2-1 0,3-2 11,3 3 1,-2-2 183,2 2 1,-2 0-164,2-3 1,3 2 176,-1-2 1,1 2-39,3-2 1,2 4 400,1-2-250,2 3-123,1 0 1,1 5-79,2 2 0,2 2-108,4 1 1,4 4 132,-1 2 1,6 3-9,0 0 0,1 5 49,3 1 1,-2 3 28,2 0 0,2 2 9,4 2 1,1-2-6,2 5 1,1-3-91,2 3 1,2-4 82,-2 4 1,-3-7 6,-3 0 0,-5-5 377,-7-1-332,-3-1 0,-8-5 59,-2 0 0,-11-3-79,-8 3 0,-9 5-430,-10 4 1,-9 8 120,20-10 1,-2 2 171,-4 2 0,-2 2 0,2 1 0,-2 0 0,-4 4 0,-2-1 0,-2 1 0,1 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6005 8929 14154,'-9'0'-400,"0"0"1,3 0-216,-1 0 1,1 4 800,-3 2 1,0 7-237,-1 2 1,0 4 222,-2 3 0,-1 6-129,-5 6 1,1 3-146,-5 3 1,-2 4 51,12-19 1,0 0 0,-1-2-1,0 1-115,0 1 1,1 0-1,-11 22-4,5 0 1,3-2-264,3-1 0,2-7 98,4-6 0,2-6 96,4-3 0,1-7-328,2-2 1,3-7 184,7-3 0,1-3 369,5-3 0,-1-6 1,1-6-1</inkml:trace>
  <inkml:trace contextRef="#ctx0" brushRef="#br0">5968 8994 8877,'-4'-24'-920,"2"2"909,-4 3 0,4 5 1391,-1 1-1332,2 7 213,1 2-255,4 16 0,-2-3 127,4 9 1,0 0 169,4 3 0,-1 3-238,0 4 1,0 4-4,1 2 1,0 3-81,3 0 1,0 3 58,3 1 1,4 2-346,-1-3 0,3 0 369,-1-6 1,-1 0-159,2-6 0,-6-2 67,0-8 1,-6-3-177,-1-3 0,0-1-525,-6-2 229,0-4 0,-8 2 274,-5-4 234,-7 5 1,-7-3-1,-4 4 1</inkml:trace>
  <inkml:trace contextRef="#ctx0" brushRef="#br1">5810 9451 8406,'-13'-18'0,"3"2"0,5-1 253,5 1 0,7 6 413,3 1 0,5 6-812,1-1 0,4 3 200,2 1 1,3 0-617,-3 0 1,3 0 305,0 0 1,2 0-318,1 0 0,1 1 573,2 3 0,2 1 0,4 4 0</inkml:trace>
  <inkml:trace contextRef="#ctx0" brushRef="#br0">6406 8966 8650,'0'-9'-426,"0"0"658,0-1 235,0 5-472,0 1 1,0 11 65,0 3 0,0 5 70,0 1 0,1 5 91,2 4 0,-1 3-188,4 3 1,-4-1 29,1 4 0,-2 0 61,-1 4 1,4 2-117,-1 0 1,0-3-77,-3-6 1,3-2 40,0-1 0,0-5 50,-3-1 0,1-7 167,2-6-79,-2-4 149,3-5 0,-4-1-192,0-2 0,-3-2-48,0-5 0,-3-2 85,3 0 0,0-5 28,3 2 0,0-4 37,0-3 1,0 3-27,0-3 1,0 2-32,0 2 1,3 0-104,0 2 0,4 0-269,-1 3 1,4 1-1046,2 3 0,-1 4 794,1 1 0,1 4 484,0 4 1,2 2 240,-2 6 1,-1 0 47,-3 3 1,0 1-146,-3 2 1,-2 1 59,-4-1 1,0 0-55,0-2 1,-1 1-133,-2-1 0,-2-3 39,-5 0 0,0 0-96,-2-1 0,1 1-31,-1-4 1,1 0-260,-2 1 1,6-4-230,-2 0 1,2-3-101,1 3 683,2-3 0,8 1 0,1-4 1</inkml:trace>
  <inkml:trace contextRef="#ctx0" brushRef="#br1">6806 9339 8587,'0'-15'-237,"0"3"0,0 2 45,0 0 1,0 1-510,0 0 595,0 3 0,-4 2-7,-2 4 1,-2 3 450,-2 1 1,1 6-130,0-1 1,-1 4-38,1-1 1,1-1-98,2 5 0,1-2-40,5 2 1,0 0 13,0-3 0,5 2 44,1-2 0,0-1-19,3-2 1,-1-2 8,4-2 1,-2 1-164,0-4 0,2 0 118,0-3 1,2 0-154,-2 0 0,-1 0 142,1 0 1,-3-4-67,-2-2 0,0-3-37,-4-4 0,3 2-21,-3-5 1,0 5 6,-3-1 0,0-2-180,0 2 0,0-1 131,0 4 0,0 0 61,0-1 0,0 1 144,0 0-221,0 0 184,4-1 9,2 1 1,3 4 449,0 2-364,1 2 0,2 2 162,0 2 0,1 3-179,-4 6 0,0 0-29,1 3 0,2-2 129,1 2 1,-1 0-112,-3 0 0,0 2-18,-3-5 0,1 1 0,-4-4 0,3 0 30,-3 1 151,1-5 247,-4-1-637,0-4-89,0-8 0,0 0 84,0-7 0,1 3-3,2 0 1,1-2 52,2-2 0,2-1-224,-1 2 0,1-3 154,1 3 0,0 1-47,1 2 1,2-1 59,1 0 0,0 1 26,-1 2 1,-1 2-17,1 2 1,-1-1 19,-2 4 1,0-4 226,0 4 17,1 0 342,-1 3-142,-4 0 39,4 0 0,-8 1-10,2 2 1,-2-1-186,-1 5 1,0-1-63,0 3 1,0 0 51,0 1 0,1 0-228,2 2 0,-2 0 43,2 3 0,-1-3-119,1 0 1,-1 2 90,4-2 1,-2 5-208,2-2 1,-4-1-68,1-2 1,1 1 187,-1 0 0,1-1-120,-1-2 0,-2-1-72,3 0-478,-3-4 804,-1-1 0,0-4 0</inkml:trace>
  <inkml:trace contextRef="#ctx0" brushRef="#br1">7290 9199 8587,'-11'-14'237,"2"1"612,1 3-506,3 1-508,1 3 529,4 6 0,1 5-148,2 1 1,2 2-173,5-2 0,0 1 89,3 0 1,-3 1-563,2-2 1,-1 2-40,-2 2 0,0 0-275,1 3 0,-1-3 743,0 2 0,1 3 0,-1-1 0</inkml:trace>
  <inkml:trace contextRef="#ctx0" brushRef="#br1">6164 9748 8491,'-3'-10'0,"0"-2"0,2 1 407,7-1 0,5 5-98,11 0 0,6 5-65,6-1 0,6 2 149,4 1 1,8 0-437,-24 0 1,0 0-1,2 1 1,-1-1 272,1 2 0,-1-1 0,2 0 0,-1-1-75,3 2 0,0 0 1,-1-2-1,0 1-167,-1-1 1,0 0 0,-3 0 0,0 0 256,21 0 0,-1 0-640,-2 0 1,-10 1-14,-5 2 1,-10-1-425,-2 4 0,-5 0 113,-4 4 0,-5-1 719,-2 0 0,2 0 0,0 1 0</inkml:trace>
  <inkml:trace contextRef="#ctx0" brushRef="#br1">6313 10112 8514,'10'1'1013,"3"2"0,2 7-775,7 9 0,2 9-12,3 9 0,1 1-746,0 6 1,-3-3 583,0-1 1,-4-1 130,0-11 1,-1-7-75,-1-8 1,-2-4-54,-1-3 0,0 1-625,-3-3 0,0-1 557,0-3 0,-3-4 0,3-2 0</inkml:trace>
  <inkml:trace contextRef="#ctx0" brushRef="#br1">6741 10046 8577,'-41'0'0,"3"0"0,5 7 1638,5 5 0,-4 12-1221,-2 13 1,16-14 0,-1 1-199,-1 3 1,0 1 0,-1 0 0,-1 0-60,-1 2 0,0-1 0,-2 1 0,1-1-432,1 0 1,-1-2 0,1-1-1,0-1-207,4-3 0,1-1 1,0 1-1,2 0 479,-9 24 0,2-1 0,4 1 0,1 3 0</inkml:trace>
  <inkml:trace contextRef="#ctx0" brushRef="#br0">624 9953 17592,'-15'0'0,"2"-3"-506,4 0 513,3-4-496,2 2 0,13 0 1226,3 1 1,5 3-441,1 1 1,2 3-210,2 1 1,1 3-402,5-1 1,0 2 140,0 2 1,0-4 85,0 0 0,5 0-1,4 4 0,2-5 185,4-2 0,-1-2-344,2-1 0,1 0 282,-1 0 0,-3 0 142,0 0 1,-6-1 137,-1-2 1,-4 1 90,1-5 0,-6 4-40,-3-3 1,-7 4 298,-3-1-137,-1 2-223,-6 1 374,-1 0-289,-12 0 0,2 0-402,-7 0 0,2-1-199,-2-2 1,-1 1-312,-5-4 0,1 2 189,-1-2 0,-3 1-361,1-1 0,-2-3 42,1-1 0,2 1 176,-1-4 0,1 3 182,1 1 1,2-4-192,1 1 0,2-4 70,1 4 0,6-5 230,-2 2 0,3-2 253,0 2 1,1 1-23,5 5 522,0 0 1,5 1 258,1 1 1,2 3-301,1 4 0,5 1 69,1 2 1,3 3-201,0 3 1,2 3-315,2 1 0,-1 2-102,3-2 0,5 2 13,5-2 0,0 2-51,0-3 0,0 1-332,3-4 1,2 1 470,-1-1 1,-3-1 103,-7-2 0,-4 2 214,-3-5 0,-5 1 353,-4-1-469,-6-2 0,-1 4-293,-5-2 1,-6 2 483,-3 5 0,-8 3 840,-8 3-1124,-10 5 0,14-5 0,-1 0 0,-4 4 0,0-1 0</inkml:trace>
  <inkml:trace contextRef="#ctx0" brushRef="#br0">11201 8734 24760,'-16'0'-577,"1"0"1,3-4 71,-4 1 1,-3 0 478,-2 3 1,-6 4 213,-1 3 1,-4 2 144,-6 3 1,-2-1 70,0 1 0,-5-3-83,2-2 1,-4 0 9,-2-4 0,1 3-76,-2-3 0,-1 0 18,-2-3 1,26 0 0,-1-1-222,0 0 1,0-1-1,0 1 1,-1 0-103,0-2 0,-1 0 1,0 0-1,-1 1-177,-1-1 0,-1 0 0,0-2 1,-1 1 81,-2 1 0,1 0 0,0-1 0,1 0-87,-3-1 1,0 1 0,1-1-1,-1-1 74,0 0 1,0 0-1,3 0 1,1 0 11,0-1 1,0-1-1,4 0 1,0 0 22,1-1 1,1 0 0,1 0-1,1-1 18,-19-9 0,0 0-85,4-3 1,0 1-191,6-3 0,2-1-84,4-3 1,-3-1-45,0-2 0,3 1-192,3-4 0,5 3-49,-2-4 0,10 1-96,2-3 0,8 4 328,2 2 0,9 2 518,10 1 1,6 2 247,9-2 1,5 6 145,-14 8 1,0 0 0,3 0 0,1 2 110,3-2 1,1 0-1,4 0 1,2 0 46,4 0 1,1 0 0,0 0 0,0 1 91,4 0 0,1 1 1,0 1-1,1 0-155,1 3 1,0 1 0,-15 2 0,1 1 0,0-1-161,3 2 1,1 0 0,-1 0-1,-1 1 1,-1 0 0,0 1-200,2 0 0,1-1 1,-1 2-1,-1 1 0,-1 0 1,1 1-150,-1 1 1,0 0 0,1 0 0,0 2 0,0-1 0,1 2-101,1 1 1,1 0 0,-1 1 0,-2-2 0,0 1 0,0 0-51,-1 1 1,0 1-1,1-1 1,-2 0-1,0 0 1,-1 1-57,-1 0 1,-1 0 0,0 1 0,1-1 0,0 0 0,-1 1-46,13 4 0,-1 0 0,-3-1 0,-3 1-1,-8-2 0,-2 0 1,-2 2-1,-2-1-249,14 12 0,-6 2-30,-12 1 1,-8-3-446,-11 0 1,-5-1 613,-8 4 1,-6 0 731,-15 0 0,-8-3 49,-7 0 1,19-13-1,-2 1-224,-3 1 1,-1 0-1,-3 2 1,-1 0 142,-1 1 0,-1 0 1,-2 0-1,-1-1-381,0 1 0,0 0 0,-3 2 1,-2 0 457,14-4 1,0-1 0,0 1-398,-3 1 0,-1 1 0,0 0 0,0-1 0,0 1 0,-1 0 0,-1 2 0,-1 0 0</inkml:trace>
  <inkml:trace contextRef="#ctx0" brushRef="#br0">15894 10512 24940,'-9'-7'-1639,"3"-3"1,3 0-1,6 4 1,6 2 1303,7 4 1,4 0 924,4 0 0,2 0-109,8 0 0,6 0-164,6 0 1,-19 0 0,0 0-27,5 0 1,1 0 0,-1-2 0,0 0-101,5-1 0,1-1 1,0 0-1,2 0 355,1-1 0,1 1 0,2-1 0,1 0 12,3 1 0,0-1 1,0 0-1,-1 1-518,1-1 0,0 1 0,1 1 0,1 0-27,1 2 1,1-1 0,-1 2 0,1-1 54,-16 1 1,1 0 0,-1 0 0,16 0 0,-1 0-92,0 0 0,1 0 1,-1 1-1,0-1 35,-1 2 1,-1-1-1,2 0 1,0 0-155,0 2 0,0 1 0,-5-3 0,-1 1 108,-1 1 1,-1 0 0,-3-2 0,-1 0 3,0 1 0,-1-1 0,-1 0 0,-1-1-8,0 0 1,-1 0 0,-5 0-1,0 0 58,0 0 0,-1 0 0,-1 0 0,-1 0-14,1 0 1,0 0-1,0 0 1,0-1 31,0 0 0,-1-1 0,26 1 41,-26 0 1,-1-1 0,24-2 97,-24 2 1,0 1 0,1-2-1,0-1 121,3 3 1,-1-1 0,0-1 0,0 0-128,2 1 0,0 1 1,-1-1-1,-1 1-87,2 1 1,0 0-1,1 0 1,-1 0-70,3 0 0,1 0 0,-4 0 0,1 1 35,0 0 1,1 1 0,-3-1-1,-1 0-78,0 2 0,1 0 0,-2 0 0,1-1 18,-1 2 0,0-1 0,23 1 14,-1-4 0,1 0 120,-2 0 0,4 0 190,-3 0 0,-1-1-29,-2-2 0,-5 1-74,-1-5 1,-5 5-108,-5-1 0,-4-1 308,-9 1-477,-3 0 1,-3 2-463,-5-2-1716,-3 2 682,-4-3 1,-4 7 1368,-3 0 0,-5 4 0,-3-2 0</inkml:trace>
  <inkml:trace contextRef="#ctx0" brushRef="#br0">14776 3231 13756,'-9'0'-681,"3"-1"247,0-2 601,4-2 0,-3-2 154,5 1 1,6 0-275,3-3 0,5-1-115,8 1 1,3-1-105,6-3 0,3-2-77,6-7 0,4-3-241,-20 10 1,2-1 0,0 0-1,0-1 316,4-1 0,-1-1 1,0-2-1,0 0 173,2 0 1,0-1 0,0-2-1,0-1-33,2 1 1,0-1 0,-3 0 0,1 0-110,-2 2 0,1-1 0,-2 1 0,0 0 128,0 0 1,0-1-1,1 0 1,0 0 10,-1 0 0,0 1 0,0-1 0,-1 1 79,-2 2 1,0 1-1,-2 0 1,1-1-66,1 1 1,0 0-1,-2-1 1,0 0-58,-1-1 0,0 1 0,0 0 0,1 0 139,-1 3 0,0-1 0,-1 0 0,0 1-48,1-1 1,0 1-1,-3-1 1,1 1-37,0 1 0,0 0 0,14-12 119,-2 4 0,-4 5-130,0-2 1,0 2-21,0 2 0,-4 3-145,-2 3 0,-4 1 642,-2 2 1,0 4-681,-3 2 0,-1 2 493,-2 1 1,-1 0-330,0 0 0,-3 1 161,1 2 0,-1 3-121,3 7 1,-3-2 172,1 5 0,-1 3-77,3 6 0,-1 3 172,-1 3 0,1 2-244,-2 4 1,-1 8-264,1 1 1,-3 3 190,0-2 0,1 4 95,-3-23 1,1 0 0,0 1-1,-1 1-15,-1 1 1,0 0-1,0 1 1,0 0-205,0-1 1,0 0 0,1 0 0,1-1 258,0 1 1,-1 0 0,1 0 0,-1 0-49,-1 0 1,0 0 0,1-3 0,-1-1-58,3 23 0,-1-5 52,5-2 1,-2-4 4,1 2 0,2-7-46,-1-3 0,-2-3 77,1-3 1,-3-3-171,3-3 0,-4-3 337,1-1 1,-2-4-398,-1 2 0,0-3 501,0 0 1,-4-2-377,-2-2 1,-3 2 151,-4-2 1,0-1-133,-3-2 0,-1-2 76,1-1 0,-1 0-72,-2 0 1,0 0 170,1 0 0,-1-1-154,1-2 1,-2 1 8,-2-5 1,-2 2-12,-3-1 1,-1-2-8,0 1 1,-4 2-9,-3-1 0,-4 1-193,-1-1 1,-5 2 193,2 4 1,-4 0 5,-2 0 1,0 0-5,-4 0 0,4 0 11,-4 0 1,0-1-8,25-1 0,0 0 0,1 2 0,-1-1 5,2 0 1,0-1 0,-2 0 0,1 0-1,0 1 0,1-1 0,-2 0 0,0 1 39,-1 1 1,-1 0 0,1 0 0,0 0-195,-2 0 0,0 0 0,2 0 0,-1 0 193,-1 0 0,0 0 0,0 0 0,-1 1-24,-2 0 0,0 1 0,1 0 0,0 1-45,-2 2 0,1 0 0,1 0 1,0 0-19,0 1 0,1 0 0,0 0 1,1-1-104,-2 1 0,1 0 0,2 1 0,1 0-43,-2-1 0,0 0 0,1 2 0,2-1-204,0 0 0,0-1 0,0 2 0,1 0 400,0 0 0,1 0 0,-1 2 0,1 1 0,-20 10 0,3 0 0,4-1 0,2-2 0</inkml:trace>
  <inkml:trace contextRef="#ctx0" brushRef="#br1">14646 1108 8403,'-6'0'81,"0"0"193,-1 0 0,2 2-60,2 4 0,2 7 53,1 12 0,3 1-163,0 12 1,-1 5-5,-3-17 1,-1 1 0,0 2 0,-1 1-323,-1 1 0,-1 0 1,0 0-1,0 1 307,1-1 0,-1 0 1,2-2-1,0 0-229,-3 21 0,4-6 5,-1-10 1,1-6-33,2-6 0,4-3 181,-1-4 1,1-2 54,-1-7 364,2-2 1,8-4-157,-1 0 1,1-1 841,0-2 0,2-1-578,7-3 0,2-3-23,4 4 0,0-5-195,0 5 1,4-2-59,2-1 0,2 2-198,1 1 1,0 4 151,-3-1 1,1 2-262,-4 1 1,-1 4 80,-5 2 0,-6 2-383,-3-2 0,-5 2 17,2-2 1,-7 0-632,-3 0 560,-2 0 0,-2 3-427,-2 1 829,-2 3 0,-9 1 0,0 5 0</inkml:trace>
  <inkml:trace contextRef="#ctx0" brushRef="#br1">17877 1741 8321,'0'-9'-886,"0"0"886,0-5 0,0 4 0,0-3 508,0 7 1,0 3 66,0 6 1,0 7 26,0 9 1,3 9-221,0 9 1,1 10-144,-2-20 1,-1 2 0,0 1 0,-1 1-363,2 2 0,-1 2 1,0 2-1,-1 1 252,1 4 0,-2 0 1,1 3-1,0 1-364,1 2 0,-2 1 0,1 1 0,-1 1 364,0-3 1,-1 0-1,2-2 1,-1-2-177,0-4 1,-1-2-1,1-3 1,1-1-29,0-3 0,0 0 1,0-1-1,0-1-353,0 21 0,0-6 231,0-7 0,3 0-34,0-6 0,0 2-286,-3-5 0,1-3 194,3-10 0,-3-1 603,2-5-873,-2-4 868,-1-1-275,0-12 0,4-2 0,1-9 0</inkml:trace>
  <inkml:trace contextRef="#ctx0" brushRef="#br1">17895 1844 8248,'0'-11'0,"0"-1"0,1 1 0,3-1 0,-2 3 0,4 3 0,3 1 0,4 5 0,4 6 0,2 3 0,0 8 0,6 8 0,0 6 0,3 3 0,3 3 506,0 0 1,-12-17-1,0 1-229,0 1 0,0 0 1,3 1-1,0 0-218,1 2 1,1 0 0,-1-3 0,0 0-1,2 2 1,0-1-1,-1-3 1,-1 0-32,1 1 0,-1-1 0,1-2 0,0-1 102,1 0 0,-1 0 0,-1 0 0,-1-1-51,1 1 1,0 0 0,-2 1 0,0-1-21,0-1 1,1-1-1,-2 3 1,1 1 76,0-1 0,1 1 0,17 15 107,-18-15 0,-1-1 0,15 14-78,-1 2 0,0-2-416,3 2 1,-3-4 250,1 1 1,-5-5 131,1-2 1,-1-2-326,1 3 1,-2-4 158,2 0 0,-3-4-105,-4-2 1,2-3-18,-4 0 0,-1-2 110,-6-4 1,2-1 469,-5-2 1,1-2-430,-4 2 1,-3-2 837,0-1-826,-4 0 0,3-1 812,-5-2-385,0 2-369,0-7 0,-5 6-83,-1-5 0,-2 5-217,-1-1 1,-4 2 65,1 1 0,-8-3 137,2 0 0,-4 0-135,0 3 1,-2 1 37,-4 2 1,-4-1 83,-2 4 1,-2-3-52,-1 4 0,-5-4-24,-1 3 1,-3-3 188,0 3 1,-2-3-326,-1 4 1,1-5 262,-2 1 1,0 1 12,0-1 0,4 1 62,6-1 1,2-2-128,1 2 1,-1-2 8,1-1 1,4 1 46,2 3 1,5-3-221,1 2 0,2 1-463,2-1 29,-1 0-671,12-3 1203,0 0 0,7 0 111,6 0 0,7 0 0,4 0 0</inkml:trace>
  <inkml:trace contextRef="#ctx0" brushRef="#br0">18566 819 9830,'-6'0'-295,"-1"0"0,4 0-1202,-3 0 1155,4 0 0,-5 6 356,4 3 0,-1 6 1178,0 10 0,3 4-544,-2 8 1,1 9-515,-1 4 1,3-23 0,-1 0-281,0 3 1,-1-1-1,1-1 1,1 0 162,0 0 0,0 0 0,4 24 13,2-6 0,4-6-218,2-3 0,3-10 11,3-2 1,2-9 132,2-3 1,-2-6 21,5-1 0,-3-4-32,3 1 1,-6-7 287,0-5 0,0-3 324,-4-6 1,3 0-447,0-7 0,-2 1-61,-1-4 1,-2-4 25,2-3 0,-4 0-12,-2 1 0,-1-3-66,-5 0 1,0-3 45,-3-6 1,0 1-178,0-4 1,-1 5 329,-2 4 1,-1 6-43,-2 3 0,-2 8 187,1 7-190,3 3 13,0 12-1959,4-3 1497,0 4 0,7 0 296,3 0 0,5 4 0,0 1 0</inkml:trace>
  <inkml:trace contextRef="#ctx0" brushRef="#br0">20782 3119 9620,'-5'-9'-411,"1"0"1,5-1 811,2 1 1,6 0 41,6-1 0,4 0-249,3-2 0,6-1 11,6-6 0,3 2-95,3-8 1,-17 12 0,1 0-250,2-2 0,1-1 0,2-2 1,2-1 199,1-2 0,1-2 0,0 1 0,0-1-361,3 0 0,0-1 0,-3 0 0,1-1 324,0 0 0,0 0 0,-1-2 0,0 0 19,0 1 0,-1 0 1,1 0-1,-1 0-79,-1 0 1,0-1 0,-1 1 0,-1-1 37,-2 0 0,-2-2 0,0 2 0,-2-1-133,-1-1 1,-1 2 0,-3 3 0,0 0 180,-1 2 0,0 1 0,12-18 85,-4 5 0,-1 2 9,-5 4 1,-2 9 537,-8 3 1,-1 5-397,-2 1 1,2 4 531,-5 0 1,3 3-808,-3-3 1,1 4 1223,-1-2-1359,-2 3-41,3 1-50,-4 5 0,0 1 366,0 6 0,0 5-192,0 8 0,-1 0 291,-2 10 0,2 3-62,-2 5 0,2 5-270,1 5 1,0-27 0,0 1 205,0 4 0,0 1 1,0-3-1,1 0-61,0 2 0,1 1 0,0-1 0,1 0-2,2 1 0,0 1 1,-1-1-1,1-1-103,0-1 1,-1-1-1,1 1 1,0-1 84,0-3 0,-1 1 0,2 23-123,0 0 0,-4-10 150,2-2 0,0-7 12,-1 0 0,3-4-84,-3-6 0,4 0 45,0-9 1,-2 4-202,1-4 812,0 1-768,-1-4 58,-1-4-206,-4-1 156,0-4 1,-4 0 14,-2 0 1,-5-4-68,-2-2 0,-3-2 63,0-2 0,-2 0 15,-4-2 1,1-2-47,-4-1 1,1-3 3,-4 3 0,-1-3-125,-2-1 0,-2 2 92,-5 1 0,-2 0-181,0 3 0,-8 4 251,1 3 0,21 4 0,0 2 178,-1-2 0,1 1 0,-26 0 44,-1 1 1,5 1 51,-2 2 1,1-1-167,2 4 0,2-1 33,8 1 1,1 2-19,2-5 1,3 0 5,6-3 0,2 0-352,5 0 1,3-3 107,3 0 0,2-2-1793,4 2 914,-2 2 0,8-6 1213,0 4 1,8-4 0,7 2 0</inkml:trace>
  <inkml:trace contextRef="#ctx0" brushRef="#br1">20996 1117 8847,'4'24'778,"2"4"0,3 10-708,0 12 0,-5-22 0,0 2-387,0 5 0,-2 1 0,1 0 1,-1 0 278,-2 3 1,0-1-1,-1-4 1,0-2 76,0-1 0,-1-3 0,-2 20-32,-2-11 1,2-5 342,4-7 0,0-9-435,0-7 1056,0-6-794,0 1 1,3-5 272,0-2 0,7-2-54,0-4 1,5-1 287,1 1 1,6-1-409,2-3 1,3 3-127,1-3 1,4 4-39,2 3 1,3-1-157,0 4 1,-3 0 121,0 3 0,-1 0-257,1 0 1,-3 4-341,-6 2 0,-2 3 248,-4 4 0,-8-3-519,-2 2 489,-1-1 0,1-2-638,0 0 1,-3-2-14,1-1 952,-1-4 0,3 6 0,0-3 0</inkml:trace>
  <inkml:trace contextRef="#ctx0" brushRef="#br0">20456 754 15677,'-1'-10'-1639,"-2"-3"1,2 0 891,-2-3 0,4 4 2234,5 6 0,5 2-491,11 4 0,2 6-837,4 6 0,1 9-124,2 13 1,-13-13 0,0 3-283,2 4 0,0 3 1,4 2-1,1 3 184,0 3 1,0 3-1,-7-13 1,0 2-1,0 0-313,2 0 0,-1 1 1,1 1-1,3 2 1,0 1-1,1 0 345,1 2 0,1-1 1,0 0-1,2 2 0,0 1 1,1-1-55,0-1 1,0-1 0,0 0 0,-1 0 0,0 0 0,0-1-57,-1-5 1,0 0-1,0 0 1,-2-2-1,0-1 1,0-1 116,12 10 1,1-2 0,-2-3 0,0-1-99,-3-6 0,-1 0 1,-2-2-1,-1-1 285,-4-3 1,0-1 0,0-1-1,-1-1 143,0 0 1,-1 0 0,20 11-266,-8-2 1,-8-5 96,-5-5 0,-6-4 470,-4-2-642,-2-4 74,-4-5 1,-3-1-1097,-6-2 0,-1-5 125,-3-5 1,-1-6 930,2 0 0,-2-10 0,-2 0 0</inkml:trace>
  <inkml:trace contextRef="#ctx0" brushRef="#br0">22020 680 10879,'-17'-9'-478,"0"3"868,-8-6 1,5 6 16,-2 2 0,4 10 313,0 6 1,-4 17-452,7-7 1,-1 3 0,-5 5 0,-1 2-706,-3 7 1,-2 2-1,6-11 1,0 1 0,0 0 570,-3 6 1,0 0 0,0 1-1,-2 4 1,-2 0 0,1 1-270,6-7 1,1 1-1,-1-1 1,0 1 0,-1 0-1,-1 0 1,1 1 0,0-1 216,0 2 0,0 0 0,0 0 0,1-1 1,1-2-1,0 0 0,1-1 0,0 0 32,-4 11 0,0 0 0,1-1 0,1-4 0,1-2 0,0 1-92,2-4 1,0 1-1,1-2 1,1-1 0,1-1-1,1 0-280,-6 14 1,2-1 0,5-7 0,0-1 53,3-3 1,2-1 0,2-4-1,0 0-157,1-1 0,1 1 0,1-4 0,1 0-774,2 24 1,0-11-936,0-5 2069,8-4 0,0-3 0,7-2 0,2-3 0,0-2 0</inkml:trace>
  <inkml:trace contextRef="#ctx0" brushRef="#br1">18910 1806 8478,'-9'0'0,"0"-1"-343,-1-2 0,4 2 82,0-2 845,4 2-531,-6 1 0,2 0 3,-3 0 1,0 0 208,0 0 0,-6 0-126,-4 0 1,0 0 101,-6 0 0,-4-1-195,-5-2 1,-5-2-14,-2-5 0,-3 1-321,0 0 0,-4-5 184,-2-1 1,24 6-1,-1-1 74,2 0 1,1-2-1,-1 1 1,1-1 31,-20-16 0,4-4-72,6-3 0,18 14 0,2-2 60,2-1 1,2-2 0,0-1-1,1 0 49,3-3 0,2 1 0,0-3 0,1 0-51,2-3 0,2-1 1,3 2-1,1 0-363,2-3 0,2-1 1,3 1-1,2 0 341,2-1 1,2 1 0,2-1 0,1 1-4,2 2 0,1 2 0,-1 1 0,1 1 101,2 4 0,1 2 0,1 0 0,1 3-72,1 3 0,2 1 1,2 1-1,1 1 149,2-1 1,1 3 0,0 2-1,0 3-50,4 0 0,0 3 0,-1 1 1,1 2-8,3 1 1,0 1 0,0 3 0,0 0-26,2 2 1,-1 2-1,-5 4 1,-2 3-94,-2 4 0,-3 4 0,-5 1 1,-3 3 60,-3 5 0,-2 2 0,-5 1 0,-1 2-68,-2 3 0,-2 1 1,-3-1-1,-3 1 43,-1 1 0,-2 0 0,-2 0 0,-2 0-79,-1 1 1,0-1-1,-2-3 1,0 0 121,0-2 0,-2-1 1,0-5-1,0-1-202,-2-1 0,-1-1 0,-10 19 576,-2-5 1,-2-5-37,-7-1 1,-4-1-141,16-15 1,-2-1-1,-2-2 1,-1-1-228,-4-2 1,0 0 0,-2 0 0,-1 0 113,-3 1 0,-1-1 0,3-2 1,-1-1-232,1-2 0,-1-2 0,0-1 0,1-2 97,1 0 1,0-1 0,0 0 0,1-1-455,-1 1 1,0-2 0,2 0 0,1-2 457,0 0 0,0 0 0,-23-3 0,8-3 0,2-5 0,3-2 0</inkml:trace>
  <inkml:trace contextRef="#ctx0" brushRef="#br1">15447 3743 8321,'-19'13'0,"0"3"-187,1 6 0,0 1 236,3 5 1,2 4 93,7 3 1,2 1 129,4 1 1,0 3-373,0 1 1,4-1-222,2-3 0,7-4 43,2-2 1,2-6 217,-2-3 1,3-7-153,-3-6 0,3-4 304,1-5 0,-2-5-74,-1-4 0,0-5 108,-3-5 1,-1-2-152,-3-1 1,1-3 192,-1 3 1,-1 2 20,-1 4 330,-3-1-208,-4 6 0,0-2 0,-1 12-137,-2 4 1,0 5-60,-3 5 1,4 1-7,-1 5 0,2 0 62,1 3 1,0-1-364,0 4 1,1-6-259,2 0 0,2 0-328,5-4 0,-1-2 777,0 0 0,5 1 0,0 1 0</inkml:trace>
  <inkml:trace contextRef="#ctx0" brushRef="#br1">15791 3976 8221,'0'-10'608,"0"5"0,1 2-529,2 6 0,-1 3-3,5 7 0,-5-2-4,1 5 0,1 2 46,-1 4 0,3 4-213,-3-1 0,0 3 126,-3 3 1,4-2-91,-1 2 0,0-6 70,-3-4 0,0-1 26,0-1 1,1-8 167,2-2 49,-2-6 0,3-4-249,-4-8 1,3-5 67,0-8 1,5-1-352,-2-2 0,1-2 118,-1 3 0,2-2-570,-1 1 0,1-1 118,1 4 1,2-1 41,1 2 1,-1 4 569,5-1 0,-4 4 0,4-1 0,-1 3 0,8-5 0,1 2 0</inkml:trace>
  <inkml:trace contextRef="#ctx0" brushRef="#br1">16136 3938 8194,'13'-5'0,"-3"-2"-165,3 4 1,-3 0 306,0 3 1,-1 0 178,0 0 0,-3 0 190,1 0-224,-5 0 0,2 5-53,-4 4 0,-4 2 12,-3 4 0,-1-2-34,-1 2 0,-2 1 34,1 2 0,-1 4-310,5 0 0,-2-1-160,2-2 1,2 0-208,4-1 1,0-3 255,0-3 1,4-1 33,2-2 1,3-4 211,0-2 1,0-6-140,1-3 1,-2-3 403,-2-4 1,1-1-146,-4-5 0,4 0 82,-4 1 1,0-1-113,-3 1 0,-1-4-332,-2 0 1,1 3-97,-5 4 0,2 3 178,-1-4 1,-2 5-613,2-2 0,0 4-147,0 3-470,4-3 1318,-2 8 0,4-3 0,0 4 0</inkml:trace>
  <inkml:trace contextRef="#ctx0" brushRef="#br1">16443 3966 8154,'0'-9'16,"0"0"0,0 3 319,0-1 408,0 1-278,0 1 169,0 1-355,-4 12 0,2 2-15,-4 9 0,3 0-176,0-1 1,2 2 108,1 2 1,0-3-522,0 3 1,0-5 238,0-2 0,4-3-240,3 0 1,1-2 160,1 0 1,1-5 294,-1-2 1,0-3-131,1-3 1,0-5 97,2-5 0,-2-4 118,-1-2 0,3 0-98,-2-2 0,1 1-7,-2 1 0,-2 2 25,-1 1 0,0 2-179,3 1 0,0 6 36,-3-2 1,-1 6-60,-2 0 0,-2 6 121,2 3 1,-1 6-4,1 4 0,-2-2 26,2 2 1,-2-2-51,-1 2 1,2 0 80,1-3 1,-1-4 1,4-3 291,0 0 1,3-1-139,1-5 1,-2-2 277,-2-8 0,2 2-252,-1-8 1,1 4-109,1-4 0,-3 2-647,1-2 0,-1-1 303,3 1 1,1 0-2530,-1 0 2690,0-1 0,0 2 0,1-3 0</inkml:trace>
  <inkml:trace contextRef="#ctx0" brushRef="#br1">18622 3603 8161,'-15'-6'-332,"3"0"1,1 1 470,2-1 1,-1 1-20,-3 5 1,2 5-157,-5 1 1,0 3 80,-6 3 0,2 2 30,-5 1 0,4 3-47,-1-2 1,6 1-6,0 2 1,8-4-62,-1 1 1,6-4-135,-1 4 0,8-1 109,2 4 0,3-1-66,3 1 0,4-3 125,6-1 1,-2 1-33,5 2 1,-3-3 79,3-3 0,-4 2 2,4-2 0,-4 1 154,1 0 0,-7-4-59,-2 0 0,-6 1 128,-1-4 0,-5 2-170,-1 2 1,-5-1-23,-7 0 1,-4 1-278,-6-1 1,2 0 102,-5 0 0,1 1 97,-1-1 0,-6 0 0,2 1 0</inkml:trace>
  <inkml:trace contextRef="#ctx0" brushRef="#br1">18873 3510 8291,'-8'4'-292,"2"3"0,1 2 447,5 3 1,-3 7 322,0 6 0,-1 7-276,1 5 1,2 8-302,-2 4 0,2-21 0,1 0 108,0 25 0,0-1 97,0-9 1,0 0-408,0-5 0,0-1 182,0-9 1,0-6-412,0-10 477,4-2 0,-3-6-14,2-4 181,-2-8 0,-1-3-153,0-5 1,1 1 305,2-4 1,-1-1-251,5-1 1,-2 1-42,1-2 1,4 3 86,-3 0 1,3 2-12,-4 1 0,2-1 19,2 5 0,-1 0 129,0 2 1,1 4-15,-1 0 0,0 5-76,1 1 0,-1 5-52,0 7 1,-1 6 47,-1 4 1,0 3-219,-4-4 1,0 4 6,-3-3 0,0 3-126,0-4 1,0 1 37,0-3 0,0-2-559,0-1 376,0-3 0,1-4-129,2-3 505,-2-2 0,12-4 0,-3 0 0</inkml:trace>
  <inkml:trace contextRef="#ctx0" brushRef="#br1">19180 3873 8172,'0'-9'-1132,"0"4"1142,0 1 1,3 5 299,1 2 0,-1 6-111,-3 7 1,0 1-52,0 2 1,1 3-84,2-1 1,-2 1-37,2-3 0,-1 1 17,1-1 1,-2 1 14,2-8 0,1 0 327,-1-2-344,5-1 1,-6-4 213,4-2 0,0-7-94,4-5 0,-1-1-209,0-6 1,0 1-143,1-4 1,-1 0-270,0 1 1,1-1 12,-1 0 0,0 4-776,1-1 1219,-1 5 0,4-7 0,2 4 0</inkml:trace>
  <inkml:trace contextRef="#ctx0" brushRef="#br1">19469 3938 8172,'0'7'-893,"0"-1"1545,0 0 1,1 3-344,2 1 0,-2-4-390,2 0 0,-2 1 105,-1 6 0,0-3-102,0 3 0,0-2-194,0 1 0,0 0 111,0 3 1,0-3-171,0 0 1,0-2 110,0 0 1,1-1 219,2 0 0,-2 1 0,4-1 0</inkml:trace>
  <inkml:trace contextRef="#ctx0" brushRef="#br1">19553 3855 8186,'-10'-4'0,"5"1"269,2-3 0,2 3-116,1-3 0,0 0-410,0-4 1,4 4-191,3 0 1,0 0-718,-1-3 1164,2 3 0,-3-6 0,5 2 0</inkml:trace>
  <inkml:trace contextRef="#ctx0" brushRef="#br1">19646 4004 8186,'0'9'545,"0"-3"-300,0 0 0,0-3 478,0 4-232,0-1-626,0 3 1,0-3 18,0 1 42,0-5-303,0 2-54,0-4 272,0-8 1,0 0 129,0-7 1,4 2-21,2-2 1,-1 3 351,2 0 1,-2 2-44,1 0 1,2 1-44,-2 0 0,3 1 107,0 1-8,0-1 1,1 7-216,-1-2 0,0 2 58,1 1 0,-4 4-310,0 2 1,-3 2 84,3 2 0,-4-1-475,2 0 1,-2 1 123,1-1 1,-2 0-41,2 1 0,-2-1 0,-1 0 0,3-3 457,0 1 0,4-1 0,-2 3 0</inkml:trace>
  <inkml:trace contextRef="#ctx0" brushRef="#br1">19907 3594 8098,'0'14'726,"3"5"-447,0 0 0,1 5-79,-1 7 0,-2 2-187,2 4 1,-1 3-214,1 1 0,-2-1 80,2-3 1,-1 0-202,-2 1 1,0-9 120,0-5 0,-2-7 0,-1-5 174,2-1-63,-3-6 1,4-2 117,0-6 1,0-3-30,0-7 1,3 2 134,0-5 0,5 1-19,-2-4 0,2 1-95,1-1 1,-2 0 281,-1 1 0,0 0-80,3 3 1,-2-3 104,-1 3 1,-1 1-59,1 2 1,2 1-26,-1 2 1,-2 3 40,1 0-250,-4 4 1,5 2-298,-4 6 0,0 3 163,-7 4 0,2-2-190,-4 4 1,-3 1 131,-4 3 0,1-1-32,3 1 1,-1-4 87,1 1 0,1-4 26,2 4 1,-2-5 53,5 2 0,0-3 182,3-1 0,4 1-33,2-1 0,3-4-86,0-2 1,5 1-368,1-1 1,3 0 127,0-3 0,1 0-453,0 0 1,-1-3 1,1 0 647,-5 0 0,4-1 0,-4-1 0</inkml:trace>
  <inkml:trace contextRef="#ctx0" brushRef="#br1">20260 3911 8261,'0'-6'1318,"0"1"-339,0 2-656,0 2 0,0-2-173,0 6 0,0 2-165,0 5 0,0-1-165,0 0 0,0 0-436,0 1 1,0-1-308,0 0 1,0 1 180,0-1 742,-4 0 0,3 1 0,-3-1 0</inkml:trace>
  <inkml:trace contextRef="#ctx0" brushRef="#br1">20307 3715 8151,'0'-14'0,"0"-1"-264,0 3 1,0 1-412,0-1 1,1 5 574,2 0 0,-1 4-86,4-3 186,-4 4 0,7-2 0,-4 4 0</inkml:trace>
  <inkml:trace contextRef="#ctx0" brushRef="#br1">20391 3873 8151,'-3'10'255,"0"-1"1,-1 0 455,4 1 0,0 2-628,0 0 1,0 1 52,0-4 0,0 0-150,0 1 1,1-2 185,3-2-1128,-3-2 735,3-4 0,0 0 214,2 0 0,-1-1-5,1-2 1,0-2-233,0-4 0,2 0-468,-2 3 243,3-2 1,0 4-11,0-2 0,-3 1 479,1 5 0,-5 2 288,1 1 1,1 2 463,-1 4 1,0 0-1435,-3 1 682,0 3 0,4 2 0,1 3 0</inkml:trace>
  <inkml:trace contextRef="#ctx0" brushRef="#br1">20791 3845 8151,'0'-22'0,"0"5"812,0-2 1,0 4 332,0-1-751,-4 3 0,-1 5-153,-4 1 1,-1 4-205,1 6 1,0 3-72,-1 3 0,1 1-150,0 3 0,-4 1 76,1 5 0,3-1-223,2 1 1,4-1-295,-3-3 1,4 2 289,-1-5 0,3 1 119,3-4 0,-1-1 28,4-2 0,0 2 385,4-5 1,-1 0 22,0-3 1,2-3 22,1 0 1,-2-8-123,3 2 1,0-2 74,0 1 0,-1-2 225,-3-1-290,1 1 0,-1 3-11,0-1-38,-3 5 0,-1 1 112,-2 4 1,-2 4-63,2 2 1,-3 7 15,-3 2 0,1 6 31,-4 1 0,4 4 11,-2-2 0,0 3 50,1 1 1,0 0-91,3 0 0,0 1 136,0 2 0,0-5-118,0 2 0,0-3-146,0 0 1,0 0 82,0-3 1,0 0-169,0-3 1,0-4-17,0 1 1,-4-4-75,-2 4 1,0-5-14,-4 1 1,2-2 113,-8-4 0,1 1-418,-4-4 1,1 0 192,-1-3 0,-3 0 58,1 0 0,0-7 161,5-2 0,3-7 9,4 1 1,3-4-29,3-3 1,6 3 197,4-3 1,2-1-91,3 1 0,6 1-6,4 2 1,4 1-154,-2-1 0,3 0 84,1 1 1,3 3-692,0 3 0,4-1-18,0 4 1,-3-1 752,-1 7 0,-2-1 0,-1 4 0</inkml:trace>
  <inkml:trace contextRef="#ctx0" brushRef="#br1">18631 4786 8092,'25'-4'895,"6"-3"0,7 2-491,12-1 0,-21 5 0,2 0-675,2-1 0,2 1 1,3 0-1,2 1 408,1 0 0,1 0 0,-1 0 1,-1 0-265,2 0 0,0 0 0,-3 1 1,1 1 162,0-1 0,0 1 0,1 1 0,-1 0 59,2-1 1,0-1 0,0 1-1,1-1-4,0 0 1,1-2 0,1 1-1,2 0-108,0 0 0,2 0 1,1 0-1,0 0 120,0 0 0,-1 0 1,-2 0-1,-1 0 65,-3 0 1,0 0 0,-1 0 0,-1 0 170,-3 0 1,-1 0 0,1 0 0,-1 0-231,-2 1 0,-2-2 1,-2 0-1,-1-1 178,-4 1 0,0-1 1,16-1 248,-5 3 1,-7-1-343,-2-2 1,-5 2-277,-8-2 0,-1 2-161,-5 1-784,0 0 0,-4-1-2250,-2-2 3464,-2 2 0,-5-8 0,-1 4 0</inkml:trace>
  <inkml:trace contextRef="#ctx0" brushRef="#br1">21191 4879 13087,'6'-4'269,"-2"3"0,-4-3 1</inkml:trace>
  <inkml:trace contextRef="#ctx0" brushRef="#br1">15484 4060 8011,'-4'-6'-378,"3"-2"618,-3 3 1,5-3-134,2 1 1,-1 2 5,4 2 1,-3 2-73,3-2 0,-3 1-18,4-1 1,-1 2 53,3-2 0,-2 2-4,3 1 0,-3 3-157,5 0 1,2 3 150,-2-3 1,6 3-356,0-3 1,1 4 84,3-4 1,-4 0-85,-2-3 1,2 0-26,-3 0 0,-1 0-3,-2 0 0,-5 0 54,-1 0 261,-4 0 0,3 0 0,-5 0 0</inkml:trace>
  <inkml:trace contextRef="#ctx0" brushRef="#br1">15689 4050 8397,'-13'0'-53,"1"0"0,0 0 20,2 0 0,4 1 469,0 2-192,0-2 0,-1 8-125,1-3 1,4-1 159,-1 1 0,2 4 67,1 2 1,0 5-95,0-2 1,0 4-39,0 2 1,3 3-107,0 4 0,4 0-246,0 0 1,1-1 189,1-2 1,0 1-146,-3-5 1,2 1-350,-2-3 1,-2-5 12,-1-1-647,3-3 728,-5-5 0,4-1 348,-2-4 0,-2 0 0,3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857 9916 9314,'-16'-8'-23,"0"1"979,-1 0-651,5 5 1,-2-5-39,5 4 1,-4 0-5,1 3 0,-5 4-356,2 2 1,-4 6-7,-2 0 0,0 3-97,-4-2 0,4 2 273,0-2 0,2-1-71,3-2 0,3-1-106,4 0 0,4 0-66,1 1 1,3-3-36,1 2 1,8-3 198,1 6 0,10-4 5,-1 5 0,7 1-15,0 2 1,2 0-5,1 0 1,0 1 9,0-1 1,-4 4-5,1 2 1,-4 0 257,1-3 0,-7-1-149,-2 1 1,-7-3 252,-3 3 0,-2-6-86,-1 6 0,-8-3-117,-5-1 0,-3 3-60,-3-3 1,-3-1-115,1-2 1,-1-3-140,3-2 0,-2 0-502,-1-4 0,4-1-640,6-5 0,2 0 1306,4-7 0,2-1 0,4-8 0</inkml:trace>
  <inkml:trace contextRef="#ctx0" brushRef="#br1">1443 9637 8307,'-12'-4'-884,"-1"-3"1,1-1 1652,3-1 0,-1 3-182,1-1 1,0 5-276,-1-1 0,1 2-39,0 1 0,-2 4-135,-1 3 0,2 5 119,-3 3 1,0 6 15,0 1 1,1 7-137,3-1 1,3 6-235,3 0 1,2 5-251,1 2 0,4 3 266,3 0 0,4-3-172,1-1 0,1-5 106,-4-4 1,1-2 83,-1-2 1,-4-3 139,-2-2 1,-2-5 122,-1-2 0,-1-4-68,-2 2 1,-2-3 241,-4-1 0,-2 1-70,-1-1 1,0-3 16,-3 1 0,2-2-239,-2 1 0,0-2 135,0-4 0,-2 0-280,5 0 1,0-1-77,2-2 1,5-2-252,2-5 255,2 1 0,1 0-74,0-1 1,1 5 255,2 2 0,2 2-82,5 1 1,-1 0 71,0 0 0,0 8-68,1 5 1,-5 8 215,-2 3 1,1 12 73,-1 4 0,-1 6-248,-3-19 1,-1-1 0,1 2-1,0 1 99,-2 4 1,0-1 0,2-1 0,0-2 106,-1 0 0,1-2 1,0 24-444,1-8 1,1-5 130,2-7 0,5-7-179,5-2 1,3-3 107,0-4 0,5 1-1923,4-7 2089,6 2 0,2-7 0,5 3 0,-1 0 0,0-1 0</inkml:trace>
  <inkml:trace contextRef="#ctx0" brushRef="#br1">13585 13259 8214,'0'-19'0,"0"0"0,0 1 82,0-5 166,0 3 16,0 2 1,4 1 194,2 5 0,3-4-95,4 4 1,-3 0 69,2 6 0,3 2-203,0 4 1,0 4 31,0 2 1,-2 4-271,2 2 1,-3 0 116,0 3 1,-2 2-312,0 4 0,-4-1 9,0 2 0,-4-2-136,1 2 0,-2-1 161,-1 4 1,0-4 10,0 4 0,0-4 86,0 1 1,0-2 12,0 2 0,0-2 104,0 1 1,0-2-79,0-3 1,1 0 73,3-3 1,0-1-6,2-3 1,2-3-2,-2 1 0,3-4 21,0 3 0,-3-4 63,0 1-50,-4-2-52,3 3 1,-5 2-31,0 3 0,0 0 39,0 0 1,-5 5-57,-1 1 1,-2 4-8,-1 3 0,2 3-10,1 6 1,0 1 37,-3 2 1,4 3-8,1 0 0,3 1-59,1 2 0,1-2 2,3-1 0,1 0-177,4-3 0,3-2 118,1-4 0,-1-1-12,-2-2 1,-4-3 228,0-3 1,-4-4 238,1 1 0,-3-2-135,-3 2 0,0-3 61,-6-3 1,1 2 178,-4 1-1,-1-1-137,0-3 0,-3 0-380,0-3 0,2-2 137,-2-4 1,4 0-886,-4 0 0,5-5 50,-2-5 1,3-4-1104,1-8 1888,-1-2 0,5-8 0,1-1 0</inkml:trace>
  <inkml:trace contextRef="#ctx0" brushRef="#br1">14888 13370 8260,'0'-22'0,"-3"-1"734,0-2 0,-1-2-201,1 2 0,1 3-62,-5 0 1,1 6-191,-3 4 0,-5 2-141,-1 0 1,-3 5 13,0 2 1,-5 4-141,-2 5 0,-3 5-173,-3 7 1,2 2 140,-2 2 0,3 1 33,3 5 1,4-3-13,5 0 0,7-4-148,6 0 0,4-1 62,5-1 0,4-1 64,9 1 0,5-4 79,4 1 0,1-5 6,5 2 1,0 0 222,3 0 1,-5-1-89,-4-3 1,-1 4 118,-5-1 0,-2 4-131,-4-4 0,-7 5 69,-6-2 0,-4 3-12,-5 0 1,-5 4-81,-11 0 0,-2 0-89,-4-4 0,-1 1-214,-2-1 1,-2-2-540,-4-1 1,0-6 239,-1 0 1,4-6-762,0 0 1,5-3 530,1-3 1,9-2-381,6-4 1,7-4 1045,3 1 0,4-6 0,5 6 0,4 1 0</inkml:trace>
  <inkml:trace contextRef="#ctx0" brushRef="#br1">15214 13957 8111,'-14'9'0,"4"1"811,-2-1 1,4-3-447,2 0 0,4-3-365,-1 4 0,-2-5 0,0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132"/>
    </inkml:context>
    <inkml:brush xml:id="br0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6210 5447 10793,'-9'-3'-924,"0"0"0,-1-5 390,1 2 1,4 1 733,2-1 1,2 0 80,1-4 1,1 4-234,2 0 0,-1 3 207,4-3 1,0 3 0,4 0 0,-4 2-70,0 1 0,1 0 54,6 0 0,-2 0-65,5 0 1,-1 1 74,4 2 0,3-1-233,-1 1 1,5 1 66,-1-1 1,6 3-231,3-3 0,6 3 28,4-2 1,2-1-418,4-3 0,1-1 573,-25-1 1,1 0 0,0 0-1,0-1 13,0-1 1,-1-1 0,24-4 146,-4-1 0,0 4-150,-6 0 0,1 3 141,-4-3 0,-4 4-91,-2-2 1,-3 8-2,-3 2 0,2 2-76,-3 1 1,0 1-24,1-1 0,-3 0-19,3 1 0,-3 0 301,6 2 0,-5-4-317,5 1 1,-1-3 110,4 0 0,-2-2-97,2-4 0,-2 4 71,-1-1 0,-1 0-31,-2-3 0,0 0 45,-3 0 1,0 0-4,-3 0 1,-5 0 6,-2 0 1,2 3-41,-2 0 0,0 1-177,-6-1 0,1-1 86,-4 5 0,4-4-396,0 3 0,-2-1 92,1 1 1,-1 2-428,1-1 1,3 1 752,-3 1 0,6 1 0,3-1 0</inkml:trace>
  <inkml:trace contextRef="#ctx0" brushRef="#br0" timeOffset="1">9637 5670 19022,'-5'-9'-3277,"6"4"3171,8 2 0,2 2 228,8 1 0,-2 0-197,8 0 0,-2-1 90,5-2 1,-1 0 59,7-3 0,1 0 11,6-3 1,-3-2-331,2-1 1,-2 1 786,0-5 1,-1 4-628,0-4 0,-4 5 80,-2-2 1,-5 6 32,-1 1 0,-4 4-20,0-1 1,-2 2-56,-3 1 0,1 1-59,-1 2 0,1 2-85,2 4 1,0 1-30,-1-1 0,2-1 266,2-2 1,-1 3-203,7-3 0,-2 2-31,5 2 0,-1-4 162,1 0 0,2-4-51,4 1 0,-2 1 104,-1-1 1,3 0 1,3-3 0,4 0 94,-4 0 1,4-1-237,-4-2 0,3 1 214,-2-4 0,2 3 44,-2-3 1,-1 3 36,-3-4 1,0 5-117,1-1 1,2 1 12,0-1 0,1 2-30,-4-2 0,0 2-22,0 1 0,4-3-55,-1 0 1,4 0-45,-4 3 1,1-4 43,0 1 1,-3 0-78,2 3 1,-6 0 278,-3 0 1,-3 0-188,-3 0 1,1 4 178,-4 3 1,3-2 6,-4 1 1,0 0-221,-5 4 1,4-1 194,-1 0 1,2 0-222,-3 1 0,4-2-52,0-2 1,3 1 144,0-3 1,-1 2-287,1-3 0,0 0 258,3-3 1,0 0-72,0 0 1,-1 0 129,1 0 0,0 0 54,0 0 1,0-3 56,0 0 1,-3 0-36,0 3 0,-3-1 73,2-2 1,0 2-130,1-3 0,1 3 10,-4 1 0,7-3-33,-2 0 0,3 0-16,-2 3 1,-3 0-23,0 0 0,-3 3-83,3 0 0,-5 3-12,2-2 0,-2 3-50,-2-1 0,4-1 18,0 1 0,-1-2 38,-2 2 1,4-3-24,2 3 0,2-4 58,1 1 0,-1-2 40,1-1 1,3 0 48,0 0 1,2 0 26,-2 0 1,-2 0 39,2 0 0,-2 0-25,-2 0 0,1 3-27,0 0 0,0 1-11,0-4 0,-3 0 17,0 0 0,1 0-51,5 0 1,-1 0 14,4 0 1,-3 0-3,3 0 0,0 0 2,3 0 1,1 3-141,-1 0 1,0 1 168,0-1 1,1-1 11,-1 4 0,-4-3-85,-2 4 1,-2-5 46,-1 1 0,0 1-29,0-1 0,-1 3-24,-2-3 0,1 0 52,-1-3 1,2 1 20,1 3 0,-3-3 1,0 2 1,0-2 160,3-1 1,-3 0-216,3 0 1,-5 0 65,5 0 1,-3 0-248,0 0 1,1 0 166,-5 0 1,1 0-232,-3 0 0,-1 0-270,1 0 1,-2 3-868,-1 0 1297,-3 4 0,1 2 0,0 6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134"/>
    </inkml:context>
    <inkml:brush xml:id="br0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6089 10046 20535,'8'0'-85,"0"1"3361,2 3-4110,2-3 1,-2 4 260,2-2 1,1-1 505,5 4 0,0-4 219,7 1 1,1 1 19,5 0 0,0-1-56,6-3 1,-1 0-98,8 0 1,-1 0-262,4 0 1,4 0 392,-23 0 0,0 0 0,25 0-47,-25 0 1,0 0 0,21 0 122,1 0 0,0 0-159,-4 0 0,0 0 63,-6 0 0,-2 0-65,3 0 1,-3-3-32,-1-1 1,-7-2 120,-2 3 1,-3-3-92,0 3 1,-3 0 244,-7 3-605,-1 0 303,-9 0 1,-2 0 248,-6 0 1,-3 1-100,-7 2 0,-4 2 83,-5 4 1,-7 2-236,1 1 1,-5-2 103,2 3 1,-7 0-330,0 0 0,-7 2 338,1-2 1,-3 0-282,3 0 0,-1-6 223,-2 2 0,-2-3-214,-1 0 1,1-1-129,6-5 1,-2 0 123,5 0 0,2-1 79,7-3 1,5 2-154,10-4 1,4 3-82,6-3 1,2 3-340,4-3 1,2 4 998,4-2 0,4-1-104,9-1 0,7-2-1,2-2 0,7 1 36,2 0 1,4 0 21,6-1 0,4 2-167,-25 5 0,0 0 0,2-1 0,-1 0 85,1 3 1,0-1 0,2-1 0,1 0 186,2 1 0,-1 1 0,-1-1 1,0 1-763,2 1 0,0 0 0,-4 0 0,1 0 311,-1 0 0,0 0 0,-1 1 0,-1 1-71,2-1 1,-2 1 0,19 4-195,0-3 0,-6 4 97,-6-4 0,-2 1 40,-4-1 1,-4-2-157,-3 2 0,-5-2 495,-4-1-705,-6 4 404,-1-3 0,-7 4 568,-1-5 0,-3-2-510,-6-1 0,-4 1-411,-5-4 0,-2 1 62,-2-1 1,-2-3-211,2 3 1,-1 1-43,2-1 1,1 1 51,4-2 0,1 3-277,-1 4 775,0 0 0,1 0 1,-1 0-1</inkml:trace>
  <inkml:trace contextRef="#ctx0" brushRef="#br0" timeOffset="1">16555 8827 27289,'4'-9'-1126,"2"3"1,3 2 2107,4 4 0,2-3-591,7 0 0,6 1-346,6 5 0,11-1 56,4 4 0,-20-4 1,1-1-440,2 2 1,1 0 0,4-1 0,1-1 471,3 0 0,2 1 1,1-2-1,2 1-25,0-1 1,1 0-1,1 0 1,0 0-155,-1 0 1,-1 0 0,0 0-1,0 0 62,1 0 1,-1 0-1,2 0 1,-1 0-141,-1 0 1,-2 0 0,1 0 0,-1 0-74,-3 0 0,-1 0 0,1 0 0,0 0 167,-2 0 0,-1 0 0,2 0 1,-1 0-100,-3 0 1,-1 0 0,-2 0-1,-2 0-32,18 0 0,-6 0 530,-6 0 0,-5 0-831,-7 0 0,-7 1 311,-5 2 1,-7 2 149,-3 4 0,2 1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136"/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7104 10065 10587,'-9'5'343,"0"-2"-134,-1 2 1,1 0-126,0 1 1,-2 2 150,-1-2 1,0 4-203,-3 2 0,-1-1-143,-2 5 0,-5-1-173,-2 4 1,0 1 190,-3 1 0,6-1-309,-6 2 0,6-3-407,0 0 796,7 0 1,-3-1 0,4 1 0</inkml:trace>
  <inkml:trace contextRef="#ctx0" brushRef="#br0" timeOffset="1">7002 10186 8398,'6'9'181,"0"1"0,0 0-185,4 2 1,0 4 149,2 6 1,0 1-183,3 5 1,0-3 148,0 0 0,3-3-596,-3 3 1,-1-5 105,-2 2 0,-1-2-463,-2-2 842,0 1 1,1 4 0,-1 1-1</inkml:trace>
  <inkml:trace contextRef="#ctx0" brushRef="#br0" timeOffset="2">7113 10391 9034,'-14'-4'-1124,"2"-2"544,1 1 1391,2 1 1,4 9-182,2 5 0,2 7-156,1 8 0,0 3-133,0 3 0,0 4 0,0 9 1,0 0-569,0 9 0,0 0 336,0-25 1,0 0 0,0 22-169,0-3 1,0-5 113,0-4 0,3-2-686,0-2 0,1-3 96,-1-6 0,-2-4-202,2-5 0,1 1 226,-1-5 511,1 0 0,0-2 0,1-1 0</inkml:trace>
  <inkml:trace contextRef="#ctx0" brushRef="#br1" timeOffset="3">17746 8808 8494,'-8'-9'-164,"2"-1"0,-2 4 318,2 0 1,0 4 155,0-1 1,-3 3-272,-4 3 1,-2 2 98,2 4 0,-6 2-242,0 1 1,-1-1 90,1 1 0,0-2-214,1 0 1,2-1-481,1 0-289,3 1 996,-1-1 0,8 0 0,0 0 0</inkml:trace>
  <inkml:trace contextRef="#ctx0" brushRef="#br1" timeOffset="4">17746 8743 8494,'-5'0'-307,"1"4"1,4-2 645,0 4 0,0 1 145,0 2 0,0 4-188,0 3 1,4 2-164,3 4 0,2 2 11,3 4 0,0 1-125,3 2 1,-2-3-427,2 0 1,-7-1 259,2-6 1,-3 1-441,2-3 0,-4-2 227,-2-1 1,-1-2 359,-2-1 0,4-3 0,1 3 0</inkml:trace>
  <inkml:trace contextRef="#ctx0" brushRef="#br1" timeOffset="5">17681 9134 8420,'-8'-4'0,"2"-2"168,-2 1 1,7 2 161,-3 6 0,4 7 33,4 5 0,-3 8-103,2 5 0,-2 5-1,-1 7 1,-1 7-371,-1-21 1,1 1 0,-2 3 0,-1 2 221,-2 0 0,0 1 0,1 1 0,0-1-132,-2 0 1,1-1 0,1 1 0,1-1 71,1-1 1,0 0 0,-1-2 0,0 0-246,1 20 1,0-7 21,3-11 1,0-3-113,0-4 0,0-2 160,0-6 0,0-6-69,0-4 1,1-4 37,2 1 51,-2-2 0,4-2 295,-5-2 1,4-6 0,1-6 0</inkml:trace>
  <inkml:trace contextRef="#ctx0" brushRef="#br0" timeOffset="6">5158 9162 23833,'4'-6'-819,"3"-1"0,0 1 516,-1-3 0,2 1 373,-2 1 1,3-1 333,0 2 0,0-2-151,1-2 1,-4 4-23,0 0 1,-4 3-355,1-3-88,-2 4 0,-2-3-323,-2 5 0,-6 6 666,-7 3 1,-5 1 42,-4 6 0,-3 0-103,-3 6 1,-2-1-79,-5 4 1,1-2-448,0 2 0,-3 2 584,-1-2 1,2 4 171,5-1 1,3 0 276,6-10 1,7 2-998,9-8 135,0-3 1,9-5-406,0-4 1,4 0 534,5 0 0,1 0-48,-1 0 1,3 0 282,1 0 1,0-1-288,0-2 0,-2 2 182,4-2 0,-2 2-267,2 1 0,-2 0 51,2 0 1,0 0 449,0 0-321,-1 4 0,-1 1 0,2 4 0</inkml:trace>
  <inkml:trace contextRef="#ctx0" brushRef="#br0" timeOffset="7">5074 9395 19180,'-5'-7'-3277,"2"1"1822,2 0 1,2 0 2082,2 0 0,7 4-16,5-2 1,3 4-372,0 4 1,4-2 155,0 4 1,8-3-87,1 3 0,8-3-23,5 3 1,5-3-92,-23-2 1,1 1-1,1-2 1,0 1 159,1-1 0,1 0 0,-2 0 1,0 0-188,0 0 1,0 0 0,-1 0 0,0 0-61,23 0 0,1-1-191,-2-2 1,-9 1 434,-3-1 0,-7-1-263,-5 1 1,-6 0 194,-3 3-1014,-9 0 346,6 0 234,-12 0 0,-1 4-460,-7 2 0,-4 6 650,-1 0 1,-5 5 0,3-3 0</inkml:trace>
  <inkml:trace contextRef="#ctx0" brushRef="#br1" timeOffset="8">17579 8855 8229,'-53'0'-56,"0"0"56,25-2 0,-1-1 0,1 1 0,0-1-326,-2-1 1,1-1 0,-2 2-1,1 0 375,-1 0 1,-1 0 0,1 0-1,-2-1 116,1 0 1,-1-1 0,0 0 0,0 0-65,-1-1 0,0-1 0,1 1 1,1 0-115,-1-3 0,0-1 1,2 2-1,0-1 16,4-3 1,1-1-1,0 0 1,1 0-53,-16-18 1,1-2 14,3-4 0,19 17 0,0-1 41,0 1 0,1 0 1,-15-20-199,4 2 0,4 1 41,-1 0 0,5-5 17,2-1 0,3-3 93,6 0 0,4-1 134,1 1 0,4-3-21,4 3 0,2 1 113,6 8 0,4-3-108,5-1 1,3-2 29,4 2 1,5 1 19,5 3 0,-16 18 0,1 1-132,3-1 0,1 0 0,2 1 1,1-1 51,1 0 0,0 1 0,1 1 0,0 0-297,0-1 1,1 2-1,3 0 1,1 2 256,-1-2 0,2 1 1,3 0-1,1 1-6,-2-1 1,1 2 0,1 0 0,0 2-77,-1 0 0,-1 0 0,1 1 0,1 1 74,0 2 1,0-1 0,-1 0 0,0-1-56,0 3 0,-1 0 1,0 1-1,-1 2-4,-2 1 0,0 1 0,0-1 0,1-1 22,-1 2 0,0-1 0,0 1 0,0 0-15,-2 3 0,1-1 0,0 1 0,0 0 64,-1 2 1,-1 1 0,2-2 0,0 1 6,0 2 0,-1 0 0,1 2 0,0-1-11,-2 0 1,0 1 0,0 3 0,-1 0 49,-3 1 1,-1 1-1,1 1 1,-2 0 12,-1 1 1,-1 1 0,-1 1 0,-1 2-27,-4 1 0,0 1 1,0 1-1,-1 0-29,-3 0 1,-1 0 0,0 1 0,-2 1 12,0 2 1,-1 1-1,-3-1 1,-1 1-105,0 2 1,-1 1-1,-2-1 1,-3 0 61,0 0 1,0 0 0,-2 0 0,0 0-70,-1 2 1,-2 1 0,0-3 0,-3-1 42,-1 2 1,-1-1 0,-1-2-1,-1-1 21,0-1 0,-2 0 0,0 0 0,-1 1 128,-1-1 1,-3-1 0,0 1-1,-2-1-48,0-2 0,-2-1 1,-3 0-1,-2 0 46,0-2 0,-1-1 0,-4 1 0,-3 0 10,-4 2 0,-1-2 1,-2 0-1,0 0-201,-5 0 0,-1-1 0,14-6 0,-1 1 0,-1-2 40,-2 0 1,-1-1 0,-1 0 0,-2 2 0,0-1 0,-2 0-124,-3 0 1,-1-1 0,1 0 0,1 0-1,1-1 1,-1 0-115,-1 0 1,-1-1 0,1 0-1,2-1 1,1-1 0,0 1 279,2-1 0,-1 0 0,1 0 0,1 1 0,-1-1 0,1 0 0,1-1 0</inkml:trace>
  <inkml:trace contextRef="#ctx0" brushRef="#br1" timeOffset="9">20437 2421 8087,'-5'0'581,"1"0"0,4 4-307,0 2 0,0 7-160,0 2 0,1 3 17,2 0 1,-1 5-64,4 2 1,1 5 119,2 1 1,0 7-151,1-1 0,-1 3-144,0-3 0,-1 0 241,-1 0 0,1 4-260,-2-1 0,2-4 55,2-5 0,-4-3 152,0-3 0,-1-3-24,2-7-90,1-1-21,-3-9 1,3-3-90,-2-8 0,3-1-11,-3-9 1,1-3 92,-1-6 0,3-3-249,-3-3 0,2-2 197,1-5 0,-2 0-7,-1-2 1,0 1-35,3-1 1,0 2 276,-3 1 0,2 2-121,-2 1 0,2 5 131,-2 1 1,1 6 534,-4 6-153,0 7-389,-3 5 0,0 6 64,0 4 0,0 1 26,0 9 0,0 3-7,0 6 1,0 6-323,0 3 0,0 4 91,0 2 1,0-2-246,0 3 1,3-3 49,0-1 1,5-3 121,-2 0 0,2-11 28,2-1 1,2-10 12,0-2 1,1-5 324,-4-5 1,0-8-49,1-5 0,-1-3-27,0-3 0,1-7-142,-1-2 0,0-2 18,1 2 0,-1-4-234,0-2 1,-3-3 165,1-4 0,-2 3-731,1-2 0,1 6 342,-4 3 0,0 6-1094,-3 3 535,5 7 943,-4 1 0,7 9 0,-3 1 0</inkml:trace>
  <inkml:trace contextRef="#ctx0" brushRef="#br1" timeOffset="10">21294 2402 8418,'-9'5'-415,"-1"4"0,1-4 453,0 4 1,0 1 206,3 3 0,-2 1 76,2 5 0,-6 4-112,0 2 0,-1 3-282,4 3 1,-1-2 144,-3 2 1,3 0-312,-2-3 0,1 0 9,2-6 1,1 0-178,2-3-123,1-1 530,5-3 0,0-6 0,0-5 0</inkml:trace>
  <inkml:trace contextRef="#ctx0" brushRef="#br1" timeOffset="11">21359 2346 8401,'-9'-9'46,"-1"0"1,5 5 434,2 4 1,2 4 52,1 5 0,0 6-330,0 3 0,4 2-204,3 5 1,1-1 34,1 4 0,4 3-218,-1 0 0,1 4 16,0-4 0,-2 4 147,5-1 0,-2-2-215,2-1 0,-3-3-24,-4-3 0,0 1 23,-3-5 0,-2 0-31,-4-5 1,0-3-166,0-4 1,-1 0 431,-2-3 0,-6 2 0,-6-3 0</inkml:trace>
  <inkml:trace contextRef="#ctx0" brushRef="#br1" timeOffset="12">21191 2663 8305,'-9'-6'0,"0"-1"355,0 1 1,8-2 38,4 2 0,5-1 23,4 3 0,3-2-414,3 3 0,5 0-265,2 3 0,2 0-585,1 0 0,0 0 152,0 0 695,0 0 0,0 4 0,0 1 0</inkml:trace>
  <inkml:trace contextRef="#ctx0" brushRef="#br1" timeOffset="13">21750 2393 8220,'0'9'-57,"0"1"1,0 0-53,0 2 1,0 3 334,0 3 1,0 5 387,0 2 1,0 6-576,0 3 0,0 2 8,0 2 0,0 2 158,0 0 1,0 3-24,0-6 1,0-2-776,0-7 1,-3-1 165,0-2 0,0-7-594,3-5 693,0-7 0,0-3-354,0-6 682,0-6 0,0-10 0,0-5 0</inkml:trace>
  <inkml:trace contextRef="#ctx0" brushRef="#br1" timeOffset="14">21750 2356 8220,'0'-16'-25,"0"1"0,1 0 333,2 0 0,3-2-120,7 5 1,-2 2 321,5 4 1,-1 3-78,4-3 1,0 4-176,-1-1 1,1 3-114,-1 3 0,1 6-187,0 7 0,-2 1-118,-1 2 0,-3 0 162,-3 3 0,-5 2-44,-2 4 1,-2-1 57,-1-2 0,-2 0-310,-4-3 0,-2 3 38,-7-3 0,-1-2 182,-2-4 0,-1-3 32,0-3 0,-2-1 2,-1 0 0,-3 0 152,3-3 0,4-2-65,2-4 318,5 0-217,2 0 1,5 0 141,8 0 1,5 0 80,6 0 1,3 0 91,1 0 1,3 4-118,3 2 1,-1 4-100,1 2 1,-3-1-414,2 5 1,-2-4 152,3 4 1,-2-1-339,-2 4 1,1 0 183,-6-1 1,0 1 166,0-1 0,1 5 0,-2 1 0</inkml:trace>
  <inkml:trace contextRef="#ctx0" brushRef="#br1" timeOffset="15">22570 2858 8931,'-10'-5'1930,"5"-3"-2128,1 7 118,4-3 30,0 4 1,0 0-1</inkml:trace>
  <inkml:trace contextRef="#ctx0" brushRef="#br1" timeOffset="16">20540 3305 8211,'-11'0'124,"-1"0"72,6-4 0,-1 0 117,10-2 1,7-1-108,9 4 0,12-1 584,9 4 1,11 0-514,-22 1 1,1-2 0,4 0-1,3-1-496,6 1 1,1-1 0,4 0 0,2 1 361,-13 1 1,0 0-1,1 0 1,1 0 0,2 0-1,-1 0-320,2 0 0,0 0 0,1 0 0,1-1 0,0 0 0,0 0 196,-1 0 1,1 0 0,-1 0 0,-1 0 0,-1-1 0,0 1 41,-2 0 1,-1 0 0,0 0 0,-1 0 0,1 1-1,-1-1-28,-1-1 0,0-1 0,0 1 1,15 1-1,-2-1-120,-5-1 0,-2 0 0,-4 1 0,-2-1-300,-7 0 1,-2 0 0,19-1 111,-8 4 1,-5-1-551,-5-3 1,-5 3 87,-1-2 737,-2 2 0,3-3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3:57:10.153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8352 11843 8250,'1'-8'967,"2"2"-787,6 2 1,7 1 219,6 0 1,2-5-118,7 2 1,7 1 27,5-1 0,7 0-420,-24 1 0,1 0 0,22-1 235,-2 0 1,-6 1 128,-7-2 0,-2 3-245,-4 4 0,-4 0-321,-2 0 0,-7 0-246,-2 0 1,-6 1 116,-1 2 1,-4 0-377,1 3 0,-2-3-26,-1 3 0,-1 0 1000,-2 4 1,-6-1-1,-6 0 1</inkml:trace>
  <inkml:trace contextRef="#ctx0" brushRef="#br0" timeOffset="1">8780 11825 8135,'-9'8'358,"0"-2"1,2 6-44,1-3 0,4 11 8,-1 1 0,2 6-88,1 4 1,0 2 14,0 5 1,0 0-306,0 2 0,0-1-83,0 1 0,0-2-566,0-1 0,0-4 452,0-1 1,0-5-152,0-2 1,1-3 80,2-6 0,-2-3 322,2-4 0,2 1 0,1-1 0</inkml:trace>
  <inkml:trace contextRef="#ctx0" brushRef="#br0" timeOffset="2">9153 11899 8098,'0'-6'172,"0"0"0,3 3 346,0-3 1,4 3-77,-1 0 0,6 1-166,0-1 1,5 2-81,-2-2 1,3 3 69,0 3 0,1 2-179,0 5 1,-2-1-25,-1 0 0,-3 5-107,-4 1 0,0 6-309,-3 1 1,-3 7 194,-6-1 1,-3 6 19,-7 0 1,-1 5-147,-5 1 0,1-3 358,-1-6 1,1-3-92,3-4 1,4-1 281,5-4 1,4-5 8,-1-1 0,6-6-13,3-1 1,4-4-46,2 1 0,3-2 143,3-1 1,4-4 11,0-2 1,4-2-10,-2-2 0,2-2-195,-1 0 1,2-1 34,-2 4 1,-2 3-327,-2 0 0,-1-1-198,-1-2 1,-4 4-260,1 2 0,-2-1-162,2 0 0,-3 1-1820,-4 3 2563,-3 5 0,2 0 0,-3 4 0</inkml:trace>
  <inkml:trace contextRef="#ctx0" brushRef="#br0" timeOffset="3">10242 12048 8157,'0'-5'-816,"1"0"1300,2 2 1,-1 2-294,4-2 0,1 2-75,2 1 0,0 0 3,0 0 0,5 0 33,1 0 1,3 0 0,1 0 0,0 1-10,3 2 1,-1-1 9,4 4 0,0-4-10,6 1 1,-2-2-33,2-1 0,3 0 15,0 0 0,2 0 34,1 0 0,0-4-319,1-2 0,0 1-45,2-1 1,1-1 193,5-2 0,-4 3 106,4 0 1,-5 4-95,3-2 1,-3 3 41,6 1 1,-6 1-139,6 3 0,-3-2 84,3 4 1,3-1-18,-1 1 0,2 1-248,-1-3 1,1 0 283,-23-3 1,0 1 0,0-2 0,0 1 95,0 0 1,0 1 0,0-1 0,0-1-55,0 0 1,0 0 0,0 0 0,-1 0 40,1 0 1,0 0 0,3-1-1,0-1-6,0 0 1,0 1 0,2-2-1,0 0 63,-4 1 1,1 0 0,1-1-1,0-1-51,-2 1 1,1 0 0,3-1-1,0 0 3,0-1 0,-1 0 1,0 1-1,0-1-92,-1 0 0,0 1 0,-2-1 0,0 0 51,1 1 1,-1-1 0,1 1-1,-1 0-117,-1 1 1,0 0-1,-1-1 1,0 0-129,19 1 0,-3-3 24,-3 3 1,-3 0-156,-3 3 1,-5 0-164,-4 0 1,-4 0-1,1 0 1,-4 0-37,-2 0 1,0 0-1285,-3 0 1641,-1 0 158,-2 0 0,-5 0 0,-1 0 0</inkml:trace>
  <inkml:trace contextRef="#ctx0" brushRef="#br0" timeOffset="4">13072 11806 8116,'-5'0'345,"1"0"1,8 3-57,2 0 1,7 5-101,2-2 0,3 2-94,1 1 1,3 1 166,3-1 1,-1 0-69,1 1 1,0 2-33,3 0 1,-4 2-103,1-2 1,-7-1 81,0 1 1,-6-1-136,-3 2 1,-4-2 67,-5 5 1,-5-2-100,-4 2 1,-6 1 70,-6-1 1,-7 6-536,-6 2 1,-3 0-411,0 1 0,0 0 898,0 3 0,-1 4 0,1 1 0</inkml:trace>
  <inkml:trace contextRef="#ctx0" brushRef="#br0" timeOffset="5">14478 11666 8197,'-8'-1'-239,"2"-2"1,-1 1 363,4-4 334,-1 4-520,4-6 103,0 7 1,5-3 272,1 4 0,3 0-62,4 0 0,1 0 153,5 0 0,0 1-187,3 2 1,3-1-20,6 4 0,-1-3-71,4 3 1,-2-3 150,5 4 1,-2-4-366,6 3 1,-4-4 93,-3 1 1,-2-2-485,-4-1 1,-4 0-538,-2 0-479,-7 0 959,-1 0 1,-10 0 531,-4 0 0,-8 4 0,-7 1 0</inkml:trace>
  <inkml:trace contextRef="#ctx0" brushRef="#br0" timeOffset="6">14888 11722 8241,'-19'13'227,"1"-1"0,3 5 24,3-2 0,5 8 181,0 5 0,4 5-172,-3 7 0,1 3-392,-1 3 0,-1 0 207,3-3 1,1 0 126,3-3 1,0-6-679,0 0 0,1-5 290,2-4 0,6-5-586,3-5 0,4-7-7,-4-2 779,5-4 0,1-6 0,6-1 0</inkml:trace>
  <inkml:trace contextRef="#ctx0" brushRef="#br0" timeOffset="7">15661 11685 8285,'5'-6'329,"-2"0"245,-2 4-329,3-7-109,-3 8-309,3-3 0,-8 4 120,-2 0 0,-2 0-58,-1 0 0,-1 3 212,1 0 0,-1 5 32,-3-2 1,2-1-934,-5 1 0,5-1 326,-2 2 0,0 1 446,1-2 0,2-1-17,4 1 334,0-3-208,1 5 1,1-6 100,4 4 0,4-4 186,2 1 0,2-2-92,1-1 1,4 0-15,-1 0 0,4 0-49,-4 0 1,4 0 109,-4 0 0,1 0-7,-4 0 1,-3 4 70,0 3 1,0 1-190,0 1 0,-2 5 13,-4 1 1,0 4-194,0 3 1,-4 0 119,-2 3 1,-3 2-195,0-2 0,3 3 70,0 3 1,-1-5-103,-2 2 1,3-6 33,0 3 1,2-4 9,-2 1 1,3-3-103,-3 0 1,4-5-107,-1-1 0,-1 0-92,1 0 0,-5-1-120,2-3 133,-2 1 1,-2-2 105,1-2 0,0 1 52,0-3 1,-1-1 36,1-3 0,3 0 46,0 0 120,-1 0 482,2 0 193,1 0-323,4 0-7,12 0 0,0 0-121,10 0 0,-3-1-90,0-3 0,0 3-79,3-2 0,-1 2-11,4 1 0,-4 0-207,4 0 1,-4-3-381,1 0 0,-3 0 513,0 3 0,0 0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89D39-AF6D-2F4E-8456-1FBCE0A4B084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E3B1B-9E0E-1649-B65E-0F2FBCCE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5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09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00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</a:t>
            </a:r>
            <a:r>
              <a:rPr lang="en-US" baseline="0" dirty="0"/>
              <a:t> that motivates the 2PL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75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41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Time-to-check to Time-to-use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10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Time-to-check to Time-to-use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18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Time-to-check to Time-to-use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64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Time-to-check to Time-to-use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88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Time-to-check to Time-to-use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66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Time-to-check to Time-to-use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52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a0ea6c6ad_1_43:notes"/>
          <p:cNvSpPr txBox="1">
            <a:spLocks noGrp="1"/>
          </p:cNvSpPr>
          <p:nvPr>
            <p:ph type="body" idx="1"/>
          </p:nvPr>
        </p:nvSpPr>
        <p:spPr>
          <a:xfrm>
            <a:off x="915080" y="4343796"/>
            <a:ext cx="5027839" cy="4115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Explain: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Time goes downward, things on same row occur at the same time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Two transactions, left and right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Lock_*(Y) means (exclusive, shared) lock was requested on object Y; may have to wait until lock is granted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Why not 2PL: lock is acquired by T1 for A, then released; T1 then acquires a lock for B, this is not 2PL!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Why not serializable: draw arrows</a:t>
            </a:r>
            <a:endParaRPr sz="1200"/>
          </a:p>
        </p:txBody>
      </p:sp>
      <p:sp>
        <p:nvSpPr>
          <p:cNvPr id="386" name="Google Shape;386;g2a0ea6c6ad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106f9c9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106f9c9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Recall: strict serializability = real time + total order + multiple objects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a0ea6c6ad_1_74:notes"/>
          <p:cNvSpPr txBox="1">
            <a:spLocks noGrp="1"/>
          </p:cNvSpPr>
          <p:nvPr>
            <p:ph type="body" idx="1"/>
          </p:nvPr>
        </p:nvSpPr>
        <p:spPr>
          <a:xfrm>
            <a:off x="915080" y="4343796"/>
            <a:ext cx="5027839" cy="4115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g2a0ea6c6ad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a0ea6c6ad_1_83:notes"/>
          <p:cNvSpPr txBox="1">
            <a:spLocks noGrp="1"/>
          </p:cNvSpPr>
          <p:nvPr>
            <p:ph type="body" idx="1"/>
          </p:nvPr>
        </p:nvSpPr>
        <p:spPr>
          <a:xfrm>
            <a:off x="915080" y="4343796"/>
            <a:ext cx="5027839" cy="4115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2a0ea6c6ad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a serializable schedule, non-conflicting operations can be re-ordered to get a serial schedule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a serializable schedule, non-conflicting operations can be re-ordered to get a serial schedule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93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a serializable schedule, non-conflicting operations can be re-ordered to get a serial schedule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43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Recall: strict serializability = real time + total order + multiple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18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95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NRR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75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6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0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469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400"/>
            <a:ext cx="7886700" cy="1325563"/>
          </a:xfrm>
        </p:spPr>
        <p:txBody>
          <a:bodyPr/>
          <a:lstStyle>
            <a:lvl1pPr>
              <a:defRPr b="0" i="0"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4790114"/>
          </a:xfr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65408"/>
            <a:ext cx="30861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4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7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customXml" Target="../ink/ink4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E223CCE-4022-DB4F-B6E3-2534C14450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3774141" y="39746"/>
            <a:ext cx="6441074" cy="68182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8B1CE-3582-994D-8513-90709B7B4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>
            <a:normAutofit/>
          </a:bodyPr>
          <a:lstStyle/>
          <a:p>
            <a:r>
              <a:rPr lang="en-US" b="1" dirty="0"/>
              <a:t>2PL and OCC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65C0CB-8D6B-7540-B4CE-AC2F71F1238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</a:blip>
          <a:stretch>
            <a:fillRect/>
          </a:stretch>
        </p:blipFill>
        <p:spPr>
          <a:xfrm>
            <a:off x="151598" y="143375"/>
            <a:ext cx="2505365" cy="16180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DCCDF1-53EC-984F-82B2-22293BFE00F2}"/>
              </a:ext>
            </a:extLst>
          </p:cNvPr>
          <p:cNvSpPr txBox="1"/>
          <p:nvPr/>
        </p:nvSpPr>
        <p:spPr>
          <a:xfrm>
            <a:off x="151598" y="6095599"/>
            <a:ext cx="6497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material taken/derived from: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Princeton COS-418 materials created by Michael Freedman and Kyle Jamieson.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MIT 6.824 by Robert Morris, Frans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Kaashoek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and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Nickolai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Zeldovich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.</a:t>
            </a:r>
          </a:p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Licensed for use under a Creative Commons Attribution-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NonCommercial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ShareAlike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3.0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Unported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License.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F25DB31-64C0-824A-8056-FB7C6ADA7581}"/>
              </a:ext>
            </a:extLst>
          </p:cNvPr>
          <p:cNvSpPr txBox="1">
            <a:spLocks/>
          </p:cNvSpPr>
          <p:nvPr/>
        </p:nvSpPr>
        <p:spPr>
          <a:xfrm>
            <a:off x="497264" y="3557514"/>
            <a:ext cx="8149472" cy="1662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CS 475: Concurrent &amp; Distributed Systems (Fall 2021)</a:t>
            </a:r>
          </a:p>
          <a:p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Lecture 15</a:t>
            </a:r>
          </a:p>
          <a:p>
            <a:endParaRPr lang="en-US" sz="2800" dirty="0"/>
          </a:p>
          <a:p>
            <a:r>
              <a:rPr lang="en-US" sz="2800" dirty="0"/>
              <a:t>Yue Cheng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7E1F8CF-9381-FD4E-8EA0-7E839C29B4B2}"/>
                  </a:ext>
                </a:extLst>
              </p14:cNvPr>
              <p14:cNvContentPartPr/>
              <p14:nvPr/>
            </p14:nvContentPartPr>
            <p14:xfrm>
              <a:off x="5691960" y="3368520"/>
              <a:ext cx="1038960" cy="50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7E1F8CF-9381-FD4E-8EA0-7E839C29B4B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70360" y="3346920"/>
                <a:ext cx="1082160" cy="9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630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0C00-31E5-534E-AD27-4A1121E9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Serializability of schedules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685AD-29F2-3248-8F2E-83A4F59DB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operations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conflict</a:t>
            </a:r>
            <a:r>
              <a:rPr lang="en-US" dirty="0"/>
              <a:t> if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They belong to different transactions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They operate on the same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One of them is a </a:t>
            </a:r>
            <a:r>
              <a:rPr lang="en-US" b="1" dirty="0">
                <a:solidFill>
                  <a:srgbClr val="C00000"/>
                </a:solidFill>
              </a:rPr>
              <a:t>write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Two schedules</a:t>
            </a:r>
            <a:r>
              <a:rPr lang="en-US" b="1" dirty="0"/>
              <a:t> </a:t>
            </a:r>
            <a:r>
              <a:rPr lang="en-US" dirty="0"/>
              <a:t>are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equivalent</a:t>
            </a:r>
            <a:r>
              <a:rPr lang="en-US" dirty="0"/>
              <a:t> if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They involve the same transactions and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</a:t>
            </a:r>
            <a:r>
              <a:rPr lang="en-US" i="1" dirty="0"/>
              <a:t>conflicting</a:t>
            </a:r>
            <a:r>
              <a:rPr lang="en-US" dirty="0"/>
              <a:t> operations are ordered the same way</a:t>
            </a:r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8773F-CA1A-5E41-8129-8AEDF2DA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46F01-9D54-F541-99FC-596A4F7B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7ACB1-0256-C24D-8B58-6DC24A36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85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0C00-31E5-534E-AD27-4A1121E9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Serializability of schedules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685AD-29F2-3248-8F2E-83A4F59DB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Two operations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conflict</a:t>
            </a:r>
            <a:r>
              <a:rPr lang="en-US" dirty="0"/>
              <a:t> if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They belong to different transactions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They operate on the same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One of them is a </a:t>
            </a:r>
            <a:r>
              <a:rPr lang="en-US" b="1" dirty="0">
                <a:solidFill>
                  <a:srgbClr val="C00000"/>
                </a:solidFill>
              </a:rPr>
              <a:t>write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Two schedules</a:t>
            </a:r>
            <a:r>
              <a:rPr lang="en-US" b="1" dirty="0"/>
              <a:t> </a:t>
            </a:r>
            <a:r>
              <a:rPr lang="en-US" dirty="0"/>
              <a:t>are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equivalent</a:t>
            </a:r>
            <a:r>
              <a:rPr lang="en-US" dirty="0"/>
              <a:t> if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They involve the same transactions and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</a:t>
            </a:r>
            <a:r>
              <a:rPr lang="en-US" i="1" dirty="0"/>
              <a:t>conflicting</a:t>
            </a:r>
            <a:r>
              <a:rPr lang="en-US" dirty="0"/>
              <a:t> operations are ordered the same way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A schedule is </a:t>
            </a:r>
            <a:r>
              <a:rPr lang="en-US" b="1" dirty="0">
                <a:solidFill>
                  <a:schemeClr val="accent2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serializable</a:t>
            </a:r>
            <a:r>
              <a:rPr lang="en-US" dirty="0"/>
              <a:t> if it is equivalent to a serial schedule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8773F-CA1A-5E41-8129-8AEDF2DA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46F01-9D54-F541-99FC-596A4F7B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7ACB1-0256-C24D-8B58-6DC24A36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0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0D64-A064-0640-9312-71B2AC0E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052F8-9129-5B43-9AE1-F4F74BD0B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1325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Intuition: </a:t>
            </a:r>
            <a:r>
              <a:rPr lang="en-US" dirty="0"/>
              <a:t>Swap non-conflicting operations until you reach a serial schedule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78C92-29BA-024E-8390-96CB3CF9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CCF6B-5643-284E-B815-EEEF94B5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1650B-3062-5146-8C9D-1DF811F6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DB2D99-E15F-1847-8BEA-63602BB080A7}"/>
                  </a:ext>
                </a:extLst>
              </p14:cNvPr>
              <p14:cNvContentPartPr/>
              <p14:nvPr/>
            </p14:nvContentPartPr>
            <p14:xfrm>
              <a:off x="2219040" y="1924200"/>
              <a:ext cx="3197880" cy="167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DB2D99-E15F-1847-8BEA-63602BB080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7440" y="1902600"/>
                <a:ext cx="3241080" cy="21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4896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AAEA-A629-4A41-A238-8226D2DF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40BF1-8D52-C04E-BDE7-E806CA0A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EF264-EA3F-0948-89B7-00F6996C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A3BBA-07FC-1B40-9130-D508B602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Google Shape;192;p37">
            <a:extLst>
              <a:ext uri="{FF2B5EF4-FFF2-40B4-BE49-F238E27FC236}">
                <a16:creationId xmlns:a16="http://schemas.microsoft.com/office/drawing/2014/main" id="{7FC6A88F-2C0D-B942-80B6-2D46496994D8}"/>
              </a:ext>
            </a:extLst>
          </p:cNvPr>
          <p:cNvSpPr txBox="1">
            <a:spLocks/>
          </p:cNvSpPr>
          <p:nvPr/>
        </p:nvSpPr>
        <p:spPr>
          <a:xfrm>
            <a:off x="311700" y="2543125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T1: R(A),                                                     W(A), 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T2:                 R(A), R(B), W(B), Commit</a:t>
            </a:r>
          </a:p>
        </p:txBody>
      </p:sp>
      <p:cxnSp>
        <p:nvCxnSpPr>
          <p:cNvPr id="8" name="Google Shape;193;p37">
            <a:extLst>
              <a:ext uri="{FF2B5EF4-FFF2-40B4-BE49-F238E27FC236}">
                <a16:creationId xmlns:a16="http://schemas.microsoft.com/office/drawing/2014/main" id="{2DBBA49A-97E8-D94E-9AFD-13A2A13BE97C}"/>
              </a:ext>
            </a:extLst>
          </p:cNvPr>
          <p:cNvCxnSpPr/>
          <p:nvPr/>
        </p:nvCxnSpPr>
        <p:spPr>
          <a:xfrm>
            <a:off x="433700" y="3715550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109;p27">
            <a:extLst>
              <a:ext uri="{FF2B5EF4-FFF2-40B4-BE49-F238E27FC236}">
                <a16:creationId xmlns:a16="http://schemas.microsoft.com/office/drawing/2014/main" id="{D5E88532-170E-A74E-8645-65571398BC57}"/>
              </a:ext>
            </a:extLst>
          </p:cNvPr>
          <p:cNvSpPr txBox="1"/>
          <p:nvPr/>
        </p:nvSpPr>
        <p:spPr>
          <a:xfrm>
            <a:off x="7784775" y="3575778"/>
            <a:ext cx="898825" cy="73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" sz="2400" dirty="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400" dirty="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AF3F65-28B3-324A-951C-EE9000234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1325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Intuition: </a:t>
            </a:r>
            <a:r>
              <a:rPr lang="en-US" dirty="0"/>
              <a:t>Swap non-conflicting operations until you reach a serial schedule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AE4B8CB-FB6B-FD40-BD76-D5A301A80AD0}"/>
                  </a:ext>
                </a:extLst>
              </p14:cNvPr>
              <p14:cNvContentPartPr/>
              <p14:nvPr/>
            </p14:nvContentPartPr>
            <p14:xfrm>
              <a:off x="2192040" y="3168000"/>
              <a:ext cx="4498560" cy="516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AE4B8CB-FB6B-FD40-BD76-D5A301A80A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0440" y="3146400"/>
                <a:ext cx="4541760" cy="55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1685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AAEA-A629-4A41-A238-8226D2DF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40BF1-8D52-C04E-BDE7-E806CA0A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EF264-EA3F-0948-89B7-00F6996C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A3BBA-07FC-1B40-9130-D508B602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Google Shape;192;p37">
            <a:extLst>
              <a:ext uri="{FF2B5EF4-FFF2-40B4-BE49-F238E27FC236}">
                <a16:creationId xmlns:a16="http://schemas.microsoft.com/office/drawing/2014/main" id="{7FC6A88F-2C0D-B942-80B6-2D46496994D8}"/>
              </a:ext>
            </a:extLst>
          </p:cNvPr>
          <p:cNvSpPr txBox="1">
            <a:spLocks/>
          </p:cNvSpPr>
          <p:nvPr/>
        </p:nvSpPr>
        <p:spPr>
          <a:xfrm>
            <a:off x="311700" y="2543125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                                                    </a:t>
            </a:r>
            <a:r>
              <a:rPr lang="en-US" sz="2400" dirty="0">
                <a:solidFill>
                  <a:srgbClr val="0070C0"/>
                </a:solidFill>
              </a:rPr>
              <a:t>W(A),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</a:t>
            </a:r>
            <a:r>
              <a:rPr lang="en-US" sz="2400" dirty="0">
                <a:solidFill>
                  <a:srgbClr val="0070C0"/>
                </a:solidFill>
              </a:rPr>
              <a:t>R(A), </a:t>
            </a:r>
            <a:r>
              <a:rPr lang="en-US" sz="2400" dirty="0">
                <a:solidFill>
                  <a:schemeClr val="dk1"/>
                </a:solidFill>
              </a:rPr>
              <a:t>R(B), W(B), Commit</a:t>
            </a:r>
          </a:p>
        </p:txBody>
      </p:sp>
      <p:cxnSp>
        <p:nvCxnSpPr>
          <p:cNvPr id="8" name="Google Shape;193;p37">
            <a:extLst>
              <a:ext uri="{FF2B5EF4-FFF2-40B4-BE49-F238E27FC236}">
                <a16:creationId xmlns:a16="http://schemas.microsoft.com/office/drawing/2014/main" id="{2DBBA49A-97E8-D94E-9AFD-13A2A13BE97C}"/>
              </a:ext>
            </a:extLst>
          </p:cNvPr>
          <p:cNvCxnSpPr/>
          <p:nvPr/>
        </p:nvCxnSpPr>
        <p:spPr>
          <a:xfrm>
            <a:off x="433700" y="3715550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109;p27">
            <a:extLst>
              <a:ext uri="{FF2B5EF4-FFF2-40B4-BE49-F238E27FC236}">
                <a16:creationId xmlns:a16="http://schemas.microsoft.com/office/drawing/2014/main" id="{D5E88532-170E-A74E-8645-65571398BC57}"/>
              </a:ext>
            </a:extLst>
          </p:cNvPr>
          <p:cNvSpPr txBox="1"/>
          <p:nvPr/>
        </p:nvSpPr>
        <p:spPr>
          <a:xfrm>
            <a:off x="7784775" y="3575778"/>
            <a:ext cx="898825" cy="73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" sz="2400" dirty="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400" dirty="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1F12B5-9227-2B47-B6F2-A94F1CDC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1325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Intuition: </a:t>
            </a:r>
            <a:r>
              <a:rPr lang="en-US" dirty="0"/>
              <a:t>Swap non-conflicting operations until you reach a serial schedule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60E4A77-B81F-B946-831C-29C93AB4786F}"/>
                  </a:ext>
                </a:extLst>
              </p14:cNvPr>
              <p14:cNvContentPartPr/>
              <p14:nvPr/>
            </p14:nvContentPartPr>
            <p14:xfrm>
              <a:off x="1701360" y="804960"/>
              <a:ext cx="6444000" cy="3217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60E4A77-B81F-B946-831C-29C93AB478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9760" y="788760"/>
                <a:ext cx="6481800" cy="325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6390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AAEA-A629-4A41-A238-8226D2DF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40BF1-8D52-C04E-BDE7-E806CA0A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EF264-EA3F-0948-89B7-00F6996C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A3BBA-07FC-1B40-9130-D508B602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8" name="Google Shape;193;p37">
            <a:extLst>
              <a:ext uri="{FF2B5EF4-FFF2-40B4-BE49-F238E27FC236}">
                <a16:creationId xmlns:a16="http://schemas.microsoft.com/office/drawing/2014/main" id="{2DBBA49A-97E8-D94E-9AFD-13A2A13BE97C}"/>
              </a:ext>
            </a:extLst>
          </p:cNvPr>
          <p:cNvCxnSpPr/>
          <p:nvPr/>
        </p:nvCxnSpPr>
        <p:spPr>
          <a:xfrm>
            <a:off x="433700" y="3715550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109;p27">
            <a:extLst>
              <a:ext uri="{FF2B5EF4-FFF2-40B4-BE49-F238E27FC236}">
                <a16:creationId xmlns:a16="http://schemas.microsoft.com/office/drawing/2014/main" id="{D5E88532-170E-A74E-8645-65571398BC57}"/>
              </a:ext>
            </a:extLst>
          </p:cNvPr>
          <p:cNvSpPr txBox="1"/>
          <p:nvPr/>
        </p:nvSpPr>
        <p:spPr>
          <a:xfrm>
            <a:off x="7784775" y="3575778"/>
            <a:ext cx="898825" cy="73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" sz="2400" dirty="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400" dirty="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Google Shape;204;p38">
            <a:extLst>
              <a:ext uri="{FF2B5EF4-FFF2-40B4-BE49-F238E27FC236}">
                <a16:creationId xmlns:a16="http://schemas.microsoft.com/office/drawing/2014/main" id="{DE7C6801-7037-1C4D-AC10-ECD52B815C1A}"/>
              </a:ext>
            </a:extLst>
          </p:cNvPr>
          <p:cNvSpPr txBox="1">
            <a:spLocks/>
          </p:cNvSpPr>
          <p:nvPr/>
        </p:nvSpPr>
        <p:spPr>
          <a:xfrm>
            <a:off x="311700" y="1933525"/>
            <a:ext cx="8520600" cy="3880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FFFFFF"/>
                </a:solidFill>
              </a:rPr>
              <a:t>Intuition: Swap </a:t>
            </a:r>
            <a:r>
              <a:rPr lang="en-US" i="1">
                <a:solidFill>
                  <a:srgbClr val="FFFFFF"/>
                </a:solidFill>
              </a:rPr>
              <a:t>non-conflicting </a:t>
            </a:r>
            <a:r>
              <a:rPr lang="en-US">
                <a:solidFill>
                  <a:srgbClr val="FFFFFF"/>
                </a:solidFill>
              </a:rPr>
              <a:t>operations until you reach a serial schedule</a:t>
            </a:r>
          </a:p>
        </p:txBody>
      </p:sp>
      <p:sp>
        <p:nvSpPr>
          <p:cNvPr id="12" name="Google Shape;210;p39">
            <a:extLst>
              <a:ext uri="{FF2B5EF4-FFF2-40B4-BE49-F238E27FC236}">
                <a16:creationId xmlns:a16="http://schemas.microsoft.com/office/drawing/2014/main" id="{77301040-B268-F748-A488-3621732A157C}"/>
              </a:ext>
            </a:extLst>
          </p:cNvPr>
          <p:cNvSpPr txBox="1">
            <a:spLocks/>
          </p:cNvSpPr>
          <p:nvPr/>
        </p:nvSpPr>
        <p:spPr>
          <a:xfrm>
            <a:off x="311700" y="2543125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            R(A),                                         </a:t>
            </a:r>
            <a:r>
              <a:rPr lang="en-US" sz="2400" dirty="0">
                <a:solidFill>
                  <a:srgbClr val="0070C0"/>
                </a:solidFill>
              </a:rPr>
              <a:t>W(A)</a:t>
            </a:r>
            <a:r>
              <a:rPr lang="en-US" sz="2400" dirty="0">
                <a:solidFill>
                  <a:schemeClr val="dk1"/>
                </a:solidFill>
              </a:rPr>
              <a:t>, 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</a:t>
            </a:r>
            <a:r>
              <a:rPr lang="en-US" sz="2400" dirty="0">
                <a:solidFill>
                  <a:srgbClr val="0070C0"/>
                </a:solidFill>
              </a:rPr>
              <a:t>R(A)</a:t>
            </a:r>
            <a:r>
              <a:rPr lang="en-US" sz="2400" dirty="0">
                <a:solidFill>
                  <a:schemeClr val="dk1"/>
                </a:solidFill>
              </a:rPr>
              <a:t>,                 R(B), W(B), Commit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BB08266-1605-4E46-A1F7-B0BF91F98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1325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Intuition: </a:t>
            </a:r>
            <a:r>
              <a:rPr lang="en-US" dirty="0"/>
              <a:t>Swap non-conflicting operations until you reach a serial schedule</a:t>
            </a:r>
          </a:p>
        </p:txBody>
      </p:sp>
    </p:spTree>
    <p:extLst>
      <p:ext uri="{BB962C8B-B14F-4D97-AF65-F5344CB8AC3E}">
        <p14:creationId xmlns:p14="http://schemas.microsoft.com/office/powerpoint/2010/main" val="32300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AAEA-A629-4A41-A238-8226D2DF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40BF1-8D52-C04E-BDE7-E806CA0A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EF264-EA3F-0948-89B7-00F6996C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A3BBA-07FC-1B40-9130-D508B602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8" name="Google Shape;193;p37">
            <a:extLst>
              <a:ext uri="{FF2B5EF4-FFF2-40B4-BE49-F238E27FC236}">
                <a16:creationId xmlns:a16="http://schemas.microsoft.com/office/drawing/2014/main" id="{2DBBA49A-97E8-D94E-9AFD-13A2A13BE97C}"/>
              </a:ext>
            </a:extLst>
          </p:cNvPr>
          <p:cNvCxnSpPr/>
          <p:nvPr/>
        </p:nvCxnSpPr>
        <p:spPr>
          <a:xfrm>
            <a:off x="433700" y="3715550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109;p27">
            <a:extLst>
              <a:ext uri="{FF2B5EF4-FFF2-40B4-BE49-F238E27FC236}">
                <a16:creationId xmlns:a16="http://schemas.microsoft.com/office/drawing/2014/main" id="{D5E88532-170E-A74E-8645-65571398BC57}"/>
              </a:ext>
            </a:extLst>
          </p:cNvPr>
          <p:cNvSpPr txBox="1"/>
          <p:nvPr/>
        </p:nvSpPr>
        <p:spPr>
          <a:xfrm>
            <a:off x="7784775" y="3575778"/>
            <a:ext cx="898825" cy="73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" sz="2400" dirty="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400" dirty="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Google Shape;204;p38">
            <a:extLst>
              <a:ext uri="{FF2B5EF4-FFF2-40B4-BE49-F238E27FC236}">
                <a16:creationId xmlns:a16="http://schemas.microsoft.com/office/drawing/2014/main" id="{DE7C6801-7037-1C4D-AC10-ECD52B815C1A}"/>
              </a:ext>
            </a:extLst>
          </p:cNvPr>
          <p:cNvSpPr txBox="1">
            <a:spLocks/>
          </p:cNvSpPr>
          <p:nvPr/>
        </p:nvSpPr>
        <p:spPr>
          <a:xfrm>
            <a:off x="311700" y="1933525"/>
            <a:ext cx="8520600" cy="3880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FFFFFF"/>
                </a:solidFill>
              </a:rPr>
              <a:t>Intuition: Swap </a:t>
            </a:r>
            <a:r>
              <a:rPr lang="en-US" i="1">
                <a:solidFill>
                  <a:srgbClr val="FFFFFF"/>
                </a:solidFill>
              </a:rPr>
              <a:t>non-conflicting </a:t>
            </a:r>
            <a:r>
              <a:rPr lang="en-US">
                <a:solidFill>
                  <a:srgbClr val="FFFFFF"/>
                </a:solidFill>
              </a:rPr>
              <a:t>operations until you reach a serial schedule</a:t>
            </a:r>
          </a:p>
        </p:txBody>
      </p:sp>
      <p:sp>
        <p:nvSpPr>
          <p:cNvPr id="11" name="Google Shape;219;p40">
            <a:extLst>
              <a:ext uri="{FF2B5EF4-FFF2-40B4-BE49-F238E27FC236}">
                <a16:creationId xmlns:a16="http://schemas.microsoft.com/office/drawing/2014/main" id="{85163CE9-7D24-7B42-9396-17CFAC9C95B0}"/>
              </a:ext>
            </a:extLst>
          </p:cNvPr>
          <p:cNvSpPr txBox="1">
            <a:spLocks/>
          </p:cNvSpPr>
          <p:nvPr/>
        </p:nvSpPr>
        <p:spPr>
          <a:xfrm>
            <a:off x="311700" y="2543125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                                                    R(A), </a:t>
            </a:r>
            <a:r>
              <a:rPr lang="en-US" sz="2400" dirty="0">
                <a:solidFill>
                  <a:srgbClr val="0070C0"/>
                </a:solidFill>
              </a:rPr>
              <a:t>W(A)</a:t>
            </a:r>
            <a:r>
              <a:rPr lang="en-US" sz="2400" dirty="0">
                <a:solidFill>
                  <a:schemeClr val="dk1"/>
                </a:solidFill>
              </a:rPr>
              <a:t>, 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</a:t>
            </a:r>
            <a:r>
              <a:rPr lang="en-US" sz="2400" dirty="0">
                <a:solidFill>
                  <a:srgbClr val="0070C0"/>
                </a:solidFill>
              </a:rPr>
              <a:t>R(A)</a:t>
            </a:r>
            <a:r>
              <a:rPr lang="en-US" sz="2400" dirty="0">
                <a:solidFill>
                  <a:schemeClr val="dk1"/>
                </a:solidFill>
              </a:rPr>
              <a:t>, R(B), W(B) Commit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D7D8982-5ACC-0648-BF0E-0D84AE872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1325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Intuition: </a:t>
            </a:r>
            <a:r>
              <a:rPr lang="en-US" dirty="0"/>
              <a:t>Swap non-conflicting operations until you reach a serial schedule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8E3967-E38B-914A-9870-174B97CD20A3}"/>
              </a:ext>
            </a:extLst>
          </p:cNvPr>
          <p:cNvSpPr/>
          <p:nvPr/>
        </p:nvSpPr>
        <p:spPr>
          <a:xfrm>
            <a:off x="433700" y="4932394"/>
            <a:ext cx="2013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8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Serializable</a:t>
            </a:r>
            <a:endParaRPr lang="en-US" sz="2800" dirty="0">
              <a:solidFill>
                <a:srgbClr val="C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05CD76A-678E-C942-9926-26306A64B58E}"/>
                  </a:ext>
                </a:extLst>
              </p14:cNvPr>
              <p14:cNvContentPartPr/>
              <p14:nvPr/>
            </p14:nvContentPartPr>
            <p14:xfrm>
              <a:off x="3006720" y="4190040"/>
              <a:ext cx="2678400" cy="295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05CD76A-678E-C942-9926-26306A64B5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0520" y="4173840"/>
                <a:ext cx="2710800" cy="32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9472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AAEA-A629-4A41-A238-8226D2DF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40BF1-8D52-C04E-BDE7-E806CA0A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EF264-EA3F-0948-89B7-00F6996C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A3BBA-07FC-1B40-9130-D508B602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8" name="Google Shape;193;p37">
            <a:extLst>
              <a:ext uri="{FF2B5EF4-FFF2-40B4-BE49-F238E27FC236}">
                <a16:creationId xmlns:a16="http://schemas.microsoft.com/office/drawing/2014/main" id="{2DBBA49A-97E8-D94E-9AFD-13A2A13BE97C}"/>
              </a:ext>
            </a:extLst>
          </p:cNvPr>
          <p:cNvCxnSpPr/>
          <p:nvPr/>
        </p:nvCxnSpPr>
        <p:spPr>
          <a:xfrm>
            <a:off x="433700" y="3715550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109;p27">
            <a:extLst>
              <a:ext uri="{FF2B5EF4-FFF2-40B4-BE49-F238E27FC236}">
                <a16:creationId xmlns:a16="http://schemas.microsoft.com/office/drawing/2014/main" id="{D5E88532-170E-A74E-8645-65571398BC57}"/>
              </a:ext>
            </a:extLst>
          </p:cNvPr>
          <p:cNvSpPr txBox="1"/>
          <p:nvPr/>
        </p:nvSpPr>
        <p:spPr>
          <a:xfrm>
            <a:off x="7784775" y="3575778"/>
            <a:ext cx="898825" cy="73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" sz="2400" dirty="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400" dirty="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Google Shape;204;p38">
            <a:extLst>
              <a:ext uri="{FF2B5EF4-FFF2-40B4-BE49-F238E27FC236}">
                <a16:creationId xmlns:a16="http://schemas.microsoft.com/office/drawing/2014/main" id="{DE7C6801-7037-1C4D-AC10-ECD52B815C1A}"/>
              </a:ext>
            </a:extLst>
          </p:cNvPr>
          <p:cNvSpPr txBox="1">
            <a:spLocks/>
          </p:cNvSpPr>
          <p:nvPr/>
        </p:nvSpPr>
        <p:spPr>
          <a:xfrm>
            <a:off x="311700" y="1933525"/>
            <a:ext cx="8520600" cy="3880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FFFFFF"/>
                </a:solidFill>
              </a:rPr>
              <a:t>Intuition: Swap </a:t>
            </a:r>
            <a:r>
              <a:rPr lang="en-US" i="1">
                <a:solidFill>
                  <a:srgbClr val="FFFFFF"/>
                </a:solidFill>
              </a:rPr>
              <a:t>non-conflicting </a:t>
            </a:r>
            <a:r>
              <a:rPr lang="en-US">
                <a:solidFill>
                  <a:srgbClr val="FFFFFF"/>
                </a:solidFill>
              </a:rPr>
              <a:t>operations until you reach a serial schedule</a:t>
            </a:r>
          </a:p>
        </p:txBody>
      </p:sp>
      <p:sp>
        <p:nvSpPr>
          <p:cNvPr id="12" name="Google Shape;237;p42">
            <a:extLst>
              <a:ext uri="{FF2B5EF4-FFF2-40B4-BE49-F238E27FC236}">
                <a16:creationId xmlns:a16="http://schemas.microsoft.com/office/drawing/2014/main" id="{D50E286F-AE88-724F-B7EC-30A45D1BECED}"/>
              </a:ext>
            </a:extLst>
          </p:cNvPr>
          <p:cNvSpPr txBox="1">
            <a:spLocks/>
          </p:cNvSpPr>
          <p:nvPr/>
        </p:nvSpPr>
        <p:spPr>
          <a:xfrm>
            <a:off x="311700" y="2543125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W(A),                                           W(B), 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       R(B), W(B), R(A), Commit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54A97F0-303D-7F42-B2E6-C5F600FCA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1325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Intuition: </a:t>
            </a:r>
            <a:r>
              <a:rPr lang="en-US" dirty="0"/>
              <a:t>Swap non-conflicting operations until you reach a serial schedule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B02DAD3-0E73-D94E-A8C3-EC790102CF34}"/>
                  </a:ext>
                </a:extLst>
              </p14:cNvPr>
              <p14:cNvContentPartPr/>
              <p14:nvPr/>
            </p14:nvContentPartPr>
            <p14:xfrm>
              <a:off x="1598760" y="2601720"/>
              <a:ext cx="5118120" cy="1055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B02DAD3-0E73-D94E-A8C3-EC790102CF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2560" y="2585520"/>
                <a:ext cx="5150520" cy="109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4589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AAEA-A629-4A41-A238-8226D2DF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40BF1-8D52-C04E-BDE7-E806CA0A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EF264-EA3F-0948-89B7-00F6996C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A3BBA-07FC-1B40-9130-D508B602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8" name="Google Shape;193;p37">
            <a:extLst>
              <a:ext uri="{FF2B5EF4-FFF2-40B4-BE49-F238E27FC236}">
                <a16:creationId xmlns:a16="http://schemas.microsoft.com/office/drawing/2014/main" id="{2DBBA49A-97E8-D94E-9AFD-13A2A13BE97C}"/>
              </a:ext>
            </a:extLst>
          </p:cNvPr>
          <p:cNvCxnSpPr/>
          <p:nvPr/>
        </p:nvCxnSpPr>
        <p:spPr>
          <a:xfrm>
            <a:off x="433700" y="3715550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109;p27">
            <a:extLst>
              <a:ext uri="{FF2B5EF4-FFF2-40B4-BE49-F238E27FC236}">
                <a16:creationId xmlns:a16="http://schemas.microsoft.com/office/drawing/2014/main" id="{D5E88532-170E-A74E-8645-65571398BC57}"/>
              </a:ext>
            </a:extLst>
          </p:cNvPr>
          <p:cNvSpPr txBox="1"/>
          <p:nvPr/>
        </p:nvSpPr>
        <p:spPr>
          <a:xfrm>
            <a:off x="7784775" y="3575778"/>
            <a:ext cx="898825" cy="73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" sz="2400" dirty="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400" dirty="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Google Shape;204;p38">
            <a:extLst>
              <a:ext uri="{FF2B5EF4-FFF2-40B4-BE49-F238E27FC236}">
                <a16:creationId xmlns:a16="http://schemas.microsoft.com/office/drawing/2014/main" id="{DE7C6801-7037-1C4D-AC10-ECD52B815C1A}"/>
              </a:ext>
            </a:extLst>
          </p:cNvPr>
          <p:cNvSpPr txBox="1">
            <a:spLocks/>
          </p:cNvSpPr>
          <p:nvPr/>
        </p:nvSpPr>
        <p:spPr>
          <a:xfrm>
            <a:off x="311700" y="1933525"/>
            <a:ext cx="8520600" cy="3880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FFFFFF"/>
                </a:solidFill>
              </a:rPr>
              <a:t>Intuition: Swap </a:t>
            </a:r>
            <a:r>
              <a:rPr lang="en-US" i="1">
                <a:solidFill>
                  <a:srgbClr val="FFFFFF"/>
                </a:solidFill>
              </a:rPr>
              <a:t>non-conflicting </a:t>
            </a:r>
            <a:r>
              <a:rPr lang="en-US">
                <a:solidFill>
                  <a:srgbClr val="FFFFFF"/>
                </a:solidFill>
              </a:rPr>
              <a:t>operations until you reach a serial schedule</a:t>
            </a:r>
          </a:p>
        </p:txBody>
      </p:sp>
      <p:sp>
        <p:nvSpPr>
          <p:cNvPr id="11" name="Google Shape;246;p43">
            <a:extLst>
              <a:ext uri="{FF2B5EF4-FFF2-40B4-BE49-F238E27FC236}">
                <a16:creationId xmlns:a16="http://schemas.microsoft.com/office/drawing/2014/main" id="{B45AD8B8-5077-1C42-AB09-84F53078B5C4}"/>
              </a:ext>
            </a:extLst>
          </p:cNvPr>
          <p:cNvSpPr txBox="1">
            <a:spLocks/>
          </p:cNvSpPr>
          <p:nvPr/>
        </p:nvSpPr>
        <p:spPr>
          <a:xfrm>
            <a:off x="311700" y="2543125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</a:t>
            </a:r>
            <a:r>
              <a:rPr lang="en-US" sz="2400" dirty="0">
                <a:solidFill>
                  <a:srgbClr val="0070C0"/>
                </a:solidFill>
              </a:rPr>
              <a:t>W(A),</a:t>
            </a:r>
            <a:r>
              <a:rPr lang="en-US" sz="2400" dirty="0">
                <a:solidFill>
                  <a:schemeClr val="dk1"/>
                </a:solidFill>
              </a:rPr>
              <a:t>                                           </a:t>
            </a:r>
            <a:r>
              <a:rPr lang="en-US" sz="2400" dirty="0">
                <a:solidFill>
                  <a:schemeClr val="accent2"/>
                </a:solidFill>
              </a:rPr>
              <a:t>W(B),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       </a:t>
            </a:r>
            <a:r>
              <a:rPr lang="en-US" sz="2400" dirty="0">
                <a:solidFill>
                  <a:schemeClr val="accent2"/>
                </a:solidFill>
              </a:rPr>
              <a:t>R(B), W(B), </a:t>
            </a:r>
            <a:r>
              <a:rPr lang="en-US" sz="2400" dirty="0">
                <a:solidFill>
                  <a:srgbClr val="0070C0"/>
                </a:solidFill>
              </a:rPr>
              <a:t>R(A),</a:t>
            </a:r>
            <a:r>
              <a:rPr lang="en-US" sz="2400" dirty="0">
                <a:solidFill>
                  <a:srgbClr val="4A86E8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8E9E72B-2991-384E-9537-A28864AF7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1325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Intuition: </a:t>
            </a:r>
            <a:r>
              <a:rPr lang="en-US" dirty="0"/>
              <a:t>Swap non-conflicting operations until you reach a serial schedule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DC7C776-2B92-4C4D-BC0F-5B94994B1C65}"/>
                  </a:ext>
                </a:extLst>
              </p14:cNvPr>
              <p14:cNvContentPartPr/>
              <p14:nvPr/>
            </p14:nvContentPartPr>
            <p14:xfrm>
              <a:off x="1391040" y="2889360"/>
              <a:ext cx="2959920" cy="687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C7C776-2B92-4C4D-BC0F-5B94994B1C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9440" y="2873160"/>
                <a:ext cx="2997720" cy="72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575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AAEA-A629-4A41-A238-8226D2DF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40BF1-8D52-C04E-BDE7-E806CA0A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EF264-EA3F-0948-89B7-00F6996C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A3BBA-07FC-1B40-9130-D508B602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8" name="Google Shape;193;p37">
            <a:extLst>
              <a:ext uri="{FF2B5EF4-FFF2-40B4-BE49-F238E27FC236}">
                <a16:creationId xmlns:a16="http://schemas.microsoft.com/office/drawing/2014/main" id="{2DBBA49A-97E8-D94E-9AFD-13A2A13BE97C}"/>
              </a:ext>
            </a:extLst>
          </p:cNvPr>
          <p:cNvCxnSpPr/>
          <p:nvPr/>
        </p:nvCxnSpPr>
        <p:spPr>
          <a:xfrm>
            <a:off x="433700" y="3715550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109;p27">
            <a:extLst>
              <a:ext uri="{FF2B5EF4-FFF2-40B4-BE49-F238E27FC236}">
                <a16:creationId xmlns:a16="http://schemas.microsoft.com/office/drawing/2014/main" id="{D5E88532-170E-A74E-8645-65571398BC57}"/>
              </a:ext>
            </a:extLst>
          </p:cNvPr>
          <p:cNvSpPr txBox="1"/>
          <p:nvPr/>
        </p:nvSpPr>
        <p:spPr>
          <a:xfrm>
            <a:off x="7784775" y="3575778"/>
            <a:ext cx="898825" cy="73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" sz="2400" dirty="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400" dirty="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Google Shape;204;p38">
            <a:extLst>
              <a:ext uri="{FF2B5EF4-FFF2-40B4-BE49-F238E27FC236}">
                <a16:creationId xmlns:a16="http://schemas.microsoft.com/office/drawing/2014/main" id="{DE7C6801-7037-1C4D-AC10-ECD52B815C1A}"/>
              </a:ext>
            </a:extLst>
          </p:cNvPr>
          <p:cNvSpPr txBox="1">
            <a:spLocks/>
          </p:cNvSpPr>
          <p:nvPr/>
        </p:nvSpPr>
        <p:spPr>
          <a:xfrm>
            <a:off x="311700" y="1933525"/>
            <a:ext cx="8520600" cy="3880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FFFFFF"/>
                </a:solidFill>
              </a:rPr>
              <a:t>Intuition: Swap </a:t>
            </a:r>
            <a:r>
              <a:rPr lang="en-US" i="1">
                <a:solidFill>
                  <a:srgbClr val="FFFFFF"/>
                </a:solidFill>
              </a:rPr>
              <a:t>non-conflicting </a:t>
            </a:r>
            <a:r>
              <a:rPr lang="en-US">
                <a:solidFill>
                  <a:srgbClr val="FFFFFF"/>
                </a:solidFill>
              </a:rPr>
              <a:t>operations until you reach a serial schedule</a:t>
            </a:r>
          </a:p>
        </p:txBody>
      </p:sp>
      <p:sp>
        <p:nvSpPr>
          <p:cNvPr id="12" name="Google Shape;255;p44">
            <a:extLst>
              <a:ext uri="{FF2B5EF4-FFF2-40B4-BE49-F238E27FC236}">
                <a16:creationId xmlns:a16="http://schemas.microsoft.com/office/drawing/2014/main" id="{5BDDB324-2E53-6648-95E9-F16EE6835DC2}"/>
              </a:ext>
            </a:extLst>
          </p:cNvPr>
          <p:cNvSpPr txBox="1">
            <a:spLocks/>
          </p:cNvSpPr>
          <p:nvPr/>
        </p:nvSpPr>
        <p:spPr>
          <a:xfrm>
            <a:off x="311700" y="2543125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                     R(A), </a:t>
            </a:r>
            <a:r>
              <a:rPr lang="en-US" sz="2400" dirty="0">
                <a:solidFill>
                  <a:srgbClr val="0070C0"/>
                </a:solidFill>
              </a:rPr>
              <a:t>W(A)</a:t>
            </a:r>
            <a:r>
              <a:rPr lang="en-US" sz="2400" dirty="0">
                <a:solidFill>
                  <a:srgbClr val="4A86E8"/>
                </a:solidFill>
              </a:rPr>
              <a:t>                 </a:t>
            </a:r>
            <a:r>
              <a:rPr lang="en-US" sz="2400" dirty="0">
                <a:solidFill>
                  <a:schemeClr val="dk1"/>
                </a:solidFill>
              </a:rPr>
              <a:t>      </a:t>
            </a:r>
            <a:r>
              <a:rPr lang="en-US" sz="2400" dirty="0">
                <a:solidFill>
                  <a:schemeClr val="accent2"/>
                </a:solidFill>
              </a:rPr>
              <a:t>W(B),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</a:t>
            </a:r>
            <a:r>
              <a:rPr lang="en-US" sz="2400" dirty="0">
                <a:solidFill>
                  <a:schemeClr val="accent2"/>
                </a:solidFill>
              </a:rPr>
              <a:t>R(B), W(B),                        </a:t>
            </a:r>
            <a:r>
              <a:rPr lang="en-US" sz="2400" dirty="0">
                <a:solidFill>
                  <a:srgbClr val="0070C0"/>
                </a:solidFill>
              </a:rPr>
              <a:t>R(A),</a:t>
            </a:r>
            <a:r>
              <a:rPr lang="en-US" sz="2400" dirty="0">
                <a:solidFill>
                  <a:srgbClr val="4A86E8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D36FDAA-E71F-364D-A5F9-A962C9042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1325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Intuition: </a:t>
            </a:r>
            <a:r>
              <a:rPr lang="en-US" dirty="0"/>
              <a:t>Swap non-conflicting operations until you reach a serial schedule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2D51E41-DF2E-AA43-B280-B594F3AF76D9}"/>
                  </a:ext>
                </a:extLst>
              </p14:cNvPr>
              <p14:cNvContentPartPr/>
              <p14:nvPr/>
            </p14:nvContentPartPr>
            <p14:xfrm>
              <a:off x="3171600" y="2396520"/>
              <a:ext cx="4747680" cy="1616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2D51E41-DF2E-AA43-B280-B594F3AF76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5400" y="2380320"/>
                <a:ext cx="4780080" cy="164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040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79CB-E11C-B646-8804-3CE1A953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Transaction serializability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0BAF2-DE40-A34B-B4D8-072FBAAEF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Serializability: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Execution of a set of transactions over multiple items is equivalent to </a:t>
            </a:r>
            <a:r>
              <a:rPr lang="en-US" b="1" i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some</a:t>
            </a:r>
            <a:r>
              <a:rPr lang="en-US" dirty="0"/>
              <a:t> </a:t>
            </a:r>
            <a:r>
              <a:rPr lang="en-US" b="1" dirty="0">
                <a:solidFill>
                  <a:srgbClr val="C00000"/>
                </a:solidFill>
              </a:rPr>
              <a:t>serial execution </a:t>
            </a:r>
            <a:r>
              <a:rPr lang="en-US" dirty="0"/>
              <a:t>of transactions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08B18-22CD-4C4B-922B-C32985C4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BE8C5-7CE3-DA44-A753-5E593DF2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79455-41E4-B34D-A3BB-01849655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FC8B062-A89D-8749-BCF9-CEF14B8D2DF3}"/>
                  </a:ext>
                </a:extLst>
              </p14:cNvPr>
              <p14:cNvContentPartPr/>
              <p14:nvPr/>
            </p14:nvContentPartPr>
            <p14:xfrm>
              <a:off x="2604600" y="882000"/>
              <a:ext cx="6352200" cy="2969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FC8B062-A89D-8749-BCF9-CEF14B8D2D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8400" y="865800"/>
                <a:ext cx="6384600" cy="300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0792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AAEA-A629-4A41-A238-8226D2DF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40BF1-8D52-C04E-BDE7-E806CA0A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EF264-EA3F-0948-89B7-00F6996C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A3BBA-07FC-1B40-9130-D508B602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8" name="Google Shape;193;p37">
            <a:extLst>
              <a:ext uri="{FF2B5EF4-FFF2-40B4-BE49-F238E27FC236}">
                <a16:creationId xmlns:a16="http://schemas.microsoft.com/office/drawing/2014/main" id="{2DBBA49A-97E8-D94E-9AFD-13A2A13BE97C}"/>
              </a:ext>
            </a:extLst>
          </p:cNvPr>
          <p:cNvCxnSpPr/>
          <p:nvPr/>
        </p:nvCxnSpPr>
        <p:spPr>
          <a:xfrm>
            <a:off x="433700" y="3715550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109;p27">
            <a:extLst>
              <a:ext uri="{FF2B5EF4-FFF2-40B4-BE49-F238E27FC236}">
                <a16:creationId xmlns:a16="http://schemas.microsoft.com/office/drawing/2014/main" id="{D5E88532-170E-A74E-8645-65571398BC57}"/>
              </a:ext>
            </a:extLst>
          </p:cNvPr>
          <p:cNvSpPr txBox="1"/>
          <p:nvPr/>
        </p:nvSpPr>
        <p:spPr>
          <a:xfrm>
            <a:off x="7784775" y="3575778"/>
            <a:ext cx="898825" cy="73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" sz="2400" dirty="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400" dirty="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Google Shape;204;p38">
            <a:extLst>
              <a:ext uri="{FF2B5EF4-FFF2-40B4-BE49-F238E27FC236}">
                <a16:creationId xmlns:a16="http://schemas.microsoft.com/office/drawing/2014/main" id="{DE7C6801-7037-1C4D-AC10-ECD52B815C1A}"/>
              </a:ext>
            </a:extLst>
          </p:cNvPr>
          <p:cNvSpPr txBox="1">
            <a:spLocks/>
          </p:cNvSpPr>
          <p:nvPr/>
        </p:nvSpPr>
        <p:spPr>
          <a:xfrm>
            <a:off x="311700" y="1933525"/>
            <a:ext cx="8520600" cy="3880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FFFFFF"/>
                </a:solidFill>
              </a:rPr>
              <a:t>Intuition: Swap </a:t>
            </a:r>
            <a:r>
              <a:rPr lang="en-US" i="1">
                <a:solidFill>
                  <a:srgbClr val="FFFFFF"/>
                </a:solidFill>
              </a:rPr>
              <a:t>non-conflicting </a:t>
            </a:r>
            <a:r>
              <a:rPr lang="en-US">
                <a:solidFill>
                  <a:srgbClr val="FFFFFF"/>
                </a:solidFill>
              </a:rPr>
              <a:t>operations until you reach a serial schedule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9CABBF-505E-7640-801C-FE80BE1F9791}"/>
              </a:ext>
            </a:extLst>
          </p:cNvPr>
          <p:cNvSpPr/>
          <p:nvPr/>
        </p:nvSpPr>
        <p:spPr>
          <a:xfrm>
            <a:off x="433700" y="4932394"/>
            <a:ext cx="27991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8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 serializable</a:t>
            </a:r>
            <a:endParaRPr lang="en-US" sz="2800" dirty="0">
              <a:solidFill>
                <a:srgbClr val="C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Google Shape;264;p45">
            <a:extLst>
              <a:ext uri="{FF2B5EF4-FFF2-40B4-BE49-F238E27FC236}">
                <a16:creationId xmlns:a16="http://schemas.microsoft.com/office/drawing/2014/main" id="{A72CE4FD-3880-9D43-99D3-DA04ACF9BCC7}"/>
              </a:ext>
            </a:extLst>
          </p:cNvPr>
          <p:cNvSpPr txBox="1">
            <a:spLocks/>
          </p:cNvSpPr>
          <p:nvPr/>
        </p:nvSpPr>
        <p:spPr>
          <a:xfrm>
            <a:off x="311700" y="2543125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                     R(A), </a:t>
            </a:r>
            <a:r>
              <a:rPr lang="en-US" sz="2400" dirty="0">
                <a:solidFill>
                  <a:srgbClr val="0070C0"/>
                </a:solidFill>
              </a:rPr>
              <a:t>W(A),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W(B),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</a:t>
            </a:r>
            <a:r>
              <a:rPr lang="en-US" sz="2400" dirty="0">
                <a:solidFill>
                  <a:schemeClr val="accent2"/>
                </a:solidFill>
              </a:rPr>
              <a:t>R(B), W(B),</a:t>
            </a:r>
            <a:r>
              <a:rPr lang="en-US" sz="2400" dirty="0">
                <a:solidFill>
                  <a:schemeClr val="dk1"/>
                </a:solidFill>
              </a:rPr>
              <a:t>                                              </a:t>
            </a:r>
            <a:r>
              <a:rPr lang="en-US" sz="2400" dirty="0">
                <a:solidFill>
                  <a:srgbClr val="0070C0"/>
                </a:solidFill>
              </a:rPr>
              <a:t>R(A),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57A6DF-9A59-D347-AAC5-A0CEF5B75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1325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Intuition: </a:t>
            </a:r>
            <a:r>
              <a:rPr lang="en-US" dirty="0"/>
              <a:t>Swap non-conflicting operations until you reach a serial schedule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545BA3E-A91F-5042-A6E6-F6FE8FBF3DC7}"/>
                  </a:ext>
                </a:extLst>
              </p14:cNvPr>
              <p14:cNvContentPartPr/>
              <p14:nvPr/>
            </p14:nvContentPartPr>
            <p14:xfrm>
              <a:off x="616680" y="5497200"/>
              <a:ext cx="2286360" cy="107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545BA3E-A91F-5042-A6E6-F6FE8FBF3D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080" y="5475600"/>
                <a:ext cx="2329560" cy="15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8309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F844-C45A-6E4C-9C10-B0F22A50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B1C4-2FEA-7F45-AAC8-A20AFC8E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Another way to test serializability</a:t>
            </a:r>
          </a:p>
          <a:p>
            <a:r>
              <a:rPr lang="en-US" dirty="0"/>
              <a:t>Draw arrows between conflicting operations</a:t>
            </a:r>
          </a:p>
          <a:p>
            <a:r>
              <a:rPr lang="en-US" dirty="0"/>
              <a:t>Arrow points in the direction of time</a:t>
            </a:r>
          </a:p>
          <a:p>
            <a:r>
              <a:rPr lang="en-US" dirty="0"/>
              <a:t>If no cycles between transactions, the schedule is serializable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63CD9-BF9F-874D-B2C4-93ED809A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E72E5-2061-7C43-B969-0F798487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9DCF3-A9F3-6042-9FB2-F895E4C0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56C5328-C4AE-9C4C-A4D5-845426DF2DC8}"/>
                  </a:ext>
                </a:extLst>
              </p14:cNvPr>
              <p14:cNvContentPartPr/>
              <p14:nvPr/>
            </p14:nvContentPartPr>
            <p14:xfrm>
              <a:off x="1367640" y="3469320"/>
              <a:ext cx="1193400" cy="90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56C5328-C4AE-9C4C-A4D5-845426DF2D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1440" y="3453120"/>
                <a:ext cx="1225800" cy="12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108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F844-C45A-6E4C-9C10-B0F22A50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B1C4-2FEA-7F45-AAC8-A20AFC8E2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26440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Another way to test serializability</a:t>
            </a:r>
          </a:p>
          <a:p>
            <a:r>
              <a:rPr lang="en-US" dirty="0"/>
              <a:t>Draw arrows between conflicting operations</a:t>
            </a:r>
          </a:p>
          <a:p>
            <a:r>
              <a:rPr lang="en-US" dirty="0"/>
              <a:t>Arrow points in the direction of time</a:t>
            </a:r>
          </a:p>
          <a:p>
            <a:r>
              <a:rPr lang="en-US" dirty="0"/>
              <a:t>If no cycles between transactions, the schedule is serializable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63CD9-BF9F-874D-B2C4-93ED809A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E72E5-2061-7C43-B969-0F798487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9DCF3-A9F3-6042-9FB2-F895E4C0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8" name="Google Shape;280;p47">
            <a:extLst>
              <a:ext uri="{FF2B5EF4-FFF2-40B4-BE49-F238E27FC236}">
                <a16:creationId xmlns:a16="http://schemas.microsoft.com/office/drawing/2014/main" id="{9DB5BA07-3942-3146-A4D9-5626D36003D6}"/>
              </a:ext>
            </a:extLst>
          </p:cNvPr>
          <p:cNvCxnSpPr/>
          <p:nvPr/>
        </p:nvCxnSpPr>
        <p:spPr>
          <a:xfrm>
            <a:off x="433700" y="5447013"/>
            <a:ext cx="81279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279;p47">
            <a:extLst>
              <a:ext uri="{FF2B5EF4-FFF2-40B4-BE49-F238E27FC236}">
                <a16:creationId xmlns:a16="http://schemas.microsoft.com/office/drawing/2014/main" id="{B05A6E5F-B834-394F-A722-2856D44551EE}"/>
              </a:ext>
            </a:extLst>
          </p:cNvPr>
          <p:cNvSpPr txBox="1">
            <a:spLocks/>
          </p:cNvSpPr>
          <p:nvPr/>
        </p:nvSpPr>
        <p:spPr>
          <a:xfrm>
            <a:off x="311700" y="4067125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                                                    W(A), 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R(A), R(B), W(B), Commit</a:t>
            </a:r>
          </a:p>
        </p:txBody>
      </p:sp>
      <p:cxnSp>
        <p:nvCxnSpPr>
          <p:cNvPr id="14" name="Google Shape;280;p47">
            <a:extLst>
              <a:ext uri="{FF2B5EF4-FFF2-40B4-BE49-F238E27FC236}">
                <a16:creationId xmlns:a16="http://schemas.microsoft.com/office/drawing/2014/main" id="{D92615DC-359C-B841-A0B4-A2FDDD2A8335}"/>
              </a:ext>
            </a:extLst>
          </p:cNvPr>
          <p:cNvCxnSpPr/>
          <p:nvPr/>
        </p:nvCxnSpPr>
        <p:spPr>
          <a:xfrm>
            <a:off x="433700" y="5239550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281;p47">
            <a:extLst>
              <a:ext uri="{FF2B5EF4-FFF2-40B4-BE49-F238E27FC236}">
                <a16:creationId xmlns:a16="http://schemas.microsoft.com/office/drawing/2014/main" id="{A6C46512-C711-6B44-A6D3-5898FB02D86C}"/>
              </a:ext>
            </a:extLst>
          </p:cNvPr>
          <p:cNvSpPr txBox="1"/>
          <p:nvPr/>
        </p:nvSpPr>
        <p:spPr>
          <a:xfrm>
            <a:off x="7821250" y="5177725"/>
            <a:ext cx="898825" cy="62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" sz="2400" dirty="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400" dirty="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8B22B29-6D64-5A4B-AF37-D94A7655A5F8}"/>
                  </a:ext>
                </a:extLst>
              </p14:cNvPr>
              <p14:cNvContentPartPr/>
              <p14:nvPr/>
            </p14:nvContentPartPr>
            <p14:xfrm>
              <a:off x="1411920" y="4317480"/>
              <a:ext cx="5211720" cy="1780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8B22B29-6D64-5A4B-AF37-D94A7655A5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5720" y="4301280"/>
                <a:ext cx="5244120" cy="18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4105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F844-C45A-6E4C-9C10-B0F22A50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B1C4-2FEA-7F45-AAC8-A20AFC8E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Another way to test serializability</a:t>
            </a:r>
          </a:p>
          <a:p>
            <a:r>
              <a:rPr lang="en-US" dirty="0"/>
              <a:t>Draw arrows between conflicting operations</a:t>
            </a:r>
          </a:p>
          <a:p>
            <a:r>
              <a:rPr lang="en-US" dirty="0"/>
              <a:t>Arrow points in the direction of time</a:t>
            </a:r>
          </a:p>
          <a:p>
            <a:r>
              <a:rPr lang="en-US" dirty="0"/>
              <a:t>If no cycles between transactions, the schedule is serializable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63CD9-BF9F-874D-B2C4-93ED809A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E72E5-2061-7C43-B969-0F798487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9DCF3-A9F3-6042-9FB2-F895E4C0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23</a:t>
            </a:fld>
            <a:endParaRPr lang="en-US"/>
          </a:p>
        </p:txBody>
      </p:sp>
      <p:cxnSp>
        <p:nvCxnSpPr>
          <p:cNvPr id="8" name="Google Shape;280;p47">
            <a:extLst>
              <a:ext uri="{FF2B5EF4-FFF2-40B4-BE49-F238E27FC236}">
                <a16:creationId xmlns:a16="http://schemas.microsoft.com/office/drawing/2014/main" id="{9DB5BA07-3942-3146-A4D9-5626D36003D6}"/>
              </a:ext>
            </a:extLst>
          </p:cNvPr>
          <p:cNvCxnSpPr/>
          <p:nvPr/>
        </p:nvCxnSpPr>
        <p:spPr>
          <a:xfrm>
            <a:off x="433700" y="5447013"/>
            <a:ext cx="81279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280;p47">
            <a:extLst>
              <a:ext uri="{FF2B5EF4-FFF2-40B4-BE49-F238E27FC236}">
                <a16:creationId xmlns:a16="http://schemas.microsoft.com/office/drawing/2014/main" id="{D92615DC-359C-B841-A0B4-A2FDDD2A8335}"/>
              </a:ext>
            </a:extLst>
          </p:cNvPr>
          <p:cNvCxnSpPr/>
          <p:nvPr/>
        </p:nvCxnSpPr>
        <p:spPr>
          <a:xfrm>
            <a:off x="433700" y="5239550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281;p47">
            <a:extLst>
              <a:ext uri="{FF2B5EF4-FFF2-40B4-BE49-F238E27FC236}">
                <a16:creationId xmlns:a16="http://schemas.microsoft.com/office/drawing/2014/main" id="{A6C46512-C711-6B44-A6D3-5898FB02D86C}"/>
              </a:ext>
            </a:extLst>
          </p:cNvPr>
          <p:cNvSpPr txBox="1"/>
          <p:nvPr/>
        </p:nvSpPr>
        <p:spPr>
          <a:xfrm>
            <a:off x="7821250" y="5177725"/>
            <a:ext cx="898825" cy="62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" sz="2400" dirty="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400" dirty="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Google Shape;289;p48">
            <a:extLst>
              <a:ext uri="{FF2B5EF4-FFF2-40B4-BE49-F238E27FC236}">
                <a16:creationId xmlns:a16="http://schemas.microsoft.com/office/drawing/2014/main" id="{A681C0DD-6FBD-3642-8A3B-AE090B57D733}"/>
              </a:ext>
            </a:extLst>
          </p:cNvPr>
          <p:cNvSpPr txBox="1">
            <a:spLocks/>
          </p:cNvSpPr>
          <p:nvPr/>
        </p:nvSpPr>
        <p:spPr>
          <a:xfrm>
            <a:off x="311700" y="4067125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                                                    </a:t>
            </a:r>
            <a:r>
              <a:rPr lang="en-US" sz="2400" dirty="0">
                <a:solidFill>
                  <a:srgbClr val="0070C0"/>
                </a:solidFill>
              </a:rPr>
              <a:t>W(A)</a:t>
            </a:r>
            <a:r>
              <a:rPr lang="en-US" sz="2400" dirty="0">
                <a:solidFill>
                  <a:schemeClr val="dk1"/>
                </a:solidFill>
              </a:rPr>
              <a:t>, 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</a:t>
            </a:r>
            <a:r>
              <a:rPr lang="en-US" sz="2400" dirty="0">
                <a:solidFill>
                  <a:srgbClr val="0070C0"/>
                </a:solidFill>
              </a:rPr>
              <a:t>R(A)</a:t>
            </a:r>
            <a:r>
              <a:rPr lang="en-US" sz="2400" dirty="0">
                <a:solidFill>
                  <a:schemeClr val="dk1"/>
                </a:solidFill>
              </a:rPr>
              <a:t>, R(B), W(B), Commit</a:t>
            </a:r>
          </a:p>
        </p:txBody>
      </p:sp>
    </p:spTree>
    <p:extLst>
      <p:ext uri="{BB962C8B-B14F-4D97-AF65-F5344CB8AC3E}">
        <p14:creationId xmlns:p14="http://schemas.microsoft.com/office/powerpoint/2010/main" val="63402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F844-C45A-6E4C-9C10-B0F22A50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B1C4-2FEA-7F45-AAC8-A20AFC8E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Another way to test serializability</a:t>
            </a:r>
          </a:p>
          <a:p>
            <a:r>
              <a:rPr lang="en-US" dirty="0"/>
              <a:t>Draw arrows between conflicting operations</a:t>
            </a:r>
          </a:p>
          <a:p>
            <a:r>
              <a:rPr lang="en-US" dirty="0"/>
              <a:t>Arrow points in the direction of time</a:t>
            </a:r>
          </a:p>
          <a:p>
            <a:r>
              <a:rPr lang="en-US" dirty="0"/>
              <a:t>If no cycles between transactions, the schedule is serializable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63CD9-BF9F-874D-B2C4-93ED809A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E72E5-2061-7C43-B969-0F798487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9DCF3-A9F3-6042-9FB2-F895E4C0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24</a:t>
            </a:fld>
            <a:endParaRPr lang="en-US"/>
          </a:p>
        </p:txBody>
      </p:sp>
      <p:cxnSp>
        <p:nvCxnSpPr>
          <p:cNvPr id="8" name="Google Shape;280;p47">
            <a:extLst>
              <a:ext uri="{FF2B5EF4-FFF2-40B4-BE49-F238E27FC236}">
                <a16:creationId xmlns:a16="http://schemas.microsoft.com/office/drawing/2014/main" id="{9DB5BA07-3942-3146-A4D9-5626D36003D6}"/>
              </a:ext>
            </a:extLst>
          </p:cNvPr>
          <p:cNvCxnSpPr/>
          <p:nvPr/>
        </p:nvCxnSpPr>
        <p:spPr>
          <a:xfrm>
            <a:off x="433700" y="5447013"/>
            <a:ext cx="81279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280;p47">
            <a:extLst>
              <a:ext uri="{FF2B5EF4-FFF2-40B4-BE49-F238E27FC236}">
                <a16:creationId xmlns:a16="http://schemas.microsoft.com/office/drawing/2014/main" id="{D92615DC-359C-B841-A0B4-A2FDDD2A8335}"/>
              </a:ext>
            </a:extLst>
          </p:cNvPr>
          <p:cNvCxnSpPr/>
          <p:nvPr/>
        </p:nvCxnSpPr>
        <p:spPr>
          <a:xfrm>
            <a:off x="433700" y="5239550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281;p47">
            <a:extLst>
              <a:ext uri="{FF2B5EF4-FFF2-40B4-BE49-F238E27FC236}">
                <a16:creationId xmlns:a16="http://schemas.microsoft.com/office/drawing/2014/main" id="{A6C46512-C711-6B44-A6D3-5898FB02D86C}"/>
              </a:ext>
            </a:extLst>
          </p:cNvPr>
          <p:cNvSpPr txBox="1"/>
          <p:nvPr/>
        </p:nvSpPr>
        <p:spPr>
          <a:xfrm>
            <a:off x="7821250" y="5177725"/>
            <a:ext cx="898825" cy="62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" sz="2400" dirty="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400" dirty="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Google Shape;289;p48">
            <a:extLst>
              <a:ext uri="{FF2B5EF4-FFF2-40B4-BE49-F238E27FC236}">
                <a16:creationId xmlns:a16="http://schemas.microsoft.com/office/drawing/2014/main" id="{A681C0DD-6FBD-3642-8A3B-AE090B57D733}"/>
              </a:ext>
            </a:extLst>
          </p:cNvPr>
          <p:cNvSpPr txBox="1">
            <a:spLocks/>
          </p:cNvSpPr>
          <p:nvPr/>
        </p:nvSpPr>
        <p:spPr>
          <a:xfrm>
            <a:off x="311700" y="4067125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                                                    </a:t>
            </a:r>
            <a:r>
              <a:rPr lang="en-US" sz="2400" dirty="0">
                <a:solidFill>
                  <a:srgbClr val="0070C0"/>
                </a:solidFill>
              </a:rPr>
              <a:t>W(A)</a:t>
            </a:r>
            <a:r>
              <a:rPr lang="en-US" sz="2400" dirty="0">
                <a:solidFill>
                  <a:schemeClr val="dk1"/>
                </a:solidFill>
              </a:rPr>
              <a:t>, 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</a:t>
            </a:r>
            <a:r>
              <a:rPr lang="en-US" sz="2400" dirty="0">
                <a:solidFill>
                  <a:srgbClr val="0070C0"/>
                </a:solidFill>
              </a:rPr>
              <a:t>R(A)</a:t>
            </a:r>
            <a:r>
              <a:rPr lang="en-US" sz="2400" dirty="0">
                <a:solidFill>
                  <a:schemeClr val="dk1"/>
                </a:solidFill>
              </a:rPr>
              <a:t>, R(B), W(B), Commit</a:t>
            </a:r>
          </a:p>
        </p:txBody>
      </p:sp>
      <p:sp>
        <p:nvSpPr>
          <p:cNvPr id="12" name="Google Shape;293;p48">
            <a:extLst>
              <a:ext uri="{FF2B5EF4-FFF2-40B4-BE49-F238E27FC236}">
                <a16:creationId xmlns:a16="http://schemas.microsoft.com/office/drawing/2014/main" id="{C68AEACC-1001-7346-BEEA-2A157ADE5C5A}"/>
              </a:ext>
            </a:extLst>
          </p:cNvPr>
          <p:cNvSpPr/>
          <p:nvPr/>
        </p:nvSpPr>
        <p:spPr>
          <a:xfrm>
            <a:off x="2838288" y="4428619"/>
            <a:ext cx="3061471" cy="235193"/>
          </a:xfrm>
          <a:custGeom>
            <a:avLst/>
            <a:gdLst/>
            <a:ahLst/>
            <a:cxnLst/>
            <a:rect l="l" t="t" r="r" b="b"/>
            <a:pathLst>
              <a:path w="75845" h="14058" extrusionOk="0">
                <a:moveTo>
                  <a:pt x="0" y="14058"/>
                </a:moveTo>
                <a:cubicBezTo>
                  <a:pt x="2034" y="12968"/>
                  <a:pt x="5376" y="9772"/>
                  <a:pt x="12205" y="7520"/>
                </a:cubicBezTo>
                <a:cubicBezTo>
                  <a:pt x="19034" y="5268"/>
                  <a:pt x="30367" y="1708"/>
                  <a:pt x="40974" y="545"/>
                </a:cubicBezTo>
                <a:cubicBezTo>
                  <a:pt x="51581" y="-617"/>
                  <a:pt x="70033" y="545"/>
                  <a:pt x="75845" y="545"/>
                </a:cubicBezTo>
              </a:path>
            </a:pathLst>
          </a:cu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3576923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F844-C45A-6E4C-9C10-B0F22A50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B1C4-2FEA-7F45-AAC8-A20AFC8E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Another way to test serializability</a:t>
            </a:r>
          </a:p>
          <a:p>
            <a:r>
              <a:rPr lang="en-US" dirty="0"/>
              <a:t>Draw arrows between conflicting operations</a:t>
            </a:r>
          </a:p>
          <a:p>
            <a:r>
              <a:rPr lang="en-US" dirty="0"/>
              <a:t>Arrow points in the direction of time</a:t>
            </a:r>
          </a:p>
          <a:p>
            <a:r>
              <a:rPr lang="en-US" dirty="0"/>
              <a:t>If no cycles between transactions, the schedule is serializable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63CD9-BF9F-874D-B2C4-93ED809A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E72E5-2061-7C43-B969-0F798487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9DCF3-A9F3-6042-9FB2-F895E4C0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25</a:t>
            </a:fld>
            <a:endParaRPr lang="en-US"/>
          </a:p>
        </p:txBody>
      </p:sp>
      <p:cxnSp>
        <p:nvCxnSpPr>
          <p:cNvPr id="8" name="Google Shape;280;p47">
            <a:extLst>
              <a:ext uri="{FF2B5EF4-FFF2-40B4-BE49-F238E27FC236}">
                <a16:creationId xmlns:a16="http://schemas.microsoft.com/office/drawing/2014/main" id="{9DB5BA07-3942-3146-A4D9-5626D36003D6}"/>
              </a:ext>
            </a:extLst>
          </p:cNvPr>
          <p:cNvCxnSpPr/>
          <p:nvPr/>
        </p:nvCxnSpPr>
        <p:spPr>
          <a:xfrm>
            <a:off x="433700" y="5447013"/>
            <a:ext cx="81279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280;p47">
            <a:extLst>
              <a:ext uri="{FF2B5EF4-FFF2-40B4-BE49-F238E27FC236}">
                <a16:creationId xmlns:a16="http://schemas.microsoft.com/office/drawing/2014/main" id="{D92615DC-359C-B841-A0B4-A2FDDD2A8335}"/>
              </a:ext>
            </a:extLst>
          </p:cNvPr>
          <p:cNvCxnSpPr/>
          <p:nvPr/>
        </p:nvCxnSpPr>
        <p:spPr>
          <a:xfrm>
            <a:off x="433700" y="5239550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281;p47">
            <a:extLst>
              <a:ext uri="{FF2B5EF4-FFF2-40B4-BE49-F238E27FC236}">
                <a16:creationId xmlns:a16="http://schemas.microsoft.com/office/drawing/2014/main" id="{A6C46512-C711-6B44-A6D3-5898FB02D86C}"/>
              </a:ext>
            </a:extLst>
          </p:cNvPr>
          <p:cNvSpPr txBox="1"/>
          <p:nvPr/>
        </p:nvSpPr>
        <p:spPr>
          <a:xfrm>
            <a:off x="7821250" y="5177725"/>
            <a:ext cx="898825" cy="62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" sz="2400" dirty="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400" dirty="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Google Shape;289;p48">
            <a:extLst>
              <a:ext uri="{FF2B5EF4-FFF2-40B4-BE49-F238E27FC236}">
                <a16:creationId xmlns:a16="http://schemas.microsoft.com/office/drawing/2014/main" id="{A681C0DD-6FBD-3642-8A3B-AE090B57D733}"/>
              </a:ext>
            </a:extLst>
          </p:cNvPr>
          <p:cNvSpPr txBox="1">
            <a:spLocks/>
          </p:cNvSpPr>
          <p:nvPr/>
        </p:nvSpPr>
        <p:spPr>
          <a:xfrm>
            <a:off x="311700" y="4067125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                                                    </a:t>
            </a:r>
            <a:r>
              <a:rPr lang="en-US" sz="2400" dirty="0">
                <a:solidFill>
                  <a:srgbClr val="0070C0"/>
                </a:solidFill>
              </a:rPr>
              <a:t>W(A)</a:t>
            </a:r>
            <a:r>
              <a:rPr lang="en-US" sz="2400" dirty="0">
                <a:solidFill>
                  <a:schemeClr val="dk1"/>
                </a:solidFill>
              </a:rPr>
              <a:t>, 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</a:t>
            </a:r>
            <a:r>
              <a:rPr lang="en-US" sz="2400" dirty="0">
                <a:solidFill>
                  <a:srgbClr val="0070C0"/>
                </a:solidFill>
              </a:rPr>
              <a:t>R(A)</a:t>
            </a:r>
            <a:r>
              <a:rPr lang="en-US" sz="2400" dirty="0">
                <a:solidFill>
                  <a:schemeClr val="dk1"/>
                </a:solidFill>
              </a:rPr>
              <a:t>, R(B), W(B), Commit</a:t>
            </a:r>
          </a:p>
        </p:txBody>
      </p:sp>
      <p:sp>
        <p:nvSpPr>
          <p:cNvPr id="12" name="Google Shape;293;p48">
            <a:extLst>
              <a:ext uri="{FF2B5EF4-FFF2-40B4-BE49-F238E27FC236}">
                <a16:creationId xmlns:a16="http://schemas.microsoft.com/office/drawing/2014/main" id="{C68AEACC-1001-7346-BEEA-2A157ADE5C5A}"/>
              </a:ext>
            </a:extLst>
          </p:cNvPr>
          <p:cNvSpPr/>
          <p:nvPr/>
        </p:nvSpPr>
        <p:spPr>
          <a:xfrm>
            <a:off x="2838288" y="4428619"/>
            <a:ext cx="3061471" cy="235193"/>
          </a:xfrm>
          <a:custGeom>
            <a:avLst/>
            <a:gdLst/>
            <a:ahLst/>
            <a:cxnLst/>
            <a:rect l="l" t="t" r="r" b="b"/>
            <a:pathLst>
              <a:path w="75845" h="14058" extrusionOk="0">
                <a:moveTo>
                  <a:pt x="0" y="14058"/>
                </a:moveTo>
                <a:cubicBezTo>
                  <a:pt x="2034" y="12968"/>
                  <a:pt x="5376" y="9772"/>
                  <a:pt x="12205" y="7520"/>
                </a:cubicBezTo>
                <a:cubicBezTo>
                  <a:pt x="19034" y="5268"/>
                  <a:pt x="30367" y="1708"/>
                  <a:pt x="40974" y="545"/>
                </a:cubicBezTo>
                <a:cubicBezTo>
                  <a:pt x="51581" y="-617"/>
                  <a:pt x="70033" y="545"/>
                  <a:pt x="75845" y="545"/>
                </a:cubicBezTo>
              </a:path>
            </a:pathLst>
          </a:cu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" name="Google Shape;292;p48">
            <a:extLst>
              <a:ext uri="{FF2B5EF4-FFF2-40B4-BE49-F238E27FC236}">
                <a16:creationId xmlns:a16="http://schemas.microsoft.com/office/drawing/2014/main" id="{DCFA0284-D949-6647-A266-4EFE90085920}"/>
              </a:ext>
            </a:extLst>
          </p:cNvPr>
          <p:cNvSpPr txBox="1">
            <a:spLocks/>
          </p:cNvSpPr>
          <p:nvPr/>
        </p:nvSpPr>
        <p:spPr>
          <a:xfrm>
            <a:off x="5653450" y="5301376"/>
            <a:ext cx="2167800" cy="809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</a:rPr>
              <a:t>No cycles,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</a:rPr>
              <a:t>serializable</a:t>
            </a:r>
          </a:p>
        </p:txBody>
      </p:sp>
    </p:spTree>
    <p:extLst>
      <p:ext uri="{BB962C8B-B14F-4D97-AF65-F5344CB8AC3E}">
        <p14:creationId xmlns:p14="http://schemas.microsoft.com/office/powerpoint/2010/main" val="1811122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F844-C45A-6E4C-9C10-B0F22A50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B1C4-2FEA-7F45-AAC8-A20AFC8E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Another way to test serializability</a:t>
            </a:r>
          </a:p>
          <a:p>
            <a:r>
              <a:rPr lang="en-US" dirty="0"/>
              <a:t>Draw arrows between conflicting operations</a:t>
            </a:r>
          </a:p>
          <a:p>
            <a:r>
              <a:rPr lang="en-US" dirty="0"/>
              <a:t>Arrow points in the direction of time</a:t>
            </a:r>
          </a:p>
          <a:p>
            <a:r>
              <a:rPr lang="en-US" dirty="0"/>
              <a:t>If no cycles between transactions, the schedule is serializable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63CD9-BF9F-874D-B2C4-93ED809A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E72E5-2061-7C43-B969-0F798487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9DCF3-A9F3-6042-9FB2-F895E4C0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26</a:t>
            </a:fld>
            <a:endParaRPr lang="en-US"/>
          </a:p>
        </p:txBody>
      </p:sp>
      <p:cxnSp>
        <p:nvCxnSpPr>
          <p:cNvPr id="8" name="Google Shape;280;p47">
            <a:extLst>
              <a:ext uri="{FF2B5EF4-FFF2-40B4-BE49-F238E27FC236}">
                <a16:creationId xmlns:a16="http://schemas.microsoft.com/office/drawing/2014/main" id="{9DB5BA07-3942-3146-A4D9-5626D36003D6}"/>
              </a:ext>
            </a:extLst>
          </p:cNvPr>
          <p:cNvCxnSpPr/>
          <p:nvPr/>
        </p:nvCxnSpPr>
        <p:spPr>
          <a:xfrm>
            <a:off x="433700" y="5447013"/>
            <a:ext cx="81279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280;p47">
            <a:extLst>
              <a:ext uri="{FF2B5EF4-FFF2-40B4-BE49-F238E27FC236}">
                <a16:creationId xmlns:a16="http://schemas.microsoft.com/office/drawing/2014/main" id="{D92615DC-359C-B841-A0B4-A2FDDD2A8335}"/>
              </a:ext>
            </a:extLst>
          </p:cNvPr>
          <p:cNvCxnSpPr/>
          <p:nvPr/>
        </p:nvCxnSpPr>
        <p:spPr>
          <a:xfrm>
            <a:off x="433700" y="5239550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281;p47">
            <a:extLst>
              <a:ext uri="{FF2B5EF4-FFF2-40B4-BE49-F238E27FC236}">
                <a16:creationId xmlns:a16="http://schemas.microsoft.com/office/drawing/2014/main" id="{A6C46512-C711-6B44-A6D3-5898FB02D86C}"/>
              </a:ext>
            </a:extLst>
          </p:cNvPr>
          <p:cNvSpPr txBox="1"/>
          <p:nvPr/>
        </p:nvSpPr>
        <p:spPr>
          <a:xfrm>
            <a:off x="7821250" y="5177725"/>
            <a:ext cx="898825" cy="62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" sz="2400" dirty="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400" dirty="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Google Shape;301;p49">
            <a:extLst>
              <a:ext uri="{FF2B5EF4-FFF2-40B4-BE49-F238E27FC236}">
                <a16:creationId xmlns:a16="http://schemas.microsoft.com/office/drawing/2014/main" id="{0190DD2C-F6F8-6642-B97D-4600F592F3E8}"/>
              </a:ext>
            </a:extLst>
          </p:cNvPr>
          <p:cNvSpPr txBox="1">
            <a:spLocks/>
          </p:cNvSpPr>
          <p:nvPr/>
        </p:nvSpPr>
        <p:spPr>
          <a:xfrm>
            <a:off x="311700" y="4079700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</a:t>
            </a:r>
            <a:r>
              <a:rPr lang="en-US" sz="2400" dirty="0">
                <a:solidFill>
                  <a:srgbClr val="0070C0"/>
                </a:solidFill>
              </a:rPr>
              <a:t>W(A),                                           </a:t>
            </a:r>
            <a:r>
              <a:rPr lang="en-US" sz="2400" dirty="0">
                <a:solidFill>
                  <a:schemeClr val="accent2"/>
                </a:solidFill>
              </a:rPr>
              <a:t>W(B),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     </a:t>
            </a:r>
            <a:r>
              <a:rPr lang="en-US" sz="2400" dirty="0">
                <a:solidFill>
                  <a:schemeClr val="accent2"/>
                </a:solidFill>
              </a:rPr>
              <a:t>R(B), W(B), </a:t>
            </a:r>
            <a:r>
              <a:rPr lang="en-US" sz="2400" dirty="0">
                <a:solidFill>
                  <a:srgbClr val="0070C0"/>
                </a:solidFill>
              </a:rPr>
              <a:t>R(A),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9BE5B64-EDB4-F54E-A270-3183E558D453}"/>
                  </a:ext>
                </a:extLst>
              </p14:cNvPr>
              <p14:cNvContentPartPr/>
              <p14:nvPr/>
            </p14:nvContentPartPr>
            <p14:xfrm>
              <a:off x="2460240" y="4414320"/>
              <a:ext cx="3421080" cy="359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9BE5B64-EDB4-F54E-A270-3183E558D4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4040" y="4392720"/>
                <a:ext cx="3458880" cy="39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8157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F844-C45A-6E4C-9C10-B0F22A50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B1C4-2FEA-7F45-AAC8-A20AFC8E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Another way to test serializability</a:t>
            </a:r>
          </a:p>
          <a:p>
            <a:r>
              <a:rPr lang="en-US" dirty="0"/>
              <a:t>Draw arrows between conflicting operations</a:t>
            </a:r>
          </a:p>
          <a:p>
            <a:r>
              <a:rPr lang="en-US" dirty="0"/>
              <a:t>Arrow points in the direction of time</a:t>
            </a:r>
          </a:p>
          <a:p>
            <a:r>
              <a:rPr lang="en-US" dirty="0"/>
              <a:t>If no cycles between transactions, the schedule is serializable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63CD9-BF9F-874D-B2C4-93ED809A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E72E5-2061-7C43-B969-0F798487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9DCF3-A9F3-6042-9FB2-F895E4C0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27</a:t>
            </a:fld>
            <a:endParaRPr lang="en-US"/>
          </a:p>
        </p:txBody>
      </p:sp>
      <p:cxnSp>
        <p:nvCxnSpPr>
          <p:cNvPr id="8" name="Google Shape;280;p47">
            <a:extLst>
              <a:ext uri="{FF2B5EF4-FFF2-40B4-BE49-F238E27FC236}">
                <a16:creationId xmlns:a16="http://schemas.microsoft.com/office/drawing/2014/main" id="{9DB5BA07-3942-3146-A4D9-5626D36003D6}"/>
              </a:ext>
            </a:extLst>
          </p:cNvPr>
          <p:cNvCxnSpPr/>
          <p:nvPr/>
        </p:nvCxnSpPr>
        <p:spPr>
          <a:xfrm>
            <a:off x="433700" y="5447013"/>
            <a:ext cx="81279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280;p47">
            <a:extLst>
              <a:ext uri="{FF2B5EF4-FFF2-40B4-BE49-F238E27FC236}">
                <a16:creationId xmlns:a16="http://schemas.microsoft.com/office/drawing/2014/main" id="{D92615DC-359C-B841-A0B4-A2FDDD2A8335}"/>
              </a:ext>
            </a:extLst>
          </p:cNvPr>
          <p:cNvCxnSpPr/>
          <p:nvPr/>
        </p:nvCxnSpPr>
        <p:spPr>
          <a:xfrm>
            <a:off x="433700" y="5239550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281;p47">
            <a:extLst>
              <a:ext uri="{FF2B5EF4-FFF2-40B4-BE49-F238E27FC236}">
                <a16:creationId xmlns:a16="http://schemas.microsoft.com/office/drawing/2014/main" id="{A6C46512-C711-6B44-A6D3-5898FB02D86C}"/>
              </a:ext>
            </a:extLst>
          </p:cNvPr>
          <p:cNvSpPr txBox="1"/>
          <p:nvPr/>
        </p:nvSpPr>
        <p:spPr>
          <a:xfrm>
            <a:off x="7821250" y="5177725"/>
            <a:ext cx="898825" cy="62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" sz="2400" dirty="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400" dirty="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Google Shape;301;p49">
            <a:extLst>
              <a:ext uri="{FF2B5EF4-FFF2-40B4-BE49-F238E27FC236}">
                <a16:creationId xmlns:a16="http://schemas.microsoft.com/office/drawing/2014/main" id="{0190DD2C-F6F8-6642-B97D-4600F592F3E8}"/>
              </a:ext>
            </a:extLst>
          </p:cNvPr>
          <p:cNvSpPr txBox="1">
            <a:spLocks/>
          </p:cNvSpPr>
          <p:nvPr/>
        </p:nvSpPr>
        <p:spPr>
          <a:xfrm>
            <a:off x="311700" y="4079700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</a:t>
            </a:r>
            <a:r>
              <a:rPr lang="en-US" sz="2400" dirty="0">
                <a:solidFill>
                  <a:srgbClr val="0070C0"/>
                </a:solidFill>
              </a:rPr>
              <a:t>W(A),                                           </a:t>
            </a:r>
            <a:r>
              <a:rPr lang="en-US" sz="2400" dirty="0">
                <a:solidFill>
                  <a:schemeClr val="accent2"/>
                </a:solidFill>
              </a:rPr>
              <a:t>W(B),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     </a:t>
            </a:r>
            <a:r>
              <a:rPr lang="en-US" sz="2400" dirty="0">
                <a:solidFill>
                  <a:schemeClr val="accent2"/>
                </a:solidFill>
              </a:rPr>
              <a:t>R(B), W(B), </a:t>
            </a:r>
            <a:r>
              <a:rPr lang="en-US" sz="2400" dirty="0">
                <a:solidFill>
                  <a:srgbClr val="0070C0"/>
                </a:solidFill>
              </a:rPr>
              <a:t>R(A),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</p:txBody>
      </p:sp>
      <p:sp>
        <p:nvSpPr>
          <p:cNvPr id="18" name="Google Shape;304;p49">
            <a:extLst>
              <a:ext uri="{FF2B5EF4-FFF2-40B4-BE49-F238E27FC236}">
                <a16:creationId xmlns:a16="http://schemas.microsoft.com/office/drawing/2014/main" id="{E4902231-C3A9-F242-8CD8-7AC60E143C2D}"/>
              </a:ext>
            </a:extLst>
          </p:cNvPr>
          <p:cNvSpPr/>
          <p:nvPr/>
        </p:nvSpPr>
        <p:spPr>
          <a:xfrm>
            <a:off x="2376154" y="4428638"/>
            <a:ext cx="2020482" cy="284856"/>
          </a:xfrm>
          <a:custGeom>
            <a:avLst/>
            <a:gdLst/>
            <a:ahLst/>
            <a:cxnLst/>
            <a:rect l="l" t="t" r="r" b="b"/>
            <a:pathLst>
              <a:path w="67999" h="13639" extrusionOk="0">
                <a:moveTo>
                  <a:pt x="0" y="127"/>
                </a:moveTo>
                <a:cubicBezTo>
                  <a:pt x="6611" y="345"/>
                  <a:pt x="28333" y="-818"/>
                  <a:pt x="39666" y="1434"/>
                </a:cubicBezTo>
                <a:cubicBezTo>
                  <a:pt x="50999" y="3686"/>
                  <a:pt x="63277" y="11605"/>
                  <a:pt x="67999" y="13639"/>
                </a:cubicBezTo>
              </a:path>
            </a:pathLst>
          </a:cu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1080786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F844-C45A-6E4C-9C10-B0F22A50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B1C4-2FEA-7F45-AAC8-A20AFC8E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Another way to test serializability</a:t>
            </a:r>
          </a:p>
          <a:p>
            <a:r>
              <a:rPr lang="en-US" dirty="0"/>
              <a:t>Draw arrows between conflicting operations</a:t>
            </a:r>
          </a:p>
          <a:p>
            <a:r>
              <a:rPr lang="en-US" dirty="0"/>
              <a:t>Arrow points in the direction of time</a:t>
            </a:r>
          </a:p>
          <a:p>
            <a:r>
              <a:rPr lang="en-US" dirty="0"/>
              <a:t>If no cycles between transactions, the schedule is serializable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63CD9-BF9F-874D-B2C4-93ED809A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E72E5-2061-7C43-B969-0F798487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9DCF3-A9F3-6042-9FB2-F895E4C0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28</a:t>
            </a:fld>
            <a:endParaRPr lang="en-US"/>
          </a:p>
        </p:txBody>
      </p:sp>
      <p:cxnSp>
        <p:nvCxnSpPr>
          <p:cNvPr id="8" name="Google Shape;280;p47">
            <a:extLst>
              <a:ext uri="{FF2B5EF4-FFF2-40B4-BE49-F238E27FC236}">
                <a16:creationId xmlns:a16="http://schemas.microsoft.com/office/drawing/2014/main" id="{9DB5BA07-3942-3146-A4D9-5626D36003D6}"/>
              </a:ext>
            </a:extLst>
          </p:cNvPr>
          <p:cNvCxnSpPr/>
          <p:nvPr/>
        </p:nvCxnSpPr>
        <p:spPr>
          <a:xfrm>
            <a:off x="433700" y="5447013"/>
            <a:ext cx="81279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280;p47">
            <a:extLst>
              <a:ext uri="{FF2B5EF4-FFF2-40B4-BE49-F238E27FC236}">
                <a16:creationId xmlns:a16="http://schemas.microsoft.com/office/drawing/2014/main" id="{D92615DC-359C-B841-A0B4-A2FDDD2A8335}"/>
              </a:ext>
            </a:extLst>
          </p:cNvPr>
          <p:cNvCxnSpPr/>
          <p:nvPr/>
        </p:nvCxnSpPr>
        <p:spPr>
          <a:xfrm>
            <a:off x="433700" y="5239550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281;p47">
            <a:extLst>
              <a:ext uri="{FF2B5EF4-FFF2-40B4-BE49-F238E27FC236}">
                <a16:creationId xmlns:a16="http://schemas.microsoft.com/office/drawing/2014/main" id="{A6C46512-C711-6B44-A6D3-5898FB02D86C}"/>
              </a:ext>
            </a:extLst>
          </p:cNvPr>
          <p:cNvSpPr txBox="1"/>
          <p:nvPr/>
        </p:nvSpPr>
        <p:spPr>
          <a:xfrm>
            <a:off x="7821250" y="5177725"/>
            <a:ext cx="898825" cy="62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" sz="2400" dirty="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400" dirty="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Google Shape;301;p49">
            <a:extLst>
              <a:ext uri="{FF2B5EF4-FFF2-40B4-BE49-F238E27FC236}">
                <a16:creationId xmlns:a16="http://schemas.microsoft.com/office/drawing/2014/main" id="{0190DD2C-F6F8-6642-B97D-4600F592F3E8}"/>
              </a:ext>
            </a:extLst>
          </p:cNvPr>
          <p:cNvSpPr txBox="1">
            <a:spLocks/>
          </p:cNvSpPr>
          <p:nvPr/>
        </p:nvSpPr>
        <p:spPr>
          <a:xfrm>
            <a:off x="311700" y="4079700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</a:t>
            </a:r>
            <a:r>
              <a:rPr lang="en-US" sz="2400" dirty="0">
                <a:solidFill>
                  <a:srgbClr val="0070C0"/>
                </a:solidFill>
              </a:rPr>
              <a:t>W(A),                                           </a:t>
            </a:r>
            <a:r>
              <a:rPr lang="en-US" sz="2400" dirty="0">
                <a:solidFill>
                  <a:schemeClr val="accent2"/>
                </a:solidFill>
              </a:rPr>
              <a:t>W(B),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     </a:t>
            </a:r>
            <a:r>
              <a:rPr lang="en-US" sz="2400" dirty="0">
                <a:solidFill>
                  <a:schemeClr val="accent2"/>
                </a:solidFill>
              </a:rPr>
              <a:t>R(B), W(B), </a:t>
            </a:r>
            <a:r>
              <a:rPr lang="en-US" sz="2400" dirty="0">
                <a:solidFill>
                  <a:srgbClr val="0070C0"/>
                </a:solidFill>
              </a:rPr>
              <a:t>R(A),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</p:txBody>
      </p:sp>
      <p:sp>
        <p:nvSpPr>
          <p:cNvPr id="17" name="Google Shape;303;p49">
            <a:extLst>
              <a:ext uri="{FF2B5EF4-FFF2-40B4-BE49-F238E27FC236}">
                <a16:creationId xmlns:a16="http://schemas.microsoft.com/office/drawing/2014/main" id="{1136D772-6D10-644F-AD9C-DEEF75AF58B5}"/>
              </a:ext>
            </a:extLst>
          </p:cNvPr>
          <p:cNvSpPr/>
          <p:nvPr/>
        </p:nvSpPr>
        <p:spPr>
          <a:xfrm>
            <a:off x="3028950" y="4417823"/>
            <a:ext cx="2733023" cy="284857"/>
          </a:xfrm>
          <a:custGeom>
            <a:avLst/>
            <a:gdLst/>
            <a:ahLst/>
            <a:cxnLst/>
            <a:rect l="l" t="t" r="r" b="b"/>
            <a:pathLst>
              <a:path w="75845" h="14058" extrusionOk="0">
                <a:moveTo>
                  <a:pt x="0" y="14058"/>
                </a:moveTo>
                <a:cubicBezTo>
                  <a:pt x="2034" y="12968"/>
                  <a:pt x="5376" y="9772"/>
                  <a:pt x="12205" y="7520"/>
                </a:cubicBezTo>
                <a:cubicBezTo>
                  <a:pt x="19034" y="5268"/>
                  <a:pt x="30367" y="1708"/>
                  <a:pt x="40974" y="545"/>
                </a:cubicBezTo>
                <a:cubicBezTo>
                  <a:pt x="51581" y="-617"/>
                  <a:pt x="70033" y="545"/>
                  <a:pt x="75845" y="545"/>
                </a:cubicBezTo>
              </a:path>
            </a:pathLst>
          </a:cu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8" name="Google Shape;304;p49">
            <a:extLst>
              <a:ext uri="{FF2B5EF4-FFF2-40B4-BE49-F238E27FC236}">
                <a16:creationId xmlns:a16="http://schemas.microsoft.com/office/drawing/2014/main" id="{E4902231-C3A9-F242-8CD8-7AC60E143C2D}"/>
              </a:ext>
            </a:extLst>
          </p:cNvPr>
          <p:cNvSpPr/>
          <p:nvPr/>
        </p:nvSpPr>
        <p:spPr>
          <a:xfrm>
            <a:off x="2376154" y="4428638"/>
            <a:ext cx="2020482" cy="284856"/>
          </a:xfrm>
          <a:custGeom>
            <a:avLst/>
            <a:gdLst/>
            <a:ahLst/>
            <a:cxnLst/>
            <a:rect l="l" t="t" r="r" b="b"/>
            <a:pathLst>
              <a:path w="67999" h="13639" extrusionOk="0">
                <a:moveTo>
                  <a:pt x="0" y="127"/>
                </a:moveTo>
                <a:cubicBezTo>
                  <a:pt x="6611" y="345"/>
                  <a:pt x="28333" y="-818"/>
                  <a:pt x="39666" y="1434"/>
                </a:cubicBezTo>
                <a:cubicBezTo>
                  <a:pt x="50999" y="3686"/>
                  <a:pt x="63277" y="11605"/>
                  <a:pt x="67999" y="13639"/>
                </a:cubicBezTo>
              </a:path>
            </a:pathLst>
          </a:cu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3023815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F844-C45A-6E4C-9C10-B0F22A50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B1C4-2FEA-7F45-AAC8-A20AFC8E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Another way to test serializability</a:t>
            </a:r>
          </a:p>
          <a:p>
            <a:r>
              <a:rPr lang="en-US" dirty="0"/>
              <a:t>Draw arrows between conflicting operations</a:t>
            </a:r>
          </a:p>
          <a:p>
            <a:r>
              <a:rPr lang="en-US" dirty="0"/>
              <a:t>Arrow points in the direction of time</a:t>
            </a:r>
          </a:p>
          <a:p>
            <a:r>
              <a:rPr lang="en-US" dirty="0"/>
              <a:t>If no cycles between transactions, the schedule is serializable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63CD9-BF9F-874D-B2C4-93ED809A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E72E5-2061-7C43-B969-0F798487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9DCF3-A9F3-6042-9FB2-F895E4C0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29</a:t>
            </a:fld>
            <a:endParaRPr lang="en-US"/>
          </a:p>
        </p:txBody>
      </p:sp>
      <p:cxnSp>
        <p:nvCxnSpPr>
          <p:cNvPr id="8" name="Google Shape;280;p47">
            <a:extLst>
              <a:ext uri="{FF2B5EF4-FFF2-40B4-BE49-F238E27FC236}">
                <a16:creationId xmlns:a16="http://schemas.microsoft.com/office/drawing/2014/main" id="{9DB5BA07-3942-3146-A4D9-5626D36003D6}"/>
              </a:ext>
            </a:extLst>
          </p:cNvPr>
          <p:cNvCxnSpPr/>
          <p:nvPr/>
        </p:nvCxnSpPr>
        <p:spPr>
          <a:xfrm>
            <a:off x="433700" y="5447013"/>
            <a:ext cx="81279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280;p47">
            <a:extLst>
              <a:ext uri="{FF2B5EF4-FFF2-40B4-BE49-F238E27FC236}">
                <a16:creationId xmlns:a16="http://schemas.microsoft.com/office/drawing/2014/main" id="{D92615DC-359C-B841-A0B4-A2FDDD2A8335}"/>
              </a:ext>
            </a:extLst>
          </p:cNvPr>
          <p:cNvCxnSpPr/>
          <p:nvPr/>
        </p:nvCxnSpPr>
        <p:spPr>
          <a:xfrm>
            <a:off x="433700" y="5239550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281;p47">
            <a:extLst>
              <a:ext uri="{FF2B5EF4-FFF2-40B4-BE49-F238E27FC236}">
                <a16:creationId xmlns:a16="http://schemas.microsoft.com/office/drawing/2014/main" id="{A6C46512-C711-6B44-A6D3-5898FB02D86C}"/>
              </a:ext>
            </a:extLst>
          </p:cNvPr>
          <p:cNvSpPr txBox="1"/>
          <p:nvPr/>
        </p:nvSpPr>
        <p:spPr>
          <a:xfrm>
            <a:off x="7821250" y="5177725"/>
            <a:ext cx="898825" cy="62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" sz="2400" dirty="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400" dirty="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Google Shape;301;p49">
            <a:extLst>
              <a:ext uri="{FF2B5EF4-FFF2-40B4-BE49-F238E27FC236}">
                <a16:creationId xmlns:a16="http://schemas.microsoft.com/office/drawing/2014/main" id="{0190DD2C-F6F8-6642-B97D-4600F592F3E8}"/>
              </a:ext>
            </a:extLst>
          </p:cNvPr>
          <p:cNvSpPr txBox="1">
            <a:spLocks/>
          </p:cNvSpPr>
          <p:nvPr/>
        </p:nvSpPr>
        <p:spPr>
          <a:xfrm>
            <a:off x="311700" y="4079700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</a:t>
            </a:r>
            <a:r>
              <a:rPr lang="en-US" sz="2400" dirty="0">
                <a:solidFill>
                  <a:srgbClr val="0070C0"/>
                </a:solidFill>
              </a:rPr>
              <a:t>W(A),                                           </a:t>
            </a:r>
            <a:r>
              <a:rPr lang="en-US" sz="2400" dirty="0">
                <a:solidFill>
                  <a:schemeClr val="accent2"/>
                </a:solidFill>
              </a:rPr>
              <a:t>W(B),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     </a:t>
            </a:r>
            <a:r>
              <a:rPr lang="en-US" sz="2400" dirty="0">
                <a:solidFill>
                  <a:schemeClr val="accent2"/>
                </a:solidFill>
              </a:rPr>
              <a:t>R(B), W(B), </a:t>
            </a:r>
            <a:r>
              <a:rPr lang="en-US" sz="2400" dirty="0">
                <a:solidFill>
                  <a:srgbClr val="0070C0"/>
                </a:solidFill>
              </a:rPr>
              <a:t>R(A),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</p:txBody>
      </p:sp>
      <p:sp>
        <p:nvSpPr>
          <p:cNvPr id="17" name="Google Shape;303;p49">
            <a:extLst>
              <a:ext uri="{FF2B5EF4-FFF2-40B4-BE49-F238E27FC236}">
                <a16:creationId xmlns:a16="http://schemas.microsoft.com/office/drawing/2014/main" id="{1136D772-6D10-644F-AD9C-DEEF75AF58B5}"/>
              </a:ext>
            </a:extLst>
          </p:cNvPr>
          <p:cNvSpPr/>
          <p:nvPr/>
        </p:nvSpPr>
        <p:spPr>
          <a:xfrm>
            <a:off x="3028950" y="4417823"/>
            <a:ext cx="2733023" cy="284857"/>
          </a:xfrm>
          <a:custGeom>
            <a:avLst/>
            <a:gdLst/>
            <a:ahLst/>
            <a:cxnLst/>
            <a:rect l="l" t="t" r="r" b="b"/>
            <a:pathLst>
              <a:path w="75845" h="14058" extrusionOk="0">
                <a:moveTo>
                  <a:pt x="0" y="14058"/>
                </a:moveTo>
                <a:cubicBezTo>
                  <a:pt x="2034" y="12968"/>
                  <a:pt x="5376" y="9772"/>
                  <a:pt x="12205" y="7520"/>
                </a:cubicBezTo>
                <a:cubicBezTo>
                  <a:pt x="19034" y="5268"/>
                  <a:pt x="30367" y="1708"/>
                  <a:pt x="40974" y="545"/>
                </a:cubicBezTo>
                <a:cubicBezTo>
                  <a:pt x="51581" y="-617"/>
                  <a:pt x="70033" y="545"/>
                  <a:pt x="75845" y="545"/>
                </a:cubicBezTo>
              </a:path>
            </a:pathLst>
          </a:cu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8" name="Google Shape;304;p49">
            <a:extLst>
              <a:ext uri="{FF2B5EF4-FFF2-40B4-BE49-F238E27FC236}">
                <a16:creationId xmlns:a16="http://schemas.microsoft.com/office/drawing/2014/main" id="{E4902231-C3A9-F242-8CD8-7AC60E143C2D}"/>
              </a:ext>
            </a:extLst>
          </p:cNvPr>
          <p:cNvSpPr/>
          <p:nvPr/>
        </p:nvSpPr>
        <p:spPr>
          <a:xfrm>
            <a:off x="2376154" y="4428638"/>
            <a:ext cx="2020482" cy="284856"/>
          </a:xfrm>
          <a:custGeom>
            <a:avLst/>
            <a:gdLst/>
            <a:ahLst/>
            <a:cxnLst/>
            <a:rect l="l" t="t" r="r" b="b"/>
            <a:pathLst>
              <a:path w="67999" h="13639" extrusionOk="0">
                <a:moveTo>
                  <a:pt x="0" y="127"/>
                </a:moveTo>
                <a:cubicBezTo>
                  <a:pt x="6611" y="345"/>
                  <a:pt x="28333" y="-818"/>
                  <a:pt x="39666" y="1434"/>
                </a:cubicBezTo>
                <a:cubicBezTo>
                  <a:pt x="50999" y="3686"/>
                  <a:pt x="63277" y="11605"/>
                  <a:pt x="67999" y="13639"/>
                </a:cubicBezTo>
              </a:path>
            </a:pathLst>
          </a:cu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" name="Google Shape;305;p49">
            <a:extLst>
              <a:ext uri="{FF2B5EF4-FFF2-40B4-BE49-F238E27FC236}">
                <a16:creationId xmlns:a16="http://schemas.microsoft.com/office/drawing/2014/main" id="{919D39A5-0D2C-2E4E-9DCB-0140594B0C52}"/>
              </a:ext>
            </a:extLst>
          </p:cNvPr>
          <p:cNvSpPr txBox="1">
            <a:spLocks/>
          </p:cNvSpPr>
          <p:nvPr/>
        </p:nvSpPr>
        <p:spPr>
          <a:xfrm>
            <a:off x="5361140" y="5253251"/>
            <a:ext cx="2638840" cy="1512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Cycle exists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(T1 ⇄ T2),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NOT serializable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6A79B66-1B85-F84E-A606-B14518424602}"/>
                  </a:ext>
                </a:extLst>
              </p14:cNvPr>
              <p14:cNvContentPartPr/>
              <p14:nvPr/>
            </p14:nvContentPartPr>
            <p14:xfrm>
              <a:off x="5708160" y="5822280"/>
              <a:ext cx="1793880" cy="486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6A79B66-1B85-F84E-A606-B145184246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6560" y="5800680"/>
                <a:ext cx="1837080" cy="52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847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body" idx="1"/>
          </p:nvPr>
        </p:nvSpPr>
        <p:spPr>
          <a:xfrm>
            <a:off x="311700" y="2333364"/>
            <a:ext cx="8520600" cy="219127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" sz="4400" b="1" dirty="0">
                <a:latin typeface="Franklin Gothic Medium" panose="020B06030201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Q: How to ensure </a:t>
            </a:r>
            <a:r>
              <a:rPr lang="en" sz="4400" b="1" i="1" dirty="0">
                <a:latin typeface="Franklin Gothic Medium" panose="020B06030201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correctness</a:t>
            </a:r>
            <a:r>
              <a:rPr lang="en" sz="4400" b="1" dirty="0">
                <a:latin typeface="Franklin Gothic Medium" panose="020B06030201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 when running concurrent transactions?</a:t>
            </a:r>
            <a:endParaRPr sz="4400" b="1" dirty="0">
              <a:latin typeface="Franklin Gothic Medium" panose="020B0603020102020204" pitchFamily="3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2F567F-E065-2E4B-B3BF-3C461454C3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E04D-B133-C943-A364-294F2259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Linearizability vs. Serializability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BE2F6-B9D1-5545-9FA6-3AF47D44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2DC5D-FF36-2345-AEE2-C2AC31B5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3A60-8CC8-7149-8830-E93472E0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5BB35F-8B88-2442-B5A0-08434B91D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4859" y="1690688"/>
            <a:ext cx="4599646" cy="225562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Linearizability: 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 guarantee about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single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operations on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single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objects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Once write completes, all later reads (by wall clock) should reflect that write</a:t>
            </a:r>
          </a:p>
          <a:p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5424B2E-3255-584D-9BCD-A9E24CA90C81}"/>
              </a:ext>
            </a:extLst>
          </p:cNvPr>
          <p:cNvSpPr txBox="1">
            <a:spLocks/>
          </p:cNvSpPr>
          <p:nvPr/>
        </p:nvSpPr>
        <p:spPr>
          <a:xfrm>
            <a:off x="4764505" y="1690688"/>
            <a:ext cx="4273617" cy="2255620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solidFill>
                  <a:srgbClr val="0070C0"/>
                </a:solidFill>
              </a:rPr>
              <a:t>Serializability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is a guarantee about </a:t>
            </a:r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transactions</a:t>
            </a:r>
            <a:r>
              <a:rPr lang="en-US" sz="2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over </a:t>
            </a:r>
            <a:r>
              <a:rPr lang="en-US" sz="2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one or more </a:t>
            </a:r>
            <a:r>
              <a:rPr lang="en-US" sz="2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objects</a:t>
            </a:r>
          </a:p>
          <a:p>
            <a:pPr lvl="1"/>
            <a:r>
              <a:rPr lang="en-US" sz="2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Doesn’t impose real-time constraints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370E37F-71E6-5A43-A595-8EEA3D7DDC35}"/>
              </a:ext>
            </a:extLst>
          </p:cNvPr>
          <p:cNvSpPr txBox="1">
            <a:spLocks/>
          </p:cNvSpPr>
          <p:nvPr/>
        </p:nvSpPr>
        <p:spPr bwMode="auto">
          <a:xfrm>
            <a:off x="232236" y="4233486"/>
            <a:ext cx="8679528" cy="215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Linearizability + serializability = </a:t>
            </a:r>
            <a:r>
              <a:rPr lang="en-US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strict serializability</a:t>
            </a:r>
          </a:p>
          <a:p>
            <a:pPr lvl="1"/>
            <a:r>
              <a:rPr lang="en-US" spc="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Transaction behavior equivalent to some serial execution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And that serial execution agrees with real-time</a:t>
            </a:r>
          </a:p>
          <a:p>
            <a:endParaRPr lang="en-US" b="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99E886-01C7-9246-9C57-3E509D38E68A}"/>
                  </a:ext>
                </a:extLst>
              </p14:cNvPr>
              <p14:cNvContentPartPr/>
              <p14:nvPr/>
            </p14:nvContentPartPr>
            <p14:xfrm>
              <a:off x="2229120" y="332280"/>
              <a:ext cx="6767640" cy="3562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99E886-01C7-9246-9C57-3E509D38E6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2920" y="315360"/>
                <a:ext cx="6800040" cy="359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512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8C8F-AE1C-6941-91CE-34498542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new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D6267-BE76-9A47-9CA6-A2F3FAC78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Lost update: </a:t>
            </a:r>
            <a:r>
              <a:rPr lang="en-US" dirty="0">
                <a:solidFill>
                  <a:schemeClr val="dk1"/>
                </a:solidFill>
              </a:rPr>
              <a:t>the result of a transaction is overwritten by another transaction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4A7B4-C64F-2640-BBC6-C9F39167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A79A4-15E2-4542-9825-84C571E7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87786-FD2C-664E-9141-8E9C7956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9F0309D-ED09-8042-9BF2-510379BC0EFB}"/>
                  </a:ext>
                </a:extLst>
              </p14:cNvPr>
              <p14:cNvContentPartPr/>
              <p14:nvPr/>
            </p14:nvContentPartPr>
            <p14:xfrm>
              <a:off x="5068440" y="439200"/>
              <a:ext cx="3921840" cy="1833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9F0309D-ED09-8042-9BF2-510379BC0E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2240" y="423000"/>
                <a:ext cx="3954240" cy="186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2898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8C8F-AE1C-6941-91CE-34498542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new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D6267-BE76-9A47-9CA6-A2F3FAC78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Lost update: </a:t>
            </a:r>
            <a:r>
              <a:rPr lang="en-US" dirty="0">
                <a:solidFill>
                  <a:schemeClr val="dk1"/>
                </a:solidFill>
              </a:rPr>
              <a:t>the result of a transaction is overwritten by another transaction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Dirty read: </a:t>
            </a:r>
            <a:r>
              <a:rPr lang="en-US" dirty="0">
                <a:solidFill>
                  <a:schemeClr val="dk1"/>
                </a:solidFill>
              </a:rPr>
              <a:t>uncommitted results are read by a transaction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4A7B4-C64F-2640-BBC6-C9F39167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A79A4-15E2-4542-9825-84C571E7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87786-FD2C-664E-9141-8E9C7956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23B0151-14A2-4743-8A5B-68B75284A2B2}"/>
                  </a:ext>
                </a:extLst>
              </p14:cNvPr>
              <p14:cNvContentPartPr/>
              <p14:nvPr/>
            </p14:nvContentPartPr>
            <p14:xfrm>
              <a:off x="7273800" y="3191040"/>
              <a:ext cx="1843920" cy="1146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23B0151-14A2-4743-8A5B-68B75284A2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57600" y="3174840"/>
                <a:ext cx="1876320" cy="117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6285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8C8F-AE1C-6941-91CE-34498542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new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D6267-BE76-9A47-9CA6-A2F3FAC78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Lost update: </a:t>
            </a:r>
            <a:r>
              <a:rPr lang="en-US" dirty="0">
                <a:solidFill>
                  <a:schemeClr val="dk1"/>
                </a:solidFill>
              </a:rPr>
              <a:t>the result of a transaction is overwritten by another transaction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Dirty read: </a:t>
            </a:r>
            <a:r>
              <a:rPr lang="en-US" dirty="0">
                <a:solidFill>
                  <a:schemeClr val="dk1"/>
                </a:solidFill>
              </a:rPr>
              <a:t>uncommitted results are read by a transaction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Non-repeatable read: </a:t>
            </a:r>
            <a:r>
              <a:rPr lang="en-US" dirty="0">
                <a:solidFill>
                  <a:schemeClr val="dk1"/>
                </a:solidFill>
              </a:rPr>
              <a:t>two reads in the same transaction return different results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4A7B4-C64F-2640-BBC6-C9F39167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A79A4-15E2-4542-9825-84C571E7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87786-FD2C-664E-9141-8E9C7956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DCAC4FE-744A-0946-907A-53FDDB1CD755}"/>
                  </a:ext>
                </a:extLst>
              </p14:cNvPr>
              <p14:cNvContentPartPr/>
              <p14:nvPr/>
            </p14:nvContentPartPr>
            <p14:xfrm>
              <a:off x="6868080" y="3188160"/>
              <a:ext cx="2275920" cy="1182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DCAC4FE-744A-0946-907A-53FDDB1CD7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1880" y="3171960"/>
                <a:ext cx="2308320" cy="121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7100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8C8F-AE1C-6941-91CE-34498542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new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D6267-BE76-9A47-9CA6-A2F3FAC78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0"/>
            <a:ext cx="7886700" cy="5125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Lost update: </a:t>
            </a:r>
            <a:r>
              <a:rPr lang="en-US" dirty="0">
                <a:solidFill>
                  <a:schemeClr val="dk1"/>
                </a:solidFill>
              </a:rPr>
              <a:t>the result of a transaction is overwritten by another transaction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Dirty read: </a:t>
            </a:r>
            <a:r>
              <a:rPr lang="en-US" dirty="0">
                <a:solidFill>
                  <a:schemeClr val="dk1"/>
                </a:solidFill>
              </a:rPr>
              <a:t>uncommitted results are read by a transaction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Non-repeatable read: </a:t>
            </a:r>
            <a:r>
              <a:rPr lang="en-US" dirty="0">
                <a:solidFill>
                  <a:schemeClr val="dk1"/>
                </a:solidFill>
              </a:rPr>
              <a:t>two reads in the same transaction return different results</a:t>
            </a:r>
          </a:p>
          <a:p>
            <a:pPr marL="0" indent="0">
              <a:buNone/>
            </a:pPr>
            <a:endParaRPr lang="en-US" sz="1200" b="1" dirty="0">
              <a:solidFill>
                <a:srgbClr val="C00000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Phantom read: </a:t>
            </a:r>
            <a:r>
              <a:rPr lang="en-US" dirty="0">
                <a:solidFill>
                  <a:schemeClr val="dk1"/>
                </a:solidFill>
              </a:rPr>
              <a:t>later reads in the same transaction return extra rows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4A7B4-C64F-2640-BBC6-C9F39167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A79A4-15E2-4542-9825-84C571E7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87786-FD2C-664E-9141-8E9C7956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1B723BE-90D3-E34B-9826-3BAF8507CE49}"/>
                  </a:ext>
                </a:extLst>
              </p14:cNvPr>
              <p14:cNvContentPartPr/>
              <p14:nvPr/>
            </p14:nvContentPartPr>
            <p14:xfrm>
              <a:off x="1136160" y="3965400"/>
              <a:ext cx="7984800" cy="2085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1B723BE-90D3-E34B-9826-3BAF8507CE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9960" y="3949200"/>
                <a:ext cx="8017200" cy="211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2452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D1B7-9F6C-174A-AA5C-96CABD1F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schedule – No problem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CF4A2-0BBF-FB4F-A5C0-CA826BF0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C2C12-1333-DA4C-921F-455AA83F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8A44C-705D-E441-8E59-9DF670A8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Google Shape;107;p27">
            <a:extLst>
              <a:ext uri="{FF2B5EF4-FFF2-40B4-BE49-F238E27FC236}">
                <a16:creationId xmlns:a16="http://schemas.microsoft.com/office/drawing/2014/main" id="{88F6E3FC-7FA5-1746-9A81-710CD7A2C331}"/>
              </a:ext>
            </a:extLst>
          </p:cNvPr>
          <p:cNvSpPr txBox="1">
            <a:spLocks/>
          </p:cNvSpPr>
          <p:nvPr/>
        </p:nvSpPr>
        <p:spPr>
          <a:xfrm>
            <a:off x="311700" y="1933524"/>
            <a:ext cx="8520600" cy="193701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T1: R(A), W(A), R(B), W(B), Abort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T2:                                                        R(A), W(A), Commit</a:t>
            </a:r>
            <a:endParaRPr lang="en-US" sz="2400" dirty="0">
              <a:solidFill>
                <a:schemeClr val="dk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8" name="Google Shape;108;p27">
            <a:extLst>
              <a:ext uri="{FF2B5EF4-FFF2-40B4-BE49-F238E27FC236}">
                <a16:creationId xmlns:a16="http://schemas.microsoft.com/office/drawing/2014/main" id="{C1761EC4-2732-7B46-AB12-5BDFD5965A08}"/>
              </a:ext>
            </a:extLst>
          </p:cNvPr>
          <p:cNvCxnSpPr>
            <a:cxnSpLocks/>
          </p:cNvCxnSpPr>
          <p:nvPr/>
        </p:nvCxnSpPr>
        <p:spPr>
          <a:xfrm>
            <a:off x="433700" y="3105950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109;p27">
            <a:extLst>
              <a:ext uri="{FF2B5EF4-FFF2-40B4-BE49-F238E27FC236}">
                <a16:creationId xmlns:a16="http://schemas.microsoft.com/office/drawing/2014/main" id="{A25DC2F9-B20E-164B-A683-9A8D5DD70837}"/>
              </a:ext>
            </a:extLst>
          </p:cNvPr>
          <p:cNvSpPr txBox="1"/>
          <p:nvPr/>
        </p:nvSpPr>
        <p:spPr>
          <a:xfrm>
            <a:off x="7784775" y="3062212"/>
            <a:ext cx="898825" cy="73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" sz="240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40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64DE740-5EA5-4041-B972-A2D2B9018BC2}"/>
                  </a:ext>
                </a:extLst>
              </p14:cNvPr>
              <p14:cNvContentPartPr/>
              <p14:nvPr/>
            </p14:nvContentPartPr>
            <p14:xfrm>
              <a:off x="5098320" y="1897200"/>
              <a:ext cx="54000" cy="1636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64DE740-5EA5-4041-B972-A2D2B9018B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2120" y="1881000"/>
                <a:ext cx="86400" cy="166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7463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C04B-AD80-A24C-A696-A7FB7EE90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Quiz: Which concurrency problem is this?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60169-80D9-E14F-909C-853A99AE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C14A1-1C91-2F43-B69E-CEF3E74C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E819D-D396-9147-BF6F-E88F3892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Google Shape;114;p28">
            <a:extLst>
              <a:ext uri="{FF2B5EF4-FFF2-40B4-BE49-F238E27FC236}">
                <a16:creationId xmlns:a16="http://schemas.microsoft.com/office/drawing/2014/main" id="{455D5B3F-D445-9145-A04C-FEBF6809EE4E}"/>
              </a:ext>
            </a:extLst>
          </p:cNvPr>
          <p:cNvSpPr txBox="1">
            <a:spLocks/>
          </p:cNvSpPr>
          <p:nvPr/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Quiz: Which concurrency problem is this?</a:t>
            </a:r>
          </a:p>
        </p:txBody>
      </p:sp>
      <p:sp>
        <p:nvSpPr>
          <p:cNvPr id="8" name="Google Shape;115;p28">
            <a:extLst>
              <a:ext uri="{FF2B5EF4-FFF2-40B4-BE49-F238E27FC236}">
                <a16:creationId xmlns:a16="http://schemas.microsoft.com/office/drawing/2014/main" id="{DDD6865D-E408-6A49-B1A4-C0119A779AE4}"/>
              </a:ext>
            </a:extLst>
          </p:cNvPr>
          <p:cNvSpPr txBox="1">
            <a:spLocks/>
          </p:cNvSpPr>
          <p:nvPr/>
        </p:nvSpPr>
        <p:spPr>
          <a:xfrm>
            <a:off x="311700" y="1933524"/>
            <a:ext cx="8520600" cy="187438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dk1"/>
                </a:solidFill>
              </a:rPr>
              <a:t>T1: R(A), W(A)                                      R(B), W(B), Abort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dk1"/>
                </a:solidFill>
              </a:rPr>
              <a:t>T2:                      R(A), W(A), Commit</a:t>
            </a:r>
          </a:p>
        </p:txBody>
      </p:sp>
      <p:cxnSp>
        <p:nvCxnSpPr>
          <p:cNvPr id="9" name="Google Shape;117;p28">
            <a:extLst>
              <a:ext uri="{FF2B5EF4-FFF2-40B4-BE49-F238E27FC236}">
                <a16:creationId xmlns:a16="http://schemas.microsoft.com/office/drawing/2014/main" id="{35AA2449-B1F0-A74D-A016-4BDD76653B04}"/>
              </a:ext>
            </a:extLst>
          </p:cNvPr>
          <p:cNvCxnSpPr/>
          <p:nvPr/>
        </p:nvCxnSpPr>
        <p:spPr>
          <a:xfrm>
            <a:off x="433700" y="3105950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4C93BD-9ED8-EA4F-99CD-3B92877CD629}"/>
              </a:ext>
            </a:extLst>
          </p:cNvPr>
          <p:cNvSpPr txBox="1"/>
          <p:nvPr/>
        </p:nvSpPr>
        <p:spPr>
          <a:xfrm>
            <a:off x="311700" y="4368221"/>
            <a:ext cx="1659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Lost update</a:t>
            </a:r>
            <a:endParaRPr lang="en-US" sz="2000" dirty="0">
              <a:solidFill>
                <a:srgbClr val="C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A6666A-7F7D-6C41-8A9C-589D29D2AB52}"/>
              </a:ext>
            </a:extLst>
          </p:cNvPr>
          <p:cNvSpPr txBox="1"/>
          <p:nvPr/>
        </p:nvSpPr>
        <p:spPr>
          <a:xfrm>
            <a:off x="2027410" y="4368221"/>
            <a:ext cx="1462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Dirty read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7EF7B6-F039-1040-8A4D-D02F4E73BDED}"/>
              </a:ext>
            </a:extLst>
          </p:cNvPr>
          <p:cNvSpPr txBox="1"/>
          <p:nvPr/>
        </p:nvSpPr>
        <p:spPr>
          <a:xfrm>
            <a:off x="3545863" y="4332417"/>
            <a:ext cx="2681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Non-repeatable read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6E6919-FED2-0045-AA10-2697A8EFA10F}"/>
              </a:ext>
            </a:extLst>
          </p:cNvPr>
          <p:cNvSpPr txBox="1"/>
          <p:nvPr/>
        </p:nvSpPr>
        <p:spPr>
          <a:xfrm>
            <a:off x="6283142" y="4368221"/>
            <a:ext cx="2369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Phantom read</a:t>
            </a:r>
          </a:p>
        </p:txBody>
      </p:sp>
      <p:sp>
        <p:nvSpPr>
          <p:cNvPr id="15" name="Google Shape;109;p27">
            <a:extLst>
              <a:ext uri="{FF2B5EF4-FFF2-40B4-BE49-F238E27FC236}">
                <a16:creationId xmlns:a16="http://schemas.microsoft.com/office/drawing/2014/main" id="{E11541AB-C730-C34B-A239-A7C69B9B7FC6}"/>
              </a:ext>
            </a:extLst>
          </p:cNvPr>
          <p:cNvSpPr txBox="1"/>
          <p:nvPr/>
        </p:nvSpPr>
        <p:spPr>
          <a:xfrm>
            <a:off x="7784775" y="3062212"/>
            <a:ext cx="898825" cy="73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" sz="2400" dirty="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400" dirty="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0269E9-129A-3F47-B072-58FB1D9E8E76}"/>
              </a:ext>
            </a:extLst>
          </p:cNvPr>
          <p:cNvSpPr txBox="1"/>
          <p:nvPr/>
        </p:nvSpPr>
        <p:spPr>
          <a:xfrm>
            <a:off x="8244696" y="4358023"/>
            <a:ext cx="815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??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163B00A-347D-6247-9AE0-50CA1275F2CE}"/>
                  </a:ext>
                </a:extLst>
              </p14:cNvPr>
              <p14:cNvContentPartPr/>
              <p14:nvPr/>
            </p14:nvContentPartPr>
            <p14:xfrm>
              <a:off x="345240" y="1981440"/>
              <a:ext cx="7552080" cy="3083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163B00A-347D-6247-9AE0-50CA1275F2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640" y="1965240"/>
                <a:ext cx="7595280" cy="312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3921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A29F-AB0C-5742-B84E-A2CD3B8C9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Quiz: Which concurrency problem is this?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1E97F-2BA6-414B-AAEF-8FDC5D19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307E4-F153-954C-AA64-D83E91A7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7AD66-C441-0A46-8A0B-79A2D9A8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Google Shape;126;p29">
            <a:extLst>
              <a:ext uri="{FF2B5EF4-FFF2-40B4-BE49-F238E27FC236}">
                <a16:creationId xmlns:a16="http://schemas.microsoft.com/office/drawing/2014/main" id="{8E1A166A-F209-BF43-8768-871D1748D394}"/>
              </a:ext>
            </a:extLst>
          </p:cNvPr>
          <p:cNvSpPr txBox="1">
            <a:spLocks/>
          </p:cNvSpPr>
          <p:nvPr/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Quiz: Which concurrency problem is this?</a:t>
            </a:r>
          </a:p>
        </p:txBody>
      </p:sp>
      <p:sp>
        <p:nvSpPr>
          <p:cNvPr id="8" name="Google Shape;127;p29">
            <a:extLst>
              <a:ext uri="{FF2B5EF4-FFF2-40B4-BE49-F238E27FC236}">
                <a16:creationId xmlns:a16="http://schemas.microsoft.com/office/drawing/2014/main" id="{EF0C7E73-8273-7644-B0C2-48899134674D}"/>
              </a:ext>
            </a:extLst>
          </p:cNvPr>
          <p:cNvSpPr txBox="1">
            <a:spLocks/>
          </p:cNvSpPr>
          <p:nvPr/>
        </p:nvSpPr>
        <p:spPr>
          <a:xfrm>
            <a:off x="311700" y="1933525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dk1"/>
                </a:solidFill>
              </a:rPr>
              <a:t>T1: R(A)                                     R(A), W(A), 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dk1"/>
                </a:solidFill>
              </a:rPr>
              <a:t>T2:           R(A), W(A), Commit</a:t>
            </a:r>
          </a:p>
        </p:txBody>
      </p:sp>
      <p:cxnSp>
        <p:nvCxnSpPr>
          <p:cNvPr id="9" name="Google Shape;129;p29">
            <a:extLst>
              <a:ext uri="{FF2B5EF4-FFF2-40B4-BE49-F238E27FC236}">
                <a16:creationId xmlns:a16="http://schemas.microsoft.com/office/drawing/2014/main" id="{584E6FED-D07B-3343-9A78-F5AFB0BB499B}"/>
              </a:ext>
            </a:extLst>
          </p:cNvPr>
          <p:cNvCxnSpPr/>
          <p:nvPr/>
        </p:nvCxnSpPr>
        <p:spPr>
          <a:xfrm>
            <a:off x="433700" y="3105950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109;p27">
            <a:extLst>
              <a:ext uri="{FF2B5EF4-FFF2-40B4-BE49-F238E27FC236}">
                <a16:creationId xmlns:a16="http://schemas.microsoft.com/office/drawing/2014/main" id="{D024D789-32BA-A04E-B41D-2837C1A85235}"/>
              </a:ext>
            </a:extLst>
          </p:cNvPr>
          <p:cNvSpPr txBox="1"/>
          <p:nvPr/>
        </p:nvSpPr>
        <p:spPr>
          <a:xfrm>
            <a:off x="7784775" y="3062212"/>
            <a:ext cx="898825" cy="73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" sz="2400" dirty="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400" dirty="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518CB0-ECD7-4F4F-BEA0-D80FA9AF5810}"/>
              </a:ext>
            </a:extLst>
          </p:cNvPr>
          <p:cNvSpPr txBox="1"/>
          <p:nvPr/>
        </p:nvSpPr>
        <p:spPr>
          <a:xfrm>
            <a:off x="311700" y="4368221"/>
            <a:ext cx="1659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Lost update</a:t>
            </a:r>
            <a:endParaRPr lang="en-US" sz="2000" dirty="0">
              <a:solidFill>
                <a:srgbClr val="C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7E4717-C730-634B-A7BD-6386A6D54A2F}"/>
              </a:ext>
            </a:extLst>
          </p:cNvPr>
          <p:cNvSpPr txBox="1"/>
          <p:nvPr/>
        </p:nvSpPr>
        <p:spPr>
          <a:xfrm>
            <a:off x="2027410" y="4368221"/>
            <a:ext cx="1462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Dirty read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D1EEB7-24E4-8D44-9365-F818F32065D7}"/>
              </a:ext>
            </a:extLst>
          </p:cNvPr>
          <p:cNvSpPr txBox="1"/>
          <p:nvPr/>
        </p:nvSpPr>
        <p:spPr>
          <a:xfrm>
            <a:off x="3545863" y="4332417"/>
            <a:ext cx="2681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Non-repeatable read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52745D-71A2-444E-8981-62CDA85CE987}"/>
              </a:ext>
            </a:extLst>
          </p:cNvPr>
          <p:cNvSpPr txBox="1"/>
          <p:nvPr/>
        </p:nvSpPr>
        <p:spPr>
          <a:xfrm>
            <a:off x="6283142" y="4368221"/>
            <a:ext cx="2369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Phantom read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31BA14-F51D-CB45-AE2C-6CC6A237FDF1}"/>
              </a:ext>
            </a:extLst>
          </p:cNvPr>
          <p:cNvSpPr txBox="1"/>
          <p:nvPr/>
        </p:nvSpPr>
        <p:spPr>
          <a:xfrm>
            <a:off x="8244696" y="4358023"/>
            <a:ext cx="815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??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F4641F1-BF9B-EB4E-B14A-9839660D539C}"/>
                  </a:ext>
                </a:extLst>
              </p14:cNvPr>
              <p14:cNvContentPartPr/>
              <p14:nvPr/>
            </p14:nvContentPartPr>
            <p14:xfrm>
              <a:off x="895320" y="1672560"/>
              <a:ext cx="8004240" cy="3714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F4641F1-BF9B-EB4E-B14A-9839660D53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9120" y="1656360"/>
                <a:ext cx="8036640" cy="374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33230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A29F-AB0C-5742-B84E-A2CD3B8C9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Quiz: Which concurrency problem is this?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1E97F-2BA6-414B-AAEF-8FDC5D19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307E4-F153-954C-AA64-D83E91A7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7AD66-C441-0A46-8A0B-79A2D9A8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Google Shape;126;p29">
            <a:extLst>
              <a:ext uri="{FF2B5EF4-FFF2-40B4-BE49-F238E27FC236}">
                <a16:creationId xmlns:a16="http://schemas.microsoft.com/office/drawing/2014/main" id="{8E1A166A-F209-BF43-8768-871D1748D394}"/>
              </a:ext>
            </a:extLst>
          </p:cNvPr>
          <p:cNvSpPr txBox="1">
            <a:spLocks/>
          </p:cNvSpPr>
          <p:nvPr/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Quiz: Which concurrency problem is this?</a:t>
            </a:r>
          </a:p>
        </p:txBody>
      </p:sp>
      <p:sp>
        <p:nvSpPr>
          <p:cNvPr id="15" name="Google Shape;109;p27">
            <a:extLst>
              <a:ext uri="{FF2B5EF4-FFF2-40B4-BE49-F238E27FC236}">
                <a16:creationId xmlns:a16="http://schemas.microsoft.com/office/drawing/2014/main" id="{D024D789-32BA-A04E-B41D-2837C1A85235}"/>
              </a:ext>
            </a:extLst>
          </p:cNvPr>
          <p:cNvSpPr txBox="1"/>
          <p:nvPr/>
        </p:nvSpPr>
        <p:spPr>
          <a:xfrm>
            <a:off x="7784775" y="3062212"/>
            <a:ext cx="898825" cy="73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" sz="2400" dirty="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400" dirty="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518CB0-ECD7-4F4F-BEA0-D80FA9AF5810}"/>
              </a:ext>
            </a:extLst>
          </p:cNvPr>
          <p:cNvSpPr txBox="1"/>
          <p:nvPr/>
        </p:nvSpPr>
        <p:spPr>
          <a:xfrm>
            <a:off x="311700" y="4368221"/>
            <a:ext cx="1659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Lost update</a:t>
            </a:r>
            <a:endParaRPr lang="en-US" sz="2000" dirty="0">
              <a:solidFill>
                <a:srgbClr val="C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7E4717-C730-634B-A7BD-6386A6D54A2F}"/>
              </a:ext>
            </a:extLst>
          </p:cNvPr>
          <p:cNvSpPr txBox="1"/>
          <p:nvPr/>
        </p:nvSpPr>
        <p:spPr>
          <a:xfrm>
            <a:off x="2027410" y="4368221"/>
            <a:ext cx="1462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Dirty read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D1EEB7-24E4-8D44-9365-F818F32065D7}"/>
              </a:ext>
            </a:extLst>
          </p:cNvPr>
          <p:cNvSpPr txBox="1"/>
          <p:nvPr/>
        </p:nvSpPr>
        <p:spPr>
          <a:xfrm>
            <a:off x="3545863" y="4332417"/>
            <a:ext cx="2681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Non-repeatable read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52745D-71A2-444E-8981-62CDA85CE987}"/>
              </a:ext>
            </a:extLst>
          </p:cNvPr>
          <p:cNvSpPr txBox="1"/>
          <p:nvPr/>
        </p:nvSpPr>
        <p:spPr>
          <a:xfrm>
            <a:off x="6283142" y="4368221"/>
            <a:ext cx="2369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Phantom read</a:t>
            </a:r>
          </a:p>
        </p:txBody>
      </p:sp>
      <p:sp>
        <p:nvSpPr>
          <p:cNvPr id="14" name="Google Shape;139;p30">
            <a:extLst>
              <a:ext uri="{FF2B5EF4-FFF2-40B4-BE49-F238E27FC236}">
                <a16:creationId xmlns:a16="http://schemas.microsoft.com/office/drawing/2014/main" id="{6AE14F19-BBF1-6A45-BC8C-D429C82A267A}"/>
              </a:ext>
            </a:extLst>
          </p:cNvPr>
          <p:cNvSpPr txBox="1">
            <a:spLocks/>
          </p:cNvSpPr>
          <p:nvPr/>
        </p:nvSpPr>
        <p:spPr>
          <a:xfrm>
            <a:off x="311700" y="1933525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         R(A), W(A)                                      W(B), 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R(A)                      W(A), W(B), Commit</a:t>
            </a:r>
          </a:p>
        </p:txBody>
      </p:sp>
      <p:cxnSp>
        <p:nvCxnSpPr>
          <p:cNvPr id="20" name="Google Shape;141;p30">
            <a:extLst>
              <a:ext uri="{FF2B5EF4-FFF2-40B4-BE49-F238E27FC236}">
                <a16:creationId xmlns:a16="http://schemas.microsoft.com/office/drawing/2014/main" id="{BE04ED74-4692-9440-9587-4FE725BC0D84}"/>
              </a:ext>
            </a:extLst>
          </p:cNvPr>
          <p:cNvCxnSpPr/>
          <p:nvPr/>
        </p:nvCxnSpPr>
        <p:spPr>
          <a:xfrm>
            <a:off x="433700" y="3105950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ABEC4E-B4E1-0E46-B641-C06DCB480B66}"/>
              </a:ext>
            </a:extLst>
          </p:cNvPr>
          <p:cNvSpPr txBox="1"/>
          <p:nvPr/>
        </p:nvSpPr>
        <p:spPr>
          <a:xfrm>
            <a:off x="8244696" y="4358023"/>
            <a:ext cx="815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??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0F402DF-F3E2-784D-B990-7FCB3DF73124}"/>
                  </a:ext>
                </a:extLst>
              </p14:cNvPr>
              <p14:cNvContentPartPr/>
              <p14:nvPr/>
            </p14:nvContentPartPr>
            <p14:xfrm>
              <a:off x="194040" y="1870200"/>
              <a:ext cx="6677640" cy="3147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0F402DF-F3E2-784D-B990-7FCB3DF731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840" y="1848600"/>
                <a:ext cx="6715440" cy="318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68820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A29F-AB0C-5742-B84E-A2CD3B8C9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Quiz: Which concurrency problem is this?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1E97F-2BA6-414B-AAEF-8FDC5D19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307E4-F153-954C-AA64-D83E91A7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7AD66-C441-0A46-8A0B-79A2D9A8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Google Shape;126;p29">
            <a:extLst>
              <a:ext uri="{FF2B5EF4-FFF2-40B4-BE49-F238E27FC236}">
                <a16:creationId xmlns:a16="http://schemas.microsoft.com/office/drawing/2014/main" id="{8E1A166A-F209-BF43-8768-871D1748D394}"/>
              </a:ext>
            </a:extLst>
          </p:cNvPr>
          <p:cNvSpPr txBox="1">
            <a:spLocks/>
          </p:cNvSpPr>
          <p:nvPr/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Quiz: Which concurrency problem is this?</a:t>
            </a:r>
          </a:p>
        </p:txBody>
      </p:sp>
      <p:sp>
        <p:nvSpPr>
          <p:cNvPr id="15" name="Google Shape;109;p27">
            <a:extLst>
              <a:ext uri="{FF2B5EF4-FFF2-40B4-BE49-F238E27FC236}">
                <a16:creationId xmlns:a16="http://schemas.microsoft.com/office/drawing/2014/main" id="{D024D789-32BA-A04E-B41D-2837C1A85235}"/>
              </a:ext>
            </a:extLst>
          </p:cNvPr>
          <p:cNvSpPr txBox="1"/>
          <p:nvPr/>
        </p:nvSpPr>
        <p:spPr>
          <a:xfrm>
            <a:off x="7784775" y="3062212"/>
            <a:ext cx="898825" cy="73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" sz="2400" dirty="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400" dirty="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518CB0-ECD7-4F4F-BEA0-D80FA9AF5810}"/>
              </a:ext>
            </a:extLst>
          </p:cNvPr>
          <p:cNvSpPr txBox="1"/>
          <p:nvPr/>
        </p:nvSpPr>
        <p:spPr>
          <a:xfrm>
            <a:off x="311700" y="4368221"/>
            <a:ext cx="1659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Lost update</a:t>
            </a:r>
            <a:endParaRPr lang="en-US" sz="2000" dirty="0">
              <a:solidFill>
                <a:srgbClr val="C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7E4717-C730-634B-A7BD-6386A6D54A2F}"/>
              </a:ext>
            </a:extLst>
          </p:cNvPr>
          <p:cNvSpPr txBox="1"/>
          <p:nvPr/>
        </p:nvSpPr>
        <p:spPr>
          <a:xfrm>
            <a:off x="2027410" y="4368221"/>
            <a:ext cx="1462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Dirty read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D1EEB7-24E4-8D44-9365-F818F32065D7}"/>
              </a:ext>
            </a:extLst>
          </p:cNvPr>
          <p:cNvSpPr txBox="1"/>
          <p:nvPr/>
        </p:nvSpPr>
        <p:spPr>
          <a:xfrm>
            <a:off x="3545863" y="4332417"/>
            <a:ext cx="2681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Non-repeatable read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52745D-71A2-444E-8981-62CDA85CE987}"/>
              </a:ext>
            </a:extLst>
          </p:cNvPr>
          <p:cNvSpPr txBox="1"/>
          <p:nvPr/>
        </p:nvSpPr>
        <p:spPr>
          <a:xfrm>
            <a:off x="6283142" y="4368221"/>
            <a:ext cx="2369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Phantom read</a:t>
            </a:r>
          </a:p>
        </p:txBody>
      </p:sp>
      <p:cxnSp>
        <p:nvCxnSpPr>
          <p:cNvPr id="20" name="Google Shape;141;p30">
            <a:extLst>
              <a:ext uri="{FF2B5EF4-FFF2-40B4-BE49-F238E27FC236}">
                <a16:creationId xmlns:a16="http://schemas.microsoft.com/office/drawing/2014/main" id="{BE04ED74-4692-9440-9587-4FE725BC0D84}"/>
              </a:ext>
            </a:extLst>
          </p:cNvPr>
          <p:cNvCxnSpPr/>
          <p:nvPr/>
        </p:nvCxnSpPr>
        <p:spPr>
          <a:xfrm>
            <a:off x="433700" y="3105950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Google Shape;151;p31">
            <a:extLst>
              <a:ext uri="{FF2B5EF4-FFF2-40B4-BE49-F238E27FC236}">
                <a16:creationId xmlns:a16="http://schemas.microsoft.com/office/drawing/2014/main" id="{5705BF60-100F-6F4C-97A7-8C894A038190}"/>
              </a:ext>
            </a:extLst>
          </p:cNvPr>
          <p:cNvSpPr txBox="1">
            <a:spLocks/>
          </p:cNvSpPr>
          <p:nvPr/>
        </p:nvSpPr>
        <p:spPr>
          <a:xfrm>
            <a:off x="311700" y="1933525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W(A)                                              W(A), 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     R(A), R(B), W(B), Commit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799186-ED49-B64D-ADA8-B5DB86AD8F88}"/>
              </a:ext>
            </a:extLst>
          </p:cNvPr>
          <p:cNvSpPr txBox="1"/>
          <p:nvPr/>
        </p:nvSpPr>
        <p:spPr>
          <a:xfrm>
            <a:off x="8244696" y="4358023"/>
            <a:ext cx="815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??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14643B5-544A-DB43-8660-8B62AF6181CB}"/>
                  </a:ext>
                </a:extLst>
              </p14:cNvPr>
              <p14:cNvContentPartPr/>
              <p14:nvPr/>
            </p14:nvContentPartPr>
            <p14:xfrm>
              <a:off x="1506600" y="1617120"/>
              <a:ext cx="6156360" cy="3277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14643B5-544A-DB43-8660-8B62AF6181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0400" y="1595520"/>
                <a:ext cx="6194160" cy="331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821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F6B5-0D70-A949-96AC-F54B3F4D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correctness mean?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0B729-B689-4042-9295-6B94BDFE0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Transactions should have property of </a:t>
            </a:r>
            <a:r>
              <a:rPr lang="en-US" b="1" i="1" dirty="0">
                <a:solidFill>
                  <a:srgbClr val="0070C0"/>
                </a:solidFill>
              </a:rPr>
              <a:t>isolation</a:t>
            </a:r>
            <a:r>
              <a:rPr lang="en-US" dirty="0"/>
              <a:t>, i.e., all operations in a transaction appear to happen together at the same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BA9A8-B97A-874C-A048-CA2CB494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91BED-6443-2243-89F4-1C40DFF9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0C60D-7016-BA48-A804-19F61A25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D7A3698-0682-D34C-8D97-890F3A67B862}"/>
                  </a:ext>
                </a:extLst>
              </p14:cNvPr>
              <p14:cNvContentPartPr/>
              <p14:nvPr/>
            </p14:nvContentPartPr>
            <p14:xfrm>
              <a:off x="6573240" y="2004480"/>
              <a:ext cx="1129680" cy="57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D7A3698-0682-D34C-8D97-890F3A67B8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51640" y="1982880"/>
                <a:ext cx="1172880" cy="10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09061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Lock-based concurrency control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C6EA2-77A7-9749-924F-D2852956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A1641-3FF1-3440-8442-23C7F363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BD709E-46A2-2049-A1F8-CC534801F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Big Global Lock:  </a:t>
            </a:r>
            <a:r>
              <a:rPr lang="en-US" dirty="0"/>
              <a:t>Results in a </a:t>
            </a:r>
            <a:r>
              <a:rPr lang="en-US" b="1" dirty="0"/>
              <a:t>serial </a:t>
            </a:r>
            <a:r>
              <a:rPr lang="en-US" dirty="0"/>
              <a:t>transaction schedule at the </a:t>
            </a:r>
            <a:r>
              <a:rPr lang="en-US" dirty="0">
                <a:solidFill>
                  <a:srgbClr val="C00000"/>
                </a:solidFill>
              </a:rPr>
              <a:t>cost of performance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altLang="zh-CN" b="1" dirty="0">
                <a:solidFill>
                  <a:srgbClr val="0070C0"/>
                </a:solidFill>
              </a:rPr>
              <a:t>2PL: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Two-phase locking with finer-grain locks: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Growing phase </a:t>
            </a:r>
            <a:r>
              <a:rPr lang="en-US" dirty="0"/>
              <a:t>when </a:t>
            </a:r>
            <a:r>
              <a:rPr lang="en-US" dirty="0" err="1"/>
              <a:t>txn</a:t>
            </a:r>
            <a:r>
              <a:rPr lang="en-US" dirty="0"/>
              <a:t> acquires locks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Shrinking phase </a:t>
            </a:r>
            <a:r>
              <a:rPr lang="en-US" dirty="0"/>
              <a:t>when </a:t>
            </a:r>
            <a:r>
              <a:rPr lang="en-US" dirty="0" err="1"/>
              <a:t>txn</a:t>
            </a:r>
            <a:r>
              <a:rPr lang="en-US" dirty="0"/>
              <a:t> releases locks (typically commit)</a:t>
            </a:r>
          </a:p>
          <a:p>
            <a:pPr lvl="1"/>
            <a:r>
              <a:rPr lang="en-US" dirty="0"/>
              <a:t>Allows </a:t>
            </a:r>
            <a:r>
              <a:rPr lang="en-US" dirty="0" err="1"/>
              <a:t>txn</a:t>
            </a:r>
            <a:r>
              <a:rPr lang="en-US" altLang="zh-CN" dirty="0" err="1"/>
              <a:t>s</a:t>
            </a:r>
            <a:r>
              <a:rPr lang="en-US" dirty="0"/>
              <a:t> to execute concurrently, improving performance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0F25EDA-F6A5-2941-9CEA-8BD59FF8A75C}"/>
                  </a:ext>
                </a:extLst>
              </p14:cNvPr>
              <p14:cNvContentPartPr/>
              <p14:nvPr/>
            </p14:nvContentPartPr>
            <p14:xfrm>
              <a:off x="630360" y="2488680"/>
              <a:ext cx="6120720" cy="2282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0F25EDA-F6A5-2941-9CEA-8BD59FF8A7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4160" y="2472480"/>
                <a:ext cx="6153120" cy="231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6660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0B10-3004-204D-BFE5-8C2DDB86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2PL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5AA27-F353-2346-B377-3611D622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2PL</a:t>
            </a:r>
            <a:r>
              <a:rPr lang="zh-CN" altLang="en-US" dirty="0"/>
              <a:t> </a:t>
            </a:r>
            <a:r>
              <a:rPr lang="en-US" altLang="zh-CN" dirty="0"/>
              <a:t>guarantees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serializability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disallowing</a:t>
            </a:r>
            <a:r>
              <a:rPr lang="zh-CN" altLang="en-US" dirty="0"/>
              <a:t> </a:t>
            </a:r>
            <a:r>
              <a:rPr lang="en-US" altLang="zh-CN" dirty="0"/>
              <a:t>cycles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 err="1"/>
              <a:t>txns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dependencies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waits-for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among</a:t>
            </a:r>
            <a:r>
              <a:rPr lang="zh-CN" altLang="en-US" dirty="0"/>
              <a:t> </a:t>
            </a:r>
            <a:r>
              <a:rPr lang="en-US" altLang="zh-CN" dirty="0" err="1"/>
              <a:t>txns</a:t>
            </a:r>
            <a:r>
              <a:rPr lang="zh-CN" altLang="en-US" dirty="0"/>
              <a:t> </a:t>
            </a:r>
            <a:r>
              <a:rPr lang="en-US" altLang="zh-CN" dirty="0"/>
              <a:t>waiting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locks:</a:t>
            </a:r>
          </a:p>
          <a:p>
            <a:pPr lvl="1"/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T2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T1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T1</a:t>
            </a:r>
            <a:r>
              <a:rPr lang="zh-CN" altLang="en-US" dirty="0"/>
              <a:t> </a:t>
            </a:r>
            <a:r>
              <a:rPr lang="en-US" altLang="zh-CN" dirty="0"/>
              <a:t>acquired</a:t>
            </a:r>
            <a:r>
              <a:rPr lang="zh-CN" altLang="en-US" dirty="0"/>
              <a:t> </a:t>
            </a:r>
            <a:r>
              <a:rPr lang="en-US" altLang="zh-CN" dirty="0"/>
              <a:t>lock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T2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wait</a:t>
            </a:r>
          </a:p>
          <a:p>
            <a:pPr lvl="1"/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T1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T2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T1</a:t>
            </a:r>
            <a:r>
              <a:rPr lang="zh-CN" altLang="en-US" dirty="0"/>
              <a:t> </a:t>
            </a:r>
            <a:r>
              <a:rPr lang="en-US" altLang="zh-CN" dirty="0"/>
              <a:t>acquired</a:t>
            </a:r>
            <a:r>
              <a:rPr lang="zh-CN" altLang="en-US" dirty="0"/>
              <a:t> </a:t>
            </a:r>
            <a:r>
              <a:rPr lang="en-US" altLang="zh-CN" dirty="0"/>
              <a:t>lock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T2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wait</a:t>
            </a:r>
          </a:p>
          <a:p>
            <a:pPr lvl="1"/>
            <a:r>
              <a:rPr lang="en-US" altLang="zh-CN" dirty="0"/>
              <a:t>Cycles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DEADLOCK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2PL</a:t>
            </a:r>
            <a:r>
              <a:rPr lang="zh-CN" altLang="en-US" dirty="0"/>
              <a:t> </a:t>
            </a:r>
            <a:r>
              <a:rPr lang="en-US" altLang="zh-CN" dirty="0"/>
              <a:t>won’t</a:t>
            </a:r>
            <a:r>
              <a:rPr lang="zh-CN" altLang="en-US" dirty="0"/>
              <a:t> </a:t>
            </a:r>
            <a:r>
              <a:rPr lang="en-US" altLang="zh-CN" dirty="0"/>
              <a:t>proceed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3B0AD-137E-D54C-B549-4B9DDB5D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61CC7-CFF0-9940-8C04-0E222A3B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70660-2ABA-FA4F-AD0F-0C9F548D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034FEB8-7507-F941-B7D2-98D75E36940B}"/>
                  </a:ext>
                </a:extLst>
              </p14:cNvPr>
              <p14:cNvContentPartPr/>
              <p14:nvPr/>
            </p14:nvContentPartPr>
            <p14:xfrm>
              <a:off x="1276920" y="3418920"/>
              <a:ext cx="7039440" cy="2286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034FEB8-7507-F941-B7D2-98D75E3694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5320" y="3397320"/>
                <a:ext cx="7077240" cy="232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28638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CD47-68B6-3545-B070-F2C662F7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2PL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EA624-B58F-8B4A-BDBB-71E6D402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CF5CE-DBB8-6645-B4A7-E9BCE31A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CAB96-37E6-C043-836C-A04E7027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Google Shape;322;p52">
            <a:extLst>
              <a:ext uri="{FF2B5EF4-FFF2-40B4-BE49-F238E27FC236}">
                <a16:creationId xmlns:a16="http://schemas.microsoft.com/office/drawing/2014/main" id="{F69A7ACF-32FF-C94D-B88E-F2B63F772ECD}"/>
              </a:ext>
            </a:extLst>
          </p:cNvPr>
          <p:cNvSpPr txBox="1"/>
          <p:nvPr/>
        </p:nvSpPr>
        <p:spPr>
          <a:xfrm>
            <a:off x="7910900" y="3319430"/>
            <a:ext cx="7521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00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Google Shape;323;p52">
            <a:extLst>
              <a:ext uri="{FF2B5EF4-FFF2-40B4-BE49-F238E27FC236}">
                <a16:creationId xmlns:a16="http://schemas.microsoft.com/office/drawing/2014/main" id="{AFF88B34-203A-6C44-BE94-2562A87D483C}"/>
              </a:ext>
            </a:extLst>
          </p:cNvPr>
          <p:cNvSpPr txBox="1">
            <a:spLocks/>
          </p:cNvSpPr>
          <p:nvPr/>
        </p:nvSpPr>
        <p:spPr>
          <a:xfrm>
            <a:off x="311700" y="2085180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</a:t>
            </a:r>
            <a:r>
              <a:rPr lang="en-US" sz="2400" dirty="0">
                <a:solidFill>
                  <a:srgbClr val="0070C0"/>
                </a:solidFill>
              </a:rPr>
              <a:t>W(A),</a:t>
            </a:r>
            <a:r>
              <a:rPr lang="en-US" sz="2400" dirty="0">
                <a:solidFill>
                  <a:schemeClr val="dk1"/>
                </a:solidFill>
              </a:rPr>
              <a:t>                                           </a:t>
            </a:r>
            <a:r>
              <a:rPr lang="en-US" sz="2400" dirty="0">
                <a:solidFill>
                  <a:schemeClr val="accent2"/>
                </a:solidFill>
              </a:rPr>
              <a:t>W(B),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     </a:t>
            </a:r>
            <a:r>
              <a:rPr lang="en-US" sz="2400" dirty="0">
                <a:solidFill>
                  <a:schemeClr val="accent2"/>
                </a:solidFill>
              </a:rPr>
              <a:t>R(B), W(B), </a:t>
            </a:r>
            <a:r>
              <a:rPr lang="en-US" sz="2400" dirty="0">
                <a:solidFill>
                  <a:srgbClr val="0070C0"/>
                </a:solidFill>
              </a:rPr>
              <a:t>R(A)</a:t>
            </a:r>
            <a:r>
              <a:rPr lang="en-US" sz="2400" dirty="0">
                <a:solidFill>
                  <a:srgbClr val="4A86E8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</p:txBody>
      </p:sp>
      <p:cxnSp>
        <p:nvCxnSpPr>
          <p:cNvPr id="9" name="Google Shape;324;p52">
            <a:extLst>
              <a:ext uri="{FF2B5EF4-FFF2-40B4-BE49-F238E27FC236}">
                <a16:creationId xmlns:a16="http://schemas.microsoft.com/office/drawing/2014/main" id="{CA94E4CA-084C-CD4D-B0B1-EFE947A13F86}"/>
              </a:ext>
            </a:extLst>
          </p:cNvPr>
          <p:cNvCxnSpPr/>
          <p:nvPr/>
        </p:nvCxnSpPr>
        <p:spPr>
          <a:xfrm>
            <a:off x="433700" y="3257605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6496715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CD47-68B6-3545-B070-F2C662F7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2PL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EA624-B58F-8B4A-BDBB-71E6D402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CF5CE-DBB8-6645-B4A7-E9BCE31A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CAB96-37E6-C043-836C-A04E7027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Google Shape;322;p52">
            <a:extLst>
              <a:ext uri="{FF2B5EF4-FFF2-40B4-BE49-F238E27FC236}">
                <a16:creationId xmlns:a16="http://schemas.microsoft.com/office/drawing/2014/main" id="{F69A7ACF-32FF-C94D-B88E-F2B63F772ECD}"/>
              </a:ext>
            </a:extLst>
          </p:cNvPr>
          <p:cNvSpPr txBox="1"/>
          <p:nvPr/>
        </p:nvSpPr>
        <p:spPr>
          <a:xfrm>
            <a:off x="7910900" y="3319430"/>
            <a:ext cx="7521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00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Google Shape;323;p52">
            <a:extLst>
              <a:ext uri="{FF2B5EF4-FFF2-40B4-BE49-F238E27FC236}">
                <a16:creationId xmlns:a16="http://schemas.microsoft.com/office/drawing/2014/main" id="{AFF88B34-203A-6C44-BE94-2562A87D483C}"/>
              </a:ext>
            </a:extLst>
          </p:cNvPr>
          <p:cNvSpPr txBox="1">
            <a:spLocks/>
          </p:cNvSpPr>
          <p:nvPr/>
        </p:nvSpPr>
        <p:spPr>
          <a:xfrm>
            <a:off x="311700" y="2085180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</a:t>
            </a:r>
            <a:r>
              <a:rPr lang="en-US" sz="2400" dirty="0">
                <a:solidFill>
                  <a:srgbClr val="0070C0"/>
                </a:solidFill>
              </a:rPr>
              <a:t>W(A),</a:t>
            </a:r>
            <a:r>
              <a:rPr lang="en-US" sz="2400" dirty="0">
                <a:solidFill>
                  <a:schemeClr val="dk1"/>
                </a:solidFill>
              </a:rPr>
              <a:t>                                           </a:t>
            </a:r>
            <a:r>
              <a:rPr lang="en-US" sz="2400" dirty="0">
                <a:solidFill>
                  <a:schemeClr val="accent2"/>
                </a:solidFill>
              </a:rPr>
              <a:t>W(B),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     </a:t>
            </a:r>
            <a:r>
              <a:rPr lang="en-US" sz="2400" dirty="0">
                <a:solidFill>
                  <a:schemeClr val="accent2"/>
                </a:solidFill>
              </a:rPr>
              <a:t>R(B), W(B), </a:t>
            </a:r>
            <a:r>
              <a:rPr lang="en-US" sz="2400" dirty="0">
                <a:solidFill>
                  <a:srgbClr val="0070C0"/>
                </a:solidFill>
              </a:rPr>
              <a:t>R(A)</a:t>
            </a:r>
            <a:r>
              <a:rPr lang="en-US" sz="2400" dirty="0">
                <a:solidFill>
                  <a:srgbClr val="4A86E8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</p:txBody>
      </p:sp>
      <p:cxnSp>
        <p:nvCxnSpPr>
          <p:cNvPr id="9" name="Google Shape;324;p52">
            <a:extLst>
              <a:ext uri="{FF2B5EF4-FFF2-40B4-BE49-F238E27FC236}">
                <a16:creationId xmlns:a16="http://schemas.microsoft.com/office/drawing/2014/main" id="{CA94E4CA-084C-CD4D-B0B1-EFE947A13F86}"/>
              </a:ext>
            </a:extLst>
          </p:cNvPr>
          <p:cNvCxnSpPr/>
          <p:nvPr/>
        </p:nvCxnSpPr>
        <p:spPr>
          <a:xfrm>
            <a:off x="433700" y="3257605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325;p52">
            <a:extLst>
              <a:ext uri="{FF2B5EF4-FFF2-40B4-BE49-F238E27FC236}">
                <a16:creationId xmlns:a16="http://schemas.microsoft.com/office/drawing/2014/main" id="{7B827903-076F-4749-BDFB-9636A79DB0E6}"/>
              </a:ext>
            </a:extLst>
          </p:cNvPr>
          <p:cNvSpPr/>
          <p:nvPr/>
        </p:nvSpPr>
        <p:spPr>
          <a:xfrm>
            <a:off x="3065187" y="2420473"/>
            <a:ext cx="2717048" cy="351450"/>
          </a:xfrm>
          <a:custGeom>
            <a:avLst/>
            <a:gdLst/>
            <a:ahLst/>
            <a:cxnLst/>
            <a:rect l="l" t="t" r="r" b="b"/>
            <a:pathLst>
              <a:path w="75845" h="14058" extrusionOk="0">
                <a:moveTo>
                  <a:pt x="0" y="14058"/>
                </a:moveTo>
                <a:cubicBezTo>
                  <a:pt x="2034" y="12968"/>
                  <a:pt x="5376" y="9772"/>
                  <a:pt x="12205" y="7520"/>
                </a:cubicBezTo>
                <a:cubicBezTo>
                  <a:pt x="19034" y="5268"/>
                  <a:pt x="30367" y="1708"/>
                  <a:pt x="40974" y="545"/>
                </a:cubicBezTo>
                <a:cubicBezTo>
                  <a:pt x="51581" y="-617"/>
                  <a:pt x="70033" y="545"/>
                  <a:pt x="75845" y="545"/>
                </a:cubicBez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1" name="Google Shape;326;p52">
            <a:extLst>
              <a:ext uri="{FF2B5EF4-FFF2-40B4-BE49-F238E27FC236}">
                <a16:creationId xmlns:a16="http://schemas.microsoft.com/office/drawing/2014/main" id="{1CEE7E3E-24EA-0541-A92A-C91E72CA7667}"/>
              </a:ext>
            </a:extLst>
          </p:cNvPr>
          <p:cNvSpPr/>
          <p:nvPr/>
        </p:nvSpPr>
        <p:spPr>
          <a:xfrm>
            <a:off x="2419940" y="2425710"/>
            <a:ext cx="1906520" cy="340975"/>
          </a:xfrm>
          <a:custGeom>
            <a:avLst/>
            <a:gdLst/>
            <a:ahLst/>
            <a:cxnLst/>
            <a:rect l="l" t="t" r="r" b="b"/>
            <a:pathLst>
              <a:path w="67999" h="13639" extrusionOk="0">
                <a:moveTo>
                  <a:pt x="0" y="127"/>
                </a:moveTo>
                <a:cubicBezTo>
                  <a:pt x="6611" y="345"/>
                  <a:pt x="28333" y="-818"/>
                  <a:pt x="39666" y="1434"/>
                </a:cubicBezTo>
                <a:cubicBezTo>
                  <a:pt x="50999" y="3686"/>
                  <a:pt x="63277" y="11605"/>
                  <a:pt x="67999" y="13639"/>
                </a:cubicBez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</p:spPr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537DBA1-9C70-9F46-9C69-5063AD6ADDD8}"/>
                  </a:ext>
                </a:extLst>
              </p14:cNvPr>
              <p14:cNvContentPartPr/>
              <p14:nvPr/>
            </p14:nvContentPartPr>
            <p14:xfrm>
              <a:off x="2282760" y="2004840"/>
              <a:ext cx="4330440" cy="2681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537DBA1-9C70-9F46-9C69-5063AD6ADD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6560" y="1988640"/>
                <a:ext cx="4362840" cy="271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8719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CD47-68B6-3545-B070-F2C662F7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2PL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EA624-B58F-8B4A-BDBB-71E6D402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CF5CE-DBB8-6645-B4A7-E9BCE31A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CAB96-37E6-C043-836C-A04E7027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Google Shape;322;p52">
            <a:extLst>
              <a:ext uri="{FF2B5EF4-FFF2-40B4-BE49-F238E27FC236}">
                <a16:creationId xmlns:a16="http://schemas.microsoft.com/office/drawing/2014/main" id="{F69A7ACF-32FF-C94D-B88E-F2B63F772ECD}"/>
              </a:ext>
            </a:extLst>
          </p:cNvPr>
          <p:cNvSpPr txBox="1"/>
          <p:nvPr/>
        </p:nvSpPr>
        <p:spPr>
          <a:xfrm>
            <a:off x="7910900" y="3319430"/>
            <a:ext cx="7521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00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Google Shape;323;p52">
            <a:extLst>
              <a:ext uri="{FF2B5EF4-FFF2-40B4-BE49-F238E27FC236}">
                <a16:creationId xmlns:a16="http://schemas.microsoft.com/office/drawing/2014/main" id="{AFF88B34-203A-6C44-BE94-2562A87D483C}"/>
              </a:ext>
            </a:extLst>
          </p:cNvPr>
          <p:cNvSpPr txBox="1">
            <a:spLocks/>
          </p:cNvSpPr>
          <p:nvPr/>
        </p:nvSpPr>
        <p:spPr>
          <a:xfrm>
            <a:off x="311700" y="2085180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</a:t>
            </a:r>
            <a:r>
              <a:rPr lang="en-US" sz="2400" dirty="0">
                <a:solidFill>
                  <a:srgbClr val="0070C0"/>
                </a:solidFill>
              </a:rPr>
              <a:t>W(A),</a:t>
            </a:r>
            <a:r>
              <a:rPr lang="en-US" sz="2400" dirty="0">
                <a:solidFill>
                  <a:schemeClr val="dk1"/>
                </a:solidFill>
              </a:rPr>
              <a:t>                                           </a:t>
            </a:r>
            <a:r>
              <a:rPr lang="en-US" sz="2400" dirty="0">
                <a:solidFill>
                  <a:schemeClr val="accent2"/>
                </a:solidFill>
              </a:rPr>
              <a:t>W(B),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     </a:t>
            </a:r>
            <a:r>
              <a:rPr lang="en-US" sz="2400" dirty="0">
                <a:solidFill>
                  <a:schemeClr val="accent2"/>
                </a:solidFill>
              </a:rPr>
              <a:t>R(B), W(B), </a:t>
            </a:r>
            <a:r>
              <a:rPr lang="en-US" sz="2400" dirty="0">
                <a:solidFill>
                  <a:srgbClr val="0070C0"/>
                </a:solidFill>
              </a:rPr>
              <a:t>R(A)</a:t>
            </a:r>
            <a:r>
              <a:rPr lang="en-US" sz="2400" dirty="0">
                <a:solidFill>
                  <a:srgbClr val="4A86E8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</p:txBody>
      </p:sp>
      <p:cxnSp>
        <p:nvCxnSpPr>
          <p:cNvPr id="9" name="Google Shape;324;p52">
            <a:extLst>
              <a:ext uri="{FF2B5EF4-FFF2-40B4-BE49-F238E27FC236}">
                <a16:creationId xmlns:a16="http://schemas.microsoft.com/office/drawing/2014/main" id="{CA94E4CA-084C-CD4D-B0B1-EFE947A13F86}"/>
              </a:ext>
            </a:extLst>
          </p:cNvPr>
          <p:cNvCxnSpPr/>
          <p:nvPr/>
        </p:nvCxnSpPr>
        <p:spPr>
          <a:xfrm>
            <a:off x="433700" y="3257605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325;p52">
            <a:extLst>
              <a:ext uri="{FF2B5EF4-FFF2-40B4-BE49-F238E27FC236}">
                <a16:creationId xmlns:a16="http://schemas.microsoft.com/office/drawing/2014/main" id="{7B827903-076F-4749-BDFB-9636A79DB0E6}"/>
              </a:ext>
            </a:extLst>
          </p:cNvPr>
          <p:cNvSpPr/>
          <p:nvPr/>
        </p:nvSpPr>
        <p:spPr>
          <a:xfrm>
            <a:off x="3065187" y="2420473"/>
            <a:ext cx="2717048" cy="351450"/>
          </a:xfrm>
          <a:custGeom>
            <a:avLst/>
            <a:gdLst/>
            <a:ahLst/>
            <a:cxnLst/>
            <a:rect l="l" t="t" r="r" b="b"/>
            <a:pathLst>
              <a:path w="75845" h="14058" extrusionOk="0">
                <a:moveTo>
                  <a:pt x="0" y="14058"/>
                </a:moveTo>
                <a:cubicBezTo>
                  <a:pt x="2034" y="12968"/>
                  <a:pt x="5376" y="9772"/>
                  <a:pt x="12205" y="7520"/>
                </a:cubicBezTo>
                <a:cubicBezTo>
                  <a:pt x="19034" y="5268"/>
                  <a:pt x="30367" y="1708"/>
                  <a:pt x="40974" y="545"/>
                </a:cubicBezTo>
                <a:cubicBezTo>
                  <a:pt x="51581" y="-617"/>
                  <a:pt x="70033" y="545"/>
                  <a:pt x="75845" y="545"/>
                </a:cubicBez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1" name="Google Shape;326;p52">
            <a:extLst>
              <a:ext uri="{FF2B5EF4-FFF2-40B4-BE49-F238E27FC236}">
                <a16:creationId xmlns:a16="http://schemas.microsoft.com/office/drawing/2014/main" id="{1CEE7E3E-24EA-0541-A92A-C91E72CA7667}"/>
              </a:ext>
            </a:extLst>
          </p:cNvPr>
          <p:cNvSpPr/>
          <p:nvPr/>
        </p:nvSpPr>
        <p:spPr>
          <a:xfrm>
            <a:off x="2419940" y="2425710"/>
            <a:ext cx="1906520" cy="340975"/>
          </a:xfrm>
          <a:custGeom>
            <a:avLst/>
            <a:gdLst/>
            <a:ahLst/>
            <a:cxnLst/>
            <a:rect l="l" t="t" r="r" b="b"/>
            <a:pathLst>
              <a:path w="67999" h="13639" extrusionOk="0">
                <a:moveTo>
                  <a:pt x="0" y="127"/>
                </a:moveTo>
                <a:cubicBezTo>
                  <a:pt x="6611" y="345"/>
                  <a:pt x="28333" y="-818"/>
                  <a:pt x="39666" y="1434"/>
                </a:cubicBezTo>
                <a:cubicBezTo>
                  <a:pt x="50999" y="3686"/>
                  <a:pt x="63277" y="11605"/>
                  <a:pt x="67999" y="13639"/>
                </a:cubicBez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2" name="Google Shape;328;p52">
            <a:extLst>
              <a:ext uri="{FF2B5EF4-FFF2-40B4-BE49-F238E27FC236}">
                <a16:creationId xmlns:a16="http://schemas.microsoft.com/office/drawing/2014/main" id="{DEB1AB3E-892F-4E44-8DBB-944A0C04D619}"/>
              </a:ext>
            </a:extLst>
          </p:cNvPr>
          <p:cNvSpPr txBox="1">
            <a:spLocks/>
          </p:cNvSpPr>
          <p:nvPr/>
        </p:nvSpPr>
        <p:spPr>
          <a:xfrm>
            <a:off x="535100" y="1843968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Lock_X</a:t>
            </a:r>
            <a:r>
              <a:rPr lang="en-US" sz="1800" dirty="0">
                <a:solidFill>
                  <a:srgbClr val="C00000"/>
                </a:solidFill>
              </a:rPr>
              <a:t>(A)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A92FC8-322D-4F4E-886B-77068B60675E}"/>
                  </a:ext>
                </a:extLst>
              </p14:cNvPr>
              <p14:cNvContentPartPr/>
              <p14:nvPr/>
            </p14:nvContentPartPr>
            <p14:xfrm>
              <a:off x="1141200" y="2262600"/>
              <a:ext cx="215280" cy="47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A92FC8-322D-4F4E-886B-77068B6067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5000" y="2246400"/>
                <a:ext cx="247680" cy="7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71055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CD47-68B6-3545-B070-F2C662F7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2PL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EA624-B58F-8B4A-BDBB-71E6D402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CF5CE-DBB8-6645-B4A7-E9BCE31A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CAB96-37E6-C043-836C-A04E7027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Google Shape;322;p52">
            <a:extLst>
              <a:ext uri="{FF2B5EF4-FFF2-40B4-BE49-F238E27FC236}">
                <a16:creationId xmlns:a16="http://schemas.microsoft.com/office/drawing/2014/main" id="{F69A7ACF-32FF-C94D-B88E-F2B63F772ECD}"/>
              </a:ext>
            </a:extLst>
          </p:cNvPr>
          <p:cNvSpPr txBox="1"/>
          <p:nvPr/>
        </p:nvSpPr>
        <p:spPr>
          <a:xfrm>
            <a:off x="7910900" y="3319430"/>
            <a:ext cx="7521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00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Google Shape;323;p52">
            <a:extLst>
              <a:ext uri="{FF2B5EF4-FFF2-40B4-BE49-F238E27FC236}">
                <a16:creationId xmlns:a16="http://schemas.microsoft.com/office/drawing/2014/main" id="{AFF88B34-203A-6C44-BE94-2562A87D483C}"/>
              </a:ext>
            </a:extLst>
          </p:cNvPr>
          <p:cNvSpPr txBox="1">
            <a:spLocks/>
          </p:cNvSpPr>
          <p:nvPr/>
        </p:nvSpPr>
        <p:spPr>
          <a:xfrm>
            <a:off x="311700" y="2085180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</a:t>
            </a:r>
            <a:r>
              <a:rPr lang="en-US" sz="2400" dirty="0">
                <a:solidFill>
                  <a:srgbClr val="0070C0"/>
                </a:solidFill>
              </a:rPr>
              <a:t>W(A),</a:t>
            </a:r>
            <a:r>
              <a:rPr lang="en-US" sz="2400" dirty="0">
                <a:solidFill>
                  <a:schemeClr val="dk1"/>
                </a:solidFill>
              </a:rPr>
              <a:t>                                           </a:t>
            </a:r>
            <a:r>
              <a:rPr lang="en-US" sz="2400" dirty="0">
                <a:solidFill>
                  <a:schemeClr val="accent2"/>
                </a:solidFill>
              </a:rPr>
              <a:t>W(B),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     </a:t>
            </a:r>
            <a:r>
              <a:rPr lang="en-US" sz="2400" dirty="0">
                <a:solidFill>
                  <a:schemeClr val="accent2"/>
                </a:solidFill>
              </a:rPr>
              <a:t>R(B), W(B), </a:t>
            </a:r>
            <a:r>
              <a:rPr lang="en-US" sz="2400" dirty="0">
                <a:solidFill>
                  <a:srgbClr val="0070C0"/>
                </a:solidFill>
              </a:rPr>
              <a:t>R(A)</a:t>
            </a:r>
            <a:r>
              <a:rPr lang="en-US" sz="2400" dirty="0">
                <a:solidFill>
                  <a:srgbClr val="4A86E8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</p:txBody>
      </p:sp>
      <p:cxnSp>
        <p:nvCxnSpPr>
          <p:cNvPr id="9" name="Google Shape;324;p52">
            <a:extLst>
              <a:ext uri="{FF2B5EF4-FFF2-40B4-BE49-F238E27FC236}">
                <a16:creationId xmlns:a16="http://schemas.microsoft.com/office/drawing/2014/main" id="{CA94E4CA-084C-CD4D-B0B1-EFE947A13F86}"/>
              </a:ext>
            </a:extLst>
          </p:cNvPr>
          <p:cNvCxnSpPr/>
          <p:nvPr/>
        </p:nvCxnSpPr>
        <p:spPr>
          <a:xfrm>
            <a:off x="433700" y="3257605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325;p52">
            <a:extLst>
              <a:ext uri="{FF2B5EF4-FFF2-40B4-BE49-F238E27FC236}">
                <a16:creationId xmlns:a16="http://schemas.microsoft.com/office/drawing/2014/main" id="{7B827903-076F-4749-BDFB-9636A79DB0E6}"/>
              </a:ext>
            </a:extLst>
          </p:cNvPr>
          <p:cNvSpPr/>
          <p:nvPr/>
        </p:nvSpPr>
        <p:spPr>
          <a:xfrm>
            <a:off x="3065187" y="2420473"/>
            <a:ext cx="2717048" cy="351450"/>
          </a:xfrm>
          <a:custGeom>
            <a:avLst/>
            <a:gdLst/>
            <a:ahLst/>
            <a:cxnLst/>
            <a:rect l="l" t="t" r="r" b="b"/>
            <a:pathLst>
              <a:path w="75845" h="14058" extrusionOk="0">
                <a:moveTo>
                  <a:pt x="0" y="14058"/>
                </a:moveTo>
                <a:cubicBezTo>
                  <a:pt x="2034" y="12968"/>
                  <a:pt x="5376" y="9772"/>
                  <a:pt x="12205" y="7520"/>
                </a:cubicBezTo>
                <a:cubicBezTo>
                  <a:pt x="19034" y="5268"/>
                  <a:pt x="30367" y="1708"/>
                  <a:pt x="40974" y="545"/>
                </a:cubicBezTo>
                <a:cubicBezTo>
                  <a:pt x="51581" y="-617"/>
                  <a:pt x="70033" y="545"/>
                  <a:pt x="75845" y="545"/>
                </a:cubicBez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1" name="Google Shape;326;p52">
            <a:extLst>
              <a:ext uri="{FF2B5EF4-FFF2-40B4-BE49-F238E27FC236}">
                <a16:creationId xmlns:a16="http://schemas.microsoft.com/office/drawing/2014/main" id="{1CEE7E3E-24EA-0541-A92A-C91E72CA7667}"/>
              </a:ext>
            </a:extLst>
          </p:cNvPr>
          <p:cNvSpPr/>
          <p:nvPr/>
        </p:nvSpPr>
        <p:spPr>
          <a:xfrm>
            <a:off x="2419940" y="2425710"/>
            <a:ext cx="1906520" cy="340975"/>
          </a:xfrm>
          <a:custGeom>
            <a:avLst/>
            <a:gdLst/>
            <a:ahLst/>
            <a:cxnLst/>
            <a:rect l="l" t="t" r="r" b="b"/>
            <a:pathLst>
              <a:path w="67999" h="13639" extrusionOk="0">
                <a:moveTo>
                  <a:pt x="0" y="127"/>
                </a:moveTo>
                <a:cubicBezTo>
                  <a:pt x="6611" y="345"/>
                  <a:pt x="28333" y="-818"/>
                  <a:pt x="39666" y="1434"/>
                </a:cubicBezTo>
                <a:cubicBezTo>
                  <a:pt x="50999" y="3686"/>
                  <a:pt x="63277" y="11605"/>
                  <a:pt x="67999" y="13639"/>
                </a:cubicBez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2" name="Google Shape;328;p52">
            <a:extLst>
              <a:ext uri="{FF2B5EF4-FFF2-40B4-BE49-F238E27FC236}">
                <a16:creationId xmlns:a16="http://schemas.microsoft.com/office/drawing/2014/main" id="{DEB1AB3E-892F-4E44-8DBB-944A0C04D619}"/>
              </a:ext>
            </a:extLst>
          </p:cNvPr>
          <p:cNvSpPr txBox="1">
            <a:spLocks/>
          </p:cNvSpPr>
          <p:nvPr/>
        </p:nvSpPr>
        <p:spPr>
          <a:xfrm>
            <a:off x="535100" y="1843968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Lock_X</a:t>
            </a:r>
            <a:r>
              <a:rPr lang="en-US" sz="1800" dirty="0">
                <a:solidFill>
                  <a:srgbClr val="C00000"/>
                </a:solidFill>
              </a:rPr>
              <a:t>(A)</a:t>
            </a:r>
          </a:p>
        </p:txBody>
      </p:sp>
      <p:sp>
        <p:nvSpPr>
          <p:cNvPr id="13" name="Google Shape;329;p52">
            <a:extLst>
              <a:ext uri="{FF2B5EF4-FFF2-40B4-BE49-F238E27FC236}">
                <a16:creationId xmlns:a16="http://schemas.microsoft.com/office/drawing/2014/main" id="{084560BB-AB2C-1945-A1F4-349A3529A7DB}"/>
              </a:ext>
            </a:extLst>
          </p:cNvPr>
          <p:cNvSpPr txBox="1">
            <a:spLocks/>
          </p:cNvSpPr>
          <p:nvPr/>
        </p:nvSpPr>
        <p:spPr>
          <a:xfrm>
            <a:off x="2185150" y="3319430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Lock_X</a:t>
            </a:r>
            <a:r>
              <a:rPr lang="en-US" sz="1800" dirty="0">
                <a:solidFill>
                  <a:srgbClr val="C00000"/>
                </a:solidFill>
              </a:rPr>
              <a:t>(B)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DC0C161-3247-9C45-A60D-85A664E2340C}"/>
                  </a:ext>
                </a:extLst>
              </p14:cNvPr>
              <p14:cNvContentPartPr/>
              <p14:nvPr/>
            </p14:nvContentPartPr>
            <p14:xfrm>
              <a:off x="2822400" y="3103920"/>
              <a:ext cx="1314360" cy="50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DC0C161-3247-9C45-A60D-85A664E234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6200" y="3087720"/>
                <a:ext cx="1346760" cy="8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75394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CD47-68B6-3545-B070-F2C662F7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2PL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EA624-B58F-8B4A-BDBB-71E6D402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CF5CE-DBB8-6645-B4A7-E9BCE31A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CAB96-37E6-C043-836C-A04E7027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Google Shape;322;p52">
            <a:extLst>
              <a:ext uri="{FF2B5EF4-FFF2-40B4-BE49-F238E27FC236}">
                <a16:creationId xmlns:a16="http://schemas.microsoft.com/office/drawing/2014/main" id="{F69A7ACF-32FF-C94D-B88E-F2B63F772ECD}"/>
              </a:ext>
            </a:extLst>
          </p:cNvPr>
          <p:cNvSpPr txBox="1"/>
          <p:nvPr/>
        </p:nvSpPr>
        <p:spPr>
          <a:xfrm>
            <a:off x="7910900" y="3319430"/>
            <a:ext cx="7521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00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Google Shape;323;p52">
            <a:extLst>
              <a:ext uri="{FF2B5EF4-FFF2-40B4-BE49-F238E27FC236}">
                <a16:creationId xmlns:a16="http://schemas.microsoft.com/office/drawing/2014/main" id="{AFF88B34-203A-6C44-BE94-2562A87D483C}"/>
              </a:ext>
            </a:extLst>
          </p:cNvPr>
          <p:cNvSpPr txBox="1">
            <a:spLocks/>
          </p:cNvSpPr>
          <p:nvPr/>
        </p:nvSpPr>
        <p:spPr>
          <a:xfrm>
            <a:off x="311700" y="2085180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</a:t>
            </a:r>
            <a:r>
              <a:rPr lang="en-US" sz="2400" dirty="0">
                <a:solidFill>
                  <a:srgbClr val="0070C0"/>
                </a:solidFill>
              </a:rPr>
              <a:t>W(A),</a:t>
            </a:r>
            <a:r>
              <a:rPr lang="en-US" sz="2400" dirty="0">
                <a:solidFill>
                  <a:schemeClr val="dk1"/>
                </a:solidFill>
              </a:rPr>
              <a:t>                                           </a:t>
            </a:r>
            <a:r>
              <a:rPr lang="en-US" sz="2400" dirty="0">
                <a:solidFill>
                  <a:schemeClr val="accent2"/>
                </a:solidFill>
              </a:rPr>
              <a:t>W(B),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     </a:t>
            </a:r>
            <a:r>
              <a:rPr lang="en-US" sz="2400" dirty="0">
                <a:solidFill>
                  <a:schemeClr val="accent2"/>
                </a:solidFill>
              </a:rPr>
              <a:t>R(B), W(B), </a:t>
            </a:r>
            <a:r>
              <a:rPr lang="en-US" sz="2400" dirty="0">
                <a:solidFill>
                  <a:srgbClr val="0070C0"/>
                </a:solidFill>
              </a:rPr>
              <a:t>R(A)</a:t>
            </a:r>
            <a:r>
              <a:rPr lang="en-US" sz="2400" dirty="0">
                <a:solidFill>
                  <a:srgbClr val="4A86E8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</p:txBody>
      </p:sp>
      <p:cxnSp>
        <p:nvCxnSpPr>
          <p:cNvPr id="9" name="Google Shape;324;p52">
            <a:extLst>
              <a:ext uri="{FF2B5EF4-FFF2-40B4-BE49-F238E27FC236}">
                <a16:creationId xmlns:a16="http://schemas.microsoft.com/office/drawing/2014/main" id="{CA94E4CA-084C-CD4D-B0B1-EFE947A13F86}"/>
              </a:ext>
            </a:extLst>
          </p:cNvPr>
          <p:cNvCxnSpPr/>
          <p:nvPr/>
        </p:nvCxnSpPr>
        <p:spPr>
          <a:xfrm>
            <a:off x="433700" y="3257605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325;p52">
            <a:extLst>
              <a:ext uri="{FF2B5EF4-FFF2-40B4-BE49-F238E27FC236}">
                <a16:creationId xmlns:a16="http://schemas.microsoft.com/office/drawing/2014/main" id="{7B827903-076F-4749-BDFB-9636A79DB0E6}"/>
              </a:ext>
            </a:extLst>
          </p:cNvPr>
          <p:cNvSpPr/>
          <p:nvPr/>
        </p:nvSpPr>
        <p:spPr>
          <a:xfrm>
            <a:off x="3065187" y="2420473"/>
            <a:ext cx="2717048" cy="351450"/>
          </a:xfrm>
          <a:custGeom>
            <a:avLst/>
            <a:gdLst/>
            <a:ahLst/>
            <a:cxnLst/>
            <a:rect l="l" t="t" r="r" b="b"/>
            <a:pathLst>
              <a:path w="75845" h="14058" extrusionOk="0">
                <a:moveTo>
                  <a:pt x="0" y="14058"/>
                </a:moveTo>
                <a:cubicBezTo>
                  <a:pt x="2034" y="12968"/>
                  <a:pt x="5376" y="9772"/>
                  <a:pt x="12205" y="7520"/>
                </a:cubicBezTo>
                <a:cubicBezTo>
                  <a:pt x="19034" y="5268"/>
                  <a:pt x="30367" y="1708"/>
                  <a:pt x="40974" y="545"/>
                </a:cubicBezTo>
                <a:cubicBezTo>
                  <a:pt x="51581" y="-617"/>
                  <a:pt x="70033" y="545"/>
                  <a:pt x="75845" y="545"/>
                </a:cubicBez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1" name="Google Shape;326;p52">
            <a:extLst>
              <a:ext uri="{FF2B5EF4-FFF2-40B4-BE49-F238E27FC236}">
                <a16:creationId xmlns:a16="http://schemas.microsoft.com/office/drawing/2014/main" id="{1CEE7E3E-24EA-0541-A92A-C91E72CA7667}"/>
              </a:ext>
            </a:extLst>
          </p:cNvPr>
          <p:cNvSpPr/>
          <p:nvPr/>
        </p:nvSpPr>
        <p:spPr>
          <a:xfrm>
            <a:off x="2419940" y="2425710"/>
            <a:ext cx="1906520" cy="340975"/>
          </a:xfrm>
          <a:custGeom>
            <a:avLst/>
            <a:gdLst/>
            <a:ahLst/>
            <a:cxnLst/>
            <a:rect l="l" t="t" r="r" b="b"/>
            <a:pathLst>
              <a:path w="67999" h="13639" extrusionOk="0">
                <a:moveTo>
                  <a:pt x="0" y="127"/>
                </a:moveTo>
                <a:cubicBezTo>
                  <a:pt x="6611" y="345"/>
                  <a:pt x="28333" y="-818"/>
                  <a:pt x="39666" y="1434"/>
                </a:cubicBezTo>
                <a:cubicBezTo>
                  <a:pt x="50999" y="3686"/>
                  <a:pt x="63277" y="11605"/>
                  <a:pt x="67999" y="13639"/>
                </a:cubicBez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2" name="Google Shape;328;p52">
            <a:extLst>
              <a:ext uri="{FF2B5EF4-FFF2-40B4-BE49-F238E27FC236}">
                <a16:creationId xmlns:a16="http://schemas.microsoft.com/office/drawing/2014/main" id="{DEB1AB3E-892F-4E44-8DBB-944A0C04D619}"/>
              </a:ext>
            </a:extLst>
          </p:cNvPr>
          <p:cNvSpPr txBox="1">
            <a:spLocks/>
          </p:cNvSpPr>
          <p:nvPr/>
        </p:nvSpPr>
        <p:spPr>
          <a:xfrm>
            <a:off x="535100" y="1843968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Lock_X</a:t>
            </a:r>
            <a:r>
              <a:rPr lang="en-US" sz="1800" dirty="0">
                <a:solidFill>
                  <a:srgbClr val="C00000"/>
                </a:solidFill>
              </a:rPr>
              <a:t>(A)</a:t>
            </a:r>
          </a:p>
        </p:txBody>
      </p:sp>
      <p:sp>
        <p:nvSpPr>
          <p:cNvPr id="13" name="Google Shape;329;p52">
            <a:extLst>
              <a:ext uri="{FF2B5EF4-FFF2-40B4-BE49-F238E27FC236}">
                <a16:creationId xmlns:a16="http://schemas.microsoft.com/office/drawing/2014/main" id="{084560BB-AB2C-1945-A1F4-349A3529A7DB}"/>
              </a:ext>
            </a:extLst>
          </p:cNvPr>
          <p:cNvSpPr txBox="1">
            <a:spLocks/>
          </p:cNvSpPr>
          <p:nvPr/>
        </p:nvSpPr>
        <p:spPr>
          <a:xfrm>
            <a:off x="2185150" y="3319430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Lock_X</a:t>
            </a:r>
            <a:r>
              <a:rPr lang="en-US" sz="1800" dirty="0">
                <a:solidFill>
                  <a:srgbClr val="C00000"/>
                </a:solidFill>
              </a:rPr>
              <a:t>(B)</a:t>
            </a:r>
          </a:p>
        </p:txBody>
      </p:sp>
      <p:sp>
        <p:nvSpPr>
          <p:cNvPr id="14" name="Google Shape;330;p52">
            <a:extLst>
              <a:ext uri="{FF2B5EF4-FFF2-40B4-BE49-F238E27FC236}">
                <a16:creationId xmlns:a16="http://schemas.microsoft.com/office/drawing/2014/main" id="{EE32524A-0D4A-FE4E-899B-8B742B0DE371}"/>
              </a:ext>
            </a:extLst>
          </p:cNvPr>
          <p:cNvSpPr txBox="1">
            <a:spLocks/>
          </p:cNvSpPr>
          <p:nvPr/>
        </p:nvSpPr>
        <p:spPr>
          <a:xfrm>
            <a:off x="3373200" y="3319430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Lock_S</a:t>
            </a:r>
            <a:r>
              <a:rPr lang="en-US" sz="1800" dirty="0">
                <a:solidFill>
                  <a:srgbClr val="C00000"/>
                </a:solidFill>
              </a:rPr>
              <a:t>(A)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B47E78-7BF0-7E43-9DDF-6B9A6182EC39}"/>
                  </a:ext>
                </a:extLst>
              </p14:cNvPr>
              <p14:cNvContentPartPr/>
              <p14:nvPr/>
            </p14:nvContentPartPr>
            <p14:xfrm>
              <a:off x="429480" y="1699560"/>
              <a:ext cx="4384080" cy="2572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B47E78-7BF0-7E43-9DDF-6B9A6182EC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280" y="1683360"/>
                <a:ext cx="4416480" cy="260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98778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CD47-68B6-3545-B070-F2C662F7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2PL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EA624-B58F-8B4A-BDBB-71E6D402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CF5CE-DBB8-6645-B4A7-E9BCE31A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CAB96-37E6-C043-836C-A04E7027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Google Shape;322;p52">
            <a:extLst>
              <a:ext uri="{FF2B5EF4-FFF2-40B4-BE49-F238E27FC236}">
                <a16:creationId xmlns:a16="http://schemas.microsoft.com/office/drawing/2014/main" id="{F69A7ACF-32FF-C94D-B88E-F2B63F772ECD}"/>
              </a:ext>
            </a:extLst>
          </p:cNvPr>
          <p:cNvSpPr txBox="1"/>
          <p:nvPr/>
        </p:nvSpPr>
        <p:spPr>
          <a:xfrm>
            <a:off x="7910900" y="3319430"/>
            <a:ext cx="7521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00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Google Shape;323;p52">
            <a:extLst>
              <a:ext uri="{FF2B5EF4-FFF2-40B4-BE49-F238E27FC236}">
                <a16:creationId xmlns:a16="http://schemas.microsoft.com/office/drawing/2014/main" id="{AFF88B34-203A-6C44-BE94-2562A87D483C}"/>
              </a:ext>
            </a:extLst>
          </p:cNvPr>
          <p:cNvSpPr txBox="1">
            <a:spLocks/>
          </p:cNvSpPr>
          <p:nvPr/>
        </p:nvSpPr>
        <p:spPr>
          <a:xfrm>
            <a:off x="311700" y="2085180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</a:t>
            </a:r>
            <a:r>
              <a:rPr lang="en-US" sz="2400" dirty="0">
                <a:solidFill>
                  <a:srgbClr val="0070C0"/>
                </a:solidFill>
              </a:rPr>
              <a:t>W(A),</a:t>
            </a:r>
            <a:r>
              <a:rPr lang="en-US" sz="2400" dirty="0">
                <a:solidFill>
                  <a:schemeClr val="dk1"/>
                </a:solidFill>
              </a:rPr>
              <a:t>                                           </a:t>
            </a:r>
            <a:r>
              <a:rPr lang="en-US" sz="2400" dirty="0">
                <a:solidFill>
                  <a:schemeClr val="accent2"/>
                </a:solidFill>
              </a:rPr>
              <a:t>W(B),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     </a:t>
            </a:r>
            <a:r>
              <a:rPr lang="en-US" sz="2400" dirty="0">
                <a:solidFill>
                  <a:schemeClr val="accent2"/>
                </a:solidFill>
              </a:rPr>
              <a:t>R(B), W(B), </a:t>
            </a:r>
            <a:r>
              <a:rPr lang="en-US" sz="2400" dirty="0">
                <a:solidFill>
                  <a:srgbClr val="0070C0"/>
                </a:solidFill>
              </a:rPr>
              <a:t>R(A)</a:t>
            </a:r>
            <a:r>
              <a:rPr lang="en-US" sz="2400" dirty="0">
                <a:solidFill>
                  <a:srgbClr val="4A86E8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</p:txBody>
      </p:sp>
      <p:cxnSp>
        <p:nvCxnSpPr>
          <p:cNvPr id="9" name="Google Shape;324;p52">
            <a:extLst>
              <a:ext uri="{FF2B5EF4-FFF2-40B4-BE49-F238E27FC236}">
                <a16:creationId xmlns:a16="http://schemas.microsoft.com/office/drawing/2014/main" id="{CA94E4CA-084C-CD4D-B0B1-EFE947A13F86}"/>
              </a:ext>
            </a:extLst>
          </p:cNvPr>
          <p:cNvCxnSpPr/>
          <p:nvPr/>
        </p:nvCxnSpPr>
        <p:spPr>
          <a:xfrm>
            <a:off x="433700" y="3257605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325;p52">
            <a:extLst>
              <a:ext uri="{FF2B5EF4-FFF2-40B4-BE49-F238E27FC236}">
                <a16:creationId xmlns:a16="http://schemas.microsoft.com/office/drawing/2014/main" id="{7B827903-076F-4749-BDFB-9636A79DB0E6}"/>
              </a:ext>
            </a:extLst>
          </p:cNvPr>
          <p:cNvSpPr/>
          <p:nvPr/>
        </p:nvSpPr>
        <p:spPr>
          <a:xfrm>
            <a:off x="3065187" y="2420473"/>
            <a:ext cx="2717048" cy="351450"/>
          </a:xfrm>
          <a:custGeom>
            <a:avLst/>
            <a:gdLst/>
            <a:ahLst/>
            <a:cxnLst/>
            <a:rect l="l" t="t" r="r" b="b"/>
            <a:pathLst>
              <a:path w="75845" h="14058" extrusionOk="0">
                <a:moveTo>
                  <a:pt x="0" y="14058"/>
                </a:moveTo>
                <a:cubicBezTo>
                  <a:pt x="2034" y="12968"/>
                  <a:pt x="5376" y="9772"/>
                  <a:pt x="12205" y="7520"/>
                </a:cubicBezTo>
                <a:cubicBezTo>
                  <a:pt x="19034" y="5268"/>
                  <a:pt x="30367" y="1708"/>
                  <a:pt x="40974" y="545"/>
                </a:cubicBezTo>
                <a:cubicBezTo>
                  <a:pt x="51581" y="-617"/>
                  <a:pt x="70033" y="545"/>
                  <a:pt x="75845" y="545"/>
                </a:cubicBez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1" name="Google Shape;326;p52">
            <a:extLst>
              <a:ext uri="{FF2B5EF4-FFF2-40B4-BE49-F238E27FC236}">
                <a16:creationId xmlns:a16="http://schemas.microsoft.com/office/drawing/2014/main" id="{1CEE7E3E-24EA-0541-A92A-C91E72CA7667}"/>
              </a:ext>
            </a:extLst>
          </p:cNvPr>
          <p:cNvSpPr/>
          <p:nvPr/>
        </p:nvSpPr>
        <p:spPr>
          <a:xfrm>
            <a:off x="2419940" y="2425710"/>
            <a:ext cx="1906520" cy="340975"/>
          </a:xfrm>
          <a:custGeom>
            <a:avLst/>
            <a:gdLst/>
            <a:ahLst/>
            <a:cxnLst/>
            <a:rect l="l" t="t" r="r" b="b"/>
            <a:pathLst>
              <a:path w="67999" h="13639" extrusionOk="0">
                <a:moveTo>
                  <a:pt x="0" y="127"/>
                </a:moveTo>
                <a:cubicBezTo>
                  <a:pt x="6611" y="345"/>
                  <a:pt x="28333" y="-818"/>
                  <a:pt x="39666" y="1434"/>
                </a:cubicBezTo>
                <a:cubicBezTo>
                  <a:pt x="50999" y="3686"/>
                  <a:pt x="63277" y="11605"/>
                  <a:pt x="67999" y="13639"/>
                </a:cubicBez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2" name="Google Shape;328;p52">
            <a:extLst>
              <a:ext uri="{FF2B5EF4-FFF2-40B4-BE49-F238E27FC236}">
                <a16:creationId xmlns:a16="http://schemas.microsoft.com/office/drawing/2014/main" id="{DEB1AB3E-892F-4E44-8DBB-944A0C04D619}"/>
              </a:ext>
            </a:extLst>
          </p:cNvPr>
          <p:cNvSpPr txBox="1">
            <a:spLocks/>
          </p:cNvSpPr>
          <p:nvPr/>
        </p:nvSpPr>
        <p:spPr>
          <a:xfrm>
            <a:off x="535100" y="1843968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Lock_X</a:t>
            </a:r>
            <a:r>
              <a:rPr lang="en-US" sz="1800" dirty="0">
                <a:solidFill>
                  <a:srgbClr val="C00000"/>
                </a:solidFill>
              </a:rPr>
              <a:t>(A)</a:t>
            </a:r>
          </a:p>
        </p:txBody>
      </p:sp>
      <p:sp>
        <p:nvSpPr>
          <p:cNvPr id="13" name="Google Shape;329;p52">
            <a:extLst>
              <a:ext uri="{FF2B5EF4-FFF2-40B4-BE49-F238E27FC236}">
                <a16:creationId xmlns:a16="http://schemas.microsoft.com/office/drawing/2014/main" id="{084560BB-AB2C-1945-A1F4-349A3529A7DB}"/>
              </a:ext>
            </a:extLst>
          </p:cNvPr>
          <p:cNvSpPr txBox="1">
            <a:spLocks/>
          </p:cNvSpPr>
          <p:nvPr/>
        </p:nvSpPr>
        <p:spPr>
          <a:xfrm>
            <a:off x="2185150" y="3319430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Lock_X</a:t>
            </a:r>
            <a:r>
              <a:rPr lang="en-US" sz="1800" dirty="0">
                <a:solidFill>
                  <a:srgbClr val="C00000"/>
                </a:solidFill>
              </a:rPr>
              <a:t>(B)</a:t>
            </a:r>
          </a:p>
        </p:txBody>
      </p:sp>
      <p:sp>
        <p:nvSpPr>
          <p:cNvPr id="14" name="Google Shape;330;p52">
            <a:extLst>
              <a:ext uri="{FF2B5EF4-FFF2-40B4-BE49-F238E27FC236}">
                <a16:creationId xmlns:a16="http://schemas.microsoft.com/office/drawing/2014/main" id="{EE32524A-0D4A-FE4E-899B-8B742B0DE371}"/>
              </a:ext>
            </a:extLst>
          </p:cNvPr>
          <p:cNvSpPr txBox="1">
            <a:spLocks/>
          </p:cNvSpPr>
          <p:nvPr/>
        </p:nvSpPr>
        <p:spPr>
          <a:xfrm>
            <a:off x="3373200" y="3319430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Lock_S</a:t>
            </a:r>
            <a:r>
              <a:rPr lang="en-US" sz="1800" dirty="0">
                <a:solidFill>
                  <a:srgbClr val="C00000"/>
                </a:solidFill>
              </a:rPr>
              <a:t>(A)</a:t>
            </a:r>
          </a:p>
        </p:txBody>
      </p:sp>
      <p:sp>
        <p:nvSpPr>
          <p:cNvPr id="15" name="Google Shape;331;p52">
            <a:extLst>
              <a:ext uri="{FF2B5EF4-FFF2-40B4-BE49-F238E27FC236}">
                <a16:creationId xmlns:a16="http://schemas.microsoft.com/office/drawing/2014/main" id="{DF5442D7-0C9B-8B4E-94BB-9E8B145E7F1C}"/>
              </a:ext>
            </a:extLst>
          </p:cNvPr>
          <p:cNvSpPr txBox="1">
            <a:spLocks/>
          </p:cNvSpPr>
          <p:nvPr/>
        </p:nvSpPr>
        <p:spPr>
          <a:xfrm>
            <a:off x="4957388" y="1874880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Lock_X</a:t>
            </a:r>
            <a:r>
              <a:rPr lang="en-US" sz="1800" dirty="0">
                <a:solidFill>
                  <a:srgbClr val="C00000"/>
                </a:solidFill>
              </a:rPr>
              <a:t>(B)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CE6EF8-4B5C-0D4E-B6F2-D775648B7F58}"/>
                  </a:ext>
                </a:extLst>
              </p14:cNvPr>
              <p14:cNvContentPartPr/>
              <p14:nvPr/>
            </p14:nvContentPartPr>
            <p14:xfrm>
              <a:off x="2289240" y="1267200"/>
              <a:ext cx="4254120" cy="2574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CE6EF8-4B5C-0D4E-B6F2-D775648B7F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3040" y="1251000"/>
                <a:ext cx="4286520" cy="26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84206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CD47-68B6-3545-B070-F2C662F7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2PL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EA624-B58F-8B4A-BDBB-71E6D402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CF5CE-DBB8-6645-B4A7-E9BCE31A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CAB96-37E6-C043-836C-A04E7027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Google Shape;322;p52">
            <a:extLst>
              <a:ext uri="{FF2B5EF4-FFF2-40B4-BE49-F238E27FC236}">
                <a16:creationId xmlns:a16="http://schemas.microsoft.com/office/drawing/2014/main" id="{F69A7ACF-32FF-C94D-B88E-F2B63F772ECD}"/>
              </a:ext>
            </a:extLst>
          </p:cNvPr>
          <p:cNvSpPr txBox="1"/>
          <p:nvPr/>
        </p:nvSpPr>
        <p:spPr>
          <a:xfrm>
            <a:off x="7910900" y="3319430"/>
            <a:ext cx="7521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00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Google Shape;323;p52">
            <a:extLst>
              <a:ext uri="{FF2B5EF4-FFF2-40B4-BE49-F238E27FC236}">
                <a16:creationId xmlns:a16="http://schemas.microsoft.com/office/drawing/2014/main" id="{AFF88B34-203A-6C44-BE94-2562A87D483C}"/>
              </a:ext>
            </a:extLst>
          </p:cNvPr>
          <p:cNvSpPr txBox="1">
            <a:spLocks/>
          </p:cNvSpPr>
          <p:nvPr/>
        </p:nvSpPr>
        <p:spPr>
          <a:xfrm>
            <a:off x="311700" y="2085180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</a:t>
            </a:r>
            <a:r>
              <a:rPr lang="en-US" sz="2400" dirty="0">
                <a:solidFill>
                  <a:srgbClr val="4A86E8"/>
                </a:solidFill>
              </a:rPr>
              <a:t>W(A),</a:t>
            </a:r>
            <a:r>
              <a:rPr lang="en-US" sz="2400" dirty="0">
                <a:solidFill>
                  <a:schemeClr val="dk1"/>
                </a:solidFill>
              </a:rPr>
              <a:t>                                           </a:t>
            </a:r>
            <a:r>
              <a:rPr lang="en-US" sz="2400" dirty="0">
                <a:solidFill>
                  <a:srgbClr val="E69138"/>
                </a:solidFill>
              </a:rPr>
              <a:t>W(B),</a:t>
            </a:r>
            <a:r>
              <a:rPr lang="en-US" sz="2400" dirty="0">
                <a:solidFill>
                  <a:schemeClr val="dk1"/>
                </a:solidFill>
              </a:rPr>
              <a:t> 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     </a:t>
            </a:r>
            <a:r>
              <a:rPr lang="en-US" sz="2400" dirty="0">
                <a:solidFill>
                  <a:srgbClr val="E69138"/>
                </a:solidFill>
              </a:rPr>
              <a:t>R(B), W(B),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rgbClr val="4A86E8"/>
                </a:solidFill>
              </a:rPr>
              <a:t>R(A)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</p:txBody>
      </p:sp>
      <p:cxnSp>
        <p:nvCxnSpPr>
          <p:cNvPr id="9" name="Google Shape;324;p52">
            <a:extLst>
              <a:ext uri="{FF2B5EF4-FFF2-40B4-BE49-F238E27FC236}">
                <a16:creationId xmlns:a16="http://schemas.microsoft.com/office/drawing/2014/main" id="{CA94E4CA-084C-CD4D-B0B1-EFE947A13F86}"/>
              </a:ext>
            </a:extLst>
          </p:cNvPr>
          <p:cNvCxnSpPr/>
          <p:nvPr/>
        </p:nvCxnSpPr>
        <p:spPr>
          <a:xfrm>
            <a:off x="433700" y="3257605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325;p52">
            <a:extLst>
              <a:ext uri="{FF2B5EF4-FFF2-40B4-BE49-F238E27FC236}">
                <a16:creationId xmlns:a16="http://schemas.microsoft.com/office/drawing/2014/main" id="{7B827903-076F-4749-BDFB-9636A79DB0E6}"/>
              </a:ext>
            </a:extLst>
          </p:cNvPr>
          <p:cNvSpPr/>
          <p:nvPr/>
        </p:nvSpPr>
        <p:spPr>
          <a:xfrm>
            <a:off x="3065187" y="2420473"/>
            <a:ext cx="2717048" cy="351450"/>
          </a:xfrm>
          <a:custGeom>
            <a:avLst/>
            <a:gdLst/>
            <a:ahLst/>
            <a:cxnLst/>
            <a:rect l="l" t="t" r="r" b="b"/>
            <a:pathLst>
              <a:path w="75845" h="14058" extrusionOk="0">
                <a:moveTo>
                  <a:pt x="0" y="14058"/>
                </a:moveTo>
                <a:cubicBezTo>
                  <a:pt x="2034" y="12968"/>
                  <a:pt x="5376" y="9772"/>
                  <a:pt x="12205" y="7520"/>
                </a:cubicBezTo>
                <a:cubicBezTo>
                  <a:pt x="19034" y="5268"/>
                  <a:pt x="30367" y="1708"/>
                  <a:pt x="40974" y="545"/>
                </a:cubicBezTo>
                <a:cubicBezTo>
                  <a:pt x="51581" y="-617"/>
                  <a:pt x="70033" y="545"/>
                  <a:pt x="75845" y="545"/>
                </a:cubicBez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1" name="Google Shape;326;p52">
            <a:extLst>
              <a:ext uri="{FF2B5EF4-FFF2-40B4-BE49-F238E27FC236}">
                <a16:creationId xmlns:a16="http://schemas.microsoft.com/office/drawing/2014/main" id="{1CEE7E3E-24EA-0541-A92A-C91E72CA7667}"/>
              </a:ext>
            </a:extLst>
          </p:cNvPr>
          <p:cNvSpPr/>
          <p:nvPr/>
        </p:nvSpPr>
        <p:spPr>
          <a:xfrm>
            <a:off x="2419940" y="2425710"/>
            <a:ext cx="1906520" cy="340975"/>
          </a:xfrm>
          <a:custGeom>
            <a:avLst/>
            <a:gdLst/>
            <a:ahLst/>
            <a:cxnLst/>
            <a:rect l="l" t="t" r="r" b="b"/>
            <a:pathLst>
              <a:path w="67999" h="13639" extrusionOk="0">
                <a:moveTo>
                  <a:pt x="0" y="127"/>
                </a:moveTo>
                <a:cubicBezTo>
                  <a:pt x="6611" y="345"/>
                  <a:pt x="28333" y="-818"/>
                  <a:pt x="39666" y="1434"/>
                </a:cubicBezTo>
                <a:cubicBezTo>
                  <a:pt x="50999" y="3686"/>
                  <a:pt x="63277" y="11605"/>
                  <a:pt x="67999" y="13639"/>
                </a:cubicBez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2" name="Google Shape;328;p52">
            <a:extLst>
              <a:ext uri="{FF2B5EF4-FFF2-40B4-BE49-F238E27FC236}">
                <a16:creationId xmlns:a16="http://schemas.microsoft.com/office/drawing/2014/main" id="{41AD74D5-0CFF-A54D-9163-5A96C72B8B9F}"/>
              </a:ext>
            </a:extLst>
          </p:cNvPr>
          <p:cNvSpPr txBox="1">
            <a:spLocks/>
          </p:cNvSpPr>
          <p:nvPr/>
        </p:nvSpPr>
        <p:spPr>
          <a:xfrm>
            <a:off x="535100" y="1843968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Lock_X</a:t>
            </a:r>
            <a:r>
              <a:rPr lang="en-US" sz="1800" dirty="0">
                <a:solidFill>
                  <a:srgbClr val="C00000"/>
                </a:solidFill>
              </a:rPr>
              <a:t>(A)</a:t>
            </a:r>
          </a:p>
        </p:txBody>
      </p:sp>
      <p:sp>
        <p:nvSpPr>
          <p:cNvPr id="13" name="Google Shape;329;p52">
            <a:extLst>
              <a:ext uri="{FF2B5EF4-FFF2-40B4-BE49-F238E27FC236}">
                <a16:creationId xmlns:a16="http://schemas.microsoft.com/office/drawing/2014/main" id="{4CA153B9-5881-E14F-AF0A-5A09B53208C4}"/>
              </a:ext>
            </a:extLst>
          </p:cNvPr>
          <p:cNvSpPr txBox="1">
            <a:spLocks/>
          </p:cNvSpPr>
          <p:nvPr/>
        </p:nvSpPr>
        <p:spPr>
          <a:xfrm>
            <a:off x="2185150" y="3319430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Lock_X</a:t>
            </a:r>
            <a:r>
              <a:rPr lang="en-US" sz="1800" dirty="0">
                <a:solidFill>
                  <a:srgbClr val="C00000"/>
                </a:solidFill>
              </a:rPr>
              <a:t>(B)</a:t>
            </a:r>
          </a:p>
        </p:txBody>
      </p:sp>
      <p:sp>
        <p:nvSpPr>
          <p:cNvPr id="14" name="Google Shape;330;p52">
            <a:extLst>
              <a:ext uri="{FF2B5EF4-FFF2-40B4-BE49-F238E27FC236}">
                <a16:creationId xmlns:a16="http://schemas.microsoft.com/office/drawing/2014/main" id="{40E9D1FC-E6D8-9F49-BFB3-E207EBDAA2C8}"/>
              </a:ext>
            </a:extLst>
          </p:cNvPr>
          <p:cNvSpPr txBox="1">
            <a:spLocks/>
          </p:cNvSpPr>
          <p:nvPr/>
        </p:nvSpPr>
        <p:spPr>
          <a:xfrm>
            <a:off x="3373200" y="3319430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Lock_S</a:t>
            </a:r>
            <a:r>
              <a:rPr lang="en-US" sz="1800" dirty="0">
                <a:solidFill>
                  <a:srgbClr val="C00000"/>
                </a:solidFill>
              </a:rPr>
              <a:t>(A)</a:t>
            </a:r>
          </a:p>
        </p:txBody>
      </p:sp>
      <p:sp>
        <p:nvSpPr>
          <p:cNvPr id="15" name="Google Shape;331;p52">
            <a:extLst>
              <a:ext uri="{FF2B5EF4-FFF2-40B4-BE49-F238E27FC236}">
                <a16:creationId xmlns:a16="http://schemas.microsoft.com/office/drawing/2014/main" id="{8EF74B84-C58A-E444-A266-24455EB50C80}"/>
              </a:ext>
            </a:extLst>
          </p:cNvPr>
          <p:cNvSpPr txBox="1">
            <a:spLocks/>
          </p:cNvSpPr>
          <p:nvPr/>
        </p:nvSpPr>
        <p:spPr>
          <a:xfrm>
            <a:off x="4957388" y="1874880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Lock_X</a:t>
            </a:r>
            <a:r>
              <a:rPr lang="en-US" sz="1800" dirty="0">
                <a:solidFill>
                  <a:srgbClr val="C00000"/>
                </a:solidFill>
              </a:rPr>
              <a:t>(B)</a:t>
            </a:r>
          </a:p>
        </p:txBody>
      </p:sp>
      <p:sp>
        <p:nvSpPr>
          <p:cNvPr id="16" name="Google Shape;332;p52">
            <a:extLst>
              <a:ext uri="{FF2B5EF4-FFF2-40B4-BE49-F238E27FC236}">
                <a16:creationId xmlns:a16="http://schemas.microsoft.com/office/drawing/2014/main" id="{0FF0F499-8514-F54E-AEA4-306AC8E5A5AF}"/>
              </a:ext>
            </a:extLst>
          </p:cNvPr>
          <p:cNvSpPr txBox="1">
            <a:spLocks/>
          </p:cNvSpPr>
          <p:nvPr/>
        </p:nvSpPr>
        <p:spPr>
          <a:xfrm>
            <a:off x="7167060" y="2707930"/>
            <a:ext cx="1665240" cy="4515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</a:rPr>
              <a:t>DEADLOCK!</a:t>
            </a:r>
          </a:p>
        </p:txBody>
      </p:sp>
    </p:spTree>
    <p:extLst>
      <p:ext uri="{BB962C8B-B14F-4D97-AF65-F5344CB8AC3E}">
        <p14:creationId xmlns:p14="http://schemas.microsoft.com/office/powerpoint/2010/main" val="21526379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CD47-68B6-3545-B070-F2C662F7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2PL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D0E55-94B8-134D-86CF-CE836B6F3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670609"/>
            <a:ext cx="7886700" cy="1042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Deal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deadlocks</a:t>
            </a:r>
            <a:r>
              <a:rPr lang="zh-CN" altLang="en-US" sz="2400" dirty="0"/>
              <a:t> </a:t>
            </a:r>
            <a:r>
              <a:rPr lang="en-US" altLang="zh-CN" sz="2400" dirty="0"/>
              <a:t>by</a:t>
            </a:r>
            <a:r>
              <a:rPr lang="zh-CN" altLang="en-US" sz="2400" dirty="0"/>
              <a:t> </a:t>
            </a:r>
            <a:r>
              <a:rPr lang="en-US" altLang="zh-CN" sz="2400" dirty="0"/>
              <a:t>aborting</a:t>
            </a:r>
            <a:r>
              <a:rPr lang="zh-CN" altLang="en-US" sz="2400" dirty="0"/>
              <a:t> </a:t>
            </a:r>
            <a:r>
              <a:rPr lang="en-US" altLang="zh-CN" sz="2400" dirty="0"/>
              <a:t>one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two</a:t>
            </a:r>
            <a:r>
              <a:rPr lang="zh-CN" altLang="en-US" sz="2400" dirty="0"/>
              <a:t> </a:t>
            </a:r>
            <a:r>
              <a:rPr lang="en-US" altLang="zh-CN" sz="2400" dirty="0" err="1"/>
              <a:t>txns</a:t>
            </a:r>
            <a:r>
              <a:rPr lang="zh-CN" altLang="en-US" sz="2400" dirty="0"/>
              <a:t> </a:t>
            </a:r>
            <a:r>
              <a:rPr lang="en-US" altLang="zh-CN" sz="2400" dirty="0"/>
              <a:t>(e.g.,</a:t>
            </a:r>
            <a:r>
              <a:rPr lang="zh-CN" altLang="en-US" sz="2400" dirty="0"/>
              <a:t> </a:t>
            </a:r>
            <a:r>
              <a:rPr lang="en-US" altLang="zh-CN" sz="2400" dirty="0"/>
              <a:t>detect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timeout)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EA624-B58F-8B4A-BDBB-71E6D402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CF5CE-DBB8-6645-B4A7-E9BCE31A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CAB96-37E6-C043-836C-A04E7027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Google Shape;322;p52">
            <a:extLst>
              <a:ext uri="{FF2B5EF4-FFF2-40B4-BE49-F238E27FC236}">
                <a16:creationId xmlns:a16="http://schemas.microsoft.com/office/drawing/2014/main" id="{F69A7ACF-32FF-C94D-B88E-F2B63F772ECD}"/>
              </a:ext>
            </a:extLst>
          </p:cNvPr>
          <p:cNvSpPr txBox="1"/>
          <p:nvPr/>
        </p:nvSpPr>
        <p:spPr>
          <a:xfrm>
            <a:off x="7910900" y="3319430"/>
            <a:ext cx="7521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00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Google Shape;323;p52">
            <a:extLst>
              <a:ext uri="{FF2B5EF4-FFF2-40B4-BE49-F238E27FC236}">
                <a16:creationId xmlns:a16="http://schemas.microsoft.com/office/drawing/2014/main" id="{AFF88B34-203A-6C44-BE94-2562A87D483C}"/>
              </a:ext>
            </a:extLst>
          </p:cNvPr>
          <p:cNvSpPr txBox="1">
            <a:spLocks/>
          </p:cNvSpPr>
          <p:nvPr/>
        </p:nvSpPr>
        <p:spPr>
          <a:xfrm>
            <a:off x="311700" y="2085180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</a:t>
            </a:r>
            <a:r>
              <a:rPr lang="en-US" sz="2400" dirty="0">
                <a:solidFill>
                  <a:srgbClr val="4A86E8"/>
                </a:solidFill>
              </a:rPr>
              <a:t>W(A),</a:t>
            </a:r>
            <a:r>
              <a:rPr lang="en-US" sz="2400" dirty="0">
                <a:solidFill>
                  <a:schemeClr val="dk1"/>
                </a:solidFill>
              </a:rPr>
              <a:t>                                           </a:t>
            </a:r>
            <a:r>
              <a:rPr lang="en-US" sz="2400" dirty="0">
                <a:solidFill>
                  <a:srgbClr val="E69138"/>
                </a:solidFill>
              </a:rPr>
              <a:t>W(B),</a:t>
            </a:r>
            <a:r>
              <a:rPr lang="en-US" sz="2400" dirty="0">
                <a:solidFill>
                  <a:schemeClr val="dk1"/>
                </a:solidFill>
              </a:rPr>
              <a:t> 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     </a:t>
            </a:r>
            <a:r>
              <a:rPr lang="en-US" sz="2400" dirty="0">
                <a:solidFill>
                  <a:srgbClr val="E69138"/>
                </a:solidFill>
              </a:rPr>
              <a:t>R(B), W(B),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rgbClr val="4A86E8"/>
                </a:solidFill>
              </a:rPr>
              <a:t>R(A) </a:t>
            </a:r>
            <a:r>
              <a:rPr lang="en-US" sz="2400" dirty="0">
                <a:solidFill>
                  <a:schemeClr val="dk1"/>
                </a:solidFill>
              </a:rPr>
              <a:t>Commit</a:t>
            </a:r>
          </a:p>
        </p:txBody>
      </p:sp>
      <p:cxnSp>
        <p:nvCxnSpPr>
          <p:cNvPr id="9" name="Google Shape;324;p52">
            <a:extLst>
              <a:ext uri="{FF2B5EF4-FFF2-40B4-BE49-F238E27FC236}">
                <a16:creationId xmlns:a16="http://schemas.microsoft.com/office/drawing/2014/main" id="{CA94E4CA-084C-CD4D-B0B1-EFE947A13F86}"/>
              </a:ext>
            </a:extLst>
          </p:cNvPr>
          <p:cNvCxnSpPr/>
          <p:nvPr/>
        </p:nvCxnSpPr>
        <p:spPr>
          <a:xfrm>
            <a:off x="433700" y="3257605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325;p52">
            <a:extLst>
              <a:ext uri="{FF2B5EF4-FFF2-40B4-BE49-F238E27FC236}">
                <a16:creationId xmlns:a16="http://schemas.microsoft.com/office/drawing/2014/main" id="{7B827903-076F-4749-BDFB-9636A79DB0E6}"/>
              </a:ext>
            </a:extLst>
          </p:cNvPr>
          <p:cNvSpPr/>
          <p:nvPr/>
        </p:nvSpPr>
        <p:spPr>
          <a:xfrm>
            <a:off x="3065187" y="2420473"/>
            <a:ext cx="2717048" cy="351450"/>
          </a:xfrm>
          <a:custGeom>
            <a:avLst/>
            <a:gdLst/>
            <a:ahLst/>
            <a:cxnLst/>
            <a:rect l="l" t="t" r="r" b="b"/>
            <a:pathLst>
              <a:path w="75845" h="14058" extrusionOk="0">
                <a:moveTo>
                  <a:pt x="0" y="14058"/>
                </a:moveTo>
                <a:cubicBezTo>
                  <a:pt x="2034" y="12968"/>
                  <a:pt x="5376" y="9772"/>
                  <a:pt x="12205" y="7520"/>
                </a:cubicBezTo>
                <a:cubicBezTo>
                  <a:pt x="19034" y="5268"/>
                  <a:pt x="30367" y="1708"/>
                  <a:pt x="40974" y="545"/>
                </a:cubicBezTo>
                <a:cubicBezTo>
                  <a:pt x="51581" y="-617"/>
                  <a:pt x="70033" y="545"/>
                  <a:pt x="75845" y="545"/>
                </a:cubicBez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1" name="Google Shape;326;p52">
            <a:extLst>
              <a:ext uri="{FF2B5EF4-FFF2-40B4-BE49-F238E27FC236}">
                <a16:creationId xmlns:a16="http://schemas.microsoft.com/office/drawing/2014/main" id="{1CEE7E3E-24EA-0541-A92A-C91E72CA7667}"/>
              </a:ext>
            </a:extLst>
          </p:cNvPr>
          <p:cNvSpPr/>
          <p:nvPr/>
        </p:nvSpPr>
        <p:spPr>
          <a:xfrm>
            <a:off x="2419940" y="2425710"/>
            <a:ext cx="1906520" cy="340975"/>
          </a:xfrm>
          <a:custGeom>
            <a:avLst/>
            <a:gdLst/>
            <a:ahLst/>
            <a:cxnLst/>
            <a:rect l="l" t="t" r="r" b="b"/>
            <a:pathLst>
              <a:path w="67999" h="13639" extrusionOk="0">
                <a:moveTo>
                  <a:pt x="0" y="127"/>
                </a:moveTo>
                <a:cubicBezTo>
                  <a:pt x="6611" y="345"/>
                  <a:pt x="28333" y="-818"/>
                  <a:pt x="39666" y="1434"/>
                </a:cubicBezTo>
                <a:cubicBezTo>
                  <a:pt x="50999" y="3686"/>
                  <a:pt x="63277" y="11605"/>
                  <a:pt x="67999" y="13639"/>
                </a:cubicBez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2" name="Google Shape;328;p52">
            <a:extLst>
              <a:ext uri="{FF2B5EF4-FFF2-40B4-BE49-F238E27FC236}">
                <a16:creationId xmlns:a16="http://schemas.microsoft.com/office/drawing/2014/main" id="{41AD74D5-0CFF-A54D-9163-5A96C72B8B9F}"/>
              </a:ext>
            </a:extLst>
          </p:cNvPr>
          <p:cNvSpPr txBox="1">
            <a:spLocks/>
          </p:cNvSpPr>
          <p:nvPr/>
        </p:nvSpPr>
        <p:spPr>
          <a:xfrm>
            <a:off x="535100" y="1843968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Lock_X</a:t>
            </a:r>
            <a:r>
              <a:rPr lang="en-US" sz="1800" dirty="0">
                <a:solidFill>
                  <a:srgbClr val="C00000"/>
                </a:solidFill>
              </a:rPr>
              <a:t>(A)</a:t>
            </a:r>
          </a:p>
        </p:txBody>
      </p:sp>
      <p:sp>
        <p:nvSpPr>
          <p:cNvPr id="13" name="Google Shape;329;p52">
            <a:extLst>
              <a:ext uri="{FF2B5EF4-FFF2-40B4-BE49-F238E27FC236}">
                <a16:creationId xmlns:a16="http://schemas.microsoft.com/office/drawing/2014/main" id="{4CA153B9-5881-E14F-AF0A-5A09B53208C4}"/>
              </a:ext>
            </a:extLst>
          </p:cNvPr>
          <p:cNvSpPr txBox="1">
            <a:spLocks/>
          </p:cNvSpPr>
          <p:nvPr/>
        </p:nvSpPr>
        <p:spPr>
          <a:xfrm>
            <a:off x="2185150" y="3319430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Lock_X</a:t>
            </a:r>
            <a:r>
              <a:rPr lang="en-US" sz="1800" dirty="0">
                <a:solidFill>
                  <a:srgbClr val="C00000"/>
                </a:solidFill>
              </a:rPr>
              <a:t>(B)</a:t>
            </a:r>
          </a:p>
        </p:txBody>
      </p:sp>
      <p:sp>
        <p:nvSpPr>
          <p:cNvPr id="14" name="Google Shape;330;p52">
            <a:extLst>
              <a:ext uri="{FF2B5EF4-FFF2-40B4-BE49-F238E27FC236}">
                <a16:creationId xmlns:a16="http://schemas.microsoft.com/office/drawing/2014/main" id="{40E9D1FC-E6D8-9F49-BFB3-E207EBDAA2C8}"/>
              </a:ext>
            </a:extLst>
          </p:cNvPr>
          <p:cNvSpPr txBox="1">
            <a:spLocks/>
          </p:cNvSpPr>
          <p:nvPr/>
        </p:nvSpPr>
        <p:spPr>
          <a:xfrm>
            <a:off x="3373200" y="3319430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Lock_S</a:t>
            </a:r>
            <a:r>
              <a:rPr lang="en-US" sz="1800" dirty="0">
                <a:solidFill>
                  <a:srgbClr val="C00000"/>
                </a:solidFill>
              </a:rPr>
              <a:t>(A)</a:t>
            </a:r>
          </a:p>
        </p:txBody>
      </p:sp>
      <p:sp>
        <p:nvSpPr>
          <p:cNvPr id="15" name="Google Shape;331;p52">
            <a:extLst>
              <a:ext uri="{FF2B5EF4-FFF2-40B4-BE49-F238E27FC236}">
                <a16:creationId xmlns:a16="http://schemas.microsoft.com/office/drawing/2014/main" id="{8EF74B84-C58A-E444-A266-24455EB50C80}"/>
              </a:ext>
            </a:extLst>
          </p:cNvPr>
          <p:cNvSpPr txBox="1">
            <a:spLocks/>
          </p:cNvSpPr>
          <p:nvPr/>
        </p:nvSpPr>
        <p:spPr>
          <a:xfrm>
            <a:off x="4957388" y="1874880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Lock_X</a:t>
            </a:r>
            <a:r>
              <a:rPr lang="en-US" sz="1800" dirty="0">
                <a:solidFill>
                  <a:srgbClr val="C00000"/>
                </a:solidFill>
              </a:rPr>
              <a:t>(B)</a:t>
            </a:r>
          </a:p>
        </p:txBody>
      </p:sp>
      <p:sp>
        <p:nvSpPr>
          <p:cNvPr id="16" name="Google Shape;332;p52">
            <a:extLst>
              <a:ext uri="{FF2B5EF4-FFF2-40B4-BE49-F238E27FC236}">
                <a16:creationId xmlns:a16="http://schemas.microsoft.com/office/drawing/2014/main" id="{0FF0F499-8514-F54E-AEA4-306AC8E5A5AF}"/>
              </a:ext>
            </a:extLst>
          </p:cNvPr>
          <p:cNvSpPr txBox="1">
            <a:spLocks/>
          </p:cNvSpPr>
          <p:nvPr/>
        </p:nvSpPr>
        <p:spPr>
          <a:xfrm>
            <a:off x="7167060" y="2707930"/>
            <a:ext cx="1665240" cy="4515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</a:rPr>
              <a:t>DEADLOCK!</a:t>
            </a:r>
          </a:p>
        </p:txBody>
      </p:sp>
    </p:spTree>
    <p:extLst>
      <p:ext uri="{BB962C8B-B14F-4D97-AF65-F5344CB8AC3E}">
        <p14:creationId xmlns:p14="http://schemas.microsoft.com/office/powerpoint/2010/main" val="365240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F6B5-0D70-A949-96AC-F54B3F4D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correctness mean?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0B729-B689-4042-9295-6B94BDFE0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Transactions should have property of </a:t>
            </a:r>
            <a:r>
              <a:rPr lang="en-US" b="1" i="1" dirty="0">
                <a:solidFill>
                  <a:srgbClr val="0070C0"/>
                </a:solidFill>
              </a:rPr>
              <a:t>isolation</a:t>
            </a:r>
            <a:r>
              <a:rPr lang="en-US" dirty="0"/>
              <a:t>, i.e., all operations in a transaction appear to happen together at the same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need serializability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BA9A8-B97A-874C-A048-CA2CB494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91BED-6443-2243-89F4-1C40DFF9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0C60D-7016-BA48-A804-19F61A25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F5A05D-8F7D-9A4E-9AFD-5378965DA1F4}"/>
                  </a:ext>
                </a:extLst>
              </p14:cNvPr>
              <p14:cNvContentPartPr/>
              <p14:nvPr/>
            </p14:nvContentPartPr>
            <p14:xfrm>
              <a:off x="2296440" y="3898440"/>
              <a:ext cx="1524960" cy="124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F5A05D-8F7D-9A4E-9AFD-5378965DA1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4840" y="3876840"/>
                <a:ext cx="1568160" cy="16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86970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2A50-9309-A343-AC60-51EBF3C5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2PL:</a:t>
            </a:r>
            <a:r>
              <a:rPr lang="zh-CN" altLang="en-US" dirty="0"/>
              <a:t> </a:t>
            </a:r>
            <a:r>
              <a:rPr lang="en-US" altLang="zh-CN" dirty="0"/>
              <a:t>Releasing</a:t>
            </a:r>
            <a:r>
              <a:rPr lang="zh-CN" altLang="en-US" dirty="0"/>
              <a:t> </a:t>
            </a:r>
            <a:r>
              <a:rPr lang="en-US" altLang="zh-CN" dirty="0"/>
              <a:t>locks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soon?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67DBB-0BAE-DB4E-8C41-30CEED53B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What</a:t>
            </a:r>
            <a:r>
              <a:rPr lang="zh-CN" altLang="en-US" sz="2400" dirty="0"/>
              <a:t> </a:t>
            </a:r>
            <a:r>
              <a:rPr lang="en-US" altLang="zh-CN" sz="2400" dirty="0"/>
              <a:t>if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release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lock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soon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can?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74FC8-94EA-3F44-9A04-D1F5D57B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8DF0D-AE3E-7F4F-B70F-E8DCF27B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2CA6F-10FF-334C-A21D-15CF7877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319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2A50-9309-A343-AC60-51EBF3C5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2PL:</a:t>
            </a:r>
            <a:r>
              <a:rPr lang="zh-CN" altLang="en-US" dirty="0"/>
              <a:t> </a:t>
            </a:r>
            <a:r>
              <a:rPr lang="en-US" altLang="zh-CN" dirty="0"/>
              <a:t>Releasing</a:t>
            </a:r>
            <a:r>
              <a:rPr lang="zh-CN" altLang="en-US" dirty="0"/>
              <a:t> </a:t>
            </a:r>
            <a:r>
              <a:rPr lang="en-US" altLang="zh-CN" dirty="0"/>
              <a:t>locks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soon?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67DBB-0BAE-DB4E-8C41-30CEED53B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What</a:t>
            </a:r>
            <a:r>
              <a:rPr lang="zh-CN" altLang="en-US" sz="2400" dirty="0"/>
              <a:t> </a:t>
            </a:r>
            <a:r>
              <a:rPr lang="en-US" altLang="zh-CN" sz="2400" dirty="0"/>
              <a:t>if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release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lock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soon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can?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74FC8-94EA-3F44-9A04-D1F5D57B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8DF0D-AE3E-7F4F-B70F-E8DCF27B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2CA6F-10FF-334C-A21D-15CF7877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Google Shape;340;p53">
            <a:extLst>
              <a:ext uri="{FF2B5EF4-FFF2-40B4-BE49-F238E27FC236}">
                <a16:creationId xmlns:a16="http://schemas.microsoft.com/office/drawing/2014/main" id="{0480F3DB-B875-9D41-9B19-D1FAF7DE3A9F}"/>
              </a:ext>
            </a:extLst>
          </p:cNvPr>
          <p:cNvSpPr txBox="1"/>
          <p:nvPr/>
        </p:nvSpPr>
        <p:spPr>
          <a:xfrm>
            <a:off x="7933475" y="3894416"/>
            <a:ext cx="7521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00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Google Shape;341;p53">
            <a:extLst>
              <a:ext uri="{FF2B5EF4-FFF2-40B4-BE49-F238E27FC236}">
                <a16:creationId xmlns:a16="http://schemas.microsoft.com/office/drawing/2014/main" id="{0D0A1973-B2A8-DB43-95BD-6BEA4269DCC6}"/>
              </a:ext>
            </a:extLst>
          </p:cNvPr>
          <p:cNvSpPr txBox="1">
            <a:spLocks/>
          </p:cNvSpPr>
          <p:nvPr/>
        </p:nvSpPr>
        <p:spPr>
          <a:xfrm>
            <a:off x="311700" y="2774216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</a:t>
            </a:r>
            <a:r>
              <a:rPr lang="en-US" sz="2400" dirty="0">
                <a:solidFill>
                  <a:srgbClr val="0070C0"/>
                </a:solidFill>
              </a:rPr>
              <a:t>W(A),                               </a:t>
            </a:r>
            <a:r>
              <a:rPr lang="en-US" sz="2400" dirty="0">
                <a:solidFill>
                  <a:schemeClr val="dk1"/>
                </a:solidFill>
              </a:rPr>
              <a:t>Abort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     </a:t>
            </a:r>
            <a:r>
              <a:rPr lang="en-US" sz="2400" dirty="0">
                <a:solidFill>
                  <a:schemeClr val="accent2"/>
                </a:solidFill>
              </a:rPr>
              <a:t>R(B), W(B), </a:t>
            </a:r>
            <a:r>
              <a:rPr lang="en-US" sz="2400" dirty="0">
                <a:solidFill>
                  <a:srgbClr val="0070C0"/>
                </a:solidFill>
              </a:rPr>
              <a:t>R(A)      </a:t>
            </a:r>
            <a:r>
              <a:rPr lang="zh-CN" altLang="en-US" sz="2400" dirty="0">
                <a:solidFill>
                  <a:srgbClr val="0070C0"/>
                </a:solidFill>
              </a:rPr>
              <a:t>        </a:t>
            </a:r>
            <a:r>
              <a:rPr lang="en-US" altLang="zh-CN" sz="2400" dirty="0"/>
              <a:t>Abort</a:t>
            </a:r>
            <a:r>
              <a:rPr lang="en-US" sz="2400" dirty="0">
                <a:solidFill>
                  <a:srgbClr val="0070C0"/>
                </a:solidFill>
              </a:rPr>
              <a:t>       </a:t>
            </a:r>
            <a:r>
              <a:rPr lang="en-US" sz="2400" dirty="0">
                <a:solidFill>
                  <a:srgbClr val="FFFFFF"/>
                </a:solidFill>
              </a:rPr>
              <a:t>Abort</a:t>
            </a:r>
          </a:p>
        </p:txBody>
      </p:sp>
      <p:cxnSp>
        <p:nvCxnSpPr>
          <p:cNvPr id="9" name="Google Shape;342;p53">
            <a:extLst>
              <a:ext uri="{FF2B5EF4-FFF2-40B4-BE49-F238E27FC236}">
                <a16:creationId xmlns:a16="http://schemas.microsoft.com/office/drawing/2014/main" id="{E44911E3-D3B5-CF48-9FCB-26080235AC49}"/>
              </a:ext>
            </a:extLst>
          </p:cNvPr>
          <p:cNvCxnSpPr/>
          <p:nvPr/>
        </p:nvCxnSpPr>
        <p:spPr>
          <a:xfrm>
            <a:off x="433700" y="3946641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3A8B37D-E2DB-2A47-8583-7AABB8A967B1}"/>
                  </a:ext>
                </a:extLst>
              </p14:cNvPr>
              <p14:cNvContentPartPr/>
              <p14:nvPr/>
            </p14:nvContentPartPr>
            <p14:xfrm>
              <a:off x="2473920" y="2542320"/>
              <a:ext cx="3875040" cy="2331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3A8B37D-E2DB-2A47-8583-7AABB8A967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7720" y="2526120"/>
                <a:ext cx="3907440" cy="236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40616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2A50-9309-A343-AC60-51EBF3C5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2PL:</a:t>
            </a:r>
            <a:r>
              <a:rPr lang="zh-CN" altLang="en-US" dirty="0"/>
              <a:t> </a:t>
            </a:r>
            <a:r>
              <a:rPr lang="en-US" altLang="zh-CN" dirty="0"/>
              <a:t>Releasing</a:t>
            </a:r>
            <a:r>
              <a:rPr lang="zh-CN" altLang="en-US" dirty="0"/>
              <a:t> </a:t>
            </a:r>
            <a:r>
              <a:rPr lang="en-US" altLang="zh-CN" dirty="0"/>
              <a:t>locks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soon?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67DBB-0BAE-DB4E-8C41-30CEED53B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What</a:t>
            </a:r>
            <a:r>
              <a:rPr lang="zh-CN" altLang="en-US" sz="2400" dirty="0"/>
              <a:t> </a:t>
            </a:r>
            <a:r>
              <a:rPr lang="en-US" altLang="zh-CN" sz="2400" dirty="0"/>
              <a:t>if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release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lock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soon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can?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74FC8-94EA-3F44-9A04-D1F5D57B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8DF0D-AE3E-7F4F-B70F-E8DCF27B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2CA6F-10FF-334C-A21D-15CF7877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Google Shape;340;p53">
            <a:extLst>
              <a:ext uri="{FF2B5EF4-FFF2-40B4-BE49-F238E27FC236}">
                <a16:creationId xmlns:a16="http://schemas.microsoft.com/office/drawing/2014/main" id="{0480F3DB-B875-9D41-9B19-D1FAF7DE3A9F}"/>
              </a:ext>
            </a:extLst>
          </p:cNvPr>
          <p:cNvSpPr txBox="1"/>
          <p:nvPr/>
        </p:nvSpPr>
        <p:spPr>
          <a:xfrm>
            <a:off x="7933475" y="3894416"/>
            <a:ext cx="7521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00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Google Shape;341;p53">
            <a:extLst>
              <a:ext uri="{FF2B5EF4-FFF2-40B4-BE49-F238E27FC236}">
                <a16:creationId xmlns:a16="http://schemas.microsoft.com/office/drawing/2014/main" id="{0D0A1973-B2A8-DB43-95BD-6BEA4269DCC6}"/>
              </a:ext>
            </a:extLst>
          </p:cNvPr>
          <p:cNvSpPr txBox="1">
            <a:spLocks/>
          </p:cNvSpPr>
          <p:nvPr/>
        </p:nvSpPr>
        <p:spPr>
          <a:xfrm>
            <a:off x="311700" y="2774216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</a:t>
            </a:r>
            <a:r>
              <a:rPr lang="en-US" sz="2400" dirty="0">
                <a:solidFill>
                  <a:srgbClr val="0070C0"/>
                </a:solidFill>
              </a:rPr>
              <a:t>W(A),                               </a:t>
            </a:r>
            <a:r>
              <a:rPr lang="en-US" sz="2400" dirty="0">
                <a:solidFill>
                  <a:schemeClr val="dk1"/>
                </a:solidFill>
              </a:rPr>
              <a:t>Abort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     </a:t>
            </a:r>
            <a:r>
              <a:rPr lang="en-US" sz="2400" dirty="0">
                <a:solidFill>
                  <a:schemeClr val="accent2"/>
                </a:solidFill>
              </a:rPr>
              <a:t>R(B), W(B), </a:t>
            </a:r>
            <a:r>
              <a:rPr lang="en-US" sz="2400" dirty="0">
                <a:solidFill>
                  <a:srgbClr val="0070C0"/>
                </a:solidFill>
              </a:rPr>
              <a:t>R(A)      </a:t>
            </a:r>
            <a:r>
              <a:rPr lang="zh-CN" altLang="en-US" sz="2400" dirty="0">
                <a:solidFill>
                  <a:srgbClr val="0070C0"/>
                </a:solidFill>
              </a:rPr>
              <a:t>        </a:t>
            </a:r>
            <a:r>
              <a:rPr lang="en-US" altLang="zh-CN" sz="2400" dirty="0"/>
              <a:t>Abort</a:t>
            </a:r>
            <a:r>
              <a:rPr lang="en-US" sz="2400" dirty="0">
                <a:solidFill>
                  <a:srgbClr val="0070C0"/>
                </a:solidFill>
              </a:rPr>
              <a:t>       </a:t>
            </a:r>
            <a:r>
              <a:rPr lang="en-US" sz="2400" dirty="0">
                <a:solidFill>
                  <a:srgbClr val="FFFFFF"/>
                </a:solidFill>
              </a:rPr>
              <a:t>Abort</a:t>
            </a:r>
          </a:p>
        </p:txBody>
      </p:sp>
      <p:cxnSp>
        <p:nvCxnSpPr>
          <p:cNvPr id="9" name="Google Shape;342;p53">
            <a:extLst>
              <a:ext uri="{FF2B5EF4-FFF2-40B4-BE49-F238E27FC236}">
                <a16:creationId xmlns:a16="http://schemas.microsoft.com/office/drawing/2014/main" id="{E44911E3-D3B5-CF48-9FCB-26080235AC49}"/>
              </a:ext>
            </a:extLst>
          </p:cNvPr>
          <p:cNvCxnSpPr/>
          <p:nvPr/>
        </p:nvCxnSpPr>
        <p:spPr>
          <a:xfrm>
            <a:off x="433700" y="3946641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343;p53">
            <a:extLst>
              <a:ext uri="{FF2B5EF4-FFF2-40B4-BE49-F238E27FC236}">
                <a16:creationId xmlns:a16="http://schemas.microsoft.com/office/drawing/2014/main" id="{A437C84B-726E-1046-ABB3-EB42AEF3A469}"/>
              </a:ext>
            </a:extLst>
          </p:cNvPr>
          <p:cNvSpPr txBox="1">
            <a:spLocks/>
          </p:cNvSpPr>
          <p:nvPr/>
        </p:nvSpPr>
        <p:spPr>
          <a:xfrm>
            <a:off x="725075" y="2522816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solidFill>
                  <a:srgbClr val="C00000"/>
                </a:solidFill>
              </a:rPr>
              <a:t>Lock_X(A)</a:t>
            </a:r>
          </a:p>
        </p:txBody>
      </p:sp>
    </p:spTree>
    <p:extLst>
      <p:ext uri="{BB962C8B-B14F-4D97-AF65-F5344CB8AC3E}">
        <p14:creationId xmlns:p14="http://schemas.microsoft.com/office/powerpoint/2010/main" val="25935728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2A50-9309-A343-AC60-51EBF3C5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2PL:</a:t>
            </a:r>
            <a:r>
              <a:rPr lang="zh-CN" altLang="en-US" dirty="0"/>
              <a:t> </a:t>
            </a:r>
            <a:r>
              <a:rPr lang="en-US" altLang="zh-CN" dirty="0"/>
              <a:t>Releasing</a:t>
            </a:r>
            <a:r>
              <a:rPr lang="zh-CN" altLang="en-US" dirty="0"/>
              <a:t> </a:t>
            </a:r>
            <a:r>
              <a:rPr lang="en-US" altLang="zh-CN" dirty="0"/>
              <a:t>locks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soon?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67DBB-0BAE-DB4E-8C41-30CEED53B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What</a:t>
            </a:r>
            <a:r>
              <a:rPr lang="zh-CN" altLang="en-US" sz="2400" dirty="0"/>
              <a:t> </a:t>
            </a:r>
            <a:r>
              <a:rPr lang="en-US" altLang="zh-CN" sz="2400" dirty="0"/>
              <a:t>if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release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lock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soon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can?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74FC8-94EA-3F44-9A04-D1F5D57B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8DF0D-AE3E-7F4F-B70F-E8DCF27B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2CA6F-10FF-334C-A21D-15CF7877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Google Shape;340;p53">
            <a:extLst>
              <a:ext uri="{FF2B5EF4-FFF2-40B4-BE49-F238E27FC236}">
                <a16:creationId xmlns:a16="http://schemas.microsoft.com/office/drawing/2014/main" id="{0480F3DB-B875-9D41-9B19-D1FAF7DE3A9F}"/>
              </a:ext>
            </a:extLst>
          </p:cNvPr>
          <p:cNvSpPr txBox="1"/>
          <p:nvPr/>
        </p:nvSpPr>
        <p:spPr>
          <a:xfrm>
            <a:off x="7933475" y="3894416"/>
            <a:ext cx="7521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00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Google Shape;341;p53">
            <a:extLst>
              <a:ext uri="{FF2B5EF4-FFF2-40B4-BE49-F238E27FC236}">
                <a16:creationId xmlns:a16="http://schemas.microsoft.com/office/drawing/2014/main" id="{0D0A1973-B2A8-DB43-95BD-6BEA4269DCC6}"/>
              </a:ext>
            </a:extLst>
          </p:cNvPr>
          <p:cNvSpPr txBox="1">
            <a:spLocks/>
          </p:cNvSpPr>
          <p:nvPr/>
        </p:nvSpPr>
        <p:spPr>
          <a:xfrm>
            <a:off x="311700" y="2774216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</a:t>
            </a:r>
            <a:r>
              <a:rPr lang="en-US" sz="2400" dirty="0">
                <a:solidFill>
                  <a:srgbClr val="0070C0"/>
                </a:solidFill>
              </a:rPr>
              <a:t>W(A),                               </a:t>
            </a:r>
            <a:r>
              <a:rPr lang="en-US" sz="2400" dirty="0">
                <a:solidFill>
                  <a:schemeClr val="dk1"/>
                </a:solidFill>
              </a:rPr>
              <a:t>Abort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     </a:t>
            </a:r>
            <a:r>
              <a:rPr lang="en-US" sz="2400" dirty="0">
                <a:solidFill>
                  <a:schemeClr val="accent2"/>
                </a:solidFill>
              </a:rPr>
              <a:t>R(B), W(B), </a:t>
            </a:r>
            <a:r>
              <a:rPr lang="en-US" sz="2400" dirty="0">
                <a:solidFill>
                  <a:srgbClr val="0070C0"/>
                </a:solidFill>
              </a:rPr>
              <a:t>R(A)      </a:t>
            </a:r>
            <a:r>
              <a:rPr lang="zh-CN" altLang="en-US" sz="2400" dirty="0">
                <a:solidFill>
                  <a:srgbClr val="0070C0"/>
                </a:solidFill>
              </a:rPr>
              <a:t>        </a:t>
            </a:r>
            <a:r>
              <a:rPr lang="en-US" altLang="zh-CN" sz="2400" dirty="0"/>
              <a:t>Abort</a:t>
            </a:r>
            <a:r>
              <a:rPr lang="en-US" sz="2400" dirty="0">
                <a:solidFill>
                  <a:srgbClr val="0070C0"/>
                </a:solidFill>
              </a:rPr>
              <a:t>       </a:t>
            </a:r>
            <a:r>
              <a:rPr lang="en-US" sz="2400" dirty="0">
                <a:solidFill>
                  <a:srgbClr val="FFFFFF"/>
                </a:solidFill>
              </a:rPr>
              <a:t>Abort</a:t>
            </a:r>
          </a:p>
        </p:txBody>
      </p:sp>
      <p:cxnSp>
        <p:nvCxnSpPr>
          <p:cNvPr id="9" name="Google Shape;342;p53">
            <a:extLst>
              <a:ext uri="{FF2B5EF4-FFF2-40B4-BE49-F238E27FC236}">
                <a16:creationId xmlns:a16="http://schemas.microsoft.com/office/drawing/2014/main" id="{E44911E3-D3B5-CF48-9FCB-26080235AC49}"/>
              </a:ext>
            </a:extLst>
          </p:cNvPr>
          <p:cNvCxnSpPr/>
          <p:nvPr/>
        </p:nvCxnSpPr>
        <p:spPr>
          <a:xfrm>
            <a:off x="433700" y="3946641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343;p53">
            <a:extLst>
              <a:ext uri="{FF2B5EF4-FFF2-40B4-BE49-F238E27FC236}">
                <a16:creationId xmlns:a16="http://schemas.microsoft.com/office/drawing/2014/main" id="{A437C84B-726E-1046-ABB3-EB42AEF3A469}"/>
              </a:ext>
            </a:extLst>
          </p:cNvPr>
          <p:cNvSpPr txBox="1">
            <a:spLocks/>
          </p:cNvSpPr>
          <p:nvPr/>
        </p:nvSpPr>
        <p:spPr>
          <a:xfrm>
            <a:off x="725075" y="2522816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solidFill>
                  <a:srgbClr val="C00000"/>
                </a:solidFill>
              </a:rPr>
              <a:t>Lock_X(A)</a:t>
            </a:r>
          </a:p>
        </p:txBody>
      </p:sp>
      <p:sp>
        <p:nvSpPr>
          <p:cNvPr id="11" name="Google Shape;347;p53">
            <a:extLst>
              <a:ext uri="{FF2B5EF4-FFF2-40B4-BE49-F238E27FC236}">
                <a16:creationId xmlns:a16="http://schemas.microsoft.com/office/drawing/2014/main" id="{9B2B7D5D-3094-2E45-9CC6-01D3F5CE6A64}"/>
              </a:ext>
            </a:extLst>
          </p:cNvPr>
          <p:cNvSpPr txBox="1">
            <a:spLocks/>
          </p:cNvSpPr>
          <p:nvPr/>
        </p:nvSpPr>
        <p:spPr>
          <a:xfrm>
            <a:off x="1983450" y="2522816"/>
            <a:ext cx="14994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Unlock_X</a:t>
            </a:r>
            <a:r>
              <a:rPr lang="en-US" sz="1800" dirty="0">
                <a:solidFill>
                  <a:srgbClr val="C00000"/>
                </a:solidFill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25166965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2A50-9309-A343-AC60-51EBF3C5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2PL:</a:t>
            </a:r>
            <a:r>
              <a:rPr lang="zh-CN" altLang="en-US" dirty="0"/>
              <a:t> </a:t>
            </a:r>
            <a:r>
              <a:rPr lang="en-US" altLang="zh-CN" dirty="0"/>
              <a:t>Releasing</a:t>
            </a:r>
            <a:r>
              <a:rPr lang="zh-CN" altLang="en-US" dirty="0"/>
              <a:t> </a:t>
            </a:r>
            <a:r>
              <a:rPr lang="en-US" altLang="zh-CN" dirty="0"/>
              <a:t>locks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soon?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67DBB-0BAE-DB4E-8C41-30CEED53B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What</a:t>
            </a:r>
            <a:r>
              <a:rPr lang="zh-CN" altLang="en-US" sz="2400" dirty="0"/>
              <a:t> </a:t>
            </a:r>
            <a:r>
              <a:rPr lang="en-US" altLang="zh-CN" sz="2400" dirty="0"/>
              <a:t>if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release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lock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soon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can?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74FC8-94EA-3F44-9A04-D1F5D57B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8DF0D-AE3E-7F4F-B70F-E8DCF27B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2CA6F-10FF-334C-A21D-15CF7877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Google Shape;340;p53">
            <a:extLst>
              <a:ext uri="{FF2B5EF4-FFF2-40B4-BE49-F238E27FC236}">
                <a16:creationId xmlns:a16="http://schemas.microsoft.com/office/drawing/2014/main" id="{0480F3DB-B875-9D41-9B19-D1FAF7DE3A9F}"/>
              </a:ext>
            </a:extLst>
          </p:cNvPr>
          <p:cNvSpPr txBox="1"/>
          <p:nvPr/>
        </p:nvSpPr>
        <p:spPr>
          <a:xfrm>
            <a:off x="7933475" y="3894416"/>
            <a:ext cx="7521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00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Google Shape;341;p53">
            <a:extLst>
              <a:ext uri="{FF2B5EF4-FFF2-40B4-BE49-F238E27FC236}">
                <a16:creationId xmlns:a16="http://schemas.microsoft.com/office/drawing/2014/main" id="{0D0A1973-B2A8-DB43-95BD-6BEA4269DCC6}"/>
              </a:ext>
            </a:extLst>
          </p:cNvPr>
          <p:cNvSpPr txBox="1">
            <a:spLocks/>
          </p:cNvSpPr>
          <p:nvPr/>
        </p:nvSpPr>
        <p:spPr>
          <a:xfrm>
            <a:off x="311700" y="2774216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</a:t>
            </a:r>
            <a:r>
              <a:rPr lang="en-US" sz="2400" dirty="0">
                <a:solidFill>
                  <a:srgbClr val="0070C0"/>
                </a:solidFill>
              </a:rPr>
              <a:t>W(A),                               </a:t>
            </a:r>
            <a:r>
              <a:rPr lang="en-US" sz="2400" dirty="0">
                <a:solidFill>
                  <a:schemeClr val="dk1"/>
                </a:solidFill>
              </a:rPr>
              <a:t>Abort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     </a:t>
            </a:r>
            <a:r>
              <a:rPr lang="en-US" sz="2400" dirty="0">
                <a:solidFill>
                  <a:schemeClr val="accent2"/>
                </a:solidFill>
              </a:rPr>
              <a:t>R(B), W(B), </a:t>
            </a:r>
            <a:r>
              <a:rPr lang="en-US" sz="2400" dirty="0">
                <a:solidFill>
                  <a:srgbClr val="0070C0"/>
                </a:solidFill>
              </a:rPr>
              <a:t>R(A)      </a:t>
            </a:r>
            <a:r>
              <a:rPr lang="zh-CN" altLang="en-US" sz="2400" dirty="0">
                <a:solidFill>
                  <a:srgbClr val="0070C0"/>
                </a:solidFill>
              </a:rPr>
              <a:t>        </a:t>
            </a:r>
            <a:r>
              <a:rPr lang="en-US" altLang="zh-CN" sz="2400" dirty="0"/>
              <a:t>Abort</a:t>
            </a:r>
            <a:r>
              <a:rPr lang="en-US" sz="2400" dirty="0">
                <a:solidFill>
                  <a:srgbClr val="0070C0"/>
                </a:solidFill>
              </a:rPr>
              <a:t>       </a:t>
            </a:r>
            <a:r>
              <a:rPr lang="en-US" sz="2400" dirty="0">
                <a:solidFill>
                  <a:srgbClr val="FFFFFF"/>
                </a:solidFill>
              </a:rPr>
              <a:t>Abort</a:t>
            </a:r>
          </a:p>
        </p:txBody>
      </p:sp>
      <p:cxnSp>
        <p:nvCxnSpPr>
          <p:cNvPr id="9" name="Google Shape;342;p53">
            <a:extLst>
              <a:ext uri="{FF2B5EF4-FFF2-40B4-BE49-F238E27FC236}">
                <a16:creationId xmlns:a16="http://schemas.microsoft.com/office/drawing/2014/main" id="{E44911E3-D3B5-CF48-9FCB-26080235AC49}"/>
              </a:ext>
            </a:extLst>
          </p:cNvPr>
          <p:cNvCxnSpPr/>
          <p:nvPr/>
        </p:nvCxnSpPr>
        <p:spPr>
          <a:xfrm>
            <a:off x="433700" y="3946641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343;p53">
            <a:extLst>
              <a:ext uri="{FF2B5EF4-FFF2-40B4-BE49-F238E27FC236}">
                <a16:creationId xmlns:a16="http://schemas.microsoft.com/office/drawing/2014/main" id="{A437C84B-726E-1046-ABB3-EB42AEF3A469}"/>
              </a:ext>
            </a:extLst>
          </p:cNvPr>
          <p:cNvSpPr txBox="1">
            <a:spLocks/>
          </p:cNvSpPr>
          <p:nvPr/>
        </p:nvSpPr>
        <p:spPr>
          <a:xfrm>
            <a:off x="725075" y="2522816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solidFill>
                  <a:srgbClr val="C00000"/>
                </a:solidFill>
              </a:rPr>
              <a:t>Lock_X(A)</a:t>
            </a:r>
          </a:p>
        </p:txBody>
      </p:sp>
      <p:sp>
        <p:nvSpPr>
          <p:cNvPr id="11" name="Google Shape;347;p53">
            <a:extLst>
              <a:ext uri="{FF2B5EF4-FFF2-40B4-BE49-F238E27FC236}">
                <a16:creationId xmlns:a16="http://schemas.microsoft.com/office/drawing/2014/main" id="{9B2B7D5D-3094-2E45-9CC6-01D3F5CE6A64}"/>
              </a:ext>
            </a:extLst>
          </p:cNvPr>
          <p:cNvSpPr txBox="1">
            <a:spLocks/>
          </p:cNvSpPr>
          <p:nvPr/>
        </p:nvSpPr>
        <p:spPr>
          <a:xfrm>
            <a:off x="1983450" y="2522816"/>
            <a:ext cx="14994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Unlock_X</a:t>
            </a:r>
            <a:r>
              <a:rPr lang="en-US" sz="1800" dirty="0">
                <a:solidFill>
                  <a:srgbClr val="C00000"/>
                </a:solidFill>
              </a:rPr>
              <a:t>(A)</a:t>
            </a:r>
          </a:p>
        </p:txBody>
      </p:sp>
      <p:sp>
        <p:nvSpPr>
          <p:cNvPr id="12" name="Google Shape;344;p53">
            <a:extLst>
              <a:ext uri="{FF2B5EF4-FFF2-40B4-BE49-F238E27FC236}">
                <a16:creationId xmlns:a16="http://schemas.microsoft.com/office/drawing/2014/main" id="{2CF4AFBB-74BD-854B-97BB-D1477592AF5B}"/>
              </a:ext>
            </a:extLst>
          </p:cNvPr>
          <p:cNvSpPr txBox="1">
            <a:spLocks/>
          </p:cNvSpPr>
          <p:nvPr/>
        </p:nvSpPr>
        <p:spPr>
          <a:xfrm>
            <a:off x="2093100" y="4008466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solidFill>
                  <a:srgbClr val="C00000"/>
                </a:solidFill>
              </a:rPr>
              <a:t>Lock_X(B)</a:t>
            </a:r>
          </a:p>
        </p:txBody>
      </p:sp>
    </p:spTree>
    <p:extLst>
      <p:ext uri="{BB962C8B-B14F-4D97-AF65-F5344CB8AC3E}">
        <p14:creationId xmlns:p14="http://schemas.microsoft.com/office/powerpoint/2010/main" val="35753635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2A50-9309-A343-AC60-51EBF3C5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2PL:</a:t>
            </a:r>
            <a:r>
              <a:rPr lang="zh-CN" altLang="en-US" dirty="0"/>
              <a:t> </a:t>
            </a:r>
            <a:r>
              <a:rPr lang="en-US" altLang="zh-CN" dirty="0"/>
              <a:t>Releasing</a:t>
            </a:r>
            <a:r>
              <a:rPr lang="zh-CN" altLang="en-US" dirty="0"/>
              <a:t> </a:t>
            </a:r>
            <a:r>
              <a:rPr lang="en-US" altLang="zh-CN" dirty="0"/>
              <a:t>locks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soon?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67DBB-0BAE-DB4E-8C41-30CEED53B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753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What</a:t>
            </a:r>
            <a:r>
              <a:rPr lang="zh-CN" altLang="en-US" sz="2400" dirty="0"/>
              <a:t> </a:t>
            </a:r>
            <a:r>
              <a:rPr lang="en-US" altLang="zh-CN" sz="2400" dirty="0"/>
              <a:t>if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release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lock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soon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can?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74FC8-94EA-3F44-9A04-D1F5D57B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8DF0D-AE3E-7F4F-B70F-E8DCF27B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2CA6F-10FF-334C-A21D-15CF7877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Google Shape;340;p53">
            <a:extLst>
              <a:ext uri="{FF2B5EF4-FFF2-40B4-BE49-F238E27FC236}">
                <a16:creationId xmlns:a16="http://schemas.microsoft.com/office/drawing/2014/main" id="{0480F3DB-B875-9D41-9B19-D1FAF7DE3A9F}"/>
              </a:ext>
            </a:extLst>
          </p:cNvPr>
          <p:cNvSpPr txBox="1"/>
          <p:nvPr/>
        </p:nvSpPr>
        <p:spPr>
          <a:xfrm>
            <a:off x="7933475" y="3894416"/>
            <a:ext cx="7521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00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Google Shape;341;p53">
            <a:extLst>
              <a:ext uri="{FF2B5EF4-FFF2-40B4-BE49-F238E27FC236}">
                <a16:creationId xmlns:a16="http://schemas.microsoft.com/office/drawing/2014/main" id="{0D0A1973-B2A8-DB43-95BD-6BEA4269DCC6}"/>
              </a:ext>
            </a:extLst>
          </p:cNvPr>
          <p:cNvSpPr txBox="1">
            <a:spLocks/>
          </p:cNvSpPr>
          <p:nvPr/>
        </p:nvSpPr>
        <p:spPr>
          <a:xfrm>
            <a:off x="311700" y="2774216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</a:t>
            </a:r>
            <a:r>
              <a:rPr lang="en-US" sz="2400" dirty="0">
                <a:solidFill>
                  <a:srgbClr val="0070C0"/>
                </a:solidFill>
              </a:rPr>
              <a:t>W(A),                               </a:t>
            </a:r>
            <a:r>
              <a:rPr lang="en-US" sz="2400" dirty="0">
                <a:solidFill>
                  <a:schemeClr val="dk1"/>
                </a:solidFill>
              </a:rPr>
              <a:t>Abort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     </a:t>
            </a:r>
            <a:r>
              <a:rPr lang="en-US" sz="2400" dirty="0">
                <a:solidFill>
                  <a:schemeClr val="accent2"/>
                </a:solidFill>
              </a:rPr>
              <a:t>R(B), W(B), </a:t>
            </a:r>
            <a:r>
              <a:rPr lang="en-US" sz="2400" dirty="0">
                <a:solidFill>
                  <a:srgbClr val="0070C0"/>
                </a:solidFill>
              </a:rPr>
              <a:t>R(A)      </a:t>
            </a:r>
            <a:r>
              <a:rPr lang="zh-CN" altLang="en-US" sz="2400" dirty="0">
                <a:solidFill>
                  <a:srgbClr val="0070C0"/>
                </a:solidFill>
              </a:rPr>
              <a:t>        </a:t>
            </a:r>
            <a:r>
              <a:rPr lang="en-US" altLang="zh-CN" sz="2400" dirty="0"/>
              <a:t>Abort</a:t>
            </a:r>
            <a:r>
              <a:rPr lang="en-US" sz="2400" dirty="0">
                <a:solidFill>
                  <a:srgbClr val="0070C0"/>
                </a:solidFill>
              </a:rPr>
              <a:t>       </a:t>
            </a:r>
            <a:r>
              <a:rPr lang="en-US" sz="2400" dirty="0">
                <a:solidFill>
                  <a:srgbClr val="FFFFFF"/>
                </a:solidFill>
              </a:rPr>
              <a:t>Abort</a:t>
            </a:r>
          </a:p>
        </p:txBody>
      </p:sp>
      <p:cxnSp>
        <p:nvCxnSpPr>
          <p:cNvPr id="9" name="Google Shape;342;p53">
            <a:extLst>
              <a:ext uri="{FF2B5EF4-FFF2-40B4-BE49-F238E27FC236}">
                <a16:creationId xmlns:a16="http://schemas.microsoft.com/office/drawing/2014/main" id="{E44911E3-D3B5-CF48-9FCB-26080235AC49}"/>
              </a:ext>
            </a:extLst>
          </p:cNvPr>
          <p:cNvCxnSpPr/>
          <p:nvPr/>
        </p:nvCxnSpPr>
        <p:spPr>
          <a:xfrm>
            <a:off x="433700" y="3946641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343;p53">
            <a:extLst>
              <a:ext uri="{FF2B5EF4-FFF2-40B4-BE49-F238E27FC236}">
                <a16:creationId xmlns:a16="http://schemas.microsoft.com/office/drawing/2014/main" id="{A437C84B-726E-1046-ABB3-EB42AEF3A469}"/>
              </a:ext>
            </a:extLst>
          </p:cNvPr>
          <p:cNvSpPr txBox="1">
            <a:spLocks/>
          </p:cNvSpPr>
          <p:nvPr/>
        </p:nvSpPr>
        <p:spPr>
          <a:xfrm>
            <a:off x="725075" y="2522816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solidFill>
                  <a:srgbClr val="C00000"/>
                </a:solidFill>
              </a:rPr>
              <a:t>Lock_X(A)</a:t>
            </a:r>
          </a:p>
        </p:txBody>
      </p:sp>
      <p:sp>
        <p:nvSpPr>
          <p:cNvPr id="11" name="Google Shape;347;p53">
            <a:extLst>
              <a:ext uri="{FF2B5EF4-FFF2-40B4-BE49-F238E27FC236}">
                <a16:creationId xmlns:a16="http://schemas.microsoft.com/office/drawing/2014/main" id="{9B2B7D5D-3094-2E45-9CC6-01D3F5CE6A64}"/>
              </a:ext>
            </a:extLst>
          </p:cNvPr>
          <p:cNvSpPr txBox="1">
            <a:spLocks/>
          </p:cNvSpPr>
          <p:nvPr/>
        </p:nvSpPr>
        <p:spPr>
          <a:xfrm>
            <a:off x="1983450" y="2522816"/>
            <a:ext cx="14994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Unlock_X</a:t>
            </a:r>
            <a:r>
              <a:rPr lang="en-US" sz="1800" dirty="0">
                <a:solidFill>
                  <a:srgbClr val="C00000"/>
                </a:solidFill>
              </a:rPr>
              <a:t>(A)</a:t>
            </a:r>
          </a:p>
        </p:txBody>
      </p:sp>
      <p:sp>
        <p:nvSpPr>
          <p:cNvPr id="12" name="Google Shape;344;p53">
            <a:extLst>
              <a:ext uri="{FF2B5EF4-FFF2-40B4-BE49-F238E27FC236}">
                <a16:creationId xmlns:a16="http://schemas.microsoft.com/office/drawing/2014/main" id="{2CF4AFBB-74BD-854B-97BB-D1477592AF5B}"/>
              </a:ext>
            </a:extLst>
          </p:cNvPr>
          <p:cNvSpPr txBox="1">
            <a:spLocks/>
          </p:cNvSpPr>
          <p:nvPr/>
        </p:nvSpPr>
        <p:spPr>
          <a:xfrm>
            <a:off x="2093100" y="4008466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solidFill>
                  <a:srgbClr val="C00000"/>
                </a:solidFill>
              </a:rPr>
              <a:t>Lock_X(B)</a:t>
            </a:r>
          </a:p>
        </p:txBody>
      </p:sp>
      <p:sp>
        <p:nvSpPr>
          <p:cNvPr id="13" name="Google Shape;345;p53">
            <a:extLst>
              <a:ext uri="{FF2B5EF4-FFF2-40B4-BE49-F238E27FC236}">
                <a16:creationId xmlns:a16="http://schemas.microsoft.com/office/drawing/2014/main" id="{A182722A-DD33-FF4C-8635-D2029130872E}"/>
              </a:ext>
            </a:extLst>
          </p:cNvPr>
          <p:cNvSpPr txBox="1">
            <a:spLocks/>
          </p:cNvSpPr>
          <p:nvPr/>
        </p:nvSpPr>
        <p:spPr>
          <a:xfrm>
            <a:off x="3318700" y="4008466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solidFill>
                  <a:srgbClr val="C00000"/>
                </a:solidFill>
              </a:rPr>
              <a:t>Lock_S(A)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6BC98B6-1346-1C44-9E75-79284439BE62}"/>
                  </a:ext>
                </a:extLst>
              </p14:cNvPr>
              <p14:cNvContentPartPr/>
              <p14:nvPr/>
            </p14:nvContentPartPr>
            <p14:xfrm>
              <a:off x="4149720" y="3814560"/>
              <a:ext cx="581760" cy="74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6BC98B6-1346-1C44-9E75-79284439BE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3520" y="3798360"/>
                <a:ext cx="614160" cy="10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28865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2A50-9309-A343-AC60-51EBF3C5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2PL:</a:t>
            </a:r>
            <a:r>
              <a:rPr lang="zh-CN" altLang="en-US" dirty="0"/>
              <a:t> </a:t>
            </a:r>
            <a:r>
              <a:rPr lang="en-US" altLang="zh-CN" dirty="0"/>
              <a:t>Releasing</a:t>
            </a:r>
            <a:r>
              <a:rPr lang="zh-CN" altLang="en-US" dirty="0"/>
              <a:t> </a:t>
            </a:r>
            <a:r>
              <a:rPr lang="en-US" altLang="zh-CN" dirty="0"/>
              <a:t>locks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soon?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67DBB-0BAE-DB4E-8C41-30CEED53B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What</a:t>
            </a:r>
            <a:r>
              <a:rPr lang="zh-CN" altLang="en-US" sz="2400" dirty="0"/>
              <a:t> </a:t>
            </a:r>
            <a:r>
              <a:rPr lang="en-US" altLang="zh-CN" sz="2400" dirty="0"/>
              <a:t>if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release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lock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soon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can?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74FC8-94EA-3F44-9A04-D1F5D57B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8DF0D-AE3E-7F4F-B70F-E8DCF27B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2CA6F-10FF-334C-A21D-15CF7877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7" name="Google Shape;340;p53">
            <a:extLst>
              <a:ext uri="{FF2B5EF4-FFF2-40B4-BE49-F238E27FC236}">
                <a16:creationId xmlns:a16="http://schemas.microsoft.com/office/drawing/2014/main" id="{0480F3DB-B875-9D41-9B19-D1FAF7DE3A9F}"/>
              </a:ext>
            </a:extLst>
          </p:cNvPr>
          <p:cNvSpPr txBox="1"/>
          <p:nvPr/>
        </p:nvSpPr>
        <p:spPr>
          <a:xfrm>
            <a:off x="7933475" y="3894416"/>
            <a:ext cx="7521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00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Google Shape;341;p53">
            <a:extLst>
              <a:ext uri="{FF2B5EF4-FFF2-40B4-BE49-F238E27FC236}">
                <a16:creationId xmlns:a16="http://schemas.microsoft.com/office/drawing/2014/main" id="{0D0A1973-B2A8-DB43-95BD-6BEA4269DCC6}"/>
              </a:ext>
            </a:extLst>
          </p:cNvPr>
          <p:cNvSpPr txBox="1">
            <a:spLocks/>
          </p:cNvSpPr>
          <p:nvPr/>
        </p:nvSpPr>
        <p:spPr>
          <a:xfrm>
            <a:off x="311700" y="2774216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</a:t>
            </a:r>
            <a:r>
              <a:rPr lang="en-US" sz="2400" dirty="0">
                <a:solidFill>
                  <a:srgbClr val="0070C0"/>
                </a:solidFill>
              </a:rPr>
              <a:t>W(A),                               </a:t>
            </a:r>
            <a:r>
              <a:rPr lang="en-US" sz="2400" dirty="0">
                <a:solidFill>
                  <a:schemeClr val="dk1"/>
                </a:solidFill>
              </a:rPr>
              <a:t>Abort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     </a:t>
            </a:r>
            <a:r>
              <a:rPr lang="en-US" sz="2400" dirty="0">
                <a:solidFill>
                  <a:schemeClr val="accent2"/>
                </a:solidFill>
              </a:rPr>
              <a:t>R(B), W(B), </a:t>
            </a:r>
            <a:r>
              <a:rPr lang="en-US" sz="2400" dirty="0">
                <a:solidFill>
                  <a:srgbClr val="0070C0"/>
                </a:solidFill>
              </a:rPr>
              <a:t>R(A)      </a:t>
            </a:r>
            <a:r>
              <a:rPr lang="zh-CN" altLang="en-US" sz="2400" dirty="0">
                <a:solidFill>
                  <a:srgbClr val="0070C0"/>
                </a:solidFill>
              </a:rPr>
              <a:t>        </a:t>
            </a:r>
            <a:r>
              <a:rPr lang="en-US" altLang="zh-CN" sz="2400" dirty="0"/>
              <a:t>Abort</a:t>
            </a:r>
            <a:r>
              <a:rPr lang="en-US" sz="2400" dirty="0">
                <a:solidFill>
                  <a:srgbClr val="0070C0"/>
                </a:solidFill>
              </a:rPr>
              <a:t>       </a:t>
            </a:r>
            <a:r>
              <a:rPr lang="en-US" sz="2400" dirty="0">
                <a:solidFill>
                  <a:srgbClr val="FFFFFF"/>
                </a:solidFill>
              </a:rPr>
              <a:t>Abort</a:t>
            </a:r>
          </a:p>
        </p:txBody>
      </p:sp>
      <p:cxnSp>
        <p:nvCxnSpPr>
          <p:cNvPr id="9" name="Google Shape;342;p53">
            <a:extLst>
              <a:ext uri="{FF2B5EF4-FFF2-40B4-BE49-F238E27FC236}">
                <a16:creationId xmlns:a16="http://schemas.microsoft.com/office/drawing/2014/main" id="{E44911E3-D3B5-CF48-9FCB-26080235AC49}"/>
              </a:ext>
            </a:extLst>
          </p:cNvPr>
          <p:cNvCxnSpPr/>
          <p:nvPr/>
        </p:nvCxnSpPr>
        <p:spPr>
          <a:xfrm>
            <a:off x="433700" y="3946641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343;p53">
            <a:extLst>
              <a:ext uri="{FF2B5EF4-FFF2-40B4-BE49-F238E27FC236}">
                <a16:creationId xmlns:a16="http://schemas.microsoft.com/office/drawing/2014/main" id="{A437C84B-726E-1046-ABB3-EB42AEF3A469}"/>
              </a:ext>
            </a:extLst>
          </p:cNvPr>
          <p:cNvSpPr txBox="1">
            <a:spLocks/>
          </p:cNvSpPr>
          <p:nvPr/>
        </p:nvSpPr>
        <p:spPr>
          <a:xfrm>
            <a:off x="725075" y="2522816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solidFill>
                  <a:srgbClr val="C00000"/>
                </a:solidFill>
              </a:rPr>
              <a:t>Lock_X(A)</a:t>
            </a:r>
          </a:p>
        </p:txBody>
      </p:sp>
      <p:sp>
        <p:nvSpPr>
          <p:cNvPr id="11" name="Google Shape;344;p53">
            <a:extLst>
              <a:ext uri="{FF2B5EF4-FFF2-40B4-BE49-F238E27FC236}">
                <a16:creationId xmlns:a16="http://schemas.microsoft.com/office/drawing/2014/main" id="{A58CAF24-4BDF-DA41-928F-6F7DFDCCDF5E}"/>
              </a:ext>
            </a:extLst>
          </p:cNvPr>
          <p:cNvSpPr txBox="1">
            <a:spLocks/>
          </p:cNvSpPr>
          <p:nvPr/>
        </p:nvSpPr>
        <p:spPr>
          <a:xfrm>
            <a:off x="2093100" y="4008466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solidFill>
                  <a:srgbClr val="C00000"/>
                </a:solidFill>
              </a:rPr>
              <a:t>Lock_X(B)</a:t>
            </a:r>
          </a:p>
        </p:txBody>
      </p:sp>
      <p:sp>
        <p:nvSpPr>
          <p:cNvPr id="12" name="Google Shape;345;p53">
            <a:extLst>
              <a:ext uri="{FF2B5EF4-FFF2-40B4-BE49-F238E27FC236}">
                <a16:creationId xmlns:a16="http://schemas.microsoft.com/office/drawing/2014/main" id="{E6E80C5B-A40E-254E-9AF2-2143C17113CE}"/>
              </a:ext>
            </a:extLst>
          </p:cNvPr>
          <p:cNvSpPr txBox="1">
            <a:spLocks/>
          </p:cNvSpPr>
          <p:nvPr/>
        </p:nvSpPr>
        <p:spPr>
          <a:xfrm>
            <a:off x="3318700" y="4008466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solidFill>
                  <a:srgbClr val="C00000"/>
                </a:solidFill>
              </a:rPr>
              <a:t>Lock_S(A)</a:t>
            </a:r>
          </a:p>
        </p:txBody>
      </p:sp>
      <p:sp>
        <p:nvSpPr>
          <p:cNvPr id="13" name="Google Shape;347;p53">
            <a:extLst>
              <a:ext uri="{FF2B5EF4-FFF2-40B4-BE49-F238E27FC236}">
                <a16:creationId xmlns:a16="http://schemas.microsoft.com/office/drawing/2014/main" id="{E6FD558C-D14E-EB4D-A8B2-6FC8AE75CAB0}"/>
              </a:ext>
            </a:extLst>
          </p:cNvPr>
          <p:cNvSpPr txBox="1">
            <a:spLocks/>
          </p:cNvSpPr>
          <p:nvPr/>
        </p:nvSpPr>
        <p:spPr>
          <a:xfrm>
            <a:off x="1983450" y="2522816"/>
            <a:ext cx="14994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Unlock_X</a:t>
            </a:r>
            <a:r>
              <a:rPr lang="en-US" sz="1800" dirty="0">
                <a:solidFill>
                  <a:srgbClr val="C00000"/>
                </a:solidFill>
              </a:rPr>
              <a:t>(A)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617C3AF-CE9C-3945-A31C-0FDD81ECD90C}"/>
              </a:ext>
            </a:extLst>
          </p:cNvPr>
          <p:cNvSpPr txBox="1">
            <a:spLocks/>
          </p:cNvSpPr>
          <p:nvPr/>
        </p:nvSpPr>
        <p:spPr>
          <a:xfrm>
            <a:off x="628650" y="4820705"/>
            <a:ext cx="7886700" cy="753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Rollback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T1</a:t>
            </a:r>
            <a:r>
              <a:rPr lang="zh-CN" altLang="en-US" sz="2400" dirty="0"/>
              <a:t> </a:t>
            </a:r>
            <a:r>
              <a:rPr lang="en-US" altLang="zh-CN" sz="2400" dirty="0"/>
              <a:t>requires</a:t>
            </a:r>
            <a:r>
              <a:rPr lang="zh-CN" altLang="en-US" sz="2400" dirty="0"/>
              <a:t> </a:t>
            </a:r>
            <a:r>
              <a:rPr lang="en-US" altLang="zh-CN" sz="2400" dirty="0"/>
              <a:t>rollback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T2,</a:t>
            </a:r>
            <a:r>
              <a:rPr lang="zh-CN" altLang="en-US" sz="2400" dirty="0"/>
              <a:t> </a:t>
            </a:r>
            <a:r>
              <a:rPr lang="en-US" altLang="zh-CN" sz="2400" dirty="0"/>
              <a:t>since</a:t>
            </a:r>
            <a:r>
              <a:rPr lang="zh-CN" altLang="en-US" sz="2400" dirty="0"/>
              <a:t> </a:t>
            </a:r>
            <a:r>
              <a:rPr lang="en-US" altLang="zh-CN" sz="2400" dirty="0"/>
              <a:t>T2 reads a value written by T1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ABF7445-11CD-8E49-832A-648BA6B4C9C4}"/>
                  </a:ext>
                </a:extLst>
              </p14:cNvPr>
              <p14:cNvContentPartPr/>
              <p14:nvPr/>
            </p14:nvContentPartPr>
            <p14:xfrm>
              <a:off x="4066200" y="3335040"/>
              <a:ext cx="1604520" cy="526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ABF7445-11CD-8E49-832A-648BA6B4C9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4600" y="3317760"/>
                <a:ext cx="1642320" cy="56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14595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2A50-9309-A343-AC60-51EBF3C5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2PL:</a:t>
            </a:r>
            <a:r>
              <a:rPr lang="zh-CN" altLang="en-US" dirty="0"/>
              <a:t> </a:t>
            </a:r>
            <a:r>
              <a:rPr lang="en-US" altLang="zh-CN" dirty="0"/>
              <a:t>Releasing</a:t>
            </a:r>
            <a:r>
              <a:rPr lang="zh-CN" altLang="en-US" dirty="0"/>
              <a:t> </a:t>
            </a:r>
            <a:r>
              <a:rPr lang="en-US" altLang="zh-CN" dirty="0"/>
              <a:t>locks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soon?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67DBB-0BAE-DB4E-8C41-30CEED53B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What</a:t>
            </a:r>
            <a:r>
              <a:rPr lang="zh-CN" altLang="en-US" sz="2400" dirty="0"/>
              <a:t> </a:t>
            </a:r>
            <a:r>
              <a:rPr lang="en-US" altLang="zh-CN" sz="2400" dirty="0"/>
              <a:t>if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release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lock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soon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can?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74FC8-94EA-3F44-9A04-D1F5D57B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8DF0D-AE3E-7F4F-B70F-E8DCF27B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2CA6F-10FF-334C-A21D-15CF7877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7" name="Google Shape;340;p53">
            <a:extLst>
              <a:ext uri="{FF2B5EF4-FFF2-40B4-BE49-F238E27FC236}">
                <a16:creationId xmlns:a16="http://schemas.microsoft.com/office/drawing/2014/main" id="{0480F3DB-B875-9D41-9B19-D1FAF7DE3A9F}"/>
              </a:ext>
            </a:extLst>
          </p:cNvPr>
          <p:cNvSpPr txBox="1"/>
          <p:nvPr/>
        </p:nvSpPr>
        <p:spPr>
          <a:xfrm>
            <a:off x="7933475" y="3894416"/>
            <a:ext cx="7521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  <a:endParaRPr sz="200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Google Shape;341;p53">
            <a:extLst>
              <a:ext uri="{FF2B5EF4-FFF2-40B4-BE49-F238E27FC236}">
                <a16:creationId xmlns:a16="http://schemas.microsoft.com/office/drawing/2014/main" id="{0D0A1973-B2A8-DB43-95BD-6BEA4269DCC6}"/>
              </a:ext>
            </a:extLst>
          </p:cNvPr>
          <p:cNvSpPr txBox="1">
            <a:spLocks/>
          </p:cNvSpPr>
          <p:nvPr/>
        </p:nvSpPr>
        <p:spPr>
          <a:xfrm>
            <a:off x="311700" y="2774216"/>
            <a:ext cx="8520600" cy="111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T1: R(A), </a:t>
            </a:r>
            <a:r>
              <a:rPr lang="en-US" sz="2400" dirty="0">
                <a:solidFill>
                  <a:srgbClr val="0070C0"/>
                </a:solidFill>
              </a:rPr>
              <a:t>W(A),                               </a:t>
            </a:r>
            <a:r>
              <a:rPr lang="en-US" sz="2400" dirty="0">
                <a:solidFill>
                  <a:schemeClr val="dk1"/>
                </a:solidFill>
              </a:rPr>
              <a:t>Abort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</a:rPr>
              <a:t>T2:                      </a:t>
            </a:r>
            <a:r>
              <a:rPr lang="en-US" sz="2400" dirty="0">
                <a:solidFill>
                  <a:schemeClr val="accent2"/>
                </a:solidFill>
              </a:rPr>
              <a:t>R(B), W(B), </a:t>
            </a:r>
            <a:r>
              <a:rPr lang="en-US" sz="2400" dirty="0">
                <a:solidFill>
                  <a:srgbClr val="0070C0"/>
                </a:solidFill>
              </a:rPr>
              <a:t>R(A)      </a:t>
            </a:r>
            <a:r>
              <a:rPr lang="zh-CN" altLang="en-US" sz="2400" dirty="0">
                <a:solidFill>
                  <a:srgbClr val="0070C0"/>
                </a:solidFill>
              </a:rPr>
              <a:t>        </a:t>
            </a:r>
            <a:r>
              <a:rPr lang="en-US" altLang="zh-CN" sz="2400" dirty="0"/>
              <a:t>Abort</a:t>
            </a:r>
            <a:r>
              <a:rPr lang="en-US" sz="2400" dirty="0">
                <a:solidFill>
                  <a:srgbClr val="0070C0"/>
                </a:solidFill>
              </a:rPr>
              <a:t>       </a:t>
            </a:r>
            <a:r>
              <a:rPr lang="en-US" sz="2400" dirty="0">
                <a:solidFill>
                  <a:srgbClr val="FFFFFF"/>
                </a:solidFill>
              </a:rPr>
              <a:t>Abort</a:t>
            </a:r>
          </a:p>
        </p:txBody>
      </p:sp>
      <p:cxnSp>
        <p:nvCxnSpPr>
          <p:cNvPr id="9" name="Google Shape;342;p53">
            <a:extLst>
              <a:ext uri="{FF2B5EF4-FFF2-40B4-BE49-F238E27FC236}">
                <a16:creationId xmlns:a16="http://schemas.microsoft.com/office/drawing/2014/main" id="{E44911E3-D3B5-CF48-9FCB-26080235AC49}"/>
              </a:ext>
            </a:extLst>
          </p:cNvPr>
          <p:cNvCxnSpPr/>
          <p:nvPr/>
        </p:nvCxnSpPr>
        <p:spPr>
          <a:xfrm>
            <a:off x="433700" y="3946641"/>
            <a:ext cx="81279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343;p53">
            <a:extLst>
              <a:ext uri="{FF2B5EF4-FFF2-40B4-BE49-F238E27FC236}">
                <a16:creationId xmlns:a16="http://schemas.microsoft.com/office/drawing/2014/main" id="{A437C84B-726E-1046-ABB3-EB42AEF3A469}"/>
              </a:ext>
            </a:extLst>
          </p:cNvPr>
          <p:cNvSpPr txBox="1">
            <a:spLocks/>
          </p:cNvSpPr>
          <p:nvPr/>
        </p:nvSpPr>
        <p:spPr>
          <a:xfrm>
            <a:off x="725075" y="2522816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solidFill>
                  <a:srgbClr val="C00000"/>
                </a:solidFill>
              </a:rPr>
              <a:t>Lock_X(A)</a:t>
            </a:r>
          </a:p>
        </p:txBody>
      </p:sp>
      <p:sp>
        <p:nvSpPr>
          <p:cNvPr id="11" name="Google Shape;344;p53">
            <a:extLst>
              <a:ext uri="{FF2B5EF4-FFF2-40B4-BE49-F238E27FC236}">
                <a16:creationId xmlns:a16="http://schemas.microsoft.com/office/drawing/2014/main" id="{A58CAF24-4BDF-DA41-928F-6F7DFDCCDF5E}"/>
              </a:ext>
            </a:extLst>
          </p:cNvPr>
          <p:cNvSpPr txBox="1">
            <a:spLocks/>
          </p:cNvSpPr>
          <p:nvPr/>
        </p:nvSpPr>
        <p:spPr>
          <a:xfrm>
            <a:off x="2093100" y="4008466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solidFill>
                  <a:srgbClr val="C00000"/>
                </a:solidFill>
              </a:rPr>
              <a:t>Lock_X(B)</a:t>
            </a:r>
          </a:p>
        </p:txBody>
      </p:sp>
      <p:sp>
        <p:nvSpPr>
          <p:cNvPr id="12" name="Google Shape;345;p53">
            <a:extLst>
              <a:ext uri="{FF2B5EF4-FFF2-40B4-BE49-F238E27FC236}">
                <a16:creationId xmlns:a16="http://schemas.microsoft.com/office/drawing/2014/main" id="{E6E80C5B-A40E-254E-9AF2-2143C17113CE}"/>
              </a:ext>
            </a:extLst>
          </p:cNvPr>
          <p:cNvSpPr txBox="1">
            <a:spLocks/>
          </p:cNvSpPr>
          <p:nvPr/>
        </p:nvSpPr>
        <p:spPr>
          <a:xfrm>
            <a:off x="3318700" y="4008466"/>
            <a:ext cx="12801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solidFill>
                  <a:srgbClr val="C00000"/>
                </a:solidFill>
              </a:rPr>
              <a:t>Lock_S(A)</a:t>
            </a:r>
          </a:p>
        </p:txBody>
      </p:sp>
      <p:sp>
        <p:nvSpPr>
          <p:cNvPr id="13" name="Google Shape;347;p53">
            <a:extLst>
              <a:ext uri="{FF2B5EF4-FFF2-40B4-BE49-F238E27FC236}">
                <a16:creationId xmlns:a16="http://schemas.microsoft.com/office/drawing/2014/main" id="{E6FD558C-D14E-EB4D-A8B2-6FC8AE75CAB0}"/>
              </a:ext>
            </a:extLst>
          </p:cNvPr>
          <p:cNvSpPr txBox="1">
            <a:spLocks/>
          </p:cNvSpPr>
          <p:nvPr/>
        </p:nvSpPr>
        <p:spPr>
          <a:xfrm>
            <a:off x="1983450" y="2522816"/>
            <a:ext cx="1499400" cy="42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C00000"/>
                </a:solidFill>
              </a:rPr>
              <a:t>Unlock_X</a:t>
            </a:r>
            <a:r>
              <a:rPr lang="en-US" sz="1800" dirty="0">
                <a:solidFill>
                  <a:srgbClr val="C00000"/>
                </a:solidFill>
              </a:rPr>
              <a:t>(A)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617C3AF-CE9C-3945-A31C-0FDD81ECD90C}"/>
              </a:ext>
            </a:extLst>
          </p:cNvPr>
          <p:cNvSpPr txBox="1">
            <a:spLocks/>
          </p:cNvSpPr>
          <p:nvPr/>
        </p:nvSpPr>
        <p:spPr>
          <a:xfrm>
            <a:off x="628650" y="4820705"/>
            <a:ext cx="7886700" cy="753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Rollback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T1</a:t>
            </a:r>
            <a:r>
              <a:rPr lang="zh-CN" altLang="en-US" sz="2400" dirty="0"/>
              <a:t> </a:t>
            </a:r>
            <a:r>
              <a:rPr lang="en-US" altLang="zh-CN" sz="2400" dirty="0"/>
              <a:t>requires</a:t>
            </a:r>
            <a:r>
              <a:rPr lang="zh-CN" altLang="en-US" sz="2400" dirty="0"/>
              <a:t> </a:t>
            </a:r>
            <a:r>
              <a:rPr lang="en-US" altLang="zh-CN" sz="2400" dirty="0"/>
              <a:t>rollback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T2,</a:t>
            </a:r>
            <a:r>
              <a:rPr lang="zh-CN" altLang="en-US" sz="2400" dirty="0"/>
              <a:t> </a:t>
            </a:r>
            <a:r>
              <a:rPr lang="en-US" altLang="zh-CN" sz="2400" dirty="0"/>
              <a:t>since</a:t>
            </a:r>
            <a:r>
              <a:rPr lang="zh-CN" altLang="en-US" sz="2400" dirty="0"/>
              <a:t> </a:t>
            </a:r>
            <a:r>
              <a:rPr lang="en-US" altLang="zh-CN" sz="2400" dirty="0"/>
              <a:t>T2 reads a value written by T1</a:t>
            </a:r>
            <a:endParaRPr lang="en-US" sz="2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AA11DD8-C1B7-E649-B203-87C1390CAC95}"/>
              </a:ext>
            </a:extLst>
          </p:cNvPr>
          <p:cNvSpPr txBox="1">
            <a:spLocks/>
          </p:cNvSpPr>
          <p:nvPr/>
        </p:nvSpPr>
        <p:spPr>
          <a:xfrm>
            <a:off x="628650" y="5644464"/>
            <a:ext cx="7886700" cy="753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Cascading aborts: </a:t>
            </a:r>
            <a:r>
              <a:rPr lang="en-US" altLang="zh-CN" sz="2400" dirty="0"/>
              <a:t>the rollback of one </a:t>
            </a:r>
            <a:r>
              <a:rPr lang="en-US" altLang="zh-CN" sz="2400" dirty="0" err="1"/>
              <a:t>txn</a:t>
            </a:r>
            <a:r>
              <a:rPr lang="en-US" altLang="zh-CN" sz="2400" dirty="0"/>
              <a:t> causes rollback of another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49DD2E5-3155-EA47-8FEA-379F0693D856}"/>
                  </a:ext>
                </a:extLst>
              </p14:cNvPr>
              <p14:cNvContentPartPr/>
              <p14:nvPr/>
            </p14:nvContentPartPr>
            <p14:xfrm>
              <a:off x="232200" y="1028880"/>
              <a:ext cx="8617320" cy="3395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49DD2E5-3155-EA47-8FEA-379F0693D8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000" y="1012680"/>
                <a:ext cx="8655120" cy="342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97013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31DD-6D5C-DE44-A896-205EF01A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2PL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A9ECE-EFCA-0148-96A1-F2A2444B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Release locks at the end of the transaction</a:t>
            </a:r>
          </a:p>
          <a:p>
            <a:endParaRPr lang="en-US" dirty="0"/>
          </a:p>
          <a:p>
            <a:r>
              <a:rPr lang="en-US" dirty="0"/>
              <a:t>Variant of 2PL implemented by most DBs in practice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1E151-F3C9-7545-8269-A9C9E013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04653-00DF-0948-AD07-6F7E42D1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05321-7121-954C-925D-D6E3F58C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786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1CEB-A38B-7047-B693-9B7A89A5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17F93-8C16-B14B-BED9-7C7C41FD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6786-44FB-5444-A499-2C71805F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8E0506C-B703-134D-8B4A-22CBED7A50CD}"/>
              </a:ext>
            </a:extLst>
          </p:cNvPr>
          <p:cNvSpPr txBox="1">
            <a:spLocks/>
          </p:cNvSpPr>
          <p:nvPr/>
        </p:nvSpPr>
        <p:spPr>
          <a:xfrm>
            <a:off x="628650" y="2155525"/>
            <a:ext cx="7886700" cy="254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 sz="4800" dirty="0"/>
              <a:t>Q:  What if access patterns rarely, if ever, conflict?</a:t>
            </a:r>
          </a:p>
        </p:txBody>
      </p:sp>
    </p:spTree>
    <p:extLst>
      <p:ext uri="{BB962C8B-B14F-4D97-AF65-F5344CB8AC3E}">
        <p14:creationId xmlns:p14="http://schemas.microsoft.com/office/powerpoint/2010/main" val="271644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4AA84-DBB1-4A45-94EE-2E3A3CF4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concurrency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474CF-A410-DC49-B437-9ADD3DAC9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Strawman: </a:t>
            </a:r>
            <a:r>
              <a:rPr lang="en-US" dirty="0"/>
              <a:t>Just run transactions serially — prohibitively bad performance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A74DA-1DFC-CA41-BC9B-BFC066102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EF7D-8AA2-DD4C-B671-1A6FCB9B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CA23F-D501-E241-8A78-EF923FFC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082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5466B-E6A3-4E4C-83EC-082D5207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BD5AE-06E3-5645-8433-07010E99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16348C-BCEA-AF4D-8211-1DD6D3A96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Optimistic concurrency control (OCC)</a:t>
            </a:r>
          </a:p>
          <a:p>
            <a:pPr lvl="1"/>
            <a:r>
              <a:rPr lang="en-US" dirty="0"/>
              <a:t>Be optimistic, or opportunistic, that conflicts rarely happen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B4F56C0-BC56-8247-98A9-2C4052FD201B}"/>
                  </a:ext>
                </a:extLst>
              </p14:cNvPr>
              <p14:cNvContentPartPr/>
              <p14:nvPr/>
            </p14:nvContentPartPr>
            <p14:xfrm>
              <a:off x="3502800" y="2497320"/>
              <a:ext cx="2054880" cy="104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B4F56C0-BC56-8247-98A9-2C4052FD20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86600" y="2481120"/>
                <a:ext cx="2087280" cy="13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06446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99C9-1F5E-034B-A3C3-FA0CFF7F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optimistic!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6E36-E6DC-8E4E-9C6D-04AC5583D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77131"/>
            <a:ext cx="8115957" cy="4790114"/>
          </a:xfrm>
        </p:spPr>
        <p:txBody>
          <a:bodyPr>
            <a:normAutofit/>
          </a:bodyPr>
          <a:lstStyle/>
          <a:p>
            <a:r>
              <a:rPr lang="en-US" dirty="0"/>
              <a:t>Goal: Low overhead for non-conflicting </a:t>
            </a:r>
            <a:r>
              <a:rPr lang="en-US" dirty="0" err="1"/>
              <a:t>txns</a:t>
            </a:r>
            <a:endParaRPr lang="en-US" dirty="0"/>
          </a:p>
          <a:p>
            <a:endParaRPr lang="en-US" dirty="0"/>
          </a:p>
          <a:p>
            <a:r>
              <a:rPr lang="en-US" dirty="0"/>
              <a:t>Assume success!</a:t>
            </a:r>
          </a:p>
          <a:p>
            <a:pPr lvl="1"/>
            <a:r>
              <a:rPr lang="en-US" dirty="0"/>
              <a:t>Process transaction as if would succeed</a:t>
            </a:r>
          </a:p>
          <a:p>
            <a:pPr lvl="1"/>
            <a:r>
              <a:rPr lang="en-US" dirty="0"/>
              <a:t>Check for serializability only at commit time</a:t>
            </a:r>
          </a:p>
          <a:p>
            <a:pPr lvl="1"/>
            <a:r>
              <a:rPr lang="en-US" dirty="0"/>
              <a:t>If fails, abort transaction</a:t>
            </a:r>
          </a:p>
          <a:p>
            <a:endParaRPr lang="en-US" dirty="0"/>
          </a:p>
          <a:p>
            <a:r>
              <a:rPr lang="en-US" dirty="0"/>
              <a:t>Optimistic Concurrency Control (OCC) 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Higher performance </a:t>
            </a:r>
            <a:r>
              <a:rPr lang="en-US" dirty="0"/>
              <a:t>when few conflicts vs. locking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Lower performance </a:t>
            </a:r>
            <a:r>
              <a:rPr lang="en-US" dirty="0"/>
              <a:t>when many conflicts vs. locking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5FDCD-F827-7B48-A7EC-64F94655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C30BF-5BA0-5D4F-874F-7DCDCC1D8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72073-401B-5245-B080-62156210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89982F5-3F79-B147-87EA-4E62B32643D9}"/>
                  </a:ext>
                </a:extLst>
              </p14:cNvPr>
              <p14:cNvContentPartPr/>
              <p14:nvPr/>
            </p14:nvContentPartPr>
            <p14:xfrm>
              <a:off x="1053000" y="3023280"/>
              <a:ext cx="5952960" cy="2705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89982F5-3F79-B147-87EA-4E62B32643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6800" y="3007080"/>
                <a:ext cx="599076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63505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FD70-D92C-DE48-8D82-D052974A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OCC: Three-phase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A5D34-2C6A-6249-85DA-79102F642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Begin:  </a:t>
            </a:r>
            <a:r>
              <a:rPr lang="en-US" sz="2400" dirty="0"/>
              <a:t>Record timestamp marking the transaction’s beginning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14D67-AA80-3347-AD31-4775A53B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30E92-A9D6-7242-A4AE-A676BC7B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D7CC5-7F46-3640-9D50-4EEBE767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FC63303-C3AA-264A-A9BB-DD672FC98FE8}"/>
                  </a:ext>
                </a:extLst>
              </p14:cNvPr>
              <p14:cNvContentPartPr/>
              <p14:nvPr/>
            </p14:nvContentPartPr>
            <p14:xfrm>
              <a:off x="707400" y="1958040"/>
              <a:ext cx="4086360" cy="207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FC63303-C3AA-264A-A9BB-DD672FC98F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1200" y="1941840"/>
                <a:ext cx="4118760" cy="24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68367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FD70-D92C-DE48-8D82-D052974A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OCC: Three-phase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A5D34-2C6A-6249-85DA-79102F642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Begin:  </a:t>
            </a:r>
            <a:r>
              <a:rPr lang="en-US" sz="2400" dirty="0"/>
              <a:t>Record timestamp marking the transaction’s beginning</a:t>
            </a:r>
          </a:p>
          <a:p>
            <a:r>
              <a:rPr lang="en-US" b="1" dirty="0"/>
              <a:t>Modify </a:t>
            </a:r>
            <a:r>
              <a:rPr lang="en-US" dirty="0"/>
              <a:t>phase: 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Txn</a:t>
            </a:r>
            <a:r>
              <a:rPr lang="en-US" dirty="0"/>
              <a:t> can read values of committed data items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Updates only to local copies (versions) of items (in DB cache)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14D67-AA80-3347-AD31-4775A53B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30E92-A9D6-7242-A4AE-A676BC7B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D7CC5-7F46-3640-9D50-4EEBE767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2E31FEE-C2A2-2E48-8E2A-0BE11A3E9826}"/>
                  </a:ext>
                </a:extLst>
              </p14:cNvPr>
              <p14:cNvContentPartPr/>
              <p14:nvPr/>
            </p14:nvContentPartPr>
            <p14:xfrm>
              <a:off x="2577600" y="3264840"/>
              <a:ext cx="1739880" cy="80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2E31FEE-C2A2-2E48-8E2A-0BE11A3E98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61400" y="3248640"/>
                <a:ext cx="1772280" cy="11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70028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FD70-D92C-DE48-8D82-D052974A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OCC: Three-phase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A5D34-2C6A-6249-85DA-79102F642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Begin:  </a:t>
            </a:r>
            <a:r>
              <a:rPr lang="en-US" sz="2400" dirty="0"/>
              <a:t>Record timestamp marking the transaction’s beginning</a:t>
            </a:r>
          </a:p>
          <a:p>
            <a:r>
              <a:rPr lang="en-US" b="1" dirty="0"/>
              <a:t>Modify </a:t>
            </a:r>
            <a:r>
              <a:rPr lang="en-US" dirty="0"/>
              <a:t>phase: 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Txn</a:t>
            </a:r>
            <a:r>
              <a:rPr lang="en-US" dirty="0"/>
              <a:t> can read values of committed data items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Updates only to local copies (versions) of items (in DB cache)</a:t>
            </a:r>
          </a:p>
          <a:p>
            <a:r>
              <a:rPr lang="en-US" b="1" dirty="0"/>
              <a:t>Validate</a:t>
            </a:r>
            <a:r>
              <a:rPr lang="en-US" dirty="0"/>
              <a:t> phase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14D67-AA80-3347-AD31-4775A53B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30E92-A9D6-7242-A4AE-A676BC7B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D7CC5-7F46-3640-9D50-4EEBE767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682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FD70-D92C-DE48-8D82-D052974A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OCC: Three-phase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A5D34-2C6A-6249-85DA-79102F642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0"/>
            <a:ext cx="7886700" cy="5125470"/>
          </a:xfrm>
        </p:spPr>
        <p:txBody>
          <a:bodyPr>
            <a:normAutofit/>
          </a:bodyPr>
          <a:lstStyle/>
          <a:p>
            <a:r>
              <a:rPr lang="en-US" b="1" dirty="0"/>
              <a:t>Begin:  </a:t>
            </a:r>
            <a:r>
              <a:rPr lang="en-US" sz="2400" dirty="0"/>
              <a:t>Record timestamp marking the transaction’s beginning</a:t>
            </a:r>
          </a:p>
          <a:p>
            <a:r>
              <a:rPr lang="en-US" b="1" dirty="0"/>
              <a:t>Modify </a:t>
            </a:r>
            <a:r>
              <a:rPr lang="en-US" dirty="0"/>
              <a:t>phase: 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Txn</a:t>
            </a:r>
            <a:r>
              <a:rPr lang="en-US" dirty="0"/>
              <a:t> can read values of committed data items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Updates only to local copies (versions) of items (in DB cache)</a:t>
            </a:r>
          </a:p>
          <a:p>
            <a:r>
              <a:rPr lang="en-US" b="1" dirty="0"/>
              <a:t>Validate</a:t>
            </a:r>
            <a:r>
              <a:rPr lang="en-US" dirty="0"/>
              <a:t> phase</a:t>
            </a:r>
          </a:p>
          <a:p>
            <a:r>
              <a:rPr lang="en-US" b="1" dirty="0"/>
              <a:t>Commit </a:t>
            </a:r>
            <a:r>
              <a:rPr lang="en-US" dirty="0"/>
              <a:t>phase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validates, transaction’s updates applied to DB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Otherwise, transaction restarted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Care must be taken to avoid “TOCTTOU” issues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14D67-AA80-3347-AD31-4775A53B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30E92-A9D6-7242-A4AE-A676BC7B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D7CC5-7F46-3640-9D50-4EEBE767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14EA32-2AE4-F940-A6FA-6FA90C2754FE}"/>
                  </a:ext>
                </a:extLst>
              </p14:cNvPr>
              <p14:cNvContentPartPr/>
              <p14:nvPr/>
            </p14:nvContentPartPr>
            <p14:xfrm>
              <a:off x="184320" y="2574720"/>
              <a:ext cx="8845920" cy="4012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14EA32-2AE4-F940-A6FA-6FA90C2754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720" y="2553120"/>
                <a:ext cx="8883720" cy="405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24092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FD70-D92C-DE48-8D82-D052974A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OCC: Three-phase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A5D34-2C6A-6249-85DA-79102F642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0"/>
            <a:ext cx="7886700" cy="5125470"/>
          </a:xfrm>
        </p:spPr>
        <p:txBody>
          <a:bodyPr>
            <a:normAutofit/>
          </a:bodyPr>
          <a:lstStyle/>
          <a:p>
            <a:r>
              <a:rPr lang="en-US" b="1" dirty="0"/>
              <a:t>Begin:  </a:t>
            </a:r>
            <a:r>
              <a:rPr lang="en-US" sz="2400" dirty="0"/>
              <a:t>Record timestamp marking the transaction’s beginning</a:t>
            </a:r>
          </a:p>
          <a:p>
            <a:r>
              <a:rPr lang="en-US" b="1" dirty="0"/>
              <a:t>Modify </a:t>
            </a:r>
            <a:r>
              <a:rPr lang="en-US" dirty="0"/>
              <a:t>phase: 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Txn</a:t>
            </a:r>
            <a:r>
              <a:rPr lang="en-US" dirty="0"/>
              <a:t> can read values of committed data items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Updates only to local copies (versions) of items (in DB cache)</a:t>
            </a:r>
          </a:p>
          <a:p>
            <a:r>
              <a:rPr lang="en-US" b="1" dirty="0"/>
              <a:t>Validate</a:t>
            </a:r>
            <a:r>
              <a:rPr lang="en-US" dirty="0"/>
              <a:t> phase</a:t>
            </a:r>
          </a:p>
          <a:p>
            <a:r>
              <a:rPr lang="en-US" b="1" dirty="0"/>
              <a:t>Commit </a:t>
            </a:r>
            <a:r>
              <a:rPr lang="en-US" dirty="0"/>
              <a:t>phase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validates, transaction’s updates applied to DB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Otherwise, transaction restarted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Care must be taken to avoid “TOCTTOU” issues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14D67-AA80-3347-AD31-4775A53B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30E92-A9D6-7242-A4AE-A676BC7B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D7CC5-7F46-3640-9D50-4EEBE767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7" name="Google Shape;366;p56">
            <a:extLst>
              <a:ext uri="{FF2B5EF4-FFF2-40B4-BE49-F238E27FC236}">
                <a16:creationId xmlns:a16="http://schemas.microsoft.com/office/drawing/2014/main" id="{B0573A19-AF3A-6B4D-9EB8-D6D550E59695}"/>
              </a:ext>
            </a:extLst>
          </p:cNvPr>
          <p:cNvSpPr/>
          <p:nvPr/>
        </p:nvSpPr>
        <p:spPr>
          <a:xfrm>
            <a:off x="628650" y="2446244"/>
            <a:ext cx="7886700" cy="1659591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54A690-4F42-B344-A8BB-C25E5C4A853C}"/>
              </a:ext>
            </a:extLst>
          </p:cNvPr>
          <p:cNvSpPr txBox="1"/>
          <p:nvPr/>
        </p:nvSpPr>
        <p:spPr>
          <a:xfrm>
            <a:off x="6081432" y="2446244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Execute optimistically!</a:t>
            </a:r>
          </a:p>
        </p:txBody>
      </p:sp>
    </p:spTree>
    <p:extLst>
      <p:ext uri="{BB962C8B-B14F-4D97-AF65-F5344CB8AC3E}">
        <p14:creationId xmlns:p14="http://schemas.microsoft.com/office/powerpoint/2010/main" val="29990684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FD70-D92C-DE48-8D82-D052974A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OCC: Three-phase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A5D34-2C6A-6249-85DA-79102F642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0"/>
            <a:ext cx="7886700" cy="5125470"/>
          </a:xfrm>
        </p:spPr>
        <p:txBody>
          <a:bodyPr>
            <a:normAutofit/>
          </a:bodyPr>
          <a:lstStyle/>
          <a:p>
            <a:r>
              <a:rPr lang="en-US" b="1" dirty="0"/>
              <a:t>Begin:  </a:t>
            </a:r>
            <a:r>
              <a:rPr lang="en-US" sz="2400" dirty="0"/>
              <a:t>Record timestamp marking the transaction’s beginning</a:t>
            </a:r>
          </a:p>
          <a:p>
            <a:r>
              <a:rPr lang="en-US" b="1" dirty="0"/>
              <a:t>Modify </a:t>
            </a:r>
            <a:r>
              <a:rPr lang="en-US" dirty="0"/>
              <a:t>phase: 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Txn</a:t>
            </a:r>
            <a:r>
              <a:rPr lang="en-US" dirty="0"/>
              <a:t> can read values of committed data items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Updates only to local copies (versions) of items (in DB cache)</a:t>
            </a:r>
          </a:p>
          <a:p>
            <a:r>
              <a:rPr lang="en-US" b="1" dirty="0"/>
              <a:t>Validate</a:t>
            </a:r>
            <a:r>
              <a:rPr lang="en-US" dirty="0"/>
              <a:t> phase</a:t>
            </a:r>
          </a:p>
          <a:p>
            <a:r>
              <a:rPr lang="en-US" b="1" dirty="0"/>
              <a:t>Commit </a:t>
            </a:r>
            <a:r>
              <a:rPr lang="en-US" dirty="0"/>
              <a:t>phase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validates, transaction’s updates applied to DB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Otherwise, transaction restarted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Care must be taken to avoid “TOCTTOU” issues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14D67-AA80-3347-AD31-4775A53B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30E92-A9D6-7242-A4AE-A676BC7B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D7CC5-7F46-3640-9D50-4EEBE767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7" name="Google Shape;366;p56">
            <a:extLst>
              <a:ext uri="{FF2B5EF4-FFF2-40B4-BE49-F238E27FC236}">
                <a16:creationId xmlns:a16="http://schemas.microsoft.com/office/drawing/2014/main" id="{B0573A19-AF3A-6B4D-9EB8-D6D550E59695}"/>
              </a:ext>
            </a:extLst>
          </p:cNvPr>
          <p:cNvSpPr/>
          <p:nvPr/>
        </p:nvSpPr>
        <p:spPr>
          <a:xfrm>
            <a:off x="628650" y="2446244"/>
            <a:ext cx="7886700" cy="1659591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460FF-E0E9-6341-8641-3A5C1F0C76D8}"/>
              </a:ext>
            </a:extLst>
          </p:cNvPr>
          <p:cNvSpPr txBox="1"/>
          <p:nvPr/>
        </p:nvSpPr>
        <p:spPr>
          <a:xfrm>
            <a:off x="6081432" y="2446244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Execute optimistically!</a:t>
            </a:r>
          </a:p>
        </p:txBody>
      </p:sp>
      <p:sp>
        <p:nvSpPr>
          <p:cNvPr id="10" name="Google Shape;366;p56">
            <a:extLst>
              <a:ext uri="{FF2B5EF4-FFF2-40B4-BE49-F238E27FC236}">
                <a16:creationId xmlns:a16="http://schemas.microsoft.com/office/drawing/2014/main" id="{7B69F602-8653-6346-94AA-6FBDA3EBF2CD}"/>
              </a:ext>
            </a:extLst>
          </p:cNvPr>
          <p:cNvSpPr/>
          <p:nvPr/>
        </p:nvSpPr>
        <p:spPr>
          <a:xfrm>
            <a:off x="628650" y="4241320"/>
            <a:ext cx="7886700" cy="2293951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A5DF70-4ACF-9541-BD5E-B6466EC78349}"/>
              </a:ext>
            </a:extLst>
          </p:cNvPr>
          <p:cNvSpPr txBox="1"/>
          <p:nvPr/>
        </p:nvSpPr>
        <p:spPr>
          <a:xfrm>
            <a:off x="5175736" y="4566298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These should happen together!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FF6A3FD-9A1B-2143-B36D-2275BAB178E8}"/>
                  </a:ext>
                </a:extLst>
              </p14:cNvPr>
              <p14:cNvContentPartPr/>
              <p14:nvPr/>
            </p14:nvContentPartPr>
            <p14:xfrm>
              <a:off x="5207760" y="6057000"/>
              <a:ext cx="2726280" cy="573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FF6A3FD-9A1B-2143-B36D-2275BAB178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1560" y="6040800"/>
                <a:ext cx="2758680" cy="60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30128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OCC: Why validation is necessary!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525426" y="2613680"/>
            <a:ext cx="1246304" cy="768350"/>
            <a:chOff x="1275" y="1706"/>
            <a:chExt cx="1168" cy="59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338" y="1706"/>
              <a:ext cx="1043" cy="59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275" y="1740"/>
              <a:ext cx="1168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dirty="0" err="1">
                  <a:latin typeface="Arial" charset="0"/>
                  <a:ea typeface="Arial" charset="0"/>
                  <a:cs typeface="Arial" charset="0"/>
                </a:rPr>
                <a:t>txn</a:t>
              </a:r>
              <a:r>
                <a:rPr lang="en-GB" altLang="en-US" dirty="0">
                  <a:latin typeface="Arial" charset="0"/>
                  <a:ea typeface="Arial" charset="0"/>
                  <a:cs typeface="Arial" charset="0"/>
                </a:rPr>
                <a:t> coordinator</a:t>
              </a:r>
              <a:endParaRPr lang="en-US" alt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4254500" y="2692125"/>
            <a:ext cx="670637" cy="611461"/>
            <a:chOff x="3243" y="2478"/>
            <a:chExt cx="317" cy="317"/>
          </a:xfrm>
          <a:solidFill>
            <a:srgbClr val="FFDAE0"/>
          </a:solidFill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243" y="2478"/>
              <a:ext cx="317" cy="317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 sz="20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321" y="2529"/>
              <a:ext cx="181" cy="2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GB" altLang="en-US" sz="2000" dirty="0">
                  <a:latin typeface="Arial" charset="0"/>
                  <a:ea typeface="Arial" charset="0"/>
                  <a:cs typeface="Arial" charset="0"/>
                </a:rPr>
                <a:t>O</a:t>
              </a:r>
              <a:endParaRPr lang="en-US" altLang="en-US" sz="2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54500" y="4401976"/>
            <a:ext cx="670637" cy="611461"/>
            <a:chOff x="4585892" y="4149725"/>
            <a:chExt cx="503237" cy="503238"/>
          </a:xfrm>
          <a:solidFill>
            <a:srgbClr val="FFDAE0"/>
          </a:solidFill>
        </p:grpSpPr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4585892" y="4149725"/>
              <a:ext cx="503237" cy="503238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 sz="20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 flipH="1">
              <a:off x="4691427" y="4229484"/>
              <a:ext cx="300037" cy="32929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GB" altLang="en-US" sz="2000" dirty="0">
                  <a:latin typeface="Arial" charset="0"/>
                  <a:ea typeface="Arial" charset="0"/>
                  <a:cs typeface="Arial" charset="0"/>
                </a:rPr>
                <a:t>Q</a:t>
              </a:r>
              <a:endParaRPr lang="en-US" altLang="en-US" sz="2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4254500" y="3570181"/>
            <a:ext cx="670637" cy="611461"/>
            <a:chOff x="4196" y="1934"/>
            <a:chExt cx="317" cy="317"/>
          </a:xfrm>
          <a:solidFill>
            <a:srgbClr val="FFDAE0"/>
          </a:solidFill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4196" y="1934"/>
              <a:ext cx="317" cy="317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 sz="20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277" y="1985"/>
              <a:ext cx="168" cy="2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GB" altLang="en-US" sz="2000" dirty="0">
                  <a:latin typeface="Arial" charset="0"/>
                  <a:ea typeface="Arial" charset="0"/>
                  <a:cs typeface="Arial" charset="0"/>
                </a:rPr>
                <a:t>P</a:t>
              </a:r>
              <a:endParaRPr lang="en-US" altLang="en-US" sz="2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2205" y="4306574"/>
            <a:ext cx="409200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GB" altLang="en-US" sz="22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When </a:t>
            </a:r>
            <a:r>
              <a:rPr lang="en-GB" altLang="en-US" sz="2200" b="0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commits</a:t>
            </a:r>
            <a:r>
              <a:rPr lang="en-GB" altLang="en-US" sz="2200" b="0" dirty="0">
                <a:solidFill>
                  <a:srgbClr val="3333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altLang="en-US" sz="2200" b="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txn</a:t>
            </a:r>
            <a:r>
              <a:rPr lang="en-GB" altLang="en-US" sz="22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updates,</a:t>
            </a:r>
          </a:p>
          <a:p>
            <a:pPr eaLnBrk="1" hangingPunct="1"/>
            <a:r>
              <a:rPr lang="en-GB" altLang="en-US" sz="22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new versions at some timestamp t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173117" y="1710078"/>
            <a:ext cx="3970883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indent="-342900" algn="l" eaLnBrk="1" hangingPunct="1">
              <a:buFont typeface="Arial" charset="0"/>
              <a:buChar char="•"/>
            </a:pPr>
            <a:r>
              <a:rPr lang="en-GB" altLang="en-US" sz="22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New </a:t>
            </a:r>
            <a:r>
              <a:rPr lang="en-GB" altLang="en-US" sz="2200" b="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txn</a:t>
            </a:r>
            <a:r>
              <a:rPr lang="en-GB" altLang="en-US" sz="22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creates shadow copies of P and Q</a:t>
            </a:r>
          </a:p>
          <a:p>
            <a:pPr marL="342900" indent="-342900" algn="l" eaLnBrk="1" hangingPunct="1">
              <a:buFont typeface="Arial" charset="0"/>
              <a:buChar char="•"/>
            </a:pPr>
            <a:r>
              <a:rPr lang="en-GB" altLang="en-US" sz="22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 and Q’s copies at inconsistent state</a:t>
            </a:r>
            <a:endParaRPr lang="en-US" altLang="en-US" sz="2200" b="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32" name="Group 6"/>
          <p:cNvGrpSpPr>
            <a:grpSpLocks/>
          </p:cNvGrpSpPr>
          <p:nvPr/>
        </p:nvGrpSpPr>
        <p:grpSpPr bwMode="auto">
          <a:xfrm>
            <a:off x="6476784" y="3491736"/>
            <a:ext cx="1263377" cy="768350"/>
            <a:chOff x="1267" y="1706"/>
            <a:chExt cx="1184" cy="590"/>
          </a:xfrm>
        </p:grpSpPr>
        <p:sp>
          <p:nvSpPr>
            <p:cNvPr id="33" name="Oval 4"/>
            <p:cNvSpPr>
              <a:spLocks noChangeArrowheads="1"/>
            </p:cNvSpPr>
            <p:nvPr/>
          </p:nvSpPr>
          <p:spPr bwMode="auto">
            <a:xfrm>
              <a:off x="1338" y="1706"/>
              <a:ext cx="1043" cy="59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4" name="Text Box 5"/>
            <p:cNvSpPr txBox="1">
              <a:spLocks noChangeArrowheads="1"/>
            </p:cNvSpPr>
            <p:nvPr/>
          </p:nvSpPr>
          <p:spPr bwMode="auto">
            <a:xfrm>
              <a:off x="1267" y="1740"/>
              <a:ext cx="1184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dirty="0" err="1">
                  <a:latin typeface="Arial" charset="0"/>
                  <a:ea typeface="Arial" charset="0"/>
                  <a:cs typeface="Arial" charset="0"/>
                </a:rPr>
                <a:t>txn</a:t>
              </a:r>
              <a:r>
                <a:rPr lang="en-GB" altLang="en-US" dirty="0">
                  <a:latin typeface="Arial" charset="0"/>
                  <a:ea typeface="Arial" charset="0"/>
                  <a:cs typeface="Arial" charset="0"/>
                </a:rPr>
                <a:t> coordinator</a:t>
              </a:r>
              <a:endParaRPr lang="en-US" alt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36" name="Straight Arrow Connector 35"/>
          <p:cNvCxnSpPr>
            <a:stCxn id="6" idx="6"/>
            <a:endCxn id="9" idx="2"/>
          </p:cNvCxnSpPr>
          <p:nvPr/>
        </p:nvCxnSpPr>
        <p:spPr>
          <a:xfrm>
            <a:off x="2705573" y="2997855"/>
            <a:ext cx="1548927" cy="1"/>
          </a:xfrm>
          <a:prstGeom prst="straightConnector1">
            <a:avLst/>
          </a:prstGeom>
          <a:ln w="50800">
            <a:prstDash val="solid"/>
            <a:headEnd type="stealth" w="med" len="med"/>
            <a:tailEnd type="stealth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6"/>
            <a:endCxn id="15" idx="2"/>
          </p:cNvCxnSpPr>
          <p:nvPr/>
        </p:nvCxnSpPr>
        <p:spPr>
          <a:xfrm>
            <a:off x="2705573" y="2997855"/>
            <a:ext cx="1548927" cy="878057"/>
          </a:xfrm>
          <a:prstGeom prst="straightConnector1">
            <a:avLst/>
          </a:prstGeom>
          <a:ln w="50800">
            <a:prstDash val="solid"/>
            <a:headEnd type="stealth" w="med" len="med"/>
            <a:tailEnd type="stealth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6"/>
            <a:endCxn id="12" idx="2"/>
          </p:cNvCxnSpPr>
          <p:nvPr/>
        </p:nvCxnSpPr>
        <p:spPr>
          <a:xfrm>
            <a:off x="2705573" y="2997855"/>
            <a:ext cx="1548927" cy="1709852"/>
          </a:xfrm>
          <a:prstGeom prst="straightConnector1">
            <a:avLst/>
          </a:prstGeom>
          <a:ln w="50800">
            <a:prstDash val="solid"/>
            <a:headEnd type="stealth" w="med" len="med"/>
            <a:tailEnd type="stealth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2"/>
            <a:endCxn id="15" idx="6"/>
          </p:cNvCxnSpPr>
          <p:nvPr/>
        </p:nvCxnSpPr>
        <p:spPr>
          <a:xfrm flipH="1">
            <a:off x="4925137" y="3875911"/>
            <a:ext cx="1627406" cy="1"/>
          </a:xfrm>
          <a:prstGeom prst="straightConnector1">
            <a:avLst/>
          </a:prstGeom>
          <a:ln w="50800">
            <a:prstDash val="solid"/>
            <a:headEnd type="stealth" w="med" len="med"/>
            <a:tailEnd type="stealth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2"/>
            <a:endCxn id="12" idx="6"/>
          </p:cNvCxnSpPr>
          <p:nvPr/>
        </p:nvCxnSpPr>
        <p:spPr>
          <a:xfrm flipH="1">
            <a:off x="4925137" y="3875911"/>
            <a:ext cx="1627406" cy="831796"/>
          </a:xfrm>
          <a:prstGeom prst="straightConnector1">
            <a:avLst/>
          </a:prstGeom>
          <a:ln w="50800">
            <a:prstDash val="solid"/>
            <a:headEnd type="stealth" w="med" len="med"/>
            <a:tailEnd type="stealth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F6A9A-14D1-7541-B609-C9788622F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187BDB-906C-0644-BFBA-D8AC9020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5307E7D-0057-1D49-ACC9-03D04C4B6236}"/>
                  </a:ext>
                </a:extLst>
              </p14:cNvPr>
              <p14:cNvContentPartPr/>
              <p14:nvPr/>
            </p14:nvContentPartPr>
            <p14:xfrm>
              <a:off x="1138320" y="2361240"/>
              <a:ext cx="7741080" cy="2975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5307E7D-0057-1D49-ACC9-03D04C4B62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2120" y="2345040"/>
                <a:ext cx="7778880" cy="300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87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0551" y="1186666"/>
            <a:ext cx="8557325" cy="5534703"/>
          </a:xfrm>
        </p:spPr>
        <p:txBody>
          <a:bodyPr>
            <a:noAutofit/>
          </a:bodyPr>
          <a:lstStyle/>
          <a:p>
            <a:pPr eaLnBrk="1" hangingPunct="1"/>
            <a:r>
              <a:rPr lang="en-GB" altLang="en-US" sz="2200" dirty="0"/>
              <a:t>Transaction is about to commit.  System must ensure:</a:t>
            </a:r>
          </a:p>
          <a:p>
            <a:pPr lvl="1" eaLnBrk="1" hangingPunct="1">
              <a:spcBef>
                <a:spcPts val="400"/>
              </a:spcBef>
              <a:spcAft>
                <a:spcPts val="400"/>
              </a:spcAft>
            </a:pPr>
            <a:r>
              <a:rPr lang="en-GB" altLang="en-US" sz="2100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Initial consistency: </a:t>
            </a:r>
            <a:r>
              <a:rPr lang="en-GB" altLang="en-US" sz="2100" dirty="0"/>
              <a:t>Versions of accessed objects at start consistent</a:t>
            </a:r>
          </a:p>
          <a:p>
            <a:pPr lvl="1" eaLnBrk="1" hangingPunct="1">
              <a:spcBef>
                <a:spcPts val="400"/>
              </a:spcBef>
              <a:spcAft>
                <a:spcPts val="400"/>
              </a:spcAft>
            </a:pPr>
            <a:r>
              <a:rPr lang="en-GB" altLang="en-US" sz="2100" b="1" dirty="0">
                <a:solidFill>
                  <a:srgbClr val="0070C0"/>
                </a:solidFill>
              </a:rPr>
              <a:t>No conflicting concurrency:  </a:t>
            </a:r>
            <a:r>
              <a:rPr lang="en-GB" altLang="en-US" sz="2100" dirty="0"/>
              <a:t>No other </a:t>
            </a:r>
            <a:r>
              <a:rPr lang="en-GB" altLang="en-US" sz="2100" dirty="0" err="1"/>
              <a:t>txn</a:t>
            </a:r>
            <a:r>
              <a:rPr lang="en-GB" altLang="en-US" sz="2100" dirty="0"/>
              <a:t> has committed an operation at object that conflicts with one of this </a:t>
            </a:r>
            <a:r>
              <a:rPr lang="en-GB" altLang="en-US" sz="2100" dirty="0" err="1"/>
              <a:t>txn’s</a:t>
            </a:r>
            <a:r>
              <a:rPr lang="en-GB" altLang="en-US" sz="2100" dirty="0"/>
              <a:t> invocations</a:t>
            </a:r>
            <a:endParaRPr lang="en-US" sz="2100" dirty="0"/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sz="2200" dirty="0"/>
              <a:t>Consider transaction T:  For all other </a:t>
            </a:r>
            <a:r>
              <a:rPr lang="en-US" sz="2200" dirty="0" err="1"/>
              <a:t>txns</a:t>
            </a:r>
            <a:r>
              <a:rPr lang="en-US" sz="2200" dirty="0"/>
              <a:t> O either committed or in validation phase, one of the following holds: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  <a:buFont typeface="+mj-lt"/>
              <a:buAutoNum type="alphaUcPeriod"/>
            </a:pPr>
            <a:r>
              <a:rPr lang="en-US" sz="2100" dirty="0"/>
              <a:t>O completes commit before T starts modify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  <a:buFont typeface="+mj-lt"/>
              <a:buAutoNum type="alphaUcPeriod"/>
            </a:pPr>
            <a:r>
              <a:rPr lang="en-US" sz="2100" dirty="0"/>
              <a:t>T starts commit after O completes commit,                                           and </a:t>
            </a:r>
            <a:r>
              <a:rPr lang="en-US" sz="2100" dirty="0" err="1"/>
              <a:t>ReadSet</a:t>
            </a:r>
            <a:r>
              <a:rPr lang="en-US" sz="2100" dirty="0"/>
              <a:t> T and </a:t>
            </a:r>
            <a:r>
              <a:rPr lang="en-US" sz="2100" dirty="0" err="1"/>
              <a:t>WriteSet</a:t>
            </a:r>
            <a:r>
              <a:rPr lang="en-US" sz="2100" dirty="0"/>
              <a:t> O are disjoint 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  <a:buFont typeface="+mj-lt"/>
              <a:buAutoNum type="alphaUcPeriod"/>
            </a:pPr>
            <a:r>
              <a:rPr lang="en-US" sz="2100" dirty="0"/>
              <a:t>Both </a:t>
            </a:r>
            <a:r>
              <a:rPr lang="en-US" sz="2100" dirty="0" err="1"/>
              <a:t>ReadSet</a:t>
            </a:r>
            <a:r>
              <a:rPr lang="en-US" sz="2100" dirty="0"/>
              <a:t> T and </a:t>
            </a:r>
            <a:r>
              <a:rPr lang="en-US" sz="2100" dirty="0" err="1"/>
              <a:t>WriteSet</a:t>
            </a:r>
            <a:r>
              <a:rPr lang="en-US" sz="2100" dirty="0"/>
              <a:t> T are disjoint from </a:t>
            </a:r>
            <a:r>
              <a:rPr lang="en-US" sz="2100" dirty="0" err="1"/>
              <a:t>WriteSet</a:t>
            </a:r>
            <a:r>
              <a:rPr lang="en-US" sz="2100" dirty="0"/>
              <a:t> O,          and O completes modify phase </a:t>
            </a:r>
          </a:p>
          <a:p>
            <a:pPr>
              <a:spcBef>
                <a:spcPts val="2400"/>
              </a:spcBef>
            </a:pPr>
            <a:r>
              <a:rPr lang="en-US" sz="2200" dirty="0"/>
              <a:t>When validating T, first check (A), then (B), then (C).                              If all fail, validation fails and T aborted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OCC: Validate phase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A8582-0DA9-FC45-B0A4-2DB80EF00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19FC2-A39F-7642-8FC0-0D011DF5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6774C45-4A66-894E-80A7-C9D574E02CC7}"/>
                  </a:ext>
                </a:extLst>
              </p14:cNvPr>
              <p14:cNvContentPartPr/>
              <p14:nvPr/>
            </p14:nvContentPartPr>
            <p14:xfrm>
              <a:off x="412560" y="1856880"/>
              <a:ext cx="8363160" cy="3704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6774C45-4A66-894E-80A7-C9D574E02C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360" y="1835280"/>
                <a:ext cx="8400960" cy="37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E568421-D9EA-714C-8ABC-C29C0F3B873B}"/>
                  </a:ext>
                </a:extLst>
              </p14:cNvPr>
              <p14:cNvContentPartPr/>
              <p14:nvPr/>
            </p14:nvContentPartPr>
            <p14:xfrm>
              <a:off x="2145240" y="3986280"/>
              <a:ext cx="6067440" cy="1618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E568421-D9EA-714C-8ABC-C29C0F3B87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3280" y="3964320"/>
                <a:ext cx="6110640" cy="166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786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4AA84-DBB1-4A45-94EE-2E3A3CF4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concurrency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474CF-A410-DC49-B437-9ADD3DAC9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Strawman: </a:t>
            </a:r>
            <a:r>
              <a:rPr lang="en-US" dirty="0"/>
              <a:t>Just run transactions serially — prohibitively bad performance</a:t>
            </a: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Observation: </a:t>
            </a:r>
            <a:r>
              <a:rPr lang="en-US" dirty="0"/>
              <a:t>Problems only arise when: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Two transactions touch the same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 least one of these transactions involves a </a:t>
            </a:r>
            <a:r>
              <a:rPr lang="en-US" i="1" dirty="0"/>
              <a:t>write </a:t>
            </a:r>
            <a:r>
              <a:rPr lang="en-US" dirty="0"/>
              <a:t>to the data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A74DA-1DFC-CA41-BC9B-BFC066102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EF7D-8AA2-DD4C-B671-1A6FCB9B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CA23F-D501-E241-8A78-EF923FFC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9CEBFFE-9044-CE4D-936E-192AA0822C2D}"/>
                  </a:ext>
                </a:extLst>
              </p14:cNvPr>
              <p14:cNvContentPartPr/>
              <p14:nvPr/>
            </p14:nvContentPartPr>
            <p14:xfrm>
              <a:off x="795960" y="3475800"/>
              <a:ext cx="6276960" cy="1415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9CEBFFE-9044-CE4D-936E-192AA0822C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9760" y="3459600"/>
                <a:ext cx="6314760" cy="14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78632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91B8-A725-344F-A3A0-930674F4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commit for OCC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8A986-BD9C-1C49-A758-B0BD7972B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rgbClr val="0070C0"/>
                </a:solidFill>
              </a:rPr>
              <a:t>two-phase commit (2PC) </a:t>
            </a:r>
            <a:r>
              <a:rPr lang="en-US" dirty="0"/>
              <a:t>to achieve atomic commit (validate + commit writes)</a:t>
            </a:r>
          </a:p>
          <a:p>
            <a:endParaRPr lang="en-US" dirty="0"/>
          </a:p>
          <a:p>
            <a:r>
              <a:rPr lang="en-US" dirty="0"/>
              <a:t>Recall 2PC protocol: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US" dirty="0"/>
              <a:t>Coordinator sends </a:t>
            </a:r>
            <a:r>
              <a:rPr lang="en-US" i="1" dirty="0">
                <a:solidFill>
                  <a:srgbClr val="C00000"/>
                </a:solidFill>
              </a:rPr>
              <a:t>prepare</a:t>
            </a:r>
            <a:r>
              <a:rPr lang="en-US" dirty="0"/>
              <a:t> messages to all nodes, other nodes vote </a:t>
            </a:r>
            <a:r>
              <a:rPr lang="en-US" i="1" dirty="0">
                <a:solidFill>
                  <a:srgbClr val="C00000"/>
                </a:solidFill>
              </a:rPr>
              <a:t>yes</a:t>
            </a:r>
            <a:r>
              <a:rPr lang="en-US" dirty="0"/>
              <a:t> or </a:t>
            </a:r>
            <a:r>
              <a:rPr lang="en-US" i="1" dirty="0">
                <a:solidFill>
                  <a:srgbClr val="C00000"/>
                </a:solidFill>
              </a:rPr>
              <a:t>no</a:t>
            </a:r>
          </a:p>
          <a:p>
            <a:pPr marL="1371577" lvl="2" indent="-457200">
              <a:buFont typeface="+mj-lt"/>
              <a:buAutoNum type="alphaLcPeriod"/>
            </a:pPr>
            <a:r>
              <a:rPr lang="en-US" dirty="0"/>
              <a:t>If all nodes accept, proceed</a:t>
            </a:r>
          </a:p>
          <a:p>
            <a:pPr marL="1371577" lvl="2" indent="-457200">
              <a:buFont typeface="+mj-lt"/>
              <a:buAutoNum type="alphaLcPeriod"/>
            </a:pPr>
            <a:r>
              <a:rPr lang="en-US" dirty="0"/>
              <a:t>If any node declines, abort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US" dirty="0"/>
              <a:t>Coordinator sends </a:t>
            </a:r>
            <a:r>
              <a:rPr lang="en-US" i="1" dirty="0">
                <a:solidFill>
                  <a:schemeClr val="accent2"/>
                </a:solidFill>
              </a:rPr>
              <a:t>commit</a:t>
            </a:r>
            <a:r>
              <a:rPr lang="en-US" dirty="0"/>
              <a:t> or </a:t>
            </a:r>
            <a:r>
              <a:rPr lang="en-US" i="1" dirty="0">
                <a:solidFill>
                  <a:schemeClr val="accent2"/>
                </a:solidFill>
              </a:rPr>
              <a:t>abort</a:t>
            </a:r>
            <a:r>
              <a:rPr lang="en-US" dirty="0"/>
              <a:t> messages to all nodes, and all nodes act accordingly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A0A62-F7E0-E342-A3D2-241847DDD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4B986-687D-3E4E-B3A8-123FBE09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26248-113A-C743-8813-23E57468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70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150420A-69AC-8641-9D79-8C0CB4CF5CF8}"/>
                  </a:ext>
                </a:extLst>
              </p14:cNvPr>
              <p14:cNvContentPartPr/>
              <p14:nvPr/>
            </p14:nvContentPartPr>
            <p14:xfrm>
              <a:off x="6111000" y="1625760"/>
              <a:ext cx="2966400" cy="1813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150420A-69AC-8641-9D79-8C0CB4CF5C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4800" y="1604160"/>
                <a:ext cx="3004200" cy="18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82045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AAAC-DE37-0045-BE9B-553C583D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commit for OCC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BD0C-9ECC-3644-9431-C83CFBC8D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Execute optimistically: </a:t>
            </a:r>
            <a:r>
              <a:rPr lang="en-US" dirty="0"/>
              <a:t>Read committed values, write changes locally</a:t>
            </a:r>
          </a:p>
          <a:p>
            <a:r>
              <a:rPr lang="en-US" b="1" dirty="0">
                <a:solidFill>
                  <a:srgbClr val="0070C0"/>
                </a:solidFill>
              </a:rPr>
              <a:t>Validate: </a:t>
            </a:r>
            <a:r>
              <a:rPr lang="en-US" dirty="0"/>
              <a:t>Check if data has changed since original read</a:t>
            </a:r>
          </a:p>
          <a:p>
            <a:r>
              <a:rPr lang="en-US" b="1" dirty="0">
                <a:solidFill>
                  <a:srgbClr val="0070C0"/>
                </a:solidFill>
              </a:rPr>
              <a:t>Commit (Write): </a:t>
            </a:r>
            <a:r>
              <a:rPr lang="en-US" dirty="0"/>
              <a:t>Commit if no change, else abort</a:t>
            </a:r>
          </a:p>
          <a:p>
            <a:endParaRPr lang="en-US" dirty="0"/>
          </a:p>
          <a:p>
            <a:r>
              <a:rPr lang="en-US" dirty="0"/>
              <a:t>Phase 1: send prepare to each shard: include buffered write + original reads for that shard</a:t>
            </a:r>
          </a:p>
          <a:p>
            <a:pPr lvl="1"/>
            <a:r>
              <a:rPr lang="en-US" dirty="0"/>
              <a:t>Shards validate reads and acquire locks (exclusive for write locations, shared for read locations)</a:t>
            </a:r>
          </a:p>
          <a:p>
            <a:pPr lvl="1"/>
            <a:r>
              <a:rPr lang="en-US" dirty="0"/>
              <a:t>If this succeeds, respond with yes; else respond with no</a:t>
            </a:r>
          </a:p>
          <a:p>
            <a:r>
              <a:rPr lang="en-US" dirty="0"/>
              <a:t>Phase 2: collect votes, send result (abort or commit) to all shards </a:t>
            </a:r>
          </a:p>
          <a:p>
            <a:pPr lvl="1"/>
            <a:r>
              <a:rPr lang="en-US" dirty="0"/>
              <a:t>If commit, shards apply buffered writes</a:t>
            </a:r>
          </a:p>
          <a:p>
            <a:pPr lvl="1"/>
            <a:r>
              <a:rPr lang="en-US" dirty="0"/>
              <a:t>All shards release locks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51D25-CF13-FB42-8C02-61350CC3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2BDB1-DEC7-BE44-9482-55E1C787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301E9-BD40-7E40-95E5-D9A960A1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7" name="Google Shape;366;p56">
            <a:extLst>
              <a:ext uri="{FF2B5EF4-FFF2-40B4-BE49-F238E27FC236}">
                <a16:creationId xmlns:a16="http://schemas.microsoft.com/office/drawing/2014/main" id="{955B3871-44B3-B44E-B263-B5378E430ABE}"/>
              </a:ext>
            </a:extLst>
          </p:cNvPr>
          <p:cNvSpPr/>
          <p:nvPr/>
        </p:nvSpPr>
        <p:spPr>
          <a:xfrm>
            <a:off x="628649" y="2134615"/>
            <a:ext cx="7540063" cy="841668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66308-D5DA-F44E-BE3D-B5C0E8904000}"/>
              </a:ext>
            </a:extLst>
          </p:cNvPr>
          <p:cNvSpPr txBox="1"/>
          <p:nvPr/>
        </p:nvSpPr>
        <p:spPr>
          <a:xfrm>
            <a:off x="8168713" y="2186117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Phase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4CCC3-EE71-2A4A-8BA3-5F6E15E39EA1}"/>
              </a:ext>
            </a:extLst>
          </p:cNvPr>
          <p:cNvSpPr txBox="1"/>
          <p:nvPr/>
        </p:nvSpPr>
        <p:spPr>
          <a:xfrm>
            <a:off x="8168713" y="2622787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Phase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FCF760-18F9-D94F-9086-432BD073D4E8}"/>
              </a:ext>
            </a:extLst>
          </p:cNvPr>
          <p:cNvSpPr/>
          <p:nvPr/>
        </p:nvSpPr>
        <p:spPr>
          <a:xfrm>
            <a:off x="628649" y="3236259"/>
            <a:ext cx="7771280" cy="289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49BA783-95C2-924C-B7E8-22EC82919517}"/>
                  </a:ext>
                </a:extLst>
              </p14:cNvPr>
              <p14:cNvContentPartPr/>
              <p14:nvPr/>
            </p14:nvContentPartPr>
            <p14:xfrm>
              <a:off x="8212320" y="2570760"/>
              <a:ext cx="750960" cy="600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49BA783-95C2-924C-B7E8-22EC829195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96120" y="2554560"/>
                <a:ext cx="783360" cy="63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63955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AAAC-DE37-0045-BE9B-553C583D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commit for OCC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BD0C-9ECC-3644-9431-C83CFBC8D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Execute optimistically: </a:t>
            </a:r>
            <a:r>
              <a:rPr lang="en-US" dirty="0"/>
              <a:t>Read committed values, write changes locally</a:t>
            </a:r>
          </a:p>
          <a:p>
            <a:r>
              <a:rPr lang="en-US" b="1" dirty="0">
                <a:solidFill>
                  <a:srgbClr val="0070C0"/>
                </a:solidFill>
              </a:rPr>
              <a:t>Validate: </a:t>
            </a:r>
            <a:r>
              <a:rPr lang="en-US" dirty="0"/>
              <a:t>Check if data has changed since original read</a:t>
            </a:r>
          </a:p>
          <a:p>
            <a:r>
              <a:rPr lang="en-US" b="1" dirty="0">
                <a:solidFill>
                  <a:srgbClr val="0070C0"/>
                </a:solidFill>
              </a:rPr>
              <a:t>Commit (Write): </a:t>
            </a:r>
            <a:r>
              <a:rPr lang="en-US" dirty="0"/>
              <a:t>Commit if no change, else abort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Phase 1:</a:t>
            </a:r>
            <a:r>
              <a:rPr lang="en-US" dirty="0"/>
              <a:t> send </a:t>
            </a:r>
            <a:r>
              <a:rPr lang="en-US" i="1" dirty="0"/>
              <a:t>prepare</a:t>
            </a:r>
            <a:r>
              <a:rPr lang="en-US" dirty="0"/>
              <a:t> to each shard: include buffered write + original reads for that shard</a:t>
            </a:r>
          </a:p>
          <a:p>
            <a:pPr lvl="1"/>
            <a:r>
              <a:rPr lang="en-US" dirty="0"/>
              <a:t>Shards </a:t>
            </a:r>
            <a:r>
              <a:rPr lang="en-US" b="1" dirty="0">
                <a:solidFill>
                  <a:srgbClr val="00B050"/>
                </a:solidFill>
              </a:rPr>
              <a:t>acquire locks and validate reads </a:t>
            </a:r>
            <a:r>
              <a:rPr lang="en-US" dirty="0"/>
              <a:t>(exclusive for write locations, shared for read locations)</a:t>
            </a:r>
          </a:p>
          <a:p>
            <a:pPr lvl="1"/>
            <a:r>
              <a:rPr lang="en-US" dirty="0"/>
              <a:t>If this succeeds, respond with </a:t>
            </a:r>
            <a:r>
              <a:rPr lang="en-US" i="1" dirty="0"/>
              <a:t>yes</a:t>
            </a:r>
            <a:r>
              <a:rPr lang="en-US" dirty="0"/>
              <a:t>; else respond with </a:t>
            </a:r>
            <a:r>
              <a:rPr lang="en-US" i="1" dirty="0"/>
              <a:t>no</a:t>
            </a:r>
          </a:p>
          <a:p>
            <a:r>
              <a:rPr lang="en-US" dirty="0"/>
              <a:t>Phase 2: collect votes, send result (abort or commit) to all shards </a:t>
            </a:r>
          </a:p>
          <a:p>
            <a:pPr lvl="1"/>
            <a:r>
              <a:rPr lang="en-US" dirty="0"/>
              <a:t>If commit, shards apply buffered writes</a:t>
            </a:r>
          </a:p>
          <a:p>
            <a:pPr lvl="1"/>
            <a:r>
              <a:rPr lang="en-US" dirty="0"/>
              <a:t>All shards release locks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51D25-CF13-FB42-8C02-61350CC3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2BDB1-DEC7-BE44-9482-55E1C787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301E9-BD40-7E40-95E5-D9A960A1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7" name="Google Shape;366;p56">
            <a:extLst>
              <a:ext uri="{FF2B5EF4-FFF2-40B4-BE49-F238E27FC236}">
                <a16:creationId xmlns:a16="http://schemas.microsoft.com/office/drawing/2014/main" id="{955B3871-44B3-B44E-B263-B5378E430ABE}"/>
              </a:ext>
            </a:extLst>
          </p:cNvPr>
          <p:cNvSpPr/>
          <p:nvPr/>
        </p:nvSpPr>
        <p:spPr>
          <a:xfrm>
            <a:off x="628649" y="2134615"/>
            <a:ext cx="7540063" cy="841668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66308-D5DA-F44E-BE3D-B5C0E8904000}"/>
              </a:ext>
            </a:extLst>
          </p:cNvPr>
          <p:cNvSpPr txBox="1"/>
          <p:nvPr/>
        </p:nvSpPr>
        <p:spPr>
          <a:xfrm>
            <a:off x="8168713" y="2186117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Phase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4CCC3-EE71-2A4A-8BA3-5F6E15E39EA1}"/>
              </a:ext>
            </a:extLst>
          </p:cNvPr>
          <p:cNvSpPr txBox="1"/>
          <p:nvPr/>
        </p:nvSpPr>
        <p:spPr>
          <a:xfrm>
            <a:off x="8168713" y="2622787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Phase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6FCF80-A31C-E644-AF02-0035C605DCC8}"/>
              </a:ext>
            </a:extLst>
          </p:cNvPr>
          <p:cNvSpPr/>
          <p:nvPr/>
        </p:nvSpPr>
        <p:spPr>
          <a:xfrm>
            <a:off x="628649" y="4715435"/>
            <a:ext cx="7771280" cy="1416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669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AAAC-DE37-0045-BE9B-553C583D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commit for OCC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BD0C-9ECC-3644-9431-C83CFBC8D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Execute optimistically: </a:t>
            </a:r>
            <a:r>
              <a:rPr lang="en-US" dirty="0"/>
              <a:t>Read committed values, write changes locally</a:t>
            </a:r>
          </a:p>
          <a:p>
            <a:r>
              <a:rPr lang="en-US" b="1" dirty="0">
                <a:solidFill>
                  <a:srgbClr val="0070C0"/>
                </a:solidFill>
              </a:rPr>
              <a:t>Validate: </a:t>
            </a:r>
            <a:r>
              <a:rPr lang="en-US" dirty="0"/>
              <a:t>Check if data has changed since original read</a:t>
            </a:r>
          </a:p>
          <a:p>
            <a:r>
              <a:rPr lang="en-US" b="1" dirty="0">
                <a:solidFill>
                  <a:srgbClr val="0070C0"/>
                </a:solidFill>
              </a:rPr>
              <a:t>Commit (Write): </a:t>
            </a:r>
            <a:r>
              <a:rPr lang="en-US" dirty="0"/>
              <a:t>Commit if no change, else abort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Phase 1:</a:t>
            </a:r>
            <a:r>
              <a:rPr lang="en-US" dirty="0"/>
              <a:t> send </a:t>
            </a:r>
            <a:r>
              <a:rPr lang="en-US" i="1" dirty="0"/>
              <a:t>prepare</a:t>
            </a:r>
            <a:r>
              <a:rPr lang="en-US" dirty="0"/>
              <a:t> to each shard: include buffered write + original reads for that shard</a:t>
            </a:r>
          </a:p>
          <a:p>
            <a:pPr lvl="1"/>
            <a:r>
              <a:rPr lang="en-US" dirty="0"/>
              <a:t>Shards </a:t>
            </a:r>
            <a:r>
              <a:rPr lang="en-US" b="1" dirty="0">
                <a:solidFill>
                  <a:srgbClr val="00B050"/>
                </a:solidFill>
              </a:rPr>
              <a:t>acquire locks and validate reads </a:t>
            </a:r>
            <a:r>
              <a:rPr lang="en-US" dirty="0"/>
              <a:t>(exclusive for write locations, shared for read locations)</a:t>
            </a:r>
          </a:p>
          <a:p>
            <a:pPr lvl="1"/>
            <a:r>
              <a:rPr lang="en-US" dirty="0"/>
              <a:t>If this succeeds, respond with </a:t>
            </a:r>
            <a:r>
              <a:rPr lang="en-US" i="1" dirty="0"/>
              <a:t>yes</a:t>
            </a:r>
            <a:r>
              <a:rPr lang="en-US" dirty="0"/>
              <a:t>; else respond with </a:t>
            </a:r>
            <a:r>
              <a:rPr lang="en-US" i="1" dirty="0"/>
              <a:t>no</a:t>
            </a:r>
          </a:p>
          <a:p>
            <a:r>
              <a:rPr lang="en-US" b="1" dirty="0">
                <a:solidFill>
                  <a:srgbClr val="C00000"/>
                </a:solidFill>
              </a:rPr>
              <a:t>Phase 2: </a:t>
            </a:r>
            <a:r>
              <a:rPr lang="en-US" dirty="0"/>
              <a:t>collect votes, send result (</a:t>
            </a:r>
            <a:r>
              <a:rPr lang="en-US" i="1" dirty="0"/>
              <a:t>abort</a:t>
            </a:r>
            <a:r>
              <a:rPr lang="en-US" dirty="0"/>
              <a:t> or </a:t>
            </a:r>
            <a:r>
              <a:rPr lang="en-US" i="1" dirty="0"/>
              <a:t>commit</a:t>
            </a:r>
            <a:r>
              <a:rPr lang="en-US" dirty="0"/>
              <a:t>) to all shards </a:t>
            </a:r>
          </a:p>
          <a:p>
            <a:pPr lvl="1"/>
            <a:r>
              <a:rPr lang="en-US" dirty="0"/>
              <a:t>If commit, </a:t>
            </a:r>
            <a:r>
              <a:rPr lang="en-US" b="1" dirty="0">
                <a:solidFill>
                  <a:srgbClr val="00B050"/>
                </a:solidFill>
              </a:rPr>
              <a:t>shards apply buffered writes</a:t>
            </a:r>
          </a:p>
          <a:p>
            <a:pPr lvl="1"/>
            <a:r>
              <a:rPr lang="en-US" dirty="0"/>
              <a:t>All shards release locks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51D25-CF13-FB42-8C02-61350CC3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2BDB1-DEC7-BE44-9482-55E1C787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301E9-BD40-7E40-95E5-D9A960A1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7" name="Google Shape;366;p56">
            <a:extLst>
              <a:ext uri="{FF2B5EF4-FFF2-40B4-BE49-F238E27FC236}">
                <a16:creationId xmlns:a16="http://schemas.microsoft.com/office/drawing/2014/main" id="{955B3871-44B3-B44E-B263-B5378E430ABE}"/>
              </a:ext>
            </a:extLst>
          </p:cNvPr>
          <p:cNvSpPr/>
          <p:nvPr/>
        </p:nvSpPr>
        <p:spPr>
          <a:xfrm>
            <a:off x="628649" y="2134615"/>
            <a:ext cx="7540063" cy="841668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66308-D5DA-F44E-BE3D-B5C0E8904000}"/>
              </a:ext>
            </a:extLst>
          </p:cNvPr>
          <p:cNvSpPr txBox="1"/>
          <p:nvPr/>
        </p:nvSpPr>
        <p:spPr>
          <a:xfrm>
            <a:off x="8168713" y="2186117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Phase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4CCC3-EE71-2A4A-8BA3-5F6E15E39EA1}"/>
              </a:ext>
            </a:extLst>
          </p:cNvPr>
          <p:cNvSpPr txBox="1"/>
          <p:nvPr/>
        </p:nvSpPr>
        <p:spPr>
          <a:xfrm>
            <a:off x="8168713" y="2622787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Phase 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E219CBD-1AE9-6544-A5D4-18F6F68D9B86}"/>
                  </a:ext>
                </a:extLst>
              </p14:cNvPr>
              <p14:cNvContentPartPr/>
              <p14:nvPr/>
            </p14:nvContentPartPr>
            <p14:xfrm>
              <a:off x="2497320" y="4129560"/>
              <a:ext cx="3122640" cy="1518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E219CBD-1AE9-6544-A5D4-18F6F68D9B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1120" y="4107960"/>
                <a:ext cx="3160440" cy="156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0682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E45C5-2B07-3D49-B8FA-82D06E3E1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of implementing serializability: 2PL, OCC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0D683-7E7C-684D-AD25-736DEBAD7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2PL (</a:t>
            </a:r>
            <a:r>
              <a:rPr lang="en-US" b="1" dirty="0">
                <a:solidFill>
                  <a:srgbClr val="C00000"/>
                </a:solidFill>
              </a:rPr>
              <a:t>pessimistic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Assume conflict, always lock</a:t>
            </a:r>
          </a:p>
          <a:p>
            <a:pPr lvl="1"/>
            <a:r>
              <a:rPr lang="en-US" dirty="0"/>
              <a:t>High overhead for non-conflicting </a:t>
            </a:r>
            <a:r>
              <a:rPr lang="en-US" dirty="0" err="1"/>
              <a:t>txn</a:t>
            </a:r>
            <a:endParaRPr lang="en-US" dirty="0"/>
          </a:p>
          <a:p>
            <a:pPr lvl="1"/>
            <a:r>
              <a:rPr lang="en-US" dirty="0"/>
              <a:t>Must check for deadlock</a:t>
            </a:r>
          </a:p>
          <a:p>
            <a:endParaRPr lang="en-US" dirty="0"/>
          </a:p>
          <a:p>
            <a:r>
              <a:rPr lang="en-US" dirty="0"/>
              <a:t>OCC (</a:t>
            </a:r>
            <a:r>
              <a:rPr lang="en-US" b="1" dirty="0">
                <a:solidFill>
                  <a:srgbClr val="0070C0"/>
                </a:solidFill>
              </a:rPr>
              <a:t>optimistic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Assume no conflict</a:t>
            </a:r>
          </a:p>
          <a:p>
            <a:pPr lvl="1"/>
            <a:r>
              <a:rPr lang="en-US" dirty="0"/>
              <a:t>Low overhead for low-conflict workloads (but high for high-conflict workloads)</a:t>
            </a:r>
          </a:p>
          <a:p>
            <a:pPr lvl="1"/>
            <a:r>
              <a:rPr lang="en-US" dirty="0"/>
              <a:t>Ensure correctness by aborting </a:t>
            </a:r>
            <a:r>
              <a:rPr lang="en-US" dirty="0" err="1"/>
              <a:t>txns</a:t>
            </a:r>
            <a:r>
              <a:rPr lang="en-US" dirty="0"/>
              <a:t> if conflict occurs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28872-369F-9648-8AEF-B7389A00B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E8BBF-7057-F640-A5B7-E26270F5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F9162-64C7-6746-94E7-821B131D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74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3777078-31DE-734A-8873-38316E2FECA5}"/>
                  </a:ext>
                </a:extLst>
              </p14:cNvPr>
              <p14:cNvContentPartPr/>
              <p14:nvPr/>
            </p14:nvContentPartPr>
            <p14:xfrm>
              <a:off x="757440" y="2061000"/>
              <a:ext cx="959040" cy="64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3777078-31DE-734A-8873-38316E2FEC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5840" y="2039400"/>
                <a:ext cx="1002240" cy="10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61739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8" name="Google Shape;388;p59"/>
          <p:cNvGraphicFramePr/>
          <p:nvPr>
            <p:extLst>
              <p:ext uri="{D42A27DB-BD31-4B8C-83A1-F6EECF244321}">
                <p14:modId xmlns:p14="http://schemas.microsoft.com/office/powerpoint/2010/main" val="4071576033"/>
              </p:ext>
            </p:extLst>
          </p:nvPr>
        </p:nvGraphicFramePr>
        <p:xfrm>
          <a:off x="644893" y="1369975"/>
          <a:ext cx="4129957" cy="4016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26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3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 err="1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Lock_X</a:t>
                      </a:r>
                      <a:r>
                        <a:rPr lang="en" sz="1400" b="1" i="0" u="none" dirty="0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(A)   &lt;granted&gt;</a:t>
                      </a:r>
                      <a:endParaRPr sz="1200" dirty="0">
                        <a:solidFill>
                          <a:srgbClr val="C0000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Read(A)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 err="1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Lock_S</a:t>
                      </a:r>
                      <a:r>
                        <a:rPr lang="en" sz="1400" b="1" i="0" u="none" dirty="0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(A)</a:t>
                      </a:r>
                      <a:endParaRPr sz="1200" dirty="0">
                        <a:solidFill>
                          <a:srgbClr val="C0000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 := A-50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Write(A)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>
                          <a:solidFill>
                            <a:srgbClr val="00B05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Unlock(A)</a:t>
                      </a:r>
                      <a:endParaRPr sz="1200" dirty="0">
                        <a:solidFill>
                          <a:srgbClr val="00B05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&lt;granted&gt;</a:t>
                      </a:r>
                      <a:endParaRPr sz="1200" dirty="0">
                        <a:solidFill>
                          <a:srgbClr val="C0000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Read(A)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>
                          <a:solidFill>
                            <a:srgbClr val="00B05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Unlock(A)</a:t>
                      </a:r>
                      <a:endParaRPr sz="1200" dirty="0">
                        <a:solidFill>
                          <a:srgbClr val="00B05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 err="1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Lock_S</a:t>
                      </a:r>
                      <a:r>
                        <a:rPr lang="en" sz="1400" b="1" i="0" u="none" dirty="0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(B) &lt;granted&gt;</a:t>
                      </a:r>
                      <a:endParaRPr sz="1200" dirty="0">
                        <a:solidFill>
                          <a:srgbClr val="C0000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 err="1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Lock_X</a:t>
                      </a:r>
                      <a:r>
                        <a:rPr lang="en" sz="1400" b="1" i="0" u="none" dirty="0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(B)</a:t>
                      </a:r>
                      <a:endParaRPr sz="1200" dirty="0">
                        <a:solidFill>
                          <a:srgbClr val="C0000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Read(B)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&lt;granted&gt;</a:t>
                      </a:r>
                      <a:endParaRPr sz="1200" dirty="0">
                        <a:solidFill>
                          <a:srgbClr val="C0000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>
                          <a:solidFill>
                            <a:srgbClr val="00B05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Unlock(B)</a:t>
                      </a:r>
                      <a:endParaRPr sz="1200" dirty="0">
                        <a:solidFill>
                          <a:srgbClr val="00B05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Read(B)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 := B +50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Write(B)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>
                          <a:solidFill>
                            <a:srgbClr val="00B05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Unlock(B)</a:t>
                      </a:r>
                      <a:endParaRPr sz="1200" dirty="0">
                        <a:solidFill>
                          <a:srgbClr val="00B05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389" name="Google Shape;389;p59"/>
          <p:cNvCxnSpPr/>
          <p:nvPr/>
        </p:nvCxnSpPr>
        <p:spPr>
          <a:xfrm flipH="1">
            <a:off x="3733575" y="1872375"/>
            <a:ext cx="3900" cy="473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stealth" w="med" len="med"/>
          </a:ln>
        </p:spPr>
      </p:cxnSp>
      <p:sp>
        <p:nvSpPr>
          <p:cNvPr id="390" name="Google Shape;390;p59"/>
          <p:cNvSpPr txBox="1">
            <a:spLocks noGrp="1"/>
          </p:cNvSpPr>
          <p:nvPr>
            <p:ph type="body" idx="1"/>
          </p:nvPr>
        </p:nvSpPr>
        <p:spPr>
          <a:xfrm>
            <a:off x="5068175" y="1754000"/>
            <a:ext cx="3660600" cy="2727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720"/>
              </a:spcBef>
              <a:buNone/>
            </a:pPr>
            <a:r>
              <a:rPr lang="en" sz="2000" dirty="0"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Is this a 2PL schedule?</a:t>
            </a:r>
            <a:endParaRPr sz="2000" dirty="0">
              <a:latin typeface="Helvetica Neue Light" panose="02000403000000020004" pitchFamily="2" charset="0"/>
              <a:ea typeface="Helvetica Neue Light" panose="02000403000000020004" pitchFamily="2" charset="0"/>
              <a:sym typeface="Arial"/>
            </a:endParaRPr>
          </a:p>
          <a:p>
            <a:pPr marL="0" indent="0">
              <a:spcBef>
                <a:spcPts val="720"/>
              </a:spcBef>
              <a:buNone/>
            </a:pPr>
            <a:r>
              <a:rPr lang="en" sz="2000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No</a:t>
            </a:r>
            <a:br>
              <a:rPr lang="en" sz="2000" dirty="0"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</a:br>
            <a:br>
              <a:rPr lang="en" sz="2000" dirty="0"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</a:br>
            <a:r>
              <a:rPr lang="en" sz="2000" dirty="0"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Is this a serializable schedule?</a:t>
            </a:r>
            <a:endParaRPr sz="2000" dirty="0">
              <a:latin typeface="Helvetica Neue Light" panose="02000403000000020004" pitchFamily="2" charset="0"/>
              <a:ea typeface="Helvetica Neue Light" panose="02000403000000020004" pitchFamily="2" charset="0"/>
              <a:sym typeface="Arial"/>
            </a:endParaRPr>
          </a:p>
          <a:p>
            <a:pPr marL="0" indent="0">
              <a:spcBef>
                <a:spcPts val="720"/>
              </a:spcBef>
              <a:buNone/>
            </a:pPr>
            <a:r>
              <a:rPr lang="en" sz="2000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No</a:t>
            </a:r>
            <a:endParaRPr sz="2000" dirty="0">
              <a:solidFill>
                <a:srgbClr val="C00000"/>
              </a:solidFill>
              <a:latin typeface="Helvetica Neue Light" panose="02000403000000020004" pitchFamily="2" charset="0"/>
              <a:ea typeface="Helvetica Neue Light" panose="02000403000000020004" pitchFamily="2" charset="0"/>
              <a:sym typeface="Arial"/>
            </a:endParaRPr>
          </a:p>
          <a:p>
            <a:pPr marL="152400" indent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  <a:latin typeface="Helvetica Neue Light" panose="02000403000000020004" pitchFamily="2" charset="0"/>
              <a:ea typeface="Helvetica Neue Light" panose="02000403000000020004" pitchFamily="2" charset="0"/>
              <a:sym typeface="Arial"/>
            </a:endParaRPr>
          </a:p>
        </p:txBody>
      </p:sp>
      <p:cxnSp>
        <p:nvCxnSpPr>
          <p:cNvPr id="391" name="Google Shape;391;p59"/>
          <p:cNvCxnSpPr/>
          <p:nvPr/>
        </p:nvCxnSpPr>
        <p:spPr>
          <a:xfrm>
            <a:off x="1758050" y="3626925"/>
            <a:ext cx="1500" cy="275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stealth" w="med" len="med"/>
          </a:ln>
        </p:spPr>
      </p:cxnSp>
      <p:cxnSp>
        <p:nvCxnSpPr>
          <p:cNvPr id="392" name="Google Shape;392;p59"/>
          <p:cNvCxnSpPr/>
          <p:nvPr/>
        </p:nvCxnSpPr>
        <p:spPr>
          <a:xfrm>
            <a:off x="2199525" y="2244650"/>
            <a:ext cx="1229400" cy="4737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3" name="Google Shape;393;p59"/>
          <p:cNvCxnSpPr/>
          <p:nvPr/>
        </p:nvCxnSpPr>
        <p:spPr>
          <a:xfrm flipH="1">
            <a:off x="2154425" y="3767400"/>
            <a:ext cx="1263300" cy="12294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408115F-E2D2-F541-9585-9269B4D13B4C}"/>
                  </a:ext>
                </a:extLst>
              </p14:cNvPr>
              <p14:cNvContentPartPr/>
              <p14:nvPr/>
            </p14:nvContentPartPr>
            <p14:xfrm>
              <a:off x="376920" y="646920"/>
              <a:ext cx="5378760" cy="4465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408115F-E2D2-F541-9585-9269B4D13B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320" y="630720"/>
                <a:ext cx="5416560" cy="4502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8" name="Google Shape;398;p60"/>
          <p:cNvGraphicFramePr/>
          <p:nvPr>
            <p:extLst>
              <p:ext uri="{D42A27DB-BD31-4B8C-83A1-F6EECF244321}">
                <p14:modId xmlns:p14="http://schemas.microsoft.com/office/powerpoint/2010/main" val="1310097117"/>
              </p:ext>
            </p:extLst>
          </p:nvPr>
        </p:nvGraphicFramePr>
        <p:xfrm>
          <a:off x="683395" y="1369976"/>
          <a:ext cx="3938394" cy="37713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63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 err="1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Lock_X</a:t>
                      </a:r>
                      <a:r>
                        <a:rPr lang="en" sz="1400" b="1" i="0" u="none" dirty="0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(A)  &lt;granted&gt;</a:t>
                      </a:r>
                      <a:endParaRPr sz="1200" dirty="0">
                        <a:solidFill>
                          <a:srgbClr val="C0000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Read(A)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 err="1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Lock_S</a:t>
                      </a:r>
                      <a:r>
                        <a:rPr lang="en" sz="1400" b="1" i="0" u="none" dirty="0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(A)</a:t>
                      </a:r>
                      <a:endParaRPr sz="1200" dirty="0">
                        <a:solidFill>
                          <a:srgbClr val="C0000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 := A-50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Write(A)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 err="1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Lock_X</a:t>
                      </a:r>
                      <a:r>
                        <a:rPr lang="en" sz="1400" b="1" i="0" u="none" dirty="0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(B)  &lt;granted&gt;</a:t>
                      </a:r>
                      <a:endParaRPr sz="1200" dirty="0">
                        <a:solidFill>
                          <a:srgbClr val="C0000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>
                          <a:solidFill>
                            <a:srgbClr val="00B05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Unlock(A)</a:t>
                      </a:r>
                      <a:endParaRPr sz="1200" dirty="0">
                        <a:solidFill>
                          <a:srgbClr val="00B05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&lt;granted&gt;</a:t>
                      </a:r>
                      <a:endParaRPr sz="1200" dirty="0">
                        <a:solidFill>
                          <a:srgbClr val="C0000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Read(A)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 err="1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Lock_S</a:t>
                      </a:r>
                      <a:r>
                        <a:rPr lang="en" sz="1400" b="1" i="0" u="none" dirty="0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(B)</a:t>
                      </a:r>
                      <a:endParaRPr sz="1200" dirty="0">
                        <a:solidFill>
                          <a:srgbClr val="C0000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Read(B)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 := B +50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Write(B)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>
                          <a:solidFill>
                            <a:srgbClr val="00B05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Unlock(B)</a:t>
                      </a:r>
                      <a:endParaRPr sz="1200" dirty="0">
                        <a:solidFill>
                          <a:srgbClr val="00B05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&lt;granted&gt;</a:t>
                      </a:r>
                      <a:endParaRPr sz="1200" dirty="0">
                        <a:solidFill>
                          <a:srgbClr val="C0000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>
                          <a:solidFill>
                            <a:srgbClr val="00B05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Unlock(A)</a:t>
                      </a:r>
                      <a:endParaRPr sz="1200" dirty="0">
                        <a:solidFill>
                          <a:srgbClr val="00B05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Read(B)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dirty="0">
                          <a:solidFill>
                            <a:srgbClr val="00B05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Unlock(B)</a:t>
                      </a:r>
                      <a:endParaRPr sz="1400" b="1" dirty="0">
                        <a:solidFill>
                          <a:srgbClr val="00B05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99" name="Google Shape;399;p60"/>
          <p:cNvSpPr txBox="1"/>
          <p:nvPr/>
        </p:nvSpPr>
        <p:spPr>
          <a:xfrm>
            <a:off x="457200" y="5639991"/>
            <a:ext cx="2895600" cy="30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60"/>
          <p:cNvSpPr txBox="1">
            <a:spLocks noGrp="1"/>
          </p:cNvSpPr>
          <p:nvPr>
            <p:ph type="body" idx="1"/>
          </p:nvPr>
        </p:nvSpPr>
        <p:spPr>
          <a:xfrm>
            <a:off x="5068175" y="1754000"/>
            <a:ext cx="3660600" cy="2303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720"/>
              </a:spcBef>
              <a:buNone/>
            </a:pPr>
            <a:r>
              <a:rPr lang="en" sz="2000" dirty="0"/>
              <a:t>Is this a 2PL schedule?</a:t>
            </a:r>
            <a:endParaRPr sz="2000" dirty="0"/>
          </a:p>
          <a:p>
            <a:pPr marL="0" indent="0">
              <a:spcBef>
                <a:spcPts val="720"/>
              </a:spcBef>
              <a:buNone/>
            </a:pPr>
            <a:r>
              <a:rPr lang="en" sz="2000" dirty="0">
                <a:solidFill>
                  <a:srgbClr val="00B050"/>
                </a:solidFill>
              </a:rPr>
              <a:t>Yes, and it is serializable</a:t>
            </a:r>
            <a:endParaRPr sz="2000" dirty="0">
              <a:solidFill>
                <a:srgbClr val="00B050"/>
              </a:solidFill>
            </a:endParaRPr>
          </a:p>
          <a:p>
            <a:pPr marL="285750" indent="-133350">
              <a:spcBef>
                <a:spcPts val="720"/>
              </a:spcBef>
              <a:buNone/>
            </a:pPr>
            <a:endParaRPr sz="2000" dirty="0"/>
          </a:p>
          <a:p>
            <a:pPr marL="0" indent="0">
              <a:spcBef>
                <a:spcPts val="720"/>
              </a:spcBef>
              <a:buNone/>
            </a:pPr>
            <a:r>
              <a:rPr lang="en" sz="2000" dirty="0"/>
              <a:t>Is this a Strict 2PL schedule?</a:t>
            </a:r>
            <a:endParaRPr sz="2000" dirty="0"/>
          </a:p>
          <a:p>
            <a:pPr marL="0" indent="0">
              <a:spcBef>
                <a:spcPts val="720"/>
              </a:spcBef>
              <a:buNone/>
            </a:pPr>
            <a:r>
              <a:rPr lang="en" sz="2000" dirty="0">
                <a:solidFill>
                  <a:srgbClr val="C00000"/>
                </a:solidFill>
              </a:rPr>
              <a:t>No, cascading aborts possible</a:t>
            </a:r>
            <a:endParaRPr sz="2000" dirty="0">
              <a:solidFill>
                <a:srgbClr val="C00000"/>
              </a:solidFill>
            </a:endParaRPr>
          </a:p>
          <a:p>
            <a:pPr marL="285750" indent="-133350">
              <a:spcBef>
                <a:spcPts val="720"/>
              </a:spcBef>
              <a:buNone/>
            </a:pPr>
            <a:endParaRPr sz="2000" dirty="0"/>
          </a:p>
        </p:txBody>
      </p:sp>
      <p:cxnSp>
        <p:nvCxnSpPr>
          <p:cNvPr id="401" name="Google Shape;401;p60"/>
          <p:cNvCxnSpPr/>
          <p:nvPr/>
        </p:nvCxnSpPr>
        <p:spPr>
          <a:xfrm>
            <a:off x="3737475" y="1872375"/>
            <a:ext cx="6000" cy="737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stealth" w="med" len="med"/>
          </a:ln>
        </p:spPr>
      </p:cxnSp>
      <p:cxnSp>
        <p:nvCxnSpPr>
          <p:cNvPr id="402" name="Google Shape;402;p60"/>
          <p:cNvCxnSpPr/>
          <p:nvPr/>
        </p:nvCxnSpPr>
        <p:spPr>
          <a:xfrm>
            <a:off x="3743325" y="3419475"/>
            <a:ext cx="0" cy="723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stealth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2A171B7-04F2-024F-82F9-A0F7183E0D27}"/>
                  </a:ext>
                </a:extLst>
              </p14:cNvPr>
              <p14:cNvContentPartPr/>
              <p14:nvPr/>
            </p14:nvContentPartPr>
            <p14:xfrm>
              <a:off x="207720" y="174600"/>
              <a:ext cx="7820280" cy="3707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2A171B7-04F2-024F-82F9-A0F7183E0D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120" y="158400"/>
                <a:ext cx="7863480" cy="3739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7" name="Google Shape;407;p61"/>
          <p:cNvGraphicFramePr/>
          <p:nvPr>
            <p:extLst>
              <p:ext uri="{D42A27DB-BD31-4B8C-83A1-F6EECF244321}">
                <p14:modId xmlns:p14="http://schemas.microsoft.com/office/powerpoint/2010/main" val="491727252"/>
              </p:ext>
            </p:extLst>
          </p:nvPr>
        </p:nvGraphicFramePr>
        <p:xfrm>
          <a:off x="587141" y="1369975"/>
          <a:ext cx="4130309" cy="38656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5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 err="1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Lock_X</a:t>
                      </a:r>
                      <a:r>
                        <a:rPr lang="en" sz="1400" b="1" i="0" u="none" dirty="0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(A) &lt;granted&gt;</a:t>
                      </a:r>
                      <a:endParaRPr sz="1200" dirty="0">
                        <a:solidFill>
                          <a:srgbClr val="C0000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Read(A)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 err="1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Lock_S</a:t>
                      </a:r>
                      <a:r>
                        <a:rPr lang="en" sz="1400" b="1" i="0" u="none" dirty="0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(A)</a:t>
                      </a:r>
                      <a:endParaRPr sz="1200" dirty="0">
                        <a:solidFill>
                          <a:srgbClr val="C0000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 := A-50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Write(A)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 err="1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Lock_X</a:t>
                      </a:r>
                      <a:r>
                        <a:rPr lang="en" sz="1400" b="1" i="0" u="none" dirty="0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(B) &lt;granted&gt;</a:t>
                      </a:r>
                      <a:endParaRPr sz="1200" dirty="0">
                        <a:solidFill>
                          <a:srgbClr val="C0000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Read(B)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 := B +50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Write(B)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>
                          <a:solidFill>
                            <a:srgbClr val="00B05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Unlock(A)</a:t>
                      </a:r>
                      <a:endParaRPr sz="1200" dirty="0">
                        <a:solidFill>
                          <a:srgbClr val="00B05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>
                          <a:solidFill>
                            <a:srgbClr val="00B05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Unlock(B)</a:t>
                      </a:r>
                      <a:endParaRPr sz="1200" dirty="0">
                        <a:solidFill>
                          <a:srgbClr val="00B05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&lt;granted&gt;</a:t>
                      </a:r>
                      <a:endParaRPr sz="1200" dirty="0">
                        <a:solidFill>
                          <a:srgbClr val="C0000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Read(A)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 err="1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Lock_S</a:t>
                      </a:r>
                      <a:r>
                        <a:rPr lang="en" sz="1400" b="1" i="0" u="none" dirty="0">
                          <a:solidFill>
                            <a:srgbClr val="C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(B)  &lt;granted&gt;</a:t>
                      </a:r>
                      <a:endParaRPr sz="1200" dirty="0">
                        <a:solidFill>
                          <a:srgbClr val="C0000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Read(B)</a:t>
                      </a:r>
                      <a:endParaRPr sz="12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>
                          <a:solidFill>
                            <a:srgbClr val="00B05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Unlock(A)</a:t>
                      </a:r>
                      <a:endParaRPr sz="1200" dirty="0">
                        <a:solidFill>
                          <a:srgbClr val="00B05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Tahoma"/>
                        <a:buNone/>
                      </a:pPr>
                      <a:r>
                        <a:rPr lang="en" sz="1400" b="1" i="0" u="none" dirty="0">
                          <a:solidFill>
                            <a:srgbClr val="00B05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Unlock(B)</a:t>
                      </a:r>
                      <a:endParaRPr sz="1200" dirty="0">
                        <a:solidFill>
                          <a:srgbClr val="00B050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08" name="Google Shape;408;p61"/>
          <p:cNvSpPr txBox="1">
            <a:spLocks noGrp="1"/>
          </p:cNvSpPr>
          <p:nvPr>
            <p:ph type="body" idx="1"/>
          </p:nvPr>
        </p:nvSpPr>
        <p:spPr>
          <a:xfrm>
            <a:off x="5068175" y="1754000"/>
            <a:ext cx="3660600" cy="2618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720"/>
              </a:spcBef>
              <a:buNone/>
            </a:pPr>
            <a:r>
              <a:rPr lang="en" sz="2000" dirty="0"/>
              <a:t>Is this a 2PL schedule?</a:t>
            </a:r>
            <a:endParaRPr sz="2000" dirty="0"/>
          </a:p>
          <a:p>
            <a:pPr marL="0" indent="0">
              <a:spcBef>
                <a:spcPts val="720"/>
              </a:spcBef>
              <a:buNone/>
            </a:pPr>
            <a:r>
              <a:rPr lang="en" sz="2000" dirty="0">
                <a:solidFill>
                  <a:srgbClr val="00B050"/>
                </a:solidFill>
              </a:rPr>
              <a:t>Yes, and it is serializable</a:t>
            </a:r>
            <a:endParaRPr sz="2000" dirty="0">
              <a:solidFill>
                <a:srgbClr val="00B050"/>
              </a:solidFill>
            </a:endParaRPr>
          </a:p>
          <a:p>
            <a:pPr marL="285750" indent="-133350">
              <a:spcBef>
                <a:spcPts val="720"/>
              </a:spcBef>
              <a:buNone/>
            </a:pPr>
            <a:endParaRPr sz="2000" dirty="0"/>
          </a:p>
          <a:p>
            <a:pPr marL="0" indent="0">
              <a:spcBef>
                <a:spcPts val="720"/>
              </a:spcBef>
              <a:buNone/>
            </a:pPr>
            <a:r>
              <a:rPr lang="en" sz="2000" dirty="0"/>
              <a:t>Is this a Strict 2PL schedule?</a:t>
            </a:r>
            <a:endParaRPr sz="2000" dirty="0"/>
          </a:p>
          <a:p>
            <a:pPr marL="0" indent="0">
              <a:spcBef>
                <a:spcPts val="720"/>
              </a:spcBef>
              <a:buNone/>
            </a:pPr>
            <a:r>
              <a:rPr lang="en" sz="2000" dirty="0">
                <a:solidFill>
                  <a:srgbClr val="00B050"/>
                </a:solidFill>
              </a:rPr>
              <a:t>Yes, cascading aborts not possible</a:t>
            </a:r>
            <a:endParaRPr sz="2000" dirty="0">
              <a:solidFill>
                <a:srgbClr val="00B050"/>
              </a:solidFill>
            </a:endParaRPr>
          </a:p>
        </p:txBody>
      </p:sp>
      <p:cxnSp>
        <p:nvCxnSpPr>
          <p:cNvPr id="409" name="Google Shape;409;p61"/>
          <p:cNvCxnSpPr/>
          <p:nvPr/>
        </p:nvCxnSpPr>
        <p:spPr>
          <a:xfrm flipH="1">
            <a:off x="3733875" y="1872375"/>
            <a:ext cx="3600" cy="1842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stealth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9161A6-621A-6945-A166-7AA959EB6283}"/>
                  </a:ext>
                </a:extLst>
              </p14:cNvPr>
              <p14:cNvContentPartPr/>
              <p14:nvPr/>
            </p14:nvContentPartPr>
            <p14:xfrm>
              <a:off x="187560" y="3452400"/>
              <a:ext cx="5289840" cy="1733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9161A6-621A-6945-A166-7AA959EB62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960" y="3436200"/>
                <a:ext cx="5327640" cy="1765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4AA84-DBB1-4A45-94EE-2E3A3CF4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concurrency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474CF-A410-DC49-B437-9ADD3DAC9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Strawman: </a:t>
            </a:r>
            <a:r>
              <a:rPr lang="en-US" dirty="0"/>
              <a:t>Just run transactions serially — prohibitively bad performance</a:t>
            </a: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Observation: </a:t>
            </a:r>
            <a:r>
              <a:rPr lang="en-US" dirty="0"/>
              <a:t>Problems only arise when: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Two transactions touch the same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 least one of these transactions involves a </a:t>
            </a:r>
            <a:r>
              <a:rPr lang="en-US" i="1" dirty="0"/>
              <a:t>write </a:t>
            </a:r>
            <a:r>
              <a:rPr lang="en-US" dirty="0"/>
              <a:t>to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Key idea: </a:t>
            </a:r>
            <a:r>
              <a:rPr lang="en-US" dirty="0"/>
              <a:t>Only permit schedules whose effects are guaranteed to be </a:t>
            </a:r>
            <a:r>
              <a:rPr lang="en-US" i="1" dirty="0"/>
              <a:t>equivalent</a:t>
            </a:r>
            <a:r>
              <a:rPr lang="en-US" dirty="0"/>
              <a:t> to serial schedules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A74DA-1DFC-CA41-BC9B-BFC066102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EF7D-8AA2-DD4C-B671-1A6FCB9B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CA23F-D501-E241-8A78-EF923FFC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3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0C00-31E5-534E-AD27-4A1121E9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Serializability of schedules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685AD-29F2-3248-8F2E-83A4F59DB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operations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conflict</a:t>
            </a:r>
            <a:r>
              <a:rPr lang="en-US" dirty="0"/>
              <a:t> if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They belong to different transactions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They operate on the same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One of them is a </a:t>
            </a:r>
            <a:r>
              <a:rPr lang="en-US" b="1" dirty="0">
                <a:solidFill>
                  <a:srgbClr val="C00000"/>
                </a:solidFill>
              </a:rPr>
              <a:t>write</a:t>
            </a:r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8773F-CA1A-5E41-8129-8AEDF2DA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46F01-9D54-F541-99FC-596A4F7B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7ACB1-0256-C24D-8B58-6DC24A36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28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29125</TotalTime>
  <Words>4897</Words>
  <Application>Microsoft Office PowerPoint</Application>
  <PresentationFormat>On-screen Show (4:3)</PresentationFormat>
  <Paragraphs>845</Paragraphs>
  <Slides>77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Office Theme</vt:lpstr>
      <vt:lpstr>2PL and OCC</vt:lpstr>
      <vt:lpstr>Recap: Transaction serializability</vt:lpstr>
      <vt:lpstr>PowerPoint Presentation</vt:lpstr>
      <vt:lpstr>What does correctness mean? </vt:lpstr>
      <vt:lpstr>What does correctness mean? </vt:lpstr>
      <vt:lpstr>Fixing concurrency problems</vt:lpstr>
      <vt:lpstr>Fixing concurrency problems</vt:lpstr>
      <vt:lpstr>Fixing concurrency problems</vt:lpstr>
      <vt:lpstr>Serializability of schedules</vt:lpstr>
      <vt:lpstr>Serializability of schedules</vt:lpstr>
      <vt:lpstr>Serializability of schedules</vt:lpstr>
      <vt:lpstr>Testing for serializability</vt:lpstr>
      <vt:lpstr>Testing for serializability</vt:lpstr>
      <vt:lpstr>Testing for serializability</vt:lpstr>
      <vt:lpstr>Testing for serializability</vt:lpstr>
      <vt:lpstr>Testing for serializability</vt:lpstr>
      <vt:lpstr>Testing for serializability</vt:lpstr>
      <vt:lpstr>Testing for serializability</vt:lpstr>
      <vt:lpstr>Testing for serializability</vt:lpstr>
      <vt:lpstr>Testing for serializability</vt:lpstr>
      <vt:lpstr>Testing for serializability</vt:lpstr>
      <vt:lpstr>Testing for serializability</vt:lpstr>
      <vt:lpstr>Testing for serializability</vt:lpstr>
      <vt:lpstr>Testing for serializability</vt:lpstr>
      <vt:lpstr>Testing for serializability</vt:lpstr>
      <vt:lpstr>Testing for serializability</vt:lpstr>
      <vt:lpstr>Testing for serializability</vt:lpstr>
      <vt:lpstr>Testing for serializability</vt:lpstr>
      <vt:lpstr>Testing for serializability</vt:lpstr>
      <vt:lpstr>Linearizability vs. Serializability</vt:lpstr>
      <vt:lpstr>Some new terms</vt:lpstr>
      <vt:lpstr>Some new terms</vt:lpstr>
      <vt:lpstr>Some new terms</vt:lpstr>
      <vt:lpstr>Some new terms</vt:lpstr>
      <vt:lpstr>Serial schedule – No problem</vt:lpstr>
      <vt:lpstr>Quiz: Which concurrency problem is this? </vt:lpstr>
      <vt:lpstr>Quiz: Which concurrency problem is this? </vt:lpstr>
      <vt:lpstr>Quiz: Which concurrency problem is this? </vt:lpstr>
      <vt:lpstr>Quiz: Which concurrency problem is this? </vt:lpstr>
      <vt:lpstr>Lock-based concurrency control</vt:lpstr>
      <vt:lpstr>2PL</vt:lpstr>
      <vt:lpstr>2PL</vt:lpstr>
      <vt:lpstr>2PL</vt:lpstr>
      <vt:lpstr>2PL</vt:lpstr>
      <vt:lpstr>2PL</vt:lpstr>
      <vt:lpstr>2PL</vt:lpstr>
      <vt:lpstr>2PL</vt:lpstr>
      <vt:lpstr>2PL</vt:lpstr>
      <vt:lpstr>2PL</vt:lpstr>
      <vt:lpstr>2PL: Releasing locks too soon?</vt:lpstr>
      <vt:lpstr>2PL: Releasing locks too soon?</vt:lpstr>
      <vt:lpstr>2PL: Releasing locks too soon?</vt:lpstr>
      <vt:lpstr>2PL: Releasing locks too soon?</vt:lpstr>
      <vt:lpstr>2PL: Releasing locks too soon?</vt:lpstr>
      <vt:lpstr>2PL: Releasing locks too soon?</vt:lpstr>
      <vt:lpstr>2PL: Releasing locks too soon?</vt:lpstr>
      <vt:lpstr>2PL: Releasing locks too soon?</vt:lpstr>
      <vt:lpstr>Strict 2PL</vt:lpstr>
      <vt:lpstr>PowerPoint Presentation</vt:lpstr>
      <vt:lpstr>Today</vt:lpstr>
      <vt:lpstr>Be optimistic!</vt:lpstr>
      <vt:lpstr>OCC: Three-phase approach</vt:lpstr>
      <vt:lpstr>OCC: Three-phase approach</vt:lpstr>
      <vt:lpstr>OCC: Three-phase approach</vt:lpstr>
      <vt:lpstr>OCC: Three-phase approach</vt:lpstr>
      <vt:lpstr>OCC: Three-phase approach</vt:lpstr>
      <vt:lpstr>OCC: Three-phase approach</vt:lpstr>
      <vt:lpstr>OCC: Why validation is necessary!</vt:lpstr>
      <vt:lpstr>OCC: Validate phase</vt:lpstr>
      <vt:lpstr>Atomic commit for OCC</vt:lpstr>
      <vt:lpstr>Atomic commit for OCC</vt:lpstr>
      <vt:lpstr>Atomic commit for OCC</vt:lpstr>
      <vt:lpstr>Atomic commit for OCC</vt:lpstr>
      <vt:lpstr>Two ways of implementing serializability: 2PL, OCC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Yue Cheng</dc:creator>
  <cp:lastModifiedBy>Yue Cheng</cp:lastModifiedBy>
  <cp:revision>789</cp:revision>
  <cp:lastPrinted>2020-01-28T17:10:00Z</cp:lastPrinted>
  <dcterms:created xsi:type="dcterms:W3CDTF">2019-12-20T04:48:00Z</dcterms:created>
  <dcterms:modified xsi:type="dcterms:W3CDTF">2021-11-11T14:37:30Z</dcterms:modified>
</cp:coreProperties>
</file>