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3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notesSlides/notesSlide4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5.xml" ContentType="application/vnd.openxmlformats-officedocument.presentationml.notesSlide+xml"/>
  <Override PartName="/ppt/ink/ink68.xml" ContentType="application/inkml+xml"/>
  <Override PartName="/ppt/notesSlides/notesSlide6.xml" ContentType="application/vnd.openxmlformats-officedocument.presentationml.notesSlide+xml"/>
  <Override PartName="/ppt/ink/ink69.xml" ContentType="application/inkml+xml"/>
  <Override PartName="/ppt/notesSlides/notesSlide7.xml" ContentType="application/vnd.openxmlformats-officedocument.presentationml.notesSlide+xml"/>
  <Override PartName="/ppt/ink/ink70.xml" ContentType="application/inkml+xml"/>
  <Override PartName="/ppt/notesSlides/notesSlide8.xml" ContentType="application/vnd.openxmlformats-officedocument.presentationml.notesSlide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7"/>
  </p:notesMasterIdLst>
  <p:sldIdLst>
    <p:sldId id="256" r:id="rId2"/>
    <p:sldId id="276" r:id="rId3"/>
    <p:sldId id="277" r:id="rId4"/>
    <p:sldId id="278" r:id="rId5"/>
    <p:sldId id="280" r:id="rId6"/>
    <p:sldId id="257" r:id="rId7"/>
    <p:sldId id="281" r:id="rId8"/>
    <p:sldId id="282" r:id="rId9"/>
    <p:sldId id="283" r:id="rId10"/>
    <p:sldId id="285" r:id="rId11"/>
    <p:sldId id="284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93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90" r:id="rId80"/>
    <p:sldId id="391" r:id="rId81"/>
    <p:sldId id="392" r:id="rId82"/>
    <p:sldId id="386" r:id="rId83"/>
    <p:sldId id="387" r:id="rId84"/>
    <p:sldId id="388" r:id="rId85"/>
    <p:sldId id="389" r:id="rId86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E0"/>
    <a:srgbClr val="F0B8C0"/>
    <a:srgbClr val="941100"/>
    <a:srgbClr val="FF2600"/>
    <a:srgbClr val="E311FF"/>
    <a:srgbClr val="F74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0072"/>
  </p:normalViewPr>
  <p:slideViewPr>
    <p:cSldViewPr snapToGrid="0" snapToObjects="1">
      <p:cViewPr varScale="1">
        <p:scale>
          <a:sx n="132" d="100"/>
          <a:sy n="132" d="100"/>
        </p:scale>
        <p:origin x="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29.11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15530 2896 8014,'-9'1'539,"0"1"1,1 2 390,1 1-759,3 1 0,4 8 228,0 1 211,0 15-296,0 4 1,1 16-1134,1-22 0,-1 0 967,0 2 1,-1 2-50,4 7 1,1 1 0,-4 2 0,0 1-166,2 2 1,0 0 61,-2 1 1,0-1 0,3-4-1,-1 0-26,-1 0 1,-1-1 0,2 0 0,1-1-305,-3-5 0,1 0 0,1-4 0,1-2-74,2 12 1,-1-7 221,2-5 1,-5-4-556,1-5 1,1-8 260,-1-2 1,1-6-385,-1 0 1,-2-6 1349,2-3 0,-2-6 1,-1-3-1</inkml:trace>
  <inkml:trace contextRef="#ctx0" brushRef="#br1" timeOffset="1">15810 2737 8410,'-18'-19'-568,"0"4"-167,-1 0 1,2 5 616,2 1 0,-1 1-3,4 5 0,-3 0 357,3 3 1,-4 1-126,4 2 0,0 2-21,3 4 0,0 3-35,0 0 1,1 0-36,2-3 0,1-1 39,2-2 298,2 3 76,-3-8-324,8 7 0,-2-7 365,4 2 0,-4 2-163,1 1 1,1 6 511,-1 3 0,3 10-133,-3 6 0,3 9-193,-3 9 1,-1-20-1,-1 1-566,-1 6 0,0 1 1,1 3-1,1 1 202,0 2 1,-1 2 0,1-2 0,-1 0-420,0 2 0,-2-2 0,0-1 1,-1-1 406,1 0 0,-1 0 0,0-3 0,1-1-221,1-5 0,0-1 1,0-2-1,0-2 105,0 12 1,0-3-365,0-9 1,4-5-101,2-4 0,-1-8-273,1-7 1,-3-2 634,3-1 1,-3 0-788,3 0 1,-4-5 864,1-4 0,2-2-794,-2-7 813,0 2 0,-3-10 0,0 2 0</inkml:trace>
  <inkml:trace contextRef="#ctx0" brushRef="#br1" timeOffset="2">16246 2880 8261,'-18'5'-729,"3"-2"1,1-2 1262,5-1 0,0 0-49,0 0 0,-1 1-63,1 2 0,-1-1-126,-2 5 0,0-1 96,-3 3 1,-4 5-111,-6 5 1,-5 3-1,-1 6 0,-8 4-370,20-15 1,-2 0 0,-2 2-1,-1 0 70,0-1 0,-1 0 1,1 2-1,0-2-113,2-2 0,1-1 1,-21 16 131,2-3 1,9-5-189,0-1 0,13-10 6,2-3 175,9-6 94,3 1 1,5-7 6,2 0 0,2-4 1,4 1 1,1-2 545,-1-1 1,3-1-368,1 1 1,0 1-92,-1 2 0,-1 1 112,5 2 0,-4 3-80,4 0 1,2 5 96,4 7 0,2 3-15,-2 7 1,3 3-7,0 5 1,5 4-453,0 6 1,-13-19-1,0-1 119,-1 2 0,-1-1 0,1 1 0,-1 0-272,13 18 0,0-3 90,3-3 0,-6-8-83,-1-2 1,-3-6 85,-3-3 0,-2-7-542,-1 2 1,-4-4-140,2 0 1,-3-2-1317,-1-4 2388,0 0 1,9 0 0,1 0-1</inkml:trace>
  <inkml:trace contextRef="#ctx0" brushRef="#br1" timeOffset="3">16716 2898 8381,'0'-9'-105,"0"5"227,0 4 0,0 6 307,0 10 0,1 7-60,2 11 1,-2 8-50,2 7 0,0-20 0,-1 2-608,-1 4 1,1 1 0,1 2-1,0 1 420,-2 0 1,1 2-1,1-1 1,0 2-89,-1-1 0,-1 1 0,2-2 0,1 0 53,-1-3 1,0-1 0,1-3-1,1-3-141,4 16 1,1-9 24,2-9 1,-1-7 253,1-8 0,-2-5 73,-1-8 1,-1-2 244,1-4 0,-5-5-217,5-7 1,1-5 163,3-1 0,0-8-168,-1-5 0,-1 0 291,1-3 1,-2-3-595,-1-3 0,2-5 35,-5 22 0,0-1 0,1 2 0,-1 0-631,2-1-1,0-1 1,0 1 0,1-1 117,-1 1 1,0-1 0,0 1 0,1 0-437,0 1 1,0 1 0,10-20-163,-1 7 1,1 12-1154,-1 9 2201,5 5 0,-4 6 0,3 1 0,-3 3 0</inkml:trace>
  <inkml:trace contextRef="#ctx0" brushRef="#br1" timeOffset="4">18055 2982 8288,'0'-15'-593,"0"-1"771,0 3 1,0-3 735,0 1 1,-3 0-268,-1 0 1,-3 1-170,1-2 1,-3-1-19,-3 1 0,-4 2-82,-5-1 1,-3 6-241,-4 0 0,-6 6 117,-3 0 1,-2 7-239,2 5 0,1 2 31,2 4 1,3 1-169,7 6 1,5-2-152,7 5 1,6 0 151,3 2 0,2 8-201,1 2 0,5 2 125,4-2 1,9 4-117,10 2 1,-12-19-1,0 0 265,2 1 0,1 0 0,1-2 0,0 0-27,0-2 0,0 1 0,1-1 0,1 1-9,-2 1 1,0 0 0,0-1 0,-1 0-86,-2-2 0,0 0 0,7 19 143,-5-8 0,-11-1-64,-2-6 1,-5 2 554,-4-5 0,-4 0-245,-8-6 1,-2-1 474,-8-5 1,-2-1-293,-4-2 0,-3 1-172,3-4 0,-2 1-329,2-4 1,1 0-209,5 0 0,4 0-1344,6 0 1095,5 0 553,6 0 0,4 0 0</inkml:trace>
  <inkml:trace contextRef="#ctx0" brushRef="#br1" timeOffset="5">18267 3969 8023,'-9'5'3276,"3"0"-2499,-1-2 1,5 0-975,-1 3-1095,2-4 1292,1 2 0,-4 0 0,-1 1 0</inkml:trace>
  <inkml:trace contextRef="#ctx0" brushRef="#br2" timeOffset="6">19947 1440 8825,'0'-6'59,"0"0"-865,0-1 300,0 2 705,0-3-86,0 7 353,0-3-247,0 12 1,0 0-22,0 7 0,0 4 52,0 6 1,0 3 208,0 2 1,0 1-53,0 6 1,0 2-124,0 7 0,-1 6-608,0-25 0,-1 1 0,0 2 0,-1 0 342,-2 4 1,0 0 0,1 0 0,0 0-225,1 0 1,0 0 0,-1-1 0,0 0 93,1-3 0,0-1 0,0-2 1,2 0-189,-3 22 0,3-4 55,1-5 0,0-8-105,0-10 1,5-7-214,1-3 0,-1-2 145,1-4 0,-3-3-202,3-6 608,-4-2 0,6-9 1,-2 0-1</inkml:trace>
  <inkml:trace contextRef="#ctx0" brushRef="#br2" timeOffset="7">19919 1615 10007,'-3'-15'-166,"0"0"1,-3 0 120,3 0 110,0 2 22,7 7 0,1 2 238,4 4 1,1 5-23,3 5 1,-2 7 2,4 8 0,4 6-213,2 2 1,2 9-303,-12-17 1,-1 0 0,2 1 0,1 2 160,2 5 1,1 2 0,-2-3 0,1 0-233,0 5 0,0 0 0,0-3 0,-1 0 249,0 0 1,0 0 0,-2-5 0,0-1 57,1-1 1,-1-2 0,4 13 96,0-10 1,-5-10 208,-2-11-5,-4-3 0,3-10 20,-5-3 0,3-5 666,-3-8 1,1-3-892,-1-9 0,1 0 138,2-6 1,1-2-342,-3-1 1,2-2-104,-3-1 1,0 1-432,-3 1 0,0 3-94,0 5 0,1 3-474,2 2 0,-2 10 1182,2 6 0,-2 5 0,1 4 0,4 3 0,5 2 0</inkml:trace>
  <inkml:trace contextRef="#ctx0" brushRef="#br1" timeOffset="8">20713 1892 8375,'-13'0'0,"2"-1"587,-1-2 1,2 2-115,1-2 0,-1 2-382,1 1 0,0 5 108,0 4 1,2 2-98,1 4 1,4 0-169,-1 4 1,3 2 118,3 1 0,3 4 22,7-2 0,-2 3 76,4 1 0,1-4-275,2 1 0,4-6-72,-1 0 0,1-2 87,-4-4 1,0-5 270,-3-5 0,2-3 225,-5-3 1,3-4 38,-2-9 1,-1 0-134,-3-9 1,-4-3-13,-2-2 1,1-4-75,-1 3 0,1 0-243,-4 4 0,-5-1-266,-1 0 1,-3 2-424,-3 1 0,1 2 84,-1 5 0,2 5-1856,1 3 2497,-1 1 0,1 8 0,0-3 0</inkml:trace>
  <inkml:trace contextRef="#ctx0" brushRef="#br1" timeOffset="9">21507 1514 8275,'-4'-14'0,"0"-3"493,-3 5 1,-1 0-43,2 2 1,-2 1-100,-1 0 1,-5 4-99,-1 2 0,-3-1 114,0 0 0,-4 2-153,1 5 1,-1 3-127,4 3 1,0 0 49,3 0 1,1 4-196,1-1 0,3 3-33,-2-2 0,6 3 29,3-1 0,2 3-261,1 0 0,2 1 131,4-1 1,1 1-242,8-1 0,2 2 171,4 1 1,0 3 34,3 3 0,-2 1 146,3 0 0,-5 0 95,2-1 1,-7 2 3,-3 2 1,-2-3-110,-4 3 1,-3-2 229,-6-1 1,-7-4-29,-5 1 1,-6-6 121,-4 0 1,-2-4-13,0-3 0,0-5-112,2-1 1,1-5-207,5-4 0,0-3-257,6-7 0,5-1-108,5-5 0,3-2 108,3-1 352,6 1 0,6-2 0,3 0 0</inkml:trace>
  <inkml:trace contextRef="#ctx0" brushRef="#br1" timeOffset="10">22070 1579 8428,'10'-24'381,"2"2"1,-1 0-25,1 0 0,1-2 86,0 2 1,-5 2-126,-5 4 1,-2 0 116,-1 4 1,-5 0-230,-5 6 0,-3 2-206,-5 4 0,-2 1 172,-1 2 1,-6 6-130,-4 7 1,-1 8 222,2 4 1,-3 11-360,14-18 1,1 1 0,0 2 0,0 1 139,1 3 0,0 0 0,1 1 1,0 1-351,2 1 1,1 0 0,1 1-1,1 0 145,1 2 0,2 0 0,2 2 0,2 0-11,3 1 0,2 0 1,3-3-1,2-1 41,2-3 0,2-1 0,2-5 1,2-1-1026,17 17 1763,8-10-339,-10-16 0,8-8 381,-6-12 1,-2-8-347,1-11 1,2-9-19,-1-3 1,-15 16 0,-1-1-75,12-21 0,-13 19 0,0-1-100,0-1 0,0 0 0,-2 0 0,-1 1-272,1 1 1,-2-1-1,4-21-750,-4 3 0,-6 1 728,-7 2 0,-7 7-803,-5 2 1,-7 8-1913,-2 7 2895,1 7 0,-4 4 0,-1 8 0,-4 4 0</inkml:trace>
  <inkml:trace contextRef="#ctx0" brushRef="#br1" timeOffset="11">21922 1791 8375,'-9'0'2631,"4"0"-1888,1 4 1,9 4-125,4 4 1,1 8-61,6-2 0,-1 8-251,3 2 1,0 0-73,-3 6 0,3-1-540,-3 1 1,4-1 291,2-2 1,-4-6-1078,1 3 0,-2-10 527,3 1 1,-1-10 561,1 0 0,-1-2 0,1 3 0</inkml:trace>
  <inkml:trace contextRef="#ctx0" brushRef="#br1" timeOffset="12">22781 1394 8336,'5'-5'1445,"2"2"-938,-4 6 1,0 10 456,-3 9 0,-1 7-344,-2 5 1,-2 7-5,-4 5 0,-2 5-683,5-24 1,0 1 0,0 0 0,1-1 218,-3 1 0,0 0 1,3-1-1,-1-1 14,-6 23 0,6-8-4,2-10 1,3-6-202,1-4 1,5-5 127,1-4 1,2-3-145,1-3 0,4-2 30,3-4 1,1-1 36,2-2 1,3-2 441,3-4 0,2-1-396,0-3 1,1 2-35,0-4 0,2 4-145,1-2 0,1 4-275,-1 3 0,-6 2 186,3 4 1,-3 1-1236,-1 2 1,2 2 74,-5 4 1370,1 5 0,-8 4 0,0 6 0</inkml:trace>
  <inkml:trace contextRef="#ctx0" brushRef="#br1" timeOffset="13">20261 2815 8500,'-20'4'786,"3"-3"0,13 4-616,4-5 0,12 0 103,9 0 0,13 0 247,6 0 1,-14-2-1,1-1-512,1 0 0,2 0 0,9 0 0,1 0 301,4-1 1,1-1-1,-10 2 1,1 1-1,1 0-442,2-2 1,1 0-1,1-1 1,1 2 0,1-1-1,1 1 355,3 0 0,0 0 0,1 0 0,0 1 0,-1 0 0,1 1-72,0-1 1,-1 1 0,0 1 0,-2 0 0,0 1-1,-1 1-71,-4 0 0,-1 0 0,-1 0 1,0 1-1,0-1 0,0 1-190,-2 0 1,0 0-1,0 0 1,16 2-1,-1 0 221,-3-1 0,0 1 1,-2-2-1,-1 0-122,-3 0 0,-1 0 0,0 0 0,0-1 37,-1 1 0,0 0 0,-2 1 0,0 0-195,-4-3 1,0 1 0,-3-1-1,0 1-165,21-2 0,-2 0 447,-7 0 0,1 0-1751,-4 0 1,-3 0 603,-3 0 0,-5 0 1035,2 0 0,-1 3 0,-1 0 0,-2-1 0,-1-1 0</inkml:trace>
  <inkml:trace contextRef="#ctx0" brushRef="#br1" timeOffset="14">23334 2852 8130,'-5'-4'0,"1"-1"0,4-4 0,0 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1.355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13240 14748 17264,'-1'-9'-3277,"-2"0"2727,2-1 1,-1 5 920,8 2 0,2 2 287,11 1 0,2 0-365,7 0 0,8 4-1,4 2 1,12 3-465,-25-4 1,2-1-1,1-1 1,2 0 220,-1 0 1,0 0-1,3 0 1,1 0 223,2 0 1,1 0 0,1 0 0,0-1 8,3 0 0,0-1 0,-2 0 0,1-1-533,-1 2 0,0-1 0,1 0 0,-1 0 229,2 1 1,0-1 0,0 0 0,1-1 74,-3 2 0,0 0 1,0-2-1,-2 1-300,-3-2 1,-2 2 0,-1 0 0,-2 1 216,2-1 1,-2 1 0,-1 0 0,-1 0-207,-1 0 1,-1-1-1,18 0-96,-7 2 0,-10 2 185,-2 2 0,-9 1-617,-3 1 764,-7 0 0,-2 1 0,-4-1 0</inkml:trace>
  <inkml:trace contextRef="#ctx0" brushRef="#br0" timeOffset="1">5987 16126 18196,'-4'-9'-1823,"3"0"2005,-2-1 0,2 4 84,1 0 0,1 4 1024,2-1 0,-1 2-1324,4 1 0,3 0 43,4 0 0,3 0 59,0 0 1,2 0 95,4 0 0,5-1 232,4-2 0,4 2-361,-1-2 0,9 0 33,0 0 0,4 2-1056,-7-2 1,6 2 1035,0 1 1,4 0-145,3 0 0,-3 3 90,-3 0 1,-4 4-53,1-4 1,-1 4-72,4-1 1,-4-1 24,1 2 0,-4-1-52,3 3 0,0-3 56,0 0 0,-1-2 45,-5 2 0,1-1-158,3 1 1,-3 1 430,2-3 1,0-1-27,0-3 0,-1 3 137,5 0 1,-2 3-157,2-3 1,-2 3 67,-2-3 0,1 5-113,5-2 1,-4 2-34,4 2 1,-2-4-91,-1 0 1,-1-1 131,-1 1 1,0 2-239,3-5 0,1 3 110,-1-3 1,-1 1 21,4-1 1,-7-2-7,3 2 0,-2 1-6,-1 0 0,2 0 58,5-1 0,-1-2 3,-3 2 1,3-2-104,-3-1 1,3 0 92,0 0 1,1 1-377,-1 2 0,1-2 287,-1 2 0,5-1-14,-25 0 1,1-1 0,20 0 34,0 3 0,-3 0-30,3-1 1,1 3-33,1-3 1,0 3 7,-23-4 1,1-1 0,18 3 14,2-4 1,-2 3 109,5 0 1,-6 0 36,3-3 1,0 0 0,3 0 1,0 1 95,-4 2 0,1-2-149,-1 2 0,1-2 55,0-1 0,2 1-53,1 2 1,-4-2 13,-2 2 0,-1-2-106,4-1 1,-1 0 38,1 0 1,0 0-195,-1 0 1,3-1 22,-3-2 1,2 1-308,-8-4 1,-3 4-287,-2-1 1,-4 2 756,3 1 0,-3 0 0,1 2 0,-3 4 0,-3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1.56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9693 17085 8706,'0'-9'-590,"0"3"1,0 0 105,0-2 807,0 0 0,1 2-44,2 0 1,2 1-130,4-2 0,5-1-94,1 2 1,3 1-28,0-1 0,2 3-68,2 0 0,-2 2 132,5 1 0,0 0-102,3 0 1,0 0 92,0 0 1,0 0-22,0 0 1,0 1-54,0 2 0,4-2 22,2 3 1,-1-3 66,1-1 0,1 0 12,6 0 0,-3 0-66,2 0 1,2 0-204,-2 0 0,4 0 247,0 0 1,5 0-22,0 0 1,2 0 2,-1 0 0,-2 0-8,5 0 1,-1 0-31,0 0 1,-24-1 0,-1 1-32,0-2 1,-1 0 0,26 0-2,-26-1 1,1 0 0,0 1 0,0-1-4,1 0 0,0 0 0,0-1 0,-1 0 45,23-3 0,-2 0-33,-21 4 0,-1 0 1,25-4 20,-2 4 0,1-4-43,-6 4 0,1 0 6,2 3 1,-1 0-8,1 0 1,-4 0-38,1 0 0,-4 1-9,3 2 1,1-2 36,2 2 0,-2 2 13,-1-2 0,1 0 72,2-3 0,1 0-74,-1 0 0,-2-1 83,-1-2 1,1 2-9,2-3 0,1 0 16,-1 1 1,-3-3-29,-3 3 0,-2 0 15,0 3 1,1 0 87,-2 0 1,3 1-99,-6 2 0,2-2-20,1 2 1,0 1 17,1-1 1,-4 4-189,0-4 1,1 1 115,5-1 0,-4-1-13,1 4 0,-5-4 16,2 1 0,-3-2-14,3-1 1,-5-1-144,-1-2 0,-4 1 101,-5-4 1,-4 4-694,1-1 707,-9 2 0,0 1 58,-10 0 0,-6 4 1,-6 1-1</inkml:trace>
  <inkml:trace contextRef="#ctx0" brushRef="#br0" timeOffset="1">11285 17262 12098,'-1'-12'-922,"-2"-1"0,1 1 69,-5 3 1533,5-1 85,-2 1-824,0 0 121,3 4 0,-3 6 172,4 8 0,0 5-30,0 8 0,0 2-15,0 4 0,0 5 56,0 4 1,0 5-208,0 4 0,0 1-235,0-1 0,0 3-106,0-2 1,0 1-183,0-4 1,0-7-56,0-3 1,0-5 539,0-4 0,-3 1 0,0-7 0,1-4 0,1-6 0</inkml:trace>
  <inkml:trace contextRef="#ctx0" brushRef="#br0" timeOffset="2">11545 17421 9651,'-13'0'20,"-1"3"-275,-5 0 1,1 4-517,3-1 0,-6 4 715,2 2 1,-2-1-66,-1 5 1,1-1 316,-3 4 0,1-3-116,1-1 0,1-4 40,9 2 1,4-3-71,5 0-53,2-1 1,2-3-33,2 0 1,3-3 164,6 4 1,3-4-31,3 3 1,1 0-176,0 3 1,2-2-6,1-1 0,4 0 41,-1 3 1,-1 1-1,0-1 1,1 0 0,3 1 0</inkml:trace>
  <inkml:trace contextRef="#ctx0" brushRef="#br0" timeOffset="3">11704 17616 13507,'6'5'-802,"0"-2"1,-3-2 474,3-1 0,-2 0 375,2 0 1,0 0 29,3 0 1,2-1 161,1-2 0,-1 1-19,5-4 0,-4 0 47,4-3 1,-5-1 31,2 1 1,0-4 204,0 1 0,-4-1-290,-3 0 1,-4 3-368,1-3 1,-3 3 25,-3 1 0,-3 1-274,-6 1 1,0 0 100,-3 4 0,-4 0 45,-3 3 0,1 4 70,2 2 1,1 2 31,3 2 1,-2-1 205,5 0 0,-1 4 17,4-1 0,3 4-122,0-4 0,4 4 129,-1-4 0,6 4-369,3-4 1,6 0 84,4-2 0,1-4-170,2 0 0,3-3-292,-1 3 1,2-2 384,-1 2 213,-2-4 0,6 2 0,-2-4 0</inkml:trace>
  <inkml:trace contextRef="#ctx0" brushRef="#br0" timeOffset="4">12020 17495 11458,'0'-9'-238,"0"3"203,0-1 279,4 1-277,-3 1 175,8 1 1,-8 9-424,2 4 0,1 5 137,-1 4 0,0 1-122,-3 0 0,0-2 83,0-1 0,3 0 9,0-3 0,5 1-155,-2-4 0,2 3-82,1-7 1,1 0 272,-1-6 1,1 0 137,3 0 1,-3-4 125,3-2 1,-3-6-52,-1-4 0,1 2 140,-1-2 1,-4 2-58,-2-2 1,-2 0 30,-1 3 1,0 1 40,0 2 1,0 1 405,0 0-399,0 4-355,-4 0 1,3 7 126,-2 1 0,-1 2 40,1 4 0,0 4-57,3-1 1,0 4-38,0 0 1,0 2-22,0 0 1,0 1 20,0-1 0,3 5-37,0 2 1,3 2 53,-3 1 0,1 1-145,-1 2 1,-2 2 190,2 4 1,-1-1-44,-2-1 1,-5-2 239,-1-2 1,-2-6 38,-1-1 1,-4-1 160,1-4 0,-5 1-50,2-4 1,-3-3-25,-1 0 0,1-7-388,-1-3 0,4-2 144,-1-1 0,6-1-510,1-2 1,0-6 112,6-7 0,0-2-150,3-4 0,0-2-86,0-4 0,1-3-682,2 0 1172,2-4 1,9-2-1,0-6 1</inkml:trace>
  <inkml:trace contextRef="#ctx0" brushRef="#br1" timeOffset="5">12532 17346 8431,'-3'-14'128,"0"1"0,-1 3 315,1 1 1,2 2-491,-2 1 0,-2 4 134,-2-1 0,-2 3-207,-3 3 1,0 2 145,-3 5 1,0 3-33,0 3 0,-2 1-1,5 2 0,4-1-168,4 1 1,3-1 125,1-3 0,3 2-178,3-5 0,1 0 293,8-2 0,1-1-105,3 0 1,2 0 202,1-3 0,0 1-128,-4-4 1,1 4 255,0 0 1,-5-2 250,-1 1-280,-7 0 1,1 4-165,-4-1 0,-7 0 7,-5 1 0,-10 0-215,0 2 1,-5-1 120,-1 1 0,1-5-177,-1-1 0,4 0 45,0 0 0,1-2-1117,1-4 1237,9 0 0,-2-4 0,6-1 0</inkml:trace>
  <inkml:trace contextRef="#ctx0" brushRef="#br1" timeOffset="6">12774 17588 8497,'0'10'420,"0"-1"1,0-3-421,0 0 0,-4 5 0,-1 3 0</inkml:trace>
  <inkml:trace contextRef="#ctx0" brushRef="#br1" timeOffset="7">12188 5270 8158,'-9'1'-201,"-1"2"0,1-2 151,0 2 1,2 1 237,1-1 0,-1 4 25,-5-4 0,1 3 127,-1-3 1,-3 1-141,0-1 1,-4-1 3,-3 5 0,2-5-171,-5 1 0,3-3 156,-3-3 0,0-3-167,-6-3 1,2-4 84,-2-3 0,1-2-227,-2-4 0,2-6 98,-4-6 0,4-8-319,15 20 1,-1-2 0,2-3 0,0-1 305,1-2 1,2-2 0,-1-2 0,2-1-69,1-2 0,2-1 1,0 0-1,2-1 165,1-2 1,2 1 0,1-1 0,3 0-44,1 2 1,3 1 0,2-2-1,2 2 124,1 3 0,2 2 0,1 1 0,0 2-12,1 5 1,1 3-1,19-16-167,-16 20 1,2 2 0,20-13 66,3 4 1,0 2 23,-3 4 1,3 5 7,-1 2 0,2 5-154,-2 4 0,3 2-136,-3 1 0,0 4 77,0 3 1,3 4 4,0 1 0,-1 8 35,-8-1 0,-4 7 53,-2 1 0,-2 2 90,-1 6 0,-5-1 165,-5 3 1,0-3-43,-6 0 0,1 3 183,-4 4 0,-4-1 77,-2-3 0,-1 4-88,-2-1 0,-2 8-91,-1-2 0,-5 3-30,-4-3 0,-5 1-195,2 0 1,-4-2 100,-3-2 1,3-2-187,-3-7 1,-1-2-44,1-4 0,-3 0-118,0 0 1,2-7-457,1-3 1,-2-5 467,0-1 0,-3-2-349,-1 0 0,0-5 679,0-2 1,0-1-109,0 1 0,-2-3 0,0 4 0,2 1 0,1-2 0,2 0 0</inkml:trace>
  <inkml:trace contextRef="#ctx0" brushRef="#br1" timeOffset="8">4609 9050 8281,'0'-6'0,"0"0"0,-3 3-306,0-4 1,0 4 163,3-3 287,0 4 32,0-2 1,0 6 0,0 4 0,0 2-43,0 11 0,0 0 1,0 9 0,0 0-126,0 9 1,0 0-158,0 10 0,0 3 122,0-19 0,0 0 1,0 1-1,0-1-222,0 5 1,0 0 0,0-1 0,0 1 229,0 1 0,0 1 1,0-2-1,0 0 6,0 1 0,0 1 1,0-3-1,0 1-7,0 1 1,0 1-1,0-3 1,0 0 55,0-2 1,0-1-1,0 2 1,0-1-138,0 0 0,0-1 0,0 2 1,0 0 186,0-3 0,0 0 0,0 1 1,0 1-30,0 1 0,0 0 0,0 3 1,0 0-45,0 1 0,0 1 0,-1 0 0,1 0-216,-2-2 1,0 0-1,1 2 1,-2 0 224,0 0 1,0 0 0,-1 1 0,0 0-6,1-1 1,0 0 0,-1 1 0,-1 1-52,1-3 1,-1 1 0,0 2 0,1 0 4,-1-1 1,0 1 0,1 1 0,-1 0 43,0 0 1,1 0 0,0-1 0,2 0 74,-2-4 1,1 0 0,0 2 0,0 0-77,-2 0 0,1 0 0,1-1 1,0 1 77,-1-1 0,1-1 1,1-2-1,-1 1-66,0 0 1,0-1 0,-1 1 0,1-1 48,1 0 1,1 1 0,-2 1 0,-1 1-113,3-4 0,-1 0 1,-1 3-1,0-1 99,1-3 1,1 0-1,-1 1 1,1 0-65,1 0 0,0 0 1,0 1-1,0-1 47,0 2 0,0 0 1,0-1-1,0 0-84,0-1 1,0 0 0,0-1 0,0 0 47,0-1 0,0 1 1,2 0-1,0 0 43,1-3 0,0-1 0,0 1 0,-1 0-33,5 20 1,-6-24 0,1 1-117,1 0 1,0-1 0,0 3-1,0-1-9,2 0 1,0 0 0,-2 1 0,0 0 49,0-3 0,0 1 1,-2 0-1,1 0 59,1 1 1,0 0 0,0 3-1,-1-1 3,1 0 0,1-1 0,-1 2 0,1-1 62,-3-3 1,1-1 0,1 1 0,0 1-55,-1 0 0,-1 0 1,1-1-1,-1 1 73,-1 24 1,3 0-72,1-2 1,0-4 162,-1 1 0,-1 0 164,4-6 0,0 0-266,4-10 1,-1 1 383,0-1 0,0-2-650,-3 2 1,2-2-203,-2-1 0,2 3 148,2 0 0,-4 1-93,0-1 1,-3-2 29,4 2 0,-4-2 40,3-1 1,-3-5 263,3-4 0,-1-3 0,2-6 0,-4-5 0</inkml:trace>
  <inkml:trace contextRef="#ctx0" brushRef="#br1" timeOffset="9">4851 9162 8323,'0'-9'-642,"0"-1"0,0-2 920,0-1 1,1 1-105,2 3 0,6-1-248,7 1 0,3 1 94,2 2 1,3-2 283,4 5 1,3 0-76,0 3 1,4 4 65,-1 2 1,6 3-157,0 0 0,5 1-277,-2 3 0,2-6 266,2 2 0,3-6 39,-1 1 1,1-4-158,-3-4 1,-1-1 146,1-4 0,-2 0-230,-1-1 1,-8 5-35,-8 2 0,-1 2-52,-6 1 0,-3 0-54,-6 0 1,-1 0 143,-2 0 1,-3 3-1460,0 0 1528,1 0 0,2 2 0,0 0 0</inkml:trace>
  <inkml:trace contextRef="#ctx0" brushRef="#br1" timeOffset="10">6024 9544 8256,'0'18'-323,"-3"4"-41,0 0 0,0 5 676,3 1 0,0 5-16,0 7 1,0 0-649,0 7 1,0 2 339,0-22 1,0 1 0,-1 0 0,1 0-122,-2 0 1,1 0-1,0 1 1,1 1 187,-2-1 1,1 1-1,0 1 1,0 1-6,1-1 0,0 0 0,0-1 1,0 0-23,0 0 0,0-1 0,2 0 0,0-1 16,-1 0 0,1 0 0,1 1 0,0 0 1,-2-1 0,1 0 0,1 1 0,0 0-9,-1-3 0,-1 0 0,2 2 0,1-1-37,-3 1 1,1 0-1,1 2 1,0-1 9,-1 1 1,-1-1 0,1 1-1,-1-1-64,-1-1 0,0 0 0,1 0 0,1 1 63,0 0 0,-1 1 0,1-2 0,-1 1-14,0 0 1,-2 1 0,1-3 0,0-1-66,0 27 1,0 0 70,0-25 0,0 0 1,0 0-1,0 0-24,0 0 0,0 0 0,0 24 4,0 1 1,0-3 119,0 3 1,0-26 0,0 0-70,0 1 0,0 0 1,0-1-1,0 0-146,0 20 0,0-1 155,0 1 1,0 2 1,0 1 0,0 3-261,0-4 1,1 1 272,3-3 0,-3 1 48,2-1 0,1-2-48,-1-4 0,4-2-25,-1 4 0,0 0-52,0 0 1,-3-1-5,3-5 0,-4 3 36,1 1 0,1 2-11,-1-3 1,1 4 42,-4-4 0,0 5-38,0-2 1,0 2 24,0-2 1,0-2-19,0-3 0,0 0-20,0 2 0,0-1 55,0 1 0,0-3 1,0-3 1,3 4 3,0-1 0,1-3 1,-1 3 1,-2-2-47,2 3 1,-2 0 19,-1 2 1,0-1-149,0 1 1,0-1 91,0 2 1,0-1-2,0 6 1,-3-5 25,0 2 0,0-3-10,3-3 1,0 0 23,0 0 0,0-7 422,0-2 0,0-2-328,0 2 0,3-3 115,0 0 0,0-2-175,-3 2 1,0 2 311,0-2 0,0 3-319,0 3 1,0-1-20,0 4 1,-1 0-4,-2 3 1,1 2 8,-4 1 0,1-2 14,-2 3 0,0-4-89,4-3 0,-3 2 71,3-2 0,-1-6-468,0-3 0,3-5 188,-2-5 0,1-1-522,-1-5 373,2 0 411,-7-3 0,-1-10 0,-6-7 0</inkml:trace>
  <inkml:trace contextRef="#ctx0" brushRef="#br1" timeOffset="11">4786 15642 8323,'-11'9'493,"-1"-3"-1,-6 1-395,6-4 1,1 1-426,4-1 0,4-2 362,6 2 0,5-2 278,7-1 1,3 0-256,10 0 0,2 0-61,7 0 0,4 0 327,3 0 0,6-1-146,-22 0 0,0-1 1,1-1-1,-1-2-267,3-1 0,0 0 0,0-2 1,-1-1 133,1 1 1,0 1 0,1-2 0,0 0 11,-3 0 0,1-1 0,-3 3 0,-1 0-93,21-6 1,-7 4-74,-9 3 1,-1 2-54,-8 4 1,-4 3 144,-6 0 1,-2 3-273,0-3 1,-1 4-11,0-4 0,-3 0 157,1-3 0,-4 0 143,3 0 0,-4-4 0,2-2 0</inkml:trace>
  <inkml:trace contextRef="#ctx0" brushRef="#br1" timeOffset="12">16238 18352 8251,'6'1'0,"1"2"0,-4-2-598,3 2 1,0-1 427,3 1 0,1-2 287,-1 2 0,4-2-47,3-1 0,2 0 0,0 0 0,4 0 48,0 0 1,3 0-43,0 0 0,1 0 54,-1 0 0,2 0-49,-2 0 0,-1 0 44,0 0 1,-2 3-58,3 1 0,-4-1 1,0-3 1,2 0 2,-1 0 0,3 0-7,-4 0 0,4 0-80,-3 0 1,3-1 87,-4-3 0,4 3-65,-3-2 0,0 1 50,-4-1 0,4 2-147,0-2 1,0 2 89,-4 1 0,1 0-7,-1 0 0,1 0 52,0 0 0,-1 0-2,1 0 1,-4 3 44,1 0 1,-1 1-62,4-1 1,-3-2 35,-1 3 1,0-2-17,0 1 0,3-2-43,-3 2 1,2 1 18,-2-1 1,3 3-2,-3-3 0,3 2 12,1-2 1,-1-2-3,1 2 0,1-2 26,1-1 1,0 3-30,4 0 0,-4 0 10,4-3 0,-1-1 4,1-2 1,2 2 0,-2-2 1,-3 2-29,0 1 1,-2-3 0,-2 0 0,4 0 0,0 3 0,-4 0-4,-2 0 1,0 0 7,2 0 1,1 0-1,-1 0 1,1 0-7,0 0 0,2 0 8,1 0 1,3 3-46,-3 0 0,0 0 53,0-3 1,2 0 2,4 0 0,0-1 9,0-2 0,0 2-24,0-2 1,-2-2 45,-1 2 1,4-3-42,-4 3 1,3 0 7,-6 3 1,4-1 4,-2-2 1,-1 2-113,-1-2 1,-2 2 50,-2 1 0,2 0-114,2 0 0,-4 0 109,1 0 0,-1 0-16,-2 0 0,2 0 40,0 0 0,1 0-33,-1 0 1,1 0 129,0 0 0,3 0-110,3 0 1,2 0 87,1 0 0,-2 0-42,2 0 1,-2 0 9,5 0 0,1 0-28,-1 0 0,1-3-1,-1-1 0,-1-2-5,4 3 0,-3 0 7,3 3 0,-4-1-33,1-2 0,-1 2 18,1-2 0,-2 2-2,2 1 0,-5 0 21,-1 0 0,1 0-1,5 0 0,-4 0-13,4 0 0,-4 0 1,4 0 1,-1 0-4,1 0 1,-1-1 5,4-2 1,-3 2 1,3-3 1,0 0 1,4 1 1,-4 0-1,0 3 0,-3 0-7,3 0 0,0-3-20,3 0 1,-2 0 3,-1 3 0,-4 0 5,1 0 1,2 0-5,1 0 1,-5 0-63,-1 0 1,-3 0 90,0 0 0,-3 0-1,-3 0-537,-5 0-184,0 0 253,-9 0 0,-2 0 92,-6 0 0,-2 0 360,-4 0 0,-5 4 0,0 1 0</inkml:trace>
  <inkml:trace contextRef="#ctx0" brushRef="#br0" timeOffset="13">10465 16806 11671,'-14'0'-360,"0"-1"306,5-2 1,0 2 200,0-2 1,-4 2-97,1 1 1,-5 4 101,2 2 1,-6 2-154,-1 2 0,-5-1 123,-1 0 1,-3 1-16,-3-1 0,-5-4-183,2-2 0,-3-2 73,3-1 0,1-1-115,2-2 0,-2-6 11,1-7 0,3-5 87,1-4 1,2-7-258,1-6 0,-2-3 254,16 18 0,0-1 1,0-1-1,-1 0-30,4-1 0,1-1 0,-1 2 1,0-1-61,1 2 0,1-1 0,-7-25-75,3 3 0,2 3 39,8 7 1,2 3 136,7-1 1,2 2-109,11-1 0,0 2 229,9 4 0,2-3-192,7 0 1,-16 13 0,1-1 139,0 2 1,0 0-1,1-2 1,1 1-8,-2 2 1,0 0-1,0-1 1,1 0-5,0 2 0,1-1 1,-1 1-1,0 0 36,24-10 0,1 3-62,-24 12 1,1 1 0,24-4-23,-23 7 1,1 2 0,21-1-53,2 5 1,-3 8-219,0 5 1,1 8 146,-23-10 0,-1 2 0,21 15-178,-22-12 1,0-1 0,18 15 144,-21-13 0,0 0 0,18 19-15,-19-16 1,0 0 0,11 18 60,-3 3 1,-2-3 9,0-1 0,-5 1 216,-5 3 1,-4-2-36,-2 5 0,-4-5 182,-5 1 0,-4 2 74,-2-2 1,-6 0-95,0-2 1,-8-1 75,2 0 0,-7 0 142,0 0 1,-2-3 50,-1-3 1,0-2-142,0-1 1,-4-4-311,-2 1 1,-5-4 78,-2 1 0,-4-4-352,-2-2 0,22-8 0,0 0 143,-3-1 1,0-1-1,0 0 1,0 0-38,0-1 1,0-1 0,1-1 0,-1 0-97,2-2 0,0 1 0,-25-1-492,4-1 1,9 0 694,4 0 0,8 0 0,4 0 0,3 0 0,0 0 0</inkml:trace>
  <inkml:trace contextRef="#ctx0" brushRef="#br1" timeOffset="14">8734 17588 8189,'-1'14'-231,"-3"1"1,3 0 246,-2 0 1,2 1 43,1 2 0,3 3 191,0 4 1,5-3-37,-2 5 0,1-1-223,-1 2 0,3 0 132,-3 0 0,-1-1-232,1-2 1,-3-3-115,4-7 1,-4 2-136,3-5 0,-4 4 28,1-4 1,1 0 328,-1-2 0,0-1 0,-3 0 0</inkml:trace>
  <inkml:trace contextRef="#ctx0" brushRef="#br1" timeOffset="15">9125 17551 7883,'3'-6'-394,"0"0"1,1 3 387,-1 0 462,-2 2 1,4 7-109,-2 3 1,-2 4 90,3 6 1,0 4-97,-1 1 1,1 8-239,-1 2 0,-1 3-89,4 3 0,-1 2-85,2 1 0,1-3 131,-2-5 0,-2-4-71,-1-7 1,2-1-1118,-2-4 564,0-5 562,1-4 0,-3-2 0,3-3 0</inkml:trace>
  <inkml:trace contextRef="#ctx0" brushRef="#br1" timeOffset="16">7821 5633 8202,'-9'9'336,"4"1"-336,0-5 1,14-1 80,3-4 0,8 0-88,2 0 1,4-1-36,2-2 0,1 1-122,6-4 0,-4-1 211,3-2 0,0 0 52,3-1 0,3 1 22,1 0 0,-1 0-222,-3-1 0,4 1 101,-1 0 1,8 0 84,-2 3 0,3-1-128,-3 4 0,1-3 90,-1 2 0,4 1-122,0 3 0,-1 0-232,-2 0 1,1 0 343,1 0 0,2 0-20,2 0 1,-26 0 0,-1 0 2,24 0 1,1 3-15,-1 1 1,-3-1 27,3-3 0,-4 3-51,-2 0 1,0 0-83,-3-3 0,2 3 105,-3 0 0,1 0 29,-4-3 1,3 1-1,1 2 1,2-2 6,-3 3 0,1-3-21,-4-1 1,1 0-13,3 0 1,-3 0 17,2 0 1,-1 1-37,-2 2 0,-1 1 9,-2 2 0,4 2-9,-3-1 0,-1 1-15,-6 1 1,0 1-6,0 3 0,-1-3 8,1 3 1,-3-3 17,0-1 0,0 1 170,3-1 0,0 0-174,0 1 0,3-4 10,0 0 0,3-1 60,-3 1 1,3 2 9,-3-5 1,4 3-3,-1-3 1,1 1 140,2-1 0,-3-1-36,3 5 1,0-4-65,-2 3 0,2-3 29,3 3 1,-2-3 131,3 3 0,-3-3-13,-1 0 0,5 1-68,1-1 1,-3 1 2,-2-1 0,-1-2-7,-3 2 1,2-2 100,2-1 1,-5 0-210,-2 0 0,-2 0 223,-1 0 1,0 0-542,-1 0 1,-3 0 152,-2 0 1,-2 1-869,-2 2 1,-3-1 148,-3 5 804,-1-1 0,-2 7 0,0 2 0</inkml:trace>
  <inkml:trace contextRef="#ctx0" brushRef="#br1" timeOffset="17">14413 4246 8072,'0'9'469,"0"0"1,1 5-218,2 1 0,3 4 4,3 3 1,0 6 14,0 6 1,1 3-310,-1 3 0,-1-1-62,-1 1 1,0-3-425,-4-3 1,1-2 360,-1-4 1,-2-5-1341,2-4 754,2-5 749,-4-9 0,12 0 0,-3-5 0</inkml:trace>
  <inkml:trace contextRef="#ctx0" brushRef="#br1" timeOffset="18">14841 4236 8072,'0'-9'-75,"0"0"75,0 0 1143,5 3-735,0 2 1,3 9-58,-2 5 0,2 7-134,-5 8 0,0 6-32,-3 3 0,0 6-80,0 0 1,0 3-302,0-2 0,0 2-210,0-2 1,0-5 280,0-5 0,3-7-530,0-6 1,4-1-36,-1-8-120,3-2 1,0-11 809,0-2 0,1-6 0,-1-3 0</inkml:trace>
  <inkml:trace contextRef="#ctx0" brushRef="#br1" timeOffset="19">15596 4339 7782,'0'5'-431,"0"-1"905,0-4-329,0 4-2,0-3-250,0 3 241,0 1-102,0 0 0,0 1 154,0 0 1,-1-4-65,-2 1 1,0 2-67,-3-2 0,3 1 116,-3-1-103,0-2 1,-4 3-2,1-4 0,0-1 0,-1-2 0,1 1-16,0-4 1,1-1-131,1-2 1,-1 0-214,2-1 1,2 0 100,1-2 0,2 0-21,1-3 0,1 3 33,2 0 0,-1 2-294,4 0 0,0 1 136,4 0 1,2 3 335,0-1 0,5 1 0,-3-3 0</inkml:trace>
  <inkml:trace contextRef="#ctx0" brushRef="#br1" timeOffset="20">15894 4255 7550,'-6'4'157,"3"2"1,-2 3 8,-1 0 1,-2 5 119,-2 5 1,-3 4-111,-3 5 0,-4 5 12,-2 4 1,-4 6-383,14-19 0,-1 1 0,0-1 0,-1-1 169,0 0 1,0 0 0,1 1 0,0-1-335,-12 20 0,-1-4 209,4-2 1,5-6-204,4 0 1,4-9 177,3-4 1,-3-2-831,3-1 1005,2-1 0,0-5 0,4 0 0</inkml:trace>
  <inkml:trace contextRef="#ctx0" brushRef="#br1" timeOffset="21">15782 4749 6864,'0'-6'277,"1"2"-173,2 4 9,-2 0-142,7 4 0,-2 0 82,3 3 1,-1 1-120,-2-2 1,3-1 130,-3 2 0,2-4 2,1 3 0,-2-1 84,-1 1 176,-4 3-181,6-4 0,-7 4-80,2 0 0,-3-2 134,-3-1 1,-2-3-88,-4 3 0,-1-1 120,1 1 1,0 0-180,-1-3 0,1-2 76,0 2-230,0-2 0,2-5-296,1-2 0,4-4 80,-1-2 0,3-3 93,3-3 1,-1-4-322,4 0 1,1-4 256,2 2 0,3 0 287,1-1 0,-1 4 0,2-2 0,0 5 0</inkml:trace>
  <inkml:trace contextRef="#ctx0" brushRef="#br1" timeOffset="22">16555 4134 8072,'0'6'-489,"0"0"1,0 1 736,0 2 0,0 5-85,0 5 0,-3 4-63,-1 5 0,-3 4-185,1 2 0,-2 6 93,-2 4 1,2-6-114,2-1 1,2-9 141,4 0 1,1-6-102,2 0 0,5-8 86,5-5 1,4 0-30,2-6 0,1 0 10,4-3 0,1 0-3,3 0 0,3-4-55,0-2 1,0-4-123,-3-2 1,-1 1-184,-2-1 0,-3 2 95,-7 0 1,-1-2 264,-5 0 0,-4-5 0,-1 3 0</inkml:trace>
  <inkml:trace contextRef="#ctx0" brushRef="#br1" timeOffset="23">16769 4255 8072,'-5'-4'102,"-4"3"1,5-1 263,-2 8 1,2 5-42,4 11 1,3 4-78,0 8 1,3 4-210,-3 9 0,4 5-168,-6-25 0,1 2 0,1-2 0,0 1-119,-2 2 1,1-1 0,1-2-1,0-1-107,0 24 1,0-8 70,-3-5 0,4-1 8,-1-8 276,0-7 0,1-7 0,1-5 0</inkml:trace>
  <inkml:trace contextRef="#ctx0" brushRef="#br1" timeOffset="24">17430 4320 7269,'1'-5'859,"2"2"1,-1 2-650,4 1 0,4 3-109,2 0 0,5 3 91,-2-3 1,6 5-283,1-2 0,3-1-42,0 1 0,2-1-111,1 2 0,-4 0 74,-2-4 0,-4 0-233,-2-3 0,0 0 51,-3 0 351,-1 0 0,-7 4 0,-1 1 0</inkml:trace>
  <inkml:trace contextRef="#ctx0" brushRef="#br1" timeOffset="25">17486 4572 8027,'5'0'911,"3"1"-750,-2 2 1,4-2 70,2 2 0,4 1-260,5-1 0,3 1 57,4-1 0,-3-2-451,0 3 0,-1-3 422,0-1 0,3 4 0,-3 1 0</inkml:trace>
  <inkml:trace contextRef="#ctx0" brushRef="#br1" timeOffset="26">18352 4153 8272,'0'-10'-301,"0"1"0,0 3 171,0 0 1,0-1 377,0-2 1,1 3-84,2 0 0,-1-1-13,4-2 0,0 0 10,4 0 1,0 2 24,2 1 0,3 1-264,3-1 1,-2 2 134,0 4 1,-1 0-139,4 0 0,-2 4 45,-1 2 0,0 3-14,-3 4 1,-2-2-26,-5 5 0,2-1-82,-5 4 0,-1 0 112,-5 3 0,0-2 13,-7 1 1,3-1 166,-5-1 0,-3-2-91,0-1 0,-2 0 108,1-3 1,-1 2-124,1-2 0,2-4 142,-2-3 0,7-4 119,-3 1-182,8-2 1,-5-2-84,9-2 1,0-2-13,0-4 1,4 1-75,3 1 1,4-1 74,1 2 1,5 2-150,-2 1 0,3 2 91,1 1 1,-1 1-33,1 2 1,4 6-19,1 7 1,-1 2-81,-1 4 1,-2 2 149,-2 4 0,-3 0-18,-3 0 0,-3-1 208,-2 1 1,-3-4-133,-4-2 0,-4-1-59,-3 0 0,-2-4 22,-3 1 1,0-5 304,-3-1 0,-1-1 30,-2-2 1,0-4 19,3-2 1,-3-2-224,2-1 0,-1 0-144,-2 0 1,4-3-128,-1 0 1,5-4 74,-2 1 0,3-3-792,1 0 352,-1 0 10,5-1 0,2 2 496,6 2 0,2-2 0,5 2 0</inkml:trace>
  <inkml:trace contextRef="#ctx0" brushRef="#br1" timeOffset="27">19078 4823 8000,'-9'4'1073,"-5"-3"-664,8 7 1,-2-5-662,8 3 252,4-4 0,1 6 0,4-3 0</inkml:trace>
  <inkml:trace contextRef="#ctx0" brushRef="#br1" timeOffset="28">10419 10363 8196,'-15'4'0,"-1"-2"-200,3 4 1,-2-3 117,2 4 0,-2-4 144,3 3 1,-2-3-12,2 3 0,0-4-165,-3 1 1,-1-1 227,-2-2 1,-1 0-42,0 0 1,-2-2 195,-1-1 1,-3-3-119,3-6 0,-2-3-97,2-3 1,-3-2 3,3-2 0,-3-2-8,4-3 1,-1-1-8,3 0 1,1-4-299,-1-3 1,1-4 96,-1-1 0,5-2 96,5 2 0,4 1-9,5-5 1,1 1 42,2-4 0,3 5-101,7 2 0,4-2 165,5 2 1,3-5 112,-3 2 1,3 2-49,0 0 1,3 3 143,3 1 0,1-2-32,2 5 0,2 1-110,-5 11 0,4 2-187,-1 4 1,1 4 87,-1 6 0,-2 1-54,-4 5 0,3 5-10,0 1 0,1 5-108,-1 2 0,-2 0 141,2-1 1,-2 4 2,-1 6 0,-4-2 146,-2 5 1,-2 0-135,-2 3 0,-2 4 123,-1 2 1,-7 2-86,2 2 0,-7-3 58,0 2 1,-2-1 4,-1 8 0,-1-5-158,-2 1 0,-2-1 166,-5-2 1,0 1 12,-2 3 0,0-6-69,-3 2 1,-2-6 22,-5 0 1,2-2-53,-5-1 1,0-1 51,-3-2 1,0-3-197,0-3 1,-1 0-87,-2-1 0,2-3-208,-2-3 1,2-5 21,1 0 1,0-5 403,1 1 0,0-2 0,0-1 0,1 0 0,0 0 0,1 0 0</inkml:trace>
  <inkml:trace contextRef="#ctx0" brushRef="#br1" timeOffset="29">5931 8566 7205,'-9'0'705,"2"0"-230,1 0 0,3 0-90,-3 0 0,0 3-148,-4 0 1,0 4 14,-2 0 0,0-2 56,-3 1 0,-4 0-15,-3 4 0,-3-1-106,0 0 0,-6 0-151,-3 1 0,-3-4-163,0 0 0,0-1 16,0 2 0,-7 0 2,1-4 1,-2 0-37,5-3 1,2-2 149,-3-4 0,3-1 13,1-9 0,4-1-3,2-4 1,5 0 126,1-4 1,1-3-104,-1-3 1,6-2-162,3-1 1,5 0 113,-2-7 1,7-3-115,3 1 1,3-5-97,3 5 1,5 0 235,5 0 1,3 0 7,0 0 1,1 1 90,2 5 1,0 0-92,-1 0 1,1-1-147,0 1 0,-1 4 149,1 2 1,-1 3 14,1 3 0,0-1 7,-1 5 0,-2 0-33,-1 5 1,0 3 104,0 4 0,3 0-137,-3 3 1,0 2 245,0 4 1,1 0-210,3 0 1,-1 4 140,1 2 0,3 4-28,-1 2 1,5 0-112,-1 3 1,2 1-3,1 2 0,0-2 5,0-1 0,-3 1 26,-1 2 0,1 3 27,3-2 0,-3 1 40,0-4 1,-4 1 46,4 2 0,-1 0-23,1-1 1,-2 1-80,-5 0 0,1-3-260,0 3 1,-1-6 138,1 6 1,-5-3 112,-1 3 1,-2 0 2,2-1 1,-6 1-4,2 0 1,-6 2 1,0 1 1,-2 5-14,-1 1 1,0 0 5,0 3 0,-4-2 38,-2-1 0,-2 0-29,-2 0 1,-2-2 19,0-1 0,-5 1-37,1-4 1,-1 1 3,-2-2 1,-2-1-59,-1 2 0,-1-6-9,1 0 1,2-4-158,-5 4 0,5-5 119,2 2 0,0-4-429,6-3 0,-4-1 174,4-2 1,-1-2-896,4 2 668,0-2 538,-1-1 0,1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1.59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15428 18221 8162,'0'-6'-295,"0"0"1,0 3 508,0-3 1,2 0 363,4 0 1,5-1-595,7 4 0,2 0 92,2 3 1,1 0-112,5 0 0,1 0 138,2 0 1,-1 1-143,5 2 0,-1-2 61,3 2 1,0 1-139,0-1 1,1 0 151,-1-3 1,3-4-29,1-2 0,-1-2 114,-3-2 0,0-2-71,1 0 1,-2-1 148,-2 4 0,2 3-93,-2 0 0,0 3 101,0 0 1,0 2-164,3 1 1,-1 1 13,-2 2 1,3 3-118,-3 3 1,1 0 84,-1 1 1,2 0 13,-2 2 0,-1-1 10,2 1 0,-4 2 42,3-2 1,-4 0-18,1-2 0,2-4 2,1 0 1,2-1-6,2 1 1,-3 2 21,2-5 0,-1 0-12,8-3 1,-4 3-7,3 0 0,-2 1 2,2-1 1,1 3-4,2 3 1,0-3-259,-3 0 1,0 0 189,-3 4 0,0-2-7,7-2 1,-6 1-14,6-3 0,-3-1-12,3-3 1,-3 0 12,3 0 1,-4 0-16,4 0 0,-1 0 9,-2 0 0,2-4 16,4-3 1,-5 2 5,1-1 1,-4 3-9,1-3 1,-3 4 2,4-2 0,-5 3 7,1 1 1,-4 1-37,-2 3 1,0 1 28,3 4 1,-4-1 4,-2-1 0,1 1-130,-1-2 1,5 2 116,-2 2 1,-1-2-67,1-2 0,-3-1 73,3-2 0,-1-2 0,1 3 0,-1-3 24,-2-1 1,-2 0 3,2 0 0,2 0-1,-2 0 0,0-1-26,-3-3 0,0 3 33,-1-2 1,4-2-17,1-1 1,-1 2-77,-4 1 0,1-1 138,0 0 1,3-2-134,0 3 1,0 0 50,-3 3 0,-1 0 218,-2 0 0,4 0-187,-4 0 1,1 1-7,-5 2 0,-1 2 41,2 5 0,-2-1-70,-2 0 1,1 1 44,-1-1 1,-2-3 6,-1 0 1,1 0-4,3 4 1,-1-4 14,1 0 0,3-4 4,-1 1 1,2 2-38,-1-2 1,-3 0 0,3-3 0,2 0-50,1 0 1,2 0 53,1 0 1,-4-4-330,1-3 0,0 2 101,3-1 0,2 1-428,-2-1 0,1 1 11,-7 5 0,0-3-200,0 0 0,1 1 816,2 5 0,-3 2 0,-3 5 0</inkml:trace>
  <inkml:trace contextRef="#ctx0" brushRef="#br0" timeOffset="1">8184 5642 8398,'0'-6'-618,"0"0"1,4 1 919,3-1 0,5 0-99,4 3 1,2 2-183,4-2 1,1 2-19,1 1 1,4 4-3,0 2 1,1 0-3,5 0 1,4-4-2,2 1 1,1-2-149,0-1 1,2-1 161,7-2 1,-3-2-153,3-5 1,-24 4 0,0 0 169,0 0 1,1 0 0,0-2 0,1 0 33,2 2 0,-1 0 0,-2-1 0,0 0-34,1 1 0,0 0 0,23-5 76,-25 5 1,1 0-1,-1 1 1,0 0-12,2 0 1,0 0 0,0 1 0,-1-1 10,-1 0 1,1 1-1,23-2-77,-3-1 0,1 5 97,1-1 0,-1-1-36,1 1 0,2 0 41,-1 3 1,1 0-108,-2 0 0,-1 0 96,1 0 0,-4 0-225,-2 0 0,2 0 45,5 0 1,-3 0-126,3 0 0,-4 0 38,-2 0 1,2-3 84,1 0 0,-2 0 76,2 3 1,0 0-44,-4 0 0,-1 0 156,2 0 0,-5 0-148,1 0 0,-1 0 258,-2 0 0,1 1 4,3 2 0,-3-1 33,2 4 1,-1-3-92,-2 3 0,1-1-61,2 2 1,-1 1-15,1-2 1,-2-1 29,0 2 1,1-2-80,4 1 1,-3 1 50,3-4 0,1 4 2,-1 0 1,4-2 50,2 1 0,2-1-84,-25-2 1,1 0 0,0 2 0,-1-1 71,24 2 1,-23-2 0,0-1-69,-1 0 0,1 0 0,23 5 84,0-5 1,1 3-7,-2-3 1,3 1 37,-5-1 0,0-2-93,-6 2 0,-2-2-73,-5-1 1,1 4-170,-4-1 1,-1 1-389,-5-1 1,-2 2-924,-5 4 1,0 1 622,-2-1 0,-7 4 824,-6 3 0,-2-3 0,-1 1 0</inkml:trace>
  <inkml:trace contextRef="#ctx0" brushRef="#br1" timeOffset="2">10661 16899 9562,'-1'5'-210,"-2"-2"312,2 3 0,-4-5 630,1 2-428,3 2 0,-7-1 149,2 2 0,-3 2-157,-4-5 0,-2 4 7,-7-1 1,-7 2-315,-8 2 1,-6-4 116,-6 0 0,21-5 0,0 0-307,-3 1 1,0-1 0,0 0 0,0-1 201,-2 1 0,1-2 0,2-1 0,2-1-23,-2-1 1,1-1 0,1-1 0,1-2-75,-20-10 1,22 7-1,1-1-210,-23-13 1,5-5 229,20 15 0,0-1 0,2-3 0,1-1 1,0 0 1,1-1 0,2-1-1,2-2 4,-1-2 0,2-1 0,2 1 0,1-2 34,0-2 1,1-2-1,3 2 1,2-1-24,2 0 0,1 0 1,2-1-1,2 0 54,1 1 0,1 0 1,2 3-1,1 0 24,2 1 1,2 1 0,-1 2 0,2 1 38,2 1 0,1 0 0,2 1 0,2 0 23,1 0 0,1 2 0,1 1 0,0 1 9,0 0 0,0 0 0,2 0 0,1 1-5,0 0 1,1 1 0,1 1 0,1 0-22,1 1 1,2 1-1,-2 2 1,2 0-249,2-2 1,0 2-1,-1 2 1,0 1 91,0 2 0,-1 1 1,2 0-1,-1 0 24,-2 2 0,0 1 0,-1 1 0,-1 2-391,20 7 1,-1 12 360,-23-8 0,0 2 1,-2 3-1,0 1-32,-1-1 1,0 1 0,-2 1 0,1 0-21,16 17 0,0 0 53,1 0 1,-20-17 0,-1 1 174,14 19 1,-4 0-144,-9-2 0,-4 0 126,-5 2 1,-4-2-134,-5 3 0,-8-3 482,-4-1 1,-6 1 63,-4-1 0,0 0 20,-3 0 0,-2-3-111,2 1 0,-2-5 17,-1 1 1,0 0-303,0-3 1,-1-3 136,-2-6 1,1-1-119,-4-3 1,1 2 25,-1-5 0,-1 1-655,4-4 0,-1-3-191,1 0 1,3-4 703,0 1 0,4-1 0,5-2 0,1 0 0,-1 0 0</inkml:trace>
  <inkml:trace contextRef="#ctx0" brushRef="#br0" timeOffset="3">2523 16611 8443,'-5'9'-575,"1"3"632,4 1 0,0 3 562,0 0 1,3 7-339,0 4 0,3 6-354,-3 4 1,5 0-204,-2 0 1,2-3 171,1 1 0,1-5-97,-1 1 1,0-8 91,1-4 1,2-1-401,1-6 0,2-4 509,-3-5 0,5-2 0,-2-1 0</inkml:trace>
  <inkml:trace contextRef="#ctx0" brushRef="#br0" timeOffset="4">2998 16545 8542,'4'6'912,"-2"2"-575,5-2 0,0 2-17,5 2 1,0 7-31,3 5 0,-3 6-19,4 6 1,-6 1-228,0 9 0,-5-5 101,-5 1 0,0-1-508,0-2 0,0-4-104,0-2 0,0-6-1050,0-3 1517,0-7 0,4 3 0,1-4 0</inkml:trace>
  <inkml:trace contextRef="#ctx0" brushRef="#br0" timeOffset="5">14683 6750 8102,'2'-6'319,"4"0"1,2 1-217,7-1 0,5 0-1,5 3 1,3 2-69,3-2 1,1 2 46,2 1 1,5 0 3,-2 0 1,4 0-103,-1 0 0,-2 1-99,3 2 1,-3-2 194,-1 2 1,5-2-10,1-1 1,-1 0 73,-2 0 0,2-1-73,2-2 0,2-2 144,4-4 0,-2 0-284,1-1 0,-1 4 230,-2 0 1,2 4-35,2-1 0,-6 2-3,3 1 1,-7 0-180,0 0 1,0 4 186,0 2 1,-5 2-141,2 2 0,-5 0 114,3 2 1,-3-1-101,5 1 1,-5-3 17,5-2 1,-4 0-74,5-4 1,-2 3-47,7-3 1,-2 0 128,2-3 0,4-1-121,2-2 1,-22 2-1,-1 0 104,24-5 0,-24 4 0,0 1 127,24-5 0,-24 4 0,1 2-70,23-4 0,-23 4 0,1-1 78,25 1 1,0 0-52,-7 0 0,2 0 17,2 0 1,0 3-88,-23-1 0,-1 0 0,25 4-2,-5-3 0,2 3-2,2-3 0,1 1 16,-23-2 1,0-1-1,25 0-88,-27 1 0,1 0 0,26-1 107,-26-1 1,1 0-1,2 0 1,-1 1 1,1 0 0,-1 1 0,1-2 0,-1 1-14,-1 0 0,0 1 0,0-1 0,-1 0 4,-1 1 1,1-1-1,0 0 1,0-1 19,22 3 1,1 1 26,-4-1 0,1 4-127,0-4 1,-2 0 95,-2-3 0,3 0 9,-3 0 0,3 0-12,1 0 0,1 0-18,-1 0 0,1-1 38,-4-2 0,1 2 13,2-2 1,3 2 121,-1 1 0,-2 0-83,-4 0 1,1 0 181,2 0 1,-1 0-74,-5 0 1,-1 0-118,-8 0 1,0 0-439,-3 0 1,-4 1-415,-2 2 1,-4 0 720,-2 6 0,-2-3 0,-1 4 0,1-5 0</inkml:trace>
  <inkml:trace contextRef="#ctx0" brushRef="#br0" timeOffset="6">20912 3817 8489,'-9'11'-162,"0"1"0,3 0 216,3 3 1,2 2 60,1 4 0,0 1 59,0 6 1,0-5-78,0 5 1,1-2 90,2 2 0,-1-1-117,5 1 0,-4-1-251,3-2 0,-4-2 133,1-4 1,-1-1-373,1 1 0,-2-2 164,2-1 1,-2-6 254,-1-4 0,5 1 0,0 2 0</inkml:trace>
  <inkml:trace contextRef="#ctx0" brushRef="#br0" timeOffset="7">21294 3780 8181,'0'10'-100,"0"-1"0,3 2 439,0 5 0,3 1 77,-3 11 1,4-1-119,-4 7 1,1 0-325,-1 4 0,-2 2 62,2 0 0,-1-3-55,1-6 0,-2-3-51,2-4 1,-2-2-368,-1-6 0,2-3 437,1-4 0,2-3 0,4-2 0</inkml:trace>
  <inkml:trace contextRef="#ctx0" brushRef="#br0" timeOffset="8">21815 3883 8309,'-9'0'64,"0"0"161,-1 0 1,1 0-77,0 0 1,2-1 123,-3-3 1,6 3-138,-5-2 1,2 1 136,-3-1 1,1 1-135,0-4 1,2 3-12,1-3 0,1-1-199,-1-2 1,1-1 70,2-3 1,1 3-217,-1-2 1,6 1-112,4 2 0,2-2 157,3 1 0,0 0-30,3 7 0,0 0 102,0 3 0,3 0 12,-3 0 1,-1 4 71,-2 2 0,-1 5 4,-2 2 1,-3 2-4,0-2 1,-4 2 120,2-2 0,-7 0-52,0 0 1,-7-3-60,1 2 0,-4-2-319,1-4 0,-3 1 106,-3-4 1,0 0-284,3-3 499,-3 0 0,4-4 0,-5-1 0</inkml:trace>
  <inkml:trace contextRef="#ctx0" brushRef="#br1" timeOffset="9">22095 3706 9660,'-6'0'-1332,"2"4"1488,4 2 0,-1 3-14,-2 4 1,1 6-127,-4 9 0,0 5 23,-4 8 0,-6 5-406,7-19 1,-1-1 0,-2 2-1,-1-1 332,1 1 1,0 0 0,-3 1 0,0 0-44,-1-1 0,1 0 1,-1 0-1,2 0-36,-11 18 1,2-6-160,4-9 0,2-7-125,1-5 1,3-5-117,3-4 514,5-5 0,-7-1 0,2-4 0</inkml:trace>
  <inkml:trace contextRef="#ctx0" brushRef="#br0" timeOffset="10">21974 4255 8436,'9'-5'320,"0"2"0,2 2-320,1 1 1,-2 3 18,3 0 1,0 5-253,0 2 0,-1-1 142,-3 3 0,-2 2 150,-1-2 1,-4 4 58,1-4 0,-3 0 100,-3-2 1,-3-1 170,-7 0 0,-1-2-153,-5-1 0,0-4 173,1 1 1,2-2-447,1-1 1,0-4 170,0-2 1,1-3-173,5 0 1,4-1 69,2-3 0,3-1-821,3-5 0,6 0 789,7-3 0,1-2 0,2-4 0</inkml:trace>
  <inkml:trace contextRef="#ctx0" brushRef="#br0" timeOffset="11">22709 3724 8262,'4'-14'0,"-2"0"-22,5 5 1,-2 3-8,1 0 1,-1 4 345,-2-1 0,-2 6-70,2 3 0,-3 5 94,-3 2 1,2 3-126,-2 0 0,-1 4-297,1 2 0,-1 3-49,1-3 1,2 2-56,-2-2 0,1 3 123,2-3 1,0 3-133,0-4 1,4 1 28,-1-3 0,4-1 15,-1 1 1,6 0-134,0-1 0,0 1 73,-2-1 1,-2-2 56,-2-1 0,1 0 136,-4 0 1,1 2 162,-4-5 1,-1 1-31,-3-4 1,-2 0 208,-6 1 1,0-2-108,-3-2 0,-1 3-68,-2-3 1,2-2-19,1-1 1,2-2 34,-2-1 0,2 0-294,-2 0 0,0-1-161,0-2 1,0-3-187,3-7 1,2 2 473,-3-5 0,-1-3 0,-1-5 0</inkml:trace>
  <inkml:trace contextRef="#ctx0" brushRef="#br0" timeOffset="12">22793 3734 8359,'17'-16'0,"1"1"0,1 3 651,9 0 1,-1 3-146,7 2 0,-4 3-434,1 4 0,-6 0 39,-4 0 0,-2 4-668,-4 3 0,3-1 557,-2 3 0,-3 2 0,0 8 0</inkml:trace>
  <inkml:trace contextRef="#ctx0" brushRef="#br0" timeOffset="13">23389 3957 8372,'0'-6'-61,"0"0"0,1 4-108,2-1 0,3 0 640,7 0 1,-2 2-93,5-2 1,-1 2-341,4 1 0,-1 0 94,1 0 1,-4 0-240,1 0 0,-5 3-214,2 0 0,-3 5 320,-1-2 0,1 2 0,-1 1 0</inkml:trace>
  <inkml:trace contextRef="#ctx0" brushRef="#br0" timeOffset="14">23407 4125 8390,'-9'0'604,"0"0"-342,4 0-223,1 0 0,11 0 287,2 0 0,4 0-72,-1 0 0,-1 0-146,5 0 0,-1 0-347,4 0 1,0 0 238,-1 0 0,1 0 0,-1 0 0</inkml:trace>
  <inkml:trace contextRef="#ctx0" brushRef="#br1" timeOffset="15">24301 3827 10726,'-9'0'-573,"0"0"-923,-1 0 1351,1 0 0,0 0-27,-1 0 1,1 1 738,0 2 0,0-1-229,-1 4 0,2-3 222,2 3-481,-3-3-552,4 5 495,0-7 1,5 3-110,6-4 1,4 0-39,2 0 1,-1-4 34,5-2 0,-2 0-73,2 0 1,2 0 43,-3-3 0,-2 3 356,0-1-36,1 1 1,-3-2 599,1 2-88,-6-3-250,-2 8 0,-5-3-207,-2 4 1,-2 5-10,-4 5 1,0 4 7,-1 8 0,1 2-45,0 4 0,-1 1-188,1 2 0,1 2-98,2 4 1,-3 0-225,3 0 0,-1 0 216,1-3 0,-2 1-1,5-4 0,0-7-94,3-6 0,0-2 133,0-1 103,-4-1 1,2-6-42,-4-2 1,0-1 118,-4-5 1,1 1-102,0 2 1,-1-2 116,1 2 1,-3-2-49,-1-1 0,0 0 87,0 0 19,3 0 0,-4-3-164,5 0 0,1-1 629,2 0-228,2 3-283,4-3 0,1 4 106,2 0 1,3 0 139,6 0 1,4 0-278,6 0 0,-2 0 72,5 0 0,-3 0-369,3 0 1,-2 0 137,2 0 1,1 1-1019,-4 2 0,1-2 562,-2 3 1,-1-2 465,2 1 0,-3-2 0,0 3 1</inkml:trace>
  <inkml:trace contextRef="#ctx0" brushRef="#br0" timeOffset="16">24069 4702 8433,'-19'5'-531,"1"-1"-66,3-4 0,1 0 586,5 0 1138,4 4-161,1-3-673,4 4 0,1-5 135,2 0 1,0 0-155,6 0 1,0 0-87,6 0 0,1 0 50,2 0 1,6 0-5,4 0 1,3 0-48,3 0 0,2 0-147,-2 0 1,3 0-273,0 0 0,-2 0 182,-4 0 1,-2 3-232,-10 0 1,-3 1 149,-6-1 0,-6-2 87,-4 2 1,-13 1-69,-8-1 1,-7 2-122,-6-2 0,-2-2 191,-7 2 0,3-1-171,-4 1 1,0-2 151,-6 2 1,3-2 25,1-1 0,1-1 171,8-2 0,2 1-27,7-4 0,11 3 22,5-4-84,8 5 1,5-2 157,8 4 1,6 0-96,6 0 0,3 0 183,4 0 0,5 1 54,5 2 0,3 3-83,5 3 1,1 0-48,0 0 0,3-2-103,-23-4 1,-1 0 0,22 2 53,-2 1 1,-11 2 124,-4-5-194,-6 0 1,-15-3 191,-7 0 0,-11 0 204,-7 0 1,-8 0-995,-5 0 1,-1 0 263,-5 0 0,-3-1-187,-4-2 0,-2 1-17,3-5 1,-1 4 100,4-3 1,0 3 91,0-3 0,1-1 293,5-2 0,9 1-298,9 2 491,7-3 1,3 7-9,6-4 1,9 4-133,7-1 0,10 3 146,2 3 1,5-1-233,5 4 1,-2 1-135,4 2 0,2-1-153,5-2 1,-23-2 0,0 1-680,3-2 0,-1 0 952,3 1 0,-1 0 0,-1 2 0,0-1 0,2 1 0,1 0 0,-1-1 0,1 1 0,0 0 0,1 1 0</inkml:trace>
  <inkml:trace contextRef="#ctx0" brushRef="#br0" timeOffset="17">10568 10540 8117,'-19'0'-213,"1"0"1,-4 0-400,0 0 0,0 0 906,4 0 0,-4 0-144,0 0 0,-5 0 120,-1 0 0,-4 0-118,-5 0 0,-1-1 132,-2-2 1,-3-2-253,-3-5 0,-4-3 99,0-3 1,4-5-324,2-4 1,23 9-1,0 0 286,-1-3 1,0 0-1,0-1 0,1-1-120,2-2 0,1-1 0,1 0 0,3-2 52,2 0 0,2-1 0,0-1 1,1 0-71,1-1 0,1-1 0,0 0 0,1 0 45,2-1 0,2 0 0,2 0 0,2 1-36,3 0 0,3 1 0,0 1 0,2 0 56,3 0 0,2 0 0,1 1 0,1 0 3,2 1 0,0 2 1,-1-1-1,2 1 6,1 2 1,1 1 0,2-2 0,0 1 64,2 2 0,1 0 0,1 0 0,2 1-34,-1 1 0,1 2 1,-1 0-1,2 2-30,-2 2 0,1 2 0,-2 1 0,0 1-105,2 4 0,-1 2 0,0 2 0,-2 2 69,0 3 1,-1 3-1,22 11-61,-26-4 0,-1 1 0,-1 2 0,-1 0 6,2 2 1,-1 1 0,1 2 0,-1 1-45,1 0 0,-2-1 1,0 1-1,-1 1 54,-2-2 0,-1 0 0,-1 0 0,0 1-32,10 22 1,-12-22 0,-2 1 166,6 21 0,-7 2 49,-6-8 0,-3 1 112,-3-4 0,-6 3-62,-7 1 0,-6-4-29,-2-3 1,-4-3-76,-3 3 1,-2-4-189,-5 1 0,1-3-161,0-3 1,3-1-442,0-3 0,5-5 710,1 0 0,1-3 0,5-4 0,1-4 0,2-2 0</inkml:trace>
  <inkml:trace contextRef="#ctx0" brushRef="#br0" timeOffset="18">10568 10549 8097,'-6'3'-1301,"-1"0"1979,5 1 0,-2 3-179,4 2 1,1 8-93,2 1 0,3 6-190,3 7 0,0 9-157,0 7 0,-4-20 0,0 0-270,-1 1 1,1 0 0,1 1 0,0 2 263,1 1 1,-1 1 0,0 1 0,0 0-25,-1 0 0,0 0 0,-2 1 0,0-1 31,0-2 0,0 1 1,0-2-1,0 0-52,2 0 1,0 0 0,-1 3 0,0 0 3,-1 2 1,0 0 0,1 1 0,-1 0 12,-1-3 0,-1 0 0,1 2 1,1 0 52,-2-2 1,1 0 0,-1 1 0,2 0-1,0-2 1,0 0 0,1-2 0,-1 1 15,-1-4 1,-1 0-1,7 23-148,-2-1 1,1-4 64,-1-2 0,2-3 77,-1-3 0,-2-4-106,1 0 0,-3-1 8,3 1 0,-3 1 87,4-4 1,-5 4-22,1 0 1,-1-2-14,1 1 1,-2-4 7,2 1 1,1-3 17,-1-3 1,2-4-204,-2-5 0,-2-3 928,2-3-1259,-2-5 476,-1-1-155,0-4 79,-4 0 0,-1-4-215,-5-2 0,1-3 115,0 0 1,-1-4 54,1-3 0,0 0-135,-1 0 0,1-2 77,0 3 0,0-3 168,3 0 0,-1 3-22,4 3 0,-3 1 304,3 2-227,-1 0 118,4 4 0,0 2-1,0 6 1,0 3-78,0 6 0,2 3 186,1 3 1,-1 2-25,4 2 1,3-3-111,4 3 1,-1-2-136,-3-2 0,2-3-156,1-3 1,-1-1-14,5-2 1,-5-4-238,2-2 1,0 1-169,0-1 0,-1 1 225,-3-4 0,4 0-1686,-1 0 2022,1 4 0,-4 5 0,0 6 0</inkml:trace>
  <inkml:trace contextRef="#ctx0" brushRef="#br0" timeOffset="19">10912 14004 7990,'-4'9'-591,"0"-3"830,-2 0 0,2-3 244,4 4-12,-4-5-160,-2 6 80,-3-3 1,-1 1-127,-3 0 1,2-2-64,-5 2 0,3-3 6,-6 3 1,-1-3 0,-8 3 0,-1-2-122,-2 2 0,-3-1 84,-7 1 1,-1 1-411,-5-4 1,4 1 280,-1-4 0,5-6-169,-1-3 1,1-5 50,2-8 1,1-3-146,2-6 0,2 0 59,4-6 0,3-4 63,12 17 1,1-1 0,3-1-1,2 0-188,-2-2 0,2 0 0,3-2 0,1 0 210,1-1 1,1 0 0,2-3 0,2 0 154,1-2 1,1 0 0,3 2 0,2-1-48,2 1 0,1 0 0,0 3 0,1 1 128,-1 2 1,1 0 0,1 0-1,-1 1-34,2 2 0,-1 0 1,18-16-156,1 7 1,1 8 95,-4 4 1,4 3-64,-1 0 1,-1 9 76,1 3 0,1 6-178,2 5 1,1 5-178,2 6 0,-2 7 122,-1 3 0,-1 6-162,-5 3 0,0 6 72,-3 4 0,-1-6 270,-2-1 1,-3-1-77,-7 1 1,2-2 414,-5 2 1,-4-6-250,-5 3 0,-3 1 316,-3-1 0,-3 1 207,-6-1 0,-3 1-233,-3-4 0,-1 3 60,0-3 1,-2 5-79,-1-2 0,-1-3-294,1-3 0,2-1-67,-5-6 1,3 3-138,-3-5 1,5 0-976,-2-6 1,-1-5 659,1-5 0,-2 1-2093,2-1 2517,4-4 0,1 3 0,1-2 0,-1 3 0</inkml:trace>
  <inkml:trace contextRef="#ctx0" brushRef="#br0" timeOffset="20">21043 13966 8542,'-10'4'0,"1"2"-620,0 3 0,-2 0 58,-1 1 1,-2 2 1081,-1 0 1,-7 5-209,0-2 0,-6 2-27,-6-2 0,-3 2-207,-6-5 0,-6 0-296,2-6 0,21-3 0,0-2 226,-27-1 0,23-1 0,-1-2 0,0 0 1,0 0 0,1-3 0,1-1-20,2 0 1,1-1-1,0-1 1,-1-1 43,0 0 1,-2-1 0,0-2 0,1-1-53,-1-1 1,2-1-1,-2-2 1,1-1 44,2 1 1,2-1 0,1-1 0,2-2 3,1-3 0,2 0 0,1 0 0,0-2 0,4 0 0,1-1 1,1-2-1,3 0 9,4-1 0,2-1 0,-1-2 0,2-1-7,2-2 1,2 0 0,1-3 0,2 0-423,2-3 0,3-1 1,2 0-1,2-1 406,4-2 1,3 1 0,4 1-1,4 1 1,-8 14 1,2 1-1,1 1 1,-1 2-1,1 0 1,1 2 23,0-1 1,1 1 0,0 1 0,11-9 0,1 2-39,-1 1 1,1 2 0,1 3 0,0 1-276,0 1 1,1 3-1,-3 4 1,-1 1 278,1 2 0,-1 3 1,-3 2-1,1 2-174,1 3 1,-1 1 0,3 1 0,0 1 81,2 1 1,1 2 0,-4 3 0,-1 2 56,-1 4 0,-2 2 1,1 2-1,-2 2-69,-2 2 0,-1 1 0,0 5 0,1 0 45,-2 2 0,-1 1 0,-2 2 0,-2 0-138,0 2 1,-3 1 0,-3 1 0,-3 1 175,0 2 0,-3 0 0,-2 1 1,-1 1 55,-1 0 1,-2-1-1,-1-3 1,-3 0 102,0-3 1,-2 0 0,-2-1 0,-2-1-47,-2-2 0,-1-1 0,-1-1 0,-1 0 248,0-1 0,-2-1 1,-1-2-1,-2 0-200,-1 1 0,-2 0 0,-1 0 0,-2 1 111,-1-2 0,0 1 1,-1 2-1,0-1-75,-2-1 0,0 0 0,2-1 0,-1 0 13,-1-1 0,0-2 0,1-2 0,0-1-138,1-2 1,0-1-1,0-1 1,-1 0-225,-22 11 1,0-8 372,3-7 1,1-5-443,5-5 1,3-2-147,0-4 1,4-5-69,-1-7 0,6-4-1398,3 0 1847,3-4 0,2 0 0,3-4 0,1 0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1.917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FF8000"/>
    </inkml:brush>
    <inkml:brush xml:id="br3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21918 1266 17614,'1'6'-2743,"2"1"960,-2-5 1279,3 6 1,-1 0 715,0 5 0,3 8-36,-2 4 1,3 8-165,-1 11 1,-2-18 0,0 1-240,1 4 1,0 3 0,1 2 0,1 2 98,1 4 1,0 0 0,-1 0-1,0 0-192,1 1 0,0 1 0,-1-4 0,0 0 404,1 0 1,0-2-1,0-2 1,0 0 15,-1 1 1,-1-2 0,0-5 0,0-1-105,-1-1 1,-1 0-1,1 17-35,-1-4 0,-3-6 183,-1-1 0,0-8-109,0-1 0,-1-6 553,-3-3 1,-1-3-336,-4-4 1,3-2 708,0-1 0,-1-4-824,-2 1 1,0-6-45,-1-3 1,1-3-264,0 0 1,1-4-70,1-3 1,-1-4 189,2-2 1,-1-4-300,0 1 0,-2-5 30,0-1 1,-2-3-139,-4 3 0,-1-3 191,-2 3 1,-2 1-29,-2 5 0,3-1 343,-3 4 1,2 9 45,2 7 0,3 5 282,3 4 1,2 7 37,4 9 0,3 0 9,6 6 0,7-1-167,5 1 0,7 1-149,3-5 1,3 0-58,3-5 0,3-1-83,6-6 0,7 2 164,-21-9 1,0-1 0,26 1-425,-25-3 1,-1-1 0,25-6 130,-2-5 0,-2-3 266,-13 0 1,-5 3 1008,-14 0-478,-5 3 1,-11 1-137,-9-1 1,-7 4-196,-8 0 1,-3 3 60,-3-3 0,-2 3-268,-4 0 0,-4 2-221,1 1 1,-3 1 291,2 2 1,-1 3-563,5 3 0,-2 4-189,8 3 1,4-2 559,6 2 1,6-2-806,6 2 0,7-3 34,11-3 791,7-5 0,9-1 0,3-4 0,2 0 0</inkml:trace>
  <inkml:trace contextRef="#ctx0" brushRef="#br1" timeOffset="1">19907 3631 9047,'0'10'640,"0"-1"-140,0 0-522,0 5 1,0 0 136,0 5 1,1 0-117,2 3 1,-1 1 39,4 2 0,-3 5-248,3-2 1,-4 5-96,1-2 0,2 3 123,-2-3 1,0 0-592,-3-3 1,0 2 771,0-2 0,0 2 0,0-6 0</inkml:trace>
  <inkml:trace contextRef="#ctx0" brushRef="#br1" timeOffset="2">20130 3696 8288,'-6'7'-536,"0"-1"1,4-3 567,-2 3 0,0 0 401,1 4 0,0-1-179,3 0 0,0 5-76,0 1 0,0 3-276,0 0 1,1 4 70,2 0 0,2 1-114,5-2 1,0-1 7,3 2 1,-2-4-16,4-2 0,-2-2 120,2-1 0,-2-6-47,2 2 0,0-2-46,0-1 0,-1-2-4,-5-4 324,-4 0-230,-1 0 1,-9 3 142,-4 0 1,-5 3-40,-4-3 1,-4 5-27,0-2 1,-2 2-87,2 1 1,-3-2-9,3-1 0,1-3 47,2 3 0,0-4 0,1 2 0</inkml:trace>
  <inkml:trace contextRef="#ctx0" brushRef="#br1" timeOffset="3">20102 3715 8288,'0'-9'575,"0"-1"0,2 2-90,4 2 0,5-2-351,7 1 0,4 0-128,0 1 0,4-1-315,-1 4 0,0 1 309,0 5 0,2 6 0,-3 5 0</inkml:trace>
  <inkml:trace contextRef="#ctx0" brushRef="#br1" timeOffset="4">14199 1238 7813,'-8'16'692,"2"-1"1,1 5-514,5 5 0,5 9 29,1 3 0,5 11-197,2 1 0,-6-20 0,1-1-145,-2 2 1,0-1 0,2 2 0,0-1 19,-2-1 0,0-2 0,1 0 1,-1-1-109,3 17 0,0-6-66,1-9 1,-1-7 123,0-8 0,1-5 22,-1-8 0,0-1-564,1-2 1,-2-3 81,-2-7 624,-2-1 0,0-5 0,2 1 0</inkml:trace>
  <inkml:trace contextRef="#ctx0" brushRef="#br1" timeOffset="5">14637 1052 7790,'-10'-8'609,"1"2"1,0-2-190,-1 5 0,5 1-464,2 5 0,2 7 99,1 5 1,-1 4 194,-2 3 1,2 2-123,-2 7 0,1 7-101,-1 5 0,2 10-220,-1-25 1,1 0-1,0 1 1,0 1 180,1-1 1,0 1-1,0-1 1,0 0-181,0 2 1,0 0 0,2 21-155,1-2 0,6-12 57,6-10 1,6-7 116,1-6 0,4-7 59,-1-2 0,1-8 84,2-4 1,-1-7 153,-2-2 0,-3-4 418,-7-3 0,1 2-195,-7-5 1,2 3 341,-8-3 1,0 2-357,-3-2 0,-5 2-253,-5 4 0,-4 4 78,-8-1 0,-2 3-454,-4 0 0,-1 2 135,-2 8 1,2-3-36,-2 3 0,2-1-160,1 4 1,5 5-317,1 1 1,6 2-282,4 1 0,3 1 952,2-1 0,3 4 0,4 2 0</inkml:trace>
  <inkml:trace contextRef="#ctx0" brushRef="#br1" timeOffset="6">15158 1769 8858,'0'5'438,"0"-1"1,0-5-439,0-2 0,0-2 0,0-4 0</inkml:trace>
  <inkml:trace contextRef="#ctx0" brushRef="#br1" timeOffset="7">15530 1034 7432,'-5'0'-1279,"-3"0"1319,7 0 1,-6-2-29,4-1 1,-1 2 169,0-2 1,2 2-16,-4 1 123,4-4-213,-6 3 200,3-7-238,-5 3 1,5-2-80,2 1 0,-1 3 91,1-3-49,0 4 400,3-6 0,-3 5 136,-1-3-73,1 4-290,3-2 0,1 1 343,3 0 0,1 0-176,4 3 0,4 1-77,3 2 1,2-2-655,0 2 0,4 1 267,0-1 0,-1 3-742,-2-2 1,3 2 456,-1-3 1,0 0 406,-5-3 0,1 4 0,-2 1 0</inkml:trace>
  <inkml:trace contextRef="#ctx0" brushRef="#br1" timeOffset="8">15586 1071 8137,'-9'19'201,"0"3"0,4-2-80,1 2 0,4 0 392,4 0 0,0 4-35,2-1 1,2 2-104,-2 1 0,3-4-511,0 1 1,0-5 120,1-2 0,-1 0-58,0-6 0,0 1 51,-3-4 166,2-4-57,-3-1 1,4-4 55,1 0 0,-4-1-95,0-2 1,0 1 14,4-4 1,-1 1-363,0-1 0,2-2 139,1 5 1,-2-3-154,3 3 1,-3-1 79,0 1 1,-1 2-1247,0-2 1479,0-3 0,5 5 0,0-3 0</inkml:trace>
  <inkml:trace contextRef="#ctx0" brushRef="#br1" timeOffset="9">15922 1052 8022,'0'-9'967,"0"4"-1366,0 1 288,0 4 0,4 8 632,2 4 0,2 6-202,1 4 0,1 2-182,-1 7 0,0-1-650,1 5 1,2 0 263,1 5 0,-1-2-177,-3 3 0,1-7 248,-1-3 1,0-2 0,1-1 0</inkml:trace>
  <inkml:trace contextRef="#ctx0" brushRef="#br1" timeOffset="10">15912 1015 8022,'-9'-19'0,"1"1"235,1-1 1,3 3 83,4 1 0,2 4 246,5-2 0,0 6-270,8 1 1,1 4-107,2-1 1,1 5-184,0 1 0,3 8 122,3 2 1,2 3-384,1 3 0,0 3 121,0 3 1,-4 5-159,-2 1 0,-4 0 135,-2-3 1,-4 3 83,-6 0 1,-2-1 145,-4-5 1,-5 3-121,-4 0 0,-8-3 287,-4 3 0,-2-7-80,1-3 1,1 1-222,-3-4 1,4-5 136,1-4 0,2-4-526,4-2 0,1-2-13,3-4 1,3-2-222,3-7 1,2-2 683,1-4 0,9-3 0,1-4 0</inkml:trace>
  <inkml:trace contextRef="#ctx0" brushRef="#br1" timeOffset="11">16452 996 8016,'0'-9'392,"0"0"1,-1-1-126,-2 1 1,1 1-84,-4 2 1,1 0 423,-2 3 0,-2 2-183,0-2 0,0 2-7,-4 1 0,3 4-125,0 2 1,1 3-263,0 0 0,3 0 70,-1 1 0,5 2-343,-1 0 0,2 4 123,1-4 0,1 4-73,2-4 1,3 2-242,3-2 0,3 0 138,1 3 1,3-4-18,0 2 1,1-3 88,2 0 1,0 2 196,-1 0 0,-3 1-103,-3-4 1,-2 4 239,0-1 1,-2 0 24,-2-2 1,-2-1-18,-4 0 0,-3 1 54,0-1 0,-7-1-94,1-2 1,-4 2-363,1-5 0,1 0 128,-1-3 0,2 0-1522,0 0 1677,1 0 0,0-4 0,-1-1 0</inkml:trace>
  <inkml:trace contextRef="#ctx0" brushRef="#br1" timeOffset="12">16713 1173 8016,'-9'0'902,"2"0"-773,1 0-129,4 0 0,-6 4 0,3 1 0</inkml:trace>
  <inkml:trace contextRef="#ctx0" brushRef="#br1" timeOffset="13">14916 1974 8162,'-5'0'787,"3"0"-417,8 0 0,6 0 114,13 0 1,5-4-91,11-2 0,6-6-188,-19 6 1,0 0 0,4-2 0,1-1-398,4 2 1,1-1-1,2-3 1,1 0 406,3-1 1,-1-1 0,2 2 0,0-1-371,-1 2 1,-1-1 0,2-1 0,0 1 265,-1 0 1,-1 0 0,1 0 0,0 1-283,-3 3 0,-1-1 0,0 0 0,-1-1-30,-4 3 1,-1 0 0,-2 0 0,0 0-279,-2 1 0,-1 0 0,-2 1 0,1-1-62,21-4 0,-4 3-249,-11 3 0,-2 2 789,-4 1 0,2 0 0,-2 0 0,-4 0 0,-4 0 0</inkml:trace>
  <inkml:trace contextRef="#ctx0" brushRef="#br1" timeOffset="14">16843 1611 8019,'-9'0'809,"0"0"1269,4 0-2078,-4 0 0,8 0 0,-3 0 0</inkml:trace>
  <inkml:trace contextRef="#ctx0" brushRef="#br1" timeOffset="15">13575 3054 8005,'-6'-10'-6,"0"-3"1,3 3 21,-4-3 0,5 2 174,-1-1 0,2 1 107,1-1 1,0 2-93,0 0 0,1 1-14,2 0 1,-1-4 117,5 1 0,-1 0-115,3 6 1,5-2 46,1 2 0,1-2-88,2 2 0,-1-1-133,5 4 0,-2 0 92,2 3 1,-2 1-157,1 2 0,-2 2 17,-3 4 1,-3 5 75,-4 1 1,-2 4-137,-1 3 0,-4 1 75,1 1 0,-6 3-100,-3-2 1,-6 3 34,0 3 1,-4-5-54,4 2 0,-4-3 115,4-1 0,-5-1-6,2-4 0,-2-5 23,2-1 1,0-4-54,3-3 413,2 3-127,-4-8-20,9-1 0,1-6-31,4-3 1,0 3-50,0 0 0,4 3 21,2-4 1,3 5 0,4-1 1,1 1 10,5-1 0,0 2-31,-1-2 0,1 2-203,-1 1 1,4 0 107,0 0 1,1-3-373,-2 0 0,-1 0-82,2 3 1,-6-1-253,0-3 0,-5 3 258,2-2 1,-6 2-127,-1 1 1,-4-1-1151,1-2 1682,-2 2 0,-5-3 0,-1 4 0</inkml:trace>
  <inkml:trace contextRef="#ctx0" brushRef="#br1" timeOffset="16">13976 2505 7942,'-6'-5'-819,"-2"4"1081,7-7-57,-3 7 16,4-3-15,0 8 1,0 1-67,0 5 0,0-1-160,0 0 1,1 4 33,2-1 1,1 0-139,2-2 1,3-2 91,-3-2 1,3 3 16,4-3 1,-3-1-74,2 1 1,2-4 41,-2 1 0,4-2-165,-4-1 0,4 0 39,-4 0 1,1-4-287,-4-2 1,0 1 457,0-1 0,0-1 0,-3-2 0,2-4 0,-3-2 0</inkml:trace>
  <inkml:trace contextRef="#ctx0" brushRef="#br1" timeOffset="17">14115 2412 7942,'-5'5'-50,"1"3"487,4-2 0,1 3-97,2 4 1,-1 1-404,4 5 0,-3 4 98,4 2 1,-2 5-234,1 1 0,-1 0-222,-2-3 1,-1-2-829,5-1 1248,-1-2 0,3-8 0,0-2 0</inkml:trace>
  <inkml:trace contextRef="#ctx0" brushRef="#br1" timeOffset="18">14553 2756 8187,'6'0'32,"0"0"1,2 0-71,4 0 0,-2 0-67,3 0 0,0 0-146,0 0 1,2-3-686,-3 0 936,1 0 0,-4 3 0,1 0 0</inkml:trace>
  <inkml:trace contextRef="#ctx0" brushRef="#br1" timeOffset="19">14553 2952 8795,'9'0'413,"0"0"-257,1 0 0,2 0-593,1 0 1,2 0-70,-2 0 1,3 1 505,0 2 0,1 2 0,2 4 0</inkml:trace>
  <inkml:trace contextRef="#ctx0" brushRef="#br1" timeOffset="20">14972 2542 8006,'1'10'542,"2"3"0,-1 2-232,4 7 1,0 5-434,4 4 0,-1 4-158,0-1 1,-2 1-196,-1-1 0,0 2 138,3-5 0,1-5-109,-1-8 0,0-3 222,1-6 1,-4-4 224,0-2 0,0-6 0,4-2 0</inkml:trace>
  <inkml:trace contextRef="#ctx0" brushRef="#br1" timeOffset="21">15270 2374 8062,'-8'-6'497,"1"0"57,3 4 1,4 0-89,0 8 1,0 2-196,0 11 1,0-1-230,0 10 1,0 0 95,0 10 0,0 0-607,0 5 0,1 3-189,2-3 1,0-1 28,7-2 0,-3-4 394,5-5 0,2-6-111,-2-13 0,4 0 355,-4-9 1,4-1-175,-4-5 0,-1-5 740,-4-5 1,0-3-354,-4 0 1,0 2 342,-3-2 0,0 4-59,0-4 0,-4 4-472,-2-4 0,-2 2 50,-2-2 0,1 0-243,0 3 1,-4 0-286,1 0 0,-2 6-50,2-2 215,2 2 0,-4 1-165,5 3-699,4 2 1143,0 1 0,5 4 0,0 2 0</inkml:trace>
  <inkml:trace contextRef="#ctx0" brushRef="#br1" timeOffset="22">15558 2840 7938,'0'9'-443,"-1"-3"443,-2 1 0,-2-1 0,-4 3 0</inkml:trace>
  <inkml:trace contextRef="#ctx0" brushRef="#br1" timeOffset="23">22802 3948 8487,'-9'0'0,"3"0"-200,0 0-51,-1 0 1,-2 3 354,0 0 0,-1 4 318,1-1 0,0 3-519,-1 0 0,1-3 88,0 0 1,0 1-253,-1 2 0,1 0 114,0 1 0,3-1-677,3 0 116,2-4 708,1 0 0,4-5 0,3 0 0,4-5 0,1-1 0,1-1-62,-4 1 1,4-3 115,-1 3 0,-3 2 242,-2 1 0,-1 2 152,3 1 0,-3 0 138,0 0 1,-3 1-178,0 2 1,-1 2-23,1 5 1,-2 3-234,2 3 1,-5 1-149,-1 2 0,-4-1-225,0 1 0,-1 1 127,-1 1 1,-1-4 22,1 2 1,0-4-26,-1 1 1,2-3-258,2-4 1,-2-3 77,2-3 1,0-2 180,0-1 0,3 0 130,-3 0 1,4-1 193,-1-2 1,1-2 24,-2-1 1,3-2-97,-2 2 1,3 1 307,3-2 0,3 4-149,3-3 0,1 4 49,3-1 1,-2 2-329,5 1 0,-1 0-271,4 0 1,-1 0-160,1 0 1,0 4-1323,-1 2 1711,1 2 0,-1 2 0,1-1 0</inkml:trace>
  <inkml:trace contextRef="#ctx0" brushRef="#br1" timeOffset="24">22421 3156 7021,'-6'-5'463,"-2"1"0,6 4 41,-4 0-298,4 0 0,-6 1 17,5 2 1,-3 2-262,3 5 1,-3 3 69,3 3 0,-3 1-214,2 2 1,1-1 115,3 1 1,0 0-29,0-1 1,1-3-33,2-3 1,3 1-62,3-4 0,0 1 14,1-7 1,2 1-63,0-4 1,4-2 62,-4-1 1,4-5 85,-4-4 0,1-2 47,-4 2 0,-4-3-46,-2-3 1,-2 0 98,-1 3 0,0-3-56,0 3 1,-4-2 121,-2 1 1,-2 3-184,-2 4 1,4 0-260,0 3 362,0-2 0,-4 7 0,1-3 0</inkml:trace>
  <inkml:trace contextRef="#ctx0" brushRef="#br1" timeOffset="25">22616 3175 8123,'-4'-5'143,"3"1"291,-3 8 0,4 2-272,0 6 1,0 0-129,0 3 1,0-2-22,0 2 1,0 1 93,0 2 0,1 1-300,2 0 0,2-5 35,4-1 1,2-3-2,1-1 0,-2-4 104,3-2 1,0-3-77,0-3 0,2-2 105,-2-4 0,-1-5 1,-3-1 0,1-3 111,-1 0 0,-4 2-91,-2 1 1,-3 0 207,-3 0 0,-2-2-151,-4 5 1,-2-1-57,-1 4 1,1 0-102,-5-1 0,5 5-232,-2 2 1,6 2-970,1 1 1306,4 0 0,-7 4 0,4 1 0</inkml:trace>
  <inkml:trace contextRef="#ctx0" brushRef="#br1" timeOffset="26">22895 3194 8259,'-9'4'0,"0"-3"86,-1 2 1,1 2 188,0 1 1,3 0-54,-1 4 1,4-3-1,-3 5 0,4 2-301,-1-2 1,3 4 124,3-4 1,2 5-71,5-2 1,2-1 124,0-2 0,5-5-242,-2 0 0,3-5-8,1 1 0,-4-2-48,1-1 0,-5-4 261,1-3 0,-1-1 82,-2-1 1,-4-4-27,-2 1 0,-2-4-77,-1 0 1,-1-1-148,-2 2 1,-2-3 107,-4 3 0,-1 1-691,1 2 1,-1-1 686,-3 0 0,3 1 0,-3 2 0</inkml:trace>
  <inkml:trace contextRef="#ctx0" brushRef="#br1" timeOffset="27">23286 3194 11378,'1'13'1313,"3"3"0,-3-1-1287,2 4 0,1-2-699,-1 8 0,3 0-1083,-3 3 1756,5 0 0,-3 0 0,4 0 0</inkml:trace>
  <inkml:trace contextRef="#ctx0" brushRef="#br1" timeOffset="28">20232 4236 8155,'-9'0'0,"0"1"0,0 3 0,2-2 329,1 4-21,0-4 1,-3 5-7,-1-4 0,1 1-6,0 0 0,-4-3-25,1 2 1,-5-2-218,2-1 0,-6 0 113,-1 0 0,0-4-127,0-3 1,-1-5-40,-2-4 1,1 1-130,3-4 0,1 2-20,-2-8 0,3 0-184,0-3 1,4-4 46,-1-2 0,5-8-411,-2-4 1,7-2 530,4 22 1,1 0 0,2-1 0,2 1 30,1-2 0,1 0 0,4 0 0,1 0 126,3 0 1,2 0-1,0 4 1,2 1 77,1 0 0,1 2 0,20-15 99,-20 19 0,2 0 1,0 1-1,1 1-66,3-3 1,0 2 0,-1 3-1,1 1 88,1 0 0,0 2 1,22-4-38,-1 7 1,-2 3-205,-5 4 1,0 9-33,-6 3 0,1 10 113,-4 6 0,0 1-117,-3 5 1,-4 1 75,-2 5 0,-6-1-124,0 1 1,-8-1 186,1 2 1,-6-3 152,0 2 1,-6-3 157,-3-2 0,-10 1-95,-6-2 0,-4-2-13,-2-1 1,-4-3-52,-2-3 1,1-2 198,-1-5 0,4-3-141,-1-3 0,3-6-262,3-3 1,-1-2-126,4-1 0,0-1-510,4-2 1,0-3 504,3-6 0,-2-2 129,5-1 0,-1 1 0,4 5 0</inkml:trace>
  <inkml:trace contextRef="#ctx0" brushRef="#br1" timeOffset="29">19143 2747 9616,'0'13'108,"0"-1"-231,0 3 1,0 1-197,0 2 0,0 2 142,0 2 1,0-3-11,0 3 0,1-2 11,2-2 1,-1-2 175,5-1 0,-5 1 0,2 2 0</inkml:trace>
  <inkml:trace contextRef="#ctx0" brushRef="#br1" timeOffset="30">19404 2756 8543,'-5'4'662,"1"1"-462,4 5 0,0-1-146,0 0 0,0 4-30,0-1 1,0 4 111,0-4 1,0 4-448,0-4 1,0 3 229,0-2 0,1 2-1018,2-2 1099,-2-1 0,7-2 0,-3-1 0</inkml:trace>
  <inkml:trace contextRef="#ctx0" brushRef="#br0" timeOffset="31">19637 2747 8610,'0'-10'210,"1"2"-473,2 2 230,-2 2 0,4 5 218,-2 2 0,-1 3-90,4 7 1,-4-2-192,1 4 1,3-2 113,0 2 0,-1 1 68,1 2 1,-3-2-380,4 0 1,-4-4 87,3 3 0,-3-3-586,3 0 791,-4-1 0,7 2 0,-4 2 0</inkml:trace>
  <inkml:trace contextRef="#ctx0" brushRef="#br1" timeOffset="32">19953 2737 8410,'-9'5'42,"3"0"12,-1 4 1,5 0 16,-1 1 0,2 2-113,1 0 0,0 5-157,0-1 0,3 0-503,0 0 702,5 1 0,-3-2 0,4 3 0</inkml:trace>
  <inkml:trace contextRef="#ctx0" brushRef="#br1" timeOffset="33">19078 3138 8467,'0'-6'-220,"0"-1"216,0 1 1,1-2 161,2 2 0,0-2 143,6 5 1,0 0 155,6 3 1,6 0-180,7 0 1,6 0 6,9 0 1,9 0-578,-21 0 0,0 0 1,5 2-1,0-1 381,1 1 1,0-1 0,5 1 0,1 0-55,0-2 0,1 0 1,-1 0-1,1 1 37,-1 0 0,1 1 0,-4-2 0,0 1-43,-1 0 1,0 1 0,-2 0-1,0 1-65,0 0 0,-2 0 1,-3 1-1,-1 0-237,-4 1 0,-1 0 1,18 4-205,-13 0 0,-4 1 243,-8-1 0,-5-3-284,-1 0 0,-7-2 182,-3 2 1,-2-3 335,-1 3 0,-8 0 0,-3 4 0</inkml:trace>
  <inkml:trace contextRef="#ctx0" brushRef="#br1" timeOffset="34">20447 6825 8399,'-7'-3'0,"2"-1"98,1-2-16,1 4 0,3-3 214,0 2 1,1 2-14,2-2 1,2-1-10,5 1 1,3-1-9,3 0 1,4 3-42,2-2 0,7-1-9,-1 1 0,4 0-105,2 3 1,2 0-142,11 0 0,3 1 60,-21 0 0,1 1 1,0 0-1,2 1-351,1 2 1,2 0 0,0 0-1,0 0 323,2 1 0,1 0 0,0 1 0,0 1-38,0 1 1,-1 0 0,1 1 0,-1-1-7,-2 0 0,-1 1 0,-1-1 0,1-1-81,-3 0 0,0 0 0,0 0 0,1 0-79,-2-1 0,-1-1 0,-1 0 1,-1-1-54,22 1 1,-5-1 187,-4-5 0,-3 0 83,-2 0 1,-7-4 736,-7 1-547,-5-4 472,-7 2 0,-6 0-514,-6 2 1,-6-2 466,-7 2 0,-4 0-527,-2 3 0,-8 0-125,-1 0 1,-7 0 41,-3 0 0,-6 0-462,0 0 0,-5 0 313,3 0 0,22 0 1,0 0 89,-26 0 1,24 0 0,0 0-98,0 0 1,-1 0 0,-1 0 0,0 0 11,2 0 1,-1 0 0,-1 0-1,-1 0-11,1 0 0,0 0 0,0 0 0,0 0 100,1 0 0,1 0 0,1-1 0,1-1-39,-19-1 0,0-4 27,3 1 1,5 0 315,7 0 0,6 4 2,4-1 0,4-1 48,2 1 240,3 0 0,0 2-193,6-2 0,3 2 341,6-3 1,3 3-451,6 1 0,7 0 34,6 0 1,7 0-134,5 0 1,5 0-182,8 0 0,2 0-117,-24 0 0,0 0 1,2 0-1,1 0 205,1 0 0,1 0 0,0 0 0,0 0-218,3 0 0,0 0 0,1 0 0,1 0 221,2 1 1,1-2 0,0 0 0,1-1-63,0 1 0,-1-1 0,-2 0 0,0 1 26,-3 1 0,-1 0 1,-2 0-1,-3 0-144,20 0 0,-9 0 124,-10 0 0,-10 0-247,-5 0 135,-9 0 455,-3 0 0,-5 0-533,-2 0 0,-2 0 603,-5 0 1,-2 0-880,0 0 0,-5 0-89,2 0 0,-3 0-459,-1 0 0,2 0-799,1 0 1800,3 0 0,-1 0 0,0 0 0</inkml:trace>
  <inkml:trace contextRef="#ctx0" brushRef="#br1" timeOffset="35">22048 5084 8389,'-9'9'0,"-1"3"-343,1 1 1,1 0 163,2 0 1,-4-2 577,1 5 0,0-1-89,-4 4 1,3-1-228,1 1 0,-2 0-74,-1-1 0,3-2-244,-1-1 1,1 1 18,3 2 1,-3-2-669,0-1 884,4-3 0,-3 1 0,3-3 0</inkml:trace>
  <inkml:trace contextRef="#ctx0" brushRef="#br1" timeOffset="36">21974 5084 8389,'0'-5'-352,"0"0"886,4 14 1,-2 2-186,4 11 1,0 1 73,4 1 0,-4 3-516,0-2 1,0 2 174,3 1 0,1-1-49,-1-2 1,0-4 98,1-5 0,-1-4 87,0-5 0,4 0-122,-1-4 0,1-5-29,-4-8 0,0 0-75,1-5 1,-1-4-186,0-3 1,0 1-270,1 2 0,-1-3 249,0 0 0,0-2-185,-3 2 0,1 1-114,-4 6 511,4-3 0,-1 4 0,3-5 0</inkml:trace>
  <inkml:trace contextRef="#ctx0" brushRef="#br1" timeOffset="37">22299 5261 8359,'-9'3'146,"0"0"0,4 1-30,2-1 0,-2 2 104,2 5 1,0 2-101,3 0 1,0 5 34,0-2 1,1 3-139,2 1 1,0-4-166,7 1 1,-2-5 102,8 2 0,-1-6 98,4-1 1,-1-4 41,1 1 0,0-6-59,-1-3 0,1-7 215,-1-2 0,0-3-22,-2 0 0,-4-1 154,-6 0 0,-2-2-266,-4-1 1,-1 1-35,-2 6 1,-3 1-163,-6 5 0,-3 0 150,-4-1 0,1 5-71,-1 2 0,1 6 0,-1 2 0</inkml:trace>
  <inkml:trace contextRef="#ctx0" brushRef="#br0" timeOffset="38">22355 5251 13857,'-5'-1'-312,"2"-2"-169,2 2 0,1-4 598,0 2 1,0 1 85,0-4 1,0 2-530,0-2 360,4 0 1,1 0-769,5 0 721,-5 4 0,3-7 0,-3 4 1</inkml:trace>
  <inkml:trace contextRef="#ctx0" brushRef="#br1" timeOffset="39">22588 5186 8458,'0'9'-849,"0"1"803,0-1 1,0 0-87,0 1 0,0-4 119,0 0 58,0 0 88,0 4 0,1-5 0,2-2 0,-1-2 42,5-1 1,-4 0-9,3 0 0,-1-1 86,1-2 0,3-2-64,-3-5 0,3-2-80,3-1 0,-1-3 60,1 0 0,-1-4-143,-2-2 0,0-3 63,0 3 1,0 1-136,-3 2 1,-2-1 88,-4-1 1,0 5-33,0 1 0,-1 4-16,-2 5 1,-3 2 57,-7 4 1,2 1-148,-5 2 1,1 3 128,-4 7 0,4-2-156,-1 5 1,2-4 65,-2 4 0,3-5-10,4 1 0,-1-1-54,1-2-28,4 0-22,1-3 0,8-2 62,2-4 0,3-4-8,4-3 1,-2-1 35,5-1 1,-1-4 79,4 1 1,-2-4-32,-1 4 1,0 0 3,-3 2 0,2 1 120,-2 0 0,-1 0 257,-3 3 0,1-1 215,-1 4 0,0 0-245,1 3 1,-4 4 99,0 2 1,-4 2-55,1 2 1,1-1-524,-1 0 0,4 4-24,-4-1 0,3 0-58,-3-2 0,4-1 238,0 0 0,5 5 0,2 0 0</inkml:trace>
  <inkml:trace contextRef="#ctx0" brushRef="#br1" timeOffset="40">23100 6760 7716,'0'-7'-747,"0"1"886,0 4 0,0-3 414,0 2 58,0 2 1,0 5-401,0 8 0,0 2-53,0 1 1,0 1-40,0 3 1,0-1-176,0 1 1,0 0-44,0 3 0,-1-2 170,-2 2 0,2-3-591,-2 0 0,-1-1 249,1 1 0,0-4-1041,3-3 494,-5-2 818,4-5 0,-3-9 0,4-6 0</inkml:trace>
  <inkml:trace contextRef="#ctx0" brushRef="#br1" timeOffset="41">23156 6797 8221,'0'-9'-326,"0"-1"316,0 5 246,0 1 1,0 5 72,0 2 0,0 6 119,0 7 1,0 2-101,0 0 0,3 2-80,0 2 1,1-3-192,0 3 0,1-2 159,4-2 0,0-2-122,1-1 1,-1-8 145,0 0 0,4-5 32,-1-2 1,2-4-137,-2-3 0,-2-6-20,3-6 0,-3 0-405,-1-6 0,1 4 184,-1-1 0,-1 0-965,-2 0 0,-1 1 553,-5 6 0,0-2 517,0 5 0,0-1 0,0 4 0</inkml:trace>
  <inkml:trace contextRef="#ctx0" brushRef="#br1" timeOffset="42">23519 6955 8288,'-9'6'239,"0"1"1,3-1 356,3 3 0,2 0-123,1 1 0,0 3-1241,0 3 0,1 1 768,2 2 0,-2 4 0,4 0 0</inkml:trace>
  <inkml:trace contextRef="#ctx0" brushRef="#br1" timeOffset="43">22830 9786 8166,'-9'0'-2015,"0"-1"3269,-1-2-306,5 2-710,-3-4 1,4 10 44,-3 1 1,0 3 30,4 3 0,-3 3-322,3 4 0,-4-1 103,0 1 0,2 4-311,-1 1 1,1 2 67,-1-1 0,-3 1-52,3-4 1,1-1-120,-1-2 0,1-4-600,-2-3 919,-1-2 0,3 0 0,-4-1 0</inkml:trace>
  <inkml:trace contextRef="#ctx0" brushRef="#br1" timeOffset="44">22867 9758 8964,'0'10'803,"0"3"1,0 1-489,0 5 0,0 3 256,0 3 0,0 1-176,0-1 1,0-2-203,0-5 0,5 0 56,1-3 1,2-4-1,1-5 1,1-4-212,-1 1 0,0-6 152,1-3 1,2-3-188,0-4 0,4-1-24,-4-5 0,4-3-995,-4 1 1,2-1-46,-2 3 0,-1 2 1061,1 1 0,-2-2 0,0 4 0</inkml:trace>
  <inkml:trace contextRef="#ctx0" brushRef="#br1" timeOffset="45">23184 9916 9991,'9'0'1001,"1"0"-479,-1 0 1,0 0-320,1 0 1,-1 4-185,0 2 0,-3 0-379,1 0 0,-5 1 254,1 5 1,-3 0 27,-3 3 0,-2-2 154,-5 2 1,1-2 97,0 2 1,-1-3-95,1 0 1,4-5 304,2-1-297,2 1 1,5-2 151,2-2 0,6-2-404,4-1 1,6 0-408,2 0 1,0 0-715,1 0 1285,0-4 0,7-1 0,1-5 0</inkml:trace>
  <inkml:trace contextRef="#ctx0" brushRef="#br1" timeOffset="46">18193 8650 8333,'-4'-5'-1434,"2"-4"1075,-4 3 1,4-2 358,-1-1 0,6-5 0,2 0 0</inkml:trace>
  <inkml:trace contextRef="#ctx0" brushRef="#br1" timeOffset="47">18240 8547 8333,'-5'0'759,"1"0"1,3 1-527,-2 2 0,1 3-87,-1 3 1,-1 5-268,1 5 1,-5 8 139,-1 7 0,-2 6-68,-4 4 0,2-2-54,-2 2 1,3-6-75,0-1 0,2-4-172,0-5 0,5-5-548,2-4 587,2-5 1,5-9-30,2-2 0,3-10-99,0-5 0,0-6 438,1-3 0,-1-3 0,0-4 0,5-4 0,0-1 0</inkml:trace>
  <inkml:trace contextRef="#ctx0" brushRef="#br1" timeOffset="48">18184 8668 8333,'0'-22'0,"0"5"-10,0-2 1,0 10 110,0 0 183,0 6 1,0 3 60,0 6 1,0 3 157,0 4 0,1 2-168,2 7 0,-1 2-55,5 4 0,-4 4-76,3 2 1,0-2-112,3-1 1,2-2 118,1-1 0,-1-2-156,5-5 0,-4 0-6,4-8 0,-4-5 94,4-5 1,-2-3 190,2-3 1,-2-6-190,-1-7 1,-3-6-101,3-3 1,-3-5-211,-1-1 0,-3-1-492,1 1 1,-2 2-8,1-2 0,-2 3-713,-4 4 0,0 2 1376,0 6 0,-4 3 0,-1 4 0</inkml:trace>
  <inkml:trace contextRef="#ctx0" brushRef="#br1" timeOffset="49">18650 8873 8114,'0'-5'429,"0"0"580,0 2-999,4 2 1,1-2 118,4 6 1,1 1-1,-1 2 0,0 2-24,1-1 1,-1 4-154,0 1 0,0 2 138,1-2 0,-5 0-24,-2 3 0,-2-2-157,-1 2 1,0-3 88,0 4 0,-4-2-258,-2 2 0,-4 1 96,-2-5 0,2 0 18,-3-2 0,3-1 89,1 0 1,-1-4-28,1-1 0,3-3-90,0-1 51,3 0 0,0 0 197,6 0 0,4 0-66,5 0 1,-1 0 134,5 0 1,-4 1-91,4 2 1,-2 5 13,2 4 1,0 5 33,-3-1 1,-4-2 152,-3 2 0,-4 0-10,2 6 1,-8-3 194,-2 3 0,-6-5-35,-4-2 0,-1-3-78,-2 0 0,0-2-249,1 0 0,2-5 128,1-2 0,3-2-713,0-1 1,3-4-207,3-2 0,1-4-1429,5-2 2143,0 2 0,9-8 0,1 4 0</inkml:trace>
  <inkml:trace contextRef="#ctx0" brushRef="#br1" timeOffset="50">19003 9432 8199,'-18'3'955,"-1"0"-816,5 0 0,9-4-562,8-2 0,8-1 423,5-2 0,1-3 0,2 4 0</inkml:trace>
  <inkml:trace contextRef="#ctx0" brushRef="#br0" timeOffset="51">18836 9823 9589,'-9'8'185,"-1"-1"-341,1 0 155,0-5 0,-2 5 43,-1-4 1,0 3 137,-3-3 1,3 2 17,-4-2 0,-4-2-31,-4 2 0,-4-2-147,-3-1 0,-3 0 76,-3 0 0,-4-4-188,-3-3 1,0-1 66,0-1 0,-1-5 128,1-1 1,-1-3-158,-2 0 0,1-5 78,-1-2 1,24 11 0,0 0-150,-1-1 1,1-1-1,1 0 1,0-2-5,-2-2 0,1 0 0,3 1 1,0-1-6,-2 0 0,0 0 1,-17-15 52,2 1 1,4 0 21,2-4 1,7 7 94,5 0 1,6 4-98,7-4 1,-2 2 113,5 1 0,0-1-93,3-2 1,3 1 51,0-4 0,8 2-6,-2-5 1,2 5-140,-1-5 0,3 1 134,3-1 0,1-3-8,2 0 0,-1-1-23,1 4 0,0 0 18,-1-1 0,1 2 13,0 2 1,-1 6-10,1 6 0,-2 3 69,-1 0 1,4 2-26,-5 1 1,5 0 231,-5 3 0,3-2-182,0 2 1,4 0 16,0 0 1,0 3 97,-4-2 0,4 0 68,0 0 1,3 1-111,-4-1 0,4 3-69,-3 2 1,3 0-120,-4 4 0,4-3 57,-3 3 0,1 0-12,-2 3 1,2 0-5,2 0 1,4 0-147,-4 0 0,4 0 62,-4 0 1,0 3 67,0 0 1,2 4 150,-2-1 1,-2 3-146,-1 0 0,-3-3 158,0 0 1,3 4-32,-1 2 1,-2 1-30,-4-4 0,-2 0 13,2 0 1,0 2-4,0 1 1,0 0 49,-3 3 1,0-2-54,3 2 0,-2 0-30,2 0 0,-4 3 13,2-3 0,0 3-24,0 0 1,0 1-40,0 0 0,-3-1-5,2 1 1,0-1-25,0 1 1,-2 0-23,3-1 1,-3 4-58,0 0 1,-2 4 107,-2-2 1,1 0 2,-4 1 1,0-3-16,-3 3 1,0-1 87,0 4 1,0-3-36,0 0 0,0-4 113,0 0 1,0 2-131,0-1 0,0 3-1,0-3 0,0 0-142,0 0 1,0-2 151,0 1 1,0-1-169,0-1 1,0 0 78,0 3 0,0-2-110,0 1 1,0-1 102,0-1 0,0-1 11,0 1 1,-1 0 6,-2-1 1,1-2 24,-4-1 1,3-2 24,-3 2 0,0-2-45,-4 2 1,4-4 36,0 2 1,0-3-27,-4 0 0,0 2-43,-2 0 1,4 1-15,-1-4 1,2 0-123,-3 1 1,1 0 90,0 2 0,0-1-98,-1 1 0,-2-1 212,-1-2 1,1 0-103,3 1 0,-1-1 2,1 0 1,-3 0-33,-1 1 1,1-1 262,2 0 0,1 0-66,0-3 0,0 2-43,-1-2 0,1 0-37,0 0 0,2-1 14,1 1 0,1-1-18,-1-2 1,-1-1-6,3 5 1,0-5 54,1 1-52,2-2 103,-7-1-25,3 0 1,-1 0 108,-1 0-117,1 0 0,-3 0 13,-1 0 1,4 0 18,0 0 1,0 0-49,-3 0 1,-4 0 48,1 0 0,-1 0-29,4 0 0,-3 0-152,-1 0 0,0 0-92,0 0 0,3 0-310,-2 0 1,4 0 119,2 0 357,4 0 0,-6 0 0,3 0 0</inkml:trace>
  <inkml:trace contextRef="#ctx0" brushRef="#br0" timeOffset="52">19246 9413 16427,'0'10'441,"0"-1"-450,0 0 0,1 1-39,2-1 1,-2 0 99,2 0 1,-1-2-148,1-1 0,-1 0-48,4 3 1,-3 1 72,4-1 0,-4 0-57,3 1 1,-3-1-87,3 0 1,0 1-130,4-1 0,-4-3 59,0 0 0,0 0 26,4 4 1,-4-2 163,0-2 1,-1 3 125,1-3-151,3 2 0,-4 1 22,4 1 1,-3-1 48,1 0 1,-5 1 300,1-1 1,1 0 3,-1 1 1,4-1-147,-1 0 0,0 0-6,0 1 1,-3-1-48,3 0 0,-1 2 191,2 1 1,1-2-181,-2 3 1,-1-6-126,1-1 0,1 1-203,2 2 1,-1 0 106,-2 1 0,3-4 71,-3 0 1,-1 0 28,1 3 0,0-2-62,4-1 1,-4-3 12,0 3 1,0-3 111,4 3 1,-2-2 17,-2 2 0,2-3 44,-1 3 1,0-3-36,-1 3 1,2-2 79,-1 2 1,-2-3-155,1 3 1,0-1 96,4 1 0,-1 2 14,0-5 0,-3 4-69,1-1 0,-1-1-6,3 2 0,0-2 41,1 1 0,0 2 7,2-2 1,-1 0 32,1 0 0,0-1 47,0 1 1,-2 2-58,3-1 1,0-2-14,0 1 1,0 0 2,-1 4 0,-1-4 21,1 0 0,-1-1-59,-2 1 1,0 3-70,1-3 1,-1-1-4,0 1 0,0-3 19,1 4 1,-1-4 33,0 3 0,1-3-30,-1 3 0,0-1 15,1 2 0,-1 1-6,0-2 4,5 2 1,-1 2 159,3-1 1,-6 0-92,-4 1 1,0-2 85,4-2 1,-1 2-112,0-1 0,1 1-2,-1 1 1,0-1-30,1-1 0,-1 1 93,0-2 1,4-1-190,-1 1 0,2-2 192,-2 2 1,-2-1-199,3 1 0,-2 2 108,1-1 1,-1-2-11,1 1 1,-1-3 43,-2 3 1,1-3-2,3 4 1,-3-4 60,2 3 0,2-3-99,-2 3 0,2-4 47,-2 1 0,0 2-8,3-2 1,-4 3 4,2-3 0,0 1 28,0-1 0,-1-1-16,-3 4 0,1-2-39,-1 2 0,3-3 16,1 3 0,-1-3-14,-2 3 0,-1-2-42,0 2 0,1-3 17,-1 3 0,1-3 24,3 3 0,-3 0-24,2 0 0,-1 1-24,-2-4 0,1 4 6,3 0 0,-3-2 1,3 1 0,0-3 14,-1 3 1,4-3-5,-4 4 1,4-4 27,-4 3 1,4-4 11,-4 1 1,5 1-12,-2-1 1,0 0 8,0-3 1,1 3-6,2 1 1,0-1-4,-2-3 1,1 3-27,-1 0 0,-2 0-5,2-3 1,-4 0-43,4 0 1,-4 0 28,3 0 1,0 0-164,0 0 0,3 0 144,-2 0 0,0 0-9,0 0 1,1 1 8,-1 2 0,1-2 7,2 2 0,-3-1 45,-1 1 1,1-2 124,2 3 0,1-2-55,-1 1 0,-2-2-65,-1 2 1,1-1 31,3 1 0,-1-2-14,1 2 0,-4 1-56,1-1 1,-1 2 33,4-2 0,0-2-10,-1 2 1,1 1-31,-1-1 1,0 0-1,-2-3 1,4 0-12,-1 0 0,1 3 37,-5 0 1,3 4 63,-3-4 1,6 1-65,1-1 0,-4-2 147,-2 2 0,-1 1-28,4-1 0,-4 0 178,1-3 1,-5 0-110,2 0 1,0 0-21,0 0 1,-1 0-97,-3 0 0,1 0 172,-1 0-129,4 0 0,1 0 3,1 0 0,-1-3-12,-5 0 0,0 0 16,1 3 1,-1-1-11,0-2 1,1 2-53,-1-2 0,0 2 15,1 1 1,-1-3-333,0 0 267,1-1 0,-1 3-800,0-2 338,0 2-113,1-3 0,-4 4-1420,0 0-1287,-4 0 3265,2 0 0,-8-4 1,-1-1-1</inkml:trace>
  <inkml:trace contextRef="#ctx0" brushRef="#br0" timeOffset="53">19320 9423 11576,'0'-7'-686,"0"1"0,0 3 668,0-3 438,0 4 1,1-2 137,2 4 0,-1 0-456,4 0 0,-2 4-75,2 2 0,0 2-12,3 2 0,1 2 182,-1 0 0,1 4-140,3-4 1,0 5 7,3-2 0,1 3-76,-1 1 1,1-1-180,2 1 0,0-1 122,-1 1 0,1-2 252,-1 1 1,0-4-232,-2 4 1,-2-2 114,-2-1 1,0 3-77,3-3 0,-3-1 126,0-2 1,-2 0 11,0 0 1,0-2 23,3 3 0,-3 0 21,2 0 0,2-1-13,-2-2 0,5 2-9,-2 0 0,0 2-108,0-2 0,1-1 98,2 1 1,1 1-169,0 0 0,-1-1 83,1-2 0,-4 0-17,1 2 1,0-1 23,6 1 1,-2-2 16,2 0 0,-3 0 10,0 2 1,0-1 11,3 1 1,-3-1 40,-1-2 1,1 1-69,-3 3 0,4-3-3,2 2 1,0-1 42,-4-2 1,1 3-42,0 1 0,-1-1-11,1-2 0,-2-4 61,-1 0 1,2-1-5,-3 1 0,6 3-15,0-3 1,1-1-58,-3 1 0,0-3 88,3 4 1,-2-2-91,2 1 0,-2 1 122,2-4 0,-2 4-5,1-4 0,-1 4-79,-1-1 1,-1-1-8,1 1 0,0-3 157,-1 0 1,4 1-121,0-1 1,0 1-3,0-1 1,-1-2 10,4 2 0,-2 2-218,2 2 1,-2-2-10,-4 1 1,-1 0 44,1 4 1,-2-4 46,-1 0 0,-2 0-64,-1 3 0,-3 0 211,3-3 1,-3 4-203,-1-4 1,4 5 122,-1-5 1,2 1-32,-2 0 0,1 1 245,3-2 0,1-1 1,-1 1 1,2-3-47,0 4 1,4-4-39,0 3 1,-1-4 11,-2 1 0,0 1 123,-1-1 1,3 2-142,-2-2 0,0-2-377,-6 2 0,0 1 124,0-1 0,-3 1-1139,2-1 0,-4-1-429,-2 5 1,-1-4-1640,1 3 2945,2 0 1,-2 8 0,3 0 0</inkml:trace>
  <inkml:trace contextRef="#ctx0" brushRef="#br1" timeOffset="54">23240 11071 12248,'-1'6'523,"-2"0"1,2-3-279,-2 3 1,-3 1 25,0 2 1,-2 3-173,-1 1 0,-1 3 48,1 0 0,-3 1-63,-1 2 0,-2-1 46,2-3 0,-3 5-165,0-5 0,2 4 42,-2-7 1,1 4 78,-4-4 0,0 4-161,1-4 0,-1 1 97,1-4 1,-2 0-102,-2 0 0,-1 1 33,-1-1 0,-3 0 38,2 1 1,1-1-29,-1 0 1,1 1-19,0-1 0,1 0-14,4 1 0,1-1 58,-1 0 1,-3-1-55,1-1 0,-1 1 52,3-2 0,1 1-12,-1 0 0,-1 0 7,-1-4 0,1 3 2,-2-3 0,-1 3 12,2-2 1,-4 0 8,3-1 1,0-1-58,4 4 1,-1-4 35,1 1 0,-5 1-87,-2 0 0,1 2 82,-1-3 1,4 1 9,-4-1 1,0-1-7,-3 4 0,0-4 1,0 2 1,3-2 7,1 1 1,3-2 15,-1 2 0,2-2 24,2-1 0,-1 3-41,1 0 0,-1 0-16,0-3 0,1 0 20,-1 0 1,-1 1-37,-1 2 0,-3-2-21,-4 2 1,0 3-114,0 0 0,-1-1 147,-2 1 1,1 0-8,-4 4 0,0-1 101,-3 0 0,-4 4-113,1-1 1,0 0 243,2-6 1,2 1 14,2-4 0,2 3-111,4-3 0,1 1-21,2-4 1,1 1 25,3 2 0,0-2 35,-4 2 1,4-2 104,0-1 1,1 0-253,1 0 1,1 0 227,-1 0 1,1-3-308,-1 0 1,0 0 102,1 3 1,-1 0-69,1 0 0,-1-1 43,0-3 0,1 3-155,-1-2 1,-3 1 125,1-1 1,-1 2-24,3-2 1,1-1 55,-1 1 1,0-3-20,1 2 1,-1 0 23,0 1 0,1 1-19,-1-4 1,4 3 164,-1-3 0,1 3-57,-4 0 1,4-2-36,-1-1 0,1 1-29,-4-1 0,3-1 2,1-2 1,-4 0-40,-2-1 1,-4 1 39,3 0 1,-1 0 91,1-1 1,3 2-94,-3 2 0,-1-3 86,2 3 0,0-1-75,5 1 1,-1-2 12,1 1 0,2 0-13,-2 1 0,5-2 3,-2 1 0,0-1 15,1-1 0,-1 0-9,4-1 0,-4 1-40,1 0 1,0-1 29,2 1 1,-2 0 108,0-1 1,-1 4-86,4 0 1,-1 3 12,1-3 1,-3 3-12,-1-4 1,-2 4 4,2-3 1,0 3-41,1-3 1,1 3 31,-1-4 1,0 4-75,0-3 0,2 4 70,-3-1 1,3-1-234,1 1 0,2-4-105,1 4 0,3 0-113,-3 3 0,3-3-633,-3 0-726,3 0 112,-1 3 1,12 0 1526,1 0 0,6 0 0,0 0 0</inkml:trace>
  <inkml:trace contextRef="#ctx0" brushRef="#br0" timeOffset="55">20158 11164 14606,'-10'0'-30,"-3"0"1,3 0 123,-3 0 0,3 0 185,1 0 1,-2 1 91,-1 2 0,1-2-8,-5 2 0,1 1 9,-4-1 1,3 3-18,1-2 0,-1 0 9,-2-1 0,-5-1-269,-2 4 1,2-3 97,2 3 0,-3-4-202,-1 2 0,1-2 4,0 1 1,0-2-122,-1 2 0,-1-2-62,4-1 0,-3-1-71,4-2 1,0-1-2,6-3 0,-2-1 14,5 2 1,-4-2-101,4-2 0,-1 1-266,4 0 514,4 4-362,-4-4 27,8 8 259,-3-3 1,8 8 70,3 2 1,1 6 164,1 0 1,4 5 50,-1-2 1,5 7 40,-2 3 0,4 2-1,2 1 1,0 4-162,4 2 1,-1 5 195,1 2 0,-2-1-41,-1-3 1,-3-3 34,-1 0 0,3-5-100,-5-1 1,2-4 28,-5-5 0,-1-5-36,-3-1 0,1-1-63,-1-3 1,0 2 90,1-8 1,-4 3 275,0-3-385,0 4 0,2-5 221,-1 5 0,-2-5 174,-2 1-329,-2-2 754,3-1 1,-4-4-396,0-2 0,-1-3-387,-2 0 0,-1-5-14,-2-1 1,-3-2-271,3 2 1,-5-6 49,-2 3 0,-3-6-251,0 2 0,-1-4 134,-2 1 0,-1 1-453,-1-4 0,-3 3 211,-4-3 1,3 1 101,0 5 0,4 0 362,-4 4 1,8 3-18,2 3 0,4 2 171,5 0-85,2 5 35,4-3 239,0 7 1,4-3 917,2 4-489,-1 0-162,3 0 208,-7 0-138,7 0 282,-7 0-128,3 0-754,0 0 0,-2 0-353,5 0 0,-4 4 27,3 2 0,-1 2-90,1 2 0,3-1 97,-3 0 0,2 1-50,1-1 0,1 3 98,-1 1 1,1 3 155,3 0 1,-3 1-83,3 2 1,-3 0 37,-1-1 0,1 1 281,-1-1 1,-1-3-41,-2-3 0,2-1-68,-5-2 559,0-4 26,-3-1-388,0-4 0,-3-5-185,0-4 1,-5-2-176,2-4 1,-2 3 73,-1-4 0,-1 1-237,1-4 1,0 3 119,-1 1 1,-2-1-290,-1-2 0,0-1 233,1 0 1,1 4-201,-1-1 0,-2 2 191,2-2 1,0 0 85,2 3 1,2 4-146,2 3 370,-2 0 414,6 1-191,2 0 0,6 5 289,3 0 0,4 4-144,3-1 1,-2 3-73,2-3 0,0 0 44,6-3 0,-2 0 61,2 0 0,1 0 79,2 0 1,2 0-69,1 0 0,1-4-248,2-2 0,-5-3 39,2 0 1,-2 3-79,2 0 1,-6 1 67,-3-2 1,-4 0 192,-6 4-173,0 0-328,-4 3 1,-2 0-61,-6 0 58,-2 0 0,-5 3 45,-3 0 0,3 1 49,-2-1 1,0-2-52,0 2 0,0 2-88,-3-2 1,-1 3 66,-2-3 0,-1 3-6,1-3 0,-2 0 7,-2-3 1,2 4 65,-1-1 1,1 0-124,1-3 0,5 0-97,2 0 0,1 0-44,2 0-334,0 0 101,3-4 1,6 3 69,7-3 1,5 3 404,4 1 0,5 0 0,3 0 0</inkml:trace>
  <inkml:trace contextRef="#ctx0" brushRef="#br1" timeOffset="56">19990 7486 8282,'-6'0'727,"0"0"-544,4 0 1,-6 0 65,1 0 0,1 4-119,-3 2 1,2 6 66,-6 0 1,-1 5-98,-2-2 1,-1 7 116,-2 3 0,-4 5-326,-2 1 1,2 3-207,-2-3 0,0 0 188,-3-3 0,4-1 90,3-2 0,2-4-126,3-5 1,3-1-7,4-5 177,3 1-47,-2-10 23,7 3 42,-3-4 1,7-1 96,0-2 0,1 1-177,-1-4 1,3 0-11,3-4 0,-3 1-13,0 0 0,1-1 261,2 1 1,0-1-131,1-3 0,-1 3 134,0-2 1,0 0-111,1 0 0,1 1 203,-2-1 1,3 2-245,-6 0 0,2 1-240,2 0 0,-4 0 32,0 3 1,-1 1-232,1 2 0,0 2-414,-3-2 0,-2 3 816,2 3 0,-2 2 0,-1 4 0</inkml:trace>
  <inkml:trace contextRef="#ctx0" brushRef="#br0" timeOffset="57">19916 7672 10773,'0'-5'962,"0"1"132,0 4-752,0 8 0,0 1-57,0 7 1,0 0-26,0-3 0,0 2 23,0-2 1,3 3-233,0 0 0,3-2 205,-3 2 0,5-2-296,-2 2 1,1 1 83,-1-1 0,3-2-150,-3 2 1,2 0 29,1 2 1,4-2-102,-1-1 0,2 0 98,-2 0 0,-1 0 10,5-3 1,-5-2-3,2 3 1,-3-3 76,-1 0 1,4-1 36,-1 0 1,1 0-49,-4 1 1,-1-1 17,-2 0 0,3 1 46,-3-1 1,1 0 9,-1 1 0,3-1 13,-3 0 1,2 4 3,1-1 1,-2 2-89,-1-2 1,0-2 130,3 3 0,4 0-86,-1 0 0,1 2-13,-4-3 0,0 1 26,1-4 0,0 1-111,2-1 0,-1 0 9,1 0 0,2 1-6,-2-1 0,1 0-35,0 1 1,-2-1 157,5 0 0,-4 1-71,4-1 1,-4 3 45,4 1 1,-4-1-48,4-3 0,-4 1-61,3-1 0,1 1 64,3 3 1,-1-3 13,1 3 0,-1-6-5,1-1 1,1 0-21,1 4 1,-4-1 59,2 0 0,-3 1-56,3-1 1,-1 0 127,1 0 1,0 1-97,-1-1 1,0 0 100,-3 1 0,3-2-60,-2-2 1,-2 6-32,2-3 0,-4 2 25,3-1 0,0-1 7,0 0 1,3 1-134,-2-1 0,1 0 111,2 0 1,-1 0-5,1-3 1,-3 2-5,-1-2 1,1-1 20,2-2 0,1 1 8,-1-1 0,1 0 0,0-3 0,-1 3-60,1 0 0,0 1-11,-1-1 0,1 0-141,-1 3 0,0-3 109,-2 3 0,1-1-42,-1 1 0,-2 2 64,2-5 0,-4 4-26,4-1 1,-5-2 13,1-1 0,2 2 3,-2-2 0,5 0 62,-2-3 0,2 0-47,-2 0 1,3 0 24,-3 0 0,3 0-10,1 0 0,-1 3 92,1 0 1,0 0-102,-1-3 0,-2 0 1,-1 0 1,3 3-27,0 0 1,3 0-4,-5-3 1,0 4-136,0-1 1,0 0 92,-3-3 0,-1 0-107,-3 0 0,1 0 71,-1 0 89,4 0 0,-2 0-18,1 0 0,-1 0 7,-2 0 0,0-3 76,0 0 1,4-4 179,-1 4 0,2-1-71,-2 1 0,-1-1-44,1-2 0,-2-2-298,0 5 1,-1-3 132,0 3-617,1-4 1,-2 5-118,-2-5-727,2 5-341,-7-2-352,8 4 2207,-4 0 0,4 4 0,0 2 0</inkml:trace>
  <inkml:trace contextRef="#ctx0" brushRef="#br1" timeOffset="58">22272 8352 8403,'-7'-3'987,"1"0"-756,4 0 180,-2 3-76,4 0 0,0 4 31,0 2 1,4 3-34,2 4 0,-1-2-108,2 4 0,-2 1-51,1 3 1,2 2 47,-1 1 1,1 1-112,1-1 0,0-3-172,1 3 1,-2 1 82,-2-2 0,2 2-52,-1-1 0,1-2-3,1 1 0,0 1-190,-3-3 1,2 1 239,-2-4 0,-2 1 46,-1 2 0,2 0 183,-2-1 0,0-2-130,-3-1 1,0-2 106,0 2 1,0-2-125,0 2 0,0-7 215,0 2 1,0-3-155,0 2 0,-1-3 57,-2-3-205,2-2-480,-3-1-444,-1 0-31,4 0 1,-3-1-110,4-2 0,-3 0 1052,0-3 0,-4 4 0,2-2 0</inkml:trace>
  <inkml:trace contextRef="#ctx0" brushRef="#br1" timeOffset="59">22346 8678 9331,'0'9'502,"0"1"-208,0 3 0,3 0-18,0 3 0,1 1-17,-1-1 0,0 1 42,3 2 0,-3 0-34,3-1 1,-4 0 5,1-3 0,-2 2 195,-1-5-371,4 1 290,-3-4 15,4-4-484,-5-1 0,0-5 71,0-2 1,0-2 149,0-4 0,-4-5-73,1-1 0,0-3-39,3 0 1,-3-4 11,0 0 0,-4-7-54,1 1 1,0-5-92,0 2 0,0-7-504,-3 1 0,-1-3-277,1 3 0,1 3 549,2 0 0,-2 8 697,5 1 0,-3 5 321,3 5 273,0 1-682,3 9 1,0 2-108,0 6 1,3 2-34,0 5 0,4 3 96,0 3 1,0 4-305,-1 2 1,2 5 63,-2 1 1,3 1-79,0 5 0,-3-1 15,0 1 1,0-1 103,0-2 1,2-2 79,-2 2 1,-1-6 176,2-3 1,-5-6-63,1-4 0,-2-2 81,-1 0 435,0-5-457,0-1 0,0-5-198,0-2-138,0 2-263,0-8 1,0 7-23,0-4 52,-4 0 0,2-3-460,-5-1 1,5-2 300,-1 0 0,1-4 0,-1 4 1,2-4 62,-2 4 1,-1-2 1238,1 2-379,0 1 0,0-2 1191,-1 4-876,1 4 256,3 0-25,0 18 1,0-2-342,0 11 0,1-1-707,2 0 0,0-1 88,3 2 1,-1-3-904,1 0 0,1-1-80,-4-3 0,4 0-501,-4-3 1,3-5-260,-3 3-60,4-3 1740,-1-2 0,3-1 0,0-4 0</inkml:trace>
  <inkml:trace contextRef="#ctx0" brushRef="#br0" timeOffset="60">3398 10493 12033,'-5'-13'-1248,"1"3"1308,4-3 1,4 3 227,2 0 0,6 1 218,0 0 1,4 1-240,-4 1 1,5 0-55,-2 4 1,3 0-167,1 3 0,-1 0 65,1 0 1,0 0-27,3 0 1,-1 1 77,4 2 1,3-1-366,3 4 1,4-4-72,-1 1 0,4-1 231,6-2 1,-4-5-304,7-1 0,-3-5 399,3-2 0,-1-2 70,1 2 1,-2-2-11,-1 3 1,0-1 11,-3 4 1,2-1-76,-3 1 0,1 4-46,-4 2 1,-1 2-147,-2 1 1,5 1 65,-5 2 0,1 2-129,-4 4 0,1-2 7,2-1 0,1 0-162,-4 3 0,0 1 154,-3-1 0,3 0 0,0 1 0,3-1 90,-2 0 0,-1 1-5,-4-1 0,2 1 61,2 3 1,-2-3-28,2 2 1,-1-2 146,2-4 1,-2 2-88,4-2 0,3-1 25,3-2 0,2-2-263,-2-1 1,3-1 250,7-2 1,2-3-11,-24 2 1,0-1-1,-1 0 1,-1 1 17,2-1 0,0 0 0,-1 1 0,0-1 1,2 1 1,1-1-1,1-1 1,-1-1-6,1 1 1,0 0 0,-1 0 0,0 0-114,0 1 1,-1 0-1,2 1 1,-1-1 122,1 0 1,0 1 0,1-1-1,-1 0 41,0 1 0,0-1 0,1 2 0,0 0-38,-3 0 1,1 0 0,0 0 0,0 0 5,-1 1 1,1-2-1,-1 0 1,2 0 3,0 1 1,0 0 0,-1 0 0,1 1 0,-2-2 0,1 1 0,-2 2 0,2-1 12,0-1 1,2 0 0,-1 2 0,0-1-14,1-1 0,1 0 0,-2 2 0,-1 0-14,-1-1 0,1 1 0,-1 0 0,0 1 14,0-1 0,1 2 0,-2-1 0,0 1-13,0 0 1,0 1 0,-1 0 0,0 0 63,23 4 1,-23-1 0,0-1-24,-1 1 0,1 0 1,20 4-39,0 3 1,-3-1 28,3-2 1,0 0-39,3 1 1,-3-4 34,-1 0 0,1-1-71,-4 1 0,4 3 36,2-3 0,-2-2-10,-1-1 1,1 2 4,-4 2 1,3-2-7,0 1 0,0-4 7,-3 1 1,3 1 5,-3-1 1,4 0-40,3-3 1,-6 0 37,3 0 0,0 0-99,3 0 0,-23 0 1,0 0 46,25 0 0,-1-4-6,-1-2 0,1 1 50,-2-1 0,2 3 1,-1-4 0,-3 5 106,3-1 0,-4 2-129,-2 1 0,1 0 222,-1 0 1,-2 1-109,2 2 0,-4-1 96,3 5 1,-1-4-122,4 3 0,-5-3-43,2 3 1,0 0 7,-3 4 0,4-4-19,0 0 1,-3-1 33,0 2 0,0 0-27,-1-4 1,5 3 12,-2-3 0,0 0-9,0-3 1,1 0-4,2 0 0,4-1 9,-1-2 1,1-2-44,-3-4 0,2-1 26,1 1 0,-22 4 0,0 1-5,-2-1 0,1 0 0,1 1 1,-1-1 20,23-4 1,-23 4 0,0 1-15,-1-1 1,1 0 0,0 1 0,1-1 77,-1 0 0,1 1 0,-1 0 0,-1 1-47,0 0 0,1 0 1,1 2-1,0 0 92,1-1 0,1 1 0,1 0 0,0 1-23,-2 0 0,1 0 0,-1 0 0,1 0-111,-2 0 1,0 0-1,1 0 1,2 0 96,-1 0 1,2 0-1,1 0 1,0 0 4,-1 0 1,1 0-1,1 0 1,-1-1 47,-2-1 1,0 1 0,3 0-1,0 1-47,0-2 0,0 1 1,3-2-1,-1 1-60,-1-2 0,-1 1 1,2 1-1,1-1-59,-4 0 1,-1 0 0,3 0 0,1 1-70,-2-1 0,0 0 0,3-2 0,-1 1-103,-1 1 0,-1 0 0,1-1 1,0 0-108,-4-1 0,0 0 1,1 2-1,-1 0 86,0 0 1,0 0 0,0 2 0,0 0-405,-3-1 0,0 1 620,-1 0 0,0 1 0,22-3 0,-3 2 0,-6 3 0,-6 3 0,-8 1 0</inkml:trace>
  <inkml:trace contextRef="#ctx0" brushRef="#br2" timeOffset="61">19301 7365 10051,'-5'0'-1678,"-2"-1"1333,4-2 515,0 2 1,0-4 875,0 1-736,-1 3 0,1-4 545,0 2-451,0 2-258,-1-7 1,2 6-38,-4-4 1,4 2 53,-1-2 1,2 3 152,1-3 0,-4 3-151,1-3-109,0-1 0,0-2 49,0 0 1,0 3 3,3-1 1,-1 1 55,-2-3 1,2 0 78,-2-1 0,2-2-39,1-1 0,-4 1-110,1 3 1,0-4 169,3 1 1,-1-2-68,-2 2 0,2 2-124,-2-3 1,2 2 97,1-2 1,0 2-151,0-4 1,0 3 118,0 0 0,0-2-158,0 2 0,0-4 78,0 4 0,0-5-35,0 2 1,0 0 32,0 0 0,0 2-14,0-2 1,1 3-79,2-4 0,-2 5 97,2-2 1,1-1-44,-1-2 0,4 2 48,-4-2 0,3 4 21,-3-4 1,4 1-6,0-4 0,-2 4 0,1-1 0,-1 1-20,1-4 0,3 0-17,-3 1 1,-1 0-42,1 3 0,-3-3 16,3 2 0,-3 0-41,0 0 1,1 3 19,-1 4 0,3-4 82,-3 1 1,3-2-68,-2 2 0,0 2 2,-1-3 1,1 2 23,2-2 1,2 2 23,-1-4 1,1 2-35,1-2 1,-3-1 31,1-3 0,-1 1-87,3-1 0,0 2 67,1 1 0,-1-1-129,0 1 0,1-2 70,-1 0 0,0-1-30,1 1 1,2-1-20,0 0 0,1 1 5,-4-1 0,0 1 67,1 3 1,0-3-31,3 3 1,-3 0 5,2 0 0,-1 0-19,-2 0 0,0 0 46,1 3 0,-1 2-5,0-3 1,-3 3 15,1 1 0,-4-1-23,3 1 0,0 0 10,3-1 1,-2 1 6,-1 0 0,0-2 0,3-1 1,1 2-77,-1-3 1,3 2 27,1-2 0,0 3-48,0-2 0,0-2-17,3 2 0,0-1-6,-3 4 0,3-1 5,0-3 1,-3 3-5,0-3 0,0 3 78,-1 1 0,2 0-57,-2-1 1,-1 2 158,1 2 1,-2-3-111,0 3 1,0-2 139,2-1 0,-1-1-1,1 1 1,-1 0 35,-2-1 1,1 4-160,3 0 1,-3 0 21,2-4 1,2 1-53,-2 0 1,4 0 91,-4-1 0,4 4-163,-4 0 0,2 0 111,-2-4 1,-1 1-59,5 0 0,-4-1 19,4 1 1,-5 1 43,2 2 0,1-6 42,2 3 1,-3-1-5,-1 3 0,2-1-7,-2 2 0,4-2 6,-4-2 1,4 1-28,-4 0 1,4-1 7,-4 1 0,4 1-33,-4 2 0,4-2-65,-4 5 1,4-3-28,-4 3 0,4-3-22,0 3 1,-3-4 87,0 4 0,0 0-31,0 3 0,3-3-20,0 0 1,-3 0 17,0 3 1,0-3 66,0 0 0,2-2 39,-3 2 0,4 1 3,-4-4 1,4 3 30,-4-3 0,5 3-71,-2-4 0,0 1 81,0-3 1,1 1 47,3 1 0,-1-3-47,1 4 0,-4-4 35,1 3 1,-1-1-11,4-1 1,0-1-5,-1 1 1,1 0-58,-1 0 0,0 0 6,-2 3 1,1-2-57,-1 2 0,-2 0-1,2 0 0,-5 3-2,1-3 0,2 3 8,-2-3 0,2 4-57,-2-2 1,-1 0 40,1 1 1,1 0-48,0 3 1,-1-3 65,-2 0 0,-1 0-17,0 3 1,0 0-45,1 0 1,-1 0-2,0 0 0,-1 0-83,1 0 121,-2 0 1,10-1-46,-5-2 0,2 2 82,-2-3 1,-2 3-91,3 1 1,0-1 85,0-2 1,2 2 27,-2-2 0,3 1 54,0-1 1,-2 2 3,2-2 1,-4-1 65,4 1 1,-2 0-142,2 3 1,0-4 181,-3 1 1,3-1-30,0 1 1,-3 2-51,-1-2 0,2-1-73,-2 1 1,2 0-32,-2 3 0,-1 0-151,1 0 1,-5 0 35,-1 0-164,1 0 230,2 0 1,-3 0-476,0 0-17,-4 0-398,3 0 691,-5 0 0,0-5 1,0 0-1</inkml:trace>
  <inkml:trace contextRef="#ctx0" brushRef="#br2" timeOffset="62">21555 4749 13997,'-10'-5'-1092,"6"1"1522,4-2 0,4 2 344,6 4 1,0 0-246,2 0 0,0 0-177,3 0 1,1 0-69,2 0 0,1 1-358,0 2 0,2-1-5,1 4 0,4-3 59,-1 4 0,2-2-20,1 1 0,-1 1-180,-3-4 1,3 4 201,-2-4 0,2 3-28,1-3 0,-4 3 1,-3-3 0,0 1 121,1 0 0,-7-2-197,1 4 0,-5-3 148,-1 3-354,-5 0 208,-1 4 1,-9-1 260,-5 0 1,0 1-130,-5-1 1,-1 0-293,-3 1 0,1-1 197,-1 0 1,1 0-105,-1 1 1,3-4-247,1 0 0,4-1 183,-2 2 0,0 1-399,0-2 1,-2-1 31,2 1 0,-2 1-409,2 2 1029,1-4 0,-6 8 0,-1-3 0</inkml:trace>
  <inkml:trace contextRef="#ctx0" brushRef="#br3" timeOffset="63">18650 7411 8369,'-15'0'-817,"3"0"776,6 0 1,1 1 644,5 3 1,9-2-348,3 4 0,5-3-104,1 3 0,2-1-12,2 2 1,-2 0-15,5-4 0,0 3 23,3-3 0,1 0 30,2-3 0,-1-1-18,4-2 0,-4-3-53,1-6 1,-6 1-109,-3-1 0,-3 1-41,0 2-515,-5 0-612,-4 4 853,-6-4 0,-5 8-450,-2-2 764,2 6 0,-8 3 0,4 3 0</inkml:trace>
  <inkml:trace contextRef="#ctx0" brushRef="#br2" timeOffset="64">22421 4125 9331,'0'-10'-445,"0"5"814,0 1-144,0 12 0,-4 4 44,1 9 1,-4 0 4,1 4 1,-1 3-57,0 3 0,-2 1-253,0-1 0,-1 2 156,-2 4 0,-1 0-203,0-3 1,-2-2 72,2-4 1,0-4-100,0-3 0,3-1 125,-2-1 0,1-5-23,2-2 1,1-1-249,2-2 144,-3-4-284,8 4 160,-7-8-237,7 3 207,-3-4 0,5 0-452,2 0 705,-2 0 0,7 0 1,-3 0-1</inkml:trace>
  <inkml:trace contextRef="#ctx0" brushRef="#br3" timeOffset="65">21806 5624 8418,'5'0'-977,"0"0"1044,-2 0 0,4 0 334,5 0 1,4 0 70,5 0 1,3 0-194,4 0 0,5 3 88,4 0 0,6 1-455,6-1 1,0-2 244,-23 1 1,1-1-1,21 0 24,2-1 1,-1 0-7,0 0 0,-8 0-127,-1 0 1,-8 0-81,-1 0 0,-6 0-89,-3 0 0,-10 0 67,-2 0-19,-7-4 1,-3 3 83,-7-2 1,-2 2 154,-3 1 0,-4 3-242,-6 0 0,-1 3-103,-5-2 0,-1 3-41,-2-1 0,1-1-202,-4 1 0,-4 0-67,-2 0 1,-3 2-128,2-2 1,-6-1 520,0 2 0,20-6 1,-1 0-69,2 0 1,-1 1 0,-24-1 350,7-1 0,4 0 85,6 0 0,0-3 110,6 0 0,6-4 378,10 4-120,5-4 0,3 5-200,4-4 1,4 4-79,3-1 0,5-1 27,3 0 0,7-2 160,3 3 0,3 0-410,3 3 0,0 0 32,6 0 1,2 4-131,4 2 1,3 2-220,-3-2 1,4 2 162,2-2 0,2 6 9,-25-6 1,1 0 0,22 6 84,-5-2 1,-7-4-149,-6 0 1,-7-4-42,-6 1 147,-7-2 372,-7-1 1,-15 0-463,-5 0 1,-4 0-154,2 0 1,-6-1-10,-4-2 0,0 2 183,-3-2 1,-2 1-469,-1-1 1,-1 2 114,1-2 0,-2-2-22,5-2 0,0 2 179,3-1 1,1 1 397,3-1 0,5-2 127,7 5 1,4-1-82,2 1-118,4 2 0,3-3-78,8 4 1,5 0 358,4 0 1,5 0-31,2 0 0,3 0-178,3 0 1,2 0-44,4 0 0,0 3-12,-3 0 0,2 0 29,-2-3 1,-1 0-8,1 0 1,-5 0-59,-1 0 1,-5-1 144,-8-2-308,-1 2 0,-9-4 110,-2 2 1,-6 2-878,-3-2 1,-2 2-312,-2 1 0,1 0 1160,0 0 0,-5-5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1.983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8343 15223 8420,'-7'0'-135,"2"-1"-341,1-2 373,1-2 0,3-1 341,0 0 1,2-1-45,4-2 0,0 3 100,7 0 0,2 0 78,4 0 1,1-1-76,4 4 1,1-3-91,3 3 0,1-1-29,2 4 0,1 0-42,2 0 0,3 4 41,-3-1 0,5 3-44,1-3 0,1 3-169,-4-3 0,1 0 166,3-3 1,3 0-116,3 0 1,1 0 113,-4 0 1,-2-4-96,2-2 0,-2 2 83,1 1 0,2-1-21,-5 1 1,2-1-20,-2 4 1,-2 0-23,3 0 1,-3 1-40,-1 3 0,0-2-9,1 4 0,-2-1 47,-2 1 1,1 3 11,-4-3 1,4-1 131,0 1 0,0-4-133,-1 1 0,2 1 152,-2 0 1,2-1-78,2-3 1,-1-3 24,0-1 1,3-3-41,1 1 0,0 1-10,0-1 1,-3-1-122,2-2 1,-3 3 123,-2 0 1,1 4-166,-2-2 1,1 2 126,-1-1 0,-2 2-36,-4-2 0,-3 2 0,0 1 0,-4 0-7,0 0 0,-1 0-46,-1 0 0,0-1-118,3-2 0,-5 2-415,1-2 1,-4 2 405,1 1 0,-4 0-920,2 0 0,-3 0 453,0 0 0,-4 0-806,0 0 1409,0 0 0,3 4 0,1 1 0</inkml:trace>
  <inkml:trace contextRef="#ctx0" brushRef="#br1" timeOffset="1">2961 16601 16619,'15'-3'231,"2"0"-1169,3 1 823,-2 1 1,12-2 143,-2 0 1,7-1 1608,3 0 0,2 3-1199,3-2 0,3-1-1001,-3 1 0,0-1 624,0 1 0,3 1-214,0-4 0,-1 2 45,-8-2 0,0 0 186,0-3 0,4 0-164,-1 3 0,-3-1 92,-2 4 1,-4 0-168,3 3 1,-1 0 231,1 0 0,-3 3-267,-6 0 0,2 4-43,-2-1 0,1 3-80,2 0 1,-3 0 212,0 1 0,0-2-131,3-2 1,3 1 217,0-3 1,0 2-73,-3-3 1,3 0 177,0-3 0,1 0 100,-1 0 0,-2 0 9,2 0 1,2 1 184,1 2 0,2-2 35,2 2 0,-1-1-190,0 1 1,4-1-110,-1 5 0,0-2-168,-2 1 1,3-2 147,2-4 0,3 0-47,0 0 1,1 0 34,0 0 0,0-1-51,3-2 1,-2 2 62,-21-1 1,-1 1 0,23 0-267,0 1 0,-1-3 379,-1 0 0,0 0 17,3 3 0,-6 0-220,3 0 0,0 0 60,3 0 1,1 0 14,-2 0 1,-2 0-47,0 0 1,3 0 3,0 0 1,-23 0 0,1 0-8,1 0 1,1 0-1,-3 0 1,1 0-19,1 0 0,1 0 0,-3-2 0,0 0 22,3 1 1,-1-1-1,0-1 1,0 0 13,1 1 1,-1 1 0,-1-1-1,0 1 35,0 1 0,0 0 0,0 0 0,-1 0-3,22 0 0,2 0 30,-1 0 0,-3 1-64,3 2 1,-5 2-183,-2 5 1,-3-1-189,4 0 1,-8-1 106,1-1 1,-6 0 21,0-4 1,-2 3 22,-1-3 0,-1 0 46,-2-3 0,-2 0 303,-5 0 0,1 0-435,0 0 0,-2 0 458,-1 0 1,-3 0-505,-4 0 0,-2 1-300,-1 3 1,-4-2 549,1 4 1,-2 4-1,-1 5 1</inkml:trace>
  <inkml:trace contextRef="#ctx0" brushRef="#br0" timeOffset="2">9516 16527 8568,'-9'-4'-88,"3"-3"-77,3-1 258,2-1 1,1 0-70,0-1 0,4 5-7,2 2 1,3-1-102,0 1 0,3 0 115,1 3 0,-1 0 35,-2 0 0,2 1 49,0 2 0,4-2-6,-4 2 1,5 1-172,-2-1 1,4 3 108,3-3 1,-2 5-116,5-2 0,0-2 86,3-1 1,0 1-125,0-1 1,1 0 93,2-3 0,-2 0-12,2 0 1,-2 0 60,-1 0 0,0 0-1,0 0 0,-1 0 203,-3 0 1,0 1-131,-2 3 0,-2-2 159,1 4 1,-1 0-126,-1 3 0,2 1-60,1-1 0,1-1-25,-2-2 0,3 2-157,4-5 1,0 3 30,0-3 0,1 0 134,2-3 1,-1 0-190,4 0 0,-4 0 67,1 0 0,-1 0-3,1 0 0,-5 0 76,2 0 1,-6 0 12,0 0 0,1 0 14,2 0 0,-1 0 16,1 0 1,0 0-40,3 0 1,-1 0 4,1 0 1,-3 0 40,0 0 1,-3 0-36,3 0 1,-2 0 100,2 0 1,-1 0-111,-2 0 1,2 0 3,4 0 1,-1 3-16,1 0 0,1 1 0,2-4 0,-1 0-10,5 0 0,-2 0-19,1 0 0,1-1 48,-4-3 0,0 3-13,-3-2 1,3 1 129,0-1 1,-1 2-126,-5-2 1,2 2 131,-2 1 0,1 0-110,2 0 1,0 0 10,0 0 0,0 0-111,0 0 0,3 0 112,0 0 1,3-3-173,-3 0 1,5-3 148,-2 2 0,1-3-70,-1 1 1,1 2 82,-4 1 0,0-1 10,-3 0 0,0 1-23,0 3 0,-4 0 8,-2 0 1,1 3-16,2 1 1,2 2 6,1-3 1,-3 3-66,0-3 0,1 0 66,5-3 1,1 0-62,2 0 1,-2 0 49,-4 0 1,3 0-5,0 0 1,4-1 41,-1-2 0,-2 2 14,-1-2 0,1 2 104,-1 1 0,0 0-135,-3 0 0,0 0-38,0 0 0,1 0 55,2 0 0,-2 1-151,2 2 1,2-2 96,1 2 1,3-2-14,0-1 0,-1 0-30,-2 0 0,2-1-16,-1-2 1,-2 2 65,1-2 1,-1 2 14,1 1 0,1-3 143,-4 0 1,3 0-97,-2 3 1,2 0 47,-3 0 1,0 0-84,-3 0 0,0 0 7,0 0 0,-2 0-43,-1 0 1,2 0-18,-2 0 1,2-1-112,1-2 1,-1-2 88,-2-1 1,0-1-262,-3 4 1,3-4 75,-3 0 1,-1 0-139,-2 1 1,-4-1-1027,-3 4 1382,-2 0 0,-5 7 0,0 1 0</inkml:trace>
  <inkml:trace contextRef="#ctx0" brushRef="#br1" timeOffset="3">19180 16555 27399,'-9'-4'-3277,"0"1"2065,-1-3 559,5 4 1,1-3-1387,4 2 1019,0 2 287,0-3 1162,4 4 0,5 0-610,3 0 1,1 0 390,0 0 1,1 3-288,5 0 1,0 3 108,-1-3 0,2 3 494,2-2 1,-2 2-174,5-3 0,3 3 119,3-3 1,4 3-612,-1-2 0,7 2-163,2-3 1,5 0 209,-2-3 0,3 3 207,-6 0 0,2 0 75,-2-3 0,2 0 71,-5 0 1,4-3-62,-4 0 1,0-3-2,-2 3 1,5-3 1,0 2 1,1-2-44,-7 3 1,0 0-73,1 3 1,-2 0-74,-2 0 0,1 0 40,-4 0 1,0 4-118,-3 2 0,0 0-134,0 0 0,0 0-23,0 3 0,3-3 52,0 1 1,3-1-20,-3 3 0,0-3 30,-3 1 0,4-4 106,2 3 0,6-4 45,0 1 0,1-2 78,0-1 1,-1 0 180,7 0 1,-7 0 154,3 0 0,-3 0-186,-3 0 0,1 3 105,3 0 1,-3 4-151,2-4 1,-2 3 75,0-3 1,-1 3-190,0-3 1,-1 3-45,-1-2 0,0 2-47,-4-3 1,1 1-3,-1-1 1,-2-2-312,2 2 1,-2-2 261,-1-1 0,-3 3-205,-1 0 0,-6 1 66,1-4 0,-6 1-729,3 2 0,-5 2 947,1 4 0,3-4 0,-1 0 0</inkml:trace>
  <inkml:trace contextRef="#ctx0" brushRef="#br1" timeOffset="4">3901 17905 16356,'10'-3'215,"-1"0"1,4-1-701,3 4 0,2 0 560,4 0 1,2 1-100,4 3 0,1 2-63,2 6 1,-1-1-120,4 1 1,0-2 103,3 0 0,1-1-187,-1 0 1,0-3 40,0 1 1,2-5 167,1 1 1,-2-2 136,3-1 0,-3 0-43,-1 0 0,1 0 250,3 0 1,-6 0 33,2 0 1,-5 0-31,2 0 1,-1 0-10,4 0 1,-2 0 57,5 0 1,-1 0-192,-2 0 0,6 0 5,1 0 1,0 0-35,-3 0 0,2 0-207,7 0 1,0-4 160,-23 1 0,-1 0 0,2-1 0,-1-1-142,-1 1 1,1-1-1,0-1 1,1 0 187,-1 0 1,1-1 0,2-1 0,-1 0 3,1 0 0,-1 0 0,0 1 0,0 0 63,-2-1 1,-1 0-1,1 2 1,0 1-23,22-8 0,-22 8 1,-1 1-215,24-2 1,-4 2 167,-2 4 1,-4 0-142,4 0 0,-2 0-46,2 0 0,-6 4-125,-4 2 0,0-1 45,3 1 0,5 1-31,1 2 1,0 0-58,0 0 1,1 0 119,2-3 0,1 2-3,-1-2 0,0 2 89,-3-2 0,3 2-9,-3-2 0,5-2 123,-2 0 1,3-3 42,-6-1 0,3 0 17,0 0 1,4-1-14,0-3 1,-24 2-1,0-1 95,24-6 1,0 0 28,-4-1 1,3-3-11,-2-3 1,1 2-65,-4-2 1,1 4-30,2-4 0,-2 5-15,-1-1 0,-3 2 46,-4 4 1,-1 2-142,-1 4 1,0 1 159,-4 2 1,-1 5-450,-5 5 0,2 4-18,-3 2 1,2 0-118,-1 2 1,1 0-104,-4 1 1,4-3 213,-2 3 0,4-5 40,3-2 0,-1-3 129,4 0 1,-1-6 165,4-3 0,-5-2 235,5-1 1,-2-4 76,3-2 0,-1-2 204,0-2 1,-1 1-86,-2 0 0,3 0-39,-3-1 0,2 1-1051,1 0 1,-1 3 617,-2 3 0,0 2 0,-5 1 0,1 2 0,0 5 0,1 3 0</inkml:trace>
  <inkml:trace contextRef="#ctx0" brushRef="#br0" timeOffset="5">18193 8454 8403,'-8'-1'2,"2"-2"1,1 2 179,2-2-57,2-2 1,-5 4 140,3-2 1,2 3-17,-2 3 1,2 3 32,1 6 1,-3 2-131,0 1 1,-1 6 18,1-2 1,1 5-169,-5 1 1,2 3 104,-1 3 0,-2-1-102,2 4 1,-3 0-495,0 0 1,0-6 270,-1-7 1,5-1-616,2-1 1,2-5-71,1-1-78,0-7 979,0-2 0,4-8 0,1-1 0</inkml:trace>
  <inkml:trace contextRef="#ctx0" brushRef="#br0" timeOffset="6">18193 8482 8403,'0'-9'-6,"0"0"0,-3-1 395,0 1 9,-4 4-165,6 1 0,-3 6 83,4 4 1,0 1-50,0 9 0,1 3 27,2 6 1,5 2-28,5 1 0,2 3-204,-2 0 0,3 3 114,0-3 0,0 0-147,0-3 1,1-4 94,-1-2 1,0-8-133,0-4 1,0-2-20,-3-5 1,2-5 138,-2-7 1,-1-5-495,-3-5 0,1-3 189,-1-3 0,-3-2-798,1-1 0,-4 0 274,3 0 0,-3 0 716,3 0 0,-4 4 0,2 2 0</inkml:trace>
  <inkml:trace contextRef="#ctx0" brushRef="#br0" timeOffset="7">18687 8659 10038,'9'4'150,"-3"-2"-10,1 5 0,-1-1-188,3 3 1,0 0-193,1 1 0,-2-1 184,-2 0 1,1 1-13,-3-1 1,-1 0 33,-3 1 0,0 2 89,0 0 0,-1 2 29,-2-2 0,-6-1 168,-3 1 0,-1-5-80,4-1 0,0 0 349,-1 0-702,1 2 338,0-7-268,4 3 1,2-4 62,6 0 0,2 1-33,4 2 0,4-1 41,-1 5 1,5-1-205,-2 3 0,3 4 168,0-1 0,0 4 44,-3-4 0,1 4 305,-7 0 1,2-2-95,-8 2 0,0-2 274,-3 2 1,-1 1-168,-2-5 0,-7 0 64,-5-2 1,-3-4-32,0 0 0,2-4 29,1 1 0,0-3-272,0-3 0,-2-1-279,5-2 1,-1-3-1567,4-1 1385,0 1 1,3-5-818,3 5 1201,2 0 0,1 4 0,0 1 0</inkml:trace>
  <inkml:trace contextRef="#ctx0" brushRef="#br0" timeOffset="8">19078 9078 8156,'-24'0'1231,"1"0"-1231,13-4 0,2 3 0,8-3 0</inkml:trace>
  <inkml:trace contextRef="#ctx0" brushRef="#br1" timeOffset="9">18342 7793 9630,'-9'-3'-511,"0"0"0,3 0-131,-1 3 1281,5-4-423,-2 3 172,12 1 1,0 6-170,7 6 1,1 0-46,2 3 1,4 2-91,0 4 0,5 0 38,1 4 0,1 4-451,5 5 1,-3 2 429,3 2 1,-1 2-199,-16-20 1,0 0-1,15 21 41,-4-4 1,-4-1-195,-2-2 1,-4-5 68,-2-4 0,-3-7 24,-3 0 1,-4-5-107,0-1 1,-3-3-608,3-2-327,-4 1 1193,2-7 0,-8 3 1,-1-4-1</inkml:trace>
  <inkml:trace contextRef="#ctx0" brushRef="#br0" timeOffset="10">18687 7812 7884,'-9'-5'-792,"-5"-4"2986,4 8-1117,0-3-759,2 4 0,7 8-39,-2 5 0,-2 5 25,-1 7 0,-3 5-148,0 11 0,-3 2-9,-1 7 1,-6-2-312,9-21 1,1-1-1,-1 1 1,-1 0-12,2 0 0,0-1 0,-10 22 99,0-10 1,5-9-1167,2-5 719,1-3-618,6-11 1141,1-1 0,4 0 0</inkml:trace>
  <inkml:trace contextRef="#ctx0" brushRef="#br0" timeOffset="11">19395 8817 8542,'-5'14'0,"0"-4"-397,-4 3 1,3 1 396,-1 2 0,1 2 404,-3 4 0,-1 2-98,-3 4 0,-1 5 50,-5 4 1,-1 4-496,-1 6 0,9-22 0,-1 1 270,-2 0 0,-1 0 0,1 3 0,1-1-42,-2 0 1,1 0 0,0 1 0,1-1 24,0-3 0,0 0 0,2-1 1,0 0-129,-10 20 1,4-7-69,2-6 0,4-6-276,6-3 1,2-4-112,4-2 133,0-3 1,5-8-1143,4-2 1691,4-6 0,10-6 0,1-5 1</inkml:trace>
  <inkml:trace contextRef="#ctx0" brushRef="#br1" timeOffset="12">19208 9423 8179,'-14'0'-961,"0"0"990,5 0 999,4 0-716,1 0 0,8-4-93,2 1 1,2-1-32,2 1 1,2 2 31,0-2 0,4 2-54,-4 1 0,4 1 51,-4 2 0,1-1 13,-4 4 1,0 2 68,1 4 1,-1-2 2,0 3 0,1-2-92,-1 2 0,0 1 18,1 5 0,-1 2-168,0 1 0,2 3 118,1-3 0,0 4-200,7-2 1,-2 2 67,4-1 0,-1 2-39,-1-2 0,0-1 45,3 0 1,-1-3-113,3 1 1,1-2 7,3-2 1,1 0 107,2-3 0,-2 2 222,2-5 0,1 4-128,-1-4 0,7 5-77,-4-2 1,3 3-173,-6 0 1,4 1 177,-1 0 1,3-1-44,0 1 0,-3 0-20,0-1 1,0 1-34,3-1 1,3 0 72,-3-3 1,2 2-168,-5-5 0,6 4 146,0-4 0,2 4-162,-4-4 0,1 1 20,-5-4 1,1-1 37,0-1 1,-1 1-86,-6-2 0,1 2 112,-8 2 1,1-2 1,-3-2 1,1 2-14,-1-1 0,1 0-13,-8-1 1,4 1 2,-4-4 1,3 4 238,-2-4 0,3 0-173,0-3 0,2 0 0,0 0 1,1 0-32,-1 0 1,1 0 2,0 0 1,-1 0 152,1 0 0,-1 0-137,1 0 1,-1 0 149,-3 0 1,3 0-81,-3 0 1,3 0-43,1 0 1,-1 0-63,1 0 1,0 0-7,3 0 0,1 1 14,2 2 1,1-2-181,-5 2 1,2-1 136,-1 1 1,-6-2 23,3 2 1,-2-2 76,1-1 1,-1 0-81,1 0 0,-1-4 110,5-2 1,-3 1 11,0-1 1,-3-2 193,3-4 1,-5 3-75,4-1 0,-4 1-50,1 3 1,-6-1-60,4 0 0,-8 0 3,4 4 1,-5-3-409,3 3 0,-1 0 13,3 3 1,0-3 2,1-1 1,-1 1 67,0 3 0,2 0-233,1 0 0,0-1 182,3-2 0,-2 2 54,2-2 1,1 2-309,2 1 1,-3-3 121,-3 0 1,-2-1-317,0 1 744,-1 2 0,0-8 0,1 4 0</inkml:trace>
  <inkml:trace contextRef="#ctx0" brushRef="#br0" timeOffset="13">22327 9916 8306,'0'6'968,"0"0"1,0 5-508,0 4 0,0 3 4,0 1 1,0 3 169,0 3 1,4 3-203,-1 3 1,0 1 31,-3 2 1,1-1-253,2-2 1,-2-2-54,2 2 0,-2-3-54,-1-3 1,0-2 99,0-4 1,1-2-228,2-1 0,-2 0-248,2-3 1,-2 2-314,-1-2 1,1 0 41,2-1 1,-1-1-461,1 1 0,-2-1-432,-1-2 0,0 3 151,0 1 1281,-4-1 0,2 2 0,-2 0 0</inkml:trace>
  <inkml:trace contextRef="#ctx0" brushRef="#br0" timeOffset="14">22011 10251 8234,'-14'-9'170,"5"3"453,0 0-124,-1 3-126,9-5 1,-2 7-132,6-2 1,3 3 5,3 3 0,3-1-202,1 4 0,3 1 136,0 2 0,0 0-257,0 1 0,0 0 35,-3 2 1,2-4 145,-2 1 1,-1-2 66,-2 2 1,-4 1 170,0-1-198,-4 0 1,-2 1 13,-6-1 0,-8 0-213,-4 1 1,-4 0 160,-3 2 1,-5 0-1063,2 3 0,-2-2 137,2 2 629,0 1 0,0 2 0,0 1 0</inkml:trace>
  <inkml:trace contextRef="#ctx0" brushRef="#br0" timeOffset="15">17905 8100 8313,'-10'0'-1123,"1"0"1481,0 0-280,0 0 1,-1 0 290,1 0 0,3-3-125,-1 0 1,4-4-132,-3 1 1,1 1 20,-1-2 0,-1 1 16,3-3 0,-3 0-7,1-1 0,-1 0-1,1-2 1,-3 1-76,3-1 1,1-2 68,-1 2 1,-1-2-150,-2 2 1,3 1 82,0-5 1,0 1-140,-4-4 1,1 0 27,0 1 0,-1-1 51,1 0 0,0-2-1,-1-1 0,-2-1-12,0 2 0,-1 1-66,4-2 1,-4-2 82,1 0 1,0 1-28,2 1 0,1 1 23,0 0 1,2 1 64,1-2 1,1 3-69,-1 0 1,-2 0 1,1 1 1,2-1 2,-1 1 0,3-4 4,-3 0 0,4-1-38,-2 2 1,0 1 39,1-2 0,-1-1-43,1 2 0,2-2 31,-2 1 0,1 2-25,-1-5 0,2 3 14,-2-3 0,2 0 3,1-3 1,0 4-11,0-1 1,0 3-3,0-3 1,0 3-47,0-2 1,0 3 51,0-1 0,3-1-9,0 2 0,0-2 2,-3 1 1,0-2 26,0-3 0,0 2-19,0 0 0,0 0 2,0-3 0,0 0 9,0 0 1,0 0 4,0 0 1,3 0-112,0 0 0,3 1 94,-3-1 1,0 3-32,-3 0 0,4 0 18,-1-3 1,0 4 154,-3 3 1,0-2-128,0 1 0,0-4 6,0 2 1,1 0-3,2-1 0,-2 3 9,2-3 1,1 4-17,-1-4 0,1 1 20,0-1 0,0-1-46,2 5 1,2-4 29,-2 3 1,2-3-78,-2 3 0,2-2 63,-2 2 0,2-3 7,-2 3 1,2 1 65,-2 2 1,1-3-64,0 1 1,1-4 106,-2 3 1,2-1-95,2 2 0,-1 1 48,0-2 1,2-1-43,1 2 0,-2-1 4,3 3 0,-3 1-16,0-1 0,-1 0-17,0 1 1,0-1 1,1 1 1,0 2-12,3 1 1,-3-1 151,2-3 0,0 1-127,0-1 0,-1-3 2,5 1 1,-4-1 26,4 3 1,-4 0 7,4-3 1,-4 2-21,4-1 0,-2 1-9,2 1 0,0 1-22,-3-1 0,0 4-8,0-1 1,-3 4-25,2-4 0,2 5 40,-2-2 1,4 0-20,-4 0 0,5-3 14,-2 0 1,0 0-4,0 0 1,1-1-1,2 1 0,0-1 4,-2-2 0,1 0 87,-1 1 0,1 2-80,2 1 0,-5-1 69,-1-2 0,0 2-56,0 1 0,3 2 8,0-2 0,-2 3-14,2 0 1,-4-2 1,4 2 1,-4-2-17,4 2 0,-1 2-12,4-3 0,-4 0-19,1 0 0,-4 1 36,4 3 0,-4-4-17,4 1 1,-4-1 13,3 4 0,-2-1-2,2-3 0,-3 3 0,0-2 1,2 1 0,-2 2 0,2 0-1,-2-1 1,1 1-1,3 0 0,0-1 4,-3 1 0,2 0-3,-2 0 1,2-1 45,-2 1 0,2 0-42,-2-1 0,2 1 14,-2 0 0,3-1-11,0 1 1,-2 0-14,2-1 1,-4 1 6,4 0 0,-5 0-5,1 3 0,2-2 27,-2 2 1,1 1-2,-4-2 0,0 4 86,1-3 0,2 3-93,0-3 0,2 1 4,-2-2 1,0-1-18,3 2 0,-2-2 4,2-2 0,-2 4-18,2 0 0,0 0-7,0-4 1,3 1-119,-3 0 0,3 3 134,0-1 0,0 2-48,-3-1 1,2-2 25,-5 2 1,5-2 16,-1 2 0,-2-1 64,2 4 1,-5-3 8,1 2 0,2-2-14,-2 3 1,1-3 17,-4 3 1,0-1-66,1 1 1,-1 2 22,0-3 1,4 0-165,-1 1 1,1 0 96,0 3 1,-2-1-37,5-2 0,-2 2 44,2-2 1,1-1-21,-1 1 0,1-4 94,2 4 0,0-3 6,-1 3 1,0-3 132,-3 3 0,2-4-110,-5 4 1,2-1 116,-2 1 0,-1 1-131,1-4 0,-1 3 8,2-4 0,-3 5-31,3-1 1,-2-1 4,1 1 0,0-4 1,3 1 1,0 0-15,0 0 1,3 0 155,-3-3 1,4 3-135,3-1 1,-3 1 53,3-3 0,-5 3-33,-2-1 0,0 2-8,0-1 0,-1-1-63,-5 4 0,-3 0 4,0 3-178,-4-5 1,4 4-849,-3-2-194,-2 2-841,7 1 557,-7 0 1501,7 0 0,-7 4 0,3 2 0</inkml:trace>
  <inkml:trace contextRef="#ctx0" brushRef="#br0" timeOffset="16">19813 3398 8537,'-9'-3'0,"0"0"-59,0-4 279,3 2-290,2-4 0,5 3 149,2 3 1,3 2 48,3 1 0,0 0 80,0 0 0,2 4-56,1 3 0,0-2-19,3 1 0,0-1 19,0 1 0,3 3-115,-3-3 0,3-1 40,0 1 0,4-3-16,0 3 0,4-2 9,-1 2 1,-2-1-126,2 1 1,3 1 13,3-3 1,0 0 110,-3-1 1,-4-1-155,-2 4 1,0-4 62,0 1 0,-4 1 90,-6-1 1,-5 2 32,0-2 22,-1-2-111,-1 7 1,-1-3 48,-4 5-62,4-1 1,-3 0-3,2 0 1,-2 1-45,-1-1 1,0 0 69,0 1 0,-1-4-71,-2 0 0,1 3-5,-4 4 1,1 0-1,-1 0 0,-3-2 43,3 5 0,-5-4 0,-2 4 1,0-2 127,1 2 0,0 1-123,-3-1 0,2 0 147,-2 0 0,3 0-78,0-3 1,2-1 65,0-3 0,1-2-127,0-1 0,-1-3-8,1 3 3,0-4 0,-1 2-11,1-4 0,0-1-245,-1-2 0,4 2-111,0-2-306,4-2 1,-2 3-5,4-4 678,0 4 0,4-7 0,1 4 0</inkml:trace>
  <inkml:trace contextRef="#ctx0" brushRef="#br1" timeOffset="17">22867 3650 9610,'-9'4'291,"0"-2"-275,0 4 1,-1-1 190,1 2 1,1 1 69,1-2 1,-1 6 42,2 0 0,-1 1 30,0 0 0,-1-2-204,2 5 1,-1-2 95,1 2 1,-3 1-328,3-1 0,-2 1 113,-2 2 1,1 1-410,0 1 1,-4 0-43,1 4 0,-3-3-239,2 2 1,1-6 261,2 1 0,2-7-143,2 0 0,2-4 509,4-2 0,0-4 0,0 2 0</inkml:trace>
  <inkml:trace contextRef="#ctx0" brushRef="#br0" timeOffset="18">22914 3622 8543,'0'-9'-242,"0"-1"1,0 4 92,0 0 189,0 0 178,0 1 0,-1 1 395,-2 8 0,1 3-269,-4 8 1,2 2-196,-2 8 1,4 4-73,-1 5 1,-1 2 68,1 1 0,0-3-95,3 0 1,3 0 84,0 0 1,4 0-45,-1-6 1,3-2-54,0-8 0,0-3 36,1-3 1,-1-6 135,0-3 0,1-1-113,-1-2 1,0-8 186,0-1 0,1-7-108,-1 1 1,0-4-67,1-2 0,-1 0-24,0-4 0,1 0-20,-1-3 1,-3 0-189,0 0 0,-3 2-392,4 1 1,-4-1-565,3 4 0,-4 0 497,1 4 1,1 3-1327,-1 3 1906,5 2 0,-3 0 0,4 1 0</inkml:trace>
  <inkml:trace contextRef="#ctx0" brushRef="#br0" timeOffset="19">23352 3920 8440,'-10'0'0,"1"0"0,0 0-86,-1 0 1,4 0-311,0 0 635,0 0 0,-4 0 405,1 0 0,0 4-177,0 2 1,-1 2-151,1 2 0,0 3-317,-1 3 1,2-2 76,2 2 1,-1-1-38,3 4 0,1 0 68,3-1 1,4 0-277,3-3 1,2 1 149,3-7 0,3 2-167,4-4 0,0-3 36,3-1 0,-2-3 116,1-3 0,-1-2 45,-1-5 0,-1 1 88,1 0 0,-4-4 156,1 1 1,-5-5-98,2 2 1,-4 0 78,-3 0 1,-2 2-214,-4-2 1,-1 2-110,-2-2 1,-2 4-390,-4-2 1,-4 1 228,1 2 1,-4-1-114,4 5 0,-1 2-218,4 1 1,0 2 574,0 1 0,-1 0 0,1 0 0</inkml:trace>
  <inkml:trace contextRef="#ctx0" brushRef="#br0" timeOffset="20">23668 4255 8392,'-14'0'1419,"1"-1"-1309,7-2 1,-1 1-989,4-4 878,0 4 0,7-7 0,1 4 0</inkml:trace>
  <inkml:trace contextRef="#ctx0" brushRef="#br1" timeOffset="21">19013 8352 11176,'-14'0'0,"0"0"0,-4 0 0,3 0-565,-3 0 1,4 0 431,-5 0 1,-1 0 455,-1 0 0,1 0-112,-2 0 0,0-1-60,0-2 0,0-6-264,3-3 0,2-5 118,1 2 0,-3-7-202,3-3 1,-2-7 213,5-5 1,5-2-323,5-8 0,2 0 285,1-6 1,12 2-102,7 5 0,-7 22 0,2 1 285,0 0 0,3-1 0,1 2 0,1 0 93,2 1 1,1 2 0,0 0-1,0 2 88,24-7 0,-1 1-355,-21 13 1,1 1 0,26-4 129,-1 4 1,-1 4-97,-2 8 1,0 7-290,-1 5 1,0 7-87,-3 3 1,-7 6-70,-8 3 0,-5 2 259,-7 1 1,-4 1 32,-6-1 0,-7-4 320,-8-2 0,-7 0 18,-9-3 0,0 4 192,-10-7 0,0 0-152,-5-7 0,2 0-237,-3-2 1,1-1-174,3-6 0,-2-1 48,8-8 1,5-1 111,4-3 0,2 1 0,4-6 0,3-4 0,5-4 0</inkml:trace>
  <inkml:trace contextRef="#ctx0" brushRef="#br1" timeOffset="22">22756 4972 18653,'0'-5'1904,"-2"-3"-2740,-5 1 1,-4-1 783,-11-1 1,-8-2 221,-10-1 1,-7 1-21,20 3 1,-1 0 0,-2 0 0,1 1-175,-1-3 0,1 1 0,0 0 0,1-1 92,2 1 1,2 0-1,-20-11-683,9-2 1,11-3-603,5-6 0,11-2 1134,2-4 0,9-3-248,6-1 0,13 1 298,9 3 1,-12 18 0,2 2 266,2-1 1,1 1 0,1 2 0,1 2-261,3-1 0,1 3 0,1 0 0,0 1 268,3-1 1,1 0 0,-1 3 0,1 2 197,1 0 0,-1 2 1,1 2-1,-1 0-69,-1 3 1,0 1 0,-1 3 0,0 1-202,1 2 1,0 2 0,-1 1 0,-1 2-299,-2 2 0,-1 1 0,-4 2 0,-1 0-369,-4 2 1,-3 1-1,-1 1 1,-3 0-343,9 22 1,-10-1 393,-6-2 0,-13-1 627,-9-6 0,-11-1 776,-10 1 0,-2-8-464,-8-1 0,23-14 1,-1-1-115,-2-1 1,-2 0 0,3 0 0,-1 0-151,-1-1 0,0-1 1,-21 6 500,0-7 0,6-2-1403,9-4 1,5-4-189,4-2 860,13-7 0,-7-1 0,13-5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2.006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2747 5484 8415,'-14'-4'-410,"4"0"-52,-3-2 1,3-3 970,1 3 0,4 1 429,2-1-931,2 0 0,5-3 122,2 3 0,6-2 126,4 2 1,1 0-23,2 0 0,1 3 5,1-3 0,0 3-60,4-3 0,0 2 15,3-2 1,0 4-188,0-1 1,-1 1 106,1-1 0,0 2-188,0-2 1,-2 1 137,2-1 0,-5 1-128,5-5 1,-2 1 84,2-3 1,3 1 44,0 1 0,1-1 55,-1 2 1,-2 2-4,2 1 0,2-2 27,1 2 1,-2 0-61,-1 3 0,1 0 59,-1 0 1,1 0-32,-1 0 1,1 0-120,3 0 1,0 0 52,-4 0 1,4 0-14,-1 0 0,2 0 40,1 0 1,-2 0-19,-1 0 1,-3-1-251,3-2 0,-4 2 127,1-2 1,-1 2 100,1 1 0,-2 0-35,2 0 0,-5 0 5,-1 0 0,0 3 9,2 0 1,0 4 0,-2 0 0,1 0-1,-4-1 0,4 2 4,-2-1 0,2 0 30,-1-1 0,1 1-34,-4-4 1,4 4 5,-2-4 1,2 3-2,-1-3 0,2 3 5,-2-3 1,2 1 12,1-1 0,-1 0-3,-3 3 1,3-1-14,-2 1 0,1 1 0,-1-3 0,4 2 66,-4-3 1,4 4-68,-5-1 1,2-2 50,-1 0 1,4 0-39,-4-1 1,4 0 5,-4-3 0,5 0 9,1 0 1,3 0-2,-3 0 0,4 0 1,-1 0 1,2 0-2,2 0 0,-1 0 104,0 0 0,-3 0-103,0 0 0,0 0 96,0 0 0,1 0-57,-4 0 0,1 3 5,-1 0 1,-2 0 5,2-3 1,-2 0-9,-1 0 1,-1 1-97,-2 2 1,1-2-130,-5 2 1,1 0-524,-3 0 0,-2-2 344,-1 2 0,0-2-247,-3-1 1,-1 3-202,-3 0 1,1 1 763,-1-1 0,0 2 0,1 5 0</inkml:trace>
  <inkml:trace contextRef="#ctx0" brushRef="#br1" timeOffset="1">3938 6378 11439,'-9'-14'-1303,"4"3"1046,2-4 1,-1 3 262,1 0 0,0 1 135,3 2 1,0 0 127,0 0 0,1 3-81,2 3 118,-2 2 1,7 1-192,-2 0 0,2 1 86,2 2 0,3 3-67,3 3 1,5 1-142,4 3 0,7-3 89,6 2 1,5-1-270,-17-6 1,1-1 0,2 0 0,2 0 205,2 0 0,2-2 1,4 1-1,0-1-369,1-2 0,0 0 1,3-1-1,1 1 381,2-2 1,1 0 0,3 1-1,0-2 61,-1 0 1,1 0-1,2-1 1,0 0 33,-3 1 0,1 0 1,1-1-1,0 0 28,-16 2 0,1 0 1,-1 0-1,0 0 1,0 1-1,0-1 18,18 0 1,0 1 0,-4 0-1,0 1-22,-4-2 1,0 1 0,0 1 0,-1 2-109,1-1 1,0 1 0,-2 1-1,0 1 53,-4-1 1,0 0-1,-2 3 1,-1 0-293,-3 0 0,-1 0 0,0 1 1,0 0 253,-1-1 0,0 0 1,1-1-1,-2 0-128,-1 2 1,-2-1 0,1-1 0,-2 0 101,21 4 0,-1 1-106,1-1 0,-5-4-155,-1-2 1,-4-2 387,-3-1 1,-6 0-382,-6 0 0,-7 0 743,-2 0 0,-4 1-1755,-3 3 980,-2-3-449,-4 3 0,-1-4 844,-2 0 0,-6-4 0,-6-2 0</inkml:trace>
  <inkml:trace contextRef="#ctx0" brushRef="#br0" timeOffset="2">23920 8073 7041,'-6'-5'754,"2"4"1,1-4-532,0 2 1,-4 2-27,1-2 0,-4 2 7,-2 1 0,-3-1-64,-3-2 0,-5 2 13,-2-2 1,-2 1-20,-1-2 0,1 0-23,3-2 0,-3-3-180,2-1 0,2 0 91,1-5 1,7-2-203,2-5 0,3-1 49,1-5 1,1-3 109,1 0 1,4-4-260,6 4 1,4 0 138,5 3 0,3 5 260,7 1 0,-1 3-53,4 4 1,1 1 213,5 5 0,-2 4-168,2 2 0,-2 2 75,-1 1 0,-1 7-108,1 2 0,-1 10 41,-2-1 0,-3 7-155,-7 0 1,3 5 131,-3 1 1,-4 3-266,-2-3 1,-6 0 69,0-3 1,-2 1 52,-1 2 0,-7-6 66,-2 0 0,-10-4-7,1-3 1,-4 0 98,0-3 0,-2-1-111,-4-5 0,-1-3 176,-2 1 0,-1-5-39,-2 1 0,2-2 69,4-1 1,1-5-123,2-5 0,4-3 2,5-6 1,4 0-101,6-3 0,1-2 111,5-4 0,0-3-335,0 0 0,5 0 95,1 3 0,2 3-18,1 0 1,5 5 190,1-2 1,3 6 94,1 4 0,2 6-120,1 3 1,0 2 148,-4 1 1,1 1-118,0 2 1,-1 5 29,1 5 1,-2 3-168,-1 0 1,1 1 147,-5 2 0,-1 3-249,-4-1 1,-3 3 145,-4-5 0,0 1 53,0-4 1,-9 0 16,-3 0 1,-8-1 167,-1-5 1,-5 0-125,1-7 0,-2 0 24,-1-3 0,1 0 29,2 0 1,-1-2-47,5-4 1,2-1 95,4-9 1,4 1-78,2-4 1,4-1-253,5-1 0,2 1 73,4-2 0,1 0-89,9 0 1,0 3 152,6 4 0,-1 3 4,4 0 0,-1 6 171,4 3 1,-3 2-175,0 1 0,-3 4-27,3 2 0,-6 5-21,0 2 1,-5 4 3,-4 2 0,-2 0 69,-2 2 0,-2-1-11,-4-1 1,-4-2 141,-2-1 1,-6 0-105,-4-3 0,-3-1 121,-2-3 0,0-2-91,-4-1 0,3-4 28,-2 1 1,3-2-16,-1-1 0,6-1 3,0-2 1,5-2-27,-2-5 1,4-3-15,3-3 1,2-1-42,4-2 1,3 1 43,0-1 0,7 0-136,-1 1 0,7-1 125,0 0 0,2 2-121,4 1 1,-1 3 130,3 4 1,-2 3 2,3 3 0,-3 2-37,3 1 0,-5 1-1,2 2 0,-6 7-30,0 5 1,-5 0 34,2 0 1,-7 0-19,-3 0 1,-2 3 22,-1-3 0,-4 0 107,-2 0 0,-4-3-109,-2 0 1,-6 0 149,-3 0 1,-5-5-89,1 3 0,1-4 16,-1 0 0,5-2 172,-2-4 0,2 0-100,2 0 1,4-4-196,5-2 1,1-4 142,5-2 1,-1-2-176,4-5 0,5-3 19,1 0 0,3-2-99,4 2 0,-2-3 127,4 3 1,1 2-26,3 4 0,-1 0-11,1 3 0,-1 2 26,1 5 1,-3 1-103,-1 5 0,-3 1 95,0 3 1,0 2 24,-2 6 0,0 3-31,-7 3 1,0 1-3,-3 0 1,-4 3 53,-2 3 1,-3-2-3,-4-1 1,-1-3 45,-5 0 0,0 0-73,1-1 1,-2-3 140,-2-3 0,3-3-69,-3-2 1,-1 0 79,2-4 1,-1-1-98,3-5 1,2-5 10,1-5 1,3-3 21,3 0 0,5-1 0,2-2 0,2-1-106,1-1 1,1 0 79,2-4 1,2 7-137,5 0 0,3 1 115,3-1 1,1 3-41,2 3 1,3 1 67,-1 2 1,4 4 4,-3 2 0,4 2-27,-2 1 1,0 1 19,1 2 0,-4 2-171,1 4 1,-4 4 93,-2-1 0,-4 5-85,-6-2 0,2 0 108,-5 0 0,0 0-61,-3 0 1,-7 3 29,-3-3 0,-5 0-14,-1 0 1,-6 0-15,-2 0 1,-4-1 8,-3-5 1,1 0 168,-5 1 0,9-5-135,-2-2 1,6-2 140,0-1 0,3-4-78,0-2 1,5-7 79,5-2 0,4-3-82,5 0 0,1-2 31,2-2 0,3 2-71,7-5 1,-2 1-153,5-1 0,2-1 1,4 4 1,1 2 140,-2 4 1,0 3 79,4 4 1,-4 3-104,0 3 1,-1 3 25,-1 3 1,-5 7 29,-1 5 1,-4 4 14,-3 3 0,-2 0 34,-4 3 1,0 2 24,0-2 1,-4 2 76,-2 1 0,-2-5-89,-2-1 1,-3-2 158,-3-2 1,-1-3-107,-2-3 0,1-2 83,-1-4 0,0-2-112,1-4 1,-2-1 14,-2-2 1,6-3-122,-3-7 1,7-1-196,-1-5 1,3-1-199,1-1 0,3 0 166,3-4 1,2 0-301,1-3 0,0 1 168,0-1 1,4 1 162,3 2 1,1 3 70,1 7 0,4 1 185,-1 5 1,0 4-69,-2 2 1,2 4 247,1 5 1,2 0 23,-2 6 0,2 3-91,-3 0 0,1 2-70,-4-1 0,3 1-37,-3-1 0,2 0-46,-5 0 1,0-2-307,0-1 0,-4-3-1267,1 2 1556,2-1 0,0 2 0,5 2 0</inkml:trace>
  <inkml:trace contextRef="#ctx0" brushRef="#br0" timeOffset="3">24869 9730 8205,'-9'0'0,"0"0"0,-1 1 232,1 2 1,0-2-43,-1 2 1,1-1 316,0 1 0,-5-2-90,-1 2 1,-3-2-108,0-1 1,-1 0-103,0 0 0,0 0-109,-3 0 1,2-1 35,-1-2 1,1-2-160,1-4 0,0-5-291,-3-1 0,5-7 221,-1-3 0,5-7-617,1-5 1,0-7 229,2-6 1,6 23 0,1 0 225,3-26 1,0 26 0,0 1 17,0-27 0,1 26 0,0 1-133,5-21 0,2 4 431,7 9 0,2-1 297,4 4 0,3-2 267,4 5 1,0 2-357,0 7 0,1 2 222,2 1 1,-2-1-135,2 5 1,-2 3-230,-1 3 0,3 3 81,0 0 1,3 3-311,-3 3 0,0 7 93,-3 5 0,-3 4-184,0 3 0,-5 2-35,2 7 0,-3 4 92,-4 5 1,2 1-325,-5 3 0,4 4 280,-4-1 1,1-3 20,-4-3 0,-3 0 137,0 0 0,-4-2 279,1-5 1,-7-2-280,-5-4 0,-1-1 267,-6-2 0,-2 0-28,-4-7 1,-1 2-53,1-8 0,-2 4 92,-3-4 1,-2 1-50,-2-4 0,1-4-159,-5-2 0,1-2-28,-3-1 1,2 0 66,4 0 0,1-4-492,8-2 0,0-3-1200,4-4 1603,3 3 0,2-12 0,4 2 0</inkml:trace>
  <inkml:trace contextRef="#ctx0" brushRef="#br0" timeOffset="4">24506 9767 8435,'0'-9'-341,"0"-1"1,1 4-165,2 0 0,4 4 1261,5-1 0,8 2-347,8 1 0,5 0 258,7 0 1,2 3-250,5 0 1,-1 4-441,1-1 0,-4 3 87,1 0 1,-10-3-213,-3 0 0,-7 1 229,-9 2-134,-1-4 1,-10 2-51,-4-3 1,-7-1-57,-6-3 1,-4 1 7,-2 2 1,-4-2 50,-5 2 0,-1-2 49,-2-1 1,-2 0-33,-4 0 0,0 0 55,0 0 1,-1 0-56,1 0 1,0 0-23,0 0 1,5-3 238,4 0 0,5-5-138,7 2 0,4 1 248,6-1 1,4 1 87,8-1 1,4-3 106,9 3 1,-1 2-203,1 1 1,4-1 66,2 1 1,2-1 159,1 4 1,-1 0-191,1 0 0,1 1-155,2 3 0,-1-2 128,5 4 0,-2-3-226,1 3 0,-5-4 4,-4 1 0,-6-2-93,0-1 1,-5 3 111,-4 1-74,-5-1 0,-6-3-41,-9 0 1,-1 0 57,-8 0 0,2 0-307,-8 0 0,-3 0 131,-3 0 0,-4 0-173,1 0 1,-1 0 90,0 0 1,2 0 76,2 0 1,3 0 93,0 0 1,6-3 74,6-1-72,3 1 0,10 3 225,6 0 1,6 0 230,10 0 1,3 0-185,3 0 1,2-3 200,1 0 0,1 0-93,2 3 1,-1-1 23,4-2 1,-1 2-29,1-2 0,2 2-25,-5 1 0,0 0-216,-3 0 1,-6 0 249,-3 0-171,-5 0 166,-8 0-458,-19 4 1,-4-2-7,-17 4 0,-1-3 9,-2 3 0,-3 0 23,-1 0 1,-2 2-210,3-2 0,-1 0 136,4 0 1,6-4 33,6 1-441,7-2 411,12-1 1,12-3-38,9 0 1,5-5 26,8 2 0,2-2-184,7-1 1,4-1 2,3 1 408,-3 0 0,6 0 0,-3 3 0,2 3 0,-2 2 0</inkml:trace>
  <inkml:trace contextRef="#ctx0" brushRef="#br0" timeOffset="5">23352 9022 8264,'-5'-5'0,"3"-2"-136,-4 4-265,4-5 913,-2 7 1,4 1-100,0 7 1,0 5-93,0 4 1,-1 2-128,-2 4 1,-1 2-54,-2 4 0,-3 1 16,3 2 1,-2 2-91,-2 4 1,0-1 56,-2-2 0,1 3-166,-1-3 1,5-3 4,0-3 1,5-5-408,-1-4 117,2 0 214,1-5 0,1-5-173,2-5 1,-1-4-36,5-4 0,-2-4-45,1-4 1,2-5 47,-1 2 1,1-7-164,1-3 0,-3 1 145,1 0 1,-4-2 152,3-5 1,-4 1 182,1-4 0,-2 2 0,-1-2 0,0 3 0,0-3 0,0 2 214,0 1 0,0 2 720,0 10-45,0-1-196,0 9 0,0 4-119,0 10 0,0 7-116,0 8 0,0 5-57,0 2 1,4 2-149,2 1 0,0 3-125,0 0 1,0 3-20,3-3 1,1 0-105,-1-3 1,3-3 140,1 0 1,2-6-123,-2 0 1,-1-6 154,-3-7 1,4-1-56,-1-5 0,-2-6 122,-4-3 1,0-4-86,3-6 0,-3-4-644,1-2 1,-1-1-133,3-2 0,-3-1-427,1-2 1,-5 2 286,1-2 1,1 3-1207,-1 3 1961,0 2 0,-7 9 0,-1 0 0</inkml:trace>
  <inkml:trace contextRef="#ctx0" brushRef="#br0" timeOffset="6">23761 9302 8375,'-6'0'0,"0"0"878,0-5-463,-4 4 0,1-3-113,0 4 1,-1 0-23,1 0 1,-3 1-208,-1 2 0,1-1-84,3 5 0,-1-1-193,1 3 1,0-3 159,-1 1 0,5-4-213,2 3-1073,2-4 976,1 6 0,4-7-73,2 2 1,4-2 79,2-1 1,-1-3 266,5 0 0,-4-4 36,4 1 0,-5 1 264,2-2 1,-3 2-112,-1-1 192,1 2 340,-1 0 0,-1 4-256,-2 0 1,-1 4 155,-5 5 0,0 5-131,0 1 1,-1 3-103,-3 0 1,2 4-156,-4 0 0,3 3-187,-3-4 1,4 4 111,-1-3 1,1 0-115,-1-4 1,1 0-234,-1-3 1,1 2 131,-1-5 1,1 1-360,-4-4 376,0 0 0,-4 0 72,1-3 0,-3-2 35,-1-4 0,1 0 8,3 0 1,-1 0 76,1 0 0,0-4 185,-1-2 1,5 0 240,2 0 0,2 3-207,1-3 0,0 3 331,0-3 0,5 3-178,4-4 1,2 5-242,4-1 1,1-1-52,2 1 0,1 0-234,0 3 0,-1 0-267,1 0 1,1 0-731,1 0 1,-1 1-2130,2 2 3208,-3-2 0,-4 11 0,-2-1 0</inkml:trace>
  <inkml:trace contextRef="#ctx0" brushRef="#br0" timeOffset="7">23165 9804 8363,'-1'-6'0,"-2"0"-61,2 4 0,6-3 362,11 2 0,6 2 877,6-3 1,5 4-466,4 4 1,4-2-68,6 4 0,4-3-379,-25 0 1,0 0-1,2 0 1,-1 0-107,1 2 1,0 0-1,-2 0 1,1 0-383,-1 1 1,1 0 0,18 5 194,2 1 1,-11-1-304,-2-2 1,-8 0-256,-4 0 0,-4 0-935,-2-3 0,-3 1 1519,-4-4 0,-3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2.254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6555 17383 14999,'0'-9'334,"0"0"1,0-1-327,0 1 0,4 2 758,2-2 1,7 4-642,2-4 0,3 3-218,0 0 0,4 1 80,0 1 0,4 3 3,-2-2 1,2 2 173,-1 1 0,3 0-174,0 0 0,-3 0 32,3 0 1,1 4-468,2 3 0,1 1 101,-1 1 1,-2-3-78,2 1 1,1-1 78,-1 3 1,2-3 247,-5 1 1,4-2-75,-7 1 1,7-1 117,-4-2 1,5-2 15,-2 2 1,3-2 177,-3-1 1,4 0 222,0 0 0,-2 0-178,1 0 0,-3-3 89,3 0 0,-3 0-77,3 3 1,0 1-56,4 2 1,-4-1 13,0 4 1,0 0-120,3 0 1,0 1 20,1-4 0,-4 3-61,0-3 0,0 1 63,3-4 0,4 0-23,-1 0 0,0 0-108,-2 0 0,-1-1 174,0-3 1,0 3 80,1-2 1,-1 2 50,0 1 0,-1 0-64,-2 0 1,5 0-65,-5 0 0,4 3-84,-4 0 1,-1 4-49,2-4 0,-1 3-59,3-3 1,0 3-44,0-3 0,1 1 45,-1-4 0,2 3 63,-2 0 1,3 0 181,-6-3 1,1 0-131,-1 0 1,5 0 58,-5 0 0,4 0-17,-4 0 0,-2 1-139,-1 2 1,-2 2-314,-1 4 0,-5 5-1630,-5 1 2003,1 3 0,-7 1 0,3-1 0,-3 1 0,1 0 0</inkml:trace>
  <inkml:trace contextRef="#ctx0" brushRef="#br0" timeOffset="1">17281 16499 11037,'-19'0'0,"1"0"0,-1 0-75,5-4 1,-4-1 55,2-5 1,2 1 118,-2 0 1,5-1 110,-1 1 1,4-3 96,2-1 1,4 1-163,-1 2 1,7 2 295,6 2 0,4-1-317,8 4 0,2-4 109,3 4 1,9 1-174,1 5 0,10 0-245,3 7 0,-23-7 1,0 1 166,1 2 0,0 0 0,0 1 0,1 1 56,0-1 1,1 1-1,1 1 1,1 1-124,3 1 0,1 0 0,-2-1 1,-1 0-284,3 3 1,0-1-1,-2-2 1,-1 0 332,0-1 1,-1 1-1,-1-1 1,-1-1-32,0-1 1,-1-1-1,20 2-69,-6-5 0,-8 1 140,-4-1 0,-6 4-170,-3 0 1,-6-2-306,-4 1 1,-5 0 223,-1 3 0,-2 4 262,2-1 0,-4 5 0,2-3 0</inkml:trace>
  <inkml:trace contextRef="#ctx0" brushRef="#br0" timeOffset="2">12225 14795 11009,'9'0'-301,"2"0"367,1 0 0,4 3-38,5 0 0,4 1 158,6-1 1,3-1 28,7 5 1,0-5-392,3 1 1,1 1 323,-1-1 1,1 0-241,2-3 1,-5 0 147,-2 0 0,2 0-203,-2 0 1,6-4 140,0-2 0,-2-2-26,2-2 0,-1 1 73,1 0 1,1-2-152,-1-1 1,0 2 306,-3-3 1,-1 4-179,-5 3 0,1-2 237,3 5 1,-4 0-51,0 3 0,-1 0-37,-5 0 1,6 4-86,0 2 1,-3 3 11,3 0 1,-2 0-90,3 1 1,0 0-10,2 2 1,-5-2-143,3-1 1,-3 0 187,2-2 1,1-2-134,3 1 1,-3-3 124,2 3 0,-5-4 15,0 1 0,-2 0-50,1 0 1,-2-2 14,-4 2 0,3-2 41,0-1 1,3 0-13,-3 0 0,4 0-68,-1 0 0,0 1 57,0 2 1,-1 1 54,1 2 0,2 3-98,-2-3 0,0 2 45,4 1 0,-3-2 25,5-1 0,-2-1-120,0 1 1,1-1 167,-2-2 0,5 0 12,-8 3 1,4-4 40,-4 1 0,-1 2-70,1 1 0,1 2 12,2-2 1,0 1 5,0-4 1,1 3 4,-1-3 0,3 0-71,1-3 0,3-1 0,-1-2 0,4-2 25,3-4 0,-1 0-28,1-1 0,0 1-116,-7 0 0,3-1 186,0 1 0,3 0-140,-3-1 0,-1 5 77,-8 2 0,0-1-102,1 1 1,1 0 36,-2 3 0,-1 0-34,-5 0 0,-1 1-37,4 2 1,0-1-13,0 4 0,1 0-6,-4 4 1,0-1-17,-3 0 0,3 2 276,0 1 0,0-2-62,-3 3 0,1-3 30,2-1 0,2 1-82,4-1 1,-3 0 17,1 1 1,-1-5 64,3-2 0,-4 1 157,-2-1 1,-1 0-12,1-3 1,-1-3-139,4 0 1,-1-4-117,2 1 1,0 1 111,-4-2 1,3 2-686,-3-1 1,-3-1-163,-3 4 1,-5-4-325,2 4 0,-1 0 205,1 3 839,-3 0 0,1 3 0,-5 0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2.260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17346 5419 8075,'-9'0'0,"-1"-4"-10,1-2 358,0 1-159,4 1-10,1 4-256,12 4 1,-1-1 114,9 3 0,2 0-107,4 3 0,7-3 14,-1 1 0,7-1 114,2 3 1,6-3-379,6 1 1,1-2 340,-22-2 1,0 0-1,-1-1 1,1 0 32,3-2 0,0 0 0,-3 0 1,1 0 19,-1 0 0,0 0 1,23 0 52,-4 0 1,-8-1-34,-2-2 1,-14 1 107,-4-4-48,-11 4 0,-5-3-51,-6 5 1,-3 0-143,-7 0 1,-2 0 87,-7 0 1,-6 2-135,-6 1 1,-6-1 88,-4 4 0,-1-3-5,-2 3 1,-2-3 11,-1 4 0,1-5 43,6 1 1,-1-2-49,7-1 0,1-1 0,5-2 0,10-3 246,3-3-180,5 0 1,9 1 74,4 1 1,5 0-83,8 4 0,2-3 4,7 3 0,0 0 23,6 3 1,2 0-1,7 0 1,4 0-115,3 0 0,2 0 92,4 0 0,2 3-330,-25-2 0,1 1 0,0 0 0,0 0 252,0 0 1,0-1 0,-1-1 0,0 1-24,23 2 1,-6-2 73,-10-1 0,-7 0-6,-8 0 0,-6-1 27,-7-2 1,-4 2 133,-8-2 1,-5-1-243,-11 1 1,-6-1-84,-6 0 1,-7 3 3,-6-2 1,-4 2 136,24 1 0,-1 0 0,-4 0 0,0 0-12,0 0 0,-1 0 0,0 0 1,-1 0 6,1 0 0,1 0 1,-1 1-1,1-1 41,-1 2 0,1-1 1,0 0-1,0-1-77,2 2 1,1 0 0,-19-1-63,14-1 895,6 0-532,17 4 0,12-2-210,15 4 1,8-3 52,10 3 0,5-4 16,11 1 1,-23-2 0,2-1-307,1 1 0,2-2 0,0 1 1,1 0 161,1 0 0,0 0 1,4 0-1,1 0 52,1 1 1,0-2-1,3 1 1,-1-1-140,-1 0 1,-1-1 0,1 0 0,0-1 158,-1-1 0,0-1 0,1 0 0,-2 1 1,-3-1 1,-1 0 0,-3 1-1,-1-1-141,15-4 1,-9 3 251,-9 3-1001,-4 2 233,-14 1 0,-2 1-32,-11 2 1,-4 3 625,-5 3 0,-3 4 0,-3 2 0</inkml:trace>
  <inkml:trace contextRef="#ctx0" brushRef="#br0" timeOffset="1">20568 2514 8127,'-10'0'-1721,"1"0"1567,4 0 195,-3 0 1,7 4 825,-3 2 1,3 3-410,1 0 0,0 5 10,0 5 0,1 5-119,3 7 0,1 3-123,4 6 1,3 2-362,1 1 0,2 3 164,-2-3 1,3 3 175,0 0 0,1-4-180,2-5 1,-3-4-137,-1-5 1,-3-3 43,0-1 0,-2-7 57,0-1 1,-2-5 103,-2-2 12,2-4-16,-2 0 1,0-5 285,0 0 0,-3-5-188,3-1 0,-4-6 198,1-4 1,2-2-178,-2-4 1,0-2-49,-3-4 0,3-1-75,0-2 0,0 1 78,-3-4 1,1 0-283,2-3 1,-2 0-75,2 3 1,1-1-68,0 4 0,2-1-218,-3 1 1,4 5-364,-1-2 0,3 10 128,0-1 0,4 7 712,3-1 0,1 3 0,2 0 0</inkml:trace>
  <inkml:trace contextRef="#ctx0" brushRef="#br0" timeOffset="2">21275 2886 8085,'-18'10'365,"-1"-1"0,5-3 1541,1 0-1025,7-4-67,2 3-556,4-5 0,1 0-23,2 0 0,-1-1-515,4-3 1,-3 2 256,4-4 0,-4 0-371,3-3 1,-3 0-204,3 3 0,0-2 597,4 2 0,-1-7 0,0-1 0</inkml:trace>
  <inkml:trace contextRef="#ctx0" brushRef="#br0" timeOffset="3">21853 2616 8036,'-10'4'0,"1"-1"71,0 3 0,2-1 23,1 1 0,4 3 225,-1 1 0,-1 2-120,1 4 0,0 1 118,3-1 1,0 6-170,0 2 1,0 3-240,0 1 0,0 0 57,0 0 0,0 1-158,0 2 1,0-2-192,0 2 0,-1-2 202,-2-1 0,0-3-70,-3 0 0,3-5 14,-3 2 0,1-6-155,-1-4 1,0-2 391,3 0 0,-2-1 0,-4 0 0</inkml:trace>
  <inkml:trace contextRef="#ctx0" brushRef="#br0" timeOffset="4">21871 2654 8036,'0'-16'0,"0"1"0,0 3 129,0 0 1,0 5 175,0 0 1,1 5-15,2-1 0,-1 2-2,5 1 1,-1 7 90,3 3 0,-3 6-94,1 3 0,-1 4-42,3 5 1,3 0 79,1 4 0,0 1-94,0 4 0,-3-3-86,3 0 0,1 0 39,2 4 0,-2-5-137,2-2 1,-5-3 153,1-4 1,-1 0-35,-2-2 1,-3-7 161,0 1 9,-4-9 401,7-3-489,-8-4 0,6-5 242,-4-4 1,4-6-87,0-6 0,-2 0-175,1-4 0,0-3-421,3-3 0,2-4-165,1 1 0,-1-2-374,1-2 1,-2-2 492,0 0 1,2-4-1304,0 4 0,1 0 324,-4 2 1,-3 6-889,1 4 2104,-1 0 0,2 6 0,0-1 0,2 7 0,1 7 0</inkml:trace>
  <inkml:trace contextRef="#ctx0" brushRef="#br0" timeOffset="5">20484 3529 8069,'-19'-4'247,"1"-1"-206,-1-5 0,9 4-236,3 0 0,5 3 409,2-4 1,1 4 554,3-3 1,2 4-299,6-1 0,4 2-11,5 1 0,4 0-45,6 0 0,6 0 129,7 0 1,6 3-500,-24-2 1,0 1 0,6 3-1,1 0 145,2 0 1,1 0 0,2 2 0,1 0-450,3-1 0,0 1 0,4 1 0,-1 0 383,2 0 0,-1 0 0,5-1 0,0 0-25,-16-1 0,0-1 1,0 0-1,15 0 1,0 0 28,1 0 0,0-1 0,-3 1 0,0-1 7,-1-2 0,-1-1 1,-1 0-1,-1 0-52,0-2 1,-1-1 0,-6 0 0,-2-1-181,-4-2 0,0 0 0,-4 2 0,-2 0 109,19-3 1,-8 0 78,-8-4 0,-5 4-287,-8 0 1,-4 4 31,-5-1 0,-3-1-1924,3 1 2312,-4-1-1965,7 4 1888,-4 0 1,8 0 0,2 0-1</inkml:trace>
  <inkml:trace contextRef="#ctx0" brushRef="#br0" timeOffset="6">22830 3594 8025,'-9'0'0,"0"-4"0,-1-1 0</inkml:trace>
  <inkml:trace contextRef="#ctx0" brushRef="#br1" timeOffset="7">17244 11909 19474,'0'-10'-539,"0"1"0,4 1 1981,2 1 0,2 3-1134,2 4 0,3 0-378,3 0 1,1 1 152,2 2 0,4 0-147,1 3 0,3-3 89,1 3 1,1-4 74,2 1 0,-2 1 36,2-1 0,2 5-640,1-2 1,2-1 346,-2 1 1,5-1-144,-2 2 1,4 1 281,-1-2 0,-1-2 17,5-1 1,-4 2 103,4-2 1,-1 0-57,4-3 0,-1 0-234,1 0 1,-1 0 345,1 0 0,-1-1-6,1-2 1,-1 1 24,1-5 0,1 1 159,1-3 0,0 3-256,-23 3 0,1-1 0,21-2 51,2-3 0,2 3-131,-26 2 0,0 1 0,2 2 0,0 0-51,2 0 0,-1-1 0,24 1-151,0 1 1,-6 1 95,-3 2 1,1 6-178,-1 3 1,-3 4-104,0-4 1,0 4-37,-1-4 0,5-1 108,-2-4 1,0-3 129,0-4 1,1 0 80,2 0 1,4-4 85,-1-3 0,0-1 53,-6-1 0,2-1 156,-5 1 1,1 0-307,-4 0 1,-4 3 112,-2 3 1,-6 2-735,-3 1 0,0 1 734,0 2 0,-2-2 0,-8 2 0,-4-1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2.37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8324 15437 8581,'-6'0'-1801,"-1"0"2129,5 0-272,7 0 0,2 3 113,8 1 0,4 2-114,3-3 1,5 3-13,0-3 1,6 3-1,4-2 0,4 2-193,3-3 1,5 0 106,4-3 1,-26 0 0,1 0-109,0 0 1,0 0 0,0 0 0,1 0 163,0 0 1,1 0 0,0-1 0,0-1 13,1 0 0,0 1 1,0-2-1,1 0-1,-3 1 0,1 0 0,-1 0 0,1 0 8,-2 1 0,0-1-1,1 2 1,1-1 1,-1 0 0,1-1 0,-1 0 0,1 0 9,-2 0 0,-1 1 0,0-1 0,0 0-3,1 0 0,0 1 0,25 0-14,-25-1 0,0 0 0,0 0 1,0 0 6,-2 1 1,0-1-1,2 0 1,-1 1-73,1 1 1,0 0 0,25 1 44,-27 0 1,1 1 0,22 2-8,-22-1 0,-1 1 1,24 1 11,-24-4 1,0 1 0,23 2 0,1 2 0,-3-2 99,0-4 0,1 0-90,5 0 0,0 0 114,-24 1 1,1-2-1,0 0 1,1-2-25,0 0 1,0 0 0,2-1 0,0 1 10,3 0 1,0 0 0,-3-1 0,1 0-252,2 2 1,-1 1 0,-1-1 0,-1 1 218,0 1 1,0 0 0,0-1 0,0-1-30,1 0 0,0 1 0,-1-1 0,0 1-3,1 1 1,1 0 0,-2-1 0,0 1-4,-1-2 0,1 1 0,1 0 1,1 0 13,1-2 1,0-1 0,0 1 0,0 0-97,0-1 0,0-1 0,0 0 0,1 1 85,-1-1 0,-1 0 1,3 1-1,0-1-108,2 0 0,1 1 0,-5-1 0,1 0 22,2 0 1,0 1-1,-4 1 1,0 0-22,1-1 0,-1 2 0,1 0 0,1 1 63,2 0 1,-1-1 0,-2 2 0,-1-1-3,-1 1 1,0 0 0,-1 0 0,0 0 20,-2 0 0,0 0 1,1 0-1,0 0-28,1 0 1,0 0-1,-3 0 1,1 0-3,-2 0 1,1 0 0,-3 1 0,-1-1-111,1 2 1,-1-1 0,25 1 144,-23-1 1,0 1 0,21-1 67,4-1 1,-4 0 149,-3 0 0,3-1-171,-3-2 0,3 0 7,-5-3 0,1 3-147,2-3 1,-2 0 128,-1-4 1,-6 1-282,-4 0 1,-4-1 350,1 1 1,-3 1-853,-3 2 0,-3 2 603,-7 4 0,-3 1 104,-5 2 0,1 2 0,-3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2.94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1760 6257 8159,'1'5'-528,"2"-2"0,2-1 672,4 1 1,10-1 521,6 5 0,8-1-534,10 3 0,6 0-324,-20-4 0,1 0 0,0-2 0,1 0 233,1 0 1,1 0 0,-1-2-1,0 0 14,-1 1 0,0-1 1,1 0-1,1-1 49,-3 1 0,2-2 0,1 0 0,2-1-4,1 1 0,-1-1 1,0-1-1,1-1-117,-1 1 1,1 0 0,-1 0 0,0 1 140,1-2 1,0 1 0,1 1 0,1-1 35,-2 0 1,0 0 0,1-1 0,0 1-57,-3 1 0,0 1 0,1-2 0,-1-1 19,-2 3 0,1-1 0,0-1 0,1 0-264,-1 1 1,-1 1 0,-1-1-1,-2 1 227,24 1 0,-8 0 19,-2 0 1,-6 0-89,-6 0 0,-4 0 120,-8 0 0,-2 3-600,-1 0 0,-3 3 1031,-3-3-2289,-5 1 1495,3-4-1766,-7 0 2015,3 0 1,-12 0 0,-2 0 0</inkml:trace>
  <inkml:trace contextRef="#ctx0" brushRef="#br0" timeOffset="1">14180 6257 7790,'0'-9'-643,"0"-1"0,0 1 727,0 0 0,0 2 63,0 1 1,0 3 24,0-3 1,0 3-6,0-3 1,0 3 41,0-4 164,0 5-258,0-2 0,-3 5 18,0 2 0,-4 3 20,1 7 1,-3 2-130,0 7 0,-1 3-20,-3 6 0,2-1-94,-4 4 0,0-1-55,0 1 1,1-2 125,5-4 1,-1-1-383,1-2 0,4-3-93,2-7 11,2-5 0,5-8 483,2-9 0,2 1 0,6-15 0,0 1 0</inkml:trace>
  <inkml:trace contextRef="#ctx0" brushRef="#br0" timeOffset="2">14134 6387 7839,'4'-19'0,"2"-3"0,1 1-95,0-4 1,0 6 212,-4 0 220,4 0 83,-6 9-326,3 1 0,-4 9 64,0 6 0,-3 6-6,0 4 0,-1 3 44,1 2 1,2 3-14,-2 4 1,2 3-54,1 0 1,3 0 35,0-3 0,4-4-235,-1-2 1,3-2 0,0 2 1,0-7 4,1 1 1,2-9 132,0-4 1,5-3 14,-1-3 1,-2-6-156,2-7 0,-2-5 59,2-4 1,1-2-452,-1-1 1,-3 0 198,0 0 1,-3 0-345,-1 0 0,1 3 150,-1 1 0,0 4 68,0 1 1,0 5 387,-3 5 0,6-1 0,-1 1 0</inkml:trace>
  <inkml:trace contextRef="#ctx0" brushRef="#br0" timeOffset="3">14581 6397 7839,'-10'3'332,"1"0"1,0 1-65,0-1 1,2-1-229,1 4 1,3 0 51,-3 4 1,4-1 65,-1 0 1,-1 5-13,0 1 0,1 3-170,3 1 1,1-2-347,2-1 1,3 0 265,3-3 1,1-1-69,3-3 1,-2-3 27,5-3 0,-2-2 283,2-1 0,1-4 12,-1-3 0,0-2 49,0-3 0,0-3-36,-3-3 0,-1-1 233,-3 0 0,0 4-95,-3-1 0,-2 2-43,-4-2 1,0 0-387,0 3 1,-1 1 118,-2 3 0,-5 0-519,-5 3 0,-3 2 97,0 4 0,3 0-465,0 0 895,-1 4 0,3 1 0,-2 5 0</inkml:trace>
  <inkml:trace contextRef="#ctx0" brushRef="#br0" timeOffset="4">15642 7570 7771,'-5'1'210,"2"2"0,1-2 178,-1 2-381,2 2 1,-4 0 18,1 5 1,2 2-88,-4 0 0,0 5 111,-3-1 0,-2 1-130,-1 2 0,1 2 43,-5 1 0,2 4-237,-2-1 1,-1-1-201,5 1 1,0-5 4,2 2 469,5-7 0,-3 3 0,3-3 0</inkml:trace>
  <inkml:trace contextRef="#ctx0" brushRef="#br0" timeOffset="5">15642 7626 7808,'6'-1'-333,"1"-3"292,-5 3 1,5-2 126,-4 6 0,3 7 14,-3 5 0,2 7 21,-2 3 0,-2 5-57,2 1 1,1 4 0,-1-1 1,3-2-44,-3-1 1,6-9 38,0-3 0,1-10 36,6 0 1,-4-7 17,4-2 0,-2-9 102,2-10 0,2-3-256,1-6 1,-4 0 80,4 0 0,-2 0-266,1 0 0,0-1 95,-3-2 1,2 6-451,-5 0 1,1 5 60,-4 1 518,0 0 0,1 1 0,-1-1 0</inkml:trace>
  <inkml:trace contextRef="#ctx0" brushRef="#br0" timeOffset="6">16126 7849 7855,'-5'9'1325,"-2"1"-835,4-1 1,0 0-345,3 1 0,-3 3-130,0 3 1,-5-2-219,2 2 0,-1 1-793,1 2 0,-3 1 552,3-4 0,-2 2 443,-1 0 0,-5 1 0,0-1 0</inkml:trace>
  <inkml:trace contextRef="#ctx0" brushRef="#br0" timeOffset="7">16676 9134 7855,'-4'5'-940,"2"2"674,-5-4 0,5 2 328,-1-2 1,1 1-9,-1 2 1,2 2-35,-2-1 1,-1 1 121,1 1 1,-4 5-122,4 1 0,-4 4 89,1 2 0,-2 0-77,-2 4 0,4 0-89,0 3 0,1-1 19,-2-3 0,0 2-135,4-4 1,-3 0 81,3-4 1,0-3-94,3-3 0,1-6-86,2-2 269,2-3 0,4-1 0,1 0 0</inkml:trace>
  <inkml:trace contextRef="#ctx0" brushRef="#br0" timeOffset="8">16676 9190 7855,'0'-10'330,"0"1"0,0 0-35,0 0 1,1 3-207,2 3 1,-1 3 79,4 3 0,0 11 67,4 8 0,-4 4-83,0 6 1,-1 0-118,1 2 1,3 2-94,-3-2 1,1 0 76,-1-3 0,3-1-52,-3-8 0,2-4 10,1-6 1,1-6 242,-1-3 0,0-4-152,1-5 0,0-4-44,2-9 1,-1-3-48,1 1 0,0-5-174,0 1 0,-2-2-495,3-1 0,-3 1 362,-1 2 1,-2 0-412,-1 3 0,-1-3-90,1 3 830,3 0 0,0 4 0,5-1 0</inkml:trace>
  <inkml:trace contextRef="#ctx0" brushRef="#br0" timeOffset="9">17039 9460 8885,'6'0'713,"0"0"0,0 0-548,4 0 1,-1 1-99,0 2 0,1 2-23,-1 4 1,0 1-217,1-1 0,-4 1-102,0 3 0,-4-2 184,1 5 1,-3-1-60,-3 4 1,-2 1 82,-4 1 0,-1-1 119,1 2 1,0-3 7,-1 0 0,5-2 179,2-1 0,2-3-102,1-3 1,2-2 123,4-2 1,2 1-269,7-3 1,1-1 59,2-3 0,2 0-565,2 0 0,0-1 277,3-2 0,1-2-318,-4-1 0,3-1 552,-4 4 0,9-4 0,-1 1 0</inkml:trace>
  <inkml:trace contextRef="#ctx0" brushRef="#br0" timeOffset="10">14711 10288 6664,'0'-5'630,"-1"-2"120,-2 4-535,2 0 1,-6 2-60,4-2 1,-2 2 30,2-2 0,-1 6-7,-2 3 1,-2 3-191,2 4 1,-3-1 113,0 7 1,0-2-264,-1 8 0,1-3-201,0 3 1,-1-1-250,1 4 0,3-4 287,0-2 322,4-2 0,-3-2 0,5 1 0</inkml:trace>
  <inkml:trace contextRef="#ctx0" brushRef="#br0" timeOffset="11">14711 10316 7945,'0'-9'904,"0"0"-699,0-1 238,0 5-362,0 14 0,0 3 7,0 13 1,0 0-59,0 3 1,0 0 33,0-1 0,0 1-167,0 0 1,3-4-26,0-2 1,5-4 49,-2-2 173,2-3 1,1-7-77,1-3 1,2-4 382,1-6 0,-1-3-169,-3-8 1,4-5-110,-1-2 1,2-2-177,-2-1 1,-2 0-230,3 0 0,-3 0-423,-1 0 0,1 4 368,-1-1 1,-3 5-167,0 1 0,-4 5 502,2 5 0,1-1 0,0 1 0</inkml:trace>
  <inkml:trace contextRef="#ctx0" brushRef="#br0" timeOffset="12">15028 10372 9614,'0'-5'796,"0"1"-603,0 4-29,4 0 1,1 3-367,4 0 0,-2 4 101,-1 0 0,0 1-157,3 1 1,-3 1 136,1-1 0,-4 1 93,3 3 1,-4 0 57,1 3 0,-2 1 140,-1-1 1,-4-2-28,-2 2 1,-2-2-117,-2 2 0,1-3 160,0-4 1,-2 1-66,-1-1 1,2-4-155,-3-2 1,6-2 107,1-1-258,-1 0 79,2 0-325,1 0 257,4 0 131,8 0 0,2 1-123,5 3 1,3 1 95,-3 4 1,0 0 10,0 1 1,-2-3 60,2 2 1,-3-4 125,0 8 1,-3-8-75,-2 4 0,0-2 89,-4 3 0,0-4 122,-3 0 0,-4-1-58,-2 2 0,-3 0-157,0-4 1,-3 3 59,-1-3 0,-2 3-309,2-2 0,-2 2-168,2-3 1,-2 0-232,3-3 1,-2 3 221,2 0 0,4 0 373,-1-3 0,2 0 0,-2 0 0</inkml:trace>
  <inkml:trace contextRef="#ctx0" brushRef="#br0" timeOffset="13">14339 12318 7819,'0'-5'498,"0"1"-89,4 4-62,-3 0-320,3 0 0,-7 4 118,0 2 0,-4 7-90,0 2 1,-1 4 103,-1 3 1,-1-2-190,1 5 0,-4 3-89,-3 3 0,2 3-100,-2-3 0,2 3 153,-2-3 0,-1 3-65,1-7 0,3 2-70,0-7 1,3-1-167,1-6 0,3-1-567,3-5 934,2-4 0,10-5 0,1-5 0</inkml:trace>
  <inkml:trace contextRef="#ctx0" brushRef="#br0" timeOffset="14">14320 12355 7861,'-9'0'0,"-1"0"0,4 0-193,0 0 0,3 2 99,-3 1 1,4-1 263,-1 4 1,2 1-74,1 6 0,0 2 133,0 7 1,1 5-91,2 4 1,-1 5-40,4 1 0,-1 5-249,1 4 1,3-7 173,-3-1 1,3-8-116,4-2 1,-2-8 121,4-4 1,-2-9 60,2-1 0,-2-5-56,2-4 0,1-3 296,2-6 0,-2 0-56,-1-3 1,-3-2-42,0-5 1,2 3 37,-2-3 0,4-1-184,-4 2 0,0-4-157,-2 3 1,2-1-274,1 2 0,-1 0-396,-3-4 0,4 4 384,-1 0 0,2 1-396,-2 1 1,-2 5 392,3 1 1,-3 4 353,-1 3 0,1-2 0,-1 2 0</inkml:trace>
  <inkml:trace contextRef="#ctx0" brushRef="#br0" timeOffset="15">14767 12774 7847,'0'14'-31,"-1"-3"164,-2 5 1,1-2-24,-4 2 0,4 1-8,-2-1 0,3-2-58,1 2 0,0-2-61,0 2 0,5-3-231,1-3 0,-1-2 58,1-2 1,1-2 108,6-4 1,-3 0 231,3 0 0,-3-7-106,-1-2 1,4-4 112,-1 1 1,1-3-2,0-3 1,-3-2 100,3-2 0,-1 3-56,-3-3 1,3 2 121,-6 2 0,-2-1-88,-1 1 1,-2 0-64,-1 2 1,-4 3-225,-2 4 1,-3 0 83,-4 3 0,2 2-81,-5 4 1,4 0-242,-4 0 1,4 0-308,-4 0 1,6 4 101,1 2 0,-1 3-933,4 0 1427,-2-4 0,-1 8 0,-1-3 0</inkml:trace>
  <inkml:trace contextRef="#ctx0" brushRef="#br0" timeOffset="16">15223 13063 7847,'-1'8'-795,"-2"-1"795,2 1 0,-7-7 0,3 3 0</inkml:trace>
  <inkml:trace contextRef="#ctx0" brushRef="#br0" timeOffset="17">11518 12504 7976,'-2'-10'0,"-1"-2"-76,2 1 1,-3-2 167,4 4 0,0 2 83,0 1 2,0 4-53,-4-2 0,0 8 80,-2 2 1,-3 7-12,3 2 1,-2 4 32,-1 3 0,-2 1-44,-1 5 0,2 0-215,-3 0 1,3 0 140,0 0 0,4 1-568,0 2 0,1-6 92,-1 0 1,-2-5-125,5-1 0,0-4-62,3-3 67,0-6-160,0-2 647,4-12 0,2-2 0,3-9 0,0-3 0,0 1 0,2-5 0,1 1 0,-1-2-20,1-1 1,-2 0 64,0 0 0,-4 1-11,0 2 0,0 1 146,4 5 1,-4 0 251,0 10 1,-3-1-162,3 7 0,-4 2 5,1 7 0,-1 5-51,-2 11 1,0 3-197,0 6 1,0 1 50,0 2 0,0 1-62,0-4 1,0 0 45,0-3 0,0-5-22,0-4 1,3-5 12,0-5 1,1-3 7,-1-3 1,2-6 208,4-4 1,1-5-57,-1-4 1,3-5-203,1-4 0,2-2-79,-2-1 1,3 0-250,0 0 0,0 0 77,0 0 0,1 4-398,-5 3 635,0 1 0,-2 1 0,-1 1 0</inkml:trace>
  <inkml:trace contextRef="#ctx0" brushRef="#br0" timeOffset="18">11797 12840 8065,'6'-7'656,"0"1"0,0 1-531,4-1 0,-1 1 1,0 2 1,1 2-147,-1-3 60,0 3 1,-3 6-179,-3 1 0,-2 3 30,-1 3 0,-6 3-185,-3 4 1,-1 0 115,-6 3 0,0-1 79,-6 3 0,5-4 210,-1-1 1,4-1-24,-1-2 1,5-3 301,0 0 1,5-3-96,5-1 1,1-3 81,2-3 0,7-2-74,5-1 1,4 0-109,2 0 1,2 0-437,2 0 1,3-3 191,0 0 0,-3-4-712,3 4 1,-4-3 169,1 3 0,-1-3 590,-2 3 0,-3 0 0,4 3 0</inkml:trace>
  <inkml:trace contextRef="#ctx0" brushRef="#br0" timeOffset="19">9851 10912 7458,'-5'0'339,"1"4"-314,4 3 1,0 8-26,0 4 0,-5 7-35,-1 2 1,0 5 92,-3 7 1,1-2-206,-4 3 1,0-7 110,2-3 0,-1-7-387,5-6 122,2-3 61,-1-10 1,5-3 95,0-8 0,1-2 144,3-11 0,5 2 0,5-5 0</inkml:trace>
  <inkml:trace contextRef="#ctx0" brushRef="#br0" timeOffset="20">9814 11005 8024,'0'-26'-74,"0"1"1,1 0 168,2 6 1,-1 3 424,4 6-281,0 5 0,4 5-29,-1 6 0,0 11 2,1 5 0,-1 8 47,0 4 0,0 5-170,1 1 1,-1 1 153,0-4 1,1 0-220,-1 1 0,3-9 80,1-5 1,-1-8 79,-2-7 0,-1-4 34,0-5 0,0-2 83,1-4 0,-1-8-145,0-11 0,4-3 43,-1-3 0,5-3-1149,-2-7 0,6 2-1434,1-4 2384,-9 19 0,0 0 0,11-23 0,-9 23 0,-1 0 0,1 0 0,-2 0 0,0 0 0,0 0 0</inkml:trace>
  <inkml:trace contextRef="#ctx0" brushRef="#br0" timeOffset="21">10428 11499 8127,'-11'0'0,"1"0"587,3 0 0,2 1-144,2 2 1,2 3-366,1 7 1,4-2 71,2 5 0,-1-1-322,2 4 1,-4-1-16,3 1 187,-4 4 0,6 0 0,-3 5 0</inkml:trace>
  <inkml:trace contextRef="#ctx0" brushRef="#br0" timeOffset="22">11238 6229 8137,'-5'-5'157,"1"1"1,4 5 132,0 2 1,-3 3-58,0 6 1,0 3-311,3 4 1,-4 4 147,1 5 1,-4 4-274,1 6 1,-2 2-71,-2 0 0,2 0-68,2-6 1,-2-2-15,1-4 0,3-6-239,1-3 593,2-9 0,5-5 0,1-5 0</inkml:trace>
  <inkml:trace contextRef="#ctx0" brushRef="#br0" timeOffset="23">11201 6303 8254,'0'-18'-1149,"0"0"861,0 3 1,1 1 931,2 5 1,-1 4-240,4 2 0,-3 3-237,4 3 1,-1 7 4,3 9 1,1 5 3,-1 7 1,3 3-198,1 6 0,0 1-182,0 3 0,0 0 101,2-3 0,3-4 87,-2-3 0,-2-9-13,2-3 1,-5-8 175,1-8 0,2-6 164,-2-6 0,1-7-149,-4-6 1,-1-1-16,-2-4 0,3-2-228,-3-5 0,-1 2 143,1-2 1,-1 4-159,2-1 1,0 2-55,-4-5 1,0 2-659,-3 1 0,3 1 37,0 2 769,5-2 0,-3 8 0,4-4 0</inkml:trace>
  <inkml:trace contextRef="#ctx0" brushRef="#br0" timeOffset="24">11741 6359 8156,'0'-9'32,"0"4"1,4-2 205,2 3 0,3 1-57,0 3 0,0 1-190,1 3 0,-1-2 77,0 4 0,-1 0-161,-1 3 1,-2 4 64,-2-1 1,-2 4 48,2-4 1,-6 5-15,-3-2 0,-3 3-108,0 0 1,-1 0 31,-3-3 1,2 2 66,-4-5 1,2 1-16,-2-4 1,3-3 14,0 1 0,5-5 15,0 1-65,5-2-9,-2-1 90,12 4 1,2 0 4,5 2 1,3 3-65,-3-3 0,0 1 29,0-1 1,1 2 106,2-1 0,-2 1-101,0 1 0,-5-3 154,1 1 0,-4-4 51,-2 3 0,-4-3 140,1 3 1,-6-3-191,-3 4 1,-4-4-10,-2 3 0,-3-3-382,-3 3 1,-1-3 145,1 4 0,-1-4-464,0 3 1,2-4 272,1 1 1,2-1-470,1 1 745,7-2 0,-6 3 0,6-4 0</inkml:trace>
  <inkml:trace contextRef="#ctx0" brushRef="#br0" timeOffset="25">12113 6695 8156,'10'0'247,"-1"0"0,0 1 1075,1 2-992,-1-2 0,0 4-296,1-2-34,-1-2 0,0 7 0,1-3 0</inkml:trace>
  <inkml:trace contextRef="#ctx0" brushRef="#br0" timeOffset="26">18705 7979 8382,'11'-1'-807,"1"-2"0,4 0 824,6-6 0,6 2 566,10-6 1,4 3-663,8 1 0,0 0 220,-23 6 0,-1 0 1,24-2 27,-7 2 0,-1 2 144,-5-2 0,3 2-21,1 1 0,-2 3-80,-5 0 0,2 0 32,-2-3 1,6 3-245,0 0 0,4 0 81,-4-3 0,4 0-225,0 0 1,3 0 75,0 0 1,1 0-14,-8 0 1,0 0 47,-2 0 0,1 1-137,-2 2 1,1 1 237,-7 3 1,5 1 140,-2-2 0,2-1 44,1 2 0,0-2-123,1 1 0,-1 1 98,0-4 0,5 0-52,1-3 0,2 0 66,2 0 0,0 0-131,-1 0 1,1-1-140,-1-2 0,-2 2 80,-1-2 0,-4 2-16,2 1 0,0 4 127,0 2 0,-2 0-6,-5 0 1,2-1 29,-2 1 0,3 2-101,0-1 1,0-2 66,0 1 0,1 0 0,-1 4 1,3-4-218,0 0 1,0-4 45,-6 1 1,-1 1-82,-2-1 0,1 1 99,2-4 1,-1 0-166,-2 0 0,-1-2 214,5-1 0,-5 2-71,1-2 1,-2-1 62,-2 1 0,2-3-42,3 3 0,-2 0 5,4 3 0,-3-4-3,3 1 1,0 0 4,3 3 1,-3 0-15,0 0 1,-4 0 14,2 0 0,-2 0 233,1 0 0,-6 0-239,3 0 0,-5 0 298,2 0 0,0 0-217,3 0 1,-1 0 33,-3 0 0,2 0-45,-4 0 1,5 0 14,1 0 0,-3 0-262,3 0 1,-3-3 87,3 0 1,-2 0-1027,2 3 1,-3-3 492,3 0 1,0 0 620,-3 3 0,2 4 0,1 1 0</inkml:trace>
  <inkml:trace contextRef="#ctx0" brushRef="#br0" timeOffset="27">20074 6415 8407,'-13'-32'170,"3"4"-170,1 0 0,5 7 230,7 8 0,3 5-107,7 8 1,1 2-67,5 4 0,3 5 88,-1 11 1,4 3 24,-3 6 0,4 10-271,-14-16 0,1 0 0,0 4 0,-1 1 228,1 2 1,-1 1 0,2 4-1,0 1-246,0 3 1,0 2-1,2 3 1,0 1 234,-4-14 0,1 2 0,-1-1 0,2 1 0,0 1 0,1 0-333,0 1 1,0 0 0,1 0-1,2 1 1,0-1 0,1 0 284,1 0 1,1 1 0,0-1 0,0 0 0,1 1 0,-1-1-14,1-2 1,0 0-1,0 0 1,-2-1 0,0-1-1,1-1-200,8 11 0,1-2 0,-2-1 0,0 0 261,0-1 0,0-1 0,-1-2 0,0-1-43,-2-2 0,0-1 1,-2-4-1,-2 0 22,-3-5 0,-2 0 0,1 0 0,-2 0 451,13 17 0,-1 0-416,-2-6 0,-3-3-220,-7-6 0,-1-4 923,-5-5 0,-4-3-1106,-2-3 796,-2-5 0,-2-2-1118,-2-6 0,-1-2-98,-2-5 0,-2-3 17,2-3 1,-3-6 675,0-6 0,-5-4 0,0-6 0</inkml:trace>
  <inkml:trace contextRef="#ctx0" brushRef="#br0" timeOffset="28">21471 6210 8278,'0'-9'-987,"-4"1"991,-3 2 1,2 1 596,-1 5 0,-1 6-226,-6 3 1,-2 11-70,-7 11 1,-3 7-72,10-14 1,-1 2 0,-1 3-1,0 3-476,-3 2 0,0 3 0,-4 6 0,0 2 398,6-12 1,-1 2 0,0-1 0,1 1 0,-1 0 0,1 0-386,-2 3 1,0 0 0,1 1 0,-1-1-1,-1 0 1,2 0 335,-1 3 0,0-1 0,1 0 1,-2 1-1,0 0 0,-1 0-15,2 0 1,-1 1 0,0-1-1,2-3 1,0-1 0,1 0-6,-1 0 0,0-1 1,1 0-1,1-3 1,1-1-1,-1-1-211,-8 13 0,0-1 0,3-1 1,0 0 146,0-1 0,0-1 0,3-4 0,0-2-52,0-2 0,1-2 0,1-3 0,2-1-17,-10 20 1,2-4-398,5-8 1,3-7 40,3-9 0,5-3 406,4-6-394,6 1 389,3-1 0</inkml:trace>
  <inkml:trace contextRef="#ctx0" brushRef="#br0" timeOffset="29">14162 7588 8158,'-5'1'-138,"2"2"19,1 3 0,4 7 472,1 3 0,3 2-38,6 4 0,6 5-313,4 4 1,3 5 119,0 1 0,2 1-324,1 2 0,2 0 147,-2-2 1,-2-4-188,-7-9 1,-2-3 161,-1-3 0,-1-5-190,-6-1 0,2-6-310,-8-1 157,4-4 32,-6 2 0,6-5 391,-3-2 102,-1-2 0,-8-8 0,0-2 1</inkml:trace>
  <inkml:trace contextRef="#ctx0" brushRef="#br0" timeOffset="30">14469 7719 8158,'-10'1'175,"-3"2"0,3-2-108,-2 2 0,1 2 28,2 1 1,-1 7 335,-3 2 0,-1 4-94,-5 3 1,-1 1-269,-1 5 1,-3-3 94,-4 0 1,3 0-240,0 3 0,8-4-288,-2-3 1,8-2-363,1-4 1,2 2 426,5-5 298,0 1 0,3-8 0,0-1 0</inkml:trace>
  <inkml:trace contextRef="#ctx0" brushRef="#br0" timeOffset="31">14534 13138 8133,'-4'-10'0,"2"1"56,-4 0 0,4-1 416,-1 1 127,2 0-285,1 4 0,0 1 86,0 8 1,5 2-161,4 6 0,2 4 77,8 5 1,-1 4-64,7 6 1,-1-1 33,4 4 1,1 4-372,2 2 0,-16-18 0,0 1 95,2-2 1,0 1 0,0-1 0,1-1-40,0 1 1,1-1-1,14 18-288,-2-1 1,-3-5-354,-3-4 0,-3-4 385,-3-5 0,-4-5-67,-3-1 0,-2-3 3,0-1 0,-4-4-550,0-2-116,-4-1 759,2-2 1,-4-5-224,0-1 505,0-6 0,0-3 1,0-3-1</inkml:trace>
  <inkml:trace contextRef="#ctx0" brushRef="#br0" timeOffset="32">15112 13184 8133,'0'-9'0,"-5"3"545,-1-1 1,-2 5-105,-1-1 0,-1 6 17,1 4 0,-4 8 17,-3 4 0,-6 9-13,-3 0 0,-1 7-157,-2 2 0,-4 4-327,15-18 0,-1 1 0,-1 1 0,0 0 105,0 0 0,1-1 0,0-1 0,1 0 156,-11 17 1,1-6-299,2-3 0,3-3 112,7-3 1,2-2-893,7-5 1,-1-3-906,4-3 450,0-1 1,4-6 1293,2-2 0,2-2 0,4-1 0</inkml:trace>
  <inkml:trace contextRef="#ctx0" brushRef="#br0" timeOffset="33">12197 7830 8109,'-5'0'-560,"0"0"670,2 0 97,2 0 436,-3 0-404,4-4-213,0 3 1,1-3 116,2 4 0,-2-4-62,7 3-60,-3-7 0,5 4 28,-1-3 0,0 2 18,0 2 1,-2 1 33,-1-4 0,0 1-33,3-2 1,1 0 32,-1 4 1,0-4-16,1 1 1,-1 0 15,0 0 0,1 3-40,-1-3 0,0 3 2,0-3 0,1 4-26,-1-2 1,0 0 34,1 1 1,-1-3-62,0 3 1,-2-1 52,-1 1 1,0 1-47,3-5 1,1 5 42,-1-1 1,0-1 3,1 1 1,-4-1-33,0 1 1,0 2-1,3-2 1,1 2-36,-1 1 0,0-4 49,1 1 0,-1 0-115,0 3 0,1 0 99,-1 0 1,0-1-91,1-2 1,0 2 82,2-2 0,-1 2-7,1 1 1,-2 0 1,0 0 0,-1 0 0,0 0 0,4 0 57,-1 0 1,1 0-57,-4 0 0,0 0 82,1 0 1,-1 0-64,0 0 1,0 0 22,1 0 0,-1 0-23,0 0 1,1 0 2,-1 0 0,0-3 53,1 0 1,-1 0-26,4 3 0,1 0-25,1 0 0,-1 0-101,-5 0 0,0 0 95,1 0 0,-1 0-116,0 0 0,4 0 35,-1 0 0,2 0-11,-2 0 1,-2 0 43,3 0 0,-2 0-10,2 0 1,-2 0 23,5 0 1,-5 0-24,1 0 1,-1 0 48,-2 0 0,0 0-38,1 0 1,-1 0 18,0 0 1,1 0-12,-1 0 1,1 0 7,3 0 1,-3 0-6,2 0 1,-1 0-12,-2 0 1,1 0 7,3 0 0,-2 0-3,5 0 0,-5 0 52,1 0 1,2 1-46,-2 2 1,2-2-1,-2 2 1,-1-2-1,1-1 0,-2 3 1,0 0 0,-1 1-6,0-1 0,1-1-4,-1 5 0,1-4 26,3 3 0,-6-3-19,2 3 0,-2-3 61,3 4 1,0-4-55,2 3 1,-1-3 57,1 3 0,-1-3-48,-2 3 1,1-2 3,3 2 1,-3 0 7,2 3 0,-1-2 1,-2-1 1,0 0-68,1 3 1,0 1 55,2-1 1,-1-3 68,1 0 0,2 0-71,-2 4 0,2-4 135,-2 0 0,-1-1-36,5 2 0,-1 1-33,4-2 0,-3-2-22,-1-1 1,0 1 14,0 0 1,2 2-145,-5-3 1,0 3 130,-2-3 1,-1 0-150,0-3 1,-2 3 52,-1 0-978,-4 1 164,2-4 497,-4 0 0,-8 0 0,-3 0 0</inkml:trace>
  <inkml:trace contextRef="#ctx0" brushRef="#br0" timeOffset="34">12132 7663 7321,'-5'0'1460,"1"0"-1268,8 8 0,1-1 238,4 9 1,1 4-159,-1 4 1,0 6-254,1 1 0,2 5-218,0-2 1,4 4 120,-4-1 1,1-3-364,-4-9 0,0-3 256,1-7 0,-1 2-556,0-5 243,1-3 498,-1-5 0,0-8 0,1-1 0</inkml:trace>
  <inkml:trace contextRef="#ctx0" brushRef="#br0" timeOffset="35">13929 7672 8113,'-5'0'513,"0"0"-161,2 0 1,2 1 125,-3 2 1,2 2-223,-1 5 1,1 3-19,-4 3 1,0 1-169,-4 2 0,-2 4 112,0 2 0,-5 2-433,2 4 0,-6-2 189,-1 2 0,4-6-256,2-3 1,4-3 61,-4-4 1,6-1-485,0-5 265,1-4-137,8-1 313,-3-4 1,8-4 146,2-2 1,4-5 151,2-2 0,3-3 0,3 1 0</inkml:trace>
  <inkml:trace contextRef="#ctx0" brushRef="#br0" timeOffset="36">15503 8277 7814,'-6'-4'206,"2"3"108,4-3 0,1 3 48,2-2 1,-1 2-102,5-2 0,-1 2-282,3 1 0,4 0 25,-1 0 0,5 3-75,-2 0 1,6 4 97,1-1 0,3 3-75,0 0 0,3-3-57,3 0 0,-1 1-6,4 2 1,-4-4 127,1-2 1,-2-2-38,-1-1 1,-1 0 240,-2 0 1,-2 0 2,-5 0 1,-3-3 25,-3 0 29,-1 0-117,-6-1 0,-2 3-35,-6-2 0,-3 2-2,-7 1 0,-2 1-223,-7 2 0,-3-1 63,-6 4 0,2-1-63,-2 1 1,-1 2 51,1-5 1,0 3 38,3-3 0,3 3-41,0-3 0,6 0 3,0-3 1,1 0 156,6 0 0,0 0-112,2 0 367,5 0-273,1-4 0,5 0 23,2-2 1,3-1-21,7 4 1,-2-4 7,5 4 1,-4 0-52,4 3 1,2 0-93,4 0 1,1 0-91,-2 0 0,0 0 95,4 0 0,-3 3-57,2 0 1,-2 4 46,3-4 0,-4 1-124,0-1 1,-1-1 72,-1 4 1,-4-4-421,1 1-247,-9 3-290,5-5 1051,-11 7 0,-5-3 0,-6 4 0</inkml:trace>
  <inkml:trace contextRef="#ctx0" brushRef="#br0" timeOffset="37">11248 13398 8220,'-10'-5'-403,"1"-3"714,4 3 0,5 0-54,6 1 0,7 3-213,6 1 1,4 0 69,5 0 0,1 0-153,2 0 1,6 0 28,6 0 1,4 0-339,3 0 0,1 0 362,-23 1 0,0-2 0,0 0 0,0-1-65,0 1 1,0-1-1,23-4-55,-5 3 0,-8-3 151,-7 3 1,-6-1 352,-3 4-206,-6 0 25,-7 0 0,-10 0-109,-8 0 0,-5 1 310,-5 3 0,-3 1-419,-3 4 0,-7 0-143,-5 1 0,-1-1 68,-2 0 0,1 0-109,-2-3 0,2 2 65,-4-2 1,3-2 89,0 0 1,3-3 108,2-1 1,3-5-137,4-1 1,6-2 195,3-1 0,9-1 183,7 1 0,2 4 1,6-2-257,4 3 1,5 1 26,4 3 0,5 1-3,2 3 1,3 1-55,3 4 1,2-3-57,4 0 0,1 1 12,3 2 0,0-1-419,3-2 0,1 2 407,-1-5 0,-3 0-12,-1-3 0,-7 0 229,-5 0 1,-8-1 66,-8-2 29,-5 2 0,-5-4-75,-9 1 0,-4 3-243,-11-2 0,-3 2-21,-6 1 1,-2 1-109,-4 2 1,-4-1 150,-3 5 0,-4-2-169,-2 1 0,0 1 46,4-4 0,0 0 88,3-3 0,0 0 133,9 0 1,5 0-143,14 0 1,2-1 158,7-2 1,3 2-104,6-2 1,3 2 12,7 1 1,5-3 58,7 0 0,3 0 10,3 3 0,2 0-126,5 0 1,-1 4 66,0 2 1,3-1-149,1 2 1,0-4 138,-1 3 1,-2-4-41,-1 1 0,1-2 9,-7-1 1,-2 0 305,-10 0-149,-5 0-120,-4 0 1,-11 0 102,-9 0 0,-4 0-87,-8 0 0,-3 1-132,-6 2 0,-2-1 92,-4 5 1,0-2-245,-1 1 0,-2 1 89,0-4 1,3 0 133,6-3 0,3 0 180,4 0 1,2 0-133,6 0 1,7-4 76,6-2 0,3 2-74,3 1 1,4-1 2,9 1 0,0-1 13,9 4 0,1 0 14,5 0 1,2 1-76,4 3 0,1-2-13,-1 4 1,0-4-2,0 1 0,-2 1-109,-1-1 1,-7 0-229,1-3 1,-7 0-144,1 0-212,-6 4 88,-3-2 628,-8 2 0,-1-4 0,-4 0 0</inkml:trace>
  <inkml:trace contextRef="#ctx0" brushRef="#br0" timeOffset="38">12355 7886 7890,'-5'-4'-601,"0"2"621,2-4 296,2 4-55,-7-6 20,7 6-198,-3-6 161,4 7-250,0-7 1,0 6 197,0-4-22,0 4-75,4-7 1,1 5-7,4-2 0,0-2-15,1 1 1,-2 2 4,-2-1 0,6 3 92,-3-3 1,2 1-63,-1-2 0,0 0 86,2 4 0,0-3-47,3 3 1,-2-3-6,2 2 1,-2 0-56,2 1 0,0 2-122,0-2 1,3 1-55,-3-1 1,0 2 108,0-2 0,0 2-12,0 1 0,2 0 31,-5 0 0,4-3 172,-4-1 0,4 1-164,-4 3 0,2 0 9,-2 0 1,-2-3 46,3 0 1,0-1 1,0 1 0,2 2-8,-2-2 1,-1 1 2,-3-1 1,4 2-42,-1-3 1,4 3 15,-4 1 0,0 0-79,-2 0 1,2 0 36,1 0 1,-1 0-4,-3 0 1,1 0-42,-1 0 0,3 0-24,1 0 1,0 0 79,0 0 1,-3 0-17,2 0 0,3 0 94,0 0 0,0 0-94,0 0 1,-2 0 74,2 0 0,-2 1-45,2 3 1,-2-3 6,2 2 0,-2-1-84,2 1 0,-2-2 77,2 2 0,-4 1-111,2-1 0,0 3 93,0-2 1,0 2-43,0-3 1,-3 3 19,2-3 0,-1 4-2,-2 0 0,0 0-21,1-1 0,-1 2 5,0-1 0,1-2 12,-1 1 0,-3-1-2,0 1 1,0 3-36,4-3 1,-1-1 34,0 1 1,0-3-24,-3 4 1,2-4 16,-2 3 0,3-3-11,0 3 1,0-3 1,1 3 1,-1-3-1,0 0 0,1-1 14,-1 1 0,0-1 5,0 4 0,1-3 89,-1 3 0,0-3-91,1 4 1,-4-2 70,0 1 0,-1 2-60,2-1 1,1 1 41,-2 1 0,-1 0 0,1 1 0,-4-4 67,2 0-101,1 0 1,-1 4 36,2-1-125,2-4 1,-6 2 92,5-3 0,-5 0-488,1-1 160,2-2-454,-4 3-717,7-4-541,-7 4 2002,3 1 0,-8 5 0,-1-1 0</inkml:trace>
  <inkml:trace contextRef="#ctx0" brushRef="#br0" timeOffset="39">13287 8240 8510,'0'-6'-88,"0"0"1,0 3 173,0-4 0,0 4 371,0-3-259,0 4 50,4-2 1,1 4-230,4 0 1,1 0 129,-1 0 0,3 1-171,1 2 0,0 2 68,0 4 1,-2-1-42,4 1 1,1-2 72,3 6 0,-1-3 2,1-1 1,3 1 9,-1-1 0,2 0 11,-1 1 0,-2-1 18,5 0 0,-3-3-18,3 1 0,-3-2 36,2 1 0,0 2-65,1-2 0,1 0 2,-4 0 1,3 0 5,0 3 0,-2 1-15,-1-1 1,-3 0-81,0 1 0,3 0 98,-1 2 0,-2-4-99,-3 1 1,-1-2 74,4 2 0,-4-2-97,1-1 0,-4 0 78,4 3 0,-4 1 35,4-1 1,-4 0-41,4 1 1,-4-1-3,4 0 1,-2 4 42,2-1 1,1 1 2,-1-4 0,1 0-147,2 0 0,-4 1 105,1-1 0,-4 0-108,4 1 0,-6-4 90,-1 0 1,1-4-84,-4 1 171,-2-2 20,0-1 348,-4 0 1,-1-3-394,-2 0 0,1-4 15,-4 1 0,3-3-146,-3 0 0,0 0 22,0-1 0,-1-2 33,4 0 1,-4-2-51,0 2 0,2-2-183,-1-1 0,3-3 39,-3 3 0,3-3 88,-4-1 0,4 4 204,-3-1 1,1 2-109,-1-2 1,1 0 197,1 3 1,2 1 240,-4 3-187,4-1-209,-2 1-155,4 4 1,1 5 62,2 6 1,-1 2 97,4 2 0,2 0-62,4 3 0,-2 0 21,3 2 1,-2 2 152,2-5 1,-3 4-34,2-4 0,-1 2-39,-2-2 0,-1-1-11,-2 1 0,3-2 339,-3 0-159,-2-1 1,0 0-157,-4 1 1,0-4-1,0 0 0,-5-3 34,-4 3 1,-2-3-155,-4 4 1,2-4 121,-2 3 1,-1-3-457,-2 3 1,-1-3-125,1 4 0,-1-4-348,0 3 0,2 0-429,1 3 0,0 0 546,3-3 1,1 2 710,2-2 0,5 3 0,1 0 0</inkml:trace>
  <inkml:trace contextRef="#ctx0" brushRef="#br0" timeOffset="40">14562 10875 8135,'-5'5'-642,"0"4"1168,2-3 0,2 2-102,-2 1 0,-3 5-465,0 1 0,-2 4-36,-1 3 0,-5 1-212,-1 5 1,-7 0 136,-3 0 0,1-1-49,-1-2 1,2 0 138,-2-7 0,2-1 19,4-8 0,5 0 368,2-3-291,1-2 452,6-4 89,1 0-248,12 0 1,-2 0-183,7 0 0,1-1 2,2-2 1,1-2-147,2-5 1,3 0 129,-1-2 1,4-3-202,-3-4 1,4 1 23,-1-1 0,-3-1 141,0-1 0,-2 0 28,-2-4 0,3 0 5,-2-3 1,-3 2-35,-6 1 0,-2 2-4,-2 4 1,-2 1 46,-4-1 1,-3 5-30,0 1 1,-4 4-147,1 3 0,-3 1 137,0 1 1,0 3-147,-1-2 0,2 6 28,2 4 0,-2 2 25,1 3 0,0 3 18,1 3 1,-2 2 5,2 2 0,-2 2-64,2 4 0,-2-3 55,2 3 1,-6-2-216,0 5 1,-5 1 126,2-1 0,-3 0-89,0-3 0,2-1 96,0-2 0,2-2 44,-2-5 0,0-6-22,4-3 0,-1-6 2,4 0 0,3-2 218,-1-1-214,1 0 1,0-1 562,0-2-330,4 2 1,-1-3-157,6 4 0,-1 0-99,4 0 0,0 0-199,3 0 1,1 0-228,-1 0 1,4 0 102,-1 0 377,0 0 0,2 4 0,0 1 0</inkml:trace>
  <inkml:trace contextRef="#ctx0" brushRef="#br0" timeOffset="41">14022 10894 8016,'-5'0'635,"-3"4"1,6-2-478,-5 4 0,4-3 1,-3 3 1,0-2-13,-3 2 1,-1 0-5,1 3 0,-1 2-87,-3 1 0,-1-2-34,-5 3 1,4 0 75,-1 0 0,1 0-149,-4-1 0,0-1 90,1 1 0,-1-2-22,0-4 0,1 2 59,-1-2 0,1-1-14,-1 2 1,0-5-12,1 1 0,-4 1 9,0-1 0,-4 1 66,2-1 0,0-1-57,-1 5 0,0-2-131,-3 1 1,1 2 128,2-2 1,0 0-125,3 0 1,-1-1 45,1 1 0,3 2-165,-3-1 0,-1-3 171,2-1 0,2 1-15,3-1 0,2 0 211,-2-3 0,0 0-127,3 0 0,1 0 88,3 0 1,-4 0-116,1 0 1,-2-3 161,2 0 1,1 0-189,-5 3 1,1 0-5,-4 0 0,0 0 7,1 0 0,-2 0-142,-2 0 0,3 0 27,-3 0 1,-1 0 61,1 0 1,1 0-51,2 0 1,-3 0 52,1 0 1,-1 0-13,3 0 0,2 0 57,1 0 1,-3-3 108,3 0 0,-3-1-84,7 1 1,-5 0 110,2-3 0,0 4-67,0-1 0,3 1-43,-4-1 1,4 2-19,-4-2 1,4 2 36,-4 1 0,5-3-155,-2 0 0,3-1 16,1 4 0,-1 0 26,1 0 1,3 0-7,0 0 0,3 0-16,-4 0 0,4 0-278,-3 0 164,4 0 0,-6 0 0,6 0-43,-5 0-568,5 0 279,-6 0 1,6-3-131,-4 0 1,4-1-6,-1 1 662,2 2 0,1-7 0,0 2 0</inkml:trace>
  <inkml:trace contextRef="#ctx0" brushRef="#br0" timeOffset="42">12570 10884 8317,'-10'0'672,"1"0"-334,0 0 0,-1 1-317,1 3 1,0-1 94,-1 6 0,0-1-306,-2 8 0,-3-4 61,-3 4 1,-4-1-91,0 4 0,0-2 259,4-1 1,0-3 34,3-3 0,-2-2 35,5-2 0,2-1-218,4-2 611,4-2-217,-2 4-104,4-5 63,0 0-136,4 4 0,0 1 48,2 4 0,3 4-20,-3-1 1,2 5-2,2-2 0,2 3-18,0 0 1,1 0-236,-4-3 0,0 2 131,1-5 0,-1 4-358,0-4 1,1 1-86,-1-4 0,0 0-273,1 1 1,-1-1 206,0 0 495,1 1 0,-1-1 0,0 0 0</inkml:trace>
  <inkml:trace contextRef="#ctx0" brushRef="#br0" timeOffset="43">14274 5056 8361,'-10'-19'-367,"2"2"364,2 1 0,-2 2 261,5 1 0,-1 3 170,1-3-1,2 7-361,-3 2 0,5 5 93,2 2 0,1 8 195,2 7 1,4 6-104,-1 7 1,1 5-37,6 5 0,-4 3-291,4-1 1,-4 2 33,4-2 1,-1 5-17,4-5 1,-4-3-37,1-9 0,-4-4 307,4-6 0,-5-4-103,2-11 1,-3-3 299,-1-6 1,-2-5-95,-1-4 0,-1-8-126,1 1 1,1-6 15,-3 1 1,3-1-50,-1-3 1,-2 3-468,-1-3 1,1 0-250,-1 3 1,2-2-383,-2-1 1,-2 5 440,2 1 1,1 2-377,-1 2 0,4-1-53,0 0 929,1 5 0,5-4 0,2 4 0</inkml:trace>
  <inkml:trace contextRef="#ctx0" brushRef="#br0" timeOffset="44">14823 4981 8268,'-6'3'608,"-1"1"-265,5 3 0,-3-2-122,2 4 0,1 2 1,-4 1 0,3 2-170,-3 5 0,-1 0-7,-2-1 0,0 5-129,-1 2 1,1 1-40,0-1 1,-4 0-266,1-3 1,3 0-429,2-3 1,2-2 390,-1-1 1,2-3 424,4-4 0,-4 1 0,-1-1 0</inkml:trace>
  <inkml:trace contextRef="#ctx0" brushRef="#br0" timeOffset="45">14814 4925 8361,'0'-9'286,"0"0"1,1 1 52,2 1 0,-1 4 211,4 6 0,0 8-243,3 7 0,1 5-23,-1 5 1,0 7-325,1 2 1,-1 3-77,0-3 1,2 2 93,1-1 0,-2-3 60,3-7 0,-3-9-240,0-3 0,-1-9 99,0-4 0,0-3 137,1-3 0,-2-3-79,-2-7 1,3-2-109,-3-7 1,2-1-291,1-1 1,-2-3 362,-1 2 1,-3-5-344,3-1 1,-1 0 124,1 3 1,3 1 297,-3 2 0,2-2 0,2 3 0</inkml:trace>
  <inkml:trace contextRef="#ctx0" brushRef="#br0" timeOffset="46">15242 5168 8361,'-6'9'-386,"-1"0"476,1 0 0,-2 1 189,2-1 0,-1 0 5,3 1 1,-2-1-23,3 0 1,0 1-190,3-1 0,-3 0-26,0 1 1,0-1-200,3 0 1,0 0 158,0 1 1,4 2-131,2 1 1,-1-1 31,1-3 0,4-3 51,2-3 1,4-2 297,-4-1 1,4-1-93,-4-2 1,4-6 271,-4-3 1,0-2 5,-2 2 1,-2-1-35,-2-3 0,-2-1-174,-4 5 1,0-5-171,0 2 1,-1 2-174,-2 0 0,-3 4 146,-6 3 1,0-2-804,-3 5 1,3-1 380,0 1 1,-2 2-1868,2-2 2250,0 2 0,-2 5 0,0 1 0</inkml:trace>
  <inkml:trace contextRef="#ctx0" brushRef="#br0" timeOffset="47">15847 8380 8300,'-28'-10'-510,"0"1"1,-3 0 629,0 0 1,1-4 442,5 1 1,-2-5-362,3 2 1,-4-4 3,-3-3 0,5-2-365,-2-3 0,5-6 364,-2-1 0,5-4-299,-2-5 0,6-1-393,4-5 1,3-3 399,5 26 1,1-1-1,1-1 1,0-1 64,2 1 1,0 0 0,1 1-1,-1 0-174,3-19 1,7-1 132,5 1 0,7 0 20,3 3 1,6 6 259,3 6 0,6 2-116,4 1 1,-20 14-1,1 2-6,1 0 0,1 2 0,1 1 0,0 1-203,1 5 0,1 0 0,-2 1 1,1 1 151,0 2 0,1 1 0,0 4 0,-1 3-63,-1 2 0,0 3 1,-1 2-1,-1 3-109,-1 1 1,-3 3 0,0 3 0,-2 2-113,1 1 0,-1 1 0,0 1 0,0 1 195,-1 1 1,-1-1 0,-1-1 0,-3-1-53,-2 0 0,-2-1 0,0-2 0,-1-1-83,6 24 0,-4-4 503,-5-2 1,-5-7-111,-1-6 0,-5-1 112,-8 1 0,-2-2-68,-7 2 1,-3-2 132,-6-1 1,-5-4-106,-4-3 1,-5 1-128,2-3 0,-3-3-349,0-6 0,-1-2 202,0-2 0,-1-2-1581,1-4 1570,3-4 0,7 0 0,1-2 0,3 1 0,2-3 0,0-2 0</inkml:trace>
  <inkml:trace contextRef="#ctx0" brushRef="#br0" timeOffset="48">15540 13324 8316,'0'-6'-89,"0"-1"1,0 4-29,0-3 0,1 3 341,2-3-178,-2 4 273,3-2 0,-1 8-125,0 2 0,4 10 48,-4 6 1,4 9-18,-1 6 0,-1 5-494,1 4 1,0 4 282,0 0 0,2-2-131,-2-4 0,3-2 101,0-8 0,0-4-112,1-11 0,-1-6 272,0-3 0,-3-5-104,1-5 0,-1-5 197,3-5 0,0-3-115,1-6 0,-1-2 488,0-1 1,1-1-382,-1 1 0,0 3-85,1-3 1,-1-2-52,0-1 1,4 2-160,-1-2 1,0 0-190,-2-3 0,2 1 87,1 2 0,2-2-111,-2 3 0,-1 1 34,-3 1 0,0 2-418,-3 2 1,2 4 64,-2 5 0,-1 1-634,2 5 1232,-1 0 0,-1 3 0,-1 0 0</inkml:trace>
  <inkml:trace contextRef="#ctx0" brushRef="#br0" timeOffset="49">16210 13342 8261,'-6'-3'0,"0"0"-284,4-4 305,-2 6 1,3-3 71,-3 4 0,3 1-63,-2 2 0,-1 5-7,1 5 1,-4 3-39,1 0 1,-3 2 62,0 4 1,0-1-110,-1 4 1,0-1 98,-2 4 1,1 0-142,-1 0 0,2-3 6,0 0 1,2-8-184,2 2 0,-2-6-181,5-1 461,0-6 0,7-2 0,2-4 0</inkml:trace>
  <inkml:trace contextRef="#ctx0" brushRef="#br0" timeOffset="50">16154 13342 8261,'0'-9'-367,"0"4"0,4 6 776,3 8 1,1 6-253,1 7 0,4 1-44,-1 5 1,2 1-109,-2 2 0,-2-2 112,3 2 0,0-3-141,0-3 1,-1-2 120,-3-5 0,0-6 114,-3-3 0,2-6-40,-2 0 0,2-6 119,-2-3 0,2-5-182,-2-2 1,2-4 44,2-2 0,1 0-216,-2-2 0,3 1 138,-6 1 0,2 0-583,2-3 1,-1 2 242,0-1 0,1 2-551,-1 3 1,-1 0 13,-2 3 802,3 1 0,-8 3 0,3-1 0</inkml:trace>
  <inkml:trace contextRef="#ctx0" brushRef="#br0" timeOffset="51">16620 13566 8244,'-6'1'0,"-1"2"89,5-2 0,-5 7 177,4-1 1,0 1 21,3 1 0,-3 0-57,0 1 0,0 0-253,3 3 1,-3-2-20,-1 4 1,1 0-40,3 0 1,0-1 214,0-5-135,0 5 0,-4 0 0,-1 5 0</inkml:trace>
  <inkml:trace contextRef="#ctx0" brushRef="#br0" timeOffset="52">11694 13417 8050,'0'-6'-504,"0"0"1808,0 3-1041,-4-5 1,-1 7 1,-4-2 1,-2 2-213,-1 1 1,-3 0 151,-7 0 1,-3 3-37,-6 0 1,-2 0-32,-4-3 1,-4-1-120,1-2 0,-5-3-178,2-6 1,-2-4 243,2-6 1,1-1-527,1-5 0,3-1 391,-2-2 0,2-4-90,21 16 1,0-2 0,-11-21-48,7-5 0,2-1 27,11 21 1,0 1 0,-1-24 96,7 22 0,1 0 0,1-1 0,0 0 31,1-2 0,1 0 0,2 0 0,2 0 13,3-2 1,1 1 0,3 4 0,1 0-216,2-2 1,2 1 0,2 5 0,2 1 286,0-1 0,2 1 1,3 2-1,1 2-47,3-2 0,0 1 0,1 2 0,0 0 49,1 2 1,-1 1 0,1 0-1,1 1-53,-1 4 1,2 1 0,0 1 0,0 0 77,2 2 0,1 3 0,-3 0 0,-1 2-50,-1 2 1,-1 2-1,-1 3 1,-1 3-30,-1 5 1,-2 3 0,-1 1 0,0 2-12,-1 4 1,-1 2-1,-2 1 1,-1 2-7,-2 1 1,-1 2 0,-1 0 0,-2 1-45,-2 1 1,-1 0 0,0 0 0,-1 0 58,-1 2 0,-2-1 1,0-4-1,-2 0 80,-1-1 0,-1-1 0,-1-2 0,-1-1-84,-2 20 0,0-2 275,0-1 1,-5-3-148,-4 0 0,-6-2 165,-6 0 1,-4-2-51,-6-2 1,-3-2-189,-7-4 1,2-3-58,-5 0 1,-3-5 59,21-9 1,-1 0 0,1-3 0,0-1-360,0 0 1,0-1 0,-26 3-96,26-5 0,-1-2 0,-24 3-1363,5-5 1764,3 0 0,2 1 0,4-2 0,0-4 0,-1 0 0</inkml:trace>
  <inkml:trace contextRef="#ctx0" brushRef="#br1" timeOffset="53">3045 6508 9045,'-24'-4'-138,"0"3"344,2-2 1,-2 1 437,-8-1 0,-1 2-360,-4-2 0,-5-1-356,-5 0 1,21 1-1,-1 0 192,-3 2 0,-2-1 0,1-1 0,0 0-210,-3 1 1,0 1 0,2-3 0,1 1 60,0 0 1,0-1-1,-1-1 1,0-2 20,-4 0 0,0-2 0,4 1 0,0-1-125,-2 0 0,0-1 0,2-1 1,0-1 91,-1 1 0,1-2 0,-3-4 0,1 0-61,0-1 0,0-2 1,2-1-1,1-2 62,2 0 1,2-1 0,1 1 0,1-1 17,3-2 1,1-1 0,2 1 0,3 0 174,2 0 0,3-1 0,-7-22-215,12 5 1,3-1 126,6 1 0,7 0-52,9 0 1,-6 21 0,1 1 3,2 0 0,2 0 0,4-3 0,2 0-322,1-3 0,2 0 0,6-2 1,1 1 336,2-2 0,2 0 0,2-1 1,2 2-257,-1 1 0,2 2 1,-14 8-1,0-1 1,2 2 227,0 1 0,1 1 0,1-1 1,1 0-1,1 0 0,0 1-52,1 0 0,0 2 0,1 0 0,-1 1 0,1 0 0,0 1 24,-2 3 0,0 1 0,0 0 0,1 0 0,0 1 0,0 0-5,1 1 0,0 1 0,0 1 0,2 0 0,1 1 0,-1 1 5,1 0 1,-1 1 0,0 0 0,-1 2 0,1 0 0,-2 2-10,-1-1 0,-1 1 0,0 1 0,16 4 0,-1 1 56,-1 3 1,-2 1-1,-2 1 1,-1 0-88,-6 1 0,-1 1 0,-3 0 1,-1 0 173,-6 1 0,-1 0 0,-3 1 0,0 0 42,18 13 0,-8 3 331,-5-3 0,-9 0-109,-6-3 1,-6 3 83,-1 0 0,-5 4-209,-1-1 0,-12 2-25,-10 2 1,-9 0-136,13-18 1,-1 0 0,-5 0-1,-1-1-57,-2 1 0,-2 0 0,-3 1 0,-2 0 18,0 1 0,0 0 1,-4-1-1,-1 0-66,-1 1 1,-1 0 0,-3-1 0,-1 0-242,1 1 0,-2-1 0,1 0 1,-1-1 121,3-3 1,0 0 0,-1-1 0,1-1-29,-4-2 0,1-1 1,6-1-1,2-1-136,0-4 1,1 0 0,7-1 0,0-2-1382,-19-3 1680,1 0 0,6 1 0,1-2 0,3-3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29.799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4674 17970 13431,'-9'0'-547,"-1"-1"0,1-2-1108,0-3 1431,4 1 1,-3-3 214,5 2 1,0 1 806,3-1-358,0-1 1,4 2 43,3 2 0,2 2-314,3 1 1,3 0-11,3 0 0,5 4-50,2 2 0,0 3 171,3 0 1,-1 0-254,7 1 1,4-1-93,5 0 1,5 0-8,-22-6 0,1 0 1,-1 1-1,1 0-218,2-1 0,1 0 0,0 0 0,0-1 354,-1 1 0,1 1 0,1-1 0,2 0-20,-1 1 0,1 1 0,-4 0 0,0-1 70,0 1 0,1 0 0,21 5 71,-24-4 1,-1 0-1,25 5-67,-23-5 0,0 0 0,22 4-24,-22-7 1,0 0 0,0 1 0,-1-1 1,3-1 0,-1-1 1,0 1-1,1 0-74,3 0 0,-1-1 0,-2 0 0,-1-1 73,2 2 1,0 0 0,0-2 0,-1 0 25,0-2 0,-1 0 1,1 1-1,0-2 48,0 1 0,-1-2 1,0-1-1,-1-1 120,2 1 1,-1 0 0,1 0-1,0-1-43,0 1 0,-1 1 0,1-1 0,-1-1-44,-1 0 1,0 0 0,-1 1 0,1 1-125,-2-1 1,1 0 0,23-4 35,-3 3 1,0-3-201,3 0 0,-10 4-75,1 2 0,-9-1-19,-1 1 1,0 0-184,-3 3 0,-2 0-128,-8 0 0,-3 3-759,-3 0 1,-1 4 663,-2-1 0,-3 2 502,0 2 0,-4 3 0,3 2 0</inkml:trace>
  <inkml:trace contextRef="#ctx0" brushRef="#br0" timeOffset="1">4395 3436 10014,'-11'-9'-247,"-1"3"0,2-1 195,-3 4 0,3 0 66,1 3 0,-4 0-107,1 0 1,-2 5 17,2 4 0,2 1 23,-3 2 1,3 1 6,0 0 0,5 2-152,2-2 0,2 3 204,1 0 0,1 0-140,2 0 1,3 2 109,7-3 1,0 0-2,3 0 0,1-3 36,-1 4 0,1-5 89,-2 2 1,-2 0 78,-3 0 0,-1-1 72,0-3-33,-3 1 1,-2-1-86,-4 0 1,-2 1-138,-5-1 1,0 0-68,-8 1 1,-4-1-248,-3 0 0,-4-3-60,2 1 1,-3-2 376,-1 1 0,0-2 0,0-4 0</inkml:trace>
  <inkml:trace contextRef="#ctx0" brushRef="#br1" timeOffset="2">4525 3119 7545,'0'6'26,"0"1"0,0-3 73,0 5 0,4 0 334,2 10 0,3 0-93,0 8 1,1 5-298,3 8 0,-3 5-272,3 5 0,-8-23 0,0 0 169,0-1 1,-1 1 0,2 19-79,1-2 0,-5-9 259,1-4 0,1-5-671,-1-1 159,0-9 157,-3-2 157,0-10 1,0-5 6,0-2 1,0-6 302,0-3 1,0-5-268,0 2 0,-3 0 68,0 0 0,0-1-53,3-2 1,0-1 300,0 0 0,1 4-97,2-1 0,-1 5 37,4-1 1,-3-2-26,4 2 0,-1-1-47,3 4 1,0 3-61,1 0 0,2 3-16,0 0 0,4 2 0,-4 1 1,4 2 41,-4 5 0,4 0-182,-4 8 0,-2 1 79,-4 3 0,-4 0-166,1 3 0,-2 2-143,-1 4 1,0-1-133,0-3 0,-3 3 97,0-2 0,1-2-75,5-1 1,-1-4 405,4-2 0,0-3 0,4-4 0</inkml:trace>
  <inkml:trace contextRef="#ctx0" brushRef="#br1" timeOffset="3">5158 3510 8036,'0'-9'0,"-1"0"4,-2-1 1,1 1 89,-4 0 1,3 2 3,-4 1 1,0 4 7,-5-1 1,1 2 2,-1 1 0,-1 1 121,0 2 0,-2 5-113,2 5 1,1 3 26,3 0 1,3 2-18,3 0 1,2 1-217,1-1 0,0 2-65,0 2 1,4-4-104,3 1 1,1 0 150,1-4 1,5-1-62,1-2 1,0-6-89,0-3 1,0-2 85,0-1 1,2-4 221,-5-2 1,1-2-166,-4-2 1,0-3 179,0-3 1,-3 0-47,-3 0 1,1-1-30,-1 1 0,0 2 83,-3-2 174,0 5 389,0-3-407,0 9 0,0 2 24,0 6 0,0 6-28,0 3 1,0 5-340,0-2 1,0 3 105,0 0 0,0 1-138,0-1 1,3 1-184,0 0 0,1-5-262,0-1 0,-2 0-114,4-1 1,-1-2 701,1-4 0,2-4 0,-2 2 0,3-4 0</inkml:trace>
  <inkml:trace contextRef="#ctx0" brushRef="#br1" timeOffset="4">5354 3454 8036,'0'-9'149,"0"0"125,0-1 1,1 2-135,2 2-51,-2 2 98,7 4 1,-4 5-70,3 4 1,0 5-122,-4 4 1,3 2 83,-3 2 1,3 2-138,-2 3 0,0 0 49,-1-2 0,-2 1 39,2-4 1,-2 3-19,-1-4 0,3-3-211,0-6 128,0-1 0,-2-3 73,2-2 1,-2-6-92,3-6 0,1-5 83,1-2 1,-1-3-31,1 0 0,0-2 52,4 0 1,-4 2 2,0 1 0,0 2 69,4-2 0,-1 4 170,0-2 0,1 6 99,-1 1 0,3 0-119,1 0 0,-1 2-212,-2 4 1,2 0 125,0 0 1,2 3-153,-2 0 0,-1 0 21,1-3 0,-1 0-175,2 0 1,-3 0 141,3 0 1,-3-1 49,-1-2 1,-3-2 153,1-4 0,-5 0-106,1-1 1,-2 1 2,-1 0 0,-4-1-9,-3 1 0,-1 1-76,-1 1 0,0 0 37,-1 4 1,1 0-99,0 3 1,2 1 44,1 2 0,4 2-181,-1 5 0,2-1-279,1 0 0,0 4 182,0-1 1,1 2-299,2-2 1,2-1 202,5 5 1,-1-5-184,0 2 1,4-3 114,-1-1 1,5 1 450,-2-1 0,7 0 0,2 1 0</inkml:trace>
  <inkml:trace contextRef="#ctx0" brushRef="#br1" timeOffset="5">6024 3520 8036,'5'-14'0,"3"1"242,-5-3 1,3 0 417,-3 3 0,0-2-87,-3 2 1,0 1-174,0 2 0,-4 1-211,-2 0 0,-3 4 41,0 2 0,0 2-210,-1 1 0,1 3 8,0 0 0,0 7-64,-1-1 0,4 4 64,0-1 0,4 3-162,-1 3 0,2-2-131,1-1 0,1 1 98,2 3 1,2-2-21,4-1 1,1-3 40,-1-4 0,3 0-112,1-3 0,3-2 69,0-4 0,1-5 108,2-4 0,0-9 71,-1-7 0,1-5 157,-1-1 1,-2-7 49,0 1 1,-6 0-90,-1 3 1,-4 1 45,-5-1 1,0 2-43,0 4 1,-1 7-5,-2 3 1,-2 6 30,-4 3 0,3 4 138,-1 5 0,4 1-93,-3 2 0,4 7 113,-1 9 1,-1 5 46,1 7 0,-1 2-51,4 4 1,0 1-385,0 3 1,2 1 251,1 5 1,0-4-1288,6 1 0,-1-5-104,8 1 1,-1-4 1229,4-5 0,3-2 0,1-8 0,2 0 0,1-5 0,-1-1 0</inkml:trace>
  <inkml:trace contextRef="#ctx0" brushRef="#br1" timeOffset="6">7086 3352 9112,'3'14'290,"0"5"0,4 5-54,-1 7 1,2 2-272,2 4 0,-1 4 98,0-1 1,-2 0-539,-1-3 1,-1-4 203,1-6 1,2-7-208,-1-7 105,-3-7 335,4-2 1,-6-9 125,4-5 1,-4-3-126,2-6 1,-3 0 181,-1-3 1,0 2-78,0-1 1,0 0 207,0-1 0,0 3-44,0-3 0,0 2 12,0 2 0,0-1-64,0 0 1,0 2-33,0 1 1,0 3 83,0 3 1,1 4 183,2 0-373,-2 4 1,7-2 99,-2 4 1,3 0-189,0 0 1,0 3 30,0 0 0,1 4-66,-1-1 1,1 3 110,3 0 1,-3 0-32,3 1 0,-4 2-78,-3 0 1,1 5 49,-4-1 0,1 1-82,-4 2 0,0-1 62,0 1 1,0 0-72,0-1 1,0 0 39,0-3 0,0-1-124,0-5 0,0 0-138,0 1 113,0-5-42,0-1 163,4-16 1,-2 3-11,4-9 1,0 0 0,4-4 0,0 2 187,2-5 0,-1 4 19,1-1 1,1 3 142,0 0 0,0 4-117,0-1 0,-3 8 80,3-1 0,-3 5 102,-1 1 1,-1 6-69,-1 4 0,0 2-139,-4 3 1,0 4 55,-3 6 1,0-2-349,0 5 0,0-4-31,0 1 1,0-3-25,0 0 1,0-4-108,0 1 0,1-2-373,2 2 1,-1-6 61,5-4 1,-4-3-19,3 0 692,0-2 0,3-1 0,1 0 0</inkml:trace>
  <inkml:trace contextRef="#ctx0" brushRef="#br1" timeOffset="7">7719 3585 7672,'0'5'1223,"0"-1"-1135,0-4 0,4 0-123,2 0 0,2 0 81,2 0 0,0-3 41,2 0 0,-1-4-6,1 0 1,2-1 203,-2-1 0,0-2-111,-2-1 1,-2 2 42,-2-3 1,1 2-100,-3-2 1,-1 3 30,-3-2 1,-1 1-148,-2 2 1,-4 3 95,-5 0 1,-3 4-316,-3-2 0,0 3 121,3 1 1,-2 1-64,5 3 0,-1 2 95,4 6 1,0 2-126,-1 1 0,5 6 22,2-3 1,3 4-79,3 0 0,0-2-91,7 1 0,-2 1 67,7-3 0,2 1-211,5-4 1,-2-3 134,5 0 0,-3-7 87,3-3 1,-1-2 257,0-1 0,-1-4 0,-4-2 0,-1-7 0,1-1 0</inkml:trace>
  <inkml:trace contextRef="#ctx0" brushRef="#br1" timeOffset="8">7979 3361 7837,'0'-5'2172,"0"1"-1728,5 4 0,0 3-201,4 0 1,-1 7-146,-1 0 0,1 2-54,-2 1 1,-1 1-237,1 5 0,-3-1-177,4 1 0,-5 0 251,1-1 1,1 1-156,-1-1 0,0-3 84,-3-3 1,1-2 210,2-4-60,-2 2 1,7-8 84,-5 0 0,3-4-13,-3-5 0,3-5 182,-3-1 0,5-3-70,-2 0 1,-1-1 52,1 0 1,-3 1-54,3-1 1,0 1-60,0 3 0,2-2 80,-2 5 1,3-4-30,0 4 0,-3 1 84,0 4 1,1 2-122,2 2 0,0 2 12,0-2 0,4 5-164,-1 1 0,1 8 111,-4-2 0,0 6-135,1 1 1,-4 1 88,0 2 1,-3 3-79,3 0 0,-3 0-22,4 0 0,-5-2-139,1 1 1,-2-2 61,-1-3 0,0 0-27,0-3-74,4-5 190,-3-4 0,4-4 25,-2 0 0,-1-7-25,5-3 1,-2-5 76,1-1 1,2-4-25,-2-2 1,3-3 96,0 3 0,1 1 5,3 2 0,-3 0 178,3 1 0,0 2 215,-1 1 0,2 6-176,-2 0 1,2 6-126,1 0 0,-1 3 5,-5 3 1,0 6 169,1 7 0,-1 1-290,0 2 0,-2 0-392,-1-1 0,-4-2-59,1-1 0,1 1-432,-1 3 1,0-2-543,-3-1 0,3 1 1367,0-1 0,5 1 0,-3 2 0</inkml:trace>
  <inkml:trace contextRef="#ctx0" brushRef="#br1" timeOffset="9">9162 3808 7847,'-3'-6'1121,"0"0"1,-4 3-1061,4-4 1,-3 4-62,3-3 0,-4 4 0,2-2 0</inkml:trace>
  <inkml:trace contextRef="#ctx0" brushRef="#br1" timeOffset="10">5363 4385 8165,'9'0'346,"6"-4"-281,3-2 0,15-2 77,10-2 1,-15 5 0,2 0-623,3-1 1,2 0 0,6 0-1,1 0 520,1-2 1,1 1 0,1 1 0,0 1-315,-2 1 1,1-1 0,0 1 0,1 0 316,1 2 0,1 1 0,0-1 0,1 1-58,-1 0 0,-1 2 0,0-1 0,0 1 25,-2 0 0,-1 1 0,3 0 0,0 1-48,2 1 0,0 1 1,0 0-1,0 0 85,-3-1 1,0 1-1,0 0 1,1-1-6,-3 1 0,1 0 1,-2-1-1,-1 1-48,0 0 0,-1-1 1,-4 0-1,0 0 23,0 0 1,0-1-1,-2 0 1,-1 1 106,0-2 0,-1-1 0,1 1 0,-1-1-167,1-1 1,0 0 0,-3 0 0,1 0 135,-2 0 1,1 0 0,-2 0 0,-1 0-46,26 0 1,-26-1 0,0-1 301,23-1 0,-6 0-426,-7 3 0,-3 0-281,-7 0 0,0 0 520,-2 0 0,-2 0-432,-4 0 1,-5 0-572,-2 0 840,-1 0 0,-2-4 0,0-2 0</inkml:trace>
  <inkml:trace contextRef="#ctx0" brushRef="#br1" timeOffset="11">8696 4255 7929,'0'-9'0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3.533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7030 5587 7792,'14'0'229,"3"0"-161,-5 0 1,6 1 42,0 2 0,2-2-49,5 2 0,-2 1 36,5-1 1,-2 1 32,9-1 0,0-2-29,5 2 1,4-2-251,5-1 0,0 0 295,4 0 1,-3 0-42,-22 0 0,0 0 0,22 0 28,3 0 0,-8 0 14,-1 0 0,-4 4-131,3-1 1,-7 1 117,-2-1 0,-1-2 27,-2 2 0,1 1-24,-1-1 0,-1 1-56,4 0 0,-4-2 20,1 4 0,-1-3-15,1 3 1,-2-3 17,2 3 0,-2-2 3,-1 2 0,4-3 83,2 3 1,1-3-81,0 3 1,1-4-141,-2 2 0,3 0 138,3-1 0,-1 3 61,1-3 0,3 0-46,0-3 1,4 0-3,2 0 1,-1 0 66,1 0 0,3 0-255,1 0 0,-25 0 1,0-1 145,1 0 0,1-1 0,-3 0 0,0 0-21,0-1 1,1 0 0,-1-1 0,0 0 108,1 3 0,0-1 0,0-1 0,1 0-56,1 2 1,-1-1 0,-2-1-1,-1 0 13,0 1 0,0 1 0,1-1 0,-1 0-57,1 0 1,-1 0 0,26 1-110,-26 0 1,0-1-1,23 1-210,1 1 1,-7 0 134,-2 0 0,-1 0-245,-3 0 1,-3 4 140,-9 3 0,1 1-931,-4 1 1,-1 1 480,-2-1 0,-3 4 670,-1 3 0,-3-2 0,4 2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3.661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4078 15475 17107,'0'-7'3276,"-1"2"-5239,-2 1-696,2-3 2777,-3 6 0,5-6 1130,2 3 1,2 1-763,4 3 0,5 0-300,1 0 1,4 0-167,3 0 0,6-3-121,6 0 0,6-1 376,4 1 1,2-2-5,4-5 0,2 0 62,-25 4 0,1 0 0,0 1 0,0-1-410,0 0 1,0 0 0,-1 1-1,-1 0 49,0 0 0,1 0 0,21-3-239,2 2 1,-2 1 359,-2 2 1,-2 1-251,-1-1 0,-1 3 42,2 3 1,2 2-21,1 1 0,-4-1-22,4-2 0,-3-2 4,3 2 1,4-2 81,2-1 1,-26 0 0,0 0-140,1 0 1,0 0 0,-1 0 0,0 0 178,1 0 0,0 0 0,0 0 0,0-1 12,4 0 1,1-1 0,-4 0 0,1 0 35,1-1 0,0 0 0,-1-1 1,-1 1-35,0 1 0,1 0 0,-1-1 1,1 0 61,-1 2 0,1-1 0,-1 0 0,0 0-101,20-1 0,3 2-147,-5-2 1,3 2 75,-6 1 0,0 3 25,-3 0 1,1 3-59,5-3 1,-2 3 13,-1-2 1,1 0 30,-1-1 1,1-1 116,2 4 1,2-3-171,1 3 1,0-3 192,-4 4 0,1-2-80,-1 1 1,0 1 102,-3-4 0,-1 4-55,-5-4 0,-1 1 18,-2-1 0,1-2 350,-4 2 1,0-5-263,-3-1 0,0-4 138,0 0 0,-1 0-144,-2 1 1,-3-2 100,-7 2 1,2 0-155,-5 0 1,1 4-1159,-4-1 322,0 2 0,-4 5-1679,-1 2 2370,-3 7 1,-6 5 0,0 6 0</inkml:trace>
  <inkml:trace contextRef="#ctx0" brushRef="#br1" timeOffset="1">1844 15065 8576,'-18'0'0,"2"0"0,4-4 236,6-2 0,2 0 48,4 0 1,8 4-276,4-1 0,7 2 40,6 1 1,1 0-11,8 0 0,1 0 157,5 0 1,4 0-371,5 0 1,3 4 224,-24-1 1,0 0 0,2 1 0,0 1 51,1-1 0,0 1 0,2-1 0,-1 0-100,3-1 0,-1 0 1,-3 1-1,0 0 41,0-2 1,0-1-1,-2 0 1,0 0 6,-1-2 1,0-1-1,23-4 75,-1-7 1,-8 3-101,-4-3 0,-6 2 30,-8-1 1,2 4-6,-4-1 1,-7 3-244,-6 0 210,-6-3 1,1 7 127,-4-4 0,-3 3 270,0-3 1,-7 3-522,0-4 1,-5 1 129,-1-3 0,-1-3-139,-2-1 0,0-2 29,1 2 1,-4-3-167,0 0 1,2-2 87,4 0 1,0 2 87,3 1 1,1 3 499,2 0-327,5 2 1,2 5 90,6 1 1,3 3-19,7 1 0,4 5 77,5 1 0,5 5 31,1 2 0,5 7 109,7 2 0,-1 4-576,1 2 0,-2 3 375,0 0 0,-2 0-203,-2-3 1,-6-5 316,-6-5 339,-7 1-394,-6-9 0,-7 3 67,-8-7 0,-5 1-183,-11-4 0,-6 5 12,-6 2 1,-6 0-697,-4 6 0,-1-4 440,-2 3 0,22-6 0,1 1-490,-1 1 0,0 0 1,0 0-1,1 0-23,-19 7 0,2 1-383,7-1 1,4 1 1009,9 0 0,1-3 0,11-1 0,3-3 0,4 1 0</inkml:trace>
  <inkml:trace contextRef="#ctx0" brushRef="#br0" timeOffset="2">1881 16154 21447,'-16'-9'-1639,"1"0"1,8 2 44,0 1 1,6 4 2585,4-1 0,8 2-443,7 1 1,6 1-209,7 2 0,2-1-19,5 4 0,4 1-434,4 2 1,-16-4-1,0-1 73,6 1 1,0 0 0,2-2 0,1 0 11,3 0 1,0 0 0,0 0 0,0-1 306,0 1 0,0 0 0,0 1 0,0 0-393,0-3 0,-1 1 0,-3 0 1,-1-1 20,-2-1 1,-2 0 0,-3-2 0,-2 0 396,22-4 0,-4-6 46,-2 0 1,-8-1 38,-8 4 1,-8 4 1098,-8 2-1010,-2-2 671,-4 4 0,-6-7-1492,-7 5 1,-5-4 304,-4 1 0,-2 1-510,-4-2 0,-2 1 147,-4-3 0,-1-5-350,-2-1 0,2 0-206,-2 0 0,2 0 173,1 0 0,5-3-193,1 3 1,3 1 904,4 2 0,2 2-140,7 0-223,2 5 1,12 2 638,5 6 0,4 2-13,5 5 1,3 3 118,6 3 1,2-2 139,4 2 1,-2 0-261,3 6 1,-3-3 46,5 3 0,-6-5 87,-3-2 0,-4-3 144,-5 0 1,-2-5-715,-11-1 1,-2-2-8,-7 2 0,-5-1 1443,-4 1 0,-6 6-208,-7-3 1,-5 6-767,-8 1 0,-2 2 109,-3 0 0,-3 5-767,-3 2 0,2 2-360,1 1 801,21-13 0,0 2 0,0-2 0,-1 1 0,1 0 0,1 1 0,-20 14 0,3 2 0,1 2 0</inkml:trace>
  <inkml:trace contextRef="#ctx0" brushRef="#br0" timeOffset="3">2272 17272 13179,'-5'-1'-629,"2"-3"413,2-1 0,9-1 834,4 0 1,10 1-241,6-1 1,8-2-225,8 5 1,-17 1 0,2 1-516,2 1 0,1 0 0,1 0 0,1 0 342,0 0 1,0 0 0,1 0 0,0 1 71,3 0 0,-1 1 1,0 0-1,-1 0-92,0 1 0,0 1 1,-5 0-1,-1 0 55,-3-1 1,-1 0 0,18 2-307,-4 1 1,-7-4 132,-5 2 1,-5-8 204,-7-2 0,-3-2 190,-4-1 0,-3-1 19,-3 1 0,-2 0-162,-1-1 1,-5 0 379,-5-2 1,-3 1-772,-6-1 1,1 1 235,-1-2 1,-4 2-275,-2-5 0,2 4-50,-2-4 1,4 5-65,-1-1 0,3-2 81,0 2 0,2-1 78,5 4 424,0 4-85,11 1 0,2 5 257,8 2 0,5 2-63,8 4 0,2 5-6,4 1 1,3 1-78,0 2 1,4-1-126,-1 5 1,2-3 87,2 0 0,-5-2-154,-2-1 0,-9-3 337,-4-3 0,-8-2-279,-1-2 0,-7-2 392,-2-4 1,-8 3 93,-8 1 0,-6 4-422,-2 1 0,-4 2 15,-3 4 0,-3 1-142,-3 2 1,2 5 9,-2 2 1,3 3-659,-4 3 0,2-1 683,5 4 0,-1 0 0,3 3 0,1 1 0,4-1 0,4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6.944"/>
    </inkml:context>
    <inkml:brush xml:id="br0">
      <inkml:brushProperty name="width" value="0.12095" units="cm"/>
      <inkml:brushProperty name="height" value="0.12095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17197 7644 18063,'-1'5'-418,"-2"-2"1247,-2-1-624,0-2 0,2 0-253,6 0 0,2 0-305,4 0 0,1 0 184,3 0 1,2 0-127,7 0 0,-2 0 32,2 0 1,0 1-126,0 2 0,4-2-263,-1 2 0,2 1 479,1-1 0,1 1 89,2-1 0,-1-2 45,4 2 0,-3-2 43,3-1 1,-1 0 22,1 0 1,4 0 0,-3 0 1,2 0 153,-6 0 1,3-1-38,-3-2 0,3 2 197,-3-2 1,0 2-119,-3 1 0,1 0-104,2 0 1,-2 0 35,2 0 0,-2 0 12,-1 0 1,0 3-296,0 0 1,-1 4-96,-2-4 0,-3 4 17,-3-1 1,3-1 155,-1 1 1,4 0-92,-3 0 0,1 2 60,-2-2 0,-1 3 13,2 0 0,1-3 6,-2 0 0,4 0 40,-3 0 0,1 2 165,-2-2 0,2-1-32,2 2 0,1-4-4,-4 3 0,0 0-73,0 3 0,1-2 8,2-1 1,2-1 69,-3 1 1,0 2-172,1-1 0,0-2 48,3 1 1,-1-4 37,-3 1 0,3 1 0,-2-1 0,1 1-6,-1-4 1,2 0 26,-2 0 0,3 0 16,3 0 0,-2 0-38,2 0 0,1 0 43,-1 0 1,1 0-10,-1 0 0,-2 0-33,2 0 1,-2-4 39,-1 1 1,4-1-23,2 1 1,-2 2-28,-1-2 1,1 2 20,-1 1 0,1 0-34,-1 0 0,-2 0 87,2 0 1,-2-3-48,-1 0 0,1 0-35,2 3 1,1 0-78,2 0 0,3 0-119,-3 0 0,2 0 131,1 0 1,-4 0 41,-2 0 1,-2 0 3,-1 0 0,1 0-18,2 0 1,-2 0 104,2 0 1,-1 0-110,1 0 0,-1 0 104,4 0 0,-4-1-8,1-2 0,2 0 31,-2-3 1,3 3-31,-3-3 1,4 3 2,-1-3 0,2 0-40,1 0 0,1-1 32,-1 4 1,-4-1-58,-2 1 0,-2 2 32,-1-2 1,-1 1-29,-2 2 1,1 0-42,-5 0 1,4 0-5,-3 0 0,6 0 5,-3 0 0,4 0-6,-5 0 0,3 0-44,1 0 1,0 0 55,0 0 1,-3 0-21,0 0 1,-3 0 34,2 0 1,1 0 14,3 0 0,-3 0 7,0 0 0,0 0 3,3 0 0,-2 0-3,-1 0 1,-1 0 3,-2 0 1,1 0 18,1 0 1,2 0-24,-4 0 0,3 0-11,-3 0 0,3 0 12,0 0 0,2 0-124,1 0 0,-1 0 107,-2 0 0,2 0-6,-3 0 0,3 0 9,1 0 1,-3 0-14,0 0 1,-1 0 59,1 0 1,1 0-58,-1 0 1,-1 0 32,1 0 0,0 4-52,3-1 1,0 0 50,0-3 1,-4 3-45,1 0 0,3 0 15,3-3 1,0 1-10,-3 2 1,0-2-4,0 2 0,0-2 52,0-1 0,0 0-26,0 0 1,0 1 3,0 3 0,0-2-32,-1 4 1,0-4 28,-2 1 1,1 1-30,-4-1 0,4 3-3,-2-2 1,-1 3-17,-1-1 0,2-1-9,1 1 1,2-3 107,0 4 0,4-5-48,1 1 0,0 1-21,-1-1 1,-1 3 19,4-3 1,-4 1-35,1-4 1,-2 3 57,-1 0 1,-2 0 39,1-3 1,-5 3 15,3 0 0,-3 1 97,-1-1 1,-1-1-31,2 5 0,-2-5-113,-2 1 0,-2 1-135,-1-1 0,1 1 120,2-1 0,-2-2-291,-1 2 0,-2-2 13,2-1 1,-3 0 25,0 0 1,-2 0-474,0 0-596,-1 5-1432,0-4 2692,1 3 1,-5 0 0,-1 1-1</inkml:trace>
  <inkml:trace contextRef="#ctx0" brushRef="#br0" timeOffset="1">23603 7644 19368,'0'-9'-1365,"4"3"2233,2-1 1,4 2-902,2-1 1,-2-1 1109,3 4 1,0 0-712,0 3 1,-1 4-302,-3 2 0,2 6-316,1 4 0,-1 6 14,1 2 1,-1 4 65,2 3 1,-2 3-684,5 3 1,-1 3 16,4 0 0,-1 2-343,1-2 0,0-3 207,-1 1 0,0-9 497,-3-8 0,3-1 538,-3-1 0,-4-8-68,-2-2 431,-6-6 1,-4 3 822,-8-3 1,-9-1 26,-7 4 0,-6 0-620,-3 4 1,-11 3-232,19-5 0,-1 0 0,-1-1 0,0 1-776,-3 1 0,0 1 1,0-2-1,0 1 483,-2 3 1,1 1-1,-1 0 1,0 0-132,-1 2 0,-1 1 0,1-1 0,0 0 0,-1 2 0,0 0 0,0 1 0,1-1 0</inkml:trace>
  <inkml:trace contextRef="#ctx0" brushRef="#br1" timeOffset="2">16881 3222 8322,'-7'5'-51,"1"-2"1,4 2 32,-1 1 1,2 4 173,1 2 1,0 2-72,0 5 1,1 8-111,2 4 0,2 5 70,5 5 1,-4 0-362,0 2 0,-3 2 301,3-5 0,-1 2-21,2-2 0,0-3 61,-4 0 0,0 0-181,-3-6 1,1 6 170,2-3 1,-2 3-15,2-6 1,-3 3 143,-3-3 1,1 5-77,-4-2 0,3-1 133,-3 1 0,4 0-82,-1 3 0,2 4 38,1-1 0,0 0-228,0-2 0,4 2 189,2 0 0,2 4-71,1-4 1,1 0-122,-1-6 0,-3 2-66,0-2 1,1 1 48,2-1 1,-4 2-72,-2-5 1,-2 4 95,-1-1 1,0 2 13,0 1 0,-1 1 58,-2-1 0,1-1-2,-4-2 1,4 4 36,-1-3 1,2-1 166,1-6 0,0 3-163,0 0 0,4 4 105,2-1 0,-1 2-109,1 1 0,0 2 34,0 1 0,1 1-162,-4 3 1,1-2 55,-1-1 1,-2 1-112,3 5 0,-3-2 117,-1-1 0,0-3-18,0-4 0,4 0 133,2 1 0,-1-1-190,1 0 1,4-3 147,2 1 0,0-5-46,-2 1 0,-1 1 105,0-1 1,1 0-81,-1-3 1,-1 0 165,-2-1 1,3 0-197,-3-2 1,-2 1 59,-1-4 0,-1 5-141,1 1 0,-2 0 94,2 3 0,-1 2-25,-2 1 0,0-1 9,0 1 1,0-1 1,0 1 1,0 3 3,0-3 0,-2-1 0,-1 1 0,2-4-4,-2 1 1,2-5 232,1-1 1,0-1-169,0 4 0,0-1 58,0-2 0,0 2-50,0-2 1,0 0-59,0 3 0,0-2 143,0 5 1,0-2-167,0-2 1,0 1-79,0 0 0,0-4-181,0-2 1,0-4-919,0-2 1188,0-3 0,-4-3 0,-1-1 0</inkml:trace>
  <inkml:trace contextRef="#ctx0" brushRef="#br1" timeOffset="3">16871 3249 8403,'-13'6'-382,"2"-1"-196,-1-2 1,2-1 564,0 4 0,1 0 575,0 4 0,4 3-239,1 3 0,3 2-199,1 4 0,0 3-88,0 6 0,0 1 24,0 2 0,-1 2-304,-2-2 1,-1 3-40,-2 0 1,-2-7-408,1-2 386,3-11 46,0-3 1,8-15 6,3-8 1,1-9 250,1-7 0,4-6 0,-1-3 0,0-3 0,-2-4 0,-2 3-53,-2-2 0,2-2 401,-1 2 1,-2 1 297,1 5 0,-4 1-268,1 6 0,1 3 122,-1 2 1,5 11-6,-2 4 0,2 6-13,2 5 0,3 5-442,2 6 1,4 7 145,3 3 0,-1 2-419,3 1 1,0 3-163,1 0 0,-2 0-360,-5-3 1,1 0 353,0 0 401,-1 0 0,1 2 0,-1 0 0,1-2 0,0-2 0,-1-1 0</inkml:trace>
  <inkml:trace contextRef="#ctx0" brushRef="#br1" timeOffset="4">20465 8408 7922,'0'-5'-98,"4"-3"727,3 5 1,5 0-317,4 3 0,6 0 163,6 0 1,4 0-160,6 0 0,4 3-168,5 0 1,3 3-163,-22-4 1,0 0 0,0-1 0,0 1 161,0-2 0,0 0 0,22 0-480,-3 0 0,-9 3-95,-7 0 0,-9 3-1262,-3-3 1129,-11 4 0,-1-6-304,-10 3 0,-3-2 863,-7 1 0,-5-2 0,-6 3 0</inkml:trace>
  <inkml:trace contextRef="#ctx0" brushRef="#br1" timeOffset="5">20819 8519 7922,'-3'10'390,"0"-1"0,0 0 443,3 1 0,1 1-141,2 5 1,2 1-26,4 11 0,-2 2-321,-1 7 1,-4 6-442,1 3 1,-3-19-1,0 0 117,-1 2 0,-1 1 0,0 0 1,-1-1 34,-2-1 0,0 0 0,2 1 0,0 0-539,0-1 1,0 0-1,0 0 1,0 0-199,-7 18 680,5-1 0,-7-12 0,2-1 0</inkml:trace>
  <inkml:trace contextRef="#ctx0" brushRef="#br1" timeOffset="6">15354 3650 8066,'0'5'0,"0"0"291,0-2 0,0 2 154,0 5 1,1 0 196,2 3 0,2 5-179,4 7 0,-1 6-173,-1 3 0,1 10-484,-2 2 0,-2 6 288,-1-2 1,-2-1-228,-1-2 0,0-6 181,0-4 0,4-1-224,-1-8-10,0-7-120,1-11 329,1-6 1,4-8 302,1-3 0,-1-1 156,0-1 0,8-1 33,1 1 1,3 0-352,-2 0 1,4 2 53,1 1 0,3 4-155,1-1 1,-1 2-67,-2 1 1,-1 0-236,-3 0 1,-2 0-390,0 0-67,-1 4 0,-7-3-850,1 2 1,-6-3 120,-3-3 1423,3-2 0,-5-4 0,3-1 0</inkml:trace>
  <inkml:trace contextRef="#ctx0" brushRef="#br1" timeOffset="7">17346 6937 7275,'-5'0'-180,"1"0"905,4 0-97,0-5-434,0 4 0,1-3-157,2 4 119,-2 0 0,4 0-154,-2 0 1,-1 0 120,5 0 0,-4 0-40,3 0 0,0 0 25,3 0 1,2 0-5,1 0 0,-1 0-29,5 0 0,-4 3 16,4 0 0,-2 4-102,2-4 0,5 3 108,-3-3 1,3 3-175,-2-3 1,-1 2 53,1-2 1,-2-2 23,-1 2 1,0-2 19,-3-1 1,2 0-27,-2 0 0,-1 0-20,-2 0 1,-1-4 17,0-3 0,-1 2 179,-1-1 1,3 0-85,-4-3 0,5 2 10,-5 1 1,2 1-27,1-1 1,-2-2 0,-1 1 0,0 0 1,3 1 1,0-2-6,-3 1 1,2-1-9,-2-1 0,1-1 3,0 1 1,1-1 21,-2-3 1,-2 3-20,-1-2 0,2-2-70,-2 2 1,4-5 41,-1 2 0,-1 0-9,1 0 0,-2 2 10,2-2 1,-3 0-5,3 0 1,-3-2 137,3 5 1,-4-2-123,2 2 1,-2 1-2,1-5 0,-2 2 11,2-2 1,1-1-115,-1 5 0,0-6 81,-3 0 1,1-1-12,2-2 1,-2 0-46,3-1 0,-3 1-24,-1-3 0,1 0-91,2-1 1,-2-2 131,2 2 1,-2-2-19,-1-1 0,-3 2 7,0 1 1,-4-1 35,4 4 0,-3-4-13,3 1 1,-3 3 3,3 0 1,-1 2 21,0 2 0,3-5 13,-2-2 1,2 1-55,1-1 0,0 0 21,0-6 0,3 1-113,1-5 0,3 1 102,-1-3 1,-1 3-43,1 0 0,-3 1 26,4-2 0,-4 3 0,3 4 0,-4 1 5,1-1 0,1 1 19,-1 2 0,2-2-2,-2 2 0,-1-2-16,4-1 0,-3-3-125,3 0 0,-1-3 122,2 3 0,1-4-55,-2 1 0,2-2 29,2-2 1,-1 5-14,0 2 1,-1 2 30,1 1 1,-3 0 21,3 0 0,1 5 48,-4 1 0,2 1-76,1-1 1,1 0 73,-1-3 1,0 1-54,1 2 0,0 2 25,2-5 1,0 0-67,3-3 1,0 4-2,0 3 0,2-2 46,-5 1 1,5 0 0,-2 4 1,2-1 37,-2 0 0,2 4-49,-5-1 0,5 4 150,-1-3 1,-3 3-85,-1 0 0,2 1 18,-2 2 0,4 1 12,-4 2 1,1 0 17,-4 3 0,4 2-29,3-2 1,0 2 0,0 1 0,2 0-130,-3 0 1,3 0 113,0 0 1,0 1-125,-3 2 1,3 2 98,-3 5 1,0-1-10,0 0 0,-2 4 48,2-1 0,-3 5 103,0-2 0,0 4-81,0 3 1,-2-3 134,3 3 1,-3 1-41,-1-2 0,1 5-87,-1-1 1,-3 5-9,0 1 0,-2 3 26,2-3 1,-3 6-119,3 0 0,-3 0-138,3 3 0,-3 0 38,4 0 1,-4-1 85,3 5 1,-3-5-28,3 2 1,-4-3 56,1-1 0,2-3-65,-2 0 0,1-3 200,-1 3 0,-2-5-124,2-1 0,-1 1 52,1-1 1,-2 0-57,2 3 0,2-2 8,-2-1 0,3 4-47,-3 2 1,3-1-13,-3 2 1,3-4-81,-2 3 1,0 0 72,-1 3 1,-2-3-5,2 0 0,-1 0 4,1 0 1,-2 2-23,2-2 0,-1 1 27,1-1 1,-2-2 11,3-4 1,0-3 97,-1 0 1,0-1-172,-3 1 0,1-3 234,2-3 1,-2 0-177,2-1 1,1 1 118,-1 0 1,5-1-116,-2 1 0,1-1 101,-1 1 0,6 0-126,-3-1 1,2-3-94,-1-3 1,0 2 86,2-2 1,0 0-18,3-2 1,-3-1-48,0 0 0,3 4 71,0-1 0,-1 1 32,-2-4 0,1 1-60,0 3 0,2-2 168,-2 5 0,0-4-9,0 3 1,-2-2-27,5 2 0,-4-3-42,4 0 1,-5-1 4,1-2 1,3 0-108,0 1 0,2-1 92,-2 0 0,2-1-36,-5-1 1,2 0 21,-2-4 1,-1 3-115,1-3 159,2 0 0,-3 0 36,1 1-16,-1-1 187,-2-3-95,0-4 0,-1-2-111,-1-3 0,1 0-20,-2-1 1,2-3 45,2-3 0,-1-1-28,0-2 0,-2 1 61,-1-1 1,0 0 6,3 1 0,0-1-91,-3 1 1,1-1 1,-4 0 1,1 0-64,-1-3 0,-2 1 92,3-4 0,-3 2-59,-1-2 0,3-6 53,0 0 0,0-1-23,-3-3 1,1 1-130,2-3 1,-1-1-199,4-3 1,-4 4 80,1 0 0,2 0 160,-2 3 0,1-1-81,-1-2 1,-2 5 78,2-5 1,-2 5-112,-1-2 1,0 0 93,0-4 0,-1 2-31,-2 2 0,1-2 78,-4 2 1,1 1 3,-2-2 0,3 5-53,4-1 0,0 2-7,0 1 1,1 0 20,2 1 0,4-1 29,5 0 0,-2 3 22,3 0 0,-3 0 50,-1-3 0,1 0 55,-1 0 1,0 0 182,1 1 0,-2-1-233,-2 0 0,2 1-33,-1 2 1,2-2 20,3 2 0,-1-2-47,1-1 0,-3 0 55,-2 1 1,1-1-160,-2 0 0,2-1 74,2-2 0,-1 2 6,0-2 0,1 3 77,-1 3 1,3 0 120,1 6 1,2 0-84,-2 6 1,2 1 152,-2 3 1,2-1-7,-2 1 0,3 0-90,0-1 1,-2 4 37,2 0 1,2-3-123,4-4 1,0 3-6,-4 1 1,1 4 27,0-4 1,-1 2-135,1-2 1,-2 0 188,-1 3 0,0 2-63,-3 4 1,2 0 139,-2 0 1,-1 7-145,-3 3 1,2 6 256,1 3 1,-1 0-57,1 6 0,1 0-90,0 3 0,0-3-36,0 0 1,-2 2-127,5 0 1,-5 3 95,1-5 0,-1 3-16,-2 3 1,-1 1 51,-1 2 1,0 2-49,-4-5 0,0 5-60,-3 1 0,0 0-12,0 4 0,-3 0-201,0-1 0,-3 4 217,3-4 0,-2 4-139,2-4 1,2 3 110,-2-2 0,2-2-21,1-5 0,-3 2-17,0-1 1,0-3 30,3-1 1,-3-2 99,0-1 1,-1 3-86,4 0 0,0 0 131,0-3 1,0 1-93,0 2 0,0-2 11,0 2 1,0 1-14,0-1 1,0 4-10,0-1 0,0 1-150,0-1 1,0 0 79,0-3 0,-1-2-29,-2 2 1,2-2 109,-2-2 0,1 0 199,-1-2 0,2 1-208,-2-4 1,3 0 63,3-4 1,-1 1-99,4-1 0,0 1 22,4 0 0,-1-1-141,0 1 0,-2 1 144,-1 1 0,0 0-42,3 4 0,1 0 20,-1 3 0,0-1-17,1 1 0,0 0 18,2 0 0,-1 0 46,1 0 0,-1-4-28,2-2 0,-2-3-8,5 0 0,-2-5 98,2-1 1,0-4-89,-3-3 0,2 2 1,-2-5 1,3 0-17,0-3 1,-2 0-2,2 0 0,-1 0 66,4 0 1,-4-1-1,1-2 1,-2 1 25,2-5 0,0 4-62,-3-3 0,0 3 42,0-3 0,-3 0-27,3-4 0,-3 1 65,-1 0 1,0-2-89,1-1 0,-4 0 3,0-3 0,0-1-21,4-2 0,-4-1-13,0 1 0,-3-2 17,3-2 1,1-1-11,2-1 0,1-4-178,3 0 1,-2 0 52,5-3 1,-2-1-88,2 1 0,-2 0 63,-1 3 0,-3 0 104,2 0 1,2 0 3,-2 0 1,0 0 1,-6 0 0,1 0 8,-4 0 1,4-4 40,0-2 0,-3 0-203,-1-3 0,1 0-78,-1-6 1,3-4 51,-3-2 1,4-1 139,-4 4 1,3 0 29,-3 3 1,1-1-7,-1 7 1,-2 2 114,2 7 0,1 0-79,0 0 0,0 1 187,-1 2 1,-2-2-110,2 2 1,1-1-42,-1-2 1,3-3-248,-2 0 1,2-6 96,-3 0 0,4-1-231,-1-6 1,3-1 287,0-2 0,0 3-22,0 7 0,2-1 150,1 1 0,0 1-100,3 2 1,1 2 178,2 4 1,-2-1 67,-1-2 0,0 6-104,0 0 0,2 4-29,-5 3 0,4-2-43,-4-2 0,4 4-6,-4-1 1,2 1-3,-2 2 0,-2-2 148,3 0 0,-3 3-173,-1 3 1,2 3 64,1 2 0,-1-1-49,1 2 0,-2 2 98,0 1 1,0-1-85,2 0 0,0-2 3,3 3 0,-3-1-3,0 1 1,2 2 2,-2-2 1,0 2 134,-2 1 1,-1 1-77,0 2 1,0 2 137,-3 4 1,2 5-98,-2 1 0,3 4-21,0 3 1,0 1-14,0 5 0,1-2-2,-1 2 0,0-5 14,1 5 1,-2-2 1,-2 2 1,2 1 20,-1 2 0,0-2-43,-1 2 1,-2-1 94,-4 1 1,0 0-81,0 6 1,-1-5 39,-2 5 0,1-6-33,-4 0 1,1 2-2,-2 2 1,2-3-50,2-1 1,2-2-141,-2-1 1,1 1 21,-1 2 1,2-2 118,-2 2 0,2-1 104,1 1 1,-3 2-119,-1 4 0,-2-3-73,3 0 1,-3-3 83,3 3 0,-4 1-31,0 2 0,0-4 2,1-2 1,-1 1-9,4-1 1,-4 4-75,4-1 0,-3 3-49,3 0 1,-3 0 66,3 0 0,-4 3 45,4-3 1,-3 1-7,3-7 1,0 0 30,3-3 1,0-1-1,0-2 0,0-1 30,0-3 0,0-1 14,0 2 1,3 2-101,0 0 0,4 0 52,0 1 0,1-3-1,1 3 1,1-2-59,-1 2 1,0-1 4,0-2 1,2-2 14,1 5 1,2-1-8,1 1 0,3-1 6,-3-3 0,2-4 12,-2 2 0,3-4 25,-3 1 1,0-6-25,0-4 0,-3-4 70,0 1 1,3 1-63,0 0 0,0-1 54,0-3 0,-2 0-41,2 0 1,1 0 1,2 0 0,-2 0 1,-1 0 0,-3-3 0,0-1 0,-1 1 139,-2 3 1,-1-1-130,-2-2 1,2 1 119,-5-4 1,3 3-107,-3-3 1,3-1 12,-3-2 1,1-3 22,0-1 1,-2-4 1,4-2 0,-3-1-80,3-4 0,0-2-181,4-5 1,-1-1-10,0-3 0,2-1-244,1 2 0,-4-3 28,5-3 0,-8 1-19,4-1 1,-5 3 608,3 3 1,-5-3-4,1 3 0,-2 2-15,-1 1 0,0-2-257,0-1 1,0-7-111,0-2 1,1-2-102,2-2 1,-1-3-170,4 1 0,-1-2 332,2 1 0,0 6 15,-4-3 0,3 7 94,-3 0 0,4 1-169,0 2 0,-2 0 285,1 0 0,0-2-196,4-1 1,0 0-5,2-7 0,-1 7-145,1-4 1,1 2 62,0 1 0,0 0-16,0 1 1,0 3 81,3-1 0,0 2 105,-3 5 0,2 0 48,-2 3 0,2 4 265,-2 3 1,3 2-38,0 3 1,1-1-22,2 1 0,-1 0 129,1 0 0,1 0-291,1 3 1,2-2 13,2 2 0,-2-3-69,-5 0 0,3 2-37,-2-2 0,1 5 21,-4-2 0,-3 0-21,0 1 1,-3 2 46,-1 4 0,-2 1 41,-1-1-62,0 2 0,3 4 10,1 0 1,-1 5-181,0 4 1,-2 1 110,-1 6 0,0-1-58,3 4 0,-3 3 143,1-1 1,-4 5-13,3-1 0,-4-1 100,1 1 0,1 3 226,-1 3 1,4 1 5,-4-1 0,0 2-92,-3 4 1,3 5-432,0 1 0,0 3 348,-3 0 1,-1 1-207,-2-1 1,1 6-15,-4-2 1,0 1-30,-4-7 1,1-3 236,0 0 1,-1 0 97,1-1 0,3-1 178,0-2 1,-1-2-210,-2 5 0,3 2-36,0-2 0,4 0 18,-2-2 1,3-1-25,1 0 0,1-1-81,3-2 0,-2 2-187,4-5 0,-1 3 88,1-3 0,1 0-151,-3-3 0,2-1-389,-3-2 1,0-2 278,-3-1 0,3-5-211,0 1 0,0-2 166,-3-1 0,0 3-487,0-3 1,0-1-206,0-2 1,4 0-795,3 0 1786,1-2 0,5 4 0,2-5 0</inkml:trace>
  <inkml:trace contextRef="#ctx0" brushRef="#br1" timeOffset="8">19395 6843 8451,'-10'19'0</inkml:trace>
  <inkml:trace contextRef="#ctx0" brushRef="#br1" timeOffset="9">18566 4069 8456,'-9'-19'0,"3"5"173,3 1 0,2 3 133,1 1 0,1 0 239,2 3-616,3 2 1,3 5-508,0 2 1,3 5 441,-3 5 1,5 3 214,-4 0 1,1 5 25,-2 0 1,1 5-40,-1-1 1,-1 1 5,-2-1 0,2-2-35,-5-5 0,3 0 417,-3-3-304,0-1 0,-7-9 148,-2-2 0,-2-6-243,-2-3 0,0-8 1,-3-4 1,3-2-155,-2-5 1,1 3 127,2-2 0,0 3-166,-1-1 0,1 3 117,0 4 0,1-2-14,1 5-106,3 0 72,4 6 1,0 3 59,0 6 1,4 7 5,3 5 0,1 6-779,1 1 780,5-1 0,0 2 0,5 1 0</inkml:trace>
  <inkml:trace contextRef="#ctx0" brushRef="#br0" timeOffset="10">2505 9814 11485,'-19'9'-360,"5"-4"0,5-1 342,9-4 0,9-1-71,6-2 0,6-2 743,0-4 1,5-1-235,-1 1 0,2 0-270,1-1 1,1 1-47,2 0 0,6-4-256,7 1 0,3-4 145,-21 10 0,1 0 1,0 0-1,0 0-218,4 1 0,0 0 1,-1 1-1,1-1 191,0 0 0,0 1 0,1-1 0,0 1-9,-1 1 1,0 0 0,1-1 0,-1 1 31,0 1 1,0 1 0,1-1-1,-1 0 8,-1 0 1,-1 1 0,1-2 0,0 0-49,0-1 0,-1-1 0,0 2 0,-1 0 32,2 0 1,-1 0-1,0 0 1,-1-1 53,0 0 0,0-1 1,0 1-1,1-1-29,1 0 1,-1 1-1,-2 0 1,0 1 7,1 0 1,0 0 0,-2 2 0,1 0 5,1-1 1,0 1 0,0 0 0,0 1-131,0 0 0,0 0 0,-2 2 0,1 0 108,-1 1 1,1 0 0,21 6 71,2 0 1,2 0-134,-26-4 0,0-1 1,25 6 72,-1-1 1,-3 0-40,0 1 1,3-1 33,-23-4 0,-1-1 0,26 3-3,-26-4 1,1 0 0,22 0 22,-22 0 0,-1 0 1,25 2-15,-23-2 1,0 0-1,21 3 7,-22-5 1,-1 1 0,27-1-6,-27 0 1,1 1 0,0-1-1,2-1 4,0 0 1,0 0 0,0 0 0,-1 0 0,2 0 0,-1 0 0,0 0 1,-1 0-21,0 0 1,0 0 0,0 0 0,1 0-24,1 0 1,-1 0 0,24 0-24,-1 0 1,-3 0-2,-2 0 0,-1 1-150,1 2 1,-5-1 121,-1 4 0,0-3-27,-1 4 1,0-4 87,-6 3 1,2-3-33,-2 3 1,1-4 41,-1 1 1,5 2 9,-5-2 1,3 1 12,-6-1 1,3-2-9,-3 2 0,0 1 198,-3-1 1,-3 0-188,0-3 0,-3 3 365,2 1 1,-3-1-439,1-3 0,-2 1 357,-2 2 0,-2-2-569,-1 2 1,0-2-92,0-1 0,-1 1-993,-5 2 1349,0 2 0,5 5 0,0-1 0</inkml:trace>
  <inkml:trace contextRef="#ctx0" brushRef="#br1" timeOffset="11">18501 4311 8480,'-10'-1'0,"1"-2"-331,4 2 0,-2-4 115,4 1 516,-1 3 0,9-4-306,1 2 0,2 2 64,1-2 0,2 1-63,1-1 1,3 2 49,3-2 0,1 2-100,-1 1 0,1 0 57,0 0 1,-5 0-17,-1 0 0,-3 3 82,-1 0 0,-3 4 8,1-1 0,-6 3 91,-1 0 1,-9 0-127,-6 1 1,-3 2 167,0 0 0,-4 0-133,0-6 1,-3 1 117,4-4 1,-4 0-155,3-3 1,4 0-1,2 0 1,5-4-9,-2-2 0,3-5-33,1-2 1,3 1 12,3 3 1,6-4 41,4 1 0,5 0-110,4 6 0,1-2 78,2 2 1,2 2-52,1 0 1,3 3-10,-3 1 0,3 0-3,-4 0 0,0 0 33,-6 0-9,3 5 1,-9-3 252,1 4-239,-5-4 375,-5 2 0,-4-3-98,-2 2 0,-4-2-34,-2 2 0,0-2-99,-3-1 0,2 0 28,-2 0 1,4 0-79,-2 0 0,3 0-144,1 0 1,-1-3-96,1 0 0,3 0-57,-1 3-1767,5-4 1972,-2 3 0,4-3 0</inkml:trace>
  <inkml:trace contextRef="#ctx0" brushRef="#br1" timeOffset="12">9423 10288 8359,'-19'-3'232,"0"0"0,1 1-348,-1 1 0,-4 1-205,-1 0 0,-2 4 715,1 3 1,-5 6-128,2 6 0,-2 0 19,2 6 1,5-4-171,5 0 1,3-4-83,6-1 1,4-1-2,1 4 0,12-1-86,4 1 0,6 0 141,3-1 1,3 4-219,4 0 1,4-1-23,2-2 1,6 0-144,0-1 1,4 1 157,-4-1 1,-4 0 112,-5-2 0,-6 0 135,-3-3 1,-8 2 6,-5-3 1,-4 4 229,-9-4 1,-9 2-157,-9-2 0,-8 2 95,-4 1 1,-6 0-542,-4-3 0,-1-2-43,-2 3 1,-1-3-312,1 0 1,4-2 305,9-2 1,4-2-54,8-4 355,8 0 0,7 0 0,1 0 0</inkml:trace>
  <inkml:trace contextRef="#ctx0" brushRef="#br1" timeOffset="13">10018 10391 8044,'-8'-9'0,"2"-1"387,-6 1 0,0 4-71,0 2 1,-1 3-71,-5 3 0,0 3-55,-7 6 1,5 7-65,-2 6 0,2 3 52,2 3 0,4-2-147,5 2 1,5 2-179,7 1 0,4 2 128,9 2 1,3-5-293,9-2 0,1-6 176,2-4 1,-1-6-167,4-6 0,-4-4 232,1-5 1,-2-8 379,-1-4 1,-4-9 3,-2-4 1,-5-5 345,-4-1 0,-5-1 40,-8 1 0,-2 2-250,-4-2 1,-6 3-290,-9 3 0,-3 2 45,-4 5 0,-1 0-604,-2 3 0,5 1-130,-2 5 0,7 4-1478,3 2 1242,3 2 0,11 1-469,4 0 1,9-2 1230,6-1 0,11-2 0,3-4 0</inkml:trace>
  <inkml:trace contextRef="#ctx0" brushRef="#br1" timeOffset="14">10856 10140 7985,'-13'-5'0,"3"0"548,-3-4-323,3 4 0,1-3 155,-1 5 1,1 1-114,0 5 0,-2 3 125,-1 3 0,2 4-83,-3 3 0,0 7 30,0 5 1,-3 1-115,0 5 0,0 4-205,0 5 0,-4 4 205,5 3 0,-5-3-326,5 3 0,0-3-596,0 0 0,0-5 346,0-1 0,1-7-1036,5-3 0,1-4-231,2-5 936,1-1 0,7-17 682,5-4 0,-1-8 0,7-6 0,-3 0 0</inkml:trace>
  <inkml:trace contextRef="#ctx0" brushRef="#br1" timeOffset="15">10773 10056 7985,'1'-21'198,"2"2"1,2 4 360,4-1 1,1 1-146,-1 6 1,0-2-144,1 8 1,-1 5-181,0 7 0,0 7 98,1 9 1,-2 1 14,-2 8 1,3 4-17,-3 6 1,2 2-390,1 4 0,-3-25 0,1 1 180,-1 2 0,0 0 0,1 1 1,0-1 35,-1 2 0,0-1 1,-1 1-1,0-1-25,1 4 1,1-1 0,-1-2 0,1-2 39,-1 2 1,1-1 0,-1-2 0,0-2-427,3 18 1,-2-2 49,-1-7 0,-4-6-115,1-6 1,-2-7-48,-1-2 1,-3-6-234,0-1 0,-6-4 741,0 1 0,-4-10 0,-6-3 0</inkml:trace>
  <inkml:trace contextRef="#ctx0" brushRef="#br1" timeOffset="16">10707 10391 7993,'-9'0'1638,"0"0"0,5 0-2123,4 0 0,9 0 18,10 0 0,3 0 1197,6 0 1,4 0-653,3 0 1,1 1-762,1 2 0,-3-1-262,0 4 1,-1-1 944,2 2 0,1 1 0,-3-3 0</inkml:trace>
  <inkml:trace contextRef="#ctx0" brushRef="#br1" timeOffset="17">6816 12365 8091,'4'14'528,"1"3"-617,4-5 1,5 1-586,1-4 0,8 0 411,5 1 1,4-2 377,5-2 0,1 1 8,3-4 1,-2 2 2,5-2 1,-2-2 141,1 2 0,3-3-97,-3-3 1,6 1 13,1-5 1,-1 2-309,-2-1 1,-2-1 234,-1 4 0,4-3-54,-1 2 1,2 1-10,-3 3 1,1 1 52,-1 2 0,4 0-56,0 3 0,-24-5 0,1 1-22,0 1 1,-1 0 0,1-2 0,1 0 5,0 1 0,0-1 1,3 0-1,0-1 3,0 0 1,0 0 0,2 0 0,0 0-258,-2 0 1,0 0 0,2 0 0,-1-1 231,2 0 0,1-1 1,-1 0-1,1-1 19,1-1 1,-1-1 0,2 0 0,0 0-2,-1 1 0,-1-1 1,2-1-1,1 0 4,0 0 0,1-1 0,1-1 1,-1 1-13,1 0 1,1 1-1,-1-2 1,-1 1-300,0 1 0,0-1 1,-1 0-1,0-1 299,3 2 0,-1-1 1,1-1-1,1 0 75,0 0 1,0 0 0,1 1 0,0 1-80,-3-1 0,0 1 0,0 1 0,0 0 4,0 0 1,1 1 0,0-1 0,0 0-2,1 1 1,0-1 0,-1 2-1,0 0-2,-4 0 1,0 0 0,1 1 0,0 2-61,1-2 1,0 1 0,-1-2 0,1 1 65,0 1 1,0-1-1,0 1 1,-1-1-77,-2 2 0,0 0 0,-1 1 0,0-1-72,1 2 0,-1-1 1,1 0-1,0 0 106,1 2 1,0 1 0,-1-3 0,-1 1 29,-1 1 0,0 0 0,-1-2 0,0 1 4,0 1 0,-1 0 0,2-1 0,1-1-8,-1 2 0,0 1 0,-1-2 1,-1 1 1,-1 0 1,0 0 0,0 1-1,0 0-4,2 0 1,-1-2 0,2 1 0,0 0 0,-2 0 1,1 0 0,-1-1 0,-1 1-12,-3 0 0,0 0 0,2 1 0,0 0 12,1 0 0,0-1 0,-1-1 0,1 1-19,0 0 1,0 0 0,-2-1 0,0-1 1,0 2 1,1 0 0,0-1 0,1-1-4,0 3 0,0-1 0,-1-2 0,0 0-1,0 0 1,-1 1 0,0 0 0,0 0-2,0-1 1,1 1-1,-1 1 1,0 0 10,2-1 1,0-1-1,-4 2 1,1 1-2,0-3 1,0 1 0,0 1-1,0 0 39,2-2 0,-1 1 0,1 1 0,0 0-33,0-1 1,-1-1-1,0 1 1,-1-1 5,2-1 1,-1 0-1,0 2 1,0 0-3,1-1 1,-1 1 0,1-1 0,1 1 2,2-2 0,-1 0 0,1 0 0,0 0 5,-1 0 0,1 0 1,1 0-1,0 0-2,0 0 0,0 0 0,2 0 0,1 0 10,-2 0 1,1 0 0,-1 0 0,0 0-38,1 0 1,0 0 0,-2-1 0,0 1 78,2-2 1,-1 1-1,0 0 1,0 1-50,2-2 1,0 0 0,-2 1 0,0 0 2,2 0 0,0-1 1,-1 2-1,0-1 2,2 0 0,-1-1 1,1 0-1,-1 0 1,2 1 0,0-1 1,-1-1-1,0 0 5,0 1 1,1 1-1,1-3 1,-1 0-3,-1 1 1,1 0 0,3-1 0,-1 0-33,1-1 0,0 1 1,-2 0-1,0 1 30,0 0 0,0 0 0,0 1 0,0-1 61,-1 0 0,0 0 1,-1-1-1,1-1-62,-1 2 1,-1 0-1,-2 1 1,0 0 29,-1 0 1,0 1 0,0 0 0,0 1-27,0 0 0,0 0 0,-2 0 0,0 0 1,2 0 1,0 0-1,-4 0 1,0 0-25,1 0 0,0 0 0,-2 0 1,0 0 29,-1 0 1,0 0 0,0 0 0,0 1-142,0 1 1,0-1 0,24 1 4,-3 4 1,-2-4-224,-4 2 0,2 1 114,-5 1 0,-1 2-277,-4 2 0,-3-1-203,-4 0 0,-2 2-499,-1 1 1195,-2-2 0,-4 5 0,-3-5 0,-3-1 0,-5-1 0</inkml:trace>
  <inkml:trace contextRef="#ctx0" brushRef="#br0" timeOffset="18">4646 13566 18863,'-13'-4'-1550,"6"-1"458,1-5 1,5 5 1857,4 2 1,4 2-308,5 1 0,6 0-164,3 0 1,5 1-270,-1 2 0,2-1 110,1 4 0,4-4-49,2 2 1,7 0-72,6-1 0,-21-1 0,1-1 372,4-1 0,0 0 1,-2-2-1,1 0-508,2-1 1,1 0-1,0-1 1,1-1 215,2 0 1,0 1 0,1 1 0,0 0-87,2-1 1,0 2-1,-4 0 1,1 1 26,0 0 0,-1-1 0,1 2 0,-1-1-60,-1 1 0,0 0 0,2 2 0,0 0 48,0 1 0,0 1 1,-3 0-1,-1 1-114,-1 1 1,0 0-1,-2 0 1,0 0-25,-1 2 1,0-1 0,2 0-1,1-1 36,1 2 0,1-1 1,-2-1-1,0 0 112,2 0 0,-1 0 1,1-1-1,-1 0-240,4 0 0,0 0 0,2-2 0,0 0 351,6 0 0,-1 0 0,-2 0 0,-1-1-175,0 1 1,1 1 0,-1-2 0,-1 0 131,0-2 0,0 0 0,2-2 0,1 0 24,-3-1 1,-1-1 0,2 0 0,-1-1 37,-5-1 1,0 0 0,0 0 0,1 1-251,-3-1 1,1 0-1,-2 0 1,0 1 43,-3 1 0,0-1 0,17 0-357,-14 2 1,-7 7 397,-5 5 0,-6 2 0,-7 4 0,-2 1 0</inkml:trace>
  <inkml:trace contextRef="#ctx0" brushRef="#br0" timeOffset="19">3585 13510 23266,'-9'-4'-1639,"3"-2"1,2 1-1639,4-2 2935,0 5 0,4 1 649,2 4 1,7 5-275,2-2 0,4 2 52,3 1 0,6-3 245,6-3 1,3-2-198,3-1 0,4-1 204,5-2 1,-22 0 0,-1 0 330,4-1 0,-1-1 0,0 2 1,-1 0-463,1 0 0,1 0 0,0 0 0,0 0-43,0 0 1,-1 0-1,1 1 1,0 0 27,0 1 1,-1 2-1,-2 2 1,-1 1 23,0 0 1,1 2 0,20 9-514,-3 1 0,1 2-163,-1 4 1,-6-2-98,-1 1 0,-2-1 37,2-1 0,3-5 187,3-1 1,1-4 142,5-3 1,-1-2 67,-2-4 1,5-1 73,-24 0 0,-1-1 1,26 0 90,-26-1 0,0 0 0,24 0 98,-24 0 1,1 0-1,24 0-29,-23 2 1,-1-1 0,23 1 26,3 1 0,-5 4-281,-1 3 0,0 2-200,-1 3 1,-2 3-89,-1 4 0,-1-1-2,2 1 1,3-2 149,-3-1 1,5-3 53,-3-3 0,2-5 269,-22-3 0,0-1 0,2 0 1,-1-1-30,1 0 0,0 0 0,1 0 0,0 0 82,24 0 0,-24-1 1,1-1-22,1 1 0,0-1 0,0-2 1,1 0 38,-1 1 1,0 0 0,-1 1-1,0-1 3,-2 0 1,0 0 0,0 2 0,1 0-17,0-1 0,1 1 0,-1 0 0,1 1-62,-1 0 0,1 0 0,-1 0 0,1 1-16,-4 0 0,0 1 0,25 0-66,-1 4 1,-23-3-1,0-1 25,-1 1 1,0 0 0,1 1 0,0 0-122,23-1 0,-3 3-6,3-3 1,0 0 25,-4-3 0,-1 0 19,-8 0 1,0-3 93,0 0 0,0 0-434,-3 3 0,-6 0-135,-7 0 578,-5 4 0,0 2 0,-7 7 0,-2 1 0</inkml:trace>
  <inkml:trace contextRef="#ctx0" brushRef="#br1" timeOffset="20">3762 15903 8584,'-6'-1'-313,"3"-2"142,2 2 0,2-6 139,2 3 1,3 0 182,3 1 1,0 2 13,1-2 0,3-1 159,2 1 1,3-4-128,1 0 0,2 2 31,1-1 0,6 3-127,-3-3 1,5 3-159,-2-4 0,1 5-60,5-1 0,-1 2 78,1 1 0,2 0-26,-1 0 0,4 0-44,1 0 1,4 0-73,-4 0 0,4 0-96,0 0 0,1 0 245,2 0 0,0 0 71,-1 0 1,1 0 17,-1 0 0,-2 0-3,-1 0 0,0 4-37,0 2 1,-2 0-7,-3 0 0,-1 0-49,0 3 0,2 1 79,-1-1 1,0 0-3,-7 1 1,3-1 2,-3 0 0,4 1 46,-1-1 1,0 0 11,0 0 0,-3 0 133,3-3 0,2 2-173,1-2 0,4 2 23,-4-2 1,4-2 6,6-4 0,-1 0-110,1 0 0,1 0 63,1 0 1,3 0-22,-24 0 0,0 0 0,-1-1 0,1-1-6,-2 0 1,0 1 0,2-1 0,-1 1 9,26 1 0,-1 0-29,0 0 0,-4 0 59,-1 0 1,-2 0-198,-5 0 1,2 0 165,-2 0 0,-6 0-333,1 0 1,-10 1 152,-3 2 0,-2 2-321,-2 4 0,-4 1-18,-5-1 0,-4 4 494,-5 3 0,0 2 0,0 0 0</inkml:trace>
  <inkml:trace contextRef="#ctx0" brushRef="#br1" timeOffset="21">3678 14897 8316,'-10'0'0,"4"-3"0,0 0 0,3-3 0,-3 3 0,4-4 132,-1 0 0,2-1 329,1-1 1,0-2-180,0-1 0,4 2 32,2-3 0,2 3-106,1 1 1,1 0 65,-1 3 1,4-1-260,-1 4 1,4-3 83,0 2 0,2 1-242,0 3 1,5 0 11,2 0 1,0 3-4,3 1 1,-2 3 166,9-1 1,-3 2-20,5 2 1,-2-1-173,5 0 0,0 0 192,0-3 1,-1 3-82,5 0 1,-5 1 88,2 2 1,-6-2-90,-1 0 1,-2 0 92,5 2 0,-5-1-7,5 1 1,-4-1-25,1-2 0,0 0 7,3 1 0,-1-1-24,-2 0 0,2-3-20,-5 1 1,5-2-68,1 1 0,0-1 106,4-2 1,-3-2-176,-1 2 1,1-2 44,3-1 1,-6 0 41,2 0 1,-3 0 21,0 0 1,4 0 8,-1 0 0,-3 0 82,3 0 0,-6 0-88,0 0 0,-1 4 79,1-1 0,-5 4-54,2-1 1,-5 2 37,2 2 1,-3-1 14,2 0 0,-2 1 183,3-1 0,0-1-236,3-2 1,1 3-2,2-3 0,-1-2 7,4-1 1,-4-2 8,1-1 1,1 0 127,-1 0 0,0 0-77,-3 0 0,3 0 204,0 0 0,1 0-70,-1 0 0,-2 0-61,2 0 1,2-3-95,1 0 0,3-3 73,0 3 0,1-2-300,2 2 0,-1 2 230,1-2 1,1 1-127,0-1 0,-1 2 63,-3-2 0,-3 2 45,-3 1 1,0 3-25,-3 0 0,2 3 6,-6-3 1,0 4 15,1-4 1,-1 3 9,1-3 0,-2 0 132,-1-3 0,-2 0-72,2 0 0,0 0 293,0 0 0,0 0-256,-4 0 1,1 0-37,0 0 1,1 0-56,-1 0 1,2 0-121,-6 0 0,3 0 129,0 0 1,0 1-121,-3 2 0,1-1-199,-7 5 0,3-5 64,-6 1 1,-1-1-415,1 1 1,-4-1-166,1 4 0,-4-2 802,-5 6 0,-4-3 0,-9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6.966"/>
    </inkml:context>
    <inkml:brush xml:id="br0">
      <inkml:brushProperty name="width" value="0.12095" units="cm"/>
      <inkml:brushProperty name="height" value="0.12095" units="cm"/>
      <inkml:brushProperty name="color" value="#57D200"/>
    </inkml:brush>
  </inkml:definitions>
  <inkml:trace contextRef="#ctx0" brushRef="#br0">10875 14013 13314,'-5'0'-1100,"1"0"1,6-1 1516,4-2 0,1 2-150,9-2 1,-1 2-180,4 1 1,4-4 95,2 1 1,5-4 59,1 1 0,7-2 146,-1-2 1,8 1-455,1 0 0,2-1 354,-22 6 0,0-1 0,26-3-370,-25 4 1,-1 2 0,24-3 157,-7 5 1,-2 1-337,-3 3 0,1 1 121,-2 4 1,-2 3-165,-7 1 0,4-1 113,3-2 1,-3-5 9,-1-2 1,1-2 10,-1-1 0,4 0 40,-1 0 1,-1-3-48,1 0 0,0-5 152,4 2 0,-1-2-64,0-1 1,-1 2 127,-1 1 1,0 4-78,-4-1 1,1 2-49,-1 1 0,-2 0-13,2 0 0,-1 0 32,1 0 0,0 0-17,6 0 0,-2 0 173,6 0 1,1-1-373,2-2 0,3-3 241,-20 0 1,-1-1-1,24-6-162,-23 5 1,1 0 0,-1-2 0,0 0 240,1 0 1,0 1 0,0-1 0,0-1-11,0 2 1,0 0 0,-1-1 0,1 1-2,-2 0 1,0-1 0,0 3 0,0 0 126,24-5 1,-2 1-126,-21 6 1,-1 1-1,19-4 45,-2 1 1,0 3-43,-3 4 0,0 4 147,-2 3 1,-2 2-157,-2 3 1,1 2 18,-4 1 1,5 2-77,2-5 0,-4 1 4,3-4 0,-1-1-35,4-2 1,1 0-174,5-3 1,-4-2-654,4 2 1,-1-3 145,1-3 743,5 2 0,-2-2 0,3 2 0,-25-1 0,0-1 0,1 2 0,-1-1 0,1 1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6.967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12095" units="cm"/>
      <inkml:brushProperty name="height" value="0.12095" units="cm"/>
      <inkml:brushProperty name="color" value="#57D200"/>
    </inkml:brush>
  </inkml:definitions>
  <inkml:trace contextRef="#ctx0" brushRef="#br0">2337 5475 8236,'-4'5'-782,"3"0"960,-2-2 0,3-2-103,3 2 1,3-1-47,6 2 1,3-3 41,4 2 0,-1-2-24,1-1 0,0 0 77,3 0 1,-1 0-69,4 0 1,1 0 108,5 0 1,-2-1-95,2-2 0,2-3 7,1-3 1,2 1-65,1 2 1,0-3 2,-3 3 0,3-1 21,0 1 1,0-3-200,4 3 0,-2 2 186,1 1 1,0-1 8,3 1 0,-7-3 82,2 2 0,-3 1-73,2 3 0,0 0 132,1 0 1,-2 0-94,-2 0 0,2 0-26,-2 0 1,6 0-63,0 0 1,1-3 78,0 0 1,-2-1-131,4 1 0,3 2 57,0-2 0,3-1-116,-5 0 0,-2-2 119,1 3 0,4 0-24,3 3 1,-4 0 48,-2 0 1,-1 1 103,4 2 1,-2 1-95,-1 3 1,1 1 11,-1-2 1,1 1-26,2-1 0,-21-2 1,0 0-4,1-2 0,-1-1 0,3 1 0,-1-1-263,25-1 1,-26 0-1,1 0 233,-1 0 1,2 0 0,1 0-1,2-1-8,-1-1 0,0 1 0,0 0 0,0 0 21,-3-2 0,0 0 1,1 0-1,1 0-4,-1 0 0,1 0 0,1-1 0,0 1-3,-2 1 0,1 1 0,-1-1 0,0 1 0,23 1 0,-25-2 0,0 1 103,23-3 1,-24 3 0,0-1-54,24 2 0,-23 2 0,-1-1-27,24 3 0,-24-2 0,0 0 12,24 1 1,-23-3-1,0 1 1,-1 0 0,1 1 1,24 0-4,-24 0 1,-1-1-1,26 0-5,-26 1 0,1-1 1,1 0-1,0-1-4,25 0 0,-26 2 0,-1-1-45,20 3 1,4 0-26,0-1 1,-1-1 54,-2 4 0,-1-1-313,-3 1 0,-1 3-102,-1-3 1,0 1 613,3-1 1,0 3-121,-4-3 0,6-1-72,0 1 1,-2-4 2,2 1 1,-4 2-1,1-2 1,2 0-87,4-3 1,-1 0 79,2 0 1,-6 0-118,0 0 0,-1 0 97,4 0 1,-1-3-8,1 0 0,-1-5 11,1 2 0,-1 1 6,1-1 0,-5 3 40,-1-4 0,0 4-52,-1-3 0,2 4 139,-2-1 1,-5 2-69,3 1 1,-3 0-99,2 0 0,0 0 28,1 0 0,-2 3-9,-2 0 0,1 3 9,-4-3 0,4 4-8,-1-4 1,0 3-2,0-3 0,-4 4-14,1-1 1,2 0 30,1 0 0,-1-3-14,1 3 0,-1-4 169,1 1 0,4 1-110,-1 0 0,-3 2 10,3-3 0,-3 3-12,1-3 0,-2 3 7,-2-3 1,-2 2 12,2-2 0,-1-1-13,1 4 1,1-4-96,2 1 1,-1-1 80,-2 1 0,1-2-86,2 2 1,5-1 64,-5-2 1,4 0-1,-4 0 1,-1 0 20,1 0 1,4 0-3,2 0 0,0 0 104,-2 0 1,-1 0-108,0 0 1,0 0 131,1 0 1,-2 0-109,-2 0 1,2 0-48,-2 0 1,2 0 39,2 0 1,-5 0-9,-2 0 1,1 1-2,-1 2 1,-1-2 144,-5 2 0,1-2-394,-5-1 1,1 3 387,-3 0 1,-1 0-714,1-3 0,-1 3 412,-3 0 0,2 4-1528,-5-4 1678,5 8 1,-3-5-1,5 8 1</inkml:trace>
  <inkml:trace contextRef="#ctx0" brushRef="#br0" timeOffset="1">3156 5549 8522,'-5'0'-237,"1"-4"160,4 3-7,0-3 1,4 1 164,2 0 1,6 0-89,0 3 1,4-1 78,-4-2 1,5 1-101,-2-1 1,3 1 130,0-1 1,5 1 1,2-4 1,2 3-45,1-3 1,1 3 2,2-4 1,2 5-79,4-1 0,-1-1 74,-1 1 0,1 0-44,-2 3 0,3 0 46,3 0 0,-4 0-82,1 0 0,-6 3 82,0 0 1,-1 3-7,1-3 0,-2 4 34,2-4 0,-2 0 15,-1-3 0,1-1-87,2-2 1,2-3 42,4-3 1,1 0-232,-1-1 1,1 0 225,2-2 0,-1 1-138,1-1 0,-2 2 129,0 0 0,-2 2-17,-2 2 1,1-1-7,-4 3 1,4 0 5,-1 1 1,1 2-29,-4-2 1,0 2 25,-7 1 0,6 0-52,1 0 1,2 0 48,-2 0 1,-2 0-64,2 0 1,2-3 32,1 0 1,4-4-11,-1 0 1,3 0-136,-6 1 0,3-1 150,3 4 1,-1-4 64,1 4 1,-3 0-59,-3 3 0,3 0 116,-3 0 0,1 4-6,-1 3 1,-3 1-60,-6 1 1,3 0-11,0 1 1,0-1 0,3 0 0,-1 1 18,1-1 0,-1-1-20,4-2 0,0 2 3,3-5 1,-3 0-12,1-3 0,0 0-65,5 0 1,2-3 63,1 0 0,1-5-212,-3 2 0,3-1 257,0 1 1,0-2-1,0 1 1,1 2-38,-1-1 1,-2 4 9,1-1 1,0 2-59,0 1 0,-1 0 57,-5 0 0,-4 3-116,-2 0 0,1 3 100,-1-3 0,1 4-35,-1 0 0,-1-2 18,4 1 1,-4-3-5,2 3 0,0-2 23,-1 2 1,1-3-19,-1 3 0,1-3 80,2 3 0,2-4-65,-2 2 1,3-3 123,0-1 1,0 0-78,0 0 1,0 0 62,1 0 0,-1 0-24,0 0 0,0 0 4,1 0 0,-4-1-35,0-3 1,-1 3 0,1-2 1,-2 1-257,-4-1 1,-4 2 156,-2-2 0,-2 2-538,2 1 1,-5 0 41,1 0 0,-4 4-1628,1 2 2129,-3 3 0,5 8 0,-2 3 0</inkml:trace>
  <inkml:trace contextRef="#ctx0" brushRef="#br0" timeOffset="2">3631 10316 7582,'5'0'-1324,"1"-1"1324,-3-2 0,-1 2 100,4-2 1,0 2 160,3 1 1,1-1-200,-1-2 0,5 2 75,1-2 1,3 2-107,0 1 0,5-3 136,2 0 0,2-4-120,1 4 0,3-3 52,0 3 1,1 0-72,-1 3 0,-1 0-10,4 0 0,-4 0-27,1 0 1,-1 0-3,1 0 1,2 0-112,4 0 0,-3 4 142,-3 2 1,1-1-65,-1 2 0,3-1 40,-3 3 1,3 0 2,-3 1 1,1-1 44,-1 0 0,1 1 9,2-1 1,-1-1-16,-2-2 1,3 2 12,3-5 1,3 0-64,1-3 1,2 0-198,-3 0 0,5-1 185,-2-2 1,9-2 32,-26 0 1,1 0 0,-1-1 0,1 0 3,19-7 1,5 0 7,-25 7 0,1 0 0,1-1 0,0 0-2,0-1 1,0 1-1,1 0 1,0 0 21,-2 2 1,-1 1 0,25-5 139,-2-1 1,-2 5-63,-4 2 1,-5 2-84,-7 1 0,-2 4 89,-1 2 0,-1 0-45,1 4 1,-3-3 52,0 5 0,1 2-96,5-2 1,1 4-17,2-4 1,3 4-206,1-4 0,0 4 82,5-4 0,4 3-48,3-6 1,0 2 104,0-5 1,-1-1-24,-23-4 0,0 1 0,26-1 35,1-1 0,-1 0-177,-3 0 1,0-1 207,-23-1 0,1 1 1,0-1-1,0-1 4,1 1 1,0-2-1,1 0 1,0 0 18,-2 1 1,-1 0 0,1-1-1,1 0 90,0-1 1,0 0 0,0 2 0,0 0-25,0 0 1,-1 0 0,0 1-1,-1 1-41,1-2 1,-1-1-1,0 3 1,1 0 66,1 0 0,0-1 1,23 2-27,-1 3 0,-2-1-10,-2 5 1,2-1-68,1 3 0,-1 1-17,2-1 1,-3-1 27,0-2 1,1 3-93,-21-6 1,-1 0 0,24 1 10,-22-2 0,0-1 0,-1 0 1,0-1 64,3 0 0,-1 0 0,2 0 0,0 0-56,3 0 1,1 0 0,-2 0 0,1-1 37,1 0 1,1-1 0,1-2 0,1 0-326,0-2 0,1-1 0,3-1 0,-1 1 312,1 1 1,0-1-1,0-1 1,0 0-293,1 0 0,1 0 0,-3 0 0,-1 0 332,1 0 1,-1 0 0,1-1 0,0 1 3,2 0 0,1 0 0,-4 2 0,-1 0 102,0 1 1,0 0 0,-1 1 0,-1 0-109,-3 2 1,0 1 0,0-1-1,0 1 88,-1 0 0,-1 2 0,-3 1 0,-1 0-17,-1 1 1,-1 0 0,23 9 298,-3 0 1,2 5-168,1-2 0,-1 2-30,2-2 0,-2 2-142,2-5 1,-24-5-1,1 0-122,2-1 0,1 0 0,-2-2 0,2-1 8,0 2 1,2 0 0,-1-3 0,1 0 18,2 1 0,0 0 0,0-2 0,0 0-12,3 1 0,1-1 0,-4-1 0,1 0 26,2-1 0,1-1 0,-4 0 0,1-1-66,0-2 1,1 0 0,1 1 0,1-1 105,1 0 1,-1 1 0,0-1 0,-1 1 0,-1-1 0,-1 0 1,0 1-1,1-1 14,-1 0 0,1 1 0,0 1 0,0 0 86,-1 2 0,-1-1 1,0 2-1,0-1-8,-1 1 0,-1 0 0,1 0 0,-1 0-75,1 0 1,-1 0 0,2 2 0,0 0 38,-2 1 0,1 1 0,-1 0 1,0 0-19,-2 0 1,-1 1 0,1 0 0,1 1-70,1 0 1,1 0 0,1-1 0,0 0 23,1 2 1,-1-1 0,0-1-1,1 0-10,-1 0 1,0-1 0,3 1-1,1-1 85,2-1 1,1 0-1,1 1 1,1-1-61,1-1 1,-1-1 0,1 1 0,-1 0-70,-1 0 1,0-1 0,0 0-1,0 0 69,0 0 0,0 1 0,1-1 0,-1 0 121,0 0 0,0 1 0,-1-2 0,0 1-60,-4 0 1,0 1 0,2-1 0,0-1-106,0 0 0,0 0 1,0 0-1,-1 0 40,0 0 1,-1 0-1,-1 1 1,-1 1-81,1 0 0,-1-1 0,-1 1 0,0 0-19,0 0 0,0-1 0,0 1 1,0 1-202,-1-1 1,-1 2 0,0 1 0,0 1-81,-4-2 0,-1 1 0,1 3 0,0 0 373,0-1 0,0 1 0,0 2 0,0 1 0,0 0 0,0 0 0,0 0 0,0 1 0,0 0 0,0 2 0,0 0 0</inkml:trace>
  <inkml:trace contextRef="#ctx0" brushRef="#br1" timeOffset="3">21285 10326 12081,'-19'-4'-755,"1"3"1073,3-3-162,6-1 1,5 4 72,8-2 0,5 2-278,6 1 1,4 1 186,3 2 0,2-1 35,3 5 1,6-5 325,1 1 1,9-1-558,4 1 1,-18-3 0,1 1 302,2 1 0,1-1 1,5-1-1,2 0-385,6-1 1,2-1 0,-13 0 0,1 1 0,0-1 339,2-1 1,0 0 0,1-1 0,1 1 0,1 0 0,-1 0-294,-1 0 1,1 0 0,-1 0 0,1 0-1,0 2 1,1-1 154,1-1 1,-1 1 0,0 0 0,-4 1 0,-1 1 0,0-1 55,16 0 1,-2-1 0,-5 2 0,-2-1-235,-4 1 1,0 0 0,-3 0 0,-1-1 111,0 0 0,-2-1 0,-4 0 1,-2 0 310,20-4 1,-6-2-266,-10 5 0,0-3 577,-3 3 1,0 0-1264,0 3 0,-3 0 688,0 0 0,-4 0-1431,4 0 1,-5 4 1386,-1 2 0,2 0 0,-4 2 0,-4-1 0,-3-1 0</inkml:trace>
  <inkml:trace contextRef="#ctx0" brushRef="#br0" timeOffset="4">18566 8035 8240,'-8'-15'-426,"1"-1"357,-1 5 1,6-2 161,-4 7 1,3-1-80,-4 4 0,0 1-8,-5 5 1,-4 5 141,-5 5 1,-3 3-110,-4 0 1,0 2 316,0 4 1,3-1-89,0 4 1,5-4-337,-2 4 1,6-4-41,4 1 1,6 0-172,3 0 1,2 0 202,1-4 1,7 1-83,2 0 1,7-2 163,-1-1 0,3 1-52,0-1 1,1-2 125,0 2 1,-2-1-143,-1 4 0,-3 0 240,-3-1 0,-5 4 95,-2 0 1,-3 0 122,-3 0 1,-5 2-124,-7 4 1,-2-4 28,-7-3 0,0 1-231,-1-3 0,-2 0 82,2-6 1,4-2-908,2-5 620,0-1 0,10-11-818,0-3 1,8-5 951,7-8 0,10-2 0,4-4 0</inkml:trace>
  <inkml:trace contextRef="#ctx0" brushRef="#br0" timeOffset="5">18622 8445 8240,'1'9'431,"2"1"0,-2-4-183,2 0 0,-1-1 16,1 1 0,-2 3-19,2-3 257,2 2-739,-4 1 230,8-3 49,-4-2 38,4-4 0,1-9-165,-1-3 0,0-5 76,1-1 0,-1-5 4,0-2 1,-3-3-277,1-3 1,-2 2 97,1-2 1,-2 3-65,-4 4 0,0 2 35,0 6 1,-7 4 268,-3 6 1,-5 7 22,-1 8 1,-1 9 273,-2 6 1,1 4-171,-1 3 0,5 4-134,1 5 1,3 0 151,0 7 1,5-6-63,2 6 0,6-8-213,3-2 1,7-4 144,2-5 1,7-8-343,3-4 1,2-9-126,1-4 1,0-7-308,0-6 0,0-3 226,0-6 476,-5 1 0,3-3 0,-4-2 0,-1-2 0,-2 1 0</inkml:trace>
  <inkml:trace contextRef="#ctx0" brushRef="#br0" timeOffset="6">18957 8315 8128,'0'-10'-467,"0"1"0,0 0 10,0-1 378,0 1 333,4 0 97,1 4 1,3 1 246,-1 8 0,0 5-230,-4 6 0,3 4 121,-3 3 1,4 2-142,-4 3 1,3 1-83,-3 0 0,4 0-46,-1 0 0,0-1-31,0-2 0,-3-2-48,3-5 1,-4 0-114,1-3-314,2-1 264,-4-9 166,4-1-70,-5-16 0,0 3-138,0-9 1,0 0 32,0-3 1,0 0 43,0-4 0,1 3-97,2-3 1,-1 1-257,4-4 1,-3 3-404,3 0 1,1 4 307,2 0 1,-3 1-467,0 1 1,0 6-5,4 4 905,-1 3 0,0 6 0,1 0 0</inkml:trace>
  <inkml:trace contextRef="#ctx0" brushRef="#br0" timeOffset="7">19246 8361 8128,'-6'5'670,"2"0"-476,4-1 1,1-2 59,2 4 1,3 0-15,3 3 1,0 5-8,0 1 1,1 4 31,-1 3 1,0-1-97,1 7 0,-4-3-146,0 3 1,-1-1 41,1-5 0,2-2-184,-5-4 1,3-3-24,-3-3 1,1-5 172,-1-2 1,-1-7-138,5-5 0,-4-5 74,3-5 0,-1-3-249,1-3 0,5-5-127,-5-1 0,4-1-254,-4 1 1,3 2 148,0-2 1,-3 3-590,0 3 1102,1 2 0,2 5 0,0-1 0</inkml:trace>
  <inkml:trace contextRef="#ctx0" brushRef="#br0" timeOffset="8">19581 8464 8128,'-3'6'629,"0"0"1,-1-3-583,4 3 1,1 0 5,3 4 0,0-1-95,2 0 0,1 4 172,-4-1 0,3 4-14,-2-4 0,0 2-193,-1-2 188,-2-2 1,4 4-1028,-2-5 518,-2-4-376,7-1 774,-7-8 0,8-5 0,-4-5 0</inkml:trace>
  <inkml:trace contextRef="#ctx0" brushRef="#br0" timeOffset="9">19618 8249 8128,'-8'-9'0,"5"4"406,-7 2 821,7-2-1073,-1 4 0,5-2-301,2 6 0,-1 2-88,4 4 1,-2 0-390,2 1 1,-1-1 623,1 0 0,7 5 0,-3 0 0</inkml:trace>
  <inkml:trace contextRef="#ctx0" brushRef="#br0" timeOffset="10">19841 8361 8128,'-9'0'0,"0"0"0,-1 0 994,1 0 0,1 1-416,2 2 0,2-1-312,4 5 1,-4-1-144,1 3 0,-3 5-213,3 1 0,-1 3-327,1 0 0,2 4 323,-2 0 1,2 3-162,1-4 0,1 0 56,2-6 1,2 2-59,4-5 1,5 0-278,1-6 1,3-2 533,0-4 0,1 0 0,0 0 0</inkml:trace>
  <inkml:trace contextRef="#ctx0" brushRef="#br0" timeOffset="11">20074 8557 8128,'0'6'-120,"0"0"1,1-1 445,2 1 0,-1 3 631,5-3 1,2-1-649,3 1 1,4-4-277,-4 2 0,4-3 89,-4-1 0,4 0 90,-4 0 1,2-6 33,-2-3 1,-2-4-11,3-6 1,-3 0-280,-1 1 1,-3-1-161,-3 0 1,-2 1-212,-1-1 0,0 4 227,0-1 0,-8 9 37,-1 1 1,-6 4 478,-1 2 1,-1 5-157,-2 4 1,3 6-18,1 6 1,4 0-80,-2 4 1,4-1 69,3 1 1,1 1-135,5-1 0,3-2-118,3-1 0,4-1-221,9-2 0,3-2-1144,3-8 1470,6 0 0,2-4 0,5 0 0</inkml:trace>
  <inkml:trace contextRef="#ctx0" brushRef="#br0" timeOffset="12">20679 8594 8245,'-14'-9'0,"0"0"6,5 3 1,4-2-16,2 2 1,3 0-13,3 0 1,1 3-3,2-3 1,3 4 1118,-3-1 0,2 1-448,1-1 1,1 2-525,-1-3 0,3 3-364,1 1 1,2 1-494,-2 3 1,3-3 551,0 2 181,1-2 0,2 3 0,0 1 0</inkml:trace>
  <inkml:trace contextRef="#ctx0" brushRef="#br0" timeOffset="13">21024 8119 8168,'0'-12'-584,"0"-1"0,3 1 470,0 3 0,4 0 475,0 3 0,-2 3-33,1 6 1,0 3 123,3 7 1,-2 5-28,-1 7 0,-4 3-151,1 3 0,1 5-45,-1 5 0,0 2-186,-3-3 1,0 4-20,0-4 0,0 4-205,0-4 1,-3 0-237,0-2 1,0-5-31,3-2 1,1-10-342,2-2 1,2-8-269,5-1 1056,-1-5 0,0-5 0,1 0 0</inkml:trace>
  <inkml:trace contextRef="#ctx0" brushRef="#br0" timeOffset="14">21238 8547 8168,'0'-5'768,"0"-3"1,1 6-511,2-4 1,2 4-137,5-2 1,-1 3 95,0 1 1,1 0-114,-1 0-96,0 0 0,1 0-50,-1 0 1,-3-3 26,0 0 1,-1-4-207,2 1 1,-2-3 30,-2 0 1,-2 0 65,2 0 0,-2-4-144,-1 1 248,-4-1 0,-1 4 171,-5 0 1,1 4-37,0 1 1,0 4 132,-1 4 1,-2 1-145,-1 4 0,1 4-15,3 3 0,2 3-26,1 2 0,3-1-149,-3 2 1,4-3-335,-1 0 1,5-1 199,1-3 0,7 1-266,0-7 1,5 1 160,1-7 0,1 0-254,2-3 0,-1-4 578,1-2 0,4-6 0,1-3 0</inkml:trace>
  <inkml:trace contextRef="#ctx0" brushRef="#br0" timeOffset="15">21508 8380 8168,'-9'0'299,"4"0"1,0 4 85,5 2 1,0 3-175,0 4 1,0 1-1,0 5 0,5 1-72,1 1 0,-1 0-59,1 4 0,0-6-161,4 0 1,-1-1 100,0-6 0,1 0-118,-1-6 1,0-3-81,1-6-1,-1 0 37,0-7 1,0-1-403,1-8 1,-1-2 176,0-1 1,1-3-189,-1 3 1,-3 2 172,0 4 1,-2 3 381,2 3 125,-4 5 1,2 2 182,-4 6 0,0 3 67,0 7 0,3 2 388,0 7 1,0-2-311,-3 1 0,4-1-81,3-1 0,1-2-385,1-1 1,4-4 115,-1-6 1,5-1 116,-2-5 0,0-1-261,0-3 1,-2-5-218,2-6 1,-4-3 8,2-1 1,-4 1 70,-3-1 1,0 2 66,-3 1 0,-2-1 103,2 5 1,-6 4 189,-4 5 1,-1 2-52,-1 1 0,0 2 65,-1 4 1,1 1-75,0 9 1,0-2 143,3 2 0,2 1-439,4-1 1,0-2 87,0 2 0,4-5-459,2 2 0,7-7 244,2-3 1,3-2-393,0-1 1,2-4 152,2-2 0,-1-7-392,3-2 931,-3-7 0,6-2 0,-3-4 0</inkml:trace>
  <inkml:trace contextRef="#ctx0" brushRef="#br0" timeOffset="16">22076 8045 8168,'-3'9'533,"0"0"0,0 3-80,3 3 1,1 3 174,2 10 0,2 6-173,4 9 1,-2 3-472,-1 0 0,-4 4 284,1 0 1,-2 1-81,-1-4 0,0-6-74,0-7 0,3-5-300,0-1 0,0-5-1140,-3-7 0,1-4 197,2-6 1129,-2-2 0,8-4 0,-4 0 0</inkml:trace>
  <inkml:trace contextRef="#ctx0" brushRef="#br0" timeOffset="17">23035 7905 8232,'-9'4'-124,"3"-2"-61,-1 4 0,1 2 911,-3 4 1,3 2-192,-1 5 0,1 5-26,-3 4 1,-1 4-197,-3 5 0,2 5-293,-5 1 1,2 7 41,6-24 0,0 0 0,0 0 0,0-1-166,-5 25 1,1-6-116,3 0 1,0-5-543,3 1 1,2-7-433,4-5 0,1-8 1193,2-8 0,0-2 0,6-4 0,3-2 0</inkml:trace>
  <inkml:trace contextRef="#ctx0" brushRef="#br0" timeOffset="18">23110 7979 8232,'0'-14'0,"0"0"514,0 9 0,0 3-14,0 8 1,3 6 148,0 10 0,0 2-319,-3 7 1,0 3-298,0 3 1,0 3-427,0 0 0,0 5 96,0-2 1,0 6-91,0 1 1,3-5 255,0-4 0,1-4 131,-1-3 0,-2 2 0,3-3 0</inkml:trace>
  <inkml:trace contextRef="#ctx0" brushRef="#br0" timeOffset="19">22970 8417 8242,'-9'-14'-694,"-1"1"699,5 3 0,3 0 171,8 1 1,1 4-769,9 2 0,-1 2-50,4 1 642,0 0 0,-1 0 0,1 0 0</inkml:trace>
  <inkml:trace contextRef="#ctx0" brushRef="#br0" timeOffset="20">23370 8315 8241,'-9'-14'86,"3"4"-101,0-3 0,0 0 106,0 1 177,-2-1 0,3 5 66,-5 2 1,4 1-180,0 5 1,0 3-126,-4 3 1,2 2 58,2 11 1,-2-2-90,1 8 1,3-1-23,1 1 0,3 2-154,3-3 1,-1 0 2,5 1 0,0-5-240,5-2 0,0-3 109,3-6 1,1-4 31,2-2 1,1-3-56,0-3 1,-1-5 119,1-4 1,-1-5 140,1 2 0,-4-3 57,-3-1 0,-3 2 163,-3 1 1,0 0-27,-3 3 112,-2 5 0,3 5-18,-4 6 0,-1 7-69,-2 9 0,-1 4 234,-3 5 0,0 4-56,4 2 0,-3 8 84,3 2 0,0 6-457,3-3 0,0 5 129,0-3 0,0 4-1,0-3 0,0-5-189,0-4 1,-3-4 62,-1-3 0,-6-4 82,1-8 1,-7-5 163,1-7 0,-3-5-161,0-2 0,0-2 80,2-1 0,3-1-287,4-2 1,-1-5 32,1-5 0,4-7-349,2 2 1,2-7-337,1 0 1,0-3 813,0-3 0,4-6 0,1-5 0</inkml:trace>
  <inkml:trace contextRef="#ctx0" brushRef="#br0" timeOffset="21">23519 8370 8241,'10'-18'0,"0"0"-252,2 3 1,0-2 134,3 5 1,-3 0 614,0 6 0,-2 2 130,0 4-278,-5 0 1,-1 8-6,-4 5 0,0 4 87,0 5 1,-3 5-137,0 4 1,-1 4 112,0-1 0,3 2-268,-2 2 0,2-2 89,1-2 0,0-2-307,0-4 1,0-1-272,0-2-236,0-7 232,4-8 0,3-10-283,5-6 1,-1-10 204,5-3 0,-5-6-212,2-3 0,0-4-210,0-6 0,-1 2 852,-3 2 0,1-1 0,-1 4 0,-1 1 0,-2 5 0,3 4-364,-3 9 794,-2-1 1,3 13 531,-4 0 1,5 5-471,-2 4 0,1 0 159,-1 0 1,3 2-280,-3 1 1,2-2 138,1-1-532,1 0 1,-1-5 11,0 2 1,-2-1-10,-1-5 0,-4-1-98,1-3 0,1-1-185,-1-4 1,0-4 81,-3-3 1,3 2-45,0-2 0,1 4-108,-4-4 0,-4 8 115,1-1 0,-4 5 424,1 1 1,-2 6 87,-2 4 1,1 5 158,0 4 0,0 5-295,3 4 0,-1 0-92,4 3 0,0-5-167,3 5 0,0-7 170,0 1 1,1-3-461,2-4 0,5-1 179,5-5 1,3-4-160,0-2 0,5-6 131,4-3 1,-1-3 238,1-4 0,0-1-197,3-5 0,-1 0 51,-3 1 1,-1 2 795,-4 1 0,-2 0-142,-1 0 1,-1 0 36,-5 3 0,0 2 164,-7-3-656,0 3 0,-4-2 105,-2 3 1,-2-2-424,-4 4 1,-1 2 140,1-1 1,0 4-10,-1-1 0,1 2 219,0 1 1,0 4-109,3 2 0,-1 4 492,4 2 0,0-1-204,3 5 0,0-1-5,0 4 1,4-1-356,2-3 0,6 3-364,0-3 1,4 0 155,0 0 1,2-3 340,0 0 0,5 2 0,1 1 0</inkml:trace>
  <inkml:trace contextRef="#ctx0" brushRef="#br0" timeOffset="22">23882 8948 8721,'7'1'678,"-1"2"1,-1 3-459,1 6 0,2 1-16,-1 6 0,-2-2-202,1 8 1,-1 0 106,1 3 0,2-6-227,-5-3 0,1-2 134,-1-8 0,-1 1-273,4-7 1,0 0-5,4-3 1,-1-7-54,0-2 1,5-10 17,1 1 1,0-4-107,0 0 0,0 3 375,0-3 0,2 3-59,-5 4 1,1-1 559,-4 7 1,0-1-41,1 6-376,-1 1 1,-1 4 231,-2 2 1,0 3 314,-3 3 0,-1 1-156,4 3 0,-4-2-128,1 5 1,1-5-400,-1 1 1,4 2 78,-4-2 1,0-2-372,-3-4 0,3-3 182,0 3 0,1-4-218,-1 1 0,-1-2 160,5-1 1,-4-1-16,3-2 0,0-1 178,3-2 1,1-1 199,-1 3 0,0-2 255,1 3 0,2-1-203,0 1 0,2 2 33,-2-2 1,-1 2-66,1 1 0,2 0-8,-2 0 1,3 0-13,-2 0 1,-1-3 5,-2 0 0,-1-5-75,0 2 1,-3-2-116,1-1 0,-5-1-109,1 1 1,-2 0 118,-1-1 1,-1 1-55,-2 0 0,1 2 108,-5 1 1,1 4 152,-3-1 1,3 2-54,-1 1 1,2 4 229,-1 2 0,1 3-100,2 0 0,2 3 150,-2 1 0,2 2-413,1-2 0,1 2 53,2-2 1,2-1-403,4-3 0,1 1 207,-1-1 0,3-4-81,1-2 1,3-2 72,0-1 0,-2-4 39,2-2 1,-1-2 43,4-2 1,-4-2-37,1 0 0,-4-4 85,4 4 0,-8-1 190,2 4 0,-6 4 902,2 2-733,-4-3 0,2 7 162,-4 3 0,-3 1-99,0 7 1,-1 2 118,1-2 0,2 4-356,-3-4 1,3 1-190,1 0 0,0-3-1224,0 3 1054,5-3 1,0-2-864,4-2 1,3-1 485,1-5 0,3-1-323,0-3 1,2-2 927,0-6 0,5-3 0,1-3 0</inkml:trace>
  <inkml:trace contextRef="#ctx0" brushRef="#br0" timeOffset="23">24953 8827 8258,'-4'-15'43,"3"2"685,-2 3 201,2 5 0,2 1-393,2 4 0,1 1-77,2 2 0,3 3 450,-3 7 0,-1 2-329,1 7 1,-4 2-327,1 4 0,1 3-2,0 0 1,0 1-394,-1-1 0,-2-2-357,2 2 0,-2 1-529,-1-1 0,0-1 657,0-5 370,0-6 0,-8-2 0,-3-2 0</inkml:trace>
  <inkml:trace contextRef="#ctx0" brushRef="#br0" timeOffset="24">24888 8966 8258,'-9'-9'696,"4"0"-266,5-1 1,10 5 536,8 2 0,2 2-485,5 1 1,-4 0-412,0 0 0,2 1-1762,-1 2 1691,-1 2 0,-2 9 0,0 0 0</inkml:trace>
  <inkml:trace contextRef="#ctx0" brushRef="#br0" timeOffset="25">24953 9693 8285,'-24'-5'0,"2"3"456,3-4 1,10 0 681,5-3 0,16-2-997,10-1 1,4 2-603,6-3 0,-4 0-911,4 0 0,-5 4 1372,-2 3 0,2 0 0,-3-4 0</inkml:trace>
  <inkml:trace contextRef="#ctx0" brushRef="#br1" timeOffset="26">18501 10261 19635,'3'-13'-1130,"2"1"79,3 0 1049,4 2 1,7 2 266,3 2 0,3 1 301,6 5 0,-1 1-349,4 3 1,3 1-237,4 4 0,-3 0-32,-1 1 0,-1-1 149,8 0 0,3-4 9,-21-3 0,1 0 0,0 0 0,1 0-331,0-1 0,0 1 1,2 0-1,1-1 176,1-1 0,1 0 0,0 0 1,-1 0-195,2 0 1,0 0 0,2 1 0,-1 1 197,0 0 1,1-1 0,2 1-1,0-1 67,2-1 0,0 0 1,-3 0-1,0 0 65,2 0 0,-1 0 0,-1 1 0,0-1 28,0 2 1,0-1-1,-1 0 1,-1-1-81,-1 2 1,0-1 0,-3 2-1,-1-1 9,-2-1 0,0 1 0,20 1 123,-8-3 1,-2 3 55,-1 0 1,-5 0-134,-4-3 0,0 3 217,-3 0 1,-1 1-510,1 0 0,-5-3 707,2 2 0,-3 1-774,-4-1 0,3 0 414,-3-3 1,-1 0-543,-2 0 1,-1 0 10,-2 0 0,-3 4-1075,0 2 1180,-4 3 0,3 0 0,-5 0 1</inkml:trace>
  <inkml:trace contextRef="#ctx0" brushRef="#br0" timeOffset="27">18612 10540 8583,'-5'-1'-484,"2"-2"377,2-2 168,5-1 0,4 1-93,5 2 1,7 2 164,-2-2 0,7 2 51,0 1 0,6 0 11,3 0 0,7 0-298,6 0 1,5 0 192,-23 0 0,1 0 0,0 0 1,2-1-226,2 0 0,0-1 0,2 0 0,0 0 206,5-1 1,-1-1 0,-1 0 0,0 0-375,2 1 1,2 0-1,-2-1 1,0 1 264,2 0 0,1 0 0,1-1 0,0 0 72,3 2 0,0 1 0,-4-1 0,-1 1-65,1 1 1,-1 0 0,-3-1 0,-1-1 72,0 0 1,-1 1 0,-1-1 0,-1 1-279,0 0 0,-1 2 1,-3 0-1,-1 1 188,1-1 0,-2 1 0,-2 0 0,-2-1 166,24-1 0,-4 3-294,-2 0 0,-7 1 106,-6 0 1,-3-3 97,-3 2 0,-3 1-275,-7-1 1,-1 1 949,-5-1-703,-4-2 0,-1 12 0,-4-3 0</inkml:trace>
  <inkml:trace contextRef="#ctx0" brushRef="#br0" timeOffset="28">3371 12477 8453,'0'-6'583,"0"-2"0,4 7-354,2-2 1,2 2 306,1 1 1,5 0-397,1 0 0,3 0 48,1 0 0,0 0-153,3 0 1,3-1 93,6-2 0,-1 1-102,4-4 1,0 2 44,3-2 1,5 0-378,1-3 1,-1-1 243,-2 1 1,-3 4-135,-3 2 0,3 2-41,-3 1 1,-2 0 174,-1 0 1,-2 4 14,-1 2 1,-3 7 9,-1 2 1,0 0 25,1 0 0,1 0-27,-4 0 0,3 3 3,0-3 0,1 2 150,-1-2 1,2 0-203,-2-3 0,3-2 2,3 3 1,-2-4 38,2-3 1,-1 0-80,1-3 0,5-2 57,4 2 0,1-3-247,-4-3 1,4 1 287,3-5 1,4 1 13,2-3 1,0 0 10,-4-1 1,2 1 140,1 0 0,2-1-41,-25 5 1,1 1 0,25-2-365,-3 0 0,-1 0 409,2 0 0,-1-1-93,-2 4 1,0 0 141,-6 3 0,-1 0-161,-3 0 1,4 3 87,-1 0 1,3 1-121,-2-1 1,2-1 1,-2 5 1,5-4-25,-2 3 0,3-4-165,-3 1 1,1 1 171,2-1 0,1 0 44,-1-3 0,1 0-98,-4 0 0,5 0 87,0 0 0,4 0-8,-3 0 1,-1 0 42,-2 0 1,-1 0 10,1 0 1,-1 0-51,1 0 0,-5 1 11,-1 2 0,0 0-25,0 3 1,2-3 82,-3 3 1,-2-1-105,-4 1 0,-3 3 48,3-3 0,-1 1-10,1-1 0,1 3 77,-4-3 0,5-2 8,-2-1 0,2 1 58,1-1 1,0 0-66,1-3 0,3 0-5,2 0 0,3 0-12,0 0 1,1 0-36,0 0 1,0 0 80,3 0 1,-6 0-3,3 0 0,-6-3-6,3 0 0,-4 0 1,4 3 1,-6 0-175,-1 0 1,-3 4 92,-3 2 1,-1 3-403,4 0 0,-4 0 50,1 1 0,1 3-702,0 3 0,4 1 1018,1 2 0,0-1 0,6 3 0,-1 2 0,1 2 0,1 0 0</inkml:trace>
  <inkml:trace contextRef="#ctx0" brushRef="#br1" timeOffset="29">3138 16043 19848,'-5'-14'-2964,"0"4"658,5-3 2319,0 3 0,5 2 1237,1 2 0,3-2-611,4 5 1,-2 0-232,4 3 1,1 0-52,3 0 0,0 0-263,3 0 1,3 0 294,6 0 1,2 0 18,4 0 1,3 0-295,1 0 0,2-4-550,-2-2 0,4-3 124,2 0 1,-1 0 383,4 0 1,-4 2-169,-2 1 1,1 3 23,-1-3 1,-3 4 100,0-1 0,-3 2-81,-1 1 1,2 3-45,5 0 1,-4 0-71,7-3 0,-4-1 104,1-2 0,4 0 60,-1-7 1,5 3-221,-3-5 1,-20 5-1,-1 0 250,0 1 1,0 0 0,1-2 0,1-1 30,0 1 1,-1 1-1,-1 0 1,1-1 12,0 0 1,1 1-1,0 1 1,0 0-20,-1 0 0,1 0 0,1 2 0,1 1-38,-1-1 0,0 2 0,-2 0 0,-1 1-43,0 0 0,0-1 0,-1 2 0,0-1-31,0 1 1,1 0 0,0 2-1,0 0-199,0 2 1,0-1 0,-1-1 0,-1 1 106,0 0 0,1 0 0,22 2 30,-22-2 1,-1 0 0,2 1-1,0 0 24,1-3 1,1 1-1,0 0 1,-1 0 21,-1 0 1,0-1 0,-1 0 0,1-1 112,-2 2 1,0-1 0,3 0 0,-1-1 18,25 0 0,-25 0 0,1 0 79,24 0 0,-2-3-26,-24 2 1,-1-1 0,25-1 53,-1 3 0,-1 0-97,-5 0 1,2 0-24,4 0 0,-1 3-22,1 0 0,-1 4-48,-9 0 0,5 0-74,-2-1 1,6 2 30,0-2 1,1-1 104,-3-2 1,-2 1-53,-1-1 0,0 0-116,-4-3 1,4 0 40,-4 0 0,-1 0 171,-4 0 1,0 0 24,-4 0 0,0 0-6,-3 0 1,-3 0 49,-1 0 0,-3 1-402,1 2 0,-2-1-117,-2 4 1,1-2-448,-1 2 0,1 0 627,0 3 1,-5 9-1,0 2 1</inkml:trace>
  <inkml:trace contextRef="#ctx0" brushRef="#br1" timeOffset="30">6508 14106 11703,'-4'-15'-388,"-1"-1"-285,-4 3 72,3 1 322,2 3 0,4 9 296,0 6 0,4 6 365,3 7 1,-2 4 32,1 2 1,1 1-58,6 2 0,-2 4-156,5 3 0,-1 2-328,4 3 1,0 0 143,3 3 0,-1 0 108,4 4 1,-13-22 0,-1 0-228,2 0 0,-1-1 1,0 1-1,-1-1 129,8 19 0,-5-2-101,-1-7 1,-4-4 40,-3-8 0,-2-8 43,-4-8 19,0-4 92,-4 2 1,-1-5-235,-4-2 1,-4-2 91,1-4 1,-2-1-21,2-3 1,-3-2-127,-3-7 0,-2-2-118,-2-4 1,3 0 111,-3 0 1,2 4 1,2 3 1,2 2-121,1 4 560,3-3 1,3 13-50,6 2 0,3 8-60,3 10 0,2 2 206,5 8 0,3 1-65,2 5 0,4-2-156,3 2 1,-1-2-29,3-1 0,0-5-21,1-1 0,2-6 68,-2-4 0,-1-6 24,0-3 0,-2-11 41,3-7 0,-3-8 12,2-8 1,0 1-366,1-4 0,1 0 5,-4-4 0,0 4 12,0 0 0,-6 8 30,-1 1 0,-8 6 88,-3 3 1,-3 3-57,-1 3 0,-9 5-124,-3 2 1,-6 2-402,-3 1 1,-4 1 140,-6 2 0,-2 2-307,-5 5 1,1 3 83,0 3 0,-1 4-659,-3 2 1310,3 4 0,-3-1 0,3 6 0,1 3 0,0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6.998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1238 10512 8284,'-9'-4'-790,"0"-2"1,3 0 2205,-1 0-861,5 4 1,2-3-287,6 2 0,4 2-66,2-2 1,3 2-92,3 1 0,6 3 95,4 0 0,4 0-120,5-3 0,2 0-336,1 0 0,8 0 276,-21 0 0,1 0 0,1 0 0,-1-1-275,3-1 0,0 1 0,0 0 0,0 0 260,2-2 0,0 0 0,1 1 0,1 1-1,1-2 0,-1-1 0,-1 2 1,-1-1 20,-1 0 0,1 0 0,-2-1 0,1 1 3,0 1 0,1 1 0,-1-2 0,-1 1 14,2 1 0,-1-1 0,-2 0 0,0-1 5,3-1 1,-1-1 0,-2 2 0,-1 0-52,1 0 0,-1-1 0,-1 2 0,-1-2-66,2 0 0,-2-1 0,18-4-8,-2-1 1,-5 4 135,-7 0 0,0 0-129,-3-4 1,-5 1-23,-4 0 0,-2-1 218,-4 1 0,2 3-304,-2 0 0,-2-1 208,-5-2 0,2 1-965,-1 2 1,-2-2 1032,1 5 0,4 0 0,5 3 0</inkml:trace>
  <inkml:trace contextRef="#ctx0" brushRef="#br1" timeOffset="1">4395 10531 22949,'6'-6'1149,"0"3"0,4-1-971,6 1 0,8 0-245,7 3 0,4 4-371,12 2 0,4 3 343,-22-5 1,1 1 0,0 0 0,0-1 160,0 1 1,-1 0-1,3-1 1,1 0 4,3-1 0,0 0 1,1-1-1,1 0 38,0-2 0,-1 0 0,1 0 0,0 0-177,-2 0 0,0 0 0,0 0 1,0 0-52,0 0 1,0 0 0,1 0 0,1 0 32,-2 0 0,-1 0 0,-1 0 0,-1 0 219,-5 0 0,0 0 1,23 0-72,-4 0 1,-3 3 36,-3 0 0,-6 5-398,-10-2 0,-3-1-91,-3 1 1,-5-3-565,-1 3 127,-3 1 1,-5 2-2451,-1 0 3041,-3 1 0,-10 3 0,-1 2 1</inkml:trace>
  <inkml:trace contextRef="#ctx0" brushRef="#br1" timeOffset="2">8231 10391 20425,'6'0'-73,"0"0"0,-3 0 222,4 0 1,-4 0 24,3 0 1,0 0 141,3 0-203,5 0 1,0 0-79,5 0 0,1 0-9,1 0 1,3 0-5,4 0 0,4 3-95,2 0 0,2 1-10,2-1 0,-1-1 69,0 5 0,2-4-197,-1 3 1,1-3 91,-5 3 0,-1-3-17,1 4 1,0-2 14,0 1 1,1-1 31,-4-2 1,4-2 210,-1 2 1,2-2-174,2-1 1,-1-1 212,0-2 1,2-2 85,5-4 0,-5 3 21,5-1 1,-2 4-61,-2-3 1,5 3 17,-2-3 0,-4 4-56,-2-1 0,-3 2-94,0 1 1,2 1-157,-2 2 1,-5 2-133,-1 4 1,-2 1-205,2 3 1,-3-2-68,0 5 0,-3-5-38,2 2 0,-3-2 55,1 1 1,2-1 78,0 1 0,3-1 118,1-2 0,1 0 85,2 0 1,-1-3 460,4-3 0,1-2 92,2-1 1,1 0 112,2 0 1,1-3-25,5 0 1,-4-5-32,4 2 1,-1 1 77,1-1 0,2 1-67,2-2 1,-3 0-120,3 4 0,-6 0-191,0 3 0,-1 0-208,4 0 0,-1 0 122,1 0 0,-1 0-120,1 0 1,1-3 31,1 0 0,-3-1-36,3 0 0,-2 2 87,-21 0 1,1-2 0,-1 1 0,1 0 28,3-1 1,-1-1-1,-2 0 1,0 0 50,1 0 1,0 1 0,-1 1 0,0 0 1,1 0 0,0 0 1,1 0-1,1 0-5,-1 0 1,1 0 0,-3-1-1,1 1 31,21 0 0,2 0-114,-1 3 0,2 0 1,-2 0 1,0 3-148,-4 0 1,1 3-35,-1-3 1,4 3-18,0-2 1,-1-1 88,-2-3 1,4 3 37,-25-2 0,0 1 0,1 0 1,0-1 22,26-1 0,-26 0 0,1 0 37,24 0 0,-24 0 0,-1 0 84,1 0 1,0 0 0,2-1 0,-1-1-20,1 0 1,-1 1-1,1-1 1,-1 1 42,-1 1 1,0 0-1,0 0 1,0 0-52,0 0 0,0 0 0,1 0 0,0 0-24,-1 0 1,-1 0-1,2 0 1,-1 0 35,22 0 0,1 0-35,-2 0 0,1 0-17,0 0 1,-1 0 18,-5 0 0,1 0-172,2 0 0,-2 0 142,-1 0 0,-3 0-262,-4 0 1,-2 1-79,-1 2 1,-1-1-264,1 4 1,-5 0-28,-4 4 634,-5 3 0,3-2 0,-6 5 0,-3 3 0,-1 4 0,-1 6 0</inkml:trace>
  <inkml:trace contextRef="#ctx0" brushRef="#br1" timeOffset="3">11862 10391 15527,'-9'0'-2012,"-1"0"1196,1 0 816,0 0 0,-1 0 0,1 0 0</inkml:trace>
  <inkml:trace contextRef="#ctx0" brushRef="#br1" timeOffset="4">11788 10419 15527,'-7'0'0,"1"0"-185,0 0 1,0-3-199,0 0 1,3-2-824,0 2 1033,2 2-256,1-3 821,4 4 0,2 1-321,3 2 1,1-2 229,3 2 0,1 2-200,5-2 1,4 1 20,1-1 1,3-2 344,1 2 0,1 1-93,2-1 1,2 0-6,5-3 1,1 4-756,4-1 0,-3 1 384,3-1 1,-3-1 107,1 4 0,-3-3-78,2 3 1,-1-3 54,-2 0 1,0 1-100,0-1 0,2 0 89,1-3 1,-5 0-18,2 0 1,-1 0 14,1 0 1,0 0 5,0 0 1,-3-3 42,1 0 0,-5 0-15,1 3 1,-2 0-76,-1 0 0,-2 0 44,-1 0 0,2 1-31,-2 2 0,1 1-80,-1 2 0,2 1 36,-3-3 1,6 2 180,1-3 0,5 0-205,-2-3 0,2 3 163,1 0 0,0 0-62,1-3 1,1 0-64,-2 0 0,3 0-80,-6 0 0,2 0 121,1 0 1,4 0-43,-1 0 0,-1 3-66,-5 0 1,2 4 12,-5-4 0,3 1-7,-3-1 1,0-2 175,-3 2 0,-1-2-160,-3-1 0,6 0 78,-2 0 1,2 0-55,-2 0 1,0-1-27,0-2 0,2 2 86,-2-2 1,2 2-308,-5 1 0,-2-3 23,-2 0 0,1 0-342,-3 3 1,0 0-444,-6 0 0,-1 1 346,-2 2 0,-5-1 542,-2 4 1,-2 4 0,-1 5-1</inkml:trace>
  <inkml:trace contextRef="#ctx0" brushRef="#br1" timeOffset="5">11341 9171 24440,'0'6'-1639,"0"1"1,0-4 55,0 3 0,0 1 1448,0 6 1,0 3 236,0 9 1,1 6-113,2 12 1,-3-16 0,1 0-285,0 7 0,1 1 0,-1 1 0,0 2 320,1 3 0,-1 2 1,0 2-1,-1 1-466,1 0 0,1 1 1,1 1-1,-1-1 392,1 0 0,1-1 0,1-5 0,1-2 0,0-3 0,0-1 0,2-5 0,1-2-403,6 19 1,-1-9 20,-2-7 1,-1-7 246,-2-6 1,0-4-451,1-8 1,-4-2 1074,0-4-237,-4 0 0,2-8 1,-4-2-1</inkml:trace>
  <inkml:trace contextRef="#ctx0" brushRef="#br1" timeOffset="6">11322 9097 19835,'4'-14'-1380,"2"1"1328,7-3 1,3 4 654,9 6 0,8 2-197,11 4 0,2 0-387,4 0 0,-22 0 0,1 1-320,3 0 0,1 1 1,3-1-1,0 0 376,3 2 0,0 0 0,2-2 0,1 0-358,-1 1 1,2-1-1,1 0 1,1-1 467,2 0 1,2 0 0,3 0 0,0 0-186,-16 0 0,0 0 0,1 0 1,1 0-1,0 0 0,0-1-381,-1 0 1,0 0 0,0 0 0,1 1 0,-1-1 0,1 1 358,1-1 0,1 0 0,-1 0 0,1 0 1,-1 1-1,1 0-56,-1 0 1,1-1 0,-1 2-1,0 0 1,-1 0 0,0 1 66,-3 0 0,0 0 0,0 0 1,17 2-1,0 0-233,-17-1 0,0 0 0,0 1 0,16 2 1,0 0 68,-3 0 0,0 1 0,-2-1 1,-1 1 33,-4-1 1,-1 0-1,-1 1 1,0 0 12,-1 0 0,-1 1 0,-1 1 1,0-1 33,-1-2 1,-2 0-1,-2 1 1,-1 0-2,-3-1 0,-1 0 1,22 5 357,-2 1 1,0-2-341,-6 0 0,0-5 75,-6-2 1,1-2 876,-4-1 0,-1 0-640,-5 0 1,-2 0 580,-5 0 1,1-1-427,-1-2 1,-2-1 394,-1-2 1,-3-2-291,0 5 0,-5-3 61,0 3 0,-4-1-61,3 1 38,-4 2 36,2-4-758,-4 5 72,0 0-413,0 5 1,3 0 19,0 4 0,2 5 79,-2 1 0,-2 8 376,2 5 0,-2 5-289,-1 7 0,-4 8-10,1-21 0,-1 2 0,0 0 1,0 1 322,0 0 0,-1 2 1,1 0-1,0 0-57,0-1 0,1 0 0,0 1 0,-1 1 213,2 1 1,1 0-1,-1-4 1,1-1 91,1 1 0,0-1 0,0 19-229,0-2 1,1-5 57,2-1 0,-1-7-46,4-5 0,-3-2-161,4-7 1,-5 0-99,1-6-295,2-1 334,-4-7 713,3-1-478,-4-4 0,0-1-295,0-2 0,-3-3-246,0-6 0,-3 1-15,3-1 0,-5 2-204,2 0 0,-3 1 818,-4 0 0,-1-1 1,-5 1-1</inkml:trace>
  <inkml:trace contextRef="#ctx0" brushRef="#br1" timeOffset="7">16303 9441 18922,'0'11'-1110,"0"1"1,0 5 717,0 7 1,0 7 400,0 13 1,0 3-51,0-19 0,0 0 0,0 4 0,0-1-135,0 2 0,0 0 1,2-1-1,-1 0 166,1-1 1,0 0 0,1-4 0,1-1 87,2 23 1,2-9-496,2-9 0,0-6 434,2 0 1,-1-8 69,1-2 0,-1-3 63,2-3 0,-3-4 406,3-2-243,-3-2 0,-1-1 544,1 0 1,-1-4-402,0-2 1,-3-3-164,1-4 1,-1-2-113,3-7 0,-1-2-210,-1-4 0,1 0 82,-2 0 0,-1-1-280,1-2 0,1-5 20,2-4 1,0-2-225,1 2 1,-1 2 95,0-3 0,1 0 386,-1 1 1,0 5 23,0 7 1,0 2 132,-3 7 1,2 0-294,-2 6 0,3 1-161,0 2 0,-3 2-721,0 2 0,1 1 699,2 2 1,0 2 303,1-3 0,-1 12 0,0 2 1</inkml:trace>
  <inkml:trace contextRef="#ctx0" brushRef="#br1" timeOffset="8">1471 15037 15070,'-13'-9'-1441,"-3"-1"0,3 1 358,0 0 0,7-1-301,3 1 1905,2 0 0,5 1 406,2 1 1,7 3-305,2 4 0,4-1-206,3-2 1,5 2 90,8-2 0,2 1 190,3-1 1,7 2-621,-21-1 1,1 1 0,2 0 0,2 0 173,1-1 1,1 0 0,-1 2 0,1-1-53,1 0 0,0-1 0,-1 0 0,-1-1-326,-1 0 1,0 0 0,2-1-1,-1 0 127,-1-1 1,0 0 0,-4 1-1,0-1-92,23-4 0,-11-1 91,-8 1 1,-5 3-242,-1 0 0,-9 3-278,-4-4 416,-2 5 1,-9-1 25,3 6 0,-3 7 1,-1 4-1</inkml:trace>
  <inkml:trace contextRef="#ctx0" brushRef="#br0" timeOffset="9">11089 15102 8163,'10'0'-1047,"-1"0"785,0 0 0,5 0 891,1 0 1,8 0-124,5 0 0,8 0-209,7 0 0,8 0-444,-23 0 0,0 0 1,4-1-1,0-2 276,3 0 0,2 0 0,1-2 0,0-2-192,1 1 0,0 0 0,1-1 0,1 1 192,0-1 0,-1 1 0,0 1 0,1 0 15,1-2 0,0 1 0,-4 2 0,1 1-44,2 0 1,-1 0-1,-3 1 1,-1 1-35,0-2 0,0 0 1,-2 1-1,0 2-174,2-2 1,-1 1 0,-1 0-1,0 0 198,0 1 0,0 0 0,-1 0 0,-1 0-85,-1 0 0,0 0 0,1 0 0,0 0-77,0 0 0,-2 0 0,-1 0 0,-1 0-10,0 0 0,0 0 0,23 0 27,2 0 0,-7 0 126,-2 0 0,-4-4-275,-9-2 0,0 1 522,-3-1 1,-5 0-651,-5-4 519,-3 1 1,-11 1-836,-4 1 1,-8 3 601,-8 4 0,-2 0 46,-4 0 0,2-4 0,-3-1 0</inkml:trace>
  <inkml:trace contextRef="#ctx0" brushRef="#br1" timeOffset="10">7169 14841 11761,'-8'-14'-427,"2"2"1,-2-2 383,1 2 0,3-4 599,1 4-343,2-1-46,1 4 1,7 0 149,3-1 1,5 5-49,1 2 1,2-1-71,4 1 1,6 0 105,6 3 1,6-1-5,4-2 1,6 2-500,-24-1 0,0 1 0,4 0 0,1 1 273,3-1 0,1 2 1,0-1-1,0 0-299,4 0 1,0 0-1,-1 0 1,0 0 233,1 0 0,0 0 0,0 0 0,1 0 19,2 0 1,0 0 0,-2 0 0,0 0-9,-1 0 0,-1 0 0,-2 0 0,0 0-53,-2-1 0,0 2 0,1 0 0,-1 2-244,1 0 1,-1 0 0,-2-1 0,1 1 244,-2 0 1,0 0-1,-2 0 1,1 0-62,1 2 0,0 0 0,0-1 0,-1 1 41,1 0 1,0-1 0,-1 0 0,0-1-140,-2 0 1,0 0 0,24-1-138,-3 1 1,1-2 259,-3-1 0,-2 0 70,-5 0 1,-2-1 19,-1-2 1,2-1 215,-5-2 1,-3-2-251,-6 5 0,-4-1 315,1 1 0,-4 2-467,-2-2 1,-3 2 356,-3 1 1,-4 0-540,0 0 569,-4 0-365,2 4 77,-4 1 1,0 4-91,0 1 0,0-4-50,0 0-362,0 0 1,0 4 173,0-1 0,0 0-976,0 1 1368,4-5 0,1 7 0,5-2 0</inkml:trace>
  <inkml:trace contextRef="#ctx0" brushRef="#br0" timeOffset="11">9925 16182 8382,'13'-1'-431,"-1"-2"1,2 2 241,-2-2 1,6-1 281,3 1 0,5-1-33,-1 0 1,2 2 10,1-4 0,4 3-10,2-3 0,-1 3-4,1-3 0,0-1-15,4-2 1,-1 0 16,0-1 0,-1 1-39,-1 0 0,1 0 54,-2-1 0,4 2-82,-1 2 0,2-3-2,-8 3 1,1 2-1,-1 1 0,-2 2 6,2 1 0,-2 0-18,-1 0 1,0 0 119,0 0 1,3 4-3,0 2 0,-3 3 33,-4 0 0,1 0-89,3 1 0,-1-2 286,-2-2 0,2 1-190,-2-4 0,0 4 116,2-4 1,0 0-173,7-3 0,-2 0 2,2 0 0,1 0-93,5 0 1,-2 0 105,3 0 1,-3 0-287,-1 0 1,4 0 269,-1 0 0,7 0-186,-4 0 0,5 3 160,-5 0 1,1 0-12,2-3 0,-5 0-19,6 0 0,-3 3-5,3 0 0,4 0 147,1-3 1,-1 0-336,-1 0 1,-6 0 208,0 0 0,3 1 11,-20 1 0,-1 0 0,22 0 111,-2 4 0,-1 0-95,1 3 1,-1 0-4,1-3 0,-4 2-49,4-2 0,-2 3-96,-1 0 1,4-1 69,-1-2 1,-2 2 53,2-5 0,-1 4 144,1-1 1,3-2-166,-23-2 0,1-1 0,22 4 81,-21-4 1,0 1 0,23 1 15,2-3 1,-3 0-27,-22 0 1,0 0 0,22 3-61,-24-2 0,1 1 0,24 4 10,-1-3 0,-23-1 0,0-1-80,26-1 1,-26 0 0,0 0 72,1 0 0,0 0 1,1 0-1,-1 0 7,2 0 1,-1 0-1,0 0 1,0 0-21,2 0 1,0 0 0,-2 0-1,0 0-214,1 0 1,-1 0 0,2 0 0,-1 0 212,1 0 0,0 0 1,0 0-1,-1 0-5,1 0 1,0 0 0,-2 0 0,0 0 41,1 0 1,-1 0 0,0 0 0,0 0 8,1 0 1,-1 0 0,2 0-1,0 0-17,3 0 1,0 0 0,-2 0 0,0-1-19,0 0 1,1-1-1,-2 1 1,1-1-18,0-2 0,1-1 0,2 1 0,0 1 21,0-3 1,-1-1 0,1 2 0,-1 0-67,-4 0 0,-1 1 0,1 0 0,0 1 17,-1 0 1,1 0 0,1 2 0,1-1-95,1-1 1,-1 0 0,2 2-1,-2 0-23,-2-1 0,-1 1 1,3-1-1,-1-1-152,0 2 1,1-1-1,0 1 1,0-1-69,0 2 1,1 0 0,-2 1-1,-1 0 136,0 2 1,-1 1 0,-1-1 0,0 2 213,-2 4 0,1 0 0,-1-1 0,0 1 0,-1 2 0,-1 2 0,0-1 0,1 2 0,-1 0 0,1 1 0</inkml:trace>
  <inkml:trace contextRef="#ctx0" brushRef="#br0" timeOffset="12">16983 16257 8238,'14'5'-381,"0"0"435,-5-2 1,6-1 68,3 4 1,1-2-95,3 2 0,-2-4-252,2 1 0,1 1 164,2-1 1,-2 0-132,-1-3 1,-2 0 5,2 0 0,0-1 156,0-2 1,-1-2-37,-6-4 1,3-2 43,-3-1 1,2 1-16,-2-5 0,2 5 83,-5-2 0,4 0 13,-4 0 1,4 2 71,-4 5 0,1 2 240,-4 4 1,0 0-236,1 0 1,-1 4-36,0 2 0,-1 3 44,1 4 1,-2-2 56,5 5 1,3-5 32,0 1 1,1 2 177,3-2 1,-2 1 82,8-4 1,-3-1 44,3-2 0,-5-1-807,2-5 1,1 0 55,-2 0 0,1-5 147,-3-1 1,-2-2 20,-1-1 0,2-1 91,-3 1 1,-2 0-176,0-1 1,-3 2 30,0 2 0,-1 1 35,0 2 0,-3 2 23,1-2 1,-4 2-100,3 1 1,0 0 147,3 0 0,1 0-45,-1 0 1,1 0 139,3 0 0,-2 0-127,5 0 0,-2 0 184,2 0 0,0 0-30,-3 0 0,3 0 91,0 0 0,-3 1-109,0 2 0,0-1 149,-1 4 0,2-3-68,-2 3 1,-1-3-83,1 4 0,-1-2-13,2 1 0,-2 1 26,5-4 0,-4 3-236,4-2 0,-1-1 81,4-3 1,1 0-87,1 0 1,0 0-74,4 0 0,-4 0 127,4 0 0,-1-3-146,1-1 1,-1-3 106,-3 1 0,-2 1-112,0-1 1,-2 3 134,-4-4 0,-1 5-111,-3-1 199,1 2 352,-1 1-375,0 4 0,-2 1-35,-1 5 1,-1 0 646,1 3 0,2-3-254,-1 2 0,1-1-25,1-2 1,4 3-121,-1 1 1,2-1-44,-2-3 0,-1 0-27,5-3 1,-1 1-126,4-4 1,3 4 31,-1-4 0,2 0-145,-1-3 0,1 0-6,1 0 1,2-4 111,-4-3 0,3 2-167,-3-1 1,2 1 89,-2-1 0,0-3 70,-3 3 0,-1 2 60,1 1 0,-1-1 165,1 1 0,0 0-21,-1 3 0,1 0-88,0 0 0,1 1 82,-1 2 1,0-2-82,-6 2 1,3 1 149,0-1 1,-3 3-176,0-3 1,0 4 0,0-4 1,0 3-11,0-3 1,-3 0-22,2-3 1,-1 3-131,-2 0 1,0 0 98,1-3 1,-1 0-180,0 0 1,1 0 49,-1 0 0,0 0-1241,0 0 645,1 0 0,-1 0-303,0 0 0,1 0 1001,-1 0 0,4 0 0,2 0 0</inkml:trace>
  <inkml:trace contextRef="#ctx0" brushRef="#br1" timeOffset="13">5112 17253 19766,'0'9'-1049,"1"1"296,2-1 1,3-1 70,6-2 0,4 3 761,6-3 1,2-1 250,8 1 0,5-4-127,6 1 1,7-2-158,3-1 0,-25 0 0,2-2 10,-1 0 1,1-2-1,1 1 1,1 0-145,-1-3 1,0 0 0,-1-1 0,1 0 383,0 1 0,0 0 1,0-2-1,1 0-52,-1 2 0,0 0 1,-2-1-1,0 1-74,17-3 1,1 1 124,0 2 0,-2-2-219,-1 5 1,-6 0-121,-4 3 1,-1 1-111,1 2 0,-2 2-205,-4 5 0,0 0-119,0 3 0,0-3-3,0 2 1,3 2 11,0-2 0,4 1 97,-1-4 0,6-3 299,0 0 1,5-4-45,-2 1 0,-1-2 123,2-1 1,-1 0 670,4 0 0,2 0-82,1 0 1,-3 0-466,-4 0 1,-4-1 194,2-2 1,-4 2-248,-3-2 0,2-2 107,-1-1 1,2-1 56,3 0 0,-2-1-83,3 2 0,-2 2-53,1 1 1,0 2-12,3 1 0,0 3 144,0 0 0,-2 4-266,-3-1 0,-1 3-62,0 0 1,-1 0 14,-1 0 1,2 0-115,0-3 0,1 1 24,6-4 1,-1 0 142,4-3 1,-4 0 68,1 0 0,-1 0-108,4 0 1,-4-3 367,1 0 0,-1-3-375,4 3 1,0-3 184,3 3 1,-7-4-307,1 4 0,-9 0-391,-4 3 0,-1 1-1227,1 2 1806,-6 2 0,4 9 0,-7 1 0,3 3 0,0 1 0</inkml:trace>
  <inkml:trace contextRef="#ctx0" brushRef="#br0" timeOffset="14">15335 14944 8153,'-10'0'0,"-3"0"0,6-3 200,-2 0-26,6-5 0,-2 6-135,5-4 0,1 0 189,3-3 1,1-1-50,4 1 1,1 1-11,3 2 1,1-3 66,5 3 0,0-1-211,-1 1 1,2 1 108,2 5 1,-2 0-121,5 0 1,3 2 36,3 1 1,4 2 54,-1 4 0,7 0-171,2 1 1,-17-6 0,1 0 131,1-1 0,0 0 0,1 1 0,1-1-170,-1-1 1,1 0 0,2-1 0,1 1 199,2-2 0,1 0 0,2-1 0,0 1 12,-1-2 0,0 1 0,1-1 1,0-1-27,-4 0 1,0 0-1,2-1 1,-1 1-99,0 1 0,-1 1 0,1-1 1,0 1-9,-2 0 1,-1 2-1,-1-1 1,-2 1-269,-2 0 1,-1 1 0,23 2 254,0 2 0,2 2 11,-1-1 0,-1 0-90,-2-1 1,-5 1 39,-1-3 1,-3 0 43,-1-1 1,-4-1-4,-2 4 1,-3-4 442,-3 1 1,1-2-208,-4-1 1,-2 0 480,-4 0 0,0 0-565,-3 0 1,-1 0 275,-2 0 0,-2-1-379,-2-2 1,-1 2 355,-2-2-444,-2 2 0,2 1 102,-6 0 0,-5 0-241,-4 0 0,-5 0-4,2 0 0,-7 0 145,-3 0 0,-4 0-10,-5 0 1,2-1-15,-9-2 1,5 2-244,-4-2 1,-2 2 203,-2 1 0,-1 0-288,-2 0 1,-4 0 353,-1 0 1,22 0 0,0 1-41,-3 0 1,0 1 0,-1-1 0,0 0-192,-1 2 1,-1 0 0,-1 0 0,0 0 259,1 2 0,1 0 1,0-1-1,0 1 1,-1-1 0,0 1 0,3 0 1,0-1 9,0 1 0,1 0 0,1-2 0,1-1-4,1 0 0,2-1 0,-25 0 98,2-1 0,8-1 157,5-2 1,5-3-60,7-7 1,-1 2 146,4-5 0,4 5-169,2-1 0,6 1 248,1 2 0,0 0-206,6-1 430,0 5 1,4 1-561,2 4 0,3 0 93,7 0 0,2 3-105,7 0 0,2 4-3,4 0 0,5 0-25,4-1 0,1 2-23,6-1 1,0-3-187,6-1 0,-24-1 0,1 0 196,2 0 0,1-1 0,-1 1 0,0-1-304,1-1 0,2 0 0,1 0 0,1 0 360,3 0 1,0 0-1,3 0 1,1 0 486,1 0 0,0 0 0,1 0 1,0 0-705,-3 0 0,0 0 1,0 0-1,-1 0 236,0 0 0,0 0 1,-1 0-1,0 0-239,-2 0 0,0 0 0,-3 0 0,0 0-210,20 0 0,-7 3 121,-5 0 0,-8 5 245,-5-2 1,-10-1-605,-9 1 1017,-3-4 1,-7 2-549,-2-4 0,-4 2 938,-5 1 1,-4-2-722,-5 2 1,-2 1-45,-2-1 0,-2 0-105,2-3 1,-3 0-94,-3 0 1,-1 0 2,-2 0 1,-2 0-251,2 0 1,-3-4-211,-4-2 0,-2-1 279,-7 0 1,0-4-13,23 6 1,-1 1 0,-1-2 0,0 0 220,-3 1 1,-2 1 0,-1 0 0,-1 0 85,0 0 1,1 1 0,-1 1-1,0 0 1,3 2 0,1 0 0,1 1 0,1 0 101,0 2 1,1 1 0,1-1 0,0 1-134,2 3 0,0 1 0,-21 5 327,7 2 1,7-3 191,5 0 0,3-2 20,9 0 3,1-5 1,15-1-206,0-4 0,8-1 258,8-2 1,5 0-307,4-7 0,10 3-11,6-5 1,4-2-217,5 2 1,-25 6 0,2 0 75,0 1 0,1 0 0,3 1 0,-1-1-19,3 0 1,0 1 0,1 0-1,1 1 17,2 0 1,0 0 0,1 2 0,1 0-330,1-1 1,1 1 0,-1 1 0,1 0 333,4 1 0,0 1 1,-2 0-1,-2 1-72,0 2 1,-1 0 0,-1-1-1,-2 1-20,-4 0 0,0-1 0,-2 1 0,1-1-279,-4-1 0,0 0 1,15 4 51,-6-4 1,-10 0-37,-5-3 1,-7 0-108,-2 0 0,-7-1 475,-3-2-822,-2 2 0,-5-6 1103,-2 4-354,-2 0 0,-6-2 0,0 0 0</inkml:trace>
  <inkml:trace contextRef="#ctx0" brushRef="#br0" timeOffset="15">15503 13519 8189,'-25'1'0,"0"2"0,1 0-404,9 3 0,-2 1 337,5 5 0,-1 7 613,4 6 0,1 7 195,1 5 0,2 7-739,3-19 1,1 2-1,1 3 1,-1 1 264,0 5 1,-1 0 0,1 2-1,1 1-396,0 1 1,0 1-1,2 3 1,0 0 216,1 2 1,0 1 0,1 1-1,1-1 24,-1 2 1,1-1-1,-1-4 1,1-2-259,0-4 1,0-1 0,-1-3 0,0-2-43,-1-2 1,0-1-1,4 22-126,-4-8 1,0-7 6,-3-11 1,0-3-660,0-6-314,0-3 1225,0-8 1,0-3-377,0-8 0,0-5-18,0-11 449,5-2 0,-4-4 0,3 0 0</inkml:trace>
  <inkml:trace contextRef="#ctx0" brushRef="#br0" timeOffset="16">15288 13575 8301,'0'-9'138,"0"0"1,1 2 283,3 1 0,2 3-100,6-3 1,7 4 38,6-1 0,8-2-88,7-2 0,9-1-561,-19 4 1,2-1-1,3-1 1,1-1 415,5 1 0,2 0 1,1-2-1,1 0-284,3 2 0,0 0 1,1 0-1,1 0 229,-14 2 0,-1 1 1,0 0-1,14 0 1,0 1-59,0 0 1,-2 1 0,0 1 0,0 1-224,-4 2 0,0 0 1,3 0-1,0 1 155,-1 4 0,0 0 0,-3-1 1,-1 1-61,0 2 1,-1-1-1,0 0 1,0 1-176,-2-1 1,1 0 0,1 2 0,0 0 177,-3 0 1,0 0 0,0-1 0,-1 0-1,-3-2 0,-1 0 0,0 1 0,0 0 147,-1-2 0,0 1 0,0 0 0,0 1-127,-2-1 0,-2-1 0,24 7 227,-8-5 1,0 0-116,0 1 1,-2-1 499,-7 0 1,-5 1-492,-5-1 1,-4-3 699,-1 0 0,-1-4-300,-2 1 180,-3-2 0,1-1-342,-5 0 1,2-1 146,-1-2 0,1 2-320,-5-2 0,3 2-108,0 1 1,0 0 56,1 0 1,-1 0 1,0 0 1,-1 4 34,-1 2 0,1 6 25,-2 0 0,-2 8-6,-1-1 0,2 6 112,-2 3 0,0 4-30,-3 6 1,0 3 220,0 2 0,-3 7-451,1-24 1,1 1-1,-2 3 1,1 1 220,1 0 0,-1 0 0,2 2 0,-1 0-112,0-2 1,-1 0 0,1-1 0,1 0 66,0 0 1,0-1 0,0 0 0,0 0 264,0 24 1,1-4-281,2-12 0,-1-1 163,5-2 1,-2-3-118,1-6 1,1-2-148,-4-5 1,1-3 144,-1-3 238,-1-1 60,2-6-518,-4-1 265,0-4-298,-4-4 0,-3 0-110,-5-3 1,-2 0 74,-1 4 1,-6 0-86,3 3 0,-7 0 78,0 0 0,-6 0 78,-3 0 0,-2 1-240,-2 2 0,-4 1-199,-5 3 1,2 1 106,-2-2 1,2-2 38,4-1 1,1-2-713,3-1 0,4 3-122,2 1 1,2 0-1644,1-1 2829,4-2 0,-2 6 0,4-2 0,2 3 0,0 4 0</inkml:trace>
  <inkml:trace contextRef="#ctx0" brushRef="#br0" timeOffset="17">15391 15009 8386,'-9'-9'-1257,"3"-1"1369,3 1 1035,2 4-1026,1-3 1,1 4-18,2-3 1,3 2 103,3 2 0,1 2-39,3-2 0,-2-1-9,4 1 0,1-1-45,3 0 1,-1 3 15,1-2 1,3 2-54,-1 1 0,5 0-113,-1 0 0,6 0-7,3 0 1,-1 0 76,1 0 1,-3 0 29,4 0 0,-4 0-36,3 0 1,-4 1-114,1 2 1,-5 0 118,-1 3 1,-4 0 8,4 3 0,-7-2 14,0 3 1,-1-3 8,1 5 0,1 0 27,0 0 0,-2-5-42,-1 3 1,1-3 39,-1 2 1,2-3-30,0-3 0,4-2-1,0-1 1,-1-1-23,-2-2 0,4 0-5,2-3 1,-2 1-48,2-1 1,-3-1-12,3 4 0,0-4-43,2 4 0,-2 0 88,0 3 0,-3 0-3,3 0 0,-4 0-10,4 0 1,-1 1-13,1 2 1,-1-1 16,-3 5 0,0-5-1,4 1 1,-3-2 37,2-1 1,-2 0 3,3 0 1,0 0-12,3 0 0,0 0-17,0 0 1,0 0-142,-1 0 1,1 0 87,0 0 0,-3 0 10,0 0 1,-4 3 88,0 0 1,-1 0-11,-1-3 0,-1 0-13,1 0 1,1 0 93,1 0 1,0-1-79,4-2 1,-4 2-29,0-2 1,2-1-50,-1 1 0,4-1 73,-2 4 0,-1 0-80,-1 0 1,-1 0 107,0 0 0,2 0-3,2 0 0,1 4-27,-4-1 1,3 4 8,0-1 1,1-1-5,-1 1 1,-2-3-15,-5 0 1,1-2 40,0-1 0,-1 0-27,1 0 1,-4 0-69,1 0 1,-4-3 4,4-1 1,-4-2-159,4 3 0,-5-3 22,1 3 0,-1-1-235,-2 1 1,0 2-356,1-3 1,-1 3 316,0 1 1,-2 1-992,-1 3 1398,0 5 0,3 5 0,1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16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18976 7765 18217,'9'-9'655,"1"0"0,3 0-967,2 3-75,3 2 1,1 1 364,3 0 0,0 0-48,6 3 1,2 3 179,7 0 0,4 4-84,3-1 1,7 0-227,-24-3 0,1 0 1,2-2-1,0 1 143,3 1 0,0 0 1,1-2-1,1 0-45,0 1 1,1-1 0,1 1-1,0 0 27,0 0 1,0-1 0,1 3 0,0-1 50,0-2 1,1 1-1,1 0 1,-1-1 3,1-1 0,1 0 0,-2 1 0,-1 1 69,-2 0 1,0-1 0,-1 1 0,0-1-53,-1-1 0,0 0 1,-3 0-1,-1-1 83,0 0 0,-1-1 0,23 1-176,-9-2 0,-1-1 143,-5 1 1,-5-4 29,-4 4 1,-7 0-184,-6 3 0,-2 0-9,2 0 115,-3 0 0,1 0 0,-4 0 0</inkml:trace>
  <inkml:trace contextRef="#ctx0" brushRef="#br0" timeOffset="1">2691 8566 18375,'-4'-19'-3277,"3"2"2195,-2 1 0,2 0 845,1 3 1,0-2 329,0 2 1,0-2 67,0 2 1,3 4 268,0 3 1,1 1-299,-1-1 0,1 0 76,2 3 1,3 2 253,-3-2 0,3 3-123,4 3 1,-2-1-221,4 4 0,1 1-35,3 2 0,6 0 74,3 1 0,8-1-140,1 0 1,5 1-313,8-1 1,2 0 252,-25-4 0,1-1 0,2 1 0,-1 0-257,1-1 0,-1 1 0,3 0 1,-1-1 370,0 1 1,1 0 0,2 1 0,2 0-5,0 0 1,-1 1 0,2-1 0,-1 0 28,-2-1 1,0-1 0,0 1 0,0 0-15,3-1 0,1 1 0,-1-1 0,0 0-20,2-1 0,0 0 0,0 2 0,-1-1-282,-2-1 0,0 0 0,0-1 0,1 0 261,0 0 0,1-1 0,0 0 0,0-1-20,0 0 1,-1 0 0,-1 0 0,0 0 35,-3 0 0,-1 0 0,0 0 0,-2 0-127,2 0 0,-1 0 1,-1 0-1,0 0 117,-1 0 1,1 0 0,-3 0 0,0 0 130,20 0 1,-2-1 21,-1-2 1,0-2-38,-3-4 1,-5 2-52,-5 1 1,-2 1 346,-1-1 0,-1-1-318,-2 3 1,-4 2 432,-5 5 0,-1 4-576,-5 5 0,1 7 0,-6 4 0</inkml:trace>
  <inkml:trace contextRef="#ctx0" brushRef="#br1" timeOffset="2">15922 13398 8237,'-7'-6'283,"1"0"-101,4 4 68,-2-6 1,8 7-80,2-3 1,8 3 110,4 1 0,5 0-47,5 0 0,5 0-12,4 0 0,6 0-327,6 0 0,-21 0 1,0 0 191,3 0 1,0 0 0,3 0-1,1 0-271,0 0 0,1 0 0,3 1 0,1-1 171,1 2 0,1 0 0,-1-2 0,0 1-284,3 0 0,-1 1 0,-1-1 0,0 0 303,3 0 1,0 1-1,2-1 1,0 0 35,3 2 1,-1 0-1,0 0 1,0-1-110,-1 1 1,0 0 0,-1 2-1,0-1 25,0-1 1,-1 0 0,1 1 0,0 0-27,1 1 1,0 0 0,-2-2-1,-1 0 24,2 0 1,0 0 0,-3 0 0,0-1 18,0 1 0,2 0 1,0 2-1,2-1 11,1-1 1,1 0-1,-1 0 1,-1 1 9,0-1 1,0 0-1,1 1 1,0 0-12,-1-3 0,0 1 0,1 1 1,0 0 10,1-2 1,0 1 0,-6 1 0,-1 0 3,3-1 0,-2-1 1,-1 1-1,-2 0 28,1 0 1,0-1 0,-2 1 0,1 1-201,-1-1 0,0 2 1,-5 0-1,0 0 187,-1-1 1,0 0-1,-4 1 1,0 0 18,0-1 1,-1 0 0,0 1-1,-1 0-27,0-1 0,0 0 0,20 4 16,-1 0 1,-8 0-115,-2-4 1,-2 4 504,-4-1 1,-5-1-879,1-2 1,-6 2 41,-2 1 421,-1 2 0,-6 0 0,3 1 0,1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19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14078 9134 8358,'-12'6'-634,"-1"0"1,1 1 209,2 2 0,-2 0 864,0 0 0,-4 6-129,4 4 0,-1 0-49,4 6 0,-3 4-23,-1 5 1,1 3-89,2 4 0,2-2-228,2 5 1,-1-2 209,4 1 0,-4 3-159,4-3 0,-4-1 168,1-2 0,2-3-181,1-3 1,-2 2 75,2-5 1,0 1 36,3-1 1,1-2 20,2 2 1,3 1-28,3-1 1,0 0-58,0-3 1,1 0 62,-1 0 1,0-4-147,1-3 1,-2-2 74,-2-4 1,1-1-128,-3-5 1,0-4-51,-1-2 491,-2-2-1072,3-1 533,-8-4 1,2-1 221,-4-4 0,-1 0 0,-2-1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20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13054 4609 8267,'0'-9'557,"5"0"-184,4 3-138,9-2 1,12 7 221,10-2 1,8 3-332,-19 1 1,1 1 0,2 0 0,1 1-355,2 1 0,1 1 0,3 0 0,1 1 362,2 0 1,0 0 0,0 0 0,1-1-334,1 3 0,2 0 0,1 0 0,1-1 306,3 3 1,0-1 0,-16-3-1,0 0 1,1 0-19,2-1 1,0 0 0,1 0 0,-3 1 0,-1-1 0,1 0-6,2-2 0,1 0 1,-1 0-1,0 1 1,0 0-1,0-1-191,0 0 0,0-1 0,1 0 1,-1-1-1,1 0 0,-1 1 75,1-1 1,0 0 0,-2 0 0,16 0 0,-2-1 113,-1 0 1,-1 0 0,-5 0 0,-1 0 10,-4 0 0,0 0 0,-5 0 0,-1 0-188,-2 0 1,0 0-1,-4 1 1,-1 1 231,20 1 0,-8 1-394,-6-1 0,-7 1-318,0 3 0,-9 1 15,-4-2 1,-5 2-1000,-3 2 0,-6 3 1993,-1 3 0,-6-3 1,-10 1-1</inkml:trace>
  <inkml:trace contextRef="#ctx0" brushRef="#br0" timeOffset="1">12747 6294 8458,'0'-9'0,"0"0"254,0-1 313,0 1-403,0 4 0,-5 1 40,-1 4 0,0 8-151,-3 4 1,-1 5 138,-8 1 0,1 5-289,-5 2 0,-1 3 97,-2 3 0,1-1-66,-1 4 1,1-4-150,0 1 0,1-2-504,4-1 1,2 0-627,1 0 1345,3 0 0,3-4 0,1-2 0</inkml:trace>
  <inkml:trace contextRef="#ctx0" brushRef="#br0" timeOffset="2">12616 6518 8409,'0'-10'-158,"0"1"1,0 0-153,0-1 1,0 1 548,0 0 0,1-1-33,2 1 1,-1 1 187,5 2 0,-4-2 126,3 5-271,0-4 1,3 6-84,1-2 1,-4 2-30,0 1 1,1 0-157,6 0 1,-2 3 161,5 0 0,-4 3-137,4-3 1,-1 4 131,4-4 1,0 3-83,3-3 0,-1 3 44,4-3 1,-4 5 5,4-2 0,-3-1-24,3 1 0,-3 0 2,2 4 0,-2-4-42,3 0 0,-4 0 2,0 4 1,2-2-21,-1-2 0,0 2 55,-4-1 0,1 0-12,-1-1 0,4 1-2,0-4 0,0 4-11,-4-4 1,1 1 12,-1-1 0,1-1-79,0 4 0,-1-3 28,1 3 0,-1 1-4,-3 2 1,3 0-65,-3 1 1,-1-1 84,-2 0 0,1 1-37,0-1 1,2 0 25,-2 1 0,2-1 11,-2 0 0,2 0-9,-2 1 1,3 2-1,0 1 1,-2-1 27,2-3 0,-4 1-26,4-1 1,-4 3 71,4 1 0,-4-1-61,4-3 0,-4 2-31,3 1 1,-2-1 29,2 1 1,-2 1 7,2 0 0,-2 0-31,2 0 0,-3-3-5,0 2 0,-1 2-16,2-2 1,-3 2 33,3-2 0,-3 2 4,-1 1 0,1 0-10,-1-3 1,0-1 93,1 5 0,0-2-86,2 2 0,-1-2 4,1-1 0,-1-2 8,2 5 0,-2-5 4,5 2 0,-4-2-40,4 1 0,-4-1 37,4 1 0,-5-3-90,1-2 1,-1 1 76,-2-2 1,-3-1-165,0 1 143,1 1 0,1-1-330,-2 0 0,-1-4-635,-2 1-367,-2 2-513,4-3 693,-5 2-704,0-4 1849,4-4 0,-3-2 0,3-3 0</inkml:trace>
  <inkml:trace contextRef="#ctx0" brushRef="#br0" timeOffset="3">14413 7030 8432,'-14'0'0,"0"4"0,5 2 0,-1 2 470,-3 2 1,2 6-13,-5 3 1,1 5-136,-4-3 0,-3 6-52,1 1 1,-5 0-2,1 3 0,1-3-171,-1-3 1,5 1 191,-2-5 0,5 1-182,2-3 1,4-4 85,-2 1 1,6-6-309,1 0 1,4-1-439,-2-3 151,3-2 1,2 0-292,3-4 1,-2 0 341,4 0 0,-3 0-260,3 0 1,0 0-27,4 0 635,-1 0 0,0 0 0,1 0 0</inkml:trace>
  <inkml:trace contextRef="#ctx0" brushRef="#br0" timeOffset="4">15084 4544 8128,'-15'0'30,"2"1"76,3 2 0,-2-2 188,0 2 1,-2-1 139,2 1 1,-6-2-169,-4 2 1,-4-2-28,2-1 0,-4-4-2,-3-2 0,-1-3 2,-3-4 1,3-2-123,4-7 1,1-3-40,-1-6 0,4-2-64,2-4 1,3-6-359,4-3 0,1-5 285,10 24 0,-1-2 0,-1-2 0,1-1-10,0 0 0,0-1 0,1-2 0,1-1-243,3 0 1,0 0 0,1-1 0,0 0 286,2-2 0,1 0 0,2 0 0,2 1 31,3-2 1,3 2-1,1 1 1,2 3-10,1 3 0,1 3 0,0 0 0,0 1-130,3 3 0,0 1 1,0 2-1,1 1 122,0 1 1,1 1 0,0 1 0,1 2 20,18-10 0,3 2 18,0 4 0,4 5-53,-1 1 0,-2 7 558,-4 3 0,-2 3-235,2 3 1,-5 7-224,0 5 1,-6 7-495,-7 3 1,-3 6 135,-3 3 0,-1 9 80,-3 4 1,-8-21-1,0 1 142,-2-1 1,-1 0 0,1 3 0,-1 1 21,1 1 1,-1 0-1,0 2 1,-1 1 68,0-2 1,0 1-1,-2 0 1,0 1-48,1-3 1,-1 0-1,0 1 1,-1 0 58,0 1 1,0-1-1,-2 0 1,0-1-25,-1-1 0,0-1 0,-1-1 0,-2-1 386,-6 20 0,-3-1 258,-7 1 0,-2-8-162,-4-2 0,0-5-108,0-1 0,2-6 49,-2 0 1,3-4-546,-6 1 0,1-6 130,-2 0 0,-1-5-152,-4 2 1,-3-4 55,-1-3 0,-3-2 44,1-4 1,-4-1-839,-3-2 1,7-2 863,-1-4 0,2-2 0,4-1 0,3-4 0,2-1 0,2-2 0</inkml:trace>
  <inkml:trace contextRef="#ctx0" brushRef="#br0" timeOffset="5">14171 8789 8168,'-14'0'-1746,"1"0"2025,3 0 0,1 0-7,-1 0 0,4 0-21,0 0-144,4 0 0,-2 1-29,4 3 1,0-2 93,0 4 0,1-3-38,2 3 1,6-1 30,7 2 1,3 1-28,6-2 0,5 5-54,10 2 0,4-1 42,6-2 1,-1-1-342,-21-4 0,0-1 0,1 1 0,1-1 228,4 1 1,0 0-1,-1-2 1,1 0-29,0 0 1,0 0 0,-3-2 0,-1 0 121,-2 1 0,0-1 0,22 4-75,-6-2 0,-12 0-34,-10-3 135,-11 4 273,-7-3-267,-8 3 0,-4-4-22,-5 0 1,-3 0 405,0 0 1,-2-1-405,-4-2 0,-5 2-276,-4-2 0,-5-2 63,-1-2 0,-2 2-411,-4-1 0,-1 0 271,-2-4 0,-5 1 136,25 5 0,-1-1 1,0-1-1,1-1 118,-1 1 0,1 0 1,-20-7 169,9 0 0,8 3 9,7-3 32,11 7 0,4-1-140,10 4 1,3 0 2,6 3 1,4 1-49,6 2 1,-1-1 53,7 4 0,-1-1-4,7 2 0,2 1-62,4-2 1,-1-1-41,5 1 0,2 1 4,4 2 0,1-3-407,-2 0 0,-1 1 288,1 2 1,-3-3 131,-6 0 1,-8-3-102,-10 4 62,-10-5 0,-5 5 118,-10-4 1,-7 1-111,-5-1 1,-10-1-189,-3 5 1,-7-1-99,-2 3 0,-1 0-275,-2 1 1,-2-1-433,-2 0 1013,-1 1 0,-1 1 0,1 0 0,0-1 0,1-2 0,0-2 0</inkml:trace>
  <inkml:trace contextRef="#ctx0" brushRef="#br1" timeOffset="6">12830 6061 8966,'0'-11'-594,"0"2"1,-1 2-113,-2 1 998,2 2 0,-7 9 87,2 5 1,-3 3-34,0 6 0,-1 3-31,-3 3 0,2 6-112,-5 3 1,4 4 47,-3 2 0,2 2 55,-2 5 1,-1 0-602,-3-1 1,4 0 485,-1-3 0,1-3-261,-4-5 0,2-5 60,1-9 1,4-3-218,6-9 167,1-4 0,5-2 100,0-6 1,0-3 183,0-6 0,0 0-182,0-3 0,1 2 174,3-2 1,-3-1-159,2-2 0,1-1-134,-1 1 1,1 2 83,-1 0 1,-2 2 0,2-2 0,1-1 56,0 1 0,0 3 92,-1 1 1,-1 1 136,4 2 0,-3 0-144,3-1 0,-3 2-40,4 2 1,-1-3 7,3 3 1,2-1-92,1 1 1,2-2 57,5 1 0,0 2 2,-1-1 1,5 3-151,2-3 0,-1 4 127,1-2 0,-2 3-169,2 1 0,2 0 135,-2 0 0,-2 0-87,-2 0 0,2 1 83,-1 3 0,4-2 66,-1 4 1,-2-3-9,2 3 1,-3-1 10,3 2 1,0 1 171,2-2 0,1 1-120,0-1 1,1 3-8,2-3 1,-2 3-31,2 4 0,-2-3-126,-1 2 1,0 0 133,0 0 0,-1 2-148,-2 1 1,1 0 88,-5-3 1,5-1-18,-1 5 0,-1-4 6,1 4 1,-4-5-2,4 2 0,-3 0 97,3 0 1,-1 0-82,0-1 0,2-1 106,-4 1 0,3 3-85,-3 0 1,-1-1-119,-2-2 1,0 2 71,-1-2 0,-2 3-7,-1-2 0,-3 2-131,0-2 1,-2 3 143,0 0 1,0-2-66,2 2 1,-1-1 38,1 4 0,-1-3-60,-2-1 0,-2 1 44,2 2 0,-4-3 13,4-3 0,-5-2 31,2 0 0,-1-4 55,2 0 35,1 0-111,-3 0 0,1-1-81,0-2 1,-2-2 79,2 2 0,-3-2-719,3-1 230,0 0 100,4 0 0,-2 1-212,-2 2 0,1-1-377,-4 4 1,5-2-281,-2 2 0,-1 0-188,1 3 740,0 1 682,4-1 0,-1 0 0,0 0 0</inkml:trace>
  <inkml:trace contextRef="#ctx0" brushRef="#br0" timeOffset="7">14655 6732 8325,'-14'0'0,"0"3"-34,5 0 1,0 4 268,-1-1 0,1 3 105,0 0 0,-2 4-9,-1 3 1,-2 3-41,-5 2 1,-1 4 56,-1 6 1,0-1-90,-4 4 0,0 0-154,-3 4 1,1-2 91,3-2 0,4-5-125,4-4 1,2-4 94,-2 0 0,3-2-252,4-4 1,-1 2-93,1-5 0,0 1 128,-1-4 1,1-3-118,0 0 1,3 0 60,-1 0 0,4-1 274,-3-2-103,4-2-5,-2 3 7,4-4 0,0-1 163,0-2 1,3 1-284,0-4 1,4 0 101,-1-4 0,3-2-129,0 0 1,0-1 82,1 4 0,-1 0-13,0-1 0,0 1 104,-3 0 1,1-1 73,-4 1-177,4 0 0,-5 0 9,5 3 5,-5 2 0,-3 4 26,-9 0 0,-1 5 134,-8 5 0,2 3-124,-8 6 1,3-1 78,-3 1 1,4-1-85,-4 1 1,4-3-100,-1-1 0,6 0-59,0 0 0,6-1-227,1-5 0,0 0-610,6 1 0,0-4 444,3 0 0,1-4-546,2 1 1,-1 1 25,5-1 1034,-1 0 0,3 2 0,0 0 0</inkml:trace>
  <inkml:trace contextRef="#ctx0" brushRef="#br1" timeOffset="8">16229 8333 19491,'-5'-6'-3277,"2"0"935,2-1 1400,1 2 1,0-3 551,0 2 1,0-2 635,0-2 0,0 4 299,0 0-584,0 0 0,1 0-615,2-1 1037,2 5 0,4-5 388,0 4 1,2 0-78,1 3 1,0 0-133,3 0 1,1 0-1,2 0 0,2 0-37,2 0 1,2 0 11,7 0 0,3 3-199,3 0 1,0 4-299,0-1 1,2 0-137,1 0 1,-2-3 23,3 3 0,-3-3-100,-1 3 1,3-3 232,1 0 0,2-2-2,-2-1 1,0 0-37,-1 0 1,-1 0 98,1 0 1,1-1 11,0-2 0,-4 1-15,-3-1 1,-1 2-35,1 1 0,6 0 27,-3 0 0,-1 0-35,-2 0 0,-3 0 2,3 0 1,-1 0-44,2 0 1,1 0 51,-2 0 0,2 3-110,1 1 1,4-1 18,-1-3 1,1 0 50,0 0 1,-2 0 62,5 0 1,-1 0-37,4 0 1,-1 0 0,1 0 1,-1 0-24,1 0 1,2 0 17,1 0 0,0 0-69,-4 0 1,5 0 88,2 0 0,-3 1-393,0 2 0,-2-2 348,-2 2 0,-1-1-13,1 1 0,-5-2-4,2 2 1,0-2-108,-3-1 1,4 1 68,0 2 0,-3-2 41,0 3 1,0-3-2,-1-1 1,2 3 3,-2 0 0,-1 1 18,5-1 0,-5-2-13,1 2 0,0 1-6,0-1 1,-2 2 2,3-2 1,1-2 50,2 2 1,-1-1-112,4 1 0,-4-1-206,4 4 0,-1-3 161,-2 4 0,1-1 72,2 3 1,-5-3-149,-2 0 0,2-2 154,-2 2 1,2-4 11,-2 1 1,-2-2 56,3-1 0,-6 0 116,-1 0 0,3 0 36,3 0 1,1 0-131,-4 0 1,-1 0 216,-2 0 0,3 3-198,-3 0 0,-2 0-38,-1-3 0,-2 1-29,-1 2 0,1-2 267,2 3 0,-5 0-386,2-1 1,-3 1 125,3-1 1,1-2-258,2 2 1,-2-2 147,2-1 1,-3 0 61,-3 0 0,2 0-105,-2 0 1,-3 0-398,-4 0 1,-3 0-433,-6 0 455,0 0 1,-4 1-305,-1 2 1,-9-1 688,-4 5 0,-8 3 0,-7 4 1</inkml:trace>
  <inkml:trace contextRef="#ctx0" brushRef="#br0" timeOffset="9">12774 5903 8582,'-9'0'-1134,"0"0"850,0 0 1,-1 0 823,1 0 1,1 2-95,1 4 1,-1 5-238,2 7 0,-5 8 19,-2 2 0,-3 7 28,0 3 0,-1 3-389,-2 5 0,8-21 0,0 0 207,0 0 1,0 0-1,1-1 1,0 0 128,-6 20 1,-1-3-2,1-4 1,3-4-36,0-6 1,4-4-25,3-7 1,2-3 24,4-3 0,1-2-139,2-2-960,2-2 0,4-5-708,1-2 1,-4-2 1181,0-4 1,-1-1 483,1 1 1,0-1-28,-3-3 0,-2 3 80,2-3 0,-2 3-56,-1 1 0,1-1 194,2 1 1,-2 0 394,2-1-144,-2 1 1,0 1-100,2 2 1,-2-3-192,2 3 0,-1 1-102,2-1 303,-3 4-297,7-7 0,-6 8-29,4-2 1,-3 2-24,3 1 1,1 0 30,2 0 0,1 1 8,3 2 1,-2-2-9,5 3 0,0 0 25,6-1 0,-1 0 69,3-3 1,2 3-60,5 0 0,-2 0 151,2-3 0,1 0-87,-1 0 1,1 0 10,0 0 0,-4 0 34,4 0 0,-5 4 22,-2 3 1,1-2-104,-4 1 0,0 0 40,-4 3 1,1 4-152,-1-1 0,-2 2 90,0-2 0,-1-1-120,4 1 0,-2-2 58,-1 0 0,2 2-154,1 0 0,0 1 72,2-4 0,0 0-5,1 1 0,-2 0 114,5 3 0,-4-3-48,1 2 1,-3 2 159,0-2 1,0 2-141,-1-2 1,1-2 82,-1 3 1,1 0-27,0 0 1,-1 0 7,1 0 0,0-3-86,-1 2 1,0-1 64,-3-2 0,3 0-76,-3 1 0,0-1 56,0 0 0,-3 0-70,0 1 0,2-1 52,-2 0 0,4 2-45,-4 1 0,1 0 29,0 3 1,0-3-14,3 4 0,-2-4 38,-1 4 0,-3-4-25,2 4 1,-1-4-4,-2 4 0,0-5-2,1 2 1,-1 0 144,0-1 0,1 1-133,-1-4 0,0 0-41,1 1 1,-1-1 3,0 0 1,1-2-12,-1-1 0,-3-1-45,0 1 1,-1 2-385,2-1-813,1-3 892,-3 4 1,1-6-647,1 4 0,-5-3-105,1 4-500,-2-5 736,-1 6 875,4-3 0,1 5 0,4-1 0</inkml:trace>
  <inkml:trace contextRef="#ctx0" brushRef="#br0" timeOffset="10">14655 6676 8305,'-9'0'-45,"-3"1"189,-1 2 0,1 0 175,2 6 0,1 0-62,0 6 1,-2 2-79,-1 5 0,-7 2 51,-5 7 1,-4 4-16,-3 5 0,-2-1-360,14-17 0,0 0 1,0 1-1,0 1 253,-1 2 1,0 1 0,0-2 0,0 1-55,-1-1 0,-1-1 0,2 0 1,1-1 49,-2-1 0,1-1 0,3 0 0,0 0-67,-14 16 1,6-5 93,3-4 0,4-1-267,2-5 0,2-2-231,1-4-104,7-3 77,-2-8 136,8 0 406,8-18 0,-1 1-356,9-13 0,0 2 7,2-5 1,5 2 90,2-5 1,2 1-164,1-1 1,-1 1 264,1-4 1,0 4 188,0-1 1,-1 2-73,-2 1 0,-2 1 197,-5 2 1,-4 7 397,-5 5-466,-4 7 1,-10 3-180,-4 6 1,-6 7 92,-6 5 1,-7 7-191,-6 3 1,-6 3-321,0 3 0,-1-1 308,20-14 0,1 2 0,-19 16 16,17-16 1,0 1 0,1 0-1,0-1 49,-1 1 1,1 0 0,0-1 0,1 0-145,-14 16 1,3-3 245,6-6 0,8 0-617,7-7 0,6-1 200,7-8 1,6 0-1273,3 1 1572,9-1 0,-6 0 0,8 1 0</inkml:trace>
  <inkml:trace contextRef="#ctx0" brushRef="#br0" timeOffset="11">14236 9208 8331,'-18'6'-450,"0"1"-564,3-4 1108,1 4 1,5-1 639,-1 7 0,1 1-592,0 5 0,0 1 60,-1 1 1,1 7-63,0 6 1,-1 4 44,1 2 1,0 3-377,-1 7 0,2 2 308,5-25 1,0 2 0,-2 2 0,0 1-11,1 0 1,1 1 0,-2 1-1,1-1-65,2 0 0,1-1 0,-1 1 1,1-1-65,1-1 0,0 0 0,0 0 1,0 0-18,0-3 1,0 0-1,1-2 1,2 0-94,3 18 0,2-3 103,2-4 0,-1-1 43,0-5 0,1-1 14,-1-9 0,-1-2-18,-2-4 0,2 0 38,-5 0 1,0-1 365,-3-5 0,0-3-334,0 1 0,-4-1 1,-2 3 1,-3-3-35,0 1 1,-3-2-166,-1 1 0,1-1 86,2-2 0,0-2-70,-2 2 0,1-3 23,-1-3 1,-2-3 3,2-6 0,-3 0 60,2-3 1,-3-1-12,0-2 1,-2-2 91,0-2 1,2 6-94,1-3 1,2 2 238,-2-1 0,4 3-126,-2 3 0,7 2 25,3 0 1,2 4-48,1 0-27,0 4 1,4 0 47,2 8 1,3 1 2,4 9 1,-3-3-18,3 6 1,0-3-11,-1 6 1,2 1-10,-2-1 1,0 0-3,3 0 0,-2-2 83,2 1 0,-2-4-30,2-2 0,-4-3 8,2 0 0,-3-6-96,0-2 0,3-3 62,2-1 1,0-6-480,0-3 0,4-5 205,3-8 1,4-3-838,-1-6 0,0 2 371,0-2 1,-2 2 662,-4 1 0,-1 1 0,-1 0 0,-5-1 0,-4-2 0</inkml:trace>
  <inkml:trace contextRef="#ctx0" brushRef="#br0" timeOffset="12">13808 9143 8285,'-9'4'0,"-1"-3"-163,1 3 0,0-2-159,-1 1 1,1-1 301,0 4 1,0 1 120,-1 6 0,1-1 143,0 7 1,-5-2-122,-1 8 1,-3 4 142,-1 5 0,1 3-342,-1 4 0,-4 3 164,11-17 0,0-1 0,-1-2 0,0 1-222,0 1 1,1 0 0,-2 1-1,1-1 188,0 0 1,1 1 0,0 0 0,0 1-39,0 0 0,0 0 1,0 0-1,0 0 30,-1-1 1,1 1 0,0 0-1,1 0-6,2 0 0,0 0 0,-2 0 0,0 1 12,0 0 0,0 1 0,0-1 0,0 0 17,2 2 0,0 0 0,0 0 0,0 0-21,1 2 0,1-1 0,-2 1 1,0-1 62,1 1 0,1 0 0,0-1 0,0 0-81,1-1 0,0 0 0,-1 0 0,0 1 5,1-2 1,0-1 0,-1 0 0,1 1-64,2-2 0,-1 0 1,-3 22 72,2-3 1,-3 3-7,3-4 0,-2 4 33,-1-1 1,-1-4-70,1 2 1,0-4-121,-1 0 1,1 3 214,0-3 1,-1-4-21,1-2 1,4-2 20,2 2 0,2-4-159,1-2 0,0-2 121,0-1 0,0 1-67,0 2 1,3 1 57,0 3 0,4 1-155,-1-2 0,0 2 118,0 1 1,-3 4-37,3-1 0,-3 4 91,3-4 0,-3 0-85,4-3 0,-4 3 12,3-3 1,-4 1 3,1-7 1,-1-1 409,1-5 0,-2 2-407,2-2 1,0-1 282,0 1 0,-2-4-267,2 4 1,-2 3 40,-1 3 0,0 3-38,0-3 1,0-1 2,0-5 1,1 1-35,2-4 1,-2-1 216,2-2 1,1 0-379,-1-1 1,5 3 104,-2-2 0,-1-3-158,1-7 0,-3 0-135,3-3 53,1 2 1,-1-7-412,0 2-96,-4-2 339,2-1 65,-4 0 40,0 4 156,0-3 0,-1 7-560,-2-5 492,2 0 0,-4 0-350,2 0 629,2 0 0,-7-3 0,2 0 0</inkml:trace>
  <inkml:trace contextRef="#ctx0" brushRef="#br0" timeOffset="13">12933 12765 8254,'-10'0'113,"1"0"0,0-3 189,0 0 0,2-1 103,1 1-187,4 2 0,-2 1-193,4 6 1,4 3 80,2 4 1,-1 2-108,2 7 0,-1 3 147,3 6 1,0-1-167,1 4 1,2 0 94,1 3 1,0 1-44,-1-1 1,0-1-3,3-2 1,-2-6 71,2-6 1,-3-6 179,0 0 0,-2-9-104,0-1 1,-4-4 167,0-2 1,-3-1-54,3-2 0,-2-6-3,2-7 1,-3-2-117,3-4 1,3-6-82,4-6 0,0 1-143,0-1 0,0 1 90,3-2 1,1 2-506,-1 2 0,-3 5 214,0-1 0,-2 5-411,1 0 0,-1 3-117,1 4 1,2 0-1267,-2 3 2045,5 2 0,1-8 0,6 4 0</inkml:trace>
  <inkml:trace contextRef="#ctx0" brushRef="#br1" timeOffset="14">21080 17290 19581,'0'-10'-2172,"0"-1"1449,0-2 897,4-3 0,-2 2 383,4-1 0,-3-2-452,3 5 1,1-1 398,2 4 0,0 1-395,1 1 0,-1 3-209,0 4 1,5 0 288,1 0 1,3 0 63,0 0 0,2 0-266,2 0 1,2 3-146,4 0 1,4 5-6,2-2 0,2-2 93,1-1 0,8 1-326,1-1 1,-18-1 0,1 0 403,0-2 1,1 0 0,2 0 0,0 0-218,2-1 1,1 2 0,-2 0-1,1 1 312,1-1 0,1 1 0,0 0 0,0 0-16,1 0 1,0-1 0,-3 0 0,-1 0 31,0 2 1,-1 0-1,-1 0 1,-2 0-151,3 2 0,-1 0 0,-4-2 0,-1 0 140,1 0 0,-1 0 0,26-1 278,-3 1 0,2-2-193,-1-1 1,-6 0-133,3 0 0,-8 0 122,-2 0 1,1-1-105,-4-2 1,-3 2 79,-3-2 0,-5 2 67,-8 1 1,-2-1-301,-3-2 735,-5 2 0,-5-3-946,-6 4 0,-7 0 638,-2 0 0,-7 0-566,-3 0 1,-7 0-49,-5 0 0,-5 0-432,-8 0 0,1 0 439,-3 0 1,-1 0 131,25 0 1,0 0 0,0 0-1,-1 0 35,0 0 1,-1 0 0,0 0-1,-1 0-79,-1 0 0,-1 0 0,-1 0 0,1 0 163,-3 0 1,0 0 0,0 1-1,-1 1-52,-5-1 1,0 1 0,3 1 0,0 0 103,-1-1 0,0-1 0,3 1 1,1-1-21,2 0 0,0-2 0,3 1 0,0 0 88,1 0 1,1 0 0,-23 0-305,6 0 1,3 0 198,6 0 0,-1 0 40,-3 0 0,3 0-54,-2 0 1,5 0 166,0 0 1,5 3-58,-1 1 0,8 2 397,4-3 1,4 3-87,6-3 316,4 4 0,2-4-952,6 3 1,3-1 233,7 1 0,5-1-372,7-2 1,6-2 216,3 3 0,11-4 157,4-4 1,-20 4-1,-1-1-289,2 0 1,-1-1 0,3 2 0,-1-1 193,0 1 0,0 0 1,1 0-1,1 0-11,-1 0 0,1 0 0,4 0 1,1 0 322,1 0 0,0 0 1,1 2-1,1 0-384,-3 1 1,1 1 0,1 0-1,1 0 241,2 0 0,1 1 1,-1 0-1,1-1-67,-1 1 0,1 0 0,-4-2 1,-1-1-11,-3 0 1,0-1 0,-1 0 0,0-1-69,1 0 1,-1 0 0,1 0-1,-1 0 95,-4 0 1,0 0 0,0 0 0,0 0 58,22 0 0,-27 0 1,1 0-36,26 0 0,-26-1 0,-1-1-19,20-1 1,-1 0 31,-8 3 0,-5 0-18,-4 0 1,-1 0 144,-5 0 0,0 0-222,-4 0 0,-3 0 1050,-3 0-1043,-2 0 454,-4 0-326,-2 0 718,-4 0-1025,-13-4 1,2 2-148,-11-5 0,-3 2 48,-3-1 1,-1-2 107,-5 2 0,-3 0-117,-3 0 1,-5 4 234,2-1 0,1-1-281,2 1 1,2 0 99,1 3 1,0-1 96,3-3 1,2 3 180,4-2 1,0 2 28,0 1 1,5 0 31,1 0 1,6-3 181,4 0-219,2 0-153,4 3 0,3 0 64,6 0 1,7 3-11,5 0 0,4 3 20,3-2 0,-2 0 2,5-1 1,3-2 39,3 2 0,3 1 13,-3-1 0,3 0 66,-3-3 0,5 0-178,-2 0 1,1 1 57,-1 2 0,-2-2-562,-4 3 0,0-3 151,0-1 416,-4 4 1,-2 1-1,-3 4 1</inkml:trace>
  <inkml:trace contextRef="#ctx0" brushRef="#br1" timeOffset="15">15558 11657 16032,'-4'-5'-3227,"3"-3"2838,-3 7 0,5 1 535,2 6 0,6 6-79,3 4 1,5 2-113,-2 4 1,3 5 198,0 4 0,5 8-496,2 2 0,2 3 249,-14-21 1,2 1 0,0 1 0,2 1 124,-1 0 0,2 0 1,1 1-1,1 0-34,0 0 0,1-1 1,-1-2-1,0-1-14,-2 0 0,1-2 1,0-2-1,-1 0 52,20 18 1,-2-5-250,-2-7 1,-3-3 59,-6-6 1,-2 0 134,-5-3 0,-3-1-222,-3-3 1,-3-3 62,-2 1 1,-3-1-367,-4 3 1,0 0 451,0 1 1,-5 3-712,-5 3 849,1-3 1,-9 5 0,4-4 0</inkml:trace>
  <inkml:trace contextRef="#ctx0" brushRef="#br0" timeOffset="16">16192 11834 8550,'-34'16'-214,"3"-1"0,1 6-425,-1 7 1,-3 9 361,14-14 1,0 1 0,0 1 0,1 1 460,-3 3 1,0 1-1,-1 1 1,0-1-12,-2 3 1,0-1 0,0 1 0,1-1-84,2-1 0,1 0 0,1-5 0,1-1-172,3-2 0,1-2 0,-17 18-109,8-2 1,1-2 102,1-1 1,7-4 39,2 1 48,3-2 0,2-6 0,1 1 0,4 2 0,2 3 0</inkml:trace>
  <inkml:trace contextRef="#ctx0" brushRef="#br1" timeOffset="17">13529 9041 14885,'-10'0'-1019,"1"0"737,0 0 1,3 1 246,-1 2 0,1 2 0,-3 4 1</inkml:trace>
  <inkml:trace contextRef="#ctx0" brushRef="#br1" timeOffset="18">15475 11555 11727,'-10'-10'-1096,"5"1"924,1 4 0,8 2 615,2 6 1,7 6-250,2 7 1,3 2 131,0 4 0,5 2-98,2 4 1,0 5-230,3 4 0,2 6 79,-12-19 1,1 1 0,-2 1 0,0 0-287,0 2 0,0 0 1,0-2-1,-1 1 213,1-1 1,1 0 0,-2-3 0,1 0-127,-2 1 0,1-2 0,10 15-10,2-3 1,-7-4 288,1-2 0,1-1-231,-2-3 0,2 2 94,-1-4 1,-2 0-156,1-4 0,-4 1 46,-2 0 1,-6-4-295,0 1 0,-5-4-328,2 4 0,-4-5 149,2 1 1,-3-1 557,-1-2 1,0-4-1,0-1 1</inkml:trace>
  <inkml:trace contextRef="#ctx0" brushRef="#br0" timeOffset="19">16285 11797 8481,'-15'-4'-242,"3"-2"1,-3 1-423,0 2 1,-4 4 788,-3 6-20,-6 3 0,-5 14 222,-4 4 1,-1 5-89,18-14 1,0 2 0,-3 0 0,0 1 106,-2 3 0,0 0 0,0-1 0,1 1-328,0 1 1,1 1 0,0 1 0,0 0 58,-1 3 0,1 0 0,-1 1 0,0-1 53,2-2 0,1 1 1,1-3-1,2-1-730,-7 18 1,6-4 359,7-6 1,1-3-99,2-6 1,0-2-702,0-4 1,-5-1 1038,-1 1 0,-1-1 0,4 1 0,3 0 0</inkml:trace>
  <inkml:trace contextRef="#ctx0" brushRef="#br0" timeOffset="20">13612 8994 8366,'0'-9'96,"-1"1"-116,-2 1 0,1 3 94,-4 4 0,3 0-26,-3 0 1,-2 3 63,-4 1 0,2 2-14,-3-3 1,-1 4-182,-2-1 0,-4 4 64,-2 2 1,-5 3-525,-1 3 0,-4 5 543,-5 2 0,14-10 0,0 1 0,-1 0 0,1 1 0</inkml:trace>
  <inkml:trace contextRef="#ctx0" brushRef="#br1" timeOffset="21">12784 9516 21547,'-13'0'-848,"1"0"0,-1-3-115,0-1 0,3 1 786,-3 3 0,0 5 122,0 1 1,-2 2 119,3 1 0,-5 1-116,1-1 0,2 3 56,-2 1 1,5-1-290,-1-3 0,0 4-48,0-1 0,2 4-591,-3-4 808,3 5 0,-8 1 0,-1 6 0</inkml:trace>
  <inkml:trace contextRef="#ctx0" brushRef="#br1" timeOffset="22">12160 10009 12739,'-21'0'-745,"3"0"0,-2 0 1265,8 0 1,-2 3 104,2 0 0,1 2-752,-1-2 0,1 1 76,-2 2 1,2 2-62,-5-2 1,1 4 120,-4 2 1,4 0-616,-1 3 0,1 1 568,-4 2 0,0 5 1,1 1-1</inkml:trace>
  <inkml:trace contextRef="#ctx0" brushRef="#br1" timeOffset="23">11564 10484 20551,'-24'0'-335,"3"0"0,2 1 478,3 2 0,0 2-33,3 5 1,-3 0-92,0 2 1,0 0-371,0 3 1,0-2-39,3 2 1,-2 0-36,2 0 0,-2 0 85,2-3 255,1 3 0,-1 7 1,-2 2-1</inkml:trace>
  <inkml:trace contextRef="#ctx0" brushRef="#br1" timeOffset="24">11015 11061 9228,'-29'3'15,"4"0"0,4 5 19,3-2 0,2 3 51,1 4 0,3-2-202,0 5 0,1-4 133,2 4 0,-1-4-149,-3 3 1,4 0-17,0 0 1,-1 3 175,4-2 0,1 2-902,-1 4 861,0 2 1,-4-1 0,1 0 0</inkml:trace>
  <inkml:trace contextRef="#ctx0" brushRef="#br1" timeOffset="25">10493 11750 13089,'-22'5'-52,"2"5"-283,-2-1 0,7 0 220,2 4 0,2-2 73,-2 2 1,3 0-266,-2 3 1,-2 1 81,2-1 0,-4-2-169,4 2 0,-4-2 324,4 2 0,-5 1 1,3-2-1</inkml:trace>
  <inkml:trace contextRef="#ctx0" brushRef="#br0" timeOffset="26">10093 12281 8536,'-15'4'0,"2"-3"-254,4 2 0,-3 2 173,3 2 1,-2 0 236,4-1 1,2 3 9,-1 1 0,0-1-25,-3 3 1,-1-1-158,1-2 1,0 4 112,-1-1 1,1 3-237,0-2 1,-1 0 154,1 0 1,0 0 93,-1 3 0,1 1-73,0-1 1,-5 1-43,-1 2 0,0 3-53,0-1 0,-4 4-175,-3-3 233,1 0 0,2 1 0,1 0 0</inkml:trace>
  <inkml:trace contextRef="#ctx0" brushRef="#br0" timeOffset="27">9572 12868 8536,'-9'-1'-186,"3"-3"0,-2 3 100,2-2 270,1 2 1,0 1-115,2 0 1,1 4-59,-4 3 0,4 1-36,-1 1 1,-2 4-9,-2-1 0,2 1-413,-1 0 1,3-2 149,-3 5 1,0-4-139,0 4 0,-1-1 433,4 4 0,-4 0 0,2-1 0</inkml:trace>
  <inkml:trace contextRef="#ctx0" brushRef="#br1" timeOffset="28">9367 12635 9843,'-5'-4'-671,"0"2"304,5-5 220,-4 5 205,3-6 101,-3 7 1,7 1 34,0 6 0,4 7-112,-4 2 1,1 7 7,-1 3 0,-2 3-39,2 3 1,-2 3 130,-1 6 1,-1 3-290,-2 3 0,-1 1 142,-2-1 0,-2 3 154,5-3 1,0-5-26,3-10 0,0-3-4,0-3 0,0-3-234,0-3 0,1-8 134,2-1 1,-1-7 47,5 0 0,-4-2 102,3-1 1,-3-1 480,3-2 1,1-2-448,6-5 0,-2 1-4,5 0 0,-1-1-92,4 1 1,-1-3 141,1-1 0,4-2-569,2 2 0,3-2 128,3 2 0,3-3-74,6 0 1,3-1-114,3-2 1,-21 10 0,0-1 124,0 1 1,-1 0 0,26-6-667,-3 3 0,-5 6 30,-2 3 849,-5 2 0,-1 1 0,-6 2 0,-5 4 0,-2 4 0</inkml:trace>
  <inkml:trace contextRef="#ctx0" brushRef="#br1" timeOffset="29">9897 13817 11203,'-5'0'-898,"1"-4"0,4 2 1158,0-4 85,0 4 2,0-6-245,0 2 0,1-3 31,2 0 0,1-1-100,3 1 0,1 3 143,-2 0 0,2-2-68,2-4 1,0 2 59,2-3 0,-1 0-101,1 0 0,3-3 100,0 0 0,3-1-6,0-2 0,4 1 12,0-1 1,4-3-34,-1 0 0,-2-3 22,2 0 1,-3 1-93,3-1 0,-4 0 86,4-3 0,-4 5-67,1 1 0,-3-1 15,0 1 0,0 1-28,-1 2 0,0 0-33,-3 1 0,3-1-41,-3 1 1,3-1 12,1 0 0,-1-2-101,1-1 1,3 0 159,-1 4 1,2-5-47,-1-2 0,1 2 29,1 1 1,3 3-42,-2 0 1,-1 1 0,1-1 1,0 0 1,3 1 1,-4 0-8,1 3 0,0-3 2,3 2 0,-1 0 18,-2 0 1,2-1 10,-3 1 0,3-1-31,1-2 1,0 0-23,0 1 0,-3-1 20,0 1 0,2-3 10,1 2 1,2-1 9,-6 4 0,3 0 32,1 0 0,0-1 38,0 5 1,-3-3-172,0 2 0,-5-2 83,2 2 1,1 0 110,-1 0 0,-1 3-105,-2-2 1,1 0 128,1 0 0,0 0-64,4-3 1,-3 2 11,2-2 0,0 2-50,1-2 1,5 3-3,-2-4 1,0 4-92,0-4 0,-2 5 101,5-2 0,1-1-79,-1-2 1,5 2 48,1-2 0,2 4-218,4-4 0,-1 2 221,2-2 1,0 0-1,-3 3 0,-1-2 29,-3 2 0,3 1-8,-3 3 1,-1-1 12,-5 1 1,-2 0-35,2 0 1,1-1-5,-1 1 1,-3 0 31,-3-1 1,0 1-19,3 0 0,0-1-21,0 1 0,3 3-34,0 0 0,1-1 22,-1-2 1,1 1-15,2 2 0,-2-3-29,-4 3 1,0 1 45,0-1 1,3 3-27,0-4 1,0 4-2,-3-3 1,1 3-16,2-3 0,-1 1 24,4-2 1,-4 0-11,1 4 1,-2-1 147,-1 1 1,-1 2-175,-2-2 1,2-1 42,-3 0 1,0 1-12,1 3 1,-3-1 53,3-2 0,-4 2-50,4-2 1,-3 2 84,3 1 1,-5 0-73,2 0 0,-2-3 42,-2 0 0,-2 0-13,0 3 0,-4 0-23,3 0 0,-6-3-100,0 0 0,-2-2 79,3 2 0,-4 2-458,0-2 145,-4-2-1616,6 4 50,-2-3 1836,-1 4 0,-5-4 1,-5-2-1</inkml:trace>
  <inkml:trace contextRef="#ctx0" brushRef="#br1" timeOffset="30">13734 11527 14076,'-10'-14'-2030,"1"4"1586,4 1 1,6 5 1161,8 4 0,5 4-462,4 2 0,2 5 155,2 2 0,2 0-31,7 0 1,2 1-70,5 5 0,2-2-527,0-1 1,5 1 406,-2-1 0,1 0 177,-4 0 0,-4-2-244,-8-1 1,-9-6 59,-7 2 1,-3-2-173,-9-1 1,-8 2 160,-10-2 1,-10 3-103,-9 0 0,-8 4-102,-5 3 1,25-8 0,0 1-480,0 0 0,0 1 1,1 1-1,-1 1 510,-1 0 0,0 1 0,0 0 0,1 2 0,-1-1 0,0 1 0,1-1 0,1 0 0,-1-2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51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12383 5642 8559,'0'-5'-1280,"9"-2"1563,3 4 0,6 0-106,3 3 1,1-3-59,6 0 1,-1-1 30,7 4 0,0 0 12,4 0 1,-1 0 1,0 0 1,0 0-59,0 0 0,1 0 6,-1 0 0,0-3 40,0 0 1,1-3-90,-1 3 0,0-4-2,0 0 0,2 2-14,1-1 0,-5 1 18,2-1 0,-1-2-7,1 5 1,3 0-122,1 3 1,-2 0 124,-5 0 0,-2 1-48,-4 2 0,1-1 24,2 5 0,-2-2-118,2 1 0,-2 1 71,-1-4 0,1 4-5,2-4 0,-2 3 22,2-3 1,-2 0-5,-1-3 1,1 0 75,2 0 1,-2 0-72,2 0 1,1 0 73,-1 0 1,2 0-59,1 0 0,-4-3 55,4 0 0,0 0-52,1 3 0,-2 0-22,1 0 0,-1-1 39,1-2 0,2 2-2,-2-2 1,3 2 89,0 1 1,-1 0-97,-2 0 0,2 0 95,-1 0 0,2 0-75,3 0 1,-4 0-31,5 0 0,-4 0 42,6 0 0,1-4-1,2 1 1,0-3-3,-3 3 1,0 0 0,-3 3 0,0 0 36,3 0 0,-4 0-40,2 0 1,-3 3-19,-1 0 1,1 4 25,3 0 0,-3-2-57,2 1 0,-1-4 28,-2 1 0,4 1-12,3-1 1,-2 0 18,2-3 0,-1 0 2,4 0 0,1 0 67,-1 0 0,1 0-332,-4 0 1,1 0 313,2 0 1,0 0-41,-1 0 1,-2 0-24,-1 0 1,-3 0 23,4 0 1,-1 0-7,4 0 1,-5 4-51,-1-1 1,0 1-8,-1-1 0,4 1-76,-4 2 0,0 1 108,-2-3 1,-1 3 7,0-1 0,3 2-19,1 2 1,-2-1 337,-5 0 1,2 1-78,-1-1 0,3 0-33,-1 0 0,-1 1-147,-5-1 0,-1-1-94,5-1 1,-2 0-99,1-4 1,-2 3 131,-4-3 0,3 0-89,0-3 1,4-1 50,-1-2 0,-1-2-81,1-4 0,2-1 150,4 1 1,2 0-32,5-1 0,-1 1-93,1 0 0,1 0 60,1-1 1,2 1-364,-25 4 1,1 1 0,0-1 0,0 0 81,22-4 1,-22 5 0,0 0-472,0 1 1,-1 0-1,21-5 97,0 5 1,-8 0-833,-2 3 1480,1 0 0,-8 3 0,4 0 0,1-1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29.811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12989 12318 8161,'-10'-1'516,"1"-2"0,-3 2-335,-1-2 0,0 2 0,0 1 0,-2 7-81,-7 2-40,-6 11 1,-5-3-412,-4 8 1,-5 2 286,21-11 1,-1 0 0,0-1-1,-1 1-27,-20 11 1,7-4 267,8-4 1,5-2-88,8-4 1,2-1-37,7-2 1,3-3-33,6 2 0,-1-1 140,4 8 0,5-1 147,4 4 1,3 0-135,0-1 1,5 2-7,2 2 1,1 0-552,-1 3 1,0 1 218,-3-4 0,0 4-793,-3-1 1,2 0 161,1 0 794,-4-2 0,-4-1 0,-2-1 0,4 0 0,2-1 0,0-2 0</inkml:trace>
  <inkml:trace contextRef="#ctx0" brushRef="#br0" timeOffset="1">12896 12551 8156,'4'-8'-516,"2"2"0,2-2 671,1 5 0,5-3 439,1 3 1,6 0-591,1 3 1,4 0 90,-1 0 1,2 0-80,5 0 1,-4 0 66,4 0 0,0 0-183,-1 0 1,4 0 67,-1 0 1,1 0 60,-1 0 0,2 0 40,-1 0 1,2 0-25,3 0 0,-1 0-201,5 0 0,-1-3 264,4 0 1,5-1-31,-25 4 0,2 0 0,0-1 0,1-1-261,0 1 1,2-1 0,1-1 0,1 0 305,-2 2 1,1-1 0,3-1-1,0-1-19,2 1 0,-1 0 0,0-1 0,0 0-21,2 1 0,0 0 0,-1-1 0,0 0-242,-1 1 1,0 0-1,3-1 1,0-1 254,1 1 1,1-1-1,0 0 1,0 1-360,2-1 1,-1 0 0,0 1 0,-1-1 337,0 0 0,0 1 0,2-1 1,0 0-54,1 1 0,0-1 1,-3 1-1,1 0 40,-1 1 0,-1 0 0,0-1 0,-1 0-59,0 3 0,1-1 0,0 1 0,1-1-129,-2 2 0,0 0 1,0 0-1,-1 0 134,0 0 0,-1 0 0,0 0 0,0 0 4,-1 0 0,0 0 0,1 1 0,-1-1-7,0 2 0,0-1 0,-1 2 0,0-1-46,0 3 0,-1 0 0,-1-1 0,-1 1 88,2 0 1,-1-1 0,-2 2 0,0 1-57,1-1 1,-1 0-1,-2 1 1,-1-1 19,2-2 1,0 1 0,-2 1 0,0 0-75,-1 1 0,0-1 1,1 0-1,0 0 55,-1-1 0,0 0 0,1-1 0,0 1-4,-3-1 1,0 1 0,2 0-1,-1-1 26,1 1 0,0 0 0,0 1 1,0 0-1,0 0 0,0 1 0,-2-1 1,1 0-1,-1-1 0,0-1 0,1 1 0,-1 0-13,2-1 1,0 1 0,1 0-1,1-1 2,-1 1 0,1 0 0,0-2 0,0 0 4,-1 0 0,1 0 0,0-2 0,1 0-24,1 0 0,1 1 1,1 0-1,-1 0 23,0 0 0,-1-1 0,3 1 0,-1 0-11,-2-2 0,1 0 0,0 0 0,0 0 32,3 0 1,0 0 0,-1 0 0,0 0 0,1 0 1,-1 0-1,1-1 1,-1 0 33,-1 0 1,0-1-1,0 2 1,1-1-52,1 0 0,0-1 1,1 1-1,1 0 77,-2 0 0,-1-1 1,1 2-1,0-1-37,-3-1 0,-1 1 0,2 0 0,0 1 0,0 0 1,1 0-1,0 0 1,1 0-48,-2 0 0,0 0 0,0 0 0,1 1-4,-3 0 1,1 1-1,1-1 1,0-1-1,0 2 1,0-1-1,2 0 1,0-1-14,-2 0 0,0 0 1,2 2-1,-1-1 5,-1 1 0,1-1 0,0 1 0,1 0 13,-2-2 0,0 0 0,2 0 0,0 0-35,-2-1 0,0 2 1,-1 0-1,-1 1 28,-1-1 0,0 1 1,0 0-1,0 0-1,2 0 1,-1-1 0,1-1 0,-1 1 133,-1 0 0,0 1 0,-1 0 1,1 0-118,-2 0 1,1-1 0,-2 1 0,1 0-14,0 0 0,0 0 1,2-2-1,-1 1 0,-1 0 0,0 1 1,1 0-1,-1 0-10,0-1 1,-2 1 0,1 1-1,-1 0 190,0-1 0,-1-1 0,1 2 0,0 0-260,22 1 0,2 3 75,-1-1 1,-3-1-34,3 1 1,-6 0 33,0 0 1,-5 2-5,2-2 1,0-1 6,-1 2 0,1-2 3,-4 1 1,-3 1 1,0-4 0,0 0-12,4-3 1,-1 0 51,0 0 0,0 0-39,0 0 0,4 0-4,-1 0 0,1-3-71,-4 0 1,-3-1-6,0 1 0,-4 1 256,1-4 0,-5 4-526,-1-1 1,-6 2 472,0 1 0,-1 0-313,-6 0 1,4 0-269,-4 0-15,0 0 0,1 0 567,-1 0 0,1 4 0,-4 1 0</inkml:trace>
  <inkml:trace contextRef="#ctx0" brushRef="#br0" timeOffset="2">22458 12514 8114,'-15'-4'-45,"2"0"45,4-3 1675,3 3-1078,2 4 1,5 4-441,2 3 1,3 1-28,3 1 1,3 4 67,1-1 0,6 4-29,0 0 0,6-2-118,0 2 0,2-2 42,0 2 0,1 2 48,0-3 0,-1 0-36,-2 0 1,-2-4 45,-5 2 0,-4 0-95,-5 0 0,-5-1-70,-7-3 1,-6 2-223,-7 1 0,-6 0 73,-6 3 0,-2 1-194,-8 2 0,3 1 155,-5 0 0,-7 3 0,24-10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52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12076 11760 14871,'1'-16'-1384,"2"1"1,4 3 1654,5 0 1,0 6 466,7 2 0,-2 4-687,4 4 1,3 4-93,1 4 1,2 2-10,1-2 0,1-2 96,2 3 0,1 0-18,2 0 0,2-4 12,-2-3 0,6-4 31,0 1 0,8 2-194,-2-2 1,6-1-64,-3-5 1,-21 2 0,-1 0 200,1-2 0,0-1 0,-1 1 1,-1 0 72,2-1 1,0-1 0,-2 1 0,1 0-60,-1 0 1,0 1-1,26-5 144,-2 2 0,-8-2-118,-2-2 1,-2 2 77,-7 2 1,3-1-8,-3 3 1,0-2-94,-3 3 0,0-1-29,0 1 1,1 2-17,2-2 0,-1 2 42,4 1 1,-3 0 182,3 0 1,0 0-221,3 0 1,-2 0 292,-1 0 0,-3 4-86,3 2 0,-3 2-185,3 2 0,-4-1-22,1 0 0,-5 2 134,-1 1 0,0-2-160,3 3 0,-4-3 309,1-1 0,-3 1-343,3-1 0,0-4 121,3-2 1,-1-2-33,1-1 0,0 0 34,0 0 0,0 0-17,0 0 0,0-3 49,0 0 1,3-3-195,0 3 0,1-3-460,-1 3 1,-3-4 260,0 4 1,-1 0-847,-5 3 1086,-1 0 0,-2 8 0,0 3 0</inkml:trace>
  <inkml:trace contextRef="#ctx0" brushRef="#br0" timeOffset="1">18566 11946 9931,'-6'-1'-81,"-1"-2"-39,5-2 1,-1-5 256,6 1 1,7 3 85,5-1 1,4 4 117,3-3 0,2 3-139,7-3 1,4 4-38,5-1 1,7-1-430,-19 2 1,0 0-1,4 1 1,2-1 357,2 2 0,2 0 1,2 0-1,2 0-2,1 0 1,1 0-1,0 0 1,0 0-414,-1 0 1,0 0 0,3 0 0,1 0 381,0 0 1,2 0-1,2 2 1,1-1-4,-1 1 1,1 0 0,-2 1 0,1 1 2,-1-1 0,-1 0 1,-1 1-1,1 0-24,0 1 1,1 0 0,0-2 0,1 0 3,0 0 1,1 0 0,-2 0 0,0-1 1,-3 1 1,-1 0 0,-1 1 0,0 0 15,0-3 0,0 1 0,-1 0 0,-1 0-239,-1 0 1,0-1 0,-3-1 0,-1 1 126,-4 0 1,-2 1-1,-2 0 1,0 0 2,-2 0 0,-1-1 0,1 1 0,-2-1-271,21-1 0,-6 0-150,-7 0 1,-5 0 268,-1 0 0,-5 4-290,-7-1 0,-4 4 492,-6-1 0,-5 4 0,-4 0 0,0-3 0</inkml:trace>
  <inkml:trace contextRef="#ctx0" brushRef="#br0" timeOffset="2">2691 12719 15537,'-8'-1'-588,"1"-3"151,3 3 0,12-2 649,5 6 0,4 3-270,5 3 1,9 1 143,6 3 0,-11-8 0,0 1-402,2 2 0,0 0 0,7-1 0,1 0 405,4 1 0,1 0 0,4-1 1,1-1-260,3-1 0,2-1 0,-16-2 0,1 0 0,0 0 243,0-1 1,1 0-1,-1 0 1,0-1-1,0 0 1,0 1 65,16-1 0,-1 0 1,-16-2-1,1-1 1,0 0-110,2 1 0,-1-1 0,0-1 1,15-3-1,0 0-188,-1 1 1,0-1 0,-1-1 0,-1 0 312,0 0 0,-1 0 0,-2 1 0,0 0-14,-2-1 0,-2 0 1,-3 2-1,-1 1-218,-2-1 1,-1-1 0,-3 2 0,-2 0 158,-1 0 1,-2 1 0,21-1 111,-8 1 1,-10 3-697,-5 1 0,-5 1 788,-5 3 1,-4 1-1466,-5 4 1,-5 1 1327,-1 3 0,-9 0-64,-10 3 1,-8 1 0,-6-2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55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18594 16182 8333,'-19'-5'-153,"5"-3"1,1 3 397,3-1 140,5-2 0,1 6-51,4-4 0,4 1-206,2-1 0,6-3 64,4 3 1,6-3 43,2-4 1,4 2-38,3-5 1,6 4-210,3-4 0,9 1 19,-25 6 0,1-1 1,4 2-1,0 1-206,2-1 0,0 0 0,1 2 1,0 1 137,1-2 1,0 2 0,1 0 0,2 2 48,1 0 0,0 0 1,-1 2-1,0 0-3,1-1 1,0 1 0,-1 0 0,1 1 4,0 0 0,0 0 0,1 2 0,0 0-66,0 1 1,1 0 0,-1 0-1,1-1-219,1 1 0,1 1 1,-3-1-1,1 0 278,1 1 0,1 1 1,0 0-1,1-1-13,-1 1 1,1 0-1,0-1 1,-1 1 9,-2 0 1,0-1-1,-1 1 1,0-1 36,3-1 0,-1 0 1,-1 1-1,1 0-230,-1-1 1,-1 0 0,-1 1 0,0 0 165,-4-1 1,-1 0 0,0 0 0,0-1 18,-1 0 0,0-1 0,0 0 0,0-1 20,-3 2 1,0-1 0,-1 0 0,0-1 27,19 0 1,-3 0 264,-3 0 0,-3-1-188,-3-2 1,-1 1-100,-6-4 1,0 0 586,-2-4 0,1 2-630,-4 2 0,-4-1 422,-2 3 1,-5 0-692,2 1 104,-3 2-375,-1-3 1,-2 8-332,-1 2 914,-4 7 0,2 1 0,-4 5 0</inkml:trace>
  <inkml:trace contextRef="#ctx0" brushRef="#br0" timeOffset="1">4283 15987 8454,'-6'-1'0,"1"-2"0,0-4-190,2 3 0,4-3-343,3 4 0,1-3 737,4 3 1,1-4-21,3 4 1,-2-3 53,5 3 1,-2 0-9,2 3 0,1 0 140,-1 0 0,2-3-140,4 0 1,1 0-49,2 3 0,2 0-27,-3 0 1,3 0 29,1 0 0,0 3-190,0 0 0,0 1 96,0-1 1,3-1 6,0 4 1,0-3 2,-3 4 0,3-4 5,0 3 0,4-4-4,-1 1 0,0 1-10,0-1 0,-4 1 15,1 0 0,2-3 12,1 2 0,-2-2 64,-1-1 0,-2 0 27,-1 0 1,4 0-246,2 0 0,-2 0-238,-1 0 0,-2 0 79,-1 0 1,1-1 262,2-2 1,-5 2 9,2-3 1,-6 0-47,-1 1 0,3 0 11,1 3 1,-2-1-43,-1-2 0,0 2 40,0-2 0,4 2-34,-1 1 0,-3 0 21,0 0 0,1 0-7,-1 0 0,4-3-42,-2 0 1,3-2 6,1 2 1,0 1 55,0-4 1,4 3-30,2-3 1,-2 4 0,-1-1 0,2-2 3,2 2 0,-1 0 125,3 3 0,-6-1-59,3-2 1,0 2 22,0-2 1,2 2-28,-2 1 0,2 0 16,-2 0 0,1 0-91,-1 0 0,6-3 59,-3 0 0,-1 0-247,-2 3 0,0 0 187,4 0 0,1 0-143,-2 0 0,3 0 85,-6 0 0,2 1-30,1 2 0,0-2 100,1 2 0,-5-2-16,-2-1 1,2 0 132,1 0 0,2 0-90,2 0 0,-2 0 22,-2 0 0,2 0-43,-2 0 0,2-1-49,2-2 1,-4 2 25,0-2 0,-3 2-8,3 1 1,-1 3-9,1 0 1,-2 3-16,-4-3 1,0 3 123,0-3 0,-1 4-98,-2-4 1,1 3 147,-4-3 1,-1 0-124,-2-3 1,0 3 18,-1 0 0,1 0 17,-1-3 1,-2 0 131,-1 0 1,0 0-187,0 0 0,2 0-23,-5 0 0,4-3-1617,-4 0 1,1 0 1454,-4 3 1,4 4-1,2 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57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1993 3371 13172,'-10'0'-432,"5"0"1,1-2 201,4-1 1,4 2 516,2-2 0,8 2-252,4 1 1,5 1 150,5 2 1,1-2-216,2 2 1,3 2 179,6-2 0,4 3-538,6-3 0,-24-1 1,0 0 343,4 0 0,-1-1 0,2 0 0,0-1 109,3 2 1,1-1 0,1-2 0,0-1-393,4 0 0,1-2 1,-2 0-1,0-1 390,5-1 1,-1-1-1,-1-1 1,0-1 195,3-2 0,0 0 0,1 0 0,0-1-61,4 1 0,0 1 0,-3 0 0,1 0-334,1-1 1,1 0 0,0 1 0,-1 1 361,1-1 1,0 1 0,-1 0 0,1 0-73,2 1 0,-2 1 1,-5 0-1,-1 1-255,2 3 1,-2 0 0,-3-1 0,-2 1 160,0 1 1,0 1 0,0-1 0,0 1-40,0 0 1,0 2 0,-2 0-1,0 2 99,-1 0 0,0 0 1,-2 0-1,0-1-125,2 1 1,-1 0 0,1 0 0,1 0 17,2 0 0,-1 0 0,-1 1 0,-1-1 45,1-1 1,0-1-1,0 1 1,0-1 12,2 0 1,-1-2-1,-1 1 1,0 0 27,2 0 1,-1 0 0,-3 2 0,0-1-34,0 1 0,1 0 0,-2-1 0,-1 1 114,0-2 1,-1 0 0,1-1 0,0 1-146,-1-2 1,1 0 0,-2 2-1,-1-2-13,0 0 0,-1-2 0,-1 2 0,0-1-196,-2 0 1,0 0 0,22-4 612,-5 3 0,-8 1-1454,-4 3 0,-7 1 983,-5 3 1,0 1-1609,-1 4 1,0 5 1638,-3 5 0,3 4 0,-3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58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12262 16210 8395,'-5'-9'0,"2"0"-101,2-1 0,2 2 193,2 2 1,7-1-216,5 3 0,3 1 72,0 3 1,2 0 151,2 0 1,2 0-26,8 0 1,1 3 69,4 1 0,4 3-340,3-1 0,-2 2 315,2 2 1,-1-1-104,4 0 0,-1 1 83,1-1 0,-1 1 1,1 3 1,-1-2 18,1 4 1,-1 1-16,1 3 1,-4-1-2,1 1 0,-1-1-32,4 1 0,-22-8 0,0 0-23,-1 0 1,1 0-1,2-2 1,0 0-162,-1-1 0,1 0 1,-1-1-1,1 0 180,0 1 1,1 0 0,2 0 0,1 0-18,3-1 1,1-1 0,-1-2 0,1 0 0,-1-2 0,0-1 1,2 0-1,0-1-237,2 0 1,1 0 0,2 0-1,0 0 222,1 0 1,0 0 0,0 0-1,1-1-149,-4 0 1,-1-1-1,3 1 1,0 0 211,-1-2 1,1 0 0,1 0-1,0-1 75,0 0 1,0-1 0,0 2 0,-1 0-62,-2 0 1,0 0 0,0 0 0,1 1 4,2-1 0,0-1 1,-1 1-1,0-1-36,-2 2 0,-1 1 0,0-1 0,-1 1-114,-3 1 1,0 0 0,0 0 0,-1 0 101,3 0 0,0 0 0,-1 0 1,0 1-20,1 0 0,0 1 0,-2-1 0,1-1-74,-3 1 0,1 1 0,1 0 0,1 0 63,1 0 0,0-1 1,0 1-1,0 0-90,0-2 1,0 0 0,0 0 0,1 0 19,-1 0 1,-1 0 0,2 0-1,0 0-41,0 0 1,0 0 0,0 0-1,0 0-23,-1 0 1,-1 0-1,0 0 1,0 0 59,0 0 0,-1 0 0,-1 0 1,1 0 20,2 0 1,-1 0 0,-2 0 0,-1 0-3,0 0 0,1 0 1,0-2-1,0 0-10,1 1 1,0-1-1,1-1 1,0 0-35,-1 1 1,0 1-1,-3-1 1,0 1-88,0 1 0,0 0 1,-2 0-1,0 0 39,-1 0 1,0 0-1,0 0 1,0 0-64,0 0 1,-1 0 0,25 0-317,-2 0 0,2 0 129,0 0 0,-24 3 0,-1 1 54,1 1 1,0-1 300,-2 2 0,0 0 0,0-1 0,1 0 0,21 10 0,-23-5 0,-1 1 0,1 3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59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18408 5912 9600,'-6'-1'-1632,"3"-2"1529,-2 2 883,4-3 0,-3 4-634,4 0 1,3 4-77,0 2 0,3 3 103,-3 0 1,4 0-80,-4 1 0,3 2 95,-3 0 1,3 5 37,-3-1 1,2 1-102,-2 2 0,-2 0-44,2 3 0,-2-1-55,-1 4 0,0-2 70,0 2 1,0 2-129,0-2 1,-1 2 159,-2 1 0,2 0-70,-2 0 1,0-1-73,0-3 0,2 3-4,-2-2 0,-1 2-20,1 1 1,0-1-116,3-2 1,-3 2 40,0-3 0,-1 3 69,0 1 1,3-3 108,-2 0 0,-1-1-127,1 1 1,-3 1 119,3-1 1,0-1-61,3 1 1,-1-3 33,-3 2 0,3 1-25,-2 3 0,2 0 23,1 0 1,-3 1 8,0 2 0,0-2-9,3 2 0,0-2-60,0-1 0,0 1 58,0 2 1,0-3 32,0 0 1,0 0 8,0-3 0,0 5 10,0 1 0,0 0-34,0-3 1,0 0 3,0-1 1,0 1-81,0 0 1,3-1 72,0-2 1,0 1-54,-3-4 1,3 4 48,1-2 1,2 0-124,-3 1 0,3-3 65,-3 3 0,1-1-9,-1 4 1,-1 0 35,5 0 1,-5 0-4,1 0 1,1 4 1,-1 2 0,0-2-5,-3-1 0,0-1 16,0 1 0,0 2-10,0 5 0,-3-2 84,0-2 1,-3 2-5,3-2 1,-4 1 10,4 2 0,-3-6-29,3 3 1,-3-1 12,3-2 0,0 4-136,3-1 1,-1 0 100,-3 0 0,3-1-71,-2 1 0,2 2 61,1-2 1,0 2-148,0 2 1,0-4 118,0 0 0,0 3-14,0 4 1,0-2 25,0-5 0,0 1 6,0-4 1,0 3-34,0-3 0,0 2 15,0-2 1,3-2 30,1 2 0,-1 2-21,-3 1 1,0 1 82,0-1 0,0 3-51,0 1 1,0-1 1,0 3 0,0-2-93,0 0 1,0-1 147,0 0 1,0 3-36,0-3 1,0 2-17,0-5 1,-1 2 29,-3 2 1,2-1-23,-4 0 0,1-1 92,-1-2 0,-2 3-22,1-3 0,2 2 121,-1 1 0,1 1-174,-1-1 1,-2 0 21,5 0 0,-3-1-133,3-1 1,0-3 136,3-4 1,0-1-676,0-3 0,1 2 287,2-4 1,2-4-1344,4-6 1,5-2 1619,1 0 0,3-1 0,1 0 0</inkml:trace>
  <inkml:trace contextRef="#ctx0" brushRef="#br0" timeOffset="1">17169 6546 12860,'0'-10'-862,"0"1"1,0 0 619,0-1 0,5 1 752,5 0 1,4 2 195,8 1 1,3 4-444,6-1 1,2-1 49,4 1 0,4 0-214,3 3 0,1 0-126,2 0 0,-2 0 95,1 0 1,-6 0-4,4 0 0,-6-1-94,-4-2 0,-5 1 46,-4-5 0,-5 4 279,-2-3 1,-3 1-56,-6-1 0,-3-3-19,1 3 0,-5 1-8,1-1-310,-2 0 1,-1-4 139,0 1 1,-4 0-276,-3-1 0,-1 1-225,-1 0 0,-5-1 113,-1 1 0,-2 0-143,2-1 1,-3 1 93,3 0 1,0 1 415,0 1-85,3-1-72,-1 7 251,8-3-44,1 4 0,11 4 104,2 2 0,8 3-110,1 0 1,2 4-127,5 3 0,-4 0 104,4 0 0,-1 1-179,1-1 0,-3-3 146,-7 0 1,1 0 15,-7 0 0,1-1 28,-7-3 0,1-2 19,-4-1 0,-9 0-336,-3 3 1,-5 4 107,-1-1 1,-1 1-717,0-4 1,2 0 381,1 1 0,3-1 499,4 0 0,-1 0 0,1 1 0</inkml:trace>
  <inkml:trace contextRef="#ctx0" brushRef="#br1" timeOffset="2">19124 6303 8352,'0'-14'-606,"0"2"849,0 1 1,2 3 1307,1 2-1357,-2-3 1,-1 8 41,-7-2 0,-9 6-269,-6 4 1,-9 5 78,-6 4 0,-4 4 23,-6 2 0,22-9 0,0 0-73,0-1 0,1 1 0,-22 9 280,6 0 0,10-3-159,5-4 1,11-1 24,5-5 0,7-1-137,2-1 1,4 1 144,6-2 1,2 2 111,0 2 0,5-1-99,-2 0 0,3 1-256,1-1 1,2 0 303,1 0 0,0-1-360,-4 1 1,1-3-289,0 4 1,-4 2-333,1-3 1,-4 3-464,4-3 1,-5 0 1231,1 1 0,-1 3 0,-2 2 0</inkml:trace>
  <inkml:trace contextRef="#ctx0" brushRef="#br1" timeOffset="3">18920 6536 8352,'-9'-1'619,"3"-2"-325,2 2 1,4-4-230,0 2 1,8 2 162,5-2 0,6 2 232,3 1 0,7 0-51,-1 0 1,7 3-98,2 0 0,5 0-200,4-3 1,-19 1 0,0 1 17,1 0 1,0-1 0,1 1 0,0 0-19,-1 0 1,0-1-1,-1 0 1,1-1 13,-2 2 0,0-1 0,23 1-128,-9-2 1,-3 3 16,-9 0 0,-5 0-223,-1-3 0,-6 0 198,-4 0 95,-6 0-3362,-2 0 3082,-12 0 1,-6 4 0,-10 1 0</inkml:trace>
  <inkml:trace contextRef="#ctx0" brushRef="#br1" timeOffset="4">18147 5894 8277,'-14'0'0,"3"0"-110,-4 0 0,7 1-168,2 2 0,4-1 426,2 4 1,0 3 365,0 4 0,8 7 139,5-2 1,3 8-206,3 2 1,5 4-57,4 5 1,3 1-488,3-1 0,2 0 103,-2 0 0,2 1 117,2-1 1,-5-4-401,-2-2 1,-3-3-25,-4-3 0,-2 1-238,-6-5 0,-3-3-288,-4-6 1,-2-1 369,-1-2 0,-3-4-126,3-2 1,-1-3 580,2-3 0,5-10 0,-2-7 0</inkml:trace>
  <inkml:trace contextRef="#ctx0" brushRef="#br1" timeOffset="5">18733 5950 8277,'0'-19'0,"-1"6"268,-2 3 1,-5 5 152,-4 5 0,-6 10 273,-1 9 1,-9 6-389,-9 12 0,17-17 0,-1 0-528,-2 5 0,-1 0 1,-1-1-1,0 1 102,-2 1 0,1 1 0,0 0 0,1 0 139,0 1 1,0 0 0,2 1-1,1-1-316,1-3 1,2 0-1,2-2 1,3-1 296,-5 19 0,3-6 0,4-1 0,-2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65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18584 13063 8190,'0'19'-429,"4"-1"-26,-1 1 1,3 3 400,-3-1 0,1 5 294,-1-1 1,-1-1-90,4 1 1,-3 1-32,0 5 1,-2-1 151,-1 4 0,3-3-80,0 3 1,0 0 30,-3 3 1,3 1-147,0-1 0,3-3-137,-2 0 0,0-2 131,-1 5 1,-1-6-189,4 4 0,-4-1 115,1 0 1,1 0 55,-1 3 1,2-5 35,-2 6 1,-2-3-66,2 2 1,-2 1 142,-1 3 1,0-3-233,0 2 1,0-1 166,0-2 0,0 0-49,0 0 0,0-4-4,0-2 0,0-2-23,0-1 0,0 0 45,0 0 0,0 0-1,0 0 1,0 3-17,0 0 1,-3 1 99,0-1 0,0-2-14,3 2 0,-4-2 21,1-1 1,0 1-85,3 2 0,0-2-1,0 2 1,0-2 99,0-1 0,0 3-79,0 0 1,-3 0-143,0-3 0,-3 3 72,3 0 0,-5 0 43,2-3 1,-2 0 14,-1 0 0,-4 1 93,1 2 1,-1 1-62,4 2 1,3-2 17,0-4 1,4 1 44,-1 2 1,2-2-75,1 2 1,0-2-150,0-1 0,0 0 115,0 0 1,0 3-104,0 0 0,0 1 54,0-1 0,0 1 39,0 2 1,0 3-45,0-3 0,0-2-2,0-1 0,0-2-15,0-1 0,0 2 38,0-2 1,0-1-43,0-6 1,0 0 50,0 4 0,0-3-16,0 2 0,0-2 70,0 3 0,0 0 14,0 3 1,-4 3-68,1 0 0,0 1 11,3-1 1,-3-2-69,0 2 1,0 1 63,3-1 1,-3 0-61,0-3 0,0-1 64,3-2 1,-4 4-119,1-5 1,-1 4 82,1-6 0,1 4-14,-4-1 0,4 1 47,-1-2 1,-1-1 31,0-4 1,1-1-41,3 1 0,-3 0-12,0-1 1,0 1-113,3 0 1,0 0 109,0 3 0,0-2-179,0 1 0,0-1 82,0-1 1,0 2 44,0 1 0,0 0 53,0-4 1,-3 2 0,0 2 0,-1-3 192,1 3 1,2 1-138,-3-1 1,2-1 173,-1-2 1,2 0-41,-2-1 0,2 0-254,1-3 0,1 0 88,2-3 1,-2-1-122,2 1 0,2 1-145,-2 0 1,1-1-445,-1-2 0,-2-4-991,2 0 1,1 0 1623,-1 4 1,9-1-1,-2 0 1</inkml:trace>
  <inkml:trace contextRef="#ctx0" brushRef="#br1" timeOffset="1">15493 12449 9923,'-9'0'-76,"3"0"412,0 0-117,3 4 0,-1 1-7,4 4 1,0 2-31,0 1 1,1 2 20,2 5 0,0 1-15,3 1 0,0 3-110,3 4 0,4 5 103,-1 5 0,0-1-432,-2 3 1,2 3 229,1 0 0,-1 7-47,-7-24 1,-1 0-1,3 26-119,-4-25 1,0-1 0,2 23 240,1 0 1,-1 0-83,-2 0 0,0-5 62,3-1 1,-1-3 132,1-3 1,3-3-82,1 0 0,-1-1-31,3 1 0,-1-1 17,-2-6 0,0-2 0,1 0 0,-4-3 56,0 3 0,-3-5 218,3 2 1,-3-2-253,0-2 0,1-3 736,-1-3-612,0-1 48,-3-2-13,0-4 98,0-1-185,0-4 0,-3-4-101,0-2 0,-4-3-90,0-4 0,-4 2-128,-1-5 1,-2 1 76,2-4 1,1 2-95,-1 1 0,-2-2 107,2 3 0,0 0-4,2 0 0,2 7 83,2-2 0,-2 3 50,1-2-72,3 4 25,0 0 180,12 14 0,0 1-101,7 9 0,-2-1 43,2 1 0,1 0-80,2-1 1,1-2 169,-1-1 0,1-3-78,0 0 1,2-3 3,1-2 1,-3 0 2,-4-4 1,0 0 17,0-3 1,2-4-314,-5-2 0,1-4 94,-4-2 0,0 1-904,1-5 1,-2 2 468,-2-2 0,1-2-1163,-4 3 1,5 0 1550,-2 0 1,-2-1-1,0-2 1</inkml:trace>
  <inkml:trace contextRef="#ctx0" brushRef="#br0" timeOffset="2">20819 12542 8523,'0'-19'0,"0"4"0,0-1 0,0 8 1127,0-2-706,0 7 1,3 0-335,0 6 0,3 3 212,-2 3 1,0 1-18,-1 3 0,-2 1 155,2 5 1,-2 5-95,-1 3 0,3 6-64,0 4 0,3 1-237,-2 2 1,3 7 94,-4-21 0,0 1 0,1 2 0,0 1-209,1 0 1,0 2 0,1 1-1,0 1 229,0 0 1,0 0-1,1 2 1,-1 1-10,-1-1 0,-1-1 1,1-2-1,-1-1-9,1 0 1,0-2-1,-2-1 1,0-1-747,0-1 1,0-1 0,-1 22 238,1-5 1,1-8 335,0-1 1,-1-4 117,-3-2 1,0-3 92,0 0 0,0-5 86,0-2 0,-3-3-164,-1-6 1,1-3 978,3 0-1170,-4-4 1,3 2 334,-2-8 0,-2-1-186,-1-4 1,1-4-263,-2-3 1,2-3 76,-1-2 0,-2-3-160,1-4 1,-1 1-7,-1 2 0,0-1 132,-1 5 0,2-1 20,2 3 0,-3 2-414,3 1 589,-2-1 0,-1 7-276,-1 1 301,5 4 0,-2 12-161,4 2 0,0 10 566,3 0 0,0 5-47,0 1 0,1 5 137,2 1 1,3 3-138,7-3 0,-2 1 40,4-5 0,1-2 27,3 0 1,2-4-181,1 1 1,0-8-193,-4-5 1,4-4 133,0-5 0,0 0-168,-4 0 1,-2-7-45,-1-2 0,-2-7-252,2 1 1,0-3-298,0 0 0,2-4-588,-5 0 0,2 1-196,-2 2 1,-1-3 124,5 0 1173,-5 1 0,7 2 0,-4 0 0</inkml:trace>
  <inkml:trace contextRef="#ctx0" brushRef="#br0" timeOffset="3">16480 12532 8428,'0'-13'-340,"-3"3"-406,0-3 905,0 3-9,3 1-71,0 3 59,0 2 172,0 13 0,4 1-59,2 8 0,-1 1 82,2 0 0,-1 3-149,3 3 1,0 3 25,1 3 1,2-2-169,1 2 1,-1 1 93,-3-1 1,4 1-77,-1-1 1,2-6 88,-2 0 1,-2-8-90,3-5 0,-6-6 144,-1-3 1,-1-3 158,2-3 0,1-4-277,-2-8 0,1-2-92,0-8 0,1-1-25,-2-5 0,-1 1 124,1-4 1,-3-1-380,4-5 1,-4 4 87,3-1 1,-4 5-454,1-2 1,-2 7-63,-1-1 1,0 7 712,0 3 0,0 3 0,0 6 0</inkml:trace>
  <inkml:trace contextRef="#ctx0" brushRef="#br0" timeOffset="4">16936 12737 8444,'-14'0'-356,"2"0"0,1 0-71,2 0 670,0 4 0,2 2-104,1 3 0,4 3 229,-1 1 0,3 3-218,3 0 0,2-2-82,5 2 1,2-2-8,0 2 1,5 0-28,-2-3 1,3-2-79,1-5 0,-1 2 90,1-5 1,0 0 30,-1-3 1,-2-4-81,-1-3 1,-3-1-45,0-1 0,-3-5 34,-2-1 0,-3 0-68,-4 0 1,-1-1 150,-2-2 0,-4 0 77,-5 3 1,-2-2-290,-1 5 1,-3-1 12,3 4 1,0 4-927,0 2 1055,3 2 0,-5 1 0,2 0 0</inkml:trace>
  <inkml:trace contextRef="#ctx0" brushRef="#br0" timeOffset="5">22718 12411 8539,'-5'-9'0,"1"0"-585,4-1 1,0 4 59,0 0 844,0 0 0,0-4 53,0 1 1,0 3-8,0 0 1,0 3 204,0-4-78,0 5 0,1-3-266,2 2 21,-2 2 0,3-2-90,-4 6 0,0 6 97,0 7 0,0 3-174,0 2 1,0 7 27,0 6 0,0 4-174,0 2 1,0-2-43,0 3 0,2 0 8,1-1 0,-2 0 55,2-6 0,1-6 120,-1-7 1,4-2-42,-1-3 1,0-4 13,0-6 1,-3-2 146,3-4 0,-4-4 21,1-2 1,2-5 244,2-2 1,-2-3-180,1 0 0,0-6-190,4-2 0,-1-1-136,0-3 0,5 2 150,1-5 0,0-4-427,0 1 0,-2-5 41,2 5 0,-2 1-145,2-1 0,-4 4-212,2-1 1,-4 7-421,-3 5 1,0 6-557,-3 7 1613,-2-3 0,3 4 0</inkml:trace>
  <inkml:trace contextRef="#ctx0" brushRef="#br0" timeOffset="6">23184 12765 8488,'-9'0'2889,"0"1"-2069,3 2-928,2-2 0,4 8-392,0-3 1,1 1 443,2-1 0,-1 6 56,5-3 0,-1 6 0,3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72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3398 5735 10214,'-9'0'-277,"0"0"919,0-4-233,3 3-383,2-7 1,12 6 209,5-4 0,4 3-148,5-4 1,3 5 148,6-1 0,3-2-171,7-1 0,2 1-319,7-1 1,-24 4-1,0 0 317,4-1 0,-1 0 0,4 2 0,0-1-47,2-1 0,1 0 1,-1 0-1,0 1 91,1-1 1,0 0-1,-1-2 1,1 1-380,1 1 1,1 0-1,0-2 1,1-1 283,0 0 1,0-1 0,-1 1 0,-1-1-237,1 1 0,-1-1 0,-1 0 0,0 0 288,3-2 1,0-1 0,1 1 0,0 1-4,-1 0 0,0 0 1,1 0-1,0 0 68,-4 1 1,-1 1 0,2 0 0,0 1-72,0 2 1,0 0 0,0-2-1,-1 1 50,0 1 1,0 0-1,0 1 1,0 0-45,-2 0 0,1 1 1,0 0-1,1 1-101,-2 0 0,0 0 0,2 0 1,0 0 99,-2 0 0,0 0 0,1 0 0,-1 0-19,0 0 1,0 0 0,0 1 0,-1 1-41,1-1 0,0 1 0,0 1 0,0 0-20,-1-1 0,-1-1 1,2 2-1,-1 1-42,-4-3 0,1 1 0,1 1 0,1 0 44,-1-1 1,0-1 0,2 1 0,0-1-17,0-1 1,-1 0 0,2 0 0,-1 0 15,-1 0 0,-2 0 0,3 0 0,0 0-86,1 0 0,0 0 1,-3 0-1,0 0-19,0 0 1,0 0 0,-2 1-1,0 1-134,-1 0 0,0-1 0,0 2 0,1 1-58,0-3 0,1 1 0,-2 1 0,0 1-200,0-1 1,-1 0 0,2 3 0,-2 0 509,0 2 0,-1 0 0,2-1 0,-1 0 0,0 2 0,0 0 0,-2 2 0,-1 1 0,-1 2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73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5735 13473 8586,'-6'-3'0,"1"-1"27,1-2 75,1 4 1,3-3-105,0 2 0,4 2 114,2-2 1,7 1 36,2-1 0,4 2 46,2-2 0,3 2-22,4 1 0,4-1 11,2-3 1,8 3-340,4-2 0,3 2 181,-21 1 1,0 0 0,0 0 0,0 0 62,4 0 0,1 0 0,-1 0 0,0 0-74,3 0 0,1 0 1,0 2-1,0-1-245,1 1 0,0-1 0,1 2 0,-1-1 266,0-1 0,0 1 1,1-2-1,0 1 29,1 0 0,-1 1 1,0-1-1,0-1-98,1 0 1,-1 0 0,1 0-1,-1-1 33,1-1 0,0 1 0,1 0 0,1 1-36,1-2 0,0 1 1,0-1-1,-1-1 66,-2 2 0,0-1 1,-2 1-1,1-1 2,1 2 0,0 0 1,0 1-1,0-1 75,0 2 0,0-1 1,-1 2-1,0 1-50,-2 1 1,0 2 0,1-1-1,-1-1 6,0 3 1,0 0-1,2-2 1,0 0-21,1 2 1,0 0 0,0-1-1,-1 0 94,0 1 0,-1 0 0,0-1 0,1 0-43,1 0 1,0-1 0,2-1-1,0 0 3,0 2 1,1-2-1,1-1 1,0-1 1,-2-1 1,-1-1-1,3 0 1,1-1-261,1 0 0,0 0 0,0 0 0,0 0 163,-1 0 0,-1 0 0,0 0 1,0 0 49,-4 0 1,-1 0-1,3-2 1,-1 0-239,-1-1 0,0-1 0,-1 2 1,0-1 221,-2 0 1,0 0 0,-3 2 0,0 0-358,-2-1 1,0 1-1,-4 0 1,1 1-174,0 0 0,0 0 1,16 0-485,-4 0 1,-8 2 201,-10 4 776,-4 5 0,-10 6 0,-2 5 0,-2 4 0</inkml:trace>
  <inkml:trace contextRef="#ctx0" brushRef="#br0" timeOffset="1">19022 14441 8483,'-9'0'-234,"-1"0"1,5-1 546,2-2 64,2 2 0,2-3 22,2 4 1,7 0-157,5 0 0,4 0 206,2 0 0,4 0-101,6 0 1,3-3 76,7 0 1,2 0-435,7 3 1,-23-2-1,1 0 240,1 1 1,1-1-1,2-1 1,0 0-119,1 2 1,-1-1 0,-1-1-1,-1-1-8,1 1 0,0 0 0,-2 0 0,-1 0-133,-1 0 1,-1 0-1,24 0-18,-3-3 1,-12 3-327,-4-3 1,-11 3 225,-1 0 0,-10 2-1074,0 1-35,-6 0 357,1 0 1,-8 3 951,-2 1-54,-2 3 0,-6 2 0,0 6 0</inkml:trace>
  <inkml:trace contextRef="#ctx0" brushRef="#br0" timeOffset="2">18882 16434 8281,'-10'0'-602,"-2"0"0,1 0 637,-1 0 1,2 0 471,0 0 0,4 0 227,0 0-292,0 0 661,-4 0-230,5 0-622,1 4 0,5-3 48,2 2 1,3-2 103,7-1 1,1 3-166,5 0 1,5 0 16,4-3 0,4 4-172,5 3 0,1-2 125,3 1 0,1-1-412,4 1 0,2 3 319,2-3 1,-24-4-1,2 1-96,-1 0 1,1 0 0,1-2 0,-1 0 27,22 2 0,0-2-198,-4-1 1,-1 0-97,-5 0 1,-5 0-114,-10 0 1,-2 0-1068,-5 0 1,-3 4 1426,-3-1 0,-6 4 0,-1-2 0</inkml:trace>
  <inkml:trace contextRef="#ctx0" brushRef="#br0" timeOffset="3">21080 11220 8279,'-4'13'-436,"3"-3"-55,-3 3 0,2 1 550,-1 2 1,2 2 514,-2 4 0,2 3-323,1 6 0,0 0-259,0 6 0,0-1-58,0 8 1,0-5-37,0 2 1,-1-3 30,-2-1 0,2-7 46,-2-2 0,2-7 43,1-3 0,0-6-204,0-6-322,0-4 1,0-9 160,0-9 1,3-3 92,0 0 1,1-4 405,-1-2 0,-2-5-152,2-1 0,-2-5 0,-1-1 0,0 0-141,0-4 0,0 3 141,0 1 0,4-1 0,-1-3 0,0 7 500,-3 0 1,0 5-115,0 4 1,1 4 223,2 9 1,-1 4-194,4 8 1,-3 8 180,3 4 0,1 10-167,2 6 1,1 5-167,3 8 0,1 2-305,-5-18 0,1 0 0,0 0 0,0 0 50,0 2 0,1-1 1,1-1-1,0 0-55,16 18 1,0 2 85,0-5 0,-1-5 89,-2-7 0,-4-8-49,-5-8 1,-3-6 170,-3-2 0,-2-9 21,-2-4 0,-2-4 231,-4-6 1,0-4-301,0-2 1,0-2-229,0 0 0,-3-6 219,0-1 0,-1-2 107,1-1 1,1 0-14,-5-1 1,2 1-45,-1 0 1,-1 4-79,4 2 0,0 6-287,3 3 120,0 7 0,3-1 0,0 7 0,0 2 0</inkml:trace>
  <inkml:trace contextRef="#ctx0" brushRef="#br0" timeOffset="4">21778 11313 8190,'-5'-5'408,"5"0"283,6 5 1,7-3-295,2 0 0,3 0-159,0 3 1,1 0-724,-1 0 1,4 0 293,0 0 1,0 0-1487,-4 0 1677,1 4 0,0 1 0,-1 5 0</inkml:trace>
  <inkml:trace contextRef="#ctx0" brushRef="#br0" timeOffset="5">21815 11480 8021,'-5'0'892,"9"0"0,7 0-990,7 0 0,1 0 54,-1 0 0,4 0-611,0 0 655,4 0 0,2 0 0,5 0 0</inkml:trace>
  <inkml:trace contextRef="#ctx0" brushRef="#br0" timeOffset="6">22421 11136 8296,'1'-8'888,"2"1"0,3 3-386,6 4 1,0 0-190,3 0 0,1 4 78,2 3 0,4 1-58,0 1 0,0 0-308,-4 1 1,1-1-19,-1 0 0,0 4-176,-3-1 0,2 2 118,-5-2 1,-3-1-188,-6 5 1,-2-2-4,-1 2 0,-5 2 17,-5-3 1,-4 4 30,-8 2 1,-1-2 85,-1 0 0,-3 1 442,2-4 0,3 0-129,3-3 1,4-3 233,3 3-441,5-3 1,0-2-76,10-2 1,3 3 76,7-3 1,4-1 55,5 1 1,7-1-192,-1 2 0,3 1 53,0-2 1,2 1-103,4 0 0,-3 1 151,-3-2 1,-2 2 8,-1 2 1,-9-1 140,-3 0 0,-9 4 244,-4-1 0,-3 5 5,-3-2 0,-6 3-129,-7 0 0,-5-2 227,0-1 0,-2-2-44,1 2 0,3-3-414,-3 0 0,5-3-89,2-2 1,3 0-580,0-4-18,2 0 33,4-3 1,2-4 167,4-2-1,5 1 142,5-2 0,0 1-140,6-3 0,-4 0 42,4-1 1,-1 2 282,4 2 1,-1-1-222,1 3 373,0-3 0,3 2 0,2-4 0</inkml:trace>
  <inkml:trace contextRef="#ctx0" brushRef="#br0" timeOffset="7">21536 12449 8566,'0'9'-1609,"0"1"1815,0 3 0,1 2-78,2 7 1,2 3 47,5 6 0,-1 7-32,0 9 0,1 3-394,-6-22 0,1 0 0,5 24 363,3-2 1,-3-6-6,2-1 0,-1-11 76,-2-5 1,0-9-120,1-6 1,0-5 13,2-4 1,-1-3 22,1-3 0,-1-4 3,-2-5 0,1-3-86,3-7 1,-3-2-15,2-4 0,-2-4 30,-4-2 0,2 0-112,-2-4 0,2 6 50,-2-5 1,1 3 65,-4 0 0,3 5 192,-3 4 0,1 9-249,-4 0-38,0 9 0,0 7 152,0 6 0,0 7 178,0 6 0,1 8-119,2 7 1,-2 3 128,2 4 0,2-2-228,1 4 0,2-4 77,2-2 1,0-4 189,3-5 0,0-6-147,3-7 0,1-5 108,-1-10 0,4-6-154,2-3 1,0-5-99,-4-8 1,0-6-139,-2-6 1,1 1-420,-1-1 0,-3 0-128,-1 0 0,1 1 310,-4 2 0,5-1 343,-8-2 0,6 0 0,-6 4 0,1 2 0,1 1 0,2 2 0</inkml:trace>
  <inkml:trace contextRef="#ctx0" brushRef="#br0" timeOffset="8">22383 12588 8438,'-4'-5'-183,"3"0"286,-2 2 1,3 2-34,3-2 1,2 1 681,5-1 1,3 1-216,3-1 1,2 2-380,4 1 0,-1 3 68,3 1 0,-2 3-812,3-1 0,0 1 8,3-1 0,-4 3-267,-3-3 1,-1 2 844,-1 2 0,-1-1 0,1 0 0</inkml:trace>
  <inkml:trace contextRef="#ctx0" brushRef="#br0" timeOffset="9">22458 12812 8312,'-5'0'1035,"1"0"-567,8 0 0,2-1-44,6-2 0,6 2-117,4-3 1,2 0-212,-2 1 1,4-3-260,-1 3 0,1-3-1028,-2 3 1191,3-1 0,-3 0 0,4-1 0</inkml:trace>
  <inkml:trace contextRef="#ctx0" brushRef="#br0" timeOffset="10">23240 12477 8395,'-9'-5'-1134,"-1"0"1744,5-4 1,1 0-152,4-1 0,1 1 108,2 0 1,2 0-110,5 3 1,3-2-115,3 2 1,1 2-90,2 0 0,-1 3 34,1 1 0,2 5-23,-3 1 0,2 6 0,-8 4 0,0 9-343,-6 2 1,-2 8 65,-4-1 1,-1 3-644,-2 3 0,-6 0 161,-7 3 1,-1-4 237,-2 2 0,0-10-234,1-3 1,3-7-155,3 1 1,1-7 959,2-6 688,4-4 0,5-6-5,6-2 0,7-2-436,2-4 1,3-2 38,0-1 1,2 0 3,2-3 0,0 3-552,3 0 1,-1-1-280,-2 0 0,-3 4-528,3 3 0,-2 1-887,-2-2 1,0 3 1620,-2 4 1,5 4-1,-1 1 1</inkml:trace>
  <inkml:trace contextRef="#ctx0" brushRef="#br0" timeOffset="11">22095 14013 8572,'-10'-9'-664,"1"-1"1,3 1 331,0 0 1,0-1 1069,0 1 0,-1 0 386,4-1-787,0 1 1,2 4 60,-2 2-419,2 2 1,-4 6 254,5 4 1,2 6-1,1 6 0,-2 4-39,2 6 1,2 3 18,1 7 1,-1-1-655,2 7 1,-2-3 138,1 6 1,1 2 14,-5-26 1,-1 0 0,5 25-30,-2-1 1,-1-8-97,-3-5 1,0-6-243,0-9-3,0 0 220,0-16 1,0-3-222,0-12 657,0-5 0,0-8 0,0-2 0</inkml:trace>
  <inkml:trace contextRef="#ctx0" brushRef="#br0" timeOffset="12">21992 13957 8572,'4'-27'239,"3"2"1,5 2 500,4 5 1,8 3-297,4 3 1,5 6-85,-2 3 0,4 7-202,-4 5 0,2 5 72,-5 4 0,-3 2-449,-6 2 0,-3 1 179,-1 5 0,-3 0-361,0 0 1,-6 0 152,-3 0 0,-2-3-11,-1 0 0,-5-5 48,-4 2 1,-5-2 103,-4-2 1,-1-3-18,0-3 0,1 2 37,-1-2 0,1 1 161,-1-4 0,5 0-73,1 0 0,3 4 384,0-1 1,5 4-132,2-4 0,6 5-4,3-2 1,7 2-300,2-2 0,4 3-190,3-3 1,3 3-146,6 1 1,-1-5 183,4-1 1,-3-4-1196,3-3 1229,0 2 1,7-2 0,2 3 0</inkml:trace>
  <inkml:trace contextRef="#ctx0" brushRef="#br0" timeOffset="13">22709 14041 8484,'-8'-1'84,"2"-2"-186,2 2 1,5-7 711,2 5 1,5 0-258,4 3 1,4 0-73,-4 0 1,5 0-459,-2 0 1,4 0-488,3 0 0,-3 0 207,3 0 457,-2 0 0,-2 4 0,1 1 0</inkml:trace>
  <inkml:trace contextRef="#ctx0" brushRef="#br0" timeOffset="14">22728 14246 8176,'4'-10'1899,"1"4"-1270,4 0 1,5 0-560,1-4 1,6 2-177,1 2 0,4-2-231,-2 1 1,3 0 336,1 1 0,4-2 0,1 2 0</inkml:trace>
  <inkml:trace contextRef="#ctx0" brushRef="#br0" timeOffset="15">23407 13882 8256,'-3'-9'0,"0"0"0,0 3 950,3-1 1,4 5-303,3-1 1,5 2-106,3 1 0,-1 1-225,-2 2 1,-1 4-338,-2 5 0,0 0-14,1 7 1,-2-1-38,-2 6 1,-2 1 49,-4 3 0,-4 4-241,-2 2 1,-6 0-20,0 0 0,-4-4 74,0 1 0,2-5 578,-2-2 0,6-7 48,0-2-18,5-3-93,5-7 0,8-1 151,5-4 1,1-4-214,5-2 1,-1-2-284,6-2 0,-2 0-815,3-3 0,0 3 474,3-2 1,-2 1-1114,1 2 1,-2 4 1489,3 2 0,0-2 0,-4-1 0</inkml:trace>
  <inkml:trace contextRef="#ctx0" brushRef="#br0" timeOffset="16">23910 14311 8347,'-9'0'339,"0"0"195,-1 0-1212,5 0 678,1 0 0,8-4 0,1-2 0</inkml:trace>
  <inkml:trace contextRef="#ctx0" brushRef="#br1" timeOffset="17">21340 13249 8131,'5'-5'-344,"0"-2"649,4 4 0,5 0 62,1 3 0,4 0 66,2 0 0,3 1-137,4 2 1,1-2 109,2 2 1,4 1 46,9-1 1,-1 1-496,7-1 0,3-1 221,-26-1 1,1 1-1,0-2 1,0 1-38,2-1 0,-1 0 1,0-2-1,-1 1-104,0-1 0,0 0 0,24-4 49,-3 3 1,0-3-380,-5 3 1,-2 0 327,-11 3 0,-4-3-57,-5 0 1,0-1-418,0 4 0,-3 0 210,-4 0 1,-3 0-444,0 0 1,-3 1 609,-2 3 0,-2-2-826,-2 4 1,-2-3 238,2 3 637,-2 0 0,3 4 1,1-1-1</inkml:trace>
  <inkml:trace contextRef="#ctx0" brushRef="#br0" timeOffset="18">21815 14916 8519,'0'-9'-781,"0"-1"0,1 4 1397,2 0 0,6 3-131,3-3 1,8 4-165,-2-2 0,11 0-157,2 1 1,7 0-164,5 3 0,5 0-89,-21 0 1,2 0 0,0 0-1,1 1 85,-1 1 1,1-1-1,1 0 1,0 0 58,-2 2 1,1 1 0,1-2 0,1 2 26,-1 0 0,0 1 0,2-2 0,1-1-5,0 0 0,0-1 0,0 0 0,1-1-249,-3 0 0,1 0 0,1 0 0,0 0 318,0 0 0,0 0 0,3 0 0,0-1-103,-3 0 1,0-1 0,-1 0 0,-1 0-159,-5-1 0,-1 0 0,19-1 15,-7 4 1,-7 0-394,-10 0 0,-3 3 15,-9 0 0,1 7 526,-1 0 1,-3 5-50,0 1 0,1 5 0,2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092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2169 8017 8497,'-13'0'0,"3"-4"-1472,-3-3 1043,7-1 0,3-1 1092,6-1 1,4 5-293,9 2 1,0 2 221,9 1 1,0 0-203,3 0 0,1 4 10,2 2 0,6 3-206,7 0 1,5-1-331,-23-4 0,1-1 1,2 0-1,1 1 294,1-2 0,0-1 0,3 1 0,0-1-29,2-1 0,0 0 1,-1 0-1,0 0-16,1 0 0,-1 0 0,-1-1 0,0-1 14,0 1 0,0-1 0,-2-2 1,-1 1 5,0-1 1,0 1-1,-4 1 1,0-1-157,0 0 0,-1 0 0,18 1-11,-3-1 1,-7 2 63,-3 1 0,-3 0 91,-4 0 0,-1 0-768,-4 0 0,0 1 328,-1 2 0,-3-1-646,-3 4 0,1 3-390,0 4 1446,-5 8 0,0-2 0,-2 9 0</inkml:trace>
  <inkml:trace contextRef="#ctx0" brushRef="#br0" timeOffset="1">2095 10568 8580,'9'-6'-615,"1"-1"0,5 5 1605,7-1 1,12 1-544,16-1 1,-23 3 0,3 0-778,3 0 0,2 0 0,2 1 0,0 1 451,3 1 1,1 0 0,2 2 0,1-1-1,1-1 1,0 0 0,-3 1-1,0 0-52,-2 1 0,0-1 0,-1 1 0,-1 0 42,-1 0 1,0-1 0,1-1 0,-1-1 14,0 0 0,0-1 0,-3-2 1,-1-1-60,-2 0 1,0-2 0,-2-2 0,0 0 37,-1-2 1,-1 0 0,0 0-1,-2 0 108,25-8 1,-9-1-356,-7 5 0,-3 1 109,-9 4 0,-3 0-180,-4 4 0,-6 0-338,0 3 0,-6 1 22,0 2 0,-2 2-1011,-1 5 1540,0-1 0,-4 4 0,-1 2 0</inkml:trace>
  <inkml:trace contextRef="#ctx0" brushRef="#br0" timeOffset="2">2281 12495 8228,'-9'0'760,"0"4"0,5-3-86,8 2 1,13-2 42,14-1 1,11 0-371,7 0 1,-21 0 0,1 0-513,5 0 1,0 0 0,3 0 0,1 0 372,2 1 1,1-2 0,2 0-1,0-2-285,2 0 0,0 0 0,2-1 1,1 0 134,-2-1 0,1 1 0,-4 0 0,0 1 74,-6 0 1,0 0-1,0 2 1,0 0-100,-3-1 1,0 1 0,-2 0 0,-1 1-134,-3 0 0,0 0 0,20 0 0,-4 0 0,-8 1-239,1 2 1,-3-1-233,1 4 0,-2 0-1068,-2 0 1,3 2 1638,6-2 0,2 4 0,3 0 0,2 1 0,3 1 0,-23-6 0,0 0 0</inkml:trace>
  <inkml:trace contextRef="#ctx0" brushRef="#br1" timeOffset="3">9599 4618 11213,'-9'9'-1193,"0"-2"739,0-1 0,0-3 386,3 3 1,2-3 23,4 4 0,0-4-5,0 3 1,1-3-140,2 3 1,1-3 173,2 3 0,3-3 24,-3 0 1,2-2-106,1-1 0,4 0 215,-1 0 1,5-1 20,-2-2 1,3-2-3,1-1 1,-1-2-40,1 2 1,3-3 9,-1 0 1,4 0-77,-3-1 0,4 1 84,-1 0 0,0 0-56,0-1 1,1 1 35,-4 0 0,4 1-103,-1-1 1,0 5 78,0-5 1,1 2-173,-4 1 1,4-1 132,-2 4 0,0 0-11,1 3 0,-4 0 17,1 0 1,-3 0-19,0 0 1,-1 3-38,1 0 1,0 4-12,-1-1 0,2 0-22,2 0 0,-3 0 20,3 3 0,-2 0 87,-2-3 0,5 1 119,2-4 0,-1 0 71,1-3 0,-4 0-201,4 0 1,-3 0-2,3 0 0,-5 0-1,2 0 1,1-1 1,-1-2 1,-1 1-65,-2-4 1,0 1 57,-1-2 1,2 0-54,2 4 0,-3-3-4,3 3 1,-2-3-10,-2 2 1,-2 1-15,-1 3 0,1 0 42,2 0 1,-3 0-27,-3 0 0,2 1 20,-2 3 0,4-3-4,-4 2 1,0 1 3,-2-1 1,0 3 0,3-3 0,-3 3 4,2-2 0,2 2 0,-2-3 1,4 3-5,-4-3 1,5 3 0,-2-3 0,2 1-8,-2-4 1,3 0 7,-3 0 0,2 0-136,-2 0 0,3 0 7,-2 0 0,-2 0-120,2 0 1,-1 0 160,4 0 87,-1 0 0,1 4 0,0 1 0</inkml:trace>
  <inkml:trace contextRef="#ctx0" brushRef="#br1" timeOffset="4">11983 4562 18531,'-9'0'-1097,"-1"-4"-358,1-1 1058,4 0 0,3 1 513,8 4 0,1 1-353,9 2 1,-3-1 113,6 4 0,-1-3 118,6 3 1,-2-2-450,3 2 0,4-3 223,5 3 1,2-4 80,1 1 0,2-2 51,1-1 1,0 0-146,7 0 1,-6-1 79,6-2 1,-4-2 217,1-4 0,2-2-17,1-1 1,-5 0 105,2-3 0,-5 3 14,-2-4 1,1 4 16,-1-4 1,-1 6 156,-2 0 0,-2 2-106,-4 5 1,1 0-131,2 3 1,-6 0 137,0 0 0,-3 4-133,-1 2 0,-1 6-133,2 0 0,-2 1-66,2-4 1,-2 0 17,1 0 1,2 1 133,-1-1 1,3-3-107,-3 0 1,0-3 54,0 0 1,1-2 87,2-1 1,0-1-200,-3-2 1,3 0 218,-3-3 0,4 3-759,-2-3 1,3 4 154,1-1 536,0 2 0,4 5 0,1 1 0</inkml:trace>
  <inkml:trace contextRef="#ctx0" brushRef="#br0" timeOffset="5">14450 4544 8327,'-12'-10'30,"0"1"234,-1 0-168,8-1 87,1 5 1,8 5-190,2 6 0,3 3 30,0 0 1,1 0-95,3 1 0,1-1 160,5 0 0,0 2-6,3 1 1,0-4 55,6 5 1,-2-5-58,5 4 0,5-4 82,1-2 0,11-3-352,1 3 1,-22-5 0,0 0 300,1 1 0,0-1 0,0 0 0,1-1-48,0 0 0,1 0 1,-1 0-1,0 0 95,2 0 1,0 0 0,-4 0-1,1 0-36,0 0 1,0 0 0,21 4-158,1-1 1,-6 3 65,0-3 1,-5 3 74,1-3 1,-2 0-93,-4-3 1,-1 0 66,-2 0 0,-6 0-169,0 0 1,-5 3-45,-1 1 1,-4-1-158,1-3 0,-8 0 323,2 0-623,-7 4 1,2-2-303,-2 4 0,-2-3 888,2 3 0,2 5 0,0 3 0</inkml:trace>
  <inkml:trace contextRef="#ctx0" brushRef="#br0" timeOffset="6">2654 6033 8588,'-16'6'-79,"1"-3"0,3-2-21,0-1 1,1 0 380,2 0-128,4 0-75,1 0 12,4 0 0,7 0-46,2 0 0,7 1 105,-1 2 0,7-1-48,3 4 0,3-3-21,3 3 0,2-2 13,4 2 0,3-3-243,3 3 1,0-1 212,7 1 1,-1 2 57,0-5 0,0 0 67,4-3 1,-5 0-86,2 0 0,1-4 113,-2-2 1,2-3-120,-1 0 0,-7-3-2,1-1 0,-9 2 55,-4 5 1,-2-3-20,-1 3 0,-8 2-33,-1 1 1,-3-1 27,-1 1 1,-1-1-277,-5 4 1,0 0-130,1 0 0,-1 0-327,0 0 1,1 0 661,3 0-56,-3 0 0,12 0 0,-2 0 0</inkml:trace>
  <inkml:trace contextRef="#ctx0" brushRef="#br0" timeOffset="7">6722 5670 7546,'-5'-1'787,"2"-2"-607,2 2-226,1-3-292,-4 4 1,3 1 84,-2 2 253,2-2 0,1 7 0,0-2 0</inkml:trace>
  <inkml:trace contextRef="#ctx0" brushRef="#br0" timeOffset="8">6452 5857 8418,'0'-10'-293,"0"1"0,0 0-334,0-1 0,0 4 575,0 0 1,-1 0 132,-2-4 0,2 1 241,-2 0 1,-1-1-119,1 1 1,-3 3 328,3 0-382,-5-1 1,6 2 176,-4 2 28,4-2 34,-2 4-229,4-3 1,0 8 13,0 2 1,0 4 4,0 2 1,0 2-10,0 5 0,1 5-18,2 4 0,-1 1-74,4 5 0,-3 0 9,4 3 0,-1 8-265,3 1 1,-4-20 0,-1 1 169,1-1 0,0 1 0,-1 0 0,1 1 0,0-1 1,-1 2 0,1 1-1,0 1 47,-1-2 0,1 1 1,1 0-1,0 1-70,0-5 1,1 0-1,0 2 1,-1-1 36,0 1 0,1 0 1,-1 0-1,1-1-51,1-1 0,0 1 1,0 0-1,0-1-22,5 24 0,-6-23 1,1 0 30,-2-1 0,1 1 0,0 0 0,1 0-10,-1 1 0,-2 0 1,2 2-1,-2-1-81,-2 1 0,0-1 1,1 1-1,0-1-17,-1-1 0,1 0 0,-1 0 0,1-1-12,-1-1 1,0 1-1,4 23 80,-4-3 1,4 3-57,-4-1 1,3 1 76,-3-4 1,3 1-60,-3 0 1,3 2 31,-2 1 1,-1-23 0,1 0 242,-1-1 1,0 0 0,2 25-19,1-1 1,-2-2-12,2 2 1,-1 1-103,-2-25 1,0 1-1,0 0 1,-1-1 82,1 24 1,2 0-76,1-4 1,-1 4 27,-2 0 0,-1-1 22,4-2 0,-1-1 22,2 1 0,1 1 10,-2-1 0,-1 2 14,2-6 0,-4 3 33,3 0 0,0 3-87,3-3 1,-2 0 61,-1-6 0,0-2-114,3 3 1,1-3 67,-1-1 1,0 1-61,1-1 0,-1 1-11,0 2 0,1 0-227,3 3 0,-3-3 278,3 0 0,-2 1-96,1 0 1,-1-1 70,1-3 0,0 0-82,0 1 1,-2-1 69,3 0 0,-3-1-25,-1-1 0,1 1 57,-1-2 1,1 2 4,3 1 1,-4 0-53,0-3 1,2 2 1,-2-2 1,0-1-3,4 1 0,-3-1 19,-1 2 1,4-3 3,-1-4 1,4 0 8,-4 4 0,4-4-22,-4 4 0,1-2-33,-4 1 1,3-2-9,1 2 0,-1-2 46,-3-2 0,1 4-3,-1 1 1,3 0-11,1-1 0,-1-2 1,-2 2 1,-1-2 0,0-1 0,1-1 329,-1 1 1,0-4-299,0-2 0,1-2 44,-1-2 0,1 2-82,3 2 1,-3-6 191,3 3 0,-3-4-182,-1 1 1,-3 1-60,1-1 1,-1-3-4,3 0 0,-4-3-248,-2-1 253,3 1-956,-5-1-182,7-4-551,-7 3-222,3-6 739,-4 2 431,0-8 766,0-2 0,0-3 0,-4 0 0,-1-1 0</inkml:trace>
  <inkml:trace contextRef="#ctx0" brushRef="#br0" timeOffset="9">7458 11275 8165,'-14'0'0,"0"0"0,5 0 0,-1 1 0,1 3 0,4-3 0,1 4 561,4-2 1,4 2-89,2 4 0,3 2-182,4 1 0,1 0 98,5 3 0,3 3-107,-1 0 1,2 3-182,-1-6 0,1 3 84,2 1 1,1-2-175,-1-1 1,-2-3 139,-1-3 1,-3-5 40,0-2 1,-1-2 124,-3-1 1,-1-2-101,-5-4 1,0-5 320,0-7 0,-2-5-93,-1-2 0,-4-6-217,1-3 1,1 1-145,-1-1 1,1 0-233,0 0 1,-3 2-1014,2 4 0,-1-1 657,1-2 0,-1 6-1451,4 1 1955,0 3 0,4-2 0,-1-1 0</inkml:trace>
  <inkml:trace contextRef="#ctx0" brushRef="#br0" timeOffset="10">7747 6313 8427,'0'-6'-1364,"0"-1"1543,0 5 1,1-5-37,2 4 1,2 0 114,4 3 0,5 0-182,1 0 1,0 1-21,0 2 0,1-1 40,2 4 1,2-3-34,2 4 1,-3-1 122,3 3 1,-2 0-105,-2 1 1,2 0 60,2 2 0,-3-1-37,3 1 1,1 2 18,-1-2 0,4 4-88,-2-4 0,0 1 61,1 0 1,-3-3 63,3 3 1,-1 0-61,4-1 0,-3 4 131,0-4 0,-3 2-76,2-2 0,-2-1 2,3 1 0,-1-2-96,1 0 1,-3-1 3,-3 0 0,3-2-147,0-1 1,-1-4 115,-2 1 0,-2-1-437,-1 1 1,1-2 184,-5 2 1,3 1-681,-2-1 0,-1 4 109,-2-4 787,3 4 0,2-2 0,3 5 0</inkml:trace>
  <inkml:trace contextRef="#ctx0" brushRef="#br0" timeOffset="11">10270 7253 8408,'0'-13'-221,"1"2"-629,2-1 1021,2-3 0,4 6-83,1 0 0,-1 4-686,0 5 0,-3 1 208,-3 2 0,1 2 390,-1 4 0,0 1 0,-3-1 0</inkml:trace>
  <inkml:trace contextRef="#ctx0" brushRef="#br0" timeOffset="12">10698 7384 7636,'5'0'2048,"4"0"-2544,-4-5 1,4 4 495,0-2 0,1-2 0,-1 0 0</inkml:trace>
  <inkml:trace contextRef="#ctx0" brushRef="#br0" timeOffset="13">11071 7449 8339,'3'6'529,"0"0"0,1-3 9,-1 3 1,-1-2-96,4 2 1,-4-3-313,1 3 0,2 0 81,-2 4 0,1-4-835,-1 0 0,-2 0 259,2 3 364,2 1 0,-4-1 0,3 0 0</inkml:trace>
  <inkml:trace contextRef="#ctx0" brushRef="#br0" timeOffset="14">11685 6667 8440,'0'-10'-578,"0"1"404,0 0 1,3-1 1822,0 1-811,5 4-824,-3 1 0,4 4-256,0 0 0,-2 4 152,-1 2 1,-3 2-673,3 2 1,-1-3 94,1 2 667,3-6 0,0 14 0,6-7 0</inkml:trace>
  <inkml:trace contextRef="#ctx0" brushRef="#br0" timeOffset="15">12123 6750 8793,'0'6'1546,"0"2"-1539,0-7 1,1 6-593,2-4 1,-1 1 330,4-1 1,-3-2 253,3 3 0,1 1 0,2 0 0</inkml:trace>
  <inkml:trace contextRef="#ctx0" brushRef="#br0" timeOffset="16">12551 6843 8439,'-4'10'-290,"2"-5"501,-4-2 1,4 2 524,-2 1 0,3 0-195,1 0 0,0 0-237,0 3 1,0 1-305,0-1 0,0 0 0,0 1 0</inkml:trace>
  <inkml:trace contextRef="#ctx0" brushRef="#br0" timeOffset="17">13072 6974 8429,'-5'0'2601,"1"4"-2601,4 2 0,0 7 0,0 1 0</inkml:trace>
  <inkml:trace contextRef="#ctx0" brushRef="#br0" timeOffset="18">18985 7346 8272,'-9'0'0,"0"4"-117,3 3 0,2 2 232,4 3 1,0 8 199,0 8 0,7 5-107,2 7 1,7 4-47,-1 5 0,-6-23 1,0 0-277,1 2 1,-1 0 0,-1-2 0,-1 0 195,9 23 1,-5-6 4,2-6 1,-3-9 101,-1-9 0,-4-8-219,-2-5 0,2-5 46,-2-1 0,0-4 95,-3-5 1,-4-5-292,-3-1 0,2-4 89,-1-2 0,0-2 43,-3-2 0,-1-3-125,1 0 0,0 0-22,-1-3 1,1 2 73,0 1 1,-1-1-140,1-2 0,0 3 175,-1 0 1,4 5 182,0 4 0,4 8-149,-1 1 0,2 9 198,1 4 1,1 8-109,2 10 0,1 8-50,2 9 1,3 3-253,-3 6 1,2 3-529,-4-24 0,1 1 791,2 2 0,0 1 0,-1-1 0,-1 1 0,2 2 0,0 1 0,-2 1 0,0 1 0,-1 2 0,-1-1 0</inkml:trace>
  <inkml:trace contextRef="#ctx0" brushRef="#br0" timeOffset="19">18976 9562 8272,'-5'-5'0,"3"-2"0,-4 4 0,3-3 190,-3 2 1,4 2 171,-1 5 0,2 7-93,1 5 1,0 8 121,0 5 1,4 3-138,2 3 0,3 5-339,4-1 1,-2 5 234,5 1 1,-4-1-278,3-3 0,-3-1-1,0-11 0,0-3-231,0-6 296,-6-4 1,4-7 77,-7-8 1,-2-4 181,2-6 0,-2-4-100,-1-5 0,-3-3-168,0-6 1,-5-4 98,2-3 1,1-1-202,-1-1 0,-1 0 5,-6-1 0,3 0-120,-3-2 0,3 3 245,1-1 0,-1 7-34,1 10 0,1 3-138,2 9 50,2 4 1,4 9-14,0 8 0,1 10 60,2 6 0,2 4 878,4 5 1,0 0-149,1 1 1,-1 2 78,0 0 1,1-3-504,-1-2 1,0-5-413,1 1 1,-2-4-383,-2-6 1,1-3 280,-4-9 1,2-1-2129,-2-1 2453,2-3 0,4-8 0,0-2 0</inkml:trace>
  <inkml:trace contextRef="#ctx0" brushRef="#br0" timeOffset="20">2002 14544 8272,'-4'-6'-218,"3"1"292,-2 2 1,0 2 215,0-2-36,2-2 0,-3 3-25,4-4 0,1 3 13,2 0 1,0 2-35,7 1 0,-2-3-4,8 0 1,-1 0 19,4 3 0,7 0-142,1 0 0,8 1 48,-1 2 1,7 2-265,6 5 1,3-3 226,-22-2 0,0-1 1,3 0-1,-1-1-251,3 4 1,-1-1-1,1-1 1,1-1 236,1-1 1,1 0 0,1 1-1,0 1-1,0-2 0,0 0 0,2-1 0,0 0 10,-2 0 0,0-1 0,2 0 0,0-1 9,1 0 1,0 0 0,3 0-1,-1 0 42,-1 0 1,-1 0 0,2-1 0,0-1-321,-3 0 1,-1 1 0,2-1-1,0 1 185,-3 1 1,0 0 0,2-2 0,0 1 49,-4-1 0,-2 1 1,1-1-1,-1 2-265,-5 1 1,-1 1 0,25-1-10,-2 2 0,-8 1 13,-5-1 0,-5 3-275,-7-3 1,2 5 39,-2-2 0,-6 6 442,-4 4 0,-2 1 0,-1 2 0,3 0 0</inkml:trace>
  <inkml:trace contextRef="#ctx0" brushRef="#br0" timeOffset="21">2430 16769 8542,'-18'0'219,"-1"0"1,10-1 439,5-2 1,13 1-161,9-5 0,10 4-29,10-3 1,4 1-77,8-1 0,-23 2 0,1-1-488,3 2 1,1 0 0,5-2 0,2-1 332,3 0 1,0-1 0,3 1-1,2 0-429,2 1 0,1 1 0,0-1 1,0 0 230,-15 2 0,0 0 0,0 0 0,1 1 0,0 0 0,0 0-20,15-1 1,0 0 0,0 0-1,0 1-397,-8-1 0,0-1 0,1 1 0,-2-1 305,-1 2 0,-1 1 0,-1-2 0,-1 0-258,-4 1 1,0 1 0,-4-2 0,0-1-725,19 1 0,-4 0 791,-2 3 0,-7 0-610,-2 0 1,-8 0 871,-5 0 0,-3-3 0,-6 0 0,-3 0 0</inkml:trace>
  <inkml:trace contextRef="#ctx0" brushRef="#br0" timeOffset="22">15782 4721 8049,'0'18'-308,"0"-3"-385,0-3 817,0-2 1,-1-1 490,-2-3 1,1 1 18,-5-4 0,1 0-206,-3-3 0,-4 0 54,-3 0 0,-6 0-131,-3 0 1,-2-4 101,-5-2 0,-2-3-85,-6-4 0,-1-2-392,-3-7 1,0-2 103,3-4 1,20 12-1,1-1 15,-1-1 0,2-1 0,1-1 0,0-1-182,-1-2 1,1-1 0,2-1-1,1-2-98,-1 0 1,1-2 0,1-3-1,0-3-130,1-1 1,1-2 0,1-2-1,2-1-205,2 1 0,1-1 1,0 0-1,1 0 312,2-1 0,3 0 1,0-1-1,2 1 139,1 1 0,3 1 0,2 1 0,3 2 69,2 3 0,2 3 0,2 0 1,3 1 35,2 0 1,2 1-1,3-1 1,1 2 71,3 1 0,0 1 1,1 1-1,1 1 63,-1 5 0,1 1 1,1 1-1,2 1-52,1 0 0,1 1 0,0 2 0,0 2-80,1 1 0,0 1 0,-3 3 1,0 2-20,-4 2 1,-2 1 0,-1 2-1,-1 2-106,-1 1 1,-1 1-1,0 5 1,-1 2 62,0 3 0,-1 1 0,1 3 1,-1 3-46,-3 0 1,-2 2-1,1 3 1,-1 2-147,-1 3 1,-1 1-1,1 3 1,-1 2 99,-1 1 0,-1 2 1,-1 0-1,-1 1 23,-2 0 1,-1 0-1,-1 0 1,-2 0 25,0-1 0,-2 1 0,0 1 0,0-1 216,-2-1 1,0-1-1,-1-2 1,-2-1-43,-2-5 0,-2-1 0,-1-2 0,-2 1 68,-3-4 1,-1 0 0,-1 1-1,0-1 42,-2-2 0,0-1 1,-2 1-1,0 0 137,-1-2 1,0 0-1,-3-1 1,-2-1-151,0 0 0,-2 0 0,-3 1 0,0 0-45,-2-1 1,-1 0-1,-2-1 1,0-2-358,0-1 0,-1-1 0,-2 0 0,0-2 164,-2 0 0,0-1 1,0-1-1,0-1-546,1-3 0,1-2 0,3 0 0,1-1-423,-22-4 1001,2 0 0,12-3 0,2-3 0,9-6 0,6-5 0</inkml:trace>
  <inkml:trace contextRef="#ctx0" brushRef="#br0" timeOffset="23">3026 14618 8474,'0'-6'-108,"0"0"38,0-1 0,8-1 310,5 2 1,4-1 266,5 4 0,7-4-206,8 4 1,3-1-419,6 1 0,2 2 131,-22-1 1,0 1-1,25 0 93,-4 1 1,-1 0-60,1 0 1,-9 0 133,-4 0 1,-9 0-294,-6 0 1,-5 0-366,-5 0 342,-3 0 0,-6 0-32,-7 0 0,-8 1 75,-4 2 1,-10-1-90,-2 4 0,-5 0 121,-4 4 1,-3-4 29,-3 0 0,-2-1 39,-1 2 1,1 0 106,-2-4 1,1 1 35,2-1 1,1-2-98,8 2 1,7-2 496,10-1-355,5 0 1,13-3-182,12 0 0,10-1 111,12 1 1,9 2 88,7-2 0,-21 2 0,2 0-244,-1-1 0,1 1 0,2 0 0,0 1 150,3-2 1,0 0 0,2 2-1,1-1-78,0 1 0,-1 0 1,1 2-1,0 0-55,-3-1 0,-1 1 0,0 1 0,0 0 91,-1-2 0,0 1 0,-2 1 0,-1 0 67,19 0 0,-8 1-53,-14-1 1,-10-1-243,-5 1 0,-8-2 6,-2-1 0,-10 0 183,-8 0 0,-9 3 14,-7 0 0,-10 1-414,-2-1 0,-7-2-27,26 1 0,1-1 1,-26 0 108,0-1 0,24 0 1,1 0 70,-1 0 0,0 0 1,-25 0 67,10 0 1,2-4-243,7-2 1,5 1-400,11-1 339,5 3 0,26 0 439,5 6 0,6 1 0,1 5 0,-2 2 0</inkml:trace>
  <inkml:trace contextRef="#ctx0" brushRef="#br0" timeOffset="24">12532 15000 8553,'-9'4'0,"-3"-3"-33,-1 2 1,0-2-22,0-1 0,3 0 407,-2 0 0,-3 0-56,0 0 1,-4 0-27,-3 0 0,2-5-39,-5-4 1,0-5 31,-3-4 1,0-5-89,0-2 1,0-6-358,0-3 1,3-2 303,1-2 1,3-3-238,-1-3 1,3 2-370,0-1 1,4-1 269,3-2 1,3 0-262,3 3 1,1-2 185,5 5 0,10-1 73,5 4 1,11-2 93,8 2 1,4 0 153,-16 21 0,0 1 1,0 1-1,0-1 64,5 0 0,-1-1 0,0 1 1,0-1-42,0 2 1,1 0 0,-2 2 0,0 1 41,22-2 0,-2 2-79,-1 8 1,-1 5-159,-5 7 0,0 10 151,-7 9 1,-1 6-19,-5 9 1,-3 5 9,-12-21 0,-1 2 0,-2 0 0,0 1-195,-2-1 0,-1 1 0,0 1 0,0 0 225,-2-2 1,-1 1-1,1 1 1,-2 0 125,-1-1 1,-1-1 0,-2-1 0,-1-1 302,-11 22 0,-1-6-219,-2-6 0,-4-2 116,-1-7 1,-3-5-81,-1-8 0,-1-2-91,-2 2 1,2-4-251,-2-2 1,-1-1-334,1-5 0,0 0-128,3-3 0,4-1-537,2-2 0,6-2 1059,0-4 0,3-2 0,0-1 0,5-3 0</inkml:trace>
  <inkml:trace contextRef="#ctx0" brushRef="#br0" timeOffset="25">13389 14925 8362,'-22'0'-239,"1"0"0,-2 0 95,1 0 1,-1 0 143,-2 0 0,-1-5 459,1-4 1,1-2 721,-1-4 0,-3-1-813,-3-2 0,0-2-105,3-2 0,1-2-261,2-7 0,-4-3 206,5-3 1,-1-4-806,6-3 0,2-1 321,1-2 1,3-1-264,3 1 1,5 3 236,2 6 1,10 1-226,6 0 1,7 1 345,5 2 0,9 6 29,4 6 1,6 2-100,3 2 0,2 0 206,-23 10 1,1 1 0,0 1 0,1 2 185,-2 2 1,1 1 0,24 1-19,-24 1 1,-1 1 0,23 9-95,-24-3 0,-1 2 0,17 15-42,-4 9 1,-7 4 7,-16-15 1,0 1 0,0 2 0,-2 2 0,-2-1 1,-2 2 0,1 0 0,-2 1-108,-3-1 1,-2 1 0,0-2-1,-1 0 184,-1 2 0,-3-1 1,-1 1-1,-1-2-86,-2-1 1,-2-1-1,-12 22 576,-4-14 1,-3-4-247,-3-8 0,1-2 272,-4-7 0,3-1-414,-3-3 0,0 1-364,0-1 0,-4 0-1004,4 1 0,-3-1 279,6 0 914,-5 1 0,10 0 0,-3 0 0,0 0 0,0-5 0,-2-3 0</inkml:trace>
  <inkml:trace contextRef="#ctx0" brushRef="#br0" timeOffset="26">2570 6220 8485,'-19'-9'0,"1"3"0,7-2 0,5 2 0,5-2 0,4 2 0,7-1-500,9 4 1,5 0 48,7 3 0,3 0 1242,6 0 0,4 0-816,5 0 1,-21 1 0,0 2 121,3 0 0,0 0 0,5 1 0,0 1-351,1 2 1,0-1-1,5-1 1,0-1 343,0 1 0,0-1 1,-1 0-1,0-2 71,-2-2 0,-1 0 0,0-2 0,-1 0-45,-1-1 0,-1-1 0,1 0 1,-2 0 31,-2-1 0,-2 1 0,0-1 0,-2 0-49,19-4 1,-9 3 95,-4 0 1,-6 1-53,-6-2 1,-5 2 116,-11 2 357,-2 2 0,-8-3-396,-2 4 1,-11 0 35,-5 0 0,-8 0-354,-4 0 0,-9 4-103,-4 2 0,-5-1-57,3 2 1,22-6 0,0 0 208,1 0 0,-1 1 0,-3 0 0,-1 0 47,0 0 0,0-1 1,0 0-1,0 0-9,3-2 0,0-1 0,-1-1 1,-1 0 10,1-3 0,-1-1 0,-1 0 0,0 0 20,1-2 0,1-1 0,4 1 0,1 0 195,-17-10 1,8 0 229,8 1-230,7-1 0,8 5-125,7 1 0,6 7-41,4 3 0,5-1-1,3 1 1,11 0-169,5 3 1,11 1 119,7 2 1,3 2-156,-23-1 1,1 1-1,1 0 1,0-1-68,1 1 0,1 0 0,3 0 0,0-1 83,4 1 1,0-1-1,-1 0 1,-1-1 2,2 0 1,1 0 0,-3-2 0,-1 0 42,-1 1 0,0-1 1,-2-2-1,0-1 107,-3-1 1,0 0 0,20-6 123,-11 0 0,-11 0 656,-10-1-351,-9 1-180,-6 4 1,-9 1-201,-4 4 1,-9 0 91,-7 0 0,-10 1-656,-5 2 1,-10 5 415,22-2 0,0 1 1,-2 1-1,-2 0-99,-3 0 0,-1 0 1,2 0-1,-1 0-248,-2 0 1,0 0-1,-1 0 1,-1-1 239,-1-2 1,0 0 0,-2 0 0,-1 0 166,-2-3 1,0-1-1,4 1 1,0-2 120,-1-1 1,0-1 0,6 0-1,1-2 277,3-2 0,2-1 0,-21-4-157,14-4 1,13 6-49,12 0 1,6 6-45,10 0 0,2 2 348,6 1 1,7 1-159,6 2 1,10 2-206,5 4 0,10 1-83,-23-6 0,2 1 1,0 0-1,2 0-84,1 2 1,1-1-1,1-1 1,1 1-30,1 2 1,0 0 0,1-2 0,0-1 39,2 1 1,0 0 0,-2 0 0,1-1-195,1 0 1,0-1 0,-3 0 0,-1 0 99,0 0 1,-2-1 0,-1 0 0,0 1-114,-1-3 1,0 1 0,-4 1-1,-1 0-48,1-1 1,-1-1 300,19 6 0,-4 1 0,-4 3 0,1 0 0,-1 2 0</inkml:trace>
  <inkml:trace contextRef="#ctx0" brushRef="#br0" timeOffset="27">8212 5512 8256,'5'-4'-1788,"4"-1"2401,-8-5-353,7 1-115,-7 4 1,6 0 134,-4 2-10,0 2 310,-3-4-196,0 5-145,-4 0 1,-1 2-85,-4 1 1,-5-1-14,-1 4 0,-5-3 3,-5 3 1,1-3 25,-8 4 0,-4-4-47,-1 3 1,-2-4-105,1 1 1,1-3 174,0-3 1,1-6-51,2-7 0,5-7-237,4-5 0,4-5-97,-1-7 0,5-7 24,10 21 1,1 0 0,0-2 0,1 1-149,3-1 1,1 0 0,0-1 0,0-1 205,2 0 1,1 1 0,1-2 0,1 1 85,3 2 1,2 0-1,0 1 1,2 1-36,4 4 1,1 1 0,1 0 0,0 0 227,20-16 0,-16 19 0,1 0-111,0 1 1,0 0 0,2 1 0,0 1 68,23-10 1,-23 15 0,2 1-97,0 2 0,0 2 0,3 2 0,-1 1-327,25 2 1,-4 12 319,-9 10 0,-3 11-104,-3 4 1,-18-14 0,-2 1-40,8 22 0,-11-21 0,-1-1 13,2 23 0,1 0 200,-4 3 1,-4-3-167,-2 3 0,-3-6 366,-3-4 1,-3-2 97,-7-1 1,-2-4 26,-7-1 0,1-7-69,-3 0 1,-1-4-8,-3 1 0,-1-3-594,-2 0 0,2-4 211,-2 1 1,-1-5-1154,1 2 1,0-3 1189,3-1 0,1 0 0,2-3 0,3-3 0,3-2 0,0-1 0</inkml:trace>
  <inkml:trace contextRef="#ctx0" brushRef="#br0" timeOffset="28">13110 14972 8439,'0'-5'-2367,"0"1"2367,0-1 86,0 4 13,0-7 0,0 3 167,0-4 0,4 2-189,2 1 0,-1 0-78,1-3 1,0-1 38,0 1 1,2 1 5,-2 2 0,-1-3 207,2 3 0,-5 1 19,1-1 286,-2 4 1,-1-4-174,0 3 1,-1 2 27,-2-2 1,-2 6-248,-5 4 1,-3 1 8,-3 1 0,2 4-55,-2-1 1,1 4 115,-4 0 1,2-3-147,1 0 0,-1 0 69,5 0 1,0-4-337,2-3-68,5 0-67,1 0 223,4-2 0,5-11-176,4-3 1,2-5-17,4-1 0,1-1 159,3-2 0,-4 3 29,1 1 0,-5 4-12,1-2 0,2 3 142,-2 0 0,1 2 62,-4 2 0,-3 2 179,0 4 0,0 5-134,0 4 0,1 2 138,-4 4 0,3 1-184,-3 2 0,5 4 17,-2 0 0,-1-4-210,1-2 1,-3-4 122,4 4 1,-5-8-72,1 1 0,-1-5 107,1-1 139,-2-2 1,3-2-247,-4-2 1,-3-6-276,0-3 1,-3-4 10,3 4 1,-5-5 211,2 2 0,1-3 78,-1 0 1,3 2-108,-4 1 1,2 3-541,-1 0 603,2 1 343,0 6-138,3 1 1,-3 9 219,4 5 0,0 7-36,0 8 0,3 3-35,0 3 0,3 2 85,-3 4 0,3 1-73,-3-1 1,4 2-262,-4-2 1,3 2 87,-3-8 1,0-3-138,-3-3 0,0-5-40,0 2 0,-1-6-290,-2 0 0,1-4-300,-4 4 1,3-5 280,-4 2 0,4-3 356,-3-1 0,0 5 0,-3 0 0</inkml:trace>
  <inkml:trace contextRef="#ctx0" brushRef="#br1" timeOffset="29">2449 16704 18468,'-19'-14'-3277,"6"3"2207,3-5 0,7 5 1982,9-1 0,7 4-181,12 2 0,6 4-298,12-1 1,6 3-580,-20 1 1,1 1 0,2 1-1,1 0 268,2 3 1,1 1 0,4 0 0,0 0-415,3 2 1,1 1 0,0-1 0,1 0 454,3 1 0,0-1 0,2 0 0,-1 0 85,0-2 1,-1 1-1,1 1 1,-1-1-435,-4-2 0,-1 0 0,-2 0 0,0-1-45,-4-1 1,0-1-1,-3-1 1,-1 0 8,-4-2 1,-2 0 0,19 0 348,-15 0-1,-11 0 1,-6 1-177,-11 2 0,-7-1 960,-6 4 0,-8 1-291,-10 6 0,-8-2-231,-8 5 0,-6-5-145,22-5 0,0 1 1,-3-1-1,0 1-173,-5-1 1,0 0-1,1 1 1,-1-1-262,-3-1 0,0-1 0,1 1 0,0-1 195,-1 1 0,0 0 0,-3-2 0,-1 0 61,-3 0 0,-1 0 1,3-2-1,-1 0-331,0 1 1,0-1-1,2-2 1,1-1 55,2 0 1,0-2-1,3-2 1,2 0-204,2-2 1,1 0-1,-13-6-78,7-2 0,20 5 161,12-2 1,6 6 840,6 1 0,6 3-359,13-3 1,8 0-13,11 0 0,-17 1 0,1-1-62,4 1 1,2 0 0,0-1 0,2 0 171,4 0 0,1 0 1,1 0-1,1 0-92,4-1 1,0-1 0,2 1 0,2 1-10,-14 1 1,0 0 0,1 0 0,-1 1 0,1 0 0,-1 0-130,4 0 0,-1 0 0,0 0 0,-2 1 1,-1 0-1,-1 0-227,14-1 0,-1 1 0,-2 1 0,-1-1 108,-5 2 0,-2-1 0,-7 2 0,-2-1 8,20-2 1,-14 2-110,-8 1 0,-4 4-81,-5 2 1,-2 4-2598,-1 2 2878,-3 7 0,1 0 0,0 4 0</inkml:trace>
  <inkml:trace contextRef="#ctx0" brushRef="#br1" timeOffset="30">14665 16871 14123,'-10'0'-1,"5"-1"-457,2-2-93,2 2 0,10-3 1073,7 4 1,7 1-187,8 2 0,6-1-85,6 4 1,9 1-411,-23-3 0,1 1 0,3 0 0,0 0 201,5 2 1,2-1 0,0-1 0,2 0 37,-1 1 1,1 0-1,1 1 1,-2 0-109,-3-1 1,-1 0 0,-2-1 0,0 0 154,-5-2 1,-1 0-1,-2-2 1,-1 0-329,14 2 0,-8-2 320,-10-1 1,-7 0 94,-2 0 467,-7 0-349,-2 0-219,-16 0 0,0-4 567,-9-2 1,-4 0-887,-3 0 0,-5 1 97,-8-1 1,-2-1-475,-7 4 0,-1-4 527,23 6 1,0-1 0,-2 0 0,0 0-104,-1 0 1,0 1 0,-2 0 0,0 1-212,-1-2 0,0 1 0,0 0 1,-1 1 315,-1 0 0,0 0 0,2 0 0,-1 0 125,2 0 1,1 0 0,-19 0-81,11 0 438,14 0 0,18 0-113,8 0 0,9 0-227,10 0 1,12-1 75,9-2 0,-13 2 0,1 0 85,4-2 1,1-1 0,2 3 0,0 0-262,5 0 0,1-1 0,2 0 1,0 0 108,3 1 0,1-1 0,2 0 0,1 0-121,-14 1 1,1 0 0,-1 0-1,16 0 1,-1 1 55,3-2 1,-2 1 0,-5 0 0,-1 1-236,-5 0 0,-1 0 0,-6 0 1,-2 0-157,21 0 0,-21 1 246,-10 2 1,-13-1-704,-6 4 0,-2 0-27,-1 4 1,-5 3-430,-4 2 1271,-5 7 0,-9-2 0,0 3 0</inkml:trace>
  <inkml:trace contextRef="#ctx0" brushRef="#br1" timeOffset="31">17365 16862 12234,'-10'0'-83,"1"0"1,3 0-102,0 0 709,-1 0 310,-2-4-921,4 3 247,1-3 0,5 4 198,2 0 0,6 0-67,7 0 1,6 0-1,2 0 0,7 0-19,4 0 1,6 0-49,6 0 0,1 0-373,-20-1 1,0 2 0,2 0-1,1 1 261,3-1 1,0 1-1,3 1 1,1 1-102,-2-1 0,-1 0 0,3 3 1,-1 0-29,-3 0 0,0 0 0,0 0 0,-1 1-37,-2-3 0,0 1 0,0-1 0,0 0-118,-2-1 0,-2 0 0,0 0 1,0-2 6,20-1 0,-4 0-63,0 0 1,-3-7 83,0-2 1,-6-4 124,-3 1 0,-3 1-8,-3-5 0,1 2 22,-4-2 1,-2-1-19,-4 1 0,0 2 299,-3-2 0,2 1-404,-2-4 1,2 3 116,-2 1 1,-1-1-210,-3-2 0,0 0 96,-3 3 1,2-3-86,-2 3 0,0 0 154,0 0 1,-4 0 8,1 0 0,-2-2-42,-1 5 0,0-5 257,0 1 0,0 0-11,0 0 0,-4-1-184,-2 1 0,-3 1-9,0-4 1,-1 6-186,-3-6 0,2-1 106,-5-1 1,-3-2-166,-6 1 0,0 2-16,-3-5 0,0 3-71,-9-3 1,0 3 108,-10-2 0,2 3-28,19 10 0,-1 0 0,1 1 0,-1 2 285,-1 0 0,0 0 0,-2 0 1,0-1 10,-1 3 0,0 0 0,0 0 0,-1 0 72,1 1 0,0 0 0,1 2 0,0 0-70,2 0 1,0 0 0,0 2-1,-1 0-128,0-1 0,-1 1 0,-23 0 154,1 1 1,0 4-17,2 2 0,1 2-6,2 2 0,5-1 1,1 0 0,4 4 20,3-1 1,2 1 16,4-4 0,4 0 266,2 0 0,7 4-232,3-1 0,-2 5 420,2-2 1,2 3-425,4 1 0,3-1 301,-3 1 1,4 4-317,-1 1 1,2 2 6,1-1 0,0 2-65,0-2 1,0 3 48,0 3 1,0-2-8,0 2 0,0-2-35,0-1 1,1 0 2,2 0 0,2-4-116,4 1 1,5-4 77,1 1 0,3-4-550,0-2 1,5-3 237,2-3 1,3-1-1845,3 0 2171,2 5 0,0-4 0,-1 3 0</inkml:trace>
  <inkml:trace contextRef="#ctx0" brushRef="#br0" timeOffset="32">12365 15102 8193,'-13'3'-503,"1"0"-306,1-1 763,0 4 0,2-4 192,0 4 1,-4 0 235,1 3 1,-2 1-167,2-1 0,-3 0-128,-3 1 1,0 2-66,3 1 1,-3-1-65,3-3 1,2 1-175,4-1 1,1 0-730,5 0 944,-1 1 0,4-1 0,0 0 0</inkml:trace>
  <inkml:trace contextRef="#ctx0" brushRef="#br0" timeOffset="33">12383 15093 8190,'-3'9'432,"0"1"0,0 0-355,3 2 1,1 3-56,2 3 1,6 4-136,3 0 0,1 3 34,0-4 1,-3 0-187,3-5 0,0 0 141,-1-3 1,1-2-14,-4-5 1,4-2-743,-1-4 879,0 4 0,-2-3 0,-1 4 0</inkml:trace>
  <inkml:trace contextRef="#ctx0" brushRef="#br0" timeOffset="34">12365 15270 8190,'-6'1'-9,"-1"2"1,2-1 44,-1 4 0,2 1 165,4 6 0,0 2 266,0 7 0,0 4 90,0 8 0,0 5-172,0 11 1,0 3-481,0-24 1,0 1 0,-1 0 0,-1 1 232,0 1 0,1 1 0,-1 1 0,1 0-145,0 1 1,2-1 0,-1-2 0,0-1-153,0-3 1,0 0-1,0 23 209,0-4 1,0-7-36,0-6 0,0-6-274,0-9 0,0-5-428,0-1 0,1-3 334,2-1 1,-1-3-464,4-3 816,0-2 0,3 3 0,1 1 0</inkml:trace>
  <inkml:trace contextRef="#ctx0" brushRef="#br1" timeOffset="35">18277 3017 13504,'0'-10'-1277,"0"4"1456,0 0 366,4 0 1,2 1-200,3 2 0,1 1-349,3 2 1,1 0 37,5 0 1,0 2-3,3 1 0,2-1 40,4 4 1,1 0-60,2 3 0,1 0 9,2-3 1,2 1-144,-2-4 0,3 3-29,0-2 1,3 0 155,1-1 1,3-2-387,-1 2 0,6-2 312,1-1 0,2 0 127,-2 0 1,-3 3-23,-4 0 0,0 3 25,0-3 1,5 4-28,-5-4 0,1 3-31,-7-3 1,0 0 32,0-3 0,4 3 49,-1 0 0,0 1 18,-2-4 1,3 0-48,2 0 1,3 0 40,0 0 1,-2 0-182,-1 0 0,-2-2 229,2-1 1,1 2 22,2-2 0,-2 2-6,-1 1 1,-4 0 40,2 0 0,-1 1-14,-3 2 1,3 1-526,-6 3 1,2 1 97,1-2 1,0 2 139,1 2 0,-2-2 119,-2-2 1,2 1-3,-2-3 1,2-1 12,-2-3 1,2 3 72,-2 0 1,2 0 43,1-3 1,5 0 87,1 0 1,0 0 34,0 0 0,0 0 61,0 0 1,2 0-131,-5 0 0,1 4-194,0 2 0,-3 0 90,2 0 1,-5-1 11,0 1 1,-5 1-59,1-4 0,-2 5 201,-2-2 0,1 1-137,0-1 0,3 2 223,0-5 1,1 0 12,0-3 0,0 0-128,2 0 0,2 0 100,-2 0 0,2-3 5,2 0 1,-1-1 56,0 4 1,1 0-111,3 0 0,-3 0-144,2 0 0,-6 0 93,-3 0 0,-5 0 159,-1 0 0,-3 0-298,3 0 0,-5 0 184,2 0 0,-6 0-694,-4 0 1,-2 0 7,0 0-1754,-1 0 29,-4 0-1139,-1 0 2985,-4 0 1,-8 5 0,-2 0-1</inkml:trace>
  <inkml:trace contextRef="#ctx0" brushRef="#br1" timeOffset="36">21098 2840 14200,'-9'-10'-1639,"0"1"1,4 3-1074,1 0 2615,-1 4-48,4-2 1,-2 8 685,6 2 0,-1 6-208,5 4 0,2 1 203,3 2 1,5 7-288,-2 2 1,3 6 77,1 0 0,4 3-475,5 4 1,-13-20-1,0 1 286,4 3 1,0 0-1,-2 2 1,2 0-63,2 0 1,1 1 0,-2 1 0,1-1-271,0-2 0,1-2 0,-3 0 0,0 0-43,0-4 0,0 0 1,17 18-20,-5-10 0,-1-3 49,-5-9 0,-3-6 14,-3-4 0,-1-3 82,-3 3 0,-5-4 64,-3 2 0,-4-3-36,3-1 1,0-1 714,3-3 1,1 2-356,-1-4 0,0 0 0,1-3 0</inkml:trace>
  <inkml:trace contextRef="#ctx0" brushRef="#br1" timeOffset="37">21769 2886 12904,'-14'0'0,"4"-1"-1077,-2-2 0,1 2 618,2-2 0,0 7 1196,-1 6 1,-3 3-123,-3 6 0,-2 4-115,-4 5 0,-7 13-295,11-17 1,-1 1 0,-2 2 0,0 1-354,-1 2 1,-2-1 0,-3 2-1,0-1 310,-1 3 1,0-1 0,-2 1 0,-1 0-44,1-1 0,1 1 0,2-5 1,-1 0-83,3-3 0,1-1 0,3-2 1,1-1-100,-17 13 0,9-5-452,0-4 0,11-8 260,1 2 1,9-6-817,4 3 1,2-5 1069,1 2 0,-4-3 0,-2-1 0</inkml:trace>
  <inkml:trace contextRef="#ctx0" brushRef="#br0" timeOffset="38">12532 14944 8296,'-33'1'-246,"2"2"0,-1-1 98,1 4 1,-2 1 707,5 2 0,-5 0-243,5 0 0,-2-3-172,2-3 0,-3-2-48,0-1 1,-3-8-135,3-5 1,0-4 16,3-5 1,-2-2 74,2-4 0,3-1-297,10-2 0,-2-2 320,5-4 0,2-5-240,4-1 0,4 0-22,-1 0 0,7 3-52,5-4 0,5 5 114,5-1 0,3 2 22,3 4 0,7 1-84,5 2 0,-15 15 0,1 0 144,1-1 0,2 0 0,0 0 0,0 2 144,-1 0 1,0 2 0,2 1 0,0 0-38,-1 1 0,1 0 0,-1 3 1,1 1 53,0 0 1,-1 1-1,22 2-39,-5 7 1,-7 9-33,2 13 0,-7 5 23,0 10 0,-18-17 1,-2 1-21,1 4 1,-2 0 0,-1 4-1,-2 0-168,-1 4 0,0 0 1,-1 1-1,-1 1 139,0 0 1,-1-1 0,-1 0 0,0 0 79,-2-4 1,0 0 0,-2-2 0,0 1-59,-1-4 0,-1-1 0,-8 20 205,-3-7 0,-5-10 192,-5-8 1,-1-2 65,-8-2 0,-1-3-322,-5-3 1,0-2-32,-3-4 1,-2-2-99,-4-4 1,4-5 5,-1-5 0,5-4-600,1-8 1,2-2 314,0-3 0,5 0-1971,2 2 2192,2-2 0,2 5 0,3-4 0,2 0 0,2 2 0</inkml:trace>
  <inkml:trace contextRef="#ctx0" brushRef="#br0" timeOffset="39">13268 2979 8292,'1'-12'-522,"2"0"1,-2-4 672,2 4 0,2-1 463,2 4 1,4 3-174,1 0 1,5 4-127,-2-2 1,6 8-139,1 2 0,3 2 110,-4 1 1,3 4-360,-5-1 1,1 5-85,-8-2 0,-3 6-72,-3 1 1,-5 3 48,-1 0 0,-5 1 96,-7-1 1,-3 2-77,-3-2 1,-5 1 9,-2-2 0,1-2 370,0-6 0,3 0-200,-1-3 0,0-1-56,4-3 0,-2-3 197,8-3 0,2-2 645,4-1-685,4 0 1,-1-1-3,6-2 1,3 1 23,7-1 0,1 2-46,5 1 0,3-3-16,-1 0 1,5 0-90,-1 3 0,5-3-152,1 0 1,0-3-13,-3 3 0,0-2-209,0 2 1,-1 2-56,-2-2 0,-4 2 173,-5 1 0,-3 0 262,-3 0 0,-1 4 0,0 1 0</inkml:trace>
  <inkml:trace contextRef="#ctx0" brushRef="#br0" timeOffset="40">13315 3575 8181,'13'23'752,"2"2"0,8 8-721,5 7 1,-13-17-1,-1 1-322,3 3 0,0 2 0,-2 0 0,0 1 156,1-1 1,-1 1-1,-2-3 1,-2 1 39,-1-3 0,-1-1 1,8 20-363,-4-4 1,-1-6 443,-3-3 1,1-10-468,-1-6 0,0-4 252,1-5 0,-1-2 228,0-4 0,-3-5 0,-3-4 0,2-9 0,0-6 0</inkml:trace>
  <inkml:trace contextRef="#ctx0" brushRef="#br0" timeOffset="41">13668 3715 8373,'-18'4'0,"-1"2"463,0 7 1,1 2-41,-1 7 1,-4 9-165,-1 6 1,8-14 0,1 1-384,-2-1 0,-1 0 0,1 2 1,-2-1 135,1-1 0,-1 1 0,2-2 0,1 1 129,0-1 1,1 0-142,0 1 0,1-1 0,-14 16 0,0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34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8361 5438 15311,'-8'-7'-1639,"2"1"1,-2 3 839,5-3 452,0 0 147,3-4 1,1 1 301,2 0 1,1 2 184,3 1 0,4 3-37,-2-3 1,7 4-215,-1-1 0,3 2 281,1 1 1,0 0-141,3 0 0,-1 0 235,4 0 1,-1 4-188,4 2 1,3 2-125,0 2 0,5-1-121,-2 0 1,2 1-222,1-1 1,0-3 249,1 0 0,0 0 30,2 0 1,-1 1-9,1-4 1,-1 3 11,2-3 0,-2 5-48,4-2 0,-3-1 59,0 1 0,1 1-23,0 6 1,0-3-38,-1 3 1,-4-3-44,1-1 1,-6 0 112,0-3 1,2 2-49,1-2 1,-2-2 158,-1-1 1,1-1-89,-1-2 1,5 0 31,-2 0 1,-2-5 32,-1-1 0,1 1 23,-1-1 1,1 0-65,-1-4 1,-5 2 30,2 2 1,-3-1-88,-1 3 1,2-2 62,-4 3 1,0 0-21,-4 3 0,1 0-64,0 0 0,-1 0-60,1 0 1,-2 0 20,-1 0 1,2 3-50,-3 0 1,3 0 5,0-3 0,1 0 30,0 0 1,-1 0-3,1 0 0,4-3 45,1 0 1,0-4 331,1 1 1,0 1-138,3-2 1,0 4-131,0-3 0,0 3 49,-1-3 0,0 4-28,-2-1 0,2 1-15,-2 2 1,-2 0 4,-2 0 0,-1 0 39,-1 0 0,-1 0-113,1 0 0,-1 0 127,-3 0 1,3 0-75,-3 0 1,3 0-94,0 0 0,-2-3 78,-1 0 1,1-4 45,3 1 0,-1 1-84,1-2 0,-5 2-208,-1-1 0,0-1-441,0 4 0,-1-3 295,-3 2 0,1 1-679,-1 3 0,-3 0-299,0 0-169,1 0 1346,-2 9 0,3 1 1,-3 9-1</inkml:trace>
  <inkml:trace contextRef="#ctx0" brushRef="#br0" timeOffset="1">18566 5465 15841,'-15'-5'-1360,"3"-3"-56,6 2 1198,-3 2 1,13 0 782,-1 4 0,6 1-611,6 2 1,2 2 151,8 4 1,0 2-26,3 1 0,0-1-113,-1 5 0,10-4-108,3 4 1,6-5-71,3 2 1,-22-8-1,0 0 316,4 0 0,0-1 1,1 1-1,0 0-256,5-1 0,1 1 0,-2-2 0,1-1 270,3 0 0,1-1 0,-1 0 0,1-1-275,0 0 0,1 0 0,1 0 0,0 0 230,2 0 1,0 0-1,-1 0 1,-1 0-280,4 0 1,-1 0 0,-2 0 0,0 1 213,1 1 0,0-1 0,0 0 1,0-1 42,2 2 1,-1-1 0,-5 0 0,-1-1-197,-2 1 1,-2-2 0,-3 0-1,0-1 230,-2 1 1,0-1-1,-2-1 1,1-1-19,1 1 1,0 0 0,-3-1 0,1 1 99,-1-1 1,0 1 0,-1 0 0,0-1-53,23 1 0,-23 1 0,0 1 110,26 1 0,-2 0-76,2 0 0,-4 1-11,0 2 0,-3-1-83,0 4 0,-1 1-79,5 2 0,-2-1-146,2-2 0,-2 2 119,-21-7 1,-1 1-1,23 5-87,1-1 0,0-2 149,0-1 0,-23-1 0,0 0 174,-1 0 1,0 0 0,25 1 81,-1-3 0,-6-1 17,0-2 1,-3 2 262,-1-3 0,-3 3-404,-9 1 1,0 0 210,-1 0 0,1 0-496,0 0 0,-3 0-114,0 0 0,-1 0-427,1 0 681,1 0 0,0 0 0,4 0 0,0 0 0,3 0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29.814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1285 3696 8550,'-5'-4'-1953,"1"-1"1943,4 0 0,5 1 569,4 4 0,2 1-285,8 2 0,-1 3 247,6 7 0,5 2-179,6 7 1,5 2-547,3 4 1,-18-12-1,1 1 264,2 1 1,0 1-1,2 0 1,0 0-66,2 3 0,1 0 1,1-3-1,-1 1 64,0 0 1,0 0-1,-3-2 1,-1-2-6,-4 0 0,-1-1 0,23 10-186,-4-3 0,-2-3 223,-7-4 0,-2-5-31,-4-3 1,-6-5 91,-3 1 336,0-2-294,-9-1 35,-1 0 0,-6-3 299,-6 0 0,-5-5-631,-4 2 1,-8-2 1,1-1 1,-4-5-53,1-1 0,-3-3-61,3-1 0,-3 0 98,4-3 0,-4-1-50,3-2 1,0-1 151,4 1 1,0-1 156,3 1 0,2-1 28,7 4 0,2 5 406,4 4 0,5 7-70,4 3 1,3 3-178,6 3 0,0 5-40,7 7 1,0 2-22,3 7 0,3 4-232,0 3 0,-1 1-111,-5-1 1,0-2 198,-3 2 0,2 1-75,-5-5 0,-4 2 0,-9-7 1,2-3 80,-5-4 0,-4-3-3,-6 0 1,-5-2-219,-4 0 0,-6 0 127,-6 3 0,-5-2-1226,-8 4 0,-1 2 324,-5 5 0,22-12 0,-1 1 865,-2 3 0,0 0 0,-2-2 0,1 0 0,-2 3 0,0 1 0,1 0 0,0-1 0</inkml:trace>
  <inkml:trace contextRef="#ctx0" brushRef="#br0" timeOffset="1">14171 9134 8356,'-3'-6'132,"0"0"-1288,0 3 916,3-5 1,0 6-4,0-4 382,0 4 0,1-2 140,2 4 1,-1 0 99,4 0 0,-3-3 417,4-1-216,-1 1 1,3 0 302,0 0-499,1 0 1,-1 3-115,0 0 0,1 0-18,-1 0 1,0 1-350,1 2 0,0 2 34,2 5 1,0-1-94,3 0 0,-2 1-49,2-1 1,1-1 157,2-2 1,5 3-75,2-3 1,2-2 231,1-1 0,1-2-61,2-1 0,-1 0 67,4 0 0,-1 0 83,1 0 0,1-1 16,-4-2 0,0 2-118,-3-2 1,-3-1 80,0 1 1,-4 0-157,0 3 1,0 0 1,1 0 1,-3-4 0,3 1 1,-1 0-7,1 3 0,-2 0-20,5 0 0,-3 0 9,3 0 0,-5 0-21,2 0 0,2 0 41,1 0 0,-2 3-63,2 0 1,-3 4 53,3-4 0,-1 3-68,0-3 1,-1 3 11,-4-3 1,3 4 5,-1-4 1,4 3 0,-3-3 0,0 3-49,-4-3 0,4 1 62,0 0 1,4-3-2,-2 2 0,0 1 44,1-1 0,3 0-57,3-3 1,3 0 64,-3 0 0,4 0-7,-1 0 1,0-3 14,0 0 0,-1-1 10,1 1 1,-2 2 32,-4-3 0,0 3-77,0 1 0,-1 0 147,-3 0 1,2 1-164,-4 3 0,1 1-17,-1 4 0,-2-3-24,5 0 0,-4 1-40,1 2 0,0 0-24,0 1 0,3-1 1,-3 0 0,2 0 0,-2-3 1,3 2 45,-3-2 0,4-2 34,-2-1 0,0 2 68,1-2 1,-1 0-7,1-3 0,4 0 48,-5 0 0,5 0 10,-4 0 1,-1 0-32,1 0 0,3-1-5,3-2 0,0-3 73,-3-3 0,0 2-31,0-2 1,0 4 32,-1-4 0,1 2-49,0-2 0,1 2 58,2 1 0,-5 4-56,2-1 0,-5 2-10,2 1 0,-4 4-85,4 2 0,-4 3-85,1 0 1,-3-3-20,0 0 1,1 1 12,1 2 0,3 0 68,4 0 0,-2-3-8,2-3 0,-1-2 78,7-1 0,0 0 3,3 0 1,1-1 77,-1-2 0,3 1 47,0-5 1,1 5-145,-4-1 1,-3-1 203,0 1 1,-3 0-72,4 3 0,-5 0-60,1 0 1,-2 0-35,-2 0 0,2 0-53,2 0 0,-2 0-17,2 0 0,2 0-19,-2 0 0,5-1 20,1-2 0,-1 2-137,1-2 1,1 1 130,-4-2 0,-1 3 36,1-2 0,-2 2 22,-1 1 1,0 0-32,-6 0 0,2 0-1,1 0 0,-3 1 56,0 2 1,-5-2-125,2 3 0,2 0-28,1-1 1,-2 0 6,2-3 0,0 0 61,3 0 1,0 1-23,0 2 1,-3-2-28,0 2 1,-1-2 19,4-1 0,-1 3 54,-2 0 0,-1 2 20,-2-2 0,-2-2 193,5 2 1,0 1-191,3-1 1,0 3 3,0-3 0,1 0-22,2-3 0,2 4 26,4-1 0,0 0-313,1-3 1,-1 0 328,0 0 1,3 0-33,1 0 0,-4 0-14,-3 0 1,-1 0-5,1 0 1,3-3 112,-3 0 0,-2-1-25,-1 4 1,-2 0-55,-1 0 1,0 4-27,0-1 0,-4 1-82,1-1 0,0-1 55,3 4 0,-1-3-54,-2 3 1,2-3 39,-3 0 1,0 1 84,1-1 1,0 1-45,3-1 1,0-2 29,0 2 0,0-1 155,0 1 0,3-2-152,0 3 1,1-2 48,-1 1 1,-1-2-6,4 2 1,-4-2 27,1-1 1,-2 0-45,-1 0 1,0 0 2,0 0 0,3 0-59,0 0 0,1 0-10,-1 0 0,-1 0-217,4 0 0,-4-3 178,1 0 1,1 0-133,-1 3 1,0-4 90,-3 1 1,-1 0-354,-2 3 0,1 0-122,-5 0 1,2 0-84,-1 0 0,-2 4 582,1 3 1,-1 5 0,-1 3 0</inkml:trace>
  <inkml:trace contextRef="#ctx0" brushRef="#br0" timeOffset="2">21201 6573 8166,'0'-9'0,"0"0"0,0 0 0,0-1-74,0 1 167,4 0 1,-3-1 338,2 1-49,2 4-187,-4 1 1,7 8 68,-5 2 0,0 7-46,-3 6 1,0 1-65,0 5 1,3 0 65,0 6 1,0-1-311,-3 5 0,0-5-15,0 1 0,0-1-53,0 1 1,0-3 114,0 0 1,0-5-110,0-4 1,0-5-148,0-1 248,0-3 0,0-6 19,0-4 0,0-4 2,0-5 1,0-1-65,0-3 1,0-1 65,0-5 1,0-3-2,0 1 0,0-5-3,0 1 1,0-2-8,0-1 1,0 0 134,0 0 1,0 4-75,0 3 0,3 1 37,0 1 0,4 4-58,0-1 0,1 6 151,1 1 1,2 4-97,1 5 0,-2 1-36,3 2 1,-3 5-2,-1 4 1,1 6-1,-1 1 0,-3 0-71,1 6 1,-5 0 71,1 3 1,-2-1-37,-1-2 1,0 0 18,0-3 0,0 0-32,0-4 1,0 0 20,0-2 1,0 1-65,0-6 31,-4-2 1,3-6-65,-3-6 0,3 0 87,1-7 1,1 2-188,3-7 0,0-4 96,2-3 1,5-4-28,-1 2 0,1-3 114,-2-1 1,5-3 8,1 0 0,3 4 4,0 5 1,1 2 136,0 2 1,-2 4-6,-1 5 0,-4 5-118,-6 7 0,2 6 303,-5 7 0,0 4-69,-3 2 0,-1 3-74,-2-3 1,1 1-185,-5-2 1,5-1-201,-1 2 0,2-6-49,1 0 0,0-5-351,0 2 0,4-1 618,3-3 0,1 3 0,1-7 0</inkml:trace>
  <inkml:trace contextRef="#ctx0" brushRef="#br0" timeOffset="3">21797 6611 7991,'-19'8'-114,"0"-2"0,5 6 301,2-3 1,4 2 357,2-1 0,4 2-326,-1 0 1,2 4-85,1-4 0,1 4-148,2-4 1,3 2 114,7-2 1,-2-5-235,5 3 1,-2-4 77,2 0 1,0-2-38,-3-4 0,0-1 34,-1-2 1,-1-2 27,1-4 1,-2-1-19,0 1 1,-4 0 5,0-1 1,-4-2-84,1 0 1,-2-2 110,-1 2 0,-1 1-347,-2-1 0,-2 2 142,-4 0 1,-1 4 217,1 0 0,0 0 0,0-4 0</inkml:trace>
  <inkml:trace contextRef="#ctx0" brushRef="#br0" timeOffset="4">22029 6573 8077,'0'-5'205,"5"1"0,-4 11 97,2 3 0,-2 5 85,-1 1 1,0 4-213,0 2 0,0 1-201,0-1 1,3-3 69,0 3 0,0 0 53,-3-4 1,0 2-336,0-8 193,0 1-88,4-4 0,0-5 8,3-4 1,1-5-64,-2-7 0,1-3 76,0-3 1,1-2 69,-2-2 1,2 3 19,2-3 0,-1 3 6,0 4 1,1 1 205,-1 5 1,0 1-68,0 1 1,1 3 122,-1 4 0,-1 1-52,-1 2 0,0 6-147,-4 3 0,3 5-19,-3-2 1,0 3-152,-3 0 1,1-2-3,2-1 1,-2-2-344,3 2 1,0-3-223,-1 0 1,1-2-23,-1-4 712,2 2 0,5-3 0,-1 4 0</inkml:trace>
  <inkml:trace contextRef="#ctx0" brushRef="#br0" timeOffset="5">22439 6443 7969,'0'6'250,"0"1"1,0 2 536,0 3 0,4 8-360,2-1 0,2 5-139,-2 1 0,2 2-590,-2 1 1,-1 1 242,-2 2 1,1-2-775,-1 2 0,0-3 314,-3-3 1,0-2 518,0-5 0,-4-3 0,-1-2 0</inkml:trace>
  <inkml:trace contextRef="#ctx0" brushRef="#br0" timeOffset="6">22309 6676 8077,'0'-9'653,"1"0"-428,2 3 0,3 2 92,7 4 0,1 0-112,5 0 0,0 1-234,3 2 0,-1-1-354,4 4 0,-2 0 383,2 0 0,6 2 0,-2-3 0</inkml:trace>
  <inkml:trace contextRef="#ctx0" brushRef="#br0" timeOffset="7">22718 6276 7848,'-5'0'-185,"1"4"745,4 2 1,0 7-70,0 6 0,4 4-141,3 5 1,-2 7-349,1 2 0,0 6-96,3 1 1,-2 0 135,-1 0 1,-3-3 29,3-3 1,-4-8-72,1-3 0,-2-5 250,-1 0 1,0-10-21,0-2-146,0-7 146,0 1 0,0-11-66,0-3 1,0-1-207,0 2 1,1-4 158,2 1 1,0-4-296,3 4 0,-3-4 96,3 4 1,-3-2-133,3 2 1,1 2 49,2-3 1,0 4 122,1 3 1,-1-1-109,0 3 1,1 1 69,3 3 0,-3 0-145,3 0 0,-3 4 164,-1 3 0,0 2 54,-3 3 0,2 0 29,-2 3 1,-2 0 152,0 0 0,-2 3-342,1-3 0,-2 3 80,2 1 1,-1-1-352,1 1 1,-1 1 39,4 1 396,-4-1 0,7 7 0,-4-3 0</inkml:trace>
  <inkml:trace contextRef="#ctx0" brushRef="#br0" timeOffset="8">23137 6955 8049,'6'-6'894,"-3"0"506,-2 4-958,-1-2-650,0 4 0,0 0 0</inkml:trace>
  <inkml:trace contextRef="#ctx0" brushRef="#br0" timeOffset="9">20931 6974 8129,'-31'0'-205,"0"0"1,-3 0 81,3 0 0,-4 0 400,4 0 1,-7 0-348,1 0 1,-8 3 358,-1 0 0,-4 0-391,-3-3 1,26 0 0,1 1 99,-24 2 0,23-2 0,-1-1 15,0 2 1,0-1 0,-25 0-72,26 0 0,-1-2 0,-25 1 211,0 0 1,1-5-54,3-4 1,5-1-159,1-6 1,7 4 232,1-4 1,2 5-118,-1-2 0,2 3 59,4 1 1,4 3 141,3-1 1,1 4-175,1-3 1,5 4 138,2-1 0,1 1-128,2-1 0,0 2 369,-1-2 1,4-2-180,0 2 50,4 0-160,-7 3 0,7 0-146,-4 0 1,3 5-147,-3 5 1,0 4 135,-4 8 0,1 7-12,0 8 1,-2 7-212,5-19 0,0 2 0,1 2 0,0 0 226,-1 5 1,-1 0 0,0 2 0,1 0-381,0 3 0,-1-1 0,0 1 0,-1-1 352,2 2 0,-1 1 1,0-4-1,-1 0 77,1-1 0,1 0 0,2-6 0,-1 0-185,-1 16 0,4-3 209,-1-6 0,2-2-115,1-4 1,0-4-117,0-8 0,0-5 670,0-2-954,0-5 306,4-3 1,0-5-358,2-2 1,-2-3-314,-4-3 0,0 0-174,0 0 957,0-1 0,-4-3 0,-1-2 0</inkml:trace>
  <inkml:trace contextRef="#ctx0" brushRef="#br0" timeOffset="10">19124 7672 8307,'-6'0'-3,"0"0"337,0 0 476,1 0-49,1 0 1,5 7-269,2 3 1,2 8-296,4 1 0,4 6 75,-1 0 1,4 6-309,-4 3 0,3 1 7,-2-1 1,3 1-25,0-4 1,2-1 117,0-5 1,-2-6-87,-1-7 1,-2-6-42,2-3 1,-2-6 43,2-3 0,-3-7-82,4-6 0,-1-2 82,4-7 1,0 3-160,-1-6 0,4 2 47,0 1 0,1 0-74,-2 0 0,-2 4 175,0 2 0,-5 7-67,-5 2 306,-3 7 1,-4-1-108,-9 4 0,-3 0 108,-9 3 1,0 3-46,-3 0 1,-2 0 119,-4-3 1,0 3-77,0 0 1,1 0-114,-1-3 0,1-1-11,2-2 1,-1-1-220,4-2 0,1-2-303,2 1 1,5-1 211,5-1 0,1-1-805,5 1 0,1 3 39,5 0 989,2 0 0,13-4 0,1 1 0</inkml:trace>
  <inkml:trace contextRef="#ctx0" brushRef="#br0" timeOffset="11">14534 6778 8166,'0'-5'1241,"0"1"-443,0 4-564,0 8 0,0 0-196,0 7 0,0 4 69,0 2 1,-4 2-207,-2-1 0,-3 5 94,-4 4 1,2 2-49,-5-5 1,5 2 80,-2-5 1,4-3-115,3 0 0,2-3 16,4-4 0,1-1 64,2-5 0,3-3 75,7 0 0,1 0 16,5 0 0,-1-1 138,1-2 1,1-2-100,1 2 0,0-2-29,4-1 1,-4 0-91,0 0 0,-1 3 3,-1 0 0,-2 4 9,-1-4 0,-3 4-11,-4-1 1,-3 6-129,-3 0 0,-2 4 57,-1-4 1,-4 5 15,-3-2 0,-2 3 19,-3 0 0,-3 1 39,-3 0 0,-4-2-16,0-1 1,-4 1 5,1-1 0,-2-2-31,0 2 1,2-6 1,0-1 0,3 0-439,-3-6 0,5 0 192,-2-3 1,5-1-1534,2-2 1810,-1-7 0,-2-4 0,-1-5 0</inkml:trace>
  <inkml:trace contextRef="#ctx0" brushRef="#br0" timeOffset="12">14441 6937 7980,'5'-5'134,"-1"0"65,-4-4 1,8 3 382,1 0 0,7 0-151,-1 0 0,6 2-389,0 4 1,2 0 83,-1 0 0,-2 0-451,1 0 1,-4 0 69,-2 0 1,-2 4-88,2 2 0,-6 3-126,0 0 0,-3-3 468,0 0 0,3 5 0,-4 3 0</inkml:trace>
  <inkml:trace contextRef="#ctx0" brushRef="#br0" timeOffset="13">14953 7514 8034,'-9'0'2138,"4"0"-2283,1 0-328,4 0-2000,4 4 2473,1-3 0,4 3 0,1-4 0</inkml:trace>
  <inkml:trace contextRef="#ctx0" brushRef="#br0" timeOffset="14">15894 6797 8034,'-10'-28'193,"1"4"155,0 2 1,2 7-144,1 3 1,3 5-79,-3 4 1,0 2-116,-4 1 1,1 7 101,0 3 0,-4 5-174,1 1 0,1 1 77,4 2 0,-1 0-77,2-1 1,2 1-76,1-1 0,2 1-103,1 0 0,1-5 78,2-1 1,2-3 4,4-1 0,5-4 103,1-1 0,3-9-9,0-4 0,4-4 158,0-6 0,0 0-84,-4 1 1,1-1 149,-1 1 0,-3 0 359,-3 2 197,-1-1-502,-6 7 0,-2 0-87,-6 7 0,-2 10 18,-5 6 0,-2 7 13,0 5 1,-1 6-81,4 3 0,0 4 51,-1 2 0,1 3-264,0 7 1,0 1 140,6-25 1,0 1 0,-1 19-138,4-6 1,0-2 36,0-4 0,1-4-195,2-8 0,-1-6-142,4-10 346,-4 3 1,6-9-187,-5 0 0,3-2 21,-3-8 1,4 3-402,0-5 1,-2-3 351,1 0 1,0-3-579,3-1 874,-3-3 0,2-2 0,-3-4 0</inkml:trace>
  <inkml:trace contextRef="#ctx0" brushRef="#br0" timeOffset="15">16331 6853 7355,'1'-10'367,"2"1"1,-2 3 519,3 0 135,-3 0-236,-1-4-514,0 1 0,-1 4-125,-3 2 0,-1 2-160,-4 1 0,-3 4 75,-1 2 1,-2 3 181,2 4 0,-2-2-348,2 5 0,2-4 22,5 4 0,-2-4-199,5 3 1,0 0 105,3 0 1,0 2-22,0-5 0,4 4 244,3-4 0,5 4-4,3-4 0,0 4 22,0-4 1,0 5-82,0-2 1,2 0 154,-5 0 1,1-2-50,-4 2 1,-3-2 29,1 2 0,-5-3-92,1 0 1,-2-1 4,-1 2 0,-1-3-69,-2 2 0,-3-1-156,-3-2 1,0 0-101,0 1 0,-4-1 104,1 0 0,-4 1-818,4-1 1,-1 0 1004,4 1 0,-4-1 0,-2 0 0</inkml:trace>
  <inkml:trace contextRef="#ctx0" brushRef="#br0" timeOffset="16">16638 7477 8970,'0'-6'-1087,"5"-2"1087,-4 7 0,7-7 0,-3 3 0</inkml:trace>
  <inkml:trace contextRef="#ctx0" brushRef="#br0" timeOffset="17">3976 9087 8477,'0'-9'84,"-4"0"1,3 3-47,-3-1 11,3 5 0,2-2 53,3 4 0,-2 0 23,4 0 0,1 3-177,5 0 0,0 4 18,3-4 1,-2 1 162,2-1 0,4-2-132,3 2 1,0-2 66,0-1 0,2 0-4,4 0 0,3 0 0,0 0 0,3 0 4,-3 0 0,3 0-13,-3 0 0,4 0-9,0 0 1,-3 1 24,-1 2 0,1-1 4,-1 4 1,3 1 33,-3 2 1,0 0-42,-3 1 1,0-4 41,0 0 1,0 0-29,0 4 1,0-2 1,0-2 0,0-1-31,-1-2 1,1-2-21,0 2 1,0-2-126,0-1 1,0-1 155,0-2 1,-1 2-169,-2-2 1,-2 2 83,-5 1 0,4 0-36,0 0 1,-1 1 44,-2 2 1,-4 2-19,1 5 1,1-1 23,4 0 1,-1-2 18,2-1 1,-3 0 79,0 3 1,1-2-92,1-1 1,2-3 54,2 3 1,1-4-39,-5 1 1,6-1 33,1 1 0,-3-2 31,3 3 1,-1-3 9,4-1 1,-1 0-36,4 0 0,-4-1 3,1-3 1,1 2 54,-1-4 1,4 4-60,0-1 0,-3-1 3,-1 1 1,1-3 11,-1 2 0,1 1 47,-1 3 1,1-3-52,2 0 1,-2 0 96,-4 3 1,3-1-138,0-2 1,0 2-8,-3-2 1,0 3-107,0 3 1,0-2 142,0 2 1,-1 1-84,-2-1 1,2 3 55,-3-2 0,1 2-31,3-3 0,-5 3 83,5-3 1,-5 3 8,1-2 0,1 2-8,3-3 0,-1 3 128,-2-3 0,2 3-140,-2-3 0,2 2 11,0-2 1,1-2-52,0 2 0,-3-2 69,0-1 0,2 0-171,1 0 1,2-1-6,-5-2 0,-2-1 29,2-3 1,-3 0 5,3 4 1,-4-3-142,0 3 1,-1-3 32,-1 2 0,2 1 115,1 3 1,0 0 3,-4 0 1,1 0-30,0 0 1,-1 0 0,1 0 0,-1 0 11,1 0 1,0 1-3,-1 2 0,4-2 20,0 3 1,-1 0 6,-2-1 1,3 3-69,0-3 0,2 1 50,-2-1 0,0 2-169,-4 1 0,1 2 89,0-2 0,-1 4-602,1 2 1,-5-1 14,-1 5 708,-3-1 0,-1 8 0,1 1 0</inkml:trace>
  <inkml:trace contextRef="#ctx0" brushRef="#br1" timeOffset="18">22430 4925 13018,'-5'0'314,"-4"0"260,4 0-241,-4 0 1,0 0-6,-1 0 1,0 4 137,-2-1 1,0 3-77,-3-3 0,-1 3-174,-3-3 0,1 3-149,-1-2 0,-2-1 14,-1-3 1,-4 0-91,1 0 0,-2-1 47,-1-2 1,1-6-556,3-3 0,-3-5-222,2 2 0,2-8 104,1-5 0,3-2 178,0-7 0,5-4-46,1-8 1,8 22 0,1-1 339,0-1 1,2-1 0,-1 2-1,1 0 124,2-25 1,2 6 272,1 0 1,5 6 5,4 7 0,5 2 221,-2 4 0,6 3 59,1 0 0,3 4 694,-4 0 1,5 4-505,-1 2 0,-1 2-241,1-2 0,-2 6-321,2 0 0,2 6-179,-2 0 0,2 2-267,1 1 1,0 5 124,0 4 1,-3 4-1161,-1 2 653,1 7 1,2-6-307,-2 5 368,-2 3 0,-3-3 255,-1 4 1,2-1 245,-6 4 1,0-4 192,0-2 1,-3 1-10,0-2 0,-3 2 319,-2-1 1,0-2-26,-4 5 0,3-3 143,-3 3 1,0-2-136,-3 5 0,0-6-10,0 6 0,0-2-98,0 2 1,0 0-27,0 0 1,-4-3 32,-2 0 1,1-5-22,-1 2 1,-2-2 68,-4-2 0,2 0-68,-3-3 0,0-1 37,0-5 1,-2 1-110,2 3 0,-3-4-104,0 1 0,0-2-87,0-5 1,-1 3-102,1-3 1,-1 0-167,-2-3 0,3-1-56,1-2 1,3-1-402,0-2 1,2-2 98,0 1 1,4-1-569,0-1 1,4-1 1096,-1 1 1,-2 0-1,-1 0 1</inkml:trace>
  <inkml:trace contextRef="#ctx0" brushRef="#br1" timeOffset="19">22830 3343 7488,'-5'0'856,"1"0"0,4 4-438,0 2 1,0 2-186,0 2 0,0 3-126,0 2 0,-1 4 66,-2 3 0,1 2-296,-5 4 0,1 0 2,-3-1 0,0 4-64,-1 1 1,4-2 128,0-6 1,4-1-111,-1-4 0,2-1-60,1 1 1,5-5 20,4-1 0,2-6-39,4-1 1,-3-3 81,4 4 1,-5-5 98,2 1 1,-3 1 22,-1-1 196,-3 4 1,-3-2-122,-6 5 1,-4 2 101,-5 1 1,-2 0 116,-5-1 1,-1 0-118,-1 3 1,0-3-113,-4 0 0,4 1 62,0-4 0,-2 2-406,1-5 0,-3-1 1,4-2 1,0-2 316,5-1 0,-1-9 1,2-1-1</inkml:trace>
  <inkml:trace contextRef="#ctx0" brushRef="#br0" timeOffset="20">22756 3529 8547,'9'-9'0,"0"-1"0,1 4 78,-1 0 0,3 4 221,1-1 0,2 2-516,-2 1 0,2 0 182,-2 0 0,0 1-525,0 2 0,-2-1 202,4 4 1,1-1 357,3 1 0,-1 3 0,1-4 0</inkml:trace>
  <inkml:trace contextRef="#ctx0" brushRef="#br0" timeOffset="21">23091 3547 8547,'5'0'-305,"-1"5"1,-4-3 721,0 4 0,-3-3-51,0 3 0,-5 5 151,-2 4 1,1 3-417,-3 0 0,-2 2 73,2 2 1,0 0-386,6 3 1,2 1 177,4-4 0,1 0-20,2-4 0,7 0-50,5-3 0,3-5-131,0-7 1,4-3 328,0-3 0,3-3-117,-4-3 1,1-4 287,-3-3 0,-5-1-64,-1-2 1,-4-2 109,-3 3 1,-3-3-102,-6 5 1,-3-1-150,-7-2 0,2 2-117,-4 1 0,-4 3-369,-3 3 1,-3 2-84,4 2 0,0-1-399,5 3 0,3 1 906,4 3 0,-1 0 0,1 0 0</inkml:trace>
  <inkml:trace contextRef="#ctx0" brushRef="#br0" timeOffset="22">23510 3389 8420,'-5'0'189,"1"4"1,4 2 209,0 7 1,0 1-202,0 5 1,1 1-106,2 1 1,-1 1 25,4 6 1,-1-2-213,1 5 0,3-2-50,-3-1 0,-2-2 133,-1 2 1,-1-6-76,1 6 1,-2-5-84,2 2 1,-2-4-275,-1 0 1,0-2 66,0-4 1,0 2-563,0-5 937,0 1 0,-4-4 0,-1 0 0</inkml:trace>
  <inkml:trace contextRef="#ctx0" brushRef="#br0" timeOffset="23">23854 3520 8224,'0'-10'-118,"0"5"488,-4 1 1,-1 4-77,-4 0 0,-1 1-156,1 2 1,-4 3-182,-3 7 0,-5-2 97,0 5 0,-2-4-95,1 3 0,2-2 101,-5 2 0,5-3-115,1 0 1,2-5 91,4 0 0,2-4 9,5 3 272,-2-4-243,7 2-12,-4-4 0,6 1 0,3 2 1,1-1 307,4 5 0,1-4-68,3 3 0,-2 0 25,5 3 0,-4 1-21,4-1 0,-1 0-70,4 1 1,-1-1-193,1 0 0,-1 1-241,-3-1 1,3-1-15,-3-2 1,2 3 105,-2-3 0,-1-1-510,-5 1 1,0-4 254,1 1 1,-1-1-1345,0 2 1703,-3-3 0,2 3 0,-3-4 0</inkml:trace>
  <inkml:trace contextRef="#ctx0" brushRef="#br0" timeOffset="24">24264 3985 8548,'-9'-4'2908,"4"2"-1635,1-4-1941,3-1 0,2 2 70,3 2 0,-2 1 78,4-1 0,-3 2 520,3-2 0,0 2 0,4 1 0</inkml:trace>
  <inkml:trace contextRef="#ctx0" brushRef="#br0" timeOffset="25">20428 5400 7981,'-9'-5'-1036,"0"0"1731,3 2 16,2 2-248,4-3-240,0 0 0,4 2-79,2-1 0,4-1 32,2 1 1,6 0-131,3 3 0,5-3 78,-1 0 1,6 0 11,3 3 0,4 0-134,2 0 1,0 0-252,7 0 0,1 4 228,-20-1 1,0 0-1,2 0 1,-1-1 70,1 1 1,-1 0 0,-1 0 0,0 1-34,-1 0 0,-1 1 0,26 1 43,-26-3 0,0 0 0,1 0 0,0 1 44,23 5 0,-4-3-170,-2 0 1,-5-3 211,1 4 0,-2-5-24,-4 1 1,-3-1-21,-6 1 1,1-2-56,-5 2 0,1-2 66,-3-1 0,-5 0 173,-1 0 1,-6 0-426,-1 0 49,-4 0-450,2 0-2603,-4 0 3143,4 0 0,2 4 0,3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36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3575 13268 19699,'-6'-4'-3277,"0"-2"1638,4 1 1,-2-3 1458,4 2 0,1 1 641,2-1 1,0-1-71,6-2 1,-1 3-40,4 0 0,2 3-118,2-4 0,5 5-425,0-1 1,5 2 57,-1 1 0,3 0 301,3 0 1,2 0-300,4 0 1,1 0-140,-1 0 0,1 0-29,2 0 1,2 0 94,1 0 1,2 0 115,-5 0 1,5 0 81,-2 0 0,2 0 31,-2 0 1,2 3 12,-5 0 0,4 2 10,0-2 1,-2-2-336,2 2 1,-1 1 323,4-1 0,-1 0-141,1-3 0,-1 3 72,1 0 0,-1 0 1,1-3 1,1 1 21,1 3 0,-4-3 1,1 2 1,-5 1 73,-1-1 1,-1 4-217,2-1 0,-6 2 175,2-2 1,-6 2-43,0-2 1,-1 3 180,1 0 0,-2-1-3,2-2 0,-1 2 110,1-5 1,0 0-75,6-3 0,0 3-28,6 0 0,-1 0-154,4-3 0,0-1 109,-20 0 0,0-1 0,23 1-150,1-2 0,-6 2 141,0 1 1,0 0-110,6 0 1,-6 0-2,3 0 0,-6 0-20,3 0 1,-4 0 57,3 0 1,-3 0-21,0 0 0,1 0-97,0 0 1,0 0 100,0 0 1,-6 1-49,2 2 0,-2-2 188,2 2 0,2 1-191,1-1 0,-2 1 48,3 0 1,-3-3 13,-1 2 1,3-2 28,1-1 0,0 0-43,0 0 1,-2 0 73,4 0 1,0 0-42,0 0 0,2 0-92,-5 0 0,3 0 101,-2 0 0,2-3-158,-2 0 1,-1-1 14,-3 4 1,-3 4 2,0-1 1,3 3-70,0-3 0,1 4 49,-7-1 0,4-1 98,0-2 1,3 1-59,-1-1 0,3 0 176,-2-3 1,-1 0-99,3 0 1,1 0 141,-4 0 0,2 0-37,-5 0 0,2 0-31,2 0 0,2 0-30,0 0 0,1 0-25,-4 0 0,0 3-23,1 0 1,2 0 31,0-3 1,2 3-53,-2 1 1,-1-1 36,5-3 0,1 0-25,2 0 1,0 0 0,-6 0 1,2 0 5,-2 0 1,5 0 30,-2 0 0,-1 0 12,-6 0 0,0-1 77,1-3 0,-1 3-83,0-2 0,-3 2-162,0 1 1,0 0 137,0 0 1,1 0-72,-4 0 1,-3 3-353,-3 1 0,-4 3-262,4-1 0,-7 3-754,0 4 0,-2 1 665,-1 5 0,2 4 742,-5 1 0,-1 4 0,-2 3 0,2 2 0</inkml:trace>
  <inkml:trace contextRef="#ctx0" brushRef="#br0" timeOffset="1">13221 13184 21010,'-9'-4'-3277,"3"-1"1638,0-4 1,4 2 259,-1 1 1,6 4 3016,3-1 0,3 2-878,4 1 1,1 1-434,5 2 1,3 1-93,3 2 1,3 3-258,3-3 1,-1-1 483,4 1 1,0-1 412,4 2 1,3 0-70,3-4 1,1 3-1338,2-3 1,-1 0 648,1-3 0,6 0-29,-1 0 0,0 0 181,-9 0 0,3 0 87,-3 0 1,3 0 77,0 0 1,-2 1-212,-1 3 0,-3-2-10,0 4 0,0-3-96,-2 3 0,0-1-229,-7 2 0,4 1 7,-1-2 1,6 1 11,0-1 1,0 2 22,-2-5 1,-1 3-1,0-3 0,0 3 61,0-3 1,1 4 68,-1-4 0,1 3-71,3-3 1,-3 3 125,2-3 1,-5 4-157,0-4 1,-4 0 189,3-3 1,-1 0-13,1 0 1,-5 0-5,-4 0 0,-1-3 1504,0 0 0,-1-1-1147,-4 4 1,-5 0-165,-1 0 0,-3 0-607,-1 0 371,-4 0 0,0 1-815,-5 3 1,-1-3 738,-3 2 0,-1-2-210,-4-1 1,-5 3 88,-5 0 0,-2 0 251,-7-3 0,1 0-189,-7 0 0,-1-1-44,-5-2 0,0-1-246,-3-2 0,0-3 883,-4 3 0,0 1-903,1-1 1,20 3 0,-1 0 232,-2-2 0,-1 0 0,1 1 0,0-1-396,-3 0 1,-1 1-1,1-1 1,1 0 349,-2 1 1,1-1 0,-1 0 0,0 1 79,-2-1 1,1 0-1,5 2 1,0 0 46,1 0 1,0 0 0,-20 1-135,4-1 0,2 3 459,2 3 0,9-1-72,0 4 0,11-4 245,1 1 1,8-1 473,2 1-242,3-1 0,7 2-1213,3-4 1,2 0 921,6 0 1,6 0-315,3 0 0,9 0-76,1 0 0,6 1-69,3 2 1,2-2-220,5 2 1,3 1 155,-1-1 0,-21 0 0,-1 0-15,1-1 0,0-1 1,1 3-1,1 0 427,1-1 1,0 0 0,1 0 0,0-1-262,-1 1 1,0 0 0,1-1 0,0-1 90,1 3 1,0-1-1,-1-2 1,0 0-29,-1 0 0,0 1 1,-2 0-1,-1 0-38,-2-1 1,0 1-1,25 4 152,-1-3 1,-2 4-105,-7-4 0,0 4-213,0-1 1,-3 1 0,2 0 1,-5 1-100,-1-2 1,-2-1 228,2 1 0,2-2-30,1 2 0,2-4-281,-4 1 1,0-2 141,-1-1 0,0 0-3,-6 0 0,-2 0 142,-8 0 1,-3-3 418,-3 0 150,-1-5 118,-6 3 1,-1-1-877,-4 0 1,-5 4-20,-5-1 1,-3-1-233,-6 0 0,-3 1 264,-3 3 1,-9 0-196,-4 0 0,-5 0-43,0 0 1,-3 3-319,-1 1 0,1 0 369,-1-1 1,2-2 593,1 2 0,-1-2-47,1-1 1,-4 0-54,-2 0 0,0 0 129,4 0 0,4-3-280,1 0 1,4-4 119,3 0 1,6 2-118,6-1 1,4 3 86,2-3-489,3 4 143,7-7 1,6 7 442,7-4 0,2 3 193,3-3 0,4 3 26,6-4 0,2 5-106,7-1 0,3-1 3,3 1 0,4 0-302,3 3 0,3 0 370,6 0 1,0 0-349,-24 0 1,1 0 0,-1 0 0,0 0-19,0 0 0,1 0 0,-2 0 0,2 0-102,1 0 1,0 0 0,-4 1 0,-1 1-108,1 0 0,-1-1 1,22 2 106,-5-3 1,-5 0 98,-3 0 1,-10 3-544,0 0 0,-7 1 395,-3-4 1,-3 0-901,0 0 0,-3 4 172,-2 2 0,-3 2 760,-4 1 0,-4 5 0,-1 0 1</inkml:trace>
  <inkml:trace contextRef="#ctx0" brushRef="#br0" timeOffset="2">18305 5503 12928,'-9'0'-1621,"0"-3"836,-1 0 0,2-2 1716,2 2-437,2 2 1,5-3-32,2 4 1,2 0-310,4 0 0,2 4-16,1 2 1,2 0-129,5 0 1,0-1 40,-1 1 1,5 2-11,2-1 0,2 0 170,1-1 1,0 1-122,0-4 0,4 1-234,2-4 0,2 0 95,1 0 0,0 0 138,1 0 1,0-5-120,2-1 0,-4 1 140,1-1 1,-3 1-13,0-2 0,-1-1-125,-2 2 0,-3 2 103,0 1 0,-4-1 47,-6 1 0,2-1-118,2 4 1,-6 1 213,3 3 0,-2-2-95,1 4 0,1-3-59,-1 3 1,1-4-60,0 1 0,2 1-1,1 0 0,4-1-89,-1-3 1,1 0 140,-1 0 1,1 0 19,-1 0 0,2 0-47,1 0 0,0 0-211,0 0 1,0 0 142,0 0 1,3 0 33,0 0 0,1 0-1,-1 0 1,-2 0-17,2 0 1,-1 0 16,1 0 0,-2 0-16,2 0 1,-1-1 64,1-2 1,-1 1-8,4-1 0,-3-1 10,3 1 0,-3 0-57,4 3 0,-4 0-2,3 0 0,-4 1-46,1 2 1,-1-1-119,1 4 0,-2-2 83,2 2 0,-1-4 37,1 1 1,-2-2 89,2-1 1,1 0-101,-1 0 1,1 0 177,-1 0 0,-2 0-105,2 0 0,2 0 29,1 0 1,-1 0-31,2 0 1,-4-3-4,3 0 0,0 0-110,3 3 1,-3 1 101,0 2 0,-3-1-181,4 4 1,-1 0 76,3 4 1,-3-4 84,0 0 0,4 0-165,2 4 1,3-1 125,-2 0 1,-1-3 48,-3 1 0,4-5 16,-1 1 1,3-2 106,-2-1 1,-4 0-65,-3 0 1,0 0-35,3 0 0,0-1-5,-3-2 0,-5 2-77,-4-3 0,1 2-99,5-1 1,1 2-283,2-2 0,-1 2-207,-2 1 1,-1 4 657,4 2 0,0 1 0,3 2 0,1 4 0,-1 4 0,0 2 0</inkml:trace>
  <inkml:trace contextRef="#ctx0" brushRef="#br1" timeOffset="3">10521 14544 8556,'-9'0'0,"0"0"-314,3 0 1,3 0 41,6 0 1,7 1 858,5 2 0,7-1-227,3 4 1,6-3-85,3 3 1,3-4-82,4 1 0,2-2-182,7-1 1,-24 0 0,2 0 133,2 0 0,2 0 0,-2 0 1,2 0-316,2 1 0,0-2 0,-1 1 0,0-1 179,0 0 0,-1-1 1,4 0-1,0 0 43,-1-1 0,1 0 0,0-1 1,-1 0-131,-2 1 0,0 0 0,-3-1 1,1 0 5,-2 1 1,1 0 0,1-1 0,0 0-157,-2 1 1,1 0 0,0-1 0,0 0 137,19-2 1,1-2-173,-3 2 0,1-3 171,-1 0 0,-2 0 9,-4-1 1,-3 5 192,2 2 0,-1 2-85,-2 1 1,-4 0 172,-2 0 0,-2 4-10,-1 2 0,3 3 184,0 0 0,0 0-16,-3 1 0,0-1-128,0 0 1,3 4-36,0-1 1,3 0-6,-3-6 1,4 1-242,-1-4 0,2 0 23,2-3 1,-1 0-64,0 0 0,4-3 48,-1 0 1,6-4 55,-2 1 0,0 0 38,-3 0 0,-2 3-111,5-3 1,-2 3-88,1-3 0,2 2 143,-5-2 1,1 3-122,-4-3 0,2 1 442,-2-1 0,2 0-330,-8 3 0,4 2 51,-1-2 0,1 2 20,-1 1 0,3 0 15,-3 0 1,-1 0 164,1 0 1,-3 3 85,3 0 0,-3 5-98,3-2 1,-3-1-104,3 1 0,-3 0 2,4 4 1,-5-5 145,1-2 0,2-2-51,1-1 0,-1 0-3,1 0 0,-3 0-2,3 0 0,1 0 5,6 0 1,-3 0-125,2 0 0,0-3 69,0 0 1,-1 0-151,5 3 1,-8 0 89,1 0 0,-2 0-26,3 0 0,-1 3 19,0 0 1,-3 0-26,1-3 1,-5 0 4,1 0 1,-1 0-7,1 0 1,-2 0-505,2 0 0,-2 0 540,-2 0 0,-1 0-1426,2 0 1,-5 3 704,5 0 1,-6 3-1256,-1-3 1867,-5 9 0,-1-8 0,-5 8 0,-3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40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20419 5326 15660,'0'-6'-38,"0"-1"-849,0 0 1080,4-1 0,5 2 401,7-1 1,6 2 228,6-1 1,9-1-366,6 4 1,7 0-289,2 3 1,-22 0 0,-1 0 67,2-1 1,0 2-1,0 0 1,0 1-93,0-1 1,0 1-1,-2 1 1,0 0-18,0-1 1,0-1 0,-1 2-1,-1 0-352,23 0 0,-8 1 97,-7-4 1,-5 0 75,1 0 0,-7 0-417,-2 0 0,-2 0 259,-2 0 0,-2 0-1080,-1 0 0,-3 0 607,0 0 0,-5 1 684,0 2 0,-5 2 1,2 4-1</inkml:trace>
  <inkml:trace contextRef="#ctx0" brushRef="#br0" timeOffset="1">19059 6527 11427,'4'-9'929,"-1"1"-1468,3-1 0,-1 5 479,1-5 1,1 1 200,-4-1 1,4 0 123,-4-1 1,1 4 95,-1 0-128,-2 0 0,3-4 59,-4 1 1,1 3-51,2 0 1,-2 3 155,2-4-281,-2 5 0,1-5 31,1 4 0,-1-1 10,4 1 0,0 2-168,3-2 0,1 2-78,-1 1 0,4 0 11,3 0 0,3 1-124,2 2 1,0 3 33,4 6 1,0 0-82,3 3 1,3 2 5,0 5 0,0-2-193,-3 5 0,0 4 375,0 5 0,-2 2 11,-1 2 0,1 2 96,-4 0 1,0 2-115,-4-2 1,3 0 178,-2 1 0,1-1-94,-4-6 0,-3 2 141,0 2 1,-4-2-65,-3-2 0,1 1 139,-4-4 1,1 1-67,-4-1 1,0-2 159,0 2 1,0-2-79,0-1 1,-4-3-5,1 0 1,0-4-4,3 0 0,-3-5 601,0-4-291,0-1-316,-1-6 1,2-1-80,-4-4 1,2-1-271,-2-2 0,1-5-208,-1-5 1,-2-3-23,1 0 0,-1-2-43,-1 0 0,0-1 197,3 1 0,-2 0-133,2 2 1,1 0 53,-2 3 1,2 1 70,-1 3 1,2 3 227,4-1 44,0 5 137,0-2 1,4 12-77,2 5 0,6 4 121,0 5 0,4 2-156,-4 4 1,3 0 28,-2 0 1,3 0 0,0 0 0,-2-5-24,2-1 1,-5-6 62,2-4 0,-3-3-163,-1-2 288,1-3 1,-2-5 3,-2-2 0,1-4 120,-3-5 1,0 1-261,-1-5 1,-2 1-164,2-4 1,-1-1-89,1-1 0,-2 4 145,2-2 0,-2 6-754,-1-3 1,3 5 380,0-1 1,1 1-1049,-4 2 0,4 4 1335,2 2 1,2-2-1,2-1 1</inkml:trace>
  <inkml:trace contextRef="#ctx0" brushRef="#br1" timeOffset="2">19190 8827 7951,'4'-5'-1052,"-3"-1"960,2 3 496,-2 2-5,-1-7 0,0 6 279,0-4-45,0 4-206,0-7-283,0 8 16,0-3 1,-4 4-149,-2 0 1,-1 1-73,-2 2 0,1 7 70,-8 5 0,3 4-90,-6 2 1,2 3 99,-8 4 0,3 5-51,-3 5 0,5-1-185,-2 3 1,3-1 458,4 2 0,-2-2-67,5 5 0,2-2 48,4 1 1,4 3-115,-1-3 1,2 1 35,1 2 0,0-5-249,0 2 0,0-7 71,0-1 1,0-5-63,0 1 1,3-6 69,0 0 1,3-7 140,-2 0 1,3-2-36,-1-1 1,-2-1 12,-1-5 1,-1 1 314,1-1 0,-2-3-276,3 0-8,-3-4 0,-2 3-27,-3-5 1,-1 0-69,-4 0 0,0-5 60,-1-1 1,0-2-212,-2-1 1,0-2 74,-3-1 1,2-3-37,-2-3 1,2-1 37,-2 0 0,3-2-4,0-1 1,2 3 56,0 4 1,4 5-74,0 0 200,4 1-138,-2 8 441,12 9 1,-2 8-146,7 12 1,1 0 18,2-1 0,1 2-205,2 2 0,-1 2-122,1 1 0,3-5 5,0-5 0,-1-4 161,-2-1 0,0-5-332,-1-4 0,1-5 69,-1-2 0,-2-7-634,-1-6 0,0-3-130,0-6 0,-1 1-406,-5-1 1,0 0 1279,1 1 0,-1-9 0,0-2 0</inkml:trace>
  <inkml:trace contextRef="#ctx0" brushRef="#br1" timeOffset="3">19013 8706 8376,'-10'-14'0,"4"4"-107,0-3 0,3 3 233,-3 1 1,1 3 199,-2-1 0,-1 5-51,2-1 1,1 2-18,-2 1 1,1 0-136,-3 0 0,0 1 96,-1 2 0,0 2-143,-2 5 0,-2 3 112,-1 3 1,-3-1-40,3 4 0,-3-3-15,-1 6 1,1 1-6,-1-1 0,-1 5-137,-1 0 1,0 2 89,-4 6 0,3-1-299,-2 3 0,-1 4 265,-3 3 0,14-22 0,0 1 17,0 1 1,0-1 0,-13 20 33,2 1 1,-1-1 30,5 4 1,-1-5-37,3-1 1,4-3 24,-1-1 0,2 3 0,-2 1 0,2-1-14,1-3 1,2 2-136,-5 1 1,5 1 123,-1 3 1,0 0-84,0-3 1,5 2 69,-3-3 1,3 4-31,-2-4 1,3 1 42,-1-4 0,5 0 10,-1 0 0,-1 7-64,1-1 0,-3 1 34,3-7 0,0 1-154,3 3 1,-4-3 141,1 2 0,0-2-173,3 0 1,0 2 81,0 0 0,0 7-110,0-4 0,0 2 29,0-5 1,0-2 30,0 3 1,0 0 113,0 0 0,1-2-83,2-5 1,3 1 109,3-4 0,-3 0-91,0-3 1,-1-4 195,2-2 1,1-3-98,-2 0 1,-1 0 50,2-1 0,-2 0-118,1-3 1,1 3 212,-4-3 0,3 0-329,-2 0 0,-1-3 85,-3 0 0,0-1-37,0-2 0,0 0 55,0 1-20,0-5 1,-4-1-34,-3-4 0,2-1 66,-1-2 0,0-4-27,-4-5 1,1-2 5,0-5 0,-1-4-191,1-2 0,0-2 115,0 0 0,-1-6 73,1-1 1,3 2-31,0 1 0,0 3 235,0 3 1,-2 0-149,2 3 1,2 1 265,0 6-4,3 5-40,1 6 12,0 17 0,4-2-88,3 11 0,1 3 150,1 3 0,2 0-65,1 7 1,-2-2-38,3 1 0,0 2-57,0-2 0,2 1 25,-2 0 0,2-7-36,-2-3 1,-1-7 20,-3 1 0,1-11 309,-1-2-88,0-4 1,1-3-379,-1-2 1,0-6 103,0-7 1,4-3-1075,-1-2 1,5-3 527,-2-4 1,3 0-668,1 0 1,3 0-819,3 0 1901,2 0 0,3-1 0,0-2 0,0-1 0,3 2 0,2 3 0</inkml:trace>
  <inkml:trace contextRef="#ctx0" brushRef="#br1" timeOffset="4">19646 11359 8396,'-4'-9'-15,"-1"0"1,-1-1 152,3 1 0,6 4 13,4 2 1,9-1 114,6 0 1,5 1-94,4 3 0,3 1 38,6 3 1,4-2-367,5 4 1,-22-3-1,-1 0 257,3 1 0,1 1 0,1 0 0,0 0 10,3-1 1,1 1 0,-1-2 0,2 0-51,1 1 0,0-2 0,-1 0 0,-1-2 36,-1 2 0,0 0 1,-1-2-1,-1 1-117,-1-1 0,0 0 0,0 0 0,-1 0 39,23 0 0,-8 0-32,-14 0 1,-8 0 45,-4 0-333,-5-5 440,-8 4 0,-7-3-16,-9 4 0,-7 0-496,-8 0 1,-7 0 141,-5 0 0,-10 4 96,19-1 1,0 1 0,0 0 0,0 0 77,-1 0 1,-1 1 0,0 0 0,-1-1-30,0 1 0,0 0 1,-1-1-1,-1 1 11,-1 0 1,0-1 0,0 1-1,0 0-84,-1-1 0,-1 1 0,3 0 1,0-1 125,0 1 1,1 0-1,1-1 1,1 1-18,1 0 1,2-1 0,-19 5 295,9-3 0,9 1 57,13-4-106,5 4 0,15-6-52,11 2 0,8-1 125,10-2 1,6-4-100,-14 3 1,1-1 0,2-1 0,0-1-254,5 1 0,0 0 0,3-1 0,1 1 245,2 0 1,0-1 0,3 0 0,0 0 1,4 1 0,-1 0 1,1-1-1,1 0-352,3-1 1,0 0-1,-2 2 1,-1 0 258,-2 0 1,-2 0-1,-3 1 1,-1 1-80,-2-2 1,-2 0-1,16 0 85,-8-4 1,-19 4-599,-6-3 0,-10 3-936,1-3 1454,-3-1 0</inkml:trace>
  <inkml:trace contextRef="#ctx0" brushRef="#br0" timeOffset="5">18724 8557 16931,'-9'-7'-2569,"-1"1"2319,1 0 0,1 0 332,2 0-128,-3 4 0,4-3 231,-4 5 0,3 0 500,0 0-390,-1 0 1,-2 0-260,0 0 0,-1 0 126,1 0 0,0 4 186,-1-1 0,-2 4-179,0-1 0,-6 2 63,-1 2 1,0 0-153,-6 2 0,0 3-213,-3 4 1,-1-1-183,-2 1 1,1 4-1,-4 1 1,0 7 0,-3 3 0</inkml:trace>
  <inkml:trace contextRef="#ctx0" brushRef="#br0" timeOffset="6">18026 8910 21591,'-19'7'-301,"1"-1"1,3-4 114,3 1 1,1-1 66,2 1 1,1-1 92,2 5 1,-2-4-294,5 3 0,-3-3 126,3 3 1,-4 3-57,0 4 0,-1 3-366,-1 0 0,-2 2-117,-1 0 0,-2 5 37,-5 2 0,0 2-144,1 1 1,-2-1-234,-2 1 718,-1 5 0,-1 0 0,1 4 0</inkml:trace>
  <inkml:trace contextRef="#ctx0" brushRef="#br0" timeOffset="7">17383 9618 11052,'-9'0'0,"0"0"-517,-1 0 1,1 3 344,0 0 0,3 5 259,-1-2 0,1 3-83,-3 3 1,0 0 5,-1 3 0,1 1-40,0 3 1,-4-1 13,1 1 1,-4 2-64,4 1 1,-4 0 89,4-3 1,-5 0-307,2 3 1,1-1 281,2 3 0,-2-3 0,-1 2 0</inkml:trace>
  <inkml:trace contextRef="#ctx0" brushRef="#br0" timeOffset="8">16918 10261 13993,'-9'4'-183,"-1"-3"-115,1 2 1,3 2 278,-1 1 0,4 1 68,-3 0 1,4 4-229,-1-2 0,-1 3 235,1-3 0,-1 1-95,1 3 0,0-3 32,-3 3 1,3 0-131,-3-1 0,0 2 62,-4-2 0,1 2-41,0 1 1,-2 2 91,-1-5 1,1 5 43,-5-2 0,4 3 32,-4 1 1,4 0-21,-4 3 0,5 2 0,-3 4 0</inkml:trace>
  <inkml:trace contextRef="#ctx0" brushRef="#br0" timeOffset="9">16611 10829 10789,'-13'0'-119,"1"0"1,-1 0 6,4 0 0,3 3 200,0 0 1,2 4-277,-2-1 0,4 2 65,-1 2 1,-1 2 195,1 1 0,-1-1-68,1-3 1,2 4 58,-3-1 1,0 4-164,1-4 0,-1 5 0,1-2 1,1 3-192,-4 0 1,3 1 207,-4 0 0,1 2 84,-3 1 1,0 8-1,-1-1 1</inkml:trace>
  <inkml:trace contextRef="#ctx0" brushRef="#br0" timeOffset="10">16331 11452 13796,'-21'6'-186,"-1"-3"0,3-1 270,4 1 1,3 3-156,0 6 0,2 0-233,0 3 0,4 1-281,0 2 1,3 1 265,-4 0 1,4-2 8,-3-1 1,4 0-695,-1-3 928,2 3 1,-3-5-1,-1 2 1</inkml:trace>
  <inkml:trace contextRef="#ctx0" brushRef="#br0" timeOffset="11">16108 11173 17548,'-15'1'-236,"3"2"1,6 8 54,3 7 0,-2 7 51,2 9 0,-1 5 89,1 11 0,2-23 0,0 1-2,-2 1 0,0 1 0,0 0 0,1 1 181,-1-3 1,-1 0-1,1-1 1,-1-1 1,1 17 1,0-4-29,3-8 0,1-2-342,2-10-15,-2-3 398,7-6-404,-2-5 1,0-4 658,0-4 0,0-7 426,4 0 0,2-4-616,0 1 1,5-2 169,-2 2 1,4-3-196,3 0 0,-3 3 96,3 0 0,2 2-367,1-1 0,3 1 253,3-1 0,1 6-850,2 3 1,1 2 468,-4 1 1,8 8 0,0 2-1</inkml:trace>
  <inkml:trace contextRef="#ctx0" brushRef="#br1" timeOffset="12">16220 12309 7758,'-5'-5'-1246,"4"0"1093,-2 1 143,2 3 354,1-3-301,0 0 286,0 3-49,0-7-62,4 3 5,2 0 10,3-4 0,-1 7-59,-2-4 0,3 4-58,-3-1 1,-1 2 127,1 1-116,0 0 1,4 0-181,-1 0 1,0-3 29,1 0 1,-1-1 36,0 4 0,2 0-49,1 0 0,-1-3 86,5 0 0,-4-4-34,4 1 1,-1-2 7,4-2 0,0 1 20,-1 0 0,4-2-8,0-1 1,-1 0-75,-2-3 1,0 3 45,-1-4 1,0 4-6,-3-4 0,2 5 26,-5-2 0,4 0-3,-4 0 0,2 1 34,-2 3 1,-2-2-44,3-1 0,-2 2 83,2-3 1,-2 2-64,5-2 1,-4 3 52,3-2 1,-2-2-57,2 2 1,1-5 0,3 2 1,-2-2-37,-1 2 0,1-3-3,-1 3 0,1-3-13,2-1 1,0 2 43,-1 1 1,-2 0 13,-1 3 1,0-2-29,0 2 1,3-2 39,-3 2 1,0 0-34,0 0 0,-2 2 3,2-4 0,-2 3 3,2 0 0,0 0 12,0 0 1,3-1-62,-3-3 0,0 2 49,0 1 1,1 0-73,2-3 1,1-1 57,0 1 0,-1-2-44,1 0 1,0 2 36,-1 1 0,1-1-1,-1-2 1,0 3 7,-2 3 0,1-2 0,-1 2 0,3-4 1,0 4 0,3-4-6,-4 4 0,1-4 62,3 0 1,0 2-56,0-2 0,1 2 118,-1-2 1,-2-2-88,5 3 0,-4 0 0,1 0 1,-3 3-46,0 0 0,-2 2 44,-1 0 0,0 1-95,-3 0 1,-1 1 81,-2 1 0,-1 0-83,0 4 0,1-4 62,-1 1 1,0 0 4,0 0 0,1 1 14,-1-1 1,5-3 5,1 3 0,0-1 4,0 1 0,1-2 9,2 1 0,-2-1 91,-1-1 1,0-1-100,0 1 1,3 3-12,-3 0 0,-1 1 20,-2-2 1,2 2 7,-2 2 0,1 1-46,-4-4 0,0 4-117,0-1 1,1 2 104,-1 1 0,1-1-8,3-3 0,-3 2 23,3-4 1,0 3-11,-1-3 0,6 3-14,1-3 0,-1 2 21,4-2 0,-2 1-26,-2-1 1,1-2 17,0 1 0,-1 0-3,1 1 0,-1-1-70,1 4 1,-3-5 62,-1 2 1,-3 1-74,4-1 65,-5 4 0,4-6 129,-3 5 0,-5-1-122,3 1 1,-3 2 147,2-2 0,1-1-57,-1 1 1,-3-3-33,0 2 0,1 0 7,2 1 0,0 2-2,1-2 0,-1-1 63,0 1 0,-3-3-58,1 2 1,2 0 89,3 1 1,1-1-97,-4-2 1,0-1-75,1 4 1,0-5 35,2 2 1,-2 1-9,-1-1 0,-1 3-208,-5-4-148,5 5 0,-7-3-2150,2 2 1298,-2 2 1197,-1-3 0,-4 12 0,-1 3 0</inkml:trace>
  <inkml:trace contextRef="#ctx0" brushRef="#br0" timeOffset="13">18752 10475 12007,'-6'0'-2034,"0"0"2456,4-4 0,-2 3-331,8-3 0,1 3-513,4 1 1,5 3 560,1 1 1,4 3-16,2-1 0,0-1-51,4 1 0,0 0-126,3 0 1,3 2 60,0-2 1,0 2 128,-3-2 0,-3 1-46,-1-4 1,-4 3-1,-1-3 0,-5 1-223,-5-4 183,-3 4-33,-2-3 144,-4 3 0,-4-4-88,-3 0 0,-4 3-66,-1 0 0,-2 4 64,2-1 1,-3 6-84,-3 0 1,-1 5 6,0-2 0,1 3-175,-1 1 0,-1 2-148,-1 1 0,1 3 85,-2-3 0,6 0-386,0 0 1,5-2-61,-1 1 688,1-1 0,2 3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54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9767 14348 8518,'-12'0'0,"-1"0"73,2 0 139,5 0-243,2 0 468,4 0 0,11 0-173,4 0 0,6 3 268,1 0 0,3 3-191,6-2 1,2 0-86,4-1 1,5-1-289,5 4 1,-19-4 0,2-1 159,2 2 0,1 0 1,3-1-1,0-2-267,-1 2 0,1 0 0,2-2 0,1 1 338,2-1 0,-1 0 0,1 0 0,-1 0-60,-1 0 0,-1 0 1,-1 0-1,-1 0-140,-5 0 0,0 0 0,-3 0 0,0 0-606,21 0 0,-6 0 278,-6 0 0,-8 0 94,-7 0 1,-7 3 570,-2 0-300,-7 0 1,-3-2 608,-6 2 0,-4-1-621,-9 4 0,0-3 114,-9 4 1,0-2-273,-3 1 0,-4 2-228,-2-2 0,-3-1-9,-4-2 0,-1 1-216,-5-1 0,-1 0 397,-5-3 0,26 0 1,0 0-111,-4 0 1,0 0 0,0 0-1,0-1 304,-1-1 1,-1 1 0,-2 0 0,0 1-85,0-2 1,-1 1 0,2 0 0,0 1 181,1 0 0,1 0 0,3 0 1,2 0 1,-20 0 1,9 0 253,7 0 0,7 1 394,5 2-241,9-2 0,7 3-277,6-4 0,11 0 162,7 0 1,9-1 81,4-2 1,12 2-269,-20-1 1,1 1-1,2 0 1,1 1-158,2 0 0,1 0 0,1-2 0,1 1 74,1-1 0,0 1 1,1-1-1,1 0-135,2 2 1,1 0 0,-1 0 0,-1 0-26,3 0 0,0 0 0,-1 0 0,0 0-25,-3 0 1,-2 0-1,1 0 1,-1 0 5,-3 0 1,-1 0-1,20 0 85,-9 0 0,-12-1-84,-9-2 0,-10 1 30,-2-4 1,-8 3-346,-2-3 0,-5 4 152,-8-1 0,-5 2-2558,-7 1 2772,-2 0 0,-5-5 0,-1 0 0</inkml:trace>
  <inkml:trace contextRef="#ctx0" brushRef="#br0" timeOffset="1">7281 15530 8099,'-5'5'-747,"2"-4"1455,6 2 0,3 1-240,7-1 0,5 0-196,7-3 0,2 0-7,1 0 0,4 0 10,2 0 1,8 0-346,8 0 0,0 0 162,-21 0 0,1 0 0,-1 0 0,1 0 13,2 0 0,1 0 1,1 0-1,0 1-10,0 1 0,0-1 0,1 0 0,-1 0-299,-2 2 0,1 1 0,1-2 0,0 1 237,0 0 1,0 0 0,4 1 0,-1-1-64,-1-1 0,-1-1 0,2 2 0,-1 0 33,-2-1 0,0 0 0,0-1 0,-1 1 37,3-2 0,0 0 0,0-1 0,1 1 64,0-2 1,1 1 0,-2 0 0,0 1-53,-3-2 0,-1 0 0,2 0 0,0 0 11,1 1 0,-1-1 0,1-1 0,0 0 6,-2 1 0,-1 1 0,2-2 0,-2 0 12,-2 1 0,-1 1 0,3-1 0,0 0-139,-1 2 0,0 0 0,0 0 0,0 0-71,-1 0 1,-1 0 0,22 4 71,-7-1 0,-1 3 74,4-3 0,-1 4 48,1-1 1,-4 3 11,1 0 1,-1-4-16,4-2 1,-1-2 41,1-1 0,-2-1 31,-1-2 0,0-2-277,-3-4 0,2-1 38,-2 1 0,-5 0-918,-5-1 1,-2 5 788,-1 2 1,-1 3 232,-3 3 0,2 3 0,-4 5 0,-1-2 0,-2-2 0</inkml:trace>
  <inkml:trace contextRef="#ctx0" brushRef="#br1" timeOffset="2">11136 15670 11677,'-21'-1'-490,"2"-2"0,1-2 589,9-4 0,-2-1-28,8 1 1,4 1 37,5 1 1,8 3 349,4 4 1,6 0-158,7 0 0,12 0 43,9 0 1,-21 0 0,0 0-639,6 1 1,1-2-1,5 0 1,2-2 371,-10 1 0,2 0 0,0 0 0,1-1 1,2 1-1,0-1-340,5 0 1,1-1 0,0 1 0,2 0-1,1 0 1,0 0 289,-10 1 1,1-1 0,0 1 0,-1 0-1,12-1 1,-1 0 0,0-1-273,1 1 0,0 0 0,-1 0 0,-1 0 0,-2 0 0,1 0 285,0 0 1,0-1 0,-1 1 0,-1 1 0,0 0 0,-1 0-125,1 0 0,0 0 1,-1 0-1,-5 1 0,0 1 1,-1-1-97,-1 0 0,-1 0 0,0 0 0,10 0 1,-2 1-220,-6 0 1,-1 0 0,-4 0 0,-1 2 358,-5 1 1,-1 0 0,16 3-1322,-12 7 0,-7 1 1359,-9 2 0,3 1 0,-4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57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12765 7868 17780,'3'-10'-1376,"0"1"1,5 4 1767,-2 2 1,2 2-195,1 1 0,4 0 3,-1 0 0,6 3-102,0 0 1,5 3 98,5-3 0,3 0-55,0-3 1,9 0 29,0 0 0,4-4-51,3-2 0,-21 2 0,1-1-65,-1-1 1,0-1 0,3 2 0,-1-1 107,-1-2 1,-1 0-1,25-4 26,-2-4 1,1 4 66,-3-3 0,-3 6-43,-7 0 0,-2 3-162,-1 0 1,-1 0 94,1 3 0,-2 2-249,-4-2 0,-3 2 74,0 1 0,-2 3-139,2 0 0,-5 3-58,-5-2 0,1 2-14,3-3 1,0 4 291,3-1 1,-1 0-212,3 0 0,1-3 87,3 3 0,3-4 35,0 1 1,1-2 64,-1-1 1,-1 0 74,5 0 1,-2 0 91,1 0 1,1 0-25,-4 0 1,4 0 28,-1 0 0,2 1-64,2 2 1,-4-2-33,0 3 1,-1-3-67,1-1 0,1 0 14,-4 0 0,0 3-119,-3 0 0,0 1 44,0-1 0,-3-2 14,0 2 0,-4-1-22,0 1 0,3-1 3,1 5 1,-2-5 14,-2 1 1,3-1-17,1 1 0,0-2-2,3 2 0,-2-1 61,5 1 0,-1-2 43,1 2 0,-1-2-18,4-1 1,0 0 10,3 0 1,-3 0 23,1 0 1,-1 4-66,3-1 0,-4 1 10,-2-1 1,1-2 10,-1 2 0,0 1-17,-3-1 1,0 3-51,0-2 1,-3-1 63,0-3 0,-4 3-74,4 0 0,-3 0 97,3-3 1,-3 3-36,2 0 1,-2 0 47,3-3 0,-1 0-36,1 0 0,1 0 23,-1 0 1,3 0-19,3 0 0,-5 0 14,2 0 0,-2 0-2,2 0 1,0 0-12,0 0 1,0 0-50,0 0 0,-2 1-19,-1 2 0,5-2-32,-2 3 1,1-3 52,-4-1 1,1 0 7,-4 0 0,2 0 124,-2 0 0,0 0-124,-3 0 1,-1 0 45,1 0 1,-1 3-108,1 0 0,0 0 66,-1-3 0,4 0 61,0 0 1,3 3-91,-4 0 1,2 0 5,-1-3 1,-2 0 32,5 0 1,-1 0-18,1 0 0,1 0 13,-5 0 0,4 0 77,-3 0 1,6 0-37,-3 0 1,4 0-39,-4 0 1,1 0 121,2 0 0,2 0-21,-2 0 1,2 1-183,-5 2 1,2-1-35,1 5 0,0-1-63,0 3 0,-4-3 52,-3 1 1,2-1-89,-1 3 0,2-1 31,-6-1 1,3 1-67,-5-2 0,1-1 56,2 1 0,-1-2 68,1 2 0,0-3 64,-1 3 1,-2-4 190,-1 1-85,1-2 215,-2 3-210,4-3 1,-7 4-61,5-5 449,-5 0-350,7 0 0,-7 0 123,5 0 281,-1 0-410,0 0 0,5 0 326,-1 0-327,2 0 1,0-4 157,1 1 0,4-1-154,-1 1 0,2 2-75,1-2 0,1 1 78,2-1 1,-1 2-177,4-2 0,-3 1 139,3-1 1,0 1-135,3-1 1,2 1 95,1-1 0,-2 2-256,3-2 1,1 1 207,1-1 0,1 2 9,2-2 0,-4 2 11,4 1 1,-1 0-17,1 0 0,2 0-31,2 0 1,-3 0 34,3 0 0,-3 0-33,0 0 1,4 0 43,1 0 1,-1 0-301,-1 0 1,-3 0 299,0 0 1,1 0 17,1 0 1,-2 0 28,-1 0 0,1 0-34,-4 0 1,4 0-32,3 0 0,-6 0 35,3 0 1,-3 0-46,3 0 0,3 1-7,-23 0 0,-1 1 0,25-1-22,-2 2 1,-1-2 42,-1-1 1,0 3-32,3 0 1,-2 0 22,5-3 1,-4 1-11,0 2 1,-1-1 14,-1 1 1,-2 1-31,-1-1 0,0 0 130,-4-3 0,7 3-95,-4 0 0,2 0 3,-5-3 1,0 1 18,3 2 0,-1-2-205,2 3 1,0-3 198,-3-1 1,2 0 24,-2 0 0,1 0-59,-5 0 1,1 0 51,-7 0 0,1 0 26,-5 0 0,0 0 165,-2 0 0,-2 0-174,-4 0 0,2 0 264,1 0 1,0 0-311,-4 0 1,1 0 77,0 0 0,-2 0-80,-1 0 1,3 0 29,-3 0 0,4-4-119,-5 1 0,2 0-186,-2 3 0,3 0 92,-3 0 1,0 0-75,0 0 0,-3 0-94,0 0 0,1 1-412,0 2 1,-4-1-1479,-3 5 1901,-4 3 1,-6 5 0,-6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58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14301 3156 9078,'0'-9'-700,"2"-3"550,1-1 1,-1-2 201,4 2 0,1 1 19,6 3 0,-2 2 132,4 1 1,2 4-133,5-1 1,2 2 8,3 1 1,2 0-87,2 0 1,3 0 79,3 0 0,4 0-146,3 0 0,1 0-285,2 0 1,4-1 368,-23-1 0,0 1 1,2 0-1,1 1-6,3-2 0,1 1 0,-2 0 0,0 1-234,1 0 1,0 0-1,-1 0 1,0 1 195,0 0 0,-1 1 0,0 1 0,0 2 44,0 1 0,1 0 0,-4 2 0,1 0-40,1-2 0,0 0 0,-2 2 0,0 1 31,-1-1 1,0-1 0,0 2 0,1 0 14,0 1 1,0-1 0,0-2-1,0 0-17,2 0 1,0-1 0,-1-1 0,-1 0 76,2 0 1,1-1-1,-3 1 1,2 0-18,1-1 0,1 1 0,-2-2 0,0 0-16,1 0 1,1 0 0,0 0 0,-1 0 29,-1 2 1,0 0-1,2-1 1,0 0-41,0-1 1,0 0 0,0 1-1,1 1 72,-3-2 0,0 0 0,0 1 0,1 0-53,-1 1 1,0-1-1,1 0 1,-1-1-182,-1 0 1,-1 0 0,0 0 0,0 0 173,-2 1 1,-1 1 0,1 1 0,0 1-45,22 5 0,-22-5 1,-1-1-130,24 3 0,-1-1 187,-2-2 0,-1 3 28,1-3 1,-1-1-25,-3 1 0,-1-4 142,-1 1 0,-3-2-76,2-1 1,1 0 164,-4 0 0,2 0-225,-5 0 1,2 0 14,-2 0 0,1-3 354,-4 0 0,-4 0-593,-5 3 0,-3 1-243,0 2 1,-1 2 4,1 5 0,-3 0-1674,-1 2 2065,1 3 0,2-1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59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7858 12216 8440,'-8'-4'0,"2"-3"0,2 2-301,4-1 317,0 4 1,5-5 5,4 4 1,2 0 165,4 3 1,4 1 20,2 2 1,6-2-45,1 2 0,1-1-6,5 1 1,5-2-218,4 2 1,4-1 223,2 1 0,2-2-307,-25 1 1,1-1-1,1 0 1,0 0 227,-1-1 1,1 0 0,2-2 0,0 0-62,3 1 1,0-1 0,-2-1 0,0-1 32,0 1 0,0 0 1,0-2-1,1-2 2,2 1 1,0 0 0,1 0 0,0 0 6,0 1 0,1 0 1,-3 1-1,0-1 1,-2 0 0,0 1 0,0-1 1,0 0-1,2 1 0,-1-1 0,2 0 1,0 1-8,-2-1 1,1 0 0,0 2 0,0 0-70,-3 0 1,-1 0 0,0 2 0,0 0 46,-2 0 1,-1-1 0,0 0-1,0 0-244,21-1 0,-4 0 115,-8 3 0,0 0-95,-4 0 0,0 0 87,-3 0 1,-5 0 22,-5 0 0,0 0-124,-6 0 1,1 3-87,-4 0 0,0 1-191,1-1 0,-4 2-477,0 4 1009,-4 1 1,2-5-1,-4-1 1</inkml:trace>
  <inkml:trace contextRef="#ctx0" brushRef="#br0" timeOffset="1">18678 11378 8491,'-38'9'-13,"2"0"12,2 1 185,2-5 0,1-1 107,0-4 1,-4-2-112,1-4 0,-2 0 94,2-7 1,-2-2-514,2-4 0,-6-4 409,-4-5 0,2-1-301,20 14 1,0-1 0,-17-18 201,19 14 1,0 0-1,0-1 1,1-1-100,0 0 1,1-2 0,1-1-1,2 0-153,0 0 1,2 1-1,-10-23 67,8 4 1,1-1-25,5-2 1,5 3 23,4 3 1,11-2 68,8 2 1,-5 17 0,1 1 50,0-2 1,1 1-1,1 0 1,2 1-130,1-2 1,0 1 0,3-1 0,0 1 164,1 1 1,2 1 0,1 0 0,0 0 96,1-1 1,0 0 0,-2 3 0,0 1-140,0 0 1,1 2-1,-3 0 1,0 1 72,23-7 0,1 4-309,1 6 1,-2 6 158,-1 3 0,-2 6-58,-4 3 1,-1 6 47,5 4 1,-8 2-26,1 4 1,-2 2 57,3 4 1,1 3 36,-2 0 1,-3 4 86,-9-1 1,0 4-106,-6 2 1,0 2 149,-6 5 1,-1-4-68,-3 1 0,-3-1 69,-3 4 0,-2-2 155,-1-1 0,0-3-174,0-4 1,-4 1-69,-3-1 0,-1-1 116,-1-2 1,0-2-27,-1-4 0,-3 0-58,-3 0 1,-1 0 134,-2 0 1,-3-1-90,1-2 1,-8 1 89,1-5 0,-6 4-145,-1-3 1,0 0-5,1-4 1,-2-3-16,2-3 1,-1-3-199,0-2 1,0-3-541,4-4 0,-1 0 310,1 0 1,2-4-517,-2-3 1,2-2 64,1-3 845,0-3 0,5-2 0,1-3 0,2-3 0,2 1 0,-1 2 0</inkml:trace>
  <inkml:trace contextRef="#ctx0" brushRef="#br0" timeOffset="2">18501 10419 8087,'-10'0'-1010,"4"-3"1005,0 0 1,3 0 475,-3 3 0,3 4-20,-4 2 1,-3 7-162,-6 6 0,2 2 121,-2 7 1,1 0-153,-4 9 1,0-1-427,-3 7 1,5-3 139,-1 0 1,5-3-206,1-3 1,2-1-10,0-6 1,5-7-295,2-4 0,3-9 24,3-4 1,2-2 199,5-1 0,2-5-238,0-4 1,2-6 548,-2-7 0,3-1 0,3-5 0</inkml:trace>
  <inkml:trace contextRef="#ctx0" brushRef="#br0" timeOffset="3">18473 10400 8433,'5'4'441,"0"6"14,-2 5 0,5 7-281,5 3 1,2 6-176,-2 3 0,3 3-248,0 4 0,1 0 372,2 2 1,-3-2-395,-1-7 1,-4-3 162,2-6 1,-4-3-330,-3-3 0,0-4-583,-3-3 1020,-2-2 0,-5 0 0,-7-1 0</inkml:trace>
  <inkml:trace contextRef="#ctx0" brushRef="#br0" timeOffset="4">18408 10745 8536,'-13'-6'-485,"1"-1"1,-3 1 896,6-3 330,2-1 1,14 2-657,2 2 1,8-1 41,1 4 1,2 0-837,5 3 1,1 0 124,5 0 1,-1 1 582,4 2 0,0 2 0,3 4 0</inkml:trace>
  <inkml:trace contextRef="#ctx0" brushRef="#br0" timeOffset="5">21033 11350 8269,'-9'3'-7,"0"0"1,-1 1 111,1-1 1,-3-2 572,-1 3 0,-3-3-197,0-1 1,-3 0-30,-2 0 1,-7-3-173,-6-3 0,1-1-41,-2-8 1,1-1-173,-3-3 1,-3-3 22,-1-3 0,4-3-705,3-3 0,1-6 603,16 15 0,0 0 0,-1-2 0,1-1-392,1 1 1,0-1 0,3-1 0,0-1 202,1 2 0,2 0 0,2 0 0,0-1-359,-4-21 1,6-4 227,3 8 1,7-1 143,5 3 1,10 3 42,9-2 1,-11 19 0,2 1 122,2 1 1,1 1 0,1-2 0,1 2 16,0 2 1,1 1 0,1-1-1,1 1 150,2 0 1,1 2 0,0-2 0,-1 0 80,0 0 1,1 2 0,1 1 0,0 2-92,-3 3 1,0 2-1,0 0 1,-1 0-51,-1 2 0,1 0 0,23 1-72,0 8 0,-4 5-23,-9 7 1,-1 5-113,-2 2 1,1 6 132,-4 3 1,-3 2-119,-3 1 0,-3 5 105,3 1 1,-8 2-280,2-2 0,-7 3 245,1-3 1,-3 3 274,-1 0 0,0-6-77,-3-3 1,-1-3 199,-2 0 0,-2-1-217,2-2 1,-9-2 19,-3 2 0,-7-5-41,1-1 0,-4 0 34,-3 3 0,-1-5 188,-5-1 0,0-5-96,0-2 1,-5-2-446,-5 2 1,0-3 97,-5 0 0,2-3-133,-2-3 1,-2-1-51,-4-5 0,5 0-264,1 0 1,4-5-309,1-1 1,2-2 461,2-1 1,6-4-771,6 1 1160,3-5 0,3 6 0,1-5 0,-1 1 0</inkml:trace>
  <inkml:trace contextRef="#ctx0" brushRef="#br1" timeOffset="6">20763 10670 8972,'0'-5'-1809,"0"1"2948,0 4-694,0 12 0,0-3-141,0 9 1,1 3-169,2 4 1,-2 3-197,2 3 0,0 5-288,0 4 1,-2 7 30,2-4 1,-2 1-186,-1-7 0,3-4 248,0-2 0,3-4-380,-3-5 634,5-5 0,-3-7 0,4-1 0</inkml:trace>
  <inkml:trace contextRef="#ctx0" brushRef="#br0" timeOffset="7">20754 10745 8554,'-1'-16'-744,"-2"1"1,2-1 490,-2-2 0,2 2 225,1 1 0,1 3 199,2 0 1,2 1-158,4 2 1,1 1 205,-1 2 1,0-2 2,0 5 0,2 0 146,1 3 1,0 0-217,3 0 1,-2 4-31,2 2 0,-3 3-190,4 0 1,-5 3 133,2 1 0,-4 2-182,-3-2 0,2 2 124,-5-2 1,0 2-75,-3-2 1,-4 2 49,-3-2 1,-1-1-21,-1-3 0,-4 1 15,1-1 1,-5-1 6,2-2 0,0 2-142,0-5 0,2 0 148,-2-3 1,4 0-349,-2 0 186,3 0-14,5-4 1,2-1 118,6-5 1,6 4 28,6 0 1,6 3 54,1-3 1,4 3 166,-1 0 0,1 2 25,2 1 0,-1 4-143,-2 3 0,1 4 61,-4 1 0,-5 5-55,-4-1 0,-4-2 210,-3 2 0,-4-4-7,-8 3 0,-4-2 129,-9 2 1,-1-3-251,-1 0 0,0-2-30,-4-4 0,4 1-514,-4-4 1,5 1 235,1-1 0,1-2-261,2 2 1,2-2 119,-2-1 292,9 0 0,-5-8 0,6-2 0</inkml:trace>
  <inkml:trace contextRef="#ctx0" brushRef="#br0" timeOffset="8">23538 11359 8416,'-3'6'-165,"0"1"1,-5-5 448,2 1 1,-2 1 595,-1-1 1,-4 3-272,1-3 0,-9 4-24,-1-4 0,-4 0-118,-1-3 0,-6 0-136,-1 0 1,-6-1-245,-3-2 0,0-7-122,0-5 1,3-3-23,0 0 1,-1-6-38,0-4 0,1-1-94,3-5 1,4-1 32,2-6 0,16 20 0,1-2-70,-1-3 0,2-1 0,1 2 0,1 0-200,1-2 0,1-2 1,0 3-1,1-1 257,1-1 0,1 0 1,1 0-1,1-1-259,0-1 1,2 1-1,1-21-17,1 1 0,8 7 166,8 2 1,6 1 260,6-2 1,8 7 114,-14 17 1,0 0-1,1 2 1,0 1-68,2 1 1,0 1-1,1-1 1,0 0 44,2 2 1,0 1 0,-1-1 0,0 2 29,0 2 0,-1 2 0,1-2 0,0 2 95,23 2 0,-24 2 0,0 0 66,24 4 1,-1 7-118,-6 9 0,2 4-202,-5 5 1,0 4 43,-2 2 1,-4 3-59,-17-17 0,0 1 0,12 18 77,-1 4 0,-14-20 0,0 1-18,-1 1 1,-1 0-1,-1-1 1,-1 0 121,9 20 1,-1 0-5,-6-4 1,-1 3 214,-4-6 0,-3 2-86,-4-4 1,-4 1 258,-3 1 0,-6 3-124,-6 1 0,-4-4-41,-4-3 0,-2 0-139,-2 3 1,-7 0-109,17-20 1,-1 0 0,0-1 0,-1 0-212,-20 12 1,-4-4 127,1-3 1,21-11 0,0-1-185,-1-1 0,-1-1 0,-22 6 34,5-7 0,0-2-630,3-4 0,-1-4 107,5-2 0,3-3-380,9-4 0,0-4 647,6-5 1,0-7-687,6 1 1088,5-6 0,1 4 0,4-4 0,3-2 0,5 0 0,5-1 0</inkml:trace>
  <inkml:trace contextRef="#ctx0" brushRef="#br1" timeOffset="9">23296 10773 10099,'-3'-15'-283,"0"3"1,-1-2 317,4 2 0,0-4 104,0 4 1,4-4 6,-1 4 1,0-3-39,-3 2 0,0-2 160,0 2 1,-1 1 62,-2 2 0,-3 1-126,-3 0 0,-4 4 31,-3 2 1,-1 3 0,-2 3 0,0 3-30,1 6 1,-4 1-26,0 5 1,4 0-235,2 7 1,5-4-127,-2 4 0,3 0 134,1 3 1,3-3-111,3 0 1,2-5 44,1 2 0,0-2-324,0-2 1,4 1 60,3 0 1,4-4-99,1 1 1,6-4-49,1 4 0,0-5-854,6 1 1372,0-1 0,3 2 0,0 2 0</inkml:trace>
  <inkml:trace contextRef="#ctx0" brushRef="#br1" timeOffset="10">23622 11201 8879,'-13'0'160,"1"0"-251,4-4-525,3 3 1,5-2 610,0 6 1,5 2 0,0 4 0</inkml:trace>
  <inkml:trace contextRef="#ctx0" brushRef="#br1" timeOffset="11">17476 9730 20795,'-9'-14'-3277,"-3"3"1638,-1-5 1,2 5 209,5-1 1,-3 1 1251,3 2 0,1 0 256,-1-1 1,3 1 148,-3 0 1,3 3 456,0-1-1223,2 1 1745,1-3 216,0 4-1022,0 1 1,3 9-156,1 4 0,3 6 57,-1 6 1,-1 8-9,1 8 0,0 10-157,-3-20 1,0 2-1,1 2 1,0 1-404,-1 5 0,0 0 0,1 4 0,1 0 331,-1 7 0,1 0 0,-2-13 0,0 1 0,0 0-348,0 2 1,0 0-1,0 1 1,1 2-1,-1 0 1,1 1 313,0 1 0,0 1 0,0-1 0,0-1 0,-1 0 0,0 1 122,0-1 0,0 1 1,0-1-1,0-3 0,0-1 1,0 0 7,-1-2 1,0 0 0,0 0 0,2 15 0,0-1-66,-1-2 1,0 0 0,1-5 0,-1-1-119,-1-3 1,-1-1-1,1-2 1,-1-1 131,-1-4 0,0 0 0,2-3 0,-1 1-119,1-3 0,-1 0 0,4 15 102,-2-4 1,-1-8 208,4-7 1,-3-5-761,3-8 0,-3-3 341,4-3 1,-2-3 101,1-3 0,3-7 880,1-5 1,-1-7-763,3-3 1,-1-6 0,-2-2 0</inkml:trace>
  <inkml:trace contextRef="#ctx0" brushRef="#br1" timeOffset="12">17579 9590 18506,'9'-9'1638,"1"0"0,2 0 0,0 3 0,9 2-1275,1 4 0,5 0-708,4 0 0,3 4-157,6 2 0,-1 3-289,5 0 0,-1 2 489,4-1 0,4 1 253,-25-7 0,0-2 1,4 0-1,-1 0-350,2 0 1,0-1 0,1 0 0,1-1-40,-1 0 1,1 0-1,2 0 1,1 0 365,0 0 1,0 0 0,2 0 0,0 0-234,-1 0 1,1 0-1,-1 0 1,1 0 343,2 0 0,1 0 0,-1 0 0,0-1 68,2 0 1,0-1 0,-2 1 0,0 0 23,-1-2 1,0 0 0,0 1 0,1 1-30,1-2 1,-1 0 0,-2 1-1,-1 2-55,1-2 1,-1 1-1,-3 0 1,-1 0-133,0 1 1,-1 0-1,0 0 1,-1 0 141,1 0 1,-2 0 0,-2 0 0,-1 0-22,3 0 1,-1 0-1,0 1 1,0 0-6,1 0 0,-1 1 0,1-2 0,0 2-121,0 1 0,-1 0 0,0-1 0,-1 1 51,2 0 1,-1 0 0,0 1 0,0 0-65,0-3 1,1 1-1,-1 1 1,0 1 53,2-1 1,0 0 0,-3 1-1,0-1-37,1 0 1,1 1 0,-3 0 0,1 0 54,1-1 1,1 0-1,-2 1 1,0 1-41,1 1 0,-2 1 0,22 3-17,-2 2 1,-4-1 43,0-2 1,0 0 201,-3 1 0,-3-1-210,1 0 1,-2 0 71,-5-3 1,4 2 266,-1-2 1,-2-2-214,-1 0 0,-2-3 671,-1-1 0,0 0-552,0 0 1,-1 0 320,-2 0 0,2-3-284,-2-1 0,-3-2 216,0 3 0,-6-3-108,-4 3 0,-2 0-227,0 3 0,-4-3 573,0-1-823,-4 1-35,6 3 0,-6 1-263,5 3 1,-5-2-349,1 4 0,1 0 13,-1 3 0,4-1-42,0 1 1,2-2 171,3 6 1,0-3 52,3-1 0,1-3 20,2 1 0,1-2 420,0 1 0,-1 1 436,1-4 0,-1 5 269,1-2 0,-5-1-130,-1 1 1,-3-3 260,0 3 0,-5-2-423,-2 2 0,1 0-191,-1 3 0,0 5-222,-3 1 1,0 4 221,0 3 1,-3 3-107,0 10 1,-4 1 122,1 10 0,0 3-304,3-21 1,0 0 0,2 2 0,0 0 270,0 1 0,-1 0 0,0 1 0,0 0 126,0 1 0,1-1 0,-1 0 0,1 0-92,0 0 0,2-2 0,0-1 0,1-2-5,1 23 1,1-2 226,-1-2 0,-2 1-201,2-1 1,1 0 14,-1-3 1,1 3-20,-4-3 0,0 2-162,0-2 1,0 0 263,0-3 1,0-1 57,0 5 0,0 1-209,0 2 0,0 0 124,0-6 1,0 2-263,0-3 1,0 0 33,0-6 1,-1-2 11,-3-4 1,2-1 327,-4-2 1,0-1-604,-3-5 0,-1 1 55,1-8 1,3 4-857,0-4 0,-1-3-530,-2-2 1,0-4 1693,-1 3 1,-3-4 0,-1 2 0</inkml:trace>
  <inkml:trace contextRef="#ctx0" brushRef="#br1" timeOffset="13">17616 11629 18438,'-9'-9'-1639,"0"0"1,3-1-1,3 1 1,2 0 1761,1-1 1,4 5 1407,3 2 1,5 2 106,3 1 0,3 0-449,1 0 0,3 0-782,3 0 0,6 4-365,3 2 0,10 6 88,2 0 0,-17-3 0,-1 0 33,1 0 1,1 0 0,5 1 0,2-1-505,1 2 0,1 0 1,5-1-1,0-2-36,1 1 1,0-2 0,2 0 0,0-2-11,-2-1 1,0-1 0,3 0-1,1 1 392,0-3 1,1 1 0,0 1 0,0 0-19,0-1 1,0-1 0,-2 2 0,1 0 57,-2-1 1,-1 0 0,0 1 0,0 1 64,-1-1 0,0 0 1,2 1-1,0 0-298,-2 1 1,0 0 0,0-1 0,0 1 262,-3-1 1,0 1 0,-1 0-1,1-1-24,-2 1 1,0 0 0,2-1-1,0 1-125,-3 0 1,0-1-1,0 1 1,0 0 28,-4-1 0,-1 1 0,2 0 0,0-1 6,0 1 1,0 0 0,-1-1 0,1 0 46,-2-1 0,0 0 0,1 0 1,-2-1-24,-1 0 0,-1-1 0,-1 0 0,1-1 31,0 2 1,0 0 0,-2-2 0,0 1 259,0-1 0,1 0 1,-3-1-1,-1 1-223,1-2 0,-1 0 0,24 0 148,-24-1 0,1 0 0,24 0-123,-24 0 0,-1 0 0,25 1-4,-5-1 0,1 2-17,-1 1 1,-1 0 299,-5 0 1,0 1-478,-9 2 0,0-1 607,-3 4 1,-5-1-876,-1 1 1,-3 2 481,-4-5 0,0 3-1531,-3-3 1032,-2 0 0,4-3-502,-5 0 1,4 0 27,-1 0 0,5 0 853,-2 0 1,3 4-1,0 2 1</inkml:trace>
  <inkml:trace contextRef="#ctx0" brushRef="#br0" timeOffset="14">20056 9013 8570,'0'-14'-135,"0"4"43,0-2 1,1 1 4,2 2 1,2 3 135,4 0 0,-3 4 127,1-2 1,-4 3 63,3 1 185,-4 0 0,2 5 24,-4 1 0,0 3 16,0 3 0,0 3-142,0 4 0,0 4 116,0 5 1,-3 9-197,0 6 0,-3 5-353,4-22 1,1 0 0,-3 3 0,1 1 193,2 5 1,-1 2-1,-1 1 1,-1 2 65,1 6 0,0 1 0,-1 1 0,0 1-441,0-14 0,1 2 1,0-1-1,1-1 1,1 1-1,-1-1 327,1 1 1,0 0 0,0 0 0,0 1 0,-1 0 0,1-1-35,0 0 0,0 1 0,0-1 0,-1 16 0,1-1-220,0-5 0,2-2 1,-1 1-1,0-1 328,-1 0 1,2-1 0,0 1 0,1 0 33,-1 1 0,1 0 0,1-2 0,1-1-59,-1-2 0,0 0 1,1-1-1,1-1-152,-1 1 0,1 0 0,0 0 0,-1-1 156,1 0 0,0-1 1,-1-1-1,1-1-178,-1-4 1,1 0 0,-1-1 0,0 0 9,0-2 0,-1 0 0,-1-1 0,1 0 93,0 22 1,-2 0-97,2-9 1,-2-3-117,-1-6 1,3-3 722,0-4 0,0-2-711,-3-6 1,3-6-63,1-4 0,3-4-293,-1 1 1,2-4-999,2-5 1539,-1-4 0,4-13 0,2-1 0</inkml:trace>
  <inkml:trace contextRef="#ctx0" brushRef="#br1" timeOffset="15">20056 9032 9075,'0'-10'-336,"1"1"662,2 0 0,3-4 498,6 1 1,4-1-336,6 4 1,6 0-182,6-1 1,7 4-258,6 0 0,-1 1-226,4-1 0,2 1 304,0 5 0,-24 0 0,0 0-33,2 0 1,-1 0 0,0 1-1,0 0-83,2 0 1,0 1 0,-1 0-1,-1 2 47,2 2 1,0 0 0,2-1-1,1 1-24,4 0 0,-1 0 0,-1 0 0,-1-1-363,2 2 0,1-1 1,-2-1-1,1 0 347,2 1 1,0 1 0,2-2-1,2 0-56,1 0 1,2-1 0,-2-1 0,0-1 39,-1 0 0,0-1 0,0 2 0,0-1-58,1-1 1,-1 1 0,0-1-1,1 1 7,3-2 1,-1 0 0,-4 0-1,0 1-338,1 0 1,1 1 0,-1-2 0,0 1 410,0 1 0,1-1 1,0 0-1,1-1 47,0 0 0,0 0 0,-2 0 0,1 0 210,2 0 1,1 0-1,-3 2 1,0-1-106,0 1 0,2-1 0,0 2 0,0 1 221,0-3 1,1 1-1,-3 1 1,0 1-132,-4-1 1,0 0 0,1 1 0,-1-1 205,2 0 0,0 1 0,-1 1 1,1 1-175,-2-1 0,0-1 1,0 2-1,0 0-28,-1-2 0,0 1 0,-2 0 0,1 0-298,1 1 1,0 1 0,-4-2 0,0 1 71,-2 2 1,-1 0-1,1-2 1,-2 0-98,-1 2 1,-1 0 0,-1-1-1,-1 0 140,23 9 0,-2 1-432,-4-1 1,-5-3 155,-11 0 0,0 0-153,0-1 0,0 3-247,0-6 0,-4 3 726,-3-6 0,-1 2-661,-1 1 0,-2-2 274,-1-1 1,-3-3-340,-3 3 1,-4-4 147,0 1-795,-4-2 266,6-1 648,-7 0 0,5 3-1040,-3 0-651,-2 1 2011,3 0 0,0-3 0,1 3 0</inkml:trace>
  <inkml:trace contextRef="#ctx0" brushRef="#br1" timeOffset="16">24730 9488 10425,'-7'-3'1244,"1"0"-759,4-1 0,-2 5-340,4 3 1,0 3-128,0 8 0,0 3 137,0 10 1,-3-1 117,0 7 1,-4 5-67,0 8 1,3-20 0,-1 2-337,-1 3 0,0 1 0,0 1 0,0 1 399,-1 2 1,-1 1 0,0-1 0,1 0-193,0 0 0,-1 1 0,-1 1 1,1 0 29,2 2 1,0-1-1,-2-1 1,0-1 33,2 0 0,0-1 1,-2-1-1,0-1 20,2 0 1,0-1-1,-1-1 1,1 1-26,1 2 1,1-1 0,1-1 0,1-2-25,0 1 0,1 0 0,-1-1 1,0 0-140,0-3 0,1 1 0,-1 1 0,0 1 155,0-1 0,0 0 1,2-2-1,-1-1 59,0 0 1,-1 0-1,-2 22 115,3-23 0,-1-1 0,-4 25-64,4-23 1,1 0 0,-5 18-236,2 4 0,-2-5 118,3 2 1,-3-5-312,3-1 0,-3-4-340,2-3 0,0-6-531,1-6 0,2-3-141,-2 0 1,2-4-1672,1-3 2872,-4-6 0,-1 2 0,-5-2 0</inkml:trace>
  <inkml:trace contextRef="#ctx0" brushRef="#br0" timeOffset="17">20232 11462 8454,'-9'-7'-683,"0"1"1,4 3 1333,2-3 0,2 3-130,1-3 1,8 0-25,4 0 1,5-1-210,1 4 1,5-3 194,2 3 0,3-1-115,3 4 1,3 2-71,6 1 0,3 2-420,3 4 1,5 0 185,-25-4 1,1 0 0,0 1 0,1 0 54,0 0 0,0 1 0,-1-1 1,1 0 16,0-1 0,0-1 0,0 1 0,0 0 25,0-1 1,0 1 0,0-1-1,1 0-42,0-1 1,1 0 0,-2 2-1,1-1 26,0-1 0,1 0 0,-1-1 1,0 1-54,0 0 1,1 0 0,-1 0-1,0-1-58,2 1 0,0 1 0,-4 0 0,-1 0 90,1-1 0,-1 0 0,26 2-71,-2 1 1,-23-3 0,0 0-9,2 0 0,-2 0 0,25 5 64,-25-5 0,-1 0 0,22 6-163,-1 0 0,2 0 88,-23-4 0,0 0 0,23 4-84,-23-4 1,1-1 0,21 5 109,-1 1 1,-1-1-9,1 0 1,-1 0 61,-3-3 0,3 1 3,-3-4 1,3 3 18,0-2 0,0-1-51,-3-3 0,-2 3-66,-3 0 1,2 0 37,0-3 1,1 0-106,-4 0 0,-1 1 93,-2 2 0,1-1-131,-4 4 0,1-2 151,-5 2 1,2-3-5,2 3 0,2 0-153,1 4 1,-1-2 109,-2-2 0,-2 2 153,2-1 0,2 1-136,1 1 1,-2-3 6,-1 1 0,1-2 131,-1 1 1,4 1 207,0-4 1,-3 3-169,-1-2 1,1 2-19,-1-3 1,0 3-63,-3-3 0,-1 1 22,-2-1 0,-3-2-246,-3 3 1,0-2-72,-1 1 0,-2-2 134,-1 2 0,-3-2-1078,0-1-753,-2 0-124,0-4 344,-1 3 1,0-4-843,1 1 2481,-1 3 0,0-3 0,0 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77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9143 5577 8197,'-14'3'86,"1"0"163,7 1 0,7-1 433,8 0 0,9 3-290,7-3 1,7 0-147,5-3 0,5 0-256,4 0 0,5 0 184,2 0 1,-26-2-1,0 0-178,1-1 0,0 0 0,0 0 0,0 1 161,0-1 0,0-1 0,-1 2 1,-1-2 44,1 0 1,-1-1 0,15-3-79,-1 1 0,-12 0-84,-3 4 1,-5 0-1236,-5 3 993,-1 0 0,-8 1-1048,0 2 1,-3 2 1249,3 5 0,1 3 0,2 2 0</inkml:trace>
  <inkml:trace contextRef="#ctx0" brushRef="#br1" timeOffset="1">15530 7654 23561,'10'-4'962,"-1"1"0,4-3-247,-1 3 0,8-1-815,-2 1 1,8 2 1737,2-2 0,4 2-1479,5 1 1,1 0-242,-1 0 1,3 0-133,1 0 1,3 0 243,-1 0 1,0 1-371,0 2 1,1-1-382,2 4 0,4 0 510,0 4 1,-24-7-1,0 0 54,24 3 1,-21-3-1,0-1 128,0 1 1,1 0 0,1 1 0,1 0-3,1-3 0,-1 1 0,1 0 0,0 0-187,1 0 0,1-1 0,0-1 0,1 1 244,3 0 0,0 1 0,-1-1 0,0-1-278,3 0 1,-1 0 0,-2 1 0,1 1 275,-1 0 0,1-1 0,1 1 0,1 0 12,1 0 0,0 0 0,-4-2 0,0 2-38,1 0 0,0 2 1,-2-2-1,-1 1 46,1 0 0,1 0 0,1 1 0,0 0-44,2 0 1,-1-1 0,1 1 0,0 0-1,-1 1 1,0-1 0,2 1 0,-1 0-25,0-1 0,-1 1 0,2 0 0,0-1-4,1 1 1,1-1 0,-3 1 0,-1-1 28,2-1 1,0 0-1,-1 1 1,0-1 21,1-1 0,0-1 0,0 2 0,-1 1 26,2-3 0,-2 1 0,-4-1 0,-1 1 21,-2-2 1,0 0 0,-4 0-1,0 0-20,0 0 1,-1 0 0,24 0 74,-4 0 1,-8 0-12,-4 0 0,-6 1-52,0 2 1,-5 2-1414,-1 4 1,-10 2-798,-2 1 2148,-7 7 0,-6 3 0,0 3 0,0-2 0</inkml:trace>
  <inkml:trace contextRef="#ctx0" brushRef="#br1" timeOffset="2">15642 8855 22440,'10'0'-1188,"-4"0"979,0 0 0,1 0 30,6 0 0,-2 0 141,5 0 0,-1 0 136,4 0 1,3 0 83,3 0 0,3 0-29,3 0 0,-1 0-137,4 0 0,4 1-110,2 2 1,5-2-14,2 2 1,0-2-282,2-1 1,3 0 427,1 0 1,-26 0 0,2 0-10,0 0 1,1 0 0,-2 0 0,0 0-80,2 0 0,-1 0 0,0 0 0,0-1 71,1-1 0,-1 1 0,0 0 0,0 0 26,2-2 1,0 0 0,-2 1 0,0 1-16,1 0 1,-1-1-1,-2 1 1,0 0 38,-1 0 1,1-1 0,26 1-38,-25 0 0,-1-1 0,22 1 51,-2 1 1,-3 0 2,3 0 0,2 0-53,1 0 1,0 0-33,-4 0 1,1 1-146,-1 2 0,2 2 76,2 5 0,-4-1-217,1 0 1,-2 1 29,-5-1 0,4 3-28,-4 1 1,4-1 149,-4-3 0,1-2 42,0-1 0,1-1 65,5 1 0,-1-1-214,1-2 1,0-1 436,3 1 1,2-2-148,-24-1 0,0 0 0,24 0 16,1 0 0,-26-2 0,-1 1 24,2-1 0,0 0 0,-1-1 0,1 0-17,-2 2 1,0-1 0,22-4-22,-4 3 1,-5-3-52,1 3 1,-3-2-139,-2 2 0,-3 2-316,-4-2 0,-5 3-139,-1 3 0,-3-1-47,-4 5 0,-2 0 635,-7 5 0,-2 3 0,-4 3 0</inkml:trace>
  <inkml:trace contextRef="#ctx0" brushRef="#br1" timeOffset="3">5735 10223 20994,'0'-9'-2445,"0"-1"1028,0-3 0,0 3-146,0-3 1968,0 3 1,5 2 461,1 2 1,3 2-107,4 4 0,-2 0-360,4 0 1,1 0 1,3 0 1,4 0 285,5 0 0,4 3-314,6 0 0,3 3 125,2-3 1,8 4-467,-23-4 1,0 0 0,3 1 0,1 0-137,2-1 1,0 0-1,3 1 1,0-1-260,0-1 1,0-1 0,3 2 0,0 0 398,3-1 1,1 0 0,1-1 0,0 1 35,0-2 0,0 0 0,0 0 0,-1 0-8,-5 0 1,-1 0 0,1 0-1,0 0 98,-2 0 1,1 0 0,0 0 0,0 0-276,-1 0 0,1 0 0,-1 0 0,-1 0 298,-2 0 0,0 0 1,-1-1-1,1 1-34,0-2 1,0 1 0,0 0 0,0-1-149,-1-1 0,-1 0 0,1 2 1,-2 0 137,-1 0 1,-1-1-1,0 1 1,-1 0-108,2-1 1,-1 1 0,1 0 0,-1 0 55,-1-2 0,0 0 0,1 0 0,-1 0 24,22-3 1,-24 2-1,0 1-293,24 0 1,-2-3 583,-8 3 0,-5 0-997,-10 3 1,-1 0 664,-2 0 0,-7 5-1714,1 4 1,-9 5 1638,-4 8 0,2 2 0,0 4 0</inkml:trace>
  <inkml:trace contextRef="#ctx0" brushRef="#br1" timeOffset="4">19134 10149 12561,'10'-5'614,"3"2"1,2-2-353,7 2 1,3-3-8,6 3 1,3 0 11,6 3 0,3 0-341,3 0 1,1 1 102,-1 2 1,-3 2 79,-3 5 0,1-2-73,0-2 0,-2 2-214,-5-2 1,-2-1 245,-4-2 0,-1-2-217,-2-1 0,1 0 74,-5 0 0,-3-1-347,-6-2 0,-1-2-17,-2-1 1,0 1-835,1 2 1427,-1 2 0,0-3 1,1 4-1</inkml:trace>
  <inkml:trace contextRef="#ctx0" brushRef="#br0" timeOffset="5">21722 10307 8372,'-8'-6'-602,"2"0"0,2 3 384,4-4 590,0 5 1,2-2-171,4 4 0,4-3-40,9 0 0,2 0 180,3 3 1,-2 0-113,6 0 1,2 0 118,4 0 0,2 0-152,2 0 0,0 1-185,2 2 0,0-1 160,3 4 1,-1-3-130,2 4 0,-3-5-120,-4 1 1,-3 1 93,-3-1 0,-3 3-118,-4-3 1,-2 4 45,-6-4 1,-6 1-104,-4-1-35,-4-2 116,2 3 1,-8-4 241,-2 0 1,-3 3-198,-4 0 0,-2 1-45,-7-1 1,1 0-131,-3 3 0,-4-4 52,-3 1 0,-4 1 100,4-1 1,-4 0-177,1-3 1,-4 0 175,1 0 1,-2 0 39,8 0 1,-3 0-40,3 0 1,1-3 134,5 0 0,4-1 120,5 1 1,3 2 62,3-2 69,1 2-279,4-3 1,5 2-36,6-1 0,6 2 83,4 1 1,3 0 93,2 0 1,4 0-41,6 0 1,2 1 1,4 2 1,2-1 45,1 1 0,-1 1-253,5-1 1,-1 1 160,4-1 0,-5-2 38,-1 2 1,-6 1-57,-1-1 0,-5 1-35,-1-4 1,-9 0-185,-6 0 0,-3-1-576,0-3-265,-5 3 1,-1-4 965,-4 2 0,0 2 0,0-3 0</inkml:trace>
  <inkml:trace contextRef="#ctx0" brushRef="#br0" timeOffset="6">19860 10149 8558,'9'-8'-221,"1"1"0,2 3-1,0 4 0,5 0 177,-1 0 1,1 3 9,2 0 1,-1 5 133,1-2 1,3 2 66,-1 1 0,4 1-29,-3-1 0,3-4 11,-3-2 0,0-2 93,0-1 0,-5 0-131,1 0 0,-5-3 43,-1 0 0,-3-4 156,-2 1-345,-3-3 0,-5 0 119,-2 0 1,-3 3-137,-3-1 0,-4 5-41,-3-1 0,-2-1-254,-4 1 1,2 0-292,-2 3 0,3 1 639,0 2 0,1 2 0,-1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8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3855 7560 8409,'-5'-4'-210,"0"3"0,7-6 435,5 4 1,7 0 556,11 3 1,3 1-734,3 2 0,6 2 11,7 4 0,1-2-576,2-1 0,-1 0 476,1 3 0,0 0-146,3-3 1,-3-1 11,-1-2 1,-4-2 5,-8 2 1,2-2-30,-2-1 1,-5 3-747,-1 0 943,-6 1 0,0-1 0,-3 2 0,0 3 0,-1 4 0</inkml:trace>
  <inkml:trace contextRef="#ctx0" brushRef="#br0" timeOffset="1">3966 8855 8426,'-18'-5'0,"0"0"197,3-4 342,1 0-97,9-1 1,2 2-83,6 2 1,6 1 52,7 2 1,4 2-28,4-3 1,5 3 209,9 1 1,7 0-228,5 0 0,2 0-441,-25 0 0,1 0 0,0 0 1,-1 0 5,4 0 0,0 0 0,0 3 1,-1 2 91,2-1 0,-2 1 0,-1 2 0,-2 2-1033,23 6 0,-6 3 684,0 0 1,-7 1-522,-3-1 0,-3 4 64,-9 0 780,-4 8 0,-1-3 0,-3 6 0,-3-2 0,-3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186"/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1955 3324 14603,'-12'-1'-449,"-1"-2"0,2 1 372,5-4-52,2 3 0,8-4 458,2 4 1,5 0 344,2 3-1084,3 0 339,-5 0 1,6 1 89,-1 2-275,6 2 170,-3 1 0,8 2 155,-2-2-277,6 2 1,3-2-2,6 1 1,3-2-214,3 1 0,6-2 469,-24-4 0,0 0 1,2 0-1,0 0-16,2 0 0,1 0 0,0 0 1,0-1-132,2 0 1,-1-1 0,-1 0 0,0-1 201,1-1 1,0-1 0,0 0 0,1 0 78,0 1 1,1-1-1,-4 1 1,0 0-28,2 1 0,0-1 0,-2 1 0,0-1-30,1 2 0,0 1 0,-2-1 1,1 1 8,0 1 0,1 0 0,-2 0 1,1 0-58,2 0 1,0 0 0,-1 0 0,1 0-8,-2 0 1,1 0-1,0 0 1,0 0 1,1 0 1,0 0 0,-1 0 0,0 1-109,2 1 1,-1-1-1,-1 0 1,0 0 9,-1 2 0,1 0 0,3-1 0,-1 0-75,1 1 0,0 0 0,0-2 1,0 1 82,-2 1 1,1 0 0,-1-2-1,2 0-63,1 1 1,0-1 0,2 0 0,0-1 125,0 0 0,0 0 0,-1 0 1,1 0-327,-2 0 1,1 0-1,0 0 1,1 0 341,0 0 1,0 0-1,3 0 1,0 0-71,-2 0 1,0 0 0,-1 0-1,0 0 140,-3 0 0,-1 0 1,1 0-1,1 0-29,1 0 0,1 0 0,0 0 0,1 0 37,0 0 1,1 0-1,0 0 1,-1 0-115,-1 0 0,0 0 1,2 0-1,0 0 11,-1 0 1,0 0 0,3 0 0,-1 0-120,0 0 0,0 0 1,0 2-1,-1-1 76,-2 1 0,-1-1 1,2 1-1,-1 0-26,1-2 0,1 0 0,1 1 0,0 1 41,-1-1 1,-1 1 0,1 1 0,-1 0-97,-3-1 0,0-1 0,1 2 1,0 0 85,1-1 0,-1-1 0,1 3 1,0-1-10,0-2 1,0 1-1,0 1 1,-1 1 72,-2-1 1,0 0-1,0 0 1,1-1-72,0 2 1,1-1 0,-1-2-1,0 1 73,0 1 0,1 0 0,-3-2 0,1 1-55,0 1 1,-1 0 0,-1-2 0,1 0 93,0 1 0,1-1 0,-1 0 0,0-1-267,1 0 1,0 0-1,-1 0 1,0 0 179,-1 0 1,0 0 0,0 0-1,0 0-9,1 0 0,1 0 1,-1 0-1,0 0-7,1 0 0,0 0 0,-3 0 0,0 0 0,-2 0 0,0 0 1,-2 0-1,0 0 38,0 0 0,1 0 1,-2 0-1,0 0-67,24 0 0,-1 0 45,-4 0 1,-4 3-387,1 1 1,-9 0 455,-1-1 0,-4 1-1188,-2 2 0,-3 6 472,0-3 0,-6 6 631,0 1 0,-3 2 0,-4 0 0,-1 1 0,2-1 0</inkml:trace>
  <inkml:trace contextRef="#ctx0" brushRef="#br0" timeOffset="1">12188 3110 9582,'-8'-4'-592,"1"-3"158,-1-1 1,4-1 499,-2 0 644,2-1-364,4 1-64,0 4 0,4 1 71,2 4 1,3 1-123,4 2 1,1 3-65,5 6 0,4 0-39,1 3 1,4-2-191,3 2 1,5-2-161,7 2 0,6-3 121,-20-6 1,1 0 0,1-2 0,1-2-204,3 0 0,1-1 0,2-2 0,1-2 316,4-1 0,1-1 1,1-1-1,1-2-79,0 0 1,1-2 0,-2-1 0,0 0-36,-4 0 1,-2 0 0,-1 0-1,0 1 196,-2 0 0,-1 1 0,-4 1 0,-2 1-96,1 1 1,-1 0 0,22-1 289,-1 1 0,-3 4-165,0-2 0,-1 3-48,1 1 1,-1 4-98,1-1 0,4 5 89,-25-4 1,0 1-1,25 5-311,-1 2 0,0-1 139,0 2 0,-22-8 0,0 0 1,1 2 1,1-2 0,-2-1-1,1-1 31,2-1 1,0-1-1,0 0 1,1-1-130,0 0 0,1 0 0,2 0 1,1 0 218,2 0 1,1 0-1,-3-1 1,1 1-46,0-2 0,0 1 1,0 0-1,0 0 96,1-2 1,1-1 0,0 2 0,0-1-29,3 0 1,0 0 0,-4-1 0,1 0 89,1 0 1,1 2-1,-3-1 1,0 1-44,0 1 0,-1-1 0,1 1 0,-1 0-48,2 0 1,0-1-1,-2 2 1,0-1-23,1-1 0,-1 1 0,-1 2 0,-1 1-4,0 1 0,-1 0 1,-1 0-1,1-1 73,2 2 1,-1-1 0,-3 0 0,0 0-138,1 2 1,0-1 0,-2-1-1,1 0 27,0 1 1,1-1 0,-1-2 0,1 0 33,0 0 0,-1 1 1,-1-2-1,-1 1-171,0-1 1,-1 0 0,0 0 0,0 0 45,1 0 0,-1 0 0,0-1 0,0 1-118,2-1 0,0-1 1,-4-1-1,0 1-178,-1-3 1,1 0-1,21-1-406,-1 0 1,-2 4 816,-1-1 0,0 2 0,-3 1 0,-2 0 0,-1 0 0</inkml:trace>
  <inkml:trace contextRef="#ctx0" brushRef="#br1" timeOffset="2">5102 8287 8505,'7'-1'-988,"-1"-2"0,0 1 1220,3-1 0,5 2 15,1 1 1,4 0-157,3 0 0,1 0-38,5 0 0,4-4-3,3-2 0,-2 1 32,1-1 0,0-1-23,3-2 0,-1 0 75,-1-1 0,0 4-74,-4 0 0,0 4-2,-3-1 1,3-1 1,0 1 0,3 0 1,-3 3 1,4 0 15,-1 0 1,1-4-4,0 1 0,0 0-79,-4 3 1,4-3 63,-1 0 1,-1 0-57,1 3 1,-4 0 48,1 0 1,-1 0 2,1 0 1,-2 0-21,2 0 1,1 0-1,0 0 1,0 0-40,-1 0 1,2 0 15,4 0 1,0-3-15,0 0 1,2-5 30,1 2 0,-2 1-6,3-1 1,0 1 15,-1-1 0,5 0 55,-2 3 0,2 2-55,-2-2 1,3 1 9,-3-1 1,3 2-32,0-2 1,-2 2-17,-1 1 0,-2 0 25,2 0 0,4 0 15,2 0 0,1 0-13,-4 0 1,4-3-4,0 0 0,0-1-8,0 4 1,-2 0-292,1 0 1,-1 4 291,-1-1 0,0 3-46,3-3 0,-6 3 51,3-3 1,0 3 29,3-2 1,-23-3 0,0 1-43,26-2 1,-26 0-1,-1 1 26,1 0 1,-1 1-1,2-2 1,-1 1-25,-1 0 0,1 1 1,1-1-1,0-1 51,1 0 0,1 0 0,22 1-35,-25 1 1,-1-1 0,26 1 5,-2 4 0,-24-4 0,1 0-31,0 1 0,-1 0 0,25-1-13,-2 1 1,0 1-50,1-1 0,1 3 68,-23-4 1,0-1 0,0 1 0,0 0-35,0-2 1,0 0 0,0 0 0,1 0 27,0 0 0,1 0 1,0 0-1,0 0-14,1 0 1,0 0 0,1 0 0,0 0-185,-1 0 0,0 0 1,1-1-1,0 1 216,1-2 1,0 0 0,1 2 0,0-1 21,0 0 1,0-1-1,0 2 1,0-1 7,-1 1 0,0 0 0,-1 0 0,1 0 9,-1 0 0,1 0 0,1 0 0,0 0-37,0 0 0,0 0 0,1 0 0,-1 0 26,-2 0 0,1 0 0,-2 0 0,0 0-15,0 0 0,0 0 0,1 0 1,0 0-7,1 0 0,-1 0 0,2 1 0,-1-1-17,-4 2 1,1-1-1,1 0 1,1-1-4,-1 2 1,0 0 0,0 0 0,1 0-186,-1-1 0,0 1 1,-2 0-1,-1 0 201,-2 0 1,1-1-1,22 0-69,-22 0 0,-1 1 0,25 2 64,-2-1 1,0 4-302,-9-4 1,1 3 168,-4-3 0,2 4-165,-2-1 0,-2 3-295,-11 0 0,2 1-1016,-4 3 1587,-4 5 0,-1 5 0,-3 4 0,-3 1 0,-3 2 0</inkml:trace>
  <inkml:trace contextRef="#ctx0" brushRef="#br1" timeOffset="3">6480 7905 8145,'-6'0'-362,"0"0"650,4 4 0,-6-2-85,1 4 1,2-3 18,-1 4 1,3-4-11,-3 3 1,-1 0-76,-2 3 1,0 2-68,0 1 0,-4-1-192,1 1 0,-2 2-9,2 2 0,2-2-290,-3 2 0,3-4-208,0 4 0,1-5-19,0 2-2,4-3 650,1-5 0,4-1 0,0-4 0</inkml:trace>
  <inkml:trace contextRef="#ctx0" brushRef="#br1" timeOffset="4">6424 7886 8347,'-6'0'1382,"0"0"-969,4 0 1,-2 1-2,4 2 1,1 3-172,2 3 1,-1 3-92,4 1 0,-3 3 121,4 0 0,2 5-225,3 0 1,2 4-57,-2-3 0,0 1-52,3-2 1,0-1-25,0 2 1,0-4-134,-3-2 0,-2-3-727,3-3 418,1 3-293,-3-3 179,2 4 642,-8-9 0,3 3 0,-2-3 0</inkml:trace>
  <inkml:trace contextRef="#ctx0" brushRef="#br1" timeOffset="5">6480 8045 8116,'-6'1'0,"0"2"-109,0-2 1,0 7 281,-1-2 0,5 3 265,-1 0 1,1 5-73,-1 5 0,2 4-116,-2 5 1,2 4-24,1 2 0,0 5 8,0 1 1,0 4-334,0-4 1,0 5 267,0-2 1,0 1-317,0-4 0,0-2-56,0-10 1,0-2-323,0-7 52,0-5-245,4-4 24,-3-6 399,3-8 0,-4-2-877,0-3 1246,0-4 0,-4-2 1,-1-4-1</inkml:trace>
  <inkml:trace contextRef="#ctx0" brushRef="#br1" timeOffset="6">7384 7886 8041,'0'-6'-558,"0"0"452,0 4 162,0-6 474,0 6 250,0-2-660,-5 4 1,3 4 61,-4 3 0,0 2-180,-3 3 1,-4 3 91,1 4 0,-4-1-284,4 1 1,-5-1 90,2 1 1,1-3-502,2-1 0,2-3 128,0 4 0,2-8-322,2 2 794,-3-7 0,4-3 0,-4-5 0</inkml:trace>
  <inkml:trace contextRef="#ctx0" brushRef="#br1" timeOffset="7">7374 7849 8041,'6'-5'-691,"1"2"907,-1 2 1,3 1-58,0 0 1,4 5 116,-1 4 0,4 4-91,-4 2 0,4 3-266,-4-3 1,4 4-79,-4 3 1,4-4-227,-4 1 1,0-1 48,-2-2 0,0-3 155,2 0 1,-4-4-162,1-3 0,-5 2 342,2-5 0,-4 0 0,3-3 0</inkml:trace>
  <inkml:trace contextRef="#ctx0" brushRef="#br1" timeOffset="8">7458 7933 8041,'-8'10'0,"2"3"0,1 1 0,5 5 0,0 3 472,0 3 1,5 6-27,1 3 1,1 7-349,-1 2 1,2 0 116,-1 0 1,-2-5-463,1 0 0,0-6 218,4-7 0,-1-4-1886,0-5 1915,0 1 0,1-6 0,-1 2 0</inkml:trace>
  <inkml:trace contextRef="#ctx0" brushRef="#br1" timeOffset="9">7160 8799 8534,'-6'0'-8,"0"0"0,4-1-274,-2-2 1,2 2 547,-1-3-224,2 3 0,-3 7 78,4 3 0,0 2-11,0 8 1,1-1-82,2 6 1,-1-2-4,5 3 1,-1 1-97,3 5 0,0-5 91,1 2 1,-1-7-100,0 1 0,1-3 67,-1-4 0,0-2 141,1-7-110,-1-2 0,0-4 212,0 0 0,-3-7-39,-3-3 0,-1-5 147,1-1 0,-2-1-259,2-2 1,-2-1 45,-1-1 1,3 0-289,0-4 1,0 4 96,-3-4 1,1 4-601,3-1 0,-3 3 332,2 0 1,-2 3-178,-1 1 1,1 4 509,2-2 0,2 3 0,4 1 0</inkml:trace>
  <inkml:trace contextRef="#ctx0" brushRef="#br1" timeOffset="10">7458 8948 7372,'-5'0'224,"1"0"1,5 0-164,2 0 1,2-3-76,4 0 1,1-4 74,-1 4 0,0-4-2,1 1 1,-1 1 151,0-2 1,-1 1-146,-1-3 0,0 0-64,-4-1 1,1 1 67,-1 0 0,-2 2-92,2 1 1,-3 0 95,-3-3 0,1 2-201,-4 1 1,-1 4 46,-6-1 0,3 2 36,-2 1 0,1 1 3,2 2 1,0 2 25,-1 5 0,1 2 52,0 1 0,4 3-46,1 0 1,3 4 14,1 2 0,0 1-2,0-2 1,6-1-254,3 2 1,1-6 39,6 0 0,-1-5-105,4 2 0,-1-4 96,1-3 1,1-2-35,1-4 1,-1-4 251,2-2 0,-2-2 0,-2-2 0,1-3 0,-1-1 0</inkml:trace>
  <inkml:trace contextRef="#ctx0" brushRef="#br1" timeOffset="11">7737 8827 8341,'0'9'-85,"0"0"0,0 1-13,0-1 1,3 4 96,1 3 1,2 1 70,-3 2 1,1 0-159,-1-1 1,-1 0 110,4-3 1,-3 2 148,4-5 0,-5 1 34,1-4 274,2-4-293,-4-1 0,4-5-79,-2-2 1,-2-2-55,2-4 1,-2-4 59,-1 1 1,4-4-158,-1 4 1,0-4 88,-3 0 1,1 2-446,2-2 0,-2 4-54,2-4 0,1 4-254,-1-4 1,4 5-7,-4-2 713,4-1 0,2-1 0,6-3 0</inkml:trace>
  <inkml:trace contextRef="#ctx0" brushRef="#br1" timeOffset="12">8082 8827 7902,'-9'0'-292,"2"0"1546,1 0-886,0-4 0,-3 3-316,-1-3 1,1 2-27,0-1 0,2 2 93,1-2 0,0 2-240,-3 1 1,-1 1 89,1 2 0,3-1-80,0 4 1,4 1 116,-1 2 1,1 0-145,2 1 1,0 0-5,0 2 1,2-1 71,1 1 0,2 2-10,4-2 1,0 4 48,1-4 1,2 3-8,1-2 1,-1-1-4,-3-2 1,3 2 79,-3 0 0,2 1-72,-4-4 0,0 0 36,-1 1 0,1-1-78,-4 0 0,0-2-81,-3-1-19,0 0 0,-4 3 142,-2 1 0,1-4-11,-1 0 1,0-1-105,-4 1-441,1-1 1,0-2 588,-1 0 0,1 0 0,0-3 0</inkml:trace>
  <inkml:trace contextRef="#ctx0" brushRef="#br1" timeOffset="13">8240 8864 8247,'0'-6'274,"0"0"271,0 3-175,0-1 1,0 5-90,0 2 0,0 4-114,0 5 0,0-1 30,0 5 1,-1-1-234,-2 4 1,2 1-80,-2 1 0,2-1-90,1 2 0,0-2-113,0-2 1,0 0-502,0-3 0,3-1 819,0-5 0,4 0 0,-2 1 0</inkml:trace>
  <inkml:trace contextRef="#ctx0" brushRef="#br1" timeOffset="14">8287 8696 8352,'-6'-9'189,"-2"0"1,7 3 181,-2-1-870,2 5 351,1-2 1,0 5-406,0 2 1,1-1 229,2 5 0,-1-1 323,4 3 0,1 0 0,2 1 0</inkml:trace>
  <inkml:trace contextRef="#ctx0" brushRef="#br1" timeOffset="15">8436 8855 6713,'0'5'673,"-1"-1"447,-3-4-980,3 0 0,-7 3 85,2 0 1,1 3-182,-1-3 1,2 5-88,-2-2 0,3 3-206,-3 4 0,4-3-227,-1 2 0,2 0 276,1 0 1,1-1-104,2 1 1,2-3 93,4-3 1,1 2 80,-1-5 0,3 0-32,1-3 0,2-1 186,-2-2 0,2-1 3,-2-3 1,-1-1-56,-3 2 1,3-5 82,-3-2 0,2 4-93,-4 3 1,-3-1 35,-1-2 0,1 0 0,-1-1 0,0 1 0,-4 0 0,-2 0 0,2-1 0,-7 1 0,3 0 0,-2 0 1051,1 3-325,4 2 89,-2 0-212,4 3-401,0-3 1,1 1-25,2-1 0,2 1-127,5 3 0,-4 0 65,0 0 1,0 1-163,4 3 0,-1 0-100,0 2 1,-3 2 99,1-2 0,-2 4-59,1 2 0,-1-2 83,-2 3 0,-2-2-13,2 2 0,-2-3 34,-1 2 1,0-1 62,0-2-75,0 0 0,2 0-1,1-3 348,-2-2-309,3-4 0,-1-4-63,0-2 1,4-6 68,-1 0 0,2-4-21,-2 4 1,3-5 105,1 2 1,-1 0 132,3 0 1,-1 3-99,-2 0 1,-2 3 90,2 3 0,-4-2-148,4 5 0,-3 1 16,0 5 1,2 2-340,-5 5 1,3 0 118,-3 2 1,0 2-185,-3 1 1,0 3-240,0-2 1,0-2-298,0 2 0,0-4 830,0 3 0,4 1 0,1 3 0</inkml:trace>
  <inkml:trace contextRef="#ctx0" brushRef="#br1" timeOffset="16">9618 8817 8174,'0'-12'147,"0"0"1,1-1 126,2 4 1,-2 0 512,2-1-493,-2 1 0,-2 4-248,-2 2 1,-2 3-42,-4 3 0,-1 5-192,1 4 0,-4 8 142,-3-1 1,3 2-165,0 1 0,3-1 15,1 4 0,0-4 81,3 4 0,2-4-426,4 1 0,1-4 200,2-2 1,3 0-132,7-3 1,1-2 469,5-5 0,4-2 0,2-4 0,1-4 0,11-1 0,1-4 0</inkml:trace>
  <inkml:trace contextRef="#ctx0" brushRef="#br1" timeOffset="17">9870 8845 8174,'-10'-4'-617,"1"-1"769,0-4 1,-1 4 411,1 1-325,0-1 0,-2 4 20,-1-2 1,2 2-166,-3 1 1,4 4 164,3 2 1,-3 3-287,3 0 1,-1 3-82,1 1 1,2 2-93,4-2 0,0 2 52,0-2 1,0 2-189,0-2 0,5-2 110,4-5 0,1 1 38,6-3 1,-4-1 98,4-3 0,-2-1-38,2-2 1,1-3 350,-1-3 0,-3-3 27,0-1 1,-3 0 74,-1 0 0,3 3-127,-3-2 1,3 0-23,-6 0 0,-2 1 45,-1-1 1,1 2-72,-1 0 0,0 4 145,-3 0-137,0 4 1,-1-5-189,-2 4 67,2-1-284,-3 4 173,4 0-51,0 5 1,0-3-410,0 4 325,0 0 0,3 3 145,0 1 0,0-1-34,-3 0 1,3 1 161,1-1 1,2-3-24,-3 0 1,1 1-11,-1 2-92,-2 0 0,6 0 48,-4 1 35,5-5-29,-3 3 13,4-7 1,0 3-26,1-4 0,-4-1 33,0-2 0,-1 1-85,2-4 0,1 0-2,-2-4 1,1 1 44,0 0 1,1 1 12,-2 1 1,-1-1 216,1 2-224,1-2 1,-1-1 133,0 3 0,-3 2-35,3 4-11,-4 0 0,3 4-138,-5 2 1,1 0-156,2 0 0,-2 0 108,2 3 0,-1 1-113,1-1 1,-1 0-270,4 0 1,-3 0 170,4-3 1,-4 1-255,3-4 583,0 0 0,8 2 0,0 0 0</inkml:trace>
  <inkml:trace contextRef="#ctx0" brushRef="#br1" timeOffset="18">10279 8827 8174,'0'-10'-560,"0"1"288,0 0 1072,0-1-140,0 1-541,0 4 1,3 5-13,0 6 1,0 2-11,-3 2 0,0 3-187,0 3 0,0 0 85,0 0 0,0 1-256,0-1 1,0-3 3,0 0 77,0 1 1,0-3-15,0 1 304,5-6 1,0-2-131,4-4 0,0 0 162,1 0 0,0-4-99,2-2 0,-1-3-25,1-4 1,2 3 74,-2-2 1,1 2-47,-4 4 1,0-2-64,0 2 1,1 1 38,-1 2 0,-3-1-271,0 1 116,-3 0-12,5 3 23,-7 4 0,3 1-218,-4 5 1,0-4-588,0 0 394,0 0 532,4 3 0,-3 1 0,3-1 0</inkml:trace>
  <inkml:trace contextRef="#ctx0" brushRef="#br1" timeOffset="19">10596 8650 8174,'0'-5'605,"0"0"1,0 7-315,0 1 1,0 3-186,0 6 1,1 4 54,2 5 0,-2 0-181,2 4 1,-2 1-410,-1 5 1,0-1 260,0 4 0,3-4-757,0 1 1,0-5 924,-3-1 0,5 0 0,0 3 0</inkml:trace>
  <inkml:trace contextRef="#ctx0" brushRef="#br1" timeOffset="20">10531 8817 8174,'0'-12'-97,"0"0"1,1-1-138,2 4 1,2 0 430,4-1 1,4 2-36,-1 2 1,6-3-210,0 3 0,1 2 125,3 1 0,-3 2-458,0 1 0,-1 0 380,1 0 0,-4 0 0,-2 0 0</inkml:trace>
  <inkml:trace contextRef="#ctx0" brushRef="#br1" timeOffset="21">10791 8966 8174,'6'-3'-911,"1"0"1,-1-1 1139,3 1 1,1 1 17,-1-4 0,-3-1 78,0-2 0,0 0-122,4-1 0,-1-2-49,0 0 0,-2-5 69,-1 2 0,-3-3-50,3-1 0,-4 2 27,1 1 0,-3 0-2,-3 3 1,-3-2-108,-6 2 0,0 5 80,-3 5 1,2 2-228,-2 1 1,2 1-31,-2 2 0,3 5-23,0 5 0,2 3-128,0 0 1,2 1 101,2 2 0,2 0-46,4-1 1,1 1 12,2 0 0,2-1-229,4 1 0,1-5 79,-1-1 0,4-3-44,3-1 1,2 1 113,0-1 1,0-4 247,-3-2 0,7-2 0,-2-1 0</inkml:trace>
  <inkml:trace contextRef="#ctx0" brushRef="#br1" timeOffset="22">11043 8780 8174,'-3'-9'0,"-1"0"0,1-1-241,3 1 0,0 3 237,0-1 482,0 5-264,0-2 1,3 9-42,1 5 1,2 0-136,-3 6 0,3-1 84,-3 4 1,3 2-226,-3 1 0,4 3 90,-4-3 0,3 3-69,-3-4 1,3 1-3,-3-3 1,5-1 72,-2 1 0,-1-4 193,1 1 0,-3-8-26,4 2 182,-5-7-282,6 1 1,-7-5 227,2-2 1,-2-3-4,-1-3 0,3-1 8,0-3 0,0 3-54,-3-2 0,0-2-22,0 2 0,0-5-29,0 2 1,0-3-3,0-1 0,1 4 8,3-1 0,-2-1-12,4-2 1,-3-1-241,3 4 0,0-2 93,4 0 0,-1-1-254,0 1 0,4 0-121,-1 2 1,4 3-276,-4 4 1,4 0-22,-4 3 1,3 2 229,-2 4 1,-1 1-1353,-2 2 1762,-1 2 0,0 9 0,1 0 0</inkml:trace>
  <inkml:trace contextRef="#ctx0" brushRef="#br1" timeOffset="23">11545 9190 9175,'0'-5'-261,"0"-4"1,0 4 0,0-4 0</inkml:trace>
  <inkml:trace contextRef="#ctx0" brushRef="#br1" timeOffset="24">8547 7858 8086,'-5'-9'51,"2"0"1,3 4 162,3 1 0,3 0 164,7 1 1,2 0-306,7 3 0,3 0 117,6 0 1,0 3-193,6 0 1,1 5 98,6-2 0,0 1-263,-3-1 1,1-1 263,-5-2 0,2-1-43,-8 1 1,-4-2 69,-6-1 1,-2-3-1,-4-1 1,-2 0-82,-7 1 50,-2 2 0,-5-3-153,-2 4 0,-5 0 95,-5 0 1,-4 0 7,-2 0 0,-4 3-153,-4 0 1,-6 4-143,-1 0 0,-2 1 150,-1 1 0,-1 1 24,-3-1 1,3-3-3,-2 0 0,1-4 14,2 1 0,0-1 138,0-2 0,8 0-49,4 0 0,8 0 330,5 0 41,1-5-148,6 0 1,2-3-172,6 2 1,4-3 8,5 3 0,-1 1 216,5-1 0,0 4-205,6-1 0,0 2-27,6 1 1,-2 0 18,5 0 1,-1 0-146,1 0 0,-1 0 61,4 0 0,-3 0-20,3 0 1,-4 0 118,1 0 1,-2 0-5,-1 0 1,-7 1 80,-3 2 1,-5-2-61,-1 2 160,-2-2-196,-4-1 1,-3 0 57,-6 0 1,-6 0-172,-3 0 1,-5 3-222,2 0 0,-7 3 139,-3-3 1,-3 4-145,-3-4 0,2 3 82,-2-3 0,1 0 109,-1-3 0,2 0 35,-2 0 0,3 0-70,4 0 1,1 0 272,4 0-158,1-4 0,7 2-3,5-4 333,4 4 1,7-2-122,4 4 1,5 0 1,4 0 0,5 0-86,2 0 1,3 1-55,3 2 0,-1-2 19,4 2 1,-3-2-57,3-1 1,3 3 17,0 0 0,1 0-6,-7-3 1,2 0-35,-5 0 0,3 0-173,-9 0 0,1 0-299,-11 0 140,0 0-1391,-6 0 1204,-2 0 1,-5 4 490,-2 3 0,-7 1 0,-4 1 0</inkml:trace>
  <inkml:trace contextRef="#ctx0" brushRef="#br1" timeOffset="25">9721 6089 8186,'0'-9'-527,"0"3"-50,0 0 1,0-1 438,0-2 0,0 3 216,0 0 1,0 3 47,0-4 1,0 4-65,0-3 1,0 3 160,0-3 1,0 3-97,0-4 0,-2 4 352,-1-3-23,2 4-138,-3-6 1,4 6 10,0-5 54,-4 5-417,3-2 0,-3 6 130,4 5 1,0 0 73,0 8 1,0 5-41,0 5 0,4 3-237,2 3 0,0 2 69,4 4 0,-3 3 41,5 1 1,0 0-332,0 0 1,0-3 313,3 2 1,-2-3-151,2-2 1,-5-8 93,0-5 0,-2-6-31,-5-4 1,0-2 16,-3 0 302,0-5-146,0-1 0,-1-4-27,-2 0 1,1-3 548,-4 0-564,0-4 1,-7 1-34,1-3 0,-1 0 44,4 0 1,-3-1-79,-1 1 0,-3 0 60,0-1 1,2-2 23,-2-1 1,2 1-2,-2 3 0,0-4 52,3 1 60,1-1 1,3 4 26,3 0-328,2 4 201,4 1 1,5 5-37,5 2 0,0 2 23,5 4 0,1 5 5,3 1 1,-1 3-28,1 0 1,-1 1-11,1 0 0,0-2-27,-1-1 0,-2 1 8,-1-1 1,0-2-13,0 2 0,-1-8 46,-5 1 1,0-2 206,1-1 1,-4-2-140,0-4 0,-3-4 118,3-2 0,-2-4-29,2-2 0,-1-3-34,1-3 1,2-1-211,-1 1 1,1-4 122,1 0 0,-3 0-556,1 4 0,-2-1 242,1 0 0,1 4-1500,-4-1 1750,0 5 0,2-2 0,0 3 0</inkml:trace>
  <inkml:trace contextRef="#ctx0" brushRef="#br1" timeOffset="26">9767 7840 8228,'0'-5'-817,"1"0"720,2 5 0,-1 0 318,4 0 1,1 0-140,2 0 1,4 0 14,3 0 1,3 5-66,2 1 0,-1-1 55,2 1 0,0-3-64,0 3 1,-1-3 56,-6 0 0,2-2-78,-5-1 0,-2 1 153,-4 2-43,-4-2 1,-2 4-84,-6-2 1,-6-2 9,0 2 1,-8-1-18,2 1 0,-6-2 36,2 3 0,-4 0-22,1-1 0,-5 0 18,-1-3 1,1 0-5,6 0 0,-3 0 37,2 0 0,2-1-7,1-2 0,4-2 146,2-5 35,7 1 1,5 0-156,4-1 1,5 5-18,4 2 0,8 2 99,5 1 0,7 0-89,-2 0 0,8 0-117,-1 0 1,2 1 76,1 2 1,-1-2-164,-1 2 0,-3-1 127,-4 1 0,-5-1-196,-1 1 264,-2-2-58,-10-1 204,-2 0 1,-13 1-84,-4 2 0,-6-2-292,-6 2 1,0 1 62,-4-1 1,0 3-75,-3-3 0,0 4 123,1-4 0,1 0-125,-2-3 0,6 0 123,-3 0 1,1 0-57,3 0 0,2-1 166,3-2 0,6-2-94,1-5 0,4 4 179,5 0 1,1 1-53,2-2 1,6 0 62,7 4 0,5-3-114,4 3 1,3 0 1,3 3 1,-1 0-16,4 0 1,-4 0 18,1 0 0,1 0-106,-1 0 0,-3 0 83,-3 0 1,-7 0-585,0 0-328,-5 0 248,0 0 1,-8 1 200,-1 2 416,-3-2 0,-6 7 0,0-3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213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17681 5335 7007,'8'0'-54,"1"0"0,-2 0 254,6 0 0,-2 0-114,1 0 0,0 0 47,3 0 1,1 0-91,2 0 0,5-3 3,2 0 0,0-1 82,3 1 0,-2 2 146,5-2 0,1 0-207,-1 0 1,4 2 0,-1-2 0,-1 3 7,1 3 0,-3-1-146,3 5 1,-3-2 106,4 1 1,-5 2 50,1-2 0,0 2-101,-3-2 1,3 2 82,-3-2 0,0-1 46,3-2 0,-2-2-20,-2-1 1,1 0 9,0 0 0,0 0-9,0 0 1,-1 0 18,-2 0 0,2 0-120,-2 0 1,-2 3 81,2 0 0,-1 3-162,1-3 0,2 4 114,-2 0 0,2-3-100,0-1 0,1 2 53,0 1 1,0-2-3,0 0 1,-1-3 17,-2-1 1,2 0-7,-2 0 1,4 0 90,-1 0 1,2 0-70,-6 0 1,6 0 112,1 0 0,0 0-99,-3 0 0,1 0 82,2 0 1,-2 0-64,2 0 0,1 3-11,-1 0 1,4 0-15,-4-3 0,3 0 5,-3 0 1,6 0-59,-3 0 1,3 0 64,-6 0 0,2 0 141,-2 0 0,-1 0-145,4 0 1,-4-4 174,1-2 1,1 0-129,-1 0 1,3 1-2,-3-1 1,-3-1 13,-3 3 0,0-3 19,3 1 0,-4 1-80,1-1 0,-4 2 59,1-2 0,-3 4-185,0-1 1,2 2 137,-3 1 1,3 0-292,-6 0 1,0 0-2,0 0 1,0 0-25,0 0 1,2 0 185,-5 0 1,4 0-56,-4 0 0,5 4 130,-2 2 0,-1 3 1,-1 0-1</inkml:trace>
  <inkml:trace contextRef="#ctx0" brushRef="#br1" timeOffset="1">17709 5419 9617,'-9'0'-615,"4"-4"0,3 3 905,8-2 1,4 2-252,9 1 0,4 0 32,1 0 1,3 0-8,1 0 0,0 1 101,0 2 1,3 2 150,0 4 1,4-3-176,0 1 1,1-2-1,1 1 0,-1 1-143,-2-4 1,2 0 171,-5-3 1,1 0-255,-1 0 1,-3 0 134,0 0 0,-6-3-153,-6 0 1,-3-3 122,-3 3 0,-2-1-61,-2 1 1,-3 2 195,-6-2 0,-6 2-33,-7 1 1,-2 1-140,-4 2 1,-3 1 65,-6 2 0,0 2-57,-6-1 0,2 1 49,-6 1 0,3-3-195,1 1 1,-5-5 95,-1 1 1,1-2-18,2-1 1,3 0 74,3 0 0,2-1-42,4-2 1,5 2 163,4-3 1,9 2-187,7-1 19,2 2 1,2-3 130,2 4 1,3 0 156,7 0 1,5 3 74,7 0 1,2 5-194,1-2 1,4 1-35,2-1 1,6 2 13,4-1 1,1 1-270,2 1 0,0 1 280,-1-1 1,5-1-77,-25-5 0,1 0 1,19 5 65,-2-5 0,-5 1-165,-2-1 1,-5-2 24,-4 2 1,-5-2 40,-8-1 74,-5 0-62,-6 0 1,-5 0 96,-2 0 1,-2 0 219,-5 0 0,1 0-950,0 0 1,-4-1 250,1-2 0,-4 1-1682,4-4 2020,-1 0 0,4-4 0,0 1 0</inkml:trace>
  <inkml:trace contextRef="#ctx0" brushRef="#br1" timeOffset="2">19953 5447 15220,'1'-12'443,"2"3"0,-1-2-68,5 5 1,3-2-53,5 2 1,4-1-278,3 4 1,5 0 136,4 3 1,8 4-105,1 2 0,4 2-418,-1 2 1,3 2 261,-3 0 0,7 1-254,-24-8 1,1-1 0,20 4-227,0-1 1,-4-3 373,1-4 0,-6-1-28,-4-2 1,-9 1 144,-3-5 144,-7 1 0,-10 0 495,-2 0 0,-6 4-585,-3-1 0,-6 2 41,-4 1 1,-7 0-145,-4 0 0,-6 1 36,-4 2 1,-1 2 227,-2 4 0,-3 0-354,-3 1 0,0-4-25,3 0 0,-3-1-203,3 2 0,-1-2 543,-2-2 1,5-2-373,-2 2 0,5-2 257,3-1 0,6-3 106,5 0 0,8-4-163,4 0 1,7 2 51,8-1 0,3 3 329,6-3 0,4 4-186,6-1 0,2 0 179,7 0 1,4 2-196,5-2 0,2 2-219,5 1 0,0 0 203,3 0 1,0 0-55,-22 0 1,0 0 0,-2 0-1,1 0-49,3 0 1,-1 0 0,0 0 0,-2 0-131,26 0 1,-1 0-30,-9 0 1,-5 0 155,-13 0 1,-6 0 175,-7 0-69,-5 0 1,-4-1 284,-6-2 0,-4 2-476,-5-2 0,-3 2 67,-3 1 1,-4 0 79,0 0 1,-8 3-147,-1 0 0,-4 3-78,-2-3 0,0 0-75,-1-3 0,-2 0-64,0 0 1,-5-1 45,2-2 0,1-2 194,2-4 1,6 0-117,3-1 1,4 1-155,5 0 339,9-1 0,10 2 186,6 2 1,6 2 44,7 4 1,5 0-138,4 0 1,3 3 162,3 0 0,3 4-101,7-1 1,-3 2-103,2-2 0,3 2 86,0-2 1,6 3 41,0 0 1,-3-1-340,-6-2 0,-2 2 110,-4-5 1,-4 3 129,-9-3-54,-3 0 1,-14-3 537,-4 0 1,-5-3-431,-7 0 0,-7 0-351,-6 3 0,-3-1 228,-3-2 1,-2 2-151,-4-2 0,-5 1-167,-1 2 0,-3 0 70,0 0 1,-1 0-100,1 0 1,0 0 7,3 0 0,1 0 313,5 0 0,5 0-103,4 0 0,9 0 220,6 0 0,7-1-244,3-2 1,6 2 558,3-2 1,8 2-136,4 1 0,5 0-105,5 0 1,4 0 134,2 0 0,5 0 74,2 0 1,4-1-373,2-2 0,-1 2-195,4-2 1,-2-1 420,-2 1 0,-2-1-406,-1 0 0,-8 3-76,-1-2 1,-11-1-287,-4 1 1,-7 0 41,1 3-1228,-7 0 1131,-2 0 563,-4 0 1,0 0-1</inkml:trace>
  <inkml:trace contextRef="#ctx0" brushRef="#br0" timeOffset="3">20139 3017 8456,'-1'-6'0,"-2"-1"-391,2 1 1,-3 0 321,4 0 0,0 3 716,0-4-363,0 1 0,-3-3-31,0 0 0,-1 2-59,1 1 0,-3 4-114,-3-1 1,0 3-11,0 3 1,-5 3 88,-1 7 1,-4 2-204,-3 7 0,3 6 144,-3 6 0,0 2-311,3 1 0,0 4-192,6-1 0,2 0 250,5-2 1,2-2-68,4-2 1,1-3-223,2-6 1,5-6-34,4-7 1,6-3-151,1-3 625,-1-1 0,5-5 0,-4 0 0,-1 0 0</inkml:trace>
  <inkml:trace contextRef="#ctx0" brushRef="#br1" timeOffset="4">20381 3212 12044,'0'-17'-398,"0"1"1,0-1 24,0 1 0,0 2 787,0-2 0,0 5 70,0-2-238,0 3 1,-1 2-297,-2 1 0,-2 3 17,-4 4 1,0 4 28,-1 3 0,-2 5-155,-1 4 0,-2 2 56,2 4 0,-2 1 141,3 1 1,-1 3-199,4-2 1,3-1 66,-1 1 0,5-4-32,-1 0 1,2-5 68,1-4 0,2-3-220,4-2 0,1-3 64,5-4 1,3-4 94,0-3 1,3-5 123,0-3 1,-2-3-37,-1-1 1,0 1 172,0-1 0,0 4-107,-3-1 0,-2 4 148,-1-4 1,-1 8 280,-5-1-72,0 5 1,-3 2-228,0 9 0,-4 1-74,-2 10 1,-1-1-273,1 5 1,-2-2 121,5 2 0,-3-2-195,3 2 0,0-2 70,3 2 0,1-5-866,2 1 986,-2-5 0,11 4 1,-1-2-1</inkml:trace>
  <inkml:trace contextRef="#ctx0" brushRef="#br0" timeOffset="5">20651 3054 8584,'-6'-6'-767,"0"0"307,0 3 748,1-1 0,1 5-11,4 2 1,-4 7 143,1 5 1,0 3-364,3 1 1,1 3-155,2 3 0,-2 2-84,3 1 1,0 0 185,-1 0 0,4-1-88,-1-2 0,-1-4 70,2-5 0,-1-3-209,3-3 1,0-5 112,1-2 1,-1-3 48,0-3 1,-2-7 16,-1-5 0,0-3 1,3 0 1,1-2 57,-1-2 0,-3 3-48,0-3 0,-1-1 43,2 1 1,1 2-39,-2 4 399,-2-1-98,5 6-47,-8 2 0,3 9-214,-4 6 1,0 7 22,0 2 1,0 4 38,0 2 1,0-1 16,0 2 1,0 1-814,0-2 0,0 4 71,0-3 649,4 0 0,1-4 0,4 1 0</inkml:trace>
  <inkml:trace contextRef="#ctx0" brushRef="#br0" timeOffset="6">21136 3017 8496,'-11'-10'0,"-1"1"0,5 1 385,-3 2 0,3-2-92,-2 5 0,3 1 29,-1 5 1,2 0-290,-1 7 1,-1-2-356,4 8 0,0-4 94,3 3 0,0 2-148,0 5 0,1-3 110,2 3 0,-1-2 177,4-2 1,1 1-133,6 0 1,-3-1 2,2 1 0,-2-2 250,-4-1 0,2 2 27,-2-3 1,-2 2 154,0-2 0,-4-1-132,-4-5 1,-1 0 128,-4 1 0,-1-1-60,-3 0 0,3-4-72,-3-2 0,0-2-287,1-1 0,-4 0 84,4 0 1,2-1 123,4-2 0,0-2 0,-3-4 0</inkml:trace>
  <inkml:trace contextRef="#ctx0" brushRef="#br0" timeOffset="7">21350 3240 8496,'8'-15'-179,"-2"-1"1,3 2 118,-3-2 1,5-1 719,2 1 0,-2 3 307,-5 0-681,2 3-218,-7 1 0,4 4-275,-5 5 0,-6 5 139,-3 4 0,-1 4 143,-6 3 0,2 2-132,-2 4 1,2-2 103,1 2 1,3-3-127,-2 0 0,5-1-41,4 1 1,-1-4-45,1-3 1,0 1 101,3 0 1,5-5-107,4-5 0,5-2 4,4-1 0,2-7 65,2-2 1,-1-7-130,3 1 0,-3-4 52,1-3 0,-3 3 228,0-3 0,-4 5 195,-3 2 664,-2 3-622,-5-1 0,0 9 71,-5 4 1,-5 4 182,-1 5 0,-2 4-150,-1-1 0,4 5-610,1-2 1,3 2 186,1-2 0,0 2-740,0-5 0,1 1 27,3-4 0,4 0-1072,4 1 1815,5-5 0,-3-1 0,5-4 0</inkml:trace>
  <inkml:trace contextRef="#ctx0" brushRef="#br0" timeOffset="8">21834 2793 8495,'-8'1'406,"1"2"1,-1 3 122,2 3 0,-2 8-29,-2 5 1,0 12 95,-2 7 0,0 7-396,4-22 1,1 1 0,1 2 0,0 0-191,0 1 1,0-1 0,2-1-1,1 0-81,-1-1 0,1-1 0,2 18 104,1 0 1,1-6-769,6-4 1,0-6 87,5-6 647,3-3 0,3 0 0,1 0 0</inkml:trace>
  <inkml:trace contextRef="#ctx0" brushRef="#br0" timeOffset="9">21880 3380 8460,'-9'9'-4,"0"0"0,-5 5 0,0 0 0</inkml:trace>
  <inkml:trace contextRef="#ctx0" brushRef="#br1" timeOffset="10">20391 3650 10507,'-9'9'363,"4"5"-245,-4 1 0,1 3 146,5 0 0,0 8-77,3 2 1,0 6 257,0 0 1,0 6-338,0 0 1,0 5 33,0-2 0,0-2-357,0 0 0,0-4 122,0-3 1,0-2-43,0-4 0,0-5 63,0-4 1,-2-6-111,-1-7 204,-2 2 0,-4-7-37,0 3 1,-2-3-32,-1-1 1,0-5 21,-3-1 1,0-3-147,0-3 0,-2 0 115,5-3 1,-4 2 16,4-2 1,0 3-8,2 0 289,1 2-169,0 0 121,4 5 1,5 3 29,6 8 1,2 0 313,1 7 1,5 0-226,1 0 1,3 0-96,0 0 1,1-4 380,0 0 0,0-4-94,3-5 1,-2 0-548,1 0 0,3-4-509,1-2 0,2-7-625,1-6 1,0-1 1173,0-5 0,8-3 0,2-6 0</inkml:trace>
  <inkml:trace contextRef="#ctx0" brushRef="#br0" timeOffset="11">12141 7812 7968,'0'28'0,"0"4"0,0 2 0,8-1 273,1 1 0,6-1-73,1 1 0,-2 2 26,2-5 0,-5-5 145,2-8 1,-3-4-97,-1-8 1,1-2 17,-1-4 1,0-5-136,1-5 1,-4-3-44,0-6 1,0-2 73,4-1 1,-4-4-361,0 1 1,-3-2-176,3-1 0,-4-3-252,1 0 1,2 0-600,-2 3 0,0-3 1197,-3 0 0,4-4 0,1 2 0</inkml:trace>
  <inkml:trace contextRef="#ctx0" brushRef="#br0" timeOffset="12">12793 7551 7943,'0'-9'0,"-3"3"0,0-1 0,-1 5 0,1-1 0,2 2 0,-8 1 0,3 0 0,-3 4 0,-4 3 0,3 4 0,-2 1 0,-2 4 934,2-4 1,-1 2-424,4-2 1,0-2-779,-1 3 1,2-6 137,2-1 0,-1-3-361,4 4 1,1-5 105,5 1 0,2-5 106,4-1 0,4-6 146,-1 0 0,3 0-50,-2-4 0,3 0 431,0 0 0,-3 1-163,0 3 1,-3 0 412,-1 3 1,2-1-57,1 4 0,-5 0 132,3 3 1,-7 4-167,0 2 1,1 11-74,-1 4 1,0 6 67,-3 4 1,-1 6-118,-2 3 0,-1 5-375,-2 2 1,-1-5 308,4 2 0,-1-5-344,4-2 1,0-3 5,0-3 0,-1-8-151,-2-4 0,2-1 135,-2-6 1,-2 0 40,-1-2 0,1-5-49,-2-2 1,1-2 28,-3-1 0,0 3 287,-1 0 0,1-1-236,0-5 1,-1 2 216,1-2 1,1-2 213,2-1 29,-3 2 465,8-5-598,-3 8 1,6-6 305,4 4 0,2 0-150,7 3 1,4 0-114,2 0 1,2 0-89,-1 0 0,2 0-341,4 0 1,0 0 156,0 0 0,-4 0-367,1 0 0,-1-3-365,1 0 1,0-2-1860,-7 2 2554,3 2 0,-7-3 0,5 4 0</inkml:trace>
  <inkml:trace contextRef="#ctx0" brushRef="#br0" timeOffset="13">13566 7747 8857,'9'0'417,"6"0"-191,3 0 0,9-1 174,7-3 0,11 3-107,5-2 1,0 1-437,-23 1 0,-1-1 1,23 0 306,0-4 0,-4 3-115,-2-3 0,-9 2-261,-3-2 1,-6 3 172,-6-3 1,-5 3-666,-1-3 379,-3 4-1286,-5-3 1611,-9 5 0,-6 0 0,-9 0 0</inkml:trace>
  <inkml:trace contextRef="#ctx0" brushRef="#br0" timeOffset="14">13594 7998 7907,'10'-1'0,"3"-2"0,2 1 0,7-4 0,4-2 0,8-4 0,3 2 0,7-3 0,1 3-332,-1 1 0,0-1 332,-1 1 0,1 1 0,-7 1 0,-2 0 906,-7 4 1,-5 0-753,-4 3-1473,-1 0 1319,-12 0 0,7 0 0,-8 0 0</inkml:trace>
  <inkml:trace contextRef="#ctx0" brushRef="#br0" timeOffset="15">13920 7551 7949,'-10'3'665,"1"0"1,4 6-209,2 0 1,2 5-58,1 8 1,-1 4-71,-2 8 1,-3 7-108,-3 9 1,4-22 0,1 1-453,-1-1 0,1 0 0,-2 1 1,-1 0 316,1-1 0,0 0 0,-6 22-884,6-3 1,2-7 662,4-9 1,1-4 132,2-8 0,6-5 0,6 0 0</inkml:trace>
  <inkml:trace contextRef="#ctx0" brushRef="#br0" timeOffset="16">15037 7672 7886,'-8'24'12,"2"-2"0,1 1-113,5 2 1,0 5 488,0 1 0,5 1-145,1-1 1,-1-2 86,1 2 0,0-4-106,4-5 0,-4-4 8,0-9 0,0-4 354,4-2-380,3-2 1,-3-8 22,3-2 1,-3-8 12,-1-1 1,1-5-430,-1-5 0,-1 0 165,-1 0 0,0 0-209,-4 0 0,4 0-212,-1 0 1,-2 0-406,0 0 0,0 4-916,-1-1 1764,4 4 0,-2-6 0,5 3 0</inkml:trace>
  <inkml:trace contextRef="#ctx0" brushRef="#br0" timeOffset="17">15493 7560 7899,'0'-9'534,"0"0"1,3-1-126,0 1 0,5 0 15,-2 0 0,2 3-46,1 3 0,4 2-12,-1 1 0,1 1-116,-4 2 1,0 3 13,1 3 0,-2 5-366,-2 5 0,-2 1 119,-4 4 1,-1 1-163,-2 3 1,-3 1 137,-6 2 1,0 1-232,-3 2 1,2 2 80,-2-5 1,2 1-6,-2-1 0,6-6 64,0-1 0,6-3-4,0-2 1,2-5 198,1-1 0,4-7-80,2-3 0,4-2-152,2-1 0,2-4 113,5-2 0,3-1-361,0-2 1,3 2 150,0-6 1,2 2-1687,1-1 1918,0 1 0,4-6 0,1 2 0</inkml:trace>
  <inkml:trace contextRef="#ctx0" brushRef="#br0" timeOffset="18">16005 7989 7938,'-9'3'2226,"0"0"-2303,-1 4 0,5-5-44,2 4-2127,2-3 2248,1 1 0,4 0 0,1 1 0</inkml:trace>
  <inkml:trace contextRef="#ctx0" brushRef="#br0" timeOffset="19">18184 7598 8140,'0'-10'0,"0"4"-388,0 0 1,3 3 282,0-3 240,0-1 0,-3-2 94,0 0 1,0 3 150,0-1 1,0 4 283,0-3-440,0 4 1,0-3-111,0 2 0,0 3 106,0 0 0,4 4 18,-1 5 0,1 9-47,-1 3 0,-1 7-166,4 7 1,0 0 64,4 8 1,-1 2-504,0 4 1,4-4 279,-1 1 1,2-7 109,-2-5 0,-2-3 71,3-9 1,-3-9-19,-1-7 0,1-6 199,-1-6 1,0-4-86,1-9 0,-4-5-44,0-4 1,0-1-53,4-5 1,-4 3-79,0-3 1,-1 1-161,1-1 0,2 2 89,-5 4 0,1 2-1664,-1-2 1765,-2 6 0,3-8 0,-2 9 0,4 0 0,5 1 0</inkml:trace>
  <inkml:trace contextRef="#ctx0" brushRef="#br0" timeOffset="20">18799 7477 8257,'0'-10'0,"-3"4"55,-1 0-201,-3 4 1,5-2 355,-4 4 1,0 0-17,-4 0 0,4 3-26,0 0 0,0 4-281,-4-1 1,1 3-205,0 0 1,1 0-28,1 1 250,-1-1-333,7 0 285,-3-4 1,5-1 36,2-4 1,2-1 57,5-2 1,-1 1 175,0-4 0,0 0-19,1-3 0,-1 0-11,0 3 0,1 2 365,-1 4 1,-3-3-158,0 0 0,0 1 307,0 5 1,-1 0-232,-2 6 1,-2-2 255,2 6 1,-2 2-121,-1 4 0,0 0-235,0 2 1,0 2-68,0-1 0,-1 4-32,-2-2 0,2-1-150,-2-1 0,2 1 118,1-2 1,0 1-217,0-3 1,0-2 76,0-1 1,0 0-192,0-3 1,0 2 5,0-2 1,0-1-387,0-2 289,0-1 90,0 0 74,0-4-15,-4-1 259,3-4 1,-6-1-102,3-2 429,1 2-154,3-7 1,4 6 87,3-4 0,1 4-205,1-1 1,4-2-27,-1 2 0,5 0-164,-2 3 0,4 0 167,2 0 1,-1-3-704,2 0 1,-6-1 275,0 1 1,-1 2-1006,4-2 1,-4-2 81,-3 2 1176,-6 0 0,2-1 0,-2-1 0</inkml:trace>
  <inkml:trace contextRef="#ctx0" brushRef="#br0" timeOffset="21">16946 7672 7966,'1'-6'-69,"2"0"1,6 4 344,7-1 0,5 6-143,4 3 1,6 2 5,3 1 1,7-2 29,2-1 1,3-1-298,0 1 1,1-2 236,-1-4 1,-3 0 31,-3 0 0,-7-1 15,-5-2 0,-1 1-10,-5-4 1,-5 1-16,-4-1 0,-6-2-218,-1 5 1,-4-1 116,1 1 1,-6 2 83,-3-2 0,-6-1-29,-4 1 1,2-4-32,-2 4 0,-2-4-190,-4 1 1,-1-2 118,1-2 0,0 1 94,-3 0 1,2-1-64,4 1 0,4 3 637,-1 0-190,5-1-395,2 2 1,9 1 104,6 4 1,7 1-34,6 2 1,1 2-2,4 5 0,1-1 21,3 0 0,-4 2-117,-2 1 1,-3-2 81,0 3 1,-1-2-162,-3 2 0,-2-3 127,-7 2 1,-2 2-125,-4-2 1,0 2-229,0-2 0,-7 0-461,-3 3 1,-2-3 347,0 4 376,1-5 0,-6 11 0,2-2 0</inkml:trace>
  <inkml:trace contextRef="#ctx0" brushRef="#br0" timeOffset="22">19525 7281 8267,'-5'-6'-79,"2"0"-78,-3 4 786,5-7 619,-3 8-826,4-3 1,0 5-154,0 2 1,0 2 90,0 5 1,0 3-92,0 3 0,0 5 84,0 4 1,0 3-162,0 3 1,0 3-107,0 7 1,0 2-303,0 7 0,0 1 136,0 1 1,1-24-1,-1-1-81,2 0 0,-1-1 0,0 26 125,1-26 1,0 0 0,2 18-612,-1-4 1,4-8 279,-1-10 0,2-3 77,2-7 0,-1-6-435,0 0 1,1-8 724,-1-4 0,4-6 0,2-3 0</inkml:trace>
  <inkml:trace contextRef="#ctx0" brushRef="#br0" timeOffset="23">19869 7216 8326,'-5'0'2369,"-2"4"-1776,4 2 0,0 8-77,3 4 0,-1 10 185,-2 10 0,2 5-424,-1-17 0,0 1 0,2 2 0,-1 2-451,1 2 0,0 2 1,0 1-1,0-1 185,0 0 0,0-1 0,2-2 0,1 0 130,-1-2 1,2-1 0,4 21-413,1-6 0,1-11-76,-1-11 1,0-10-321,1-3 0,-1-5 254,0-1 0,-3-2-259,1-1 1,-4-1-1808,3-2 2733,-4-3 0,6-3 0,-3 0 0</inkml:trace>
  <inkml:trace contextRef="#ctx0" brushRef="#br0" timeOffset="24">20475 7458 8280,'-5'-9'1,"0"-1"246,0 1 385,1 4 1,4 5-34,0 6 0,0 8-271,0 4 1,1 5-22,2 5 1,-1 1 136,4 2 1,1 2-190,2 4 0,0-3-1,0 0 1,2-1-187,1-2 1,-1-1 54,1-9 1,1-1 25,0-8 1,-1-3 139,-2-9 0,-4-1-36,0-2 0,-1-4-22,1-5 1,2-3-9,-5-3 0,3-2-261,-3-2 0,0 2 170,-3-5 1,1 3-346,2-3 1,-2 2 151,2-2 1,2-2-373,-2 2 1,1 1-309,-1-1 0,1 5-645,2-2 1,3 3 350,-3 4 1035,2 1 0,5 1 0,2-2 0</inkml:trace>
  <inkml:trace contextRef="#ctx0" brushRef="#br0" timeOffset="25">20931 7505 8251,'-5'-14'0,"-3"3"268,5-5 0,-3 4-16,3-4 0,0 4-15,3-4 1,1 5 87,2-1 1,-1 0-1,4 0 1,2 5-84,4-3 0,-1 4-113,5 0 0,-4-1 215,4 3 0,0 1-61,6 3 1,-2 1-11,1 2 0,-2 4-22,-3 5 1,0-1-195,-3 5 0,1 1-60,-5 4 0,2 0-153,-8 4 1,0 0 19,-3 3 0,-1 3-217,-2 0 0,-6 1 22,-3-1 1,-5 2 96,2 4 1,-6-1 149,0-2 0,-1-2-40,3-4 0,5-4 283,1-2 0,3-3 411,1-4 254,3-1-381,2-9 0,8-2 248,3-6 0,5 1 11,4-5 1,1 4-198,2-3 1,0 3-144,3-3 1,-1 4-112,4-1 1,0 1-309,2-2 1,1 3-366,0-2 0,0 2-433,0 1 0,0 1-201,0 2 1,-1 3-2222,-2 3 3163,-2 4 0,-5 2 0,1 3 1</inkml:trace>
  <inkml:trace contextRef="#ctx0" brushRef="#br0" timeOffset="26">21657 7989 8251,'-9'-4'621,"-1"-3"1,5 2-889,2-1 1,3 4-1920,3-1 2186,-2 2 0,8 1 0,-4 0 0</inkml:trace>
  <inkml:trace contextRef="#ctx0" brushRef="#br0" timeOffset="27">11946 8482 8249,'0'-9'628,"8"1"-377,5 1 1,4 3-301,5 4 0,2 0 142,4 0 0,-2-3-210,-1 0 0,2 0 99,-2 3 1,5-1 175,1-2 1,4 1 16,-1-4 0,3 2-164,0-2 1,3 0 133,1-3 1,5 0-6,-2 3 0,3-2-76,-3 2 1,1 2 110,2 0 1,-1 3-248,1 1 0,-2 1 48,-1 3 0,0 1-82,-3 4 1,5 1 110,-2 3 0,-1-3-24,-6 3 0,5-3 26,1-1 1,3 1-30,0-1 1,1-1-359,-1-2 1,5-2 376,2-4 0,-25 0 0,2 0 122,-1 0 1,1 0-1,1 0 1,1 0 1,-1 1 1,0-2 0,2 1 0,0-1 12,3 0 0,-1-1 0,-1 1 1,1 0-302,2-2 1,0 0-1,-1 2 1,1 0 230,0 0 0,0-1 0,1 0 1,0 0 48,0 0 1,1 1-1,-3-1 1,0 1-37,-1 0 0,1 2 0,-2-1 0,-1 0 39,0-1 0,-1 2 0,1-1 0,1 1-222,0 0 0,0 1 1,-1-2-1,-1 1 120,1 0 1,-1 1 0,1-1 0,-1 0 53,-1 1 0,0-1 1,2 0-1,0-1-3,1 2 1,0-1 0,-3 0 0,0-1-66,0 0 0,0 0 1,-2 0-1,0 0 56,-1 0 0,0 0 0,25 0-140,-1 0 1,-4 0 93,-1 0 1,-6 0-151,-7 0 0,-2 1 372,-4 2 0,-2-2-646,-4 2 0,-2-2 527,-7-1 1,-1 0-1178,-3 0 347,1 5 1,-4-1 716,0 2 0,0 2 0,4-3 0</inkml:trace>
  <inkml:trace contextRef="#ctx0" brushRef="#br1" timeOffset="28">18119 8361 12940,'0'-9'-1223,"0"0"1,0 2 932,0 1 1,1 3 804,2-3 0,0 4 28,6-1 1,1 2-248,8 1 0,1 1-31,9 2 0,-1 1-75,7 2 1,5 2-38,8-1 1,-20-5-1,2 1-246,3 0 1,1 0-1,1-2 1,1 0 276,2 1 1,1-1-1,2 0 1,1-2-361,1 0 0,0-1 0,5 1 1,0 0 242,1-2 1,1 0 0,-1 0 0,1 1-319,1-2 1,-1 1 0,-1 1 0,0 0 370,2 2 1,0 0 0,0 0-1,1 0-89,-15 0 1,1 0-1,-1 0 1,14 2 0,1 0 52,-16 0 1,0 0 0,1 1 0,16-1-1,0 1-17,-17-1 1,0 0-1,1 0 1,-1-1-1,1 0 1,0 0 5,1 1 0,-1 0 0,0 0 1,13-1-1,-1 0-119,2 1 1,-1-1-1,-2 1 1,-1 1 36,1-2 1,0 1-1,-2-1 1,0 1-262,0-2 1,0 0 0,-5 0 0,0 0 260,-1 0 0,0 0 0,-2 0 0,-1 0-47,-3 0 0,0 0 0,0 0 0,0 0-191,-3 0 0,-1 0 0,-2 0 0,-1 0 2,21 0 1,-2 0 263,-8 0 0,-2 0-378,-7 0 0,-5 1 518,-5 2-159,-3 2 0,-10 0 0,-1-1 0</inkml:trace>
  <inkml:trace contextRef="#ctx0" brushRef="#br1" timeOffset="29">8147 9786 14983,'1'-5'-1074,"2"1"2004,3 3-478,7 1 1,-1 0-225,7 0 0,-2 3 32,8 1 1,4 2-43,5-3 0,7 1-90,2-1 0,5 1-368,-22-1 0,0 0 0,3 1 0,-1 0 299,5-2 0,0-1 0,1 1 0,1 0-93,1 0 0,-1-1 0,0 0 0,1-1 75,-1 2 0,1-1 1,0 0-1,-1-1-26,2 0 0,1 0 1,0 0-1,0 0 70,0 0 0,-1 0 1,1 2-1,0-1-359,-2 1 1,0-1 0,2 1-1,0 0 358,1-2 0,0 0 1,1 0-1,0 0-113,-3 0 1,0 0-1,1 0 1,-1 0-24,-5 0 1,1 0 0,0 0 0,0 0-117,-3 0 0,-1 0 0,0 0 0,-1 0 174,22 0 1,-5 0 5,-8 0 1,-5 5-1422,-4 4 1409,-4 5 0,-5 4 0,-1 1 0,1-1 0,0 1 0</inkml:trace>
  <inkml:trace contextRef="#ctx0" brushRef="#br1" timeOffset="30">8063 13473 8842,'8'-14'-377,"4"-3"-193,10-5 1,7 1 691,8 6 0,8 2-419,-19 10 1,1 0 0,2-1 0,0 1 652,0 1 1,1 1 0,0-1 0,0 1-147,-1 1 1,1 0 0,0 0 0,1 0-28,1 0 0,1 0 0,3 1 0,0 1 98,-1-1 1,1 1 0,2 0-1,0-1-215,0-1 0,-1 0 0,3 0 1,2 1 104,1 1 1,1-1 0,1 0-1,0 0-26,-2 2 0,1 0 0,-1-1 1,-1 0-31,-1 1 0,-1 0 0,1-1 0,0 1 45,-2 0 0,-1 0 0,2 1 0,0-1-73,-2-1 1,-1 0-72,-1-1 1,0 1 90,-5-2 1,-1 0-1,-2 1 1,0 1-234,22 1 0,-8 0-160,-5-3 0,-6 0-427,-9 0 455,0 0-983,-12 0 543,-1 0 206,-5 4 0,-8-2 848,-2 4 1,-10 5 0,-4 3 0</inkml:trace>
  <inkml:trace contextRef="#ctx0" brushRef="#br0" timeOffset="31">17653 14553 8517,'-5'-4'26,"-2"2"250,4-5-108,0 5 0,4-2 70,2 4 1,2 0-224,4 0 0,2 0-354,1 0 0,3 0 492,3 0 0,5 0 427,2 0 0,2 0-372,1 0 1,3-1-18,0-2 0,7 2-157,-1-2 1,6 2-141,-3 1 0,4 0 75,0 0 1,3 0 52,2 0 1,-4 1-103,1 2 0,-2-2 131,-1 2 0,4 1 15,-1-1 0,-3 1 95,0-4 0,-1 0-92,-1 0 0,3 0 263,0 0 1,-3 0-149,0 0 1,-3 0 97,-1 0 0,6 0-178,1 0 1,0 0-6,-3 0 1,-3 0 73,2 0 0,3 0-28,0 0 1,-1 0 4,-2 0 0,2 0 1,2 0 0,1 0-77,2 0 0,-4 0-52,1 0 1,2 0 7,4 0 1,3 0 33,-4 0 1,-2-1 130,-4-3 1,1 2-18,2-4 0,0 4-92,-3-1 0,-1 2-83,-5 1 0,0 0 93,1 0 0,1 0-238,-2 0 0,-2 3 224,-7 0 0,3 3-61,0-3 0,0 2 113,-3-2 0,-3-2-3,0 2 0,1 1-36,5-1 0,-1 0 111,4-3 0,-4 0-178,1 0 0,1-1 86,-1-2 1,3-1-397,-3-2 1,0-3 137,-3 3 1,-1 2-667,-2 1 1,2-1-36,-2 1 1,-4 0-56,-2 3 1,-3 0 899,-4 0 0,-2 8 0,4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0.883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10410 7216 8455,'0'-6'-668,"0"-1"1,0 1 713,0-3 0,0 3 1134,0 0-1031,0 3 1,4-1 26,2 4 0,2 4 108,1 3 1,2 6-89,1 6 0,3 5 162,3 7 1,1 7-211,0 8 0,-10-20 0,1 1-377,1 4 0,0 0 0,-1 1 0,0-1 254,1 5 1,-1 0 0,-1-1-1,-2 1-118,-1 1 0,0 1 0,0-2 0,-1 1-54,0-1 1,-1-1 0,-1-2 0,-1-1 52,0-4 1,-1-1-1,0 25-184,-1-5 1,-3-1 230,0 1 1,0-9 103,3-4 0,4-7-44,2-2 1,4-5 133,2-2 1,-2-3-135,3-6 0,-2-1 29,2-1 0,-3 0 243,2-4 1,-1 0-549,-2-3 338,-4 0 1,2-4-116,-4-2 0,0-6-15,-7 0 1,2-5-12,-4 2 0,-1-6 12,-5-1 1,0 1-50,-3 2 1,-1-1 8,-3-1 1,2 1 152,1-2 1,-1 6-95,1 0 0,3 5 158,0-2-182,-1 3 23,4 5 1,-3 2-28,7 6 1,2 2 4,4 4 1,0 1-111,0-1 0,1-3-252,2 0 0,-1 0 420,4 0 0,5-2 0,3-4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7830 9972 24483,'0'-6'-3277,"0"0"1638,0-2 1,1 1-1,3 1 1,-2-1 1863,4 3 0,1 1 694,5 3 1,-1-1-200,1-2 0,3 2-176,0-2 0,7 2-372,3 1 0,2-1 770,1-2 1,1 2-8,2-2 1,2-1-338,4 1 0,-1-1-436,-2 4 1,3 0-332,-3 0 1,-1 0-53,1 0 1,-1 4-27,1-1 1,-2 3 78,-4-3 0,1 1-36,2-1 1,-2-2 67,2 2 1,1 1-80,-1 0 0,1 0 59,-1-1 1,-2-1 24,2 4 0,-3 0-123,-3 4 0,5-1 55,-2 0 0,2 1 121,-2-1 1,0-3 56,0 0 0,3-3 24,0 4 1,3-5 58,-3 1 1,3-1 10,-3 1 1,7-2 13,-4 2 1,3-2 186,-6-1 1,3 0 39,-3 0 0,6 0 22,-2 0 0,0 0-160,-4 0 0,-2 0-34,2 0 0,1 0-77,-1 0 0,-3 0 16,-3 0 0,3 0-19,3 0 1,0-1 9,-3-2 0,-2 2-8,-1-2 1,2 2-87,-2 1 0,1 0 20,-1 0 0,-1 0-295,-3 0 1,-1 3-127,2 0 0,0 4-305,0-1 1,0 1 13,-4 2 1,-2-1 285,-1 8 1,-3-1 0,1 4 0</inkml:trace>
  <inkml:trace contextRef="#ctx0" brushRef="#br1">11108 9637 23404,'9'-4'1114,"2"2"-576,1-5 1,0 5-1041,7-1 1,-1 3 223,6 3 0,4 3-295,3 7-44,9-3 71,-2 4 234,8-5 128,5 0 1,-25-4-1,1-1 11,2-1 1,1 0-1,2 0 1,0-1 126,2 0 0,0-1 1,2 0-1,1-1 88,-2 2 1,1-1 0,1 0 0,1-1 133,0 0 0,1 0 1,2-1-1,0-1 174,1 1 1,0-1 4,1-2 1,0 1-137,-3 2 1,-1 1-1,2-4 1,-1 0-122,0 3 0,1-1 1,-2 1-1,0-1-22,0 2 1,0 0-1,-4 0 1,-2 0-32,-4 0 1,-2 0 0,25 1-14,-6 2 1,-1 3-156,-5 3 0,-4 0-167,-8 1 1,0-1-66,0 0 0,-5 0-712,-4 1-179,-5-1 668,-1 0 0,-5 2-881,1 1 1,-3 0-1261,0 3 2436,-1 1 0,-14 2 0,-1 1 1</inkml:trace>
  <inkml:trace contextRef="#ctx0" brushRef="#br1">7886 13389 9169,'-13'0'-577,"4"-1"1,-2-1 836,4-1 47,1 0 1,1 2 199,1-2 35,3 2-404,1-4 0,5 2-116,1 0 1,3-1 190,3 1 1,0 1-20,3-4 1,2 4-127,5-2 0,-2 2 63,5-1 1,0 2-54,3-2 1,1 2-14,2 1 1,-1 1-142,4 2 1,4-1 9,6 5 0,-2-4-223,2 3 0,-1-4 347,4 1 1,5-2-42,1-1 1,-26 0 0,0 0 36,23 0 0,-2 0 12,5 0 1,-1 0 12,1 0 0,-6 0 40,-3 0 0,-1 0 12,4 0 1,1 1-129,-1 2 0,-3-1-19,-7 4 0,-2 4-163,-1 2-49,0 1 237,3-4 0,-3 0 52,0 1 1,1-5-47,2-2 1,0 1 172,0-1 1,1 0-147,-1-3-369,4 0 382,2 0 0,-1 0 94,-2 0 0,3 0-113,0 0 1,3 0 19,0 0 0,1-3 55,-1 0 1,0 0-32,-3 3 0,2-3-53,-5 0 0,0-1-5,-6 0 0,-3 3 168,-6-2 1,-2 2-405,-1 1 1,-6 0-51,-1 0 0,-4 0-421,-1 0 1,-1 1-925,0 2 1592,-3 3 0,-2 11 1,-4 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245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12486 3222 8500,'-4'-10'0,"3"1"0,-2 0 0,2-2-89,1-1 0,1 5 88,2-3 0,5 6 128,4-2 0,5 3 22,-2-3 0,2 4-15,-1-2 0,1 3 28,-1 1 1,4 1-8,2 3 1,1 1-98,-1 4 1,-2 0 86,5 1 1,0-1-228,3 0 0,0 1 56,0-1 0,1-1-60,2-2 1,0 2 132,6-5 1,-5 0-7,5-3 1,-2 0-33,3 0 1,0 0 12,2 0 0,-3-3-125,3 0 1,-4-5 137,4 2 1,1-1 64,-4 1 1,2-3-88,-5 3 1,3 2-1,0 1 1,-1-1 3,-2 1 1,1 0-10,-4 3 0,5 0-57,-2 0 0,4-1 67,-1-2 0,3 2-56,-6-3 0,2 0 44,1 1 0,4-3-39,-1 3 0,0-3 85,-3 3 0,1-2 8,-1 2 0,2 2-13,-1-2 1,1 2 9,-5 1 0,2 0 78,1 0 1,3 1-95,-3 2 0,2-1 48,-5 5 1,3-4-25,0 3 1,-1-3 99,-2 3 0,2-4-74,-1 1 0,1-2 9,1-1 0,3 0-58,1 0 1,-1 0 0,-3 0 1,2 0-21,1 0 0,-2 0 47,3 0 1,-3-1-80,-1-2 0,0 2 72,1-2 0,-1 2-73,0 1 1,-1-1 35,-2-2 0,3 2 3,-3-2 0,2 2 39,1 1 0,0 0 8,1 0 1,-4 0 46,0 0 1,2 3-74,1 0 1,0 1 139,-6-1 1,-1-2-137,4 2 0,-4 1 103,1 0 0,-2 0-63,-1-1 0,3-2 3,0 2 1,-1 1-81,-5-1 1,1 3 76,-5-2 1,5 3-19,-1-1 1,-2-2-10,-2-1 0,3 1-141,1-1 1,0 1 58,3-4 1,-2 0-175,5 0 0,-1 0 68,1 0 0,-1-1 53,4-3 1,-1 3 33,1-2 0,-2-1 0,-4 1 1,4-1 71,2 1 1,-1 2-78,2-2 1,-4 2 90,3 1 0,0 0-68,3 0 0,-1 0 96,-1 0 1,0 0-27,-4 0 1,4 0 7,-1 0 1,1 1 26,-1 2 1,3-2 161,-3 2 0,2 1 2,1-1 0,-1 4-99,-1 0 0,0-2-32,-4 1 1,3 0 34,-3 3 1,0 1-189,-3-1 1,-1 0 85,-2 1 0,1-1-18,-1 0 0,1-2-137,-1-1 0,1-1 90,-4 1 0,3 2-321,0-1 0,2-2 92,1 1 0,0-4-359,0 1 1,0 1 208,0-1 1,0 4-144,0-4 0,0 1-126,0-1 0,-2 1-183,-1 2 0,-2 4 841,-4-1 0,-5 4 0,0 6 0</inkml:trace>
  <inkml:trace contextRef="#ctx0" brushRef="#br1" timeOffset="1">9125 8408 9089,'0'-10'448,"4"5"-390,2 2 1,5 2 39,2 1 1,3 1-240,0 2 0,-2 1 86,2 3 0,2 1 12,4-2 0,3 1 46,-3-1 1,4 3 30,-2-3 0,4 1-12,3-1 0,1 3-36,3-3 1,0 1 115,-4-1 1,4 2-64,-1-5 0,5 3-69,2-3 0,-1 0-42,-3-3 0,5 0 99,1 0 0,-1 0 21,-2 0 0,-2-1 5,-1-2 0,3 2 8,3-2 0,-1 1-10,7-1 1,-3 1-84,3-5 0,-1 5 84,-1-1 0,-2-1-231,-1 1 1,0 0 235,-4 3 0,2 0-13,-2 0 0,-5 1-1,3 2 1,-6 1-4,2 2 1,-3 3-39,3-3 1,-1 2 40,1 1 1,1-1-19,-4 1 1,5-4 16,-2 8 1,2-8-107,1 4 0,4-2 105,-1 3 0,5-5 120,2-2 1,-1-2-299,4-1 1,3 0 195,-25 0 0,0 0 0,0-2 0,2 0-21,2-1 1,1 0-1,-4 0 1,1 0 9,1 0 0,0 0 1,0 2-1,0-1 146,0-1 1,0 0-1,0 1 1,0 1-40,2-2 1,-1 0 0,-2 1 0,-1 1-30,2 0 1,0-1-1,-1 0 1,-1 0-41,1 1 1,-1-1 0,0 0 0,0 1-11,2 1 1,0 0 0,-2-1 0,-1-1-5,0 0 0,0 1 0,24-2-115,-6 3 0,1 1-341,-1 2 0,-4-1 200,-5 4 0,-5 0-963,-7 4 0,1 0 97,-4 2 1050,-5 3 0,-1 7 0,-7-1 0,-4 0 0,-3-1 0</inkml:trace>
  <inkml:trace contextRef="#ctx0" brushRef="#br0" timeOffset="2">18901 7346 8361,'-19'10'-145,"1"-2"0,-1-1-1003,1-1 799,3 1 0,-3-2 990,3-2 0,-2 1-316,2-1 0,-3 0 57,3-3 0,-7-3-44,-3 0 1,-2-4-2,-1 0 0,0-1-108,1-1 0,-1 0-3,0-1 0,-3-2-162,0-1 1,0-3 171,3 0 1,0-2-307,0-4 0,-2-2 58,2-4 1,-2-1-488,5-2 1,-1-6 314,1-6 0,-1-2-106,5 2 0,2-2 138,4 5 1,6-4 38,0 4 0,6-3-94,0 2 0,3 0 115,3 0 1,3-1 72,6-4 0,3-1-69,4 0 0,0 4 235,3 0 1,-1 2 37,4-2 0,2 3 53,4 0 1,2 2-123,-2 1 0,-1 2-19,4 1 1,0 1 22,3-1 1,-3 2-28,0 4 0,1 1-28,2 2 1,3-2 19,0 3 1,-2 2-11,-4 3 0,0 2-32,3 4 0,-1-1-94,-1 4 0,0 0 93,-4 7 1,4 0 1,-1 3 0,1 4 3,-1 2 0,3 4 12,-3 2 1,0 3-134,3 7 0,-5-1-85,5 4 1,-4 0 244,1 2 1,-3 2-11,3 2 1,-3-2 4,3 2 1,-4-2-32,1-1 0,-5 4 1,-1 3 0,-1 0-43,0-1 1,-4 2 49,-4-2 1,-4 3-10,3 4 1,-4-3 2,-2 2 1,-1-1-105,-4-2 0,2 1 82,-3 3 0,-1-3-7,-5 2 0,-2-1 47,-5-2 1,-3 0 85,-3 0 0,-1-1-11,-2-1 1,-3 1-118,1-2 1,-6-1 57,-1 1 1,-1 0-27,-5 4 1,2-4 167,-6 0 1,2-3-88,15-14 1,-1 0 0,-18 9 27,0-1 1,3-6-117,3-3 1,-1-3-141,4-3 1,1-5-771,5-2 1,-2-3 695,2-3 1,-2-2-1183,-1-5 0,1-2 639,2-1 1,-1-2 703,1 3 0,0-2 0,-1 2 0,0-4 0,1-1 0</inkml:trace>
  <inkml:trace contextRef="#ctx0" brushRef="#br0" timeOffset="3">18938 6136 7936,'-7'6'-274,"-2"0"1,-3-3-343,3 4 1,0-1 535,-1 3 1,-2 5 428,0 1 1,-5 4-71,2 2 1,-4 7-137,-3 6 0,-1 6-197,-1 0 1,0 0 201,2-2 0,3-1-120,1 0 0,3-5-176,6-4 1,4-1-288,2-5 1,2 0 166,1-4 1,0-6-32,0-3 1,4-6 298,2 0 0,2-2 0,2-9 0,-1-2 0</inkml:trace>
  <inkml:trace contextRef="#ctx0" brushRef="#br0" timeOffset="4">18910 6173 7936,'0'-6'-658,"0"0"264,0 4 148,0-3 1,4 8 326,3 3 1,-2 5 407,1 11 0,0 3-110,4 6 1,-1 2 93,0 4 0,2 1-537,1 3 0,-2 1 246,3 5 1,0-5-210,0-2 1,2-1 115,-2-2 1,-1-4-598,-3-2 0,-3-6-35,1-3 1,-5-4-238,1-2 1,-2-3 779,-1-3 0,-4-5 0,-6-1 0,-4-4 0</inkml:trace>
  <inkml:trace contextRef="#ctx0" brushRef="#br0" timeOffset="5">18771 6527 7936,'-19'-4'516,"5"-1"1,8-5-530,10 1 1,11 3 151,7 0 0,4 0-446,2 0 0,-1-1-54,1 4 0,0 0-232,0 3 0,3-3 150,0 0 443,0-1 0,1 4 0,2 0 0</inkml:trace>
  <inkml:trace contextRef="#ctx0" brushRef="#br0" timeOffset="6">22048 7318 8088,'0'10'-822,"0"-4"495,0 0 349,0 0 1,-1 3 8,-2-3 0,1-1 0,-4-2 0,-1-2 1050,-2 2 0,0-2-428,0-1 1,-5 0-200,-1 0 1,-3 0-167,-1 0 1,0 0-78,-3 0 1,-3 0 2,-6 0 0,1-4-15,-4-2 0,0 1-79,-3-2 1,-1-2 129,1-3 0,1-5-392,2 2 1,-1-4 259,4-3 0,-2-3-300,2-6 1,6-3-62,-3-6 1,6-3-132,11 18 1,0 0 0,2-1 0,2-1 239,-1-2 0,0-1 0,1 1 0,0 0-20,-1-2 0,0 0 0,2 0 1,2 0-74,0-2 0,2 1 0,0 1 0,1 0 60,0 0 1,-1 0-1,3 2 1,1 1 160,1 0 0,1 0 0,8-23-151,4 8 1,2 0 331,4 3 1,5 2-79,4-3 0,4 4 40,-1 3 0,2-2 8,2 2 1,-1 2 98,0 1 0,0 2-93,1 1 1,-1 3-236,0 0 1,-4 4 203,-2 0 0,-2 2-43,-1 3 1,0 0 92,0 4 1,0-1-103,0 4 1,0 4 153,0 2 0,3 1-165,0 2 0,0 2-5,-3 1 0,0 2 370,0 4 0,3 5-347,0 1 0,0 3-26,-3 0 0,0 5 19,0 2 1,3 2-56,0 1 1,0 0 54,-3 0 1,-1-1-18,-3 1 1,6-1-24,-2-2 1,-1 2-8,-2-2 1,-1 1-73,1-1 0,1 4 83,-5-5 0,1 5-76,-3-4 0,-4 2 76,1 1 1,-2 0-42,2 0 1,-3 0-4,-4 0 0,-2 0 1,-1 0 1,-1 0 1,1-1 1,-2 2 3,-4 2 1,0-2-1,0 2 1,0 1 5,0-5 0,0 3 145,0-5 0,0-2 20,0-1 0,-4 1-21,-2-2 1,-2 4-123,-2-3 0,0 1 19,-2-2 1,0 2-45,-3 2 0,-1 2 4,-2-2 1,-1-2 28,0 2 0,1-1 2,-1 1 0,-1 1 63,-1-5 1,0 2-70,-4-1 1,0-2 5,-3 1 0,1-1-33,-1-1 0,-6-1 8,-3 1 0,0-4-187,-3 1 0,1-6 172,2 0 1,0-2-244,0-5 0,4 0 82,1-3 0,7 0-905,0 0 0,3-5 475,-3-4 0,5-1-908,-2-2 1506,-2-3 0,4 1 0,-1-5 0,1 1 0,1-1 0</inkml:trace>
  <inkml:trace contextRef="#ctx0" brushRef="#br0" timeOffset="7">21899 6220 8130,'0'-10'-659,"0"4"-659,0 0 1349,0 4 181,0 6 1,0 6 53,0 9 1,0 8 257,0 4 1,-3 5-185,0 4 1,-4 6-490,0 4 0,4-22 1,-2 1 136,0-2 1,1 1 0,1 1 0,1 0-51,0-1 0,1 0 0,-1 0 0,-1-1-230,2 0 1,-1-1 0,-1 17 38,3-6 1,0-10-265,0-2 1,1-5-265,2-5 781,-2-1 0,8-9 0,-4-1 0</inkml:trace>
  <inkml:trace contextRef="#ctx0" brushRef="#br0" timeOffset="8">21815 6322 8190,'0'-14'-1095,"0"1"0,0 0 1449,0 0 0,2 1 12,5 3 0,0 0 21,8 3 0,1-2-111,2 2 0,2 1-9,2 2 0,2 2-83,4 1 1,0 0-152,-1 0 0,-2 8-52,0 1 0,-5 3 154,-2 1 0,-3 1-338,-6 5 0,-1-1 102,-1 1 0,-5 0-132,-8-1 0,-2 2 40,-7 2 0,-1-3 110,-2 3 1,-4-3 11,0-4 0,-3 2 4,4-5 0,-1 1 50,3-4 1,1-1-11,-1-2 1,4 2 102,-1-5-95,5 0 0,1-4-18,7-2 0,2 1 39,1-5 1,5 2 2,5-1 0,1-1-29,8 4 1,-2-4 6,8 4 0,-3 0-147,3 3 0,-1 4 138,4 3 0,0 4-18,0 1 1,-1 6 4,-2 1 0,-2 0 133,-5 6 1,-3-3 37,-3 3 0,-6-2 155,-2 2 0,-8-2-23,-2-4 0,-7-4 228,-6 1 1,0-5-44,-6 2 1,0-3-95,-3-1 1,-3-1 144,0-1 1,0-3-92,3-4 0,3 0-312,0 0 1,5-1-100,-2-2 1,6-3-187,4-3 0,3 0 81,2 0 1,0-4-131,4 1 0,0-1-848,3 4 1,4-3 33,2-1 1051,7 1 0,1 2 0,5 1 0</inkml:trace>
  <inkml:trace contextRef="#ctx0" brushRef="#br0" timeOffset="9">22439 6974 8178,'-13'-4'844,"-2"3"-2550,5-3 1706,6 4 0,13 0 0,6 0 0</inkml:trace>
  <inkml:trace contextRef="#ctx0" brushRef="#br0" timeOffset="10">18957 7635 8313,'-5'4'-435,"0"-3"-70,1 2 0,3 2 428,-2 2 1,2-2 368,1 1 1,0 3-20,0 4 0,0 3-134,0 0 0,0 4 100,0 2 0,0 4-130,0-1 1,0 2 36,0 1 0,0 3-12,0 0 1,1 0 9,2-3 0,-1 0-39,5 0 0,-5 0 37,1-1 1,1 4-149,-1 1 1,0-1 117,-3-4 1,3 5-110,0-1 0,1 0 87,-4-3 1,0 3-102,0 0 1,1 0 46,2-3 0,-2 3-23,2 0 1,-2 0-12,-1-3 0,0 0 5,0-1 0,0 5 29,0-1 0,0 0-2,0-3 0,0-1 31,0 1 0,0 3-39,0 0 1,0 0-2,0-3 0,0 0 23,0 0 1,0 3-4,0 0 0,0-3-95,0-3 0,3-1 83,0 1 1,3 1-135,-3-5 0,4 4 112,-4-3 1,3 0-105,-3-4 1,1 1 78,-1-1 1,-2-2-8,2 0 1,-2-1 1,-1 4 1,1-1 6,3 1 0,-3-4 2,2 1 0,-2-1 6,-1 4 0,0 0-7,0-1 0,0 4 2,0 0 1,0-1 138,0-2 1,0 1-52,0 1 1,0-1-37,0 2 1,0-1 26,0 0 1,0-1 98,0 2 0,0 0-65,0 0 0,0 1 10,0-1 1,0-3-139,0 3 1,3 1 95,0-1 1,3-1-103,-3-2 0,3-1 80,-2 1 1,2 1-62,-3 1 0,1-1-16,-1 2 1,-2-2-3,2-2 1,1 1-54,-1-1 0,1 4 82,-4 0 0,0 3-17,0-4 1,0 4 13,0-3 1,-4 4 105,1-1 1,-1-2-67,1 2 0,2-1 7,-2 1 0,-1 2 37,1-2 1,0-2 16,3 2 0,0-4-7,0 1 1,0-2 12,0 2 1,0-2-98,0 1 1,0-4 56,0-1 1,0-1-71,0 4 0,0-2-1,0-1 1,0 1-9,0-1 0,0 5 19,0 0 0,3 1-9,0-3 1,0 2 46,-3 1 0,0 3-29,0-3 0,0 2-7,0-2 1,0 3 12,0-3 1,0 4-5,0-2 1,0-1-4,0-1 0,0 1 2,0-2 0,0 4-18,0-3 0,0 0-6,0-4 1,0 2-36,0 2 0,0-3 49,0 3 0,0 1-17,0-1 0,0 3 12,0 0 0,0 1 3,0-1 0,0 2 32,0-2 1,3-2 4,0 2 1,1 0-8,-1 3 1,-1-3 6,5 0 1,-4-1 36,3 0 1,-4 3 9,1-2 1,1-1 63,-1 1 1,0-4-100,-3 4 0,4-1 53,-1 1 1,0-1-43,-3-3 1,0 0 131,0 4 1,0 0-178,0 3 0,0-4 0,0 1 0,0 0-63,0 3 0,0 3 63,0 0 0,0-3 30,0-3 1,0-1-11,0 1 1,0 0-229,0-3 1,0 0 53,0-4 1,0 2-38,0 2 0,0-4-45,0 1 1,-3 0-181,0-4 1,-1 0-127,4 0 1,0-3-453,0 0 0,0-2 977,0 0 0,0-1 0,0 0 0</inkml:trace>
  <inkml:trace contextRef="#ctx0" brushRef="#br0" timeOffset="11">22281 7709 8815,'6'10'744,"0"-1"0,-3 1-439,4 3 0,-4 4-94,3 5 0,-3 5-16,3 1 0,-3 4-123,4 5 0,-5 6-289,1 3 1,-2 2 254,-1 5 0,0-4 53,0 4 0,1-27 0,1 1-78,-1 1 0,1 0 0,0-1 0,-1 0 28,-1 26 1,1-2-118,2-5 0,-2 1 101,2 0 0,-2-1-108,-1 1 0,0-2 281,0-1 0,-1 3-141,-2-3 0,2 3 228,-2-3 1,1 1-117,-1 2 0,2-1 42,-2 1 0,2-1-49,1 1 1,-3-1 60,0-3 1,-1 6-151,4-3 1,-3 3 8,0-3 0,0 1-68,3-1 0,-3 1 56,0 0 1,-4-4 17,0 0 1,-1 1 15,-1 2 0,0 1-7,-1 0 1,1-4-56,0 0 1,1-2 11,-1 2 0,2 4 60,-6 2 0,3 1 5,1-3 1,-1-1 73,1 1 0,0 2-93,0 1 0,-1 1-3,1-2 1,0 0-24,4-23 1,0 1 0,-4 25-21,4-26 1,1 0-1,-6 25 31,1-4 1,0-1 11,-1 1 1,1 2-39,0 1 0,-1 0-12,1-4 0,3 1-50,0-1 1,1 4 74,-2 0 0,2-4-41,2-2 1,2-3-69,-2 6 0,-1-7 37,1 3 1,-1 0 65,0-3 0,3 5-1,-2-2 1,1-1-66,-1 2 0,2-5 0,-2 2 0,-1-2 14,1 1 0,0 0 23,3 3 1,0-3 104,0 4 1,-3-1-102,-1 4 1,1-5 242,3-1 0,0-3-142,0-1 1,-3 0-145,0 1 0,0-2-89,3-2 0,0 1 123,0-4 1,-3 3-470,0-3 1,-1 0 199,1-3 0,2-3-354,-3 0 0,3-3 241,1 2 1,0-3-1290,0 1 1,0-3-177,0-4 1815,0 3 0,-3-7 0,0 5 0,0-1 0</inkml:trace>
  <inkml:trace contextRef="#ctx0" brushRef="#br0" timeOffset="12">19013 8808 8208,'-10'0'-779,"1"0"584,0 0 1,3 0 1353,-1 0-430,1 0-582,-3 0 1,3 0-46,-1 0 0,4-1-331,-3-2 304,0-2 1,-2-6 56,1-1 1,0 1-119,4-5 0,0 4 97,3-4 0,0 1-188,0-4 0,4 0 90,2 1 1,6-1 59,0 1 0,4 0-238,-4 2 0,5 1 114,-2 6 1,2-2-27,-2 8 1,3 0 68,-3 3 0,2 1 187,-2 2 1,2 6-46,-5 7 0,1 2 90,-4 0 1,-1 2-114,-1 2 0,0-3 22,-4 3 1,0 1-17,-3-2 1,-1 1-8,-2-3 0,-2-1-156,-5 1 0,-3-4 158,-3-3 0,-1 1-84,-2 0 0,1-5 21,-1-5 0,0-2 11,1-1 0,-1 0-41,1 0 0,0-4-4,2-2 0,3-7-29,4-2 1,-1 0-155,1 0 1,4-1-13,2-2 1,2 2 102,1 1 1,4 2-143,2-2 0,2 3 75,2 0 1,3 2 55,3 0 1,0 2 25,0 2 0,0 1 0,-3 2 0,3 2 140,0-2 0,-3 3-87,0 3 1,-3 2 227,-1 4 1,-3 4-65,1-1 1,-5 3 74,1-2 0,-2 2 44,-1-2 1,-4 2-99,-2-2 1,-4-1-1,-2-3 1,1 1 103,-1-1 0,2-1-272,0-1 1,1-3 90,0-4 1,-1 0-335,1 0 0,1-1 107,2-2 0,2-3-265,4-3 0,0-3 97,0-1 1,0-3-41,0 0 0,4 0 75,2 0 0,2 2 52,1 1 0,1 3 321,-1-3 0,0 4-103,1 3 0,-1 1 643,0 2-485,1 2 0,-2-2 107,-2 6 0,-1 2-5,-2 4 0,-2 4 91,3-1 0,-7 1-70,0 0 0,-4-3-66,1 3 0,-2-3-181,-2-1 0,1 1 115,0-1 1,0-3-338,3 0 1,-2-4 92,2 1 0,1-2 153,-2-1 0,4 0-461,-3 0 0,4-4-644,-1-2 0,2-5 341,1-2 697,0-3 0,8 1 0,2-3 0</inkml:trace>
  <inkml:trace contextRef="#ctx0" brushRef="#br0" timeOffset="13">16862 7914 8174,'0'14'-662,"0"1"1,0 3 330,0 0 0,-3 2 763,0 2 0,0 0-20,3 5 1,0 0-216,0 7 0,1 1-114,2 2 0,-2 4-334,2 3 0,-2 1 300,-1 2 1,0-2 27,0-1 1,0-4-127,0-6 0,0-2 102,0-4 1,0-4-217,0-2 1,3-4 54,0-2 1,1-3-403,-1-3 10,-2-5 398,4-1 0,-5-5 159,0-2 0,0-5-181,0-5 1,-4-8 8,1 0 0,-3-5 15,3-2 0,-4-4 168,1-2 0,-3-3-145,0 0 1,0 0 198,-1 0 0,2 0-103,2-1 1,-1 4 195,4 0 1,-4 1-89,4-1 0,1 2-11,5 4 0,2 4-7,5 2 0,3 3-26,3 0 0,1 4-78,2 3 0,4 2 81,2 0 1,1 2-90,2 2 1,-3 2 54,0 4 0,-4 4 93,0 2 1,-2 6-115,-3 0 0,-4 4-9,-6 0 0,1-2 21,-3 2 1,-1 0 23,-3 2 1,-1 1 6,-2-1 1,-3 0-18,-3-3 1,-3 3-222,-1-2 1,0-3 64,0-1 0,3-1-47,-2-2 0,-2-1-45,2-1 0,2 0-661,4-4 852,4 0 0,-6-3 0,3 0 0</inkml:trace>
  <inkml:trace contextRef="#ctx0" brushRef="#br0" timeOffset="14">17216 7979 8471,'-6'-3'157,"-1"0"-300,5 0 0,-2 4 69,4 2 1,-3 2 60,0 5 1,0 0 165,3 2 1,0 0-9,0 3 0,0 1-139,0 3 1,0-1 73,0 1 1,3-4-209,0 1 1,4-5 87,-1 2 0,3-4-53,0-3 1,0-2 39,1-4 1,-1 0 22,0 0 0,4-4-116,-1-2 1,2-7-181,-2-2 1,-2-3-37,3 0 1,0 2 114,0 1 0,-1 0 256,-3 0 0,-2 0-149,-1 3 1,-3 5 347,3-3 78,-4 7 126,2-1 0,-4 8-146,0 2 0,0 6 178,0 0 0,0 4-404,0-4 0,0 5 119,0-2 0,0 0-500,0 0 1,1-2 197,2 2 1,-1-4-136,5 2 0,-1-4-19,3-3 297,1 3 0,3-4 0,1 4 0</inkml:trace>
  <inkml:trace contextRef="#ctx0" brushRef="#br0" timeOffset="15">17607 7868 8558,'-9'0'-1099,"3"-4"1125,2 2 0,4 2 139,0 7 1,0 2-34,0 3 1,0 0 159,0 3 1,1 0-274,2 0 1,-1 3-136,5-3 0,-4 6-164,3 1 0,-3 0 119,3-4 0,-4 1-89,1-1 1,2 0-11,-2-2 1,0 0-121,-3-3 380,0-1 0,0 1 0,0 2 0</inkml:trace>
  <inkml:trace contextRef="#ctx0" brushRef="#br0" timeOffset="16">17514 8026 8558,'-3'-9'74,"0"-1"1,-1 1 212,4 0 0,1-1-418,3 1 1,2 3 99,6 0 0,0 3 186,3-4 1,-3 5-10,4-1 0,-4-1 9,4 1 1,-1 0-139,4 3 0,0 0-17,-1 0 0,1 4 0,0 1 0</inkml:trace>
  <inkml:trace contextRef="#ctx0" brushRef="#br1" timeOffset="17">17942 7719 12307,'-4'5'1244,"-2"-2"-1590,-3 2 1,0 0 1020,0 5 0,3 0-86,-1 2 1,1 4-237,-3 6 1,3 1-271,-1 5 0,4 3-199,-3 0 0,4 5 58,-1-2 1,6 5-739,3 1 1,4-2 120,2-4 1,2-5 224,5-1 0,1-1 260,1-6 0,3-3 0,4-5 0</inkml:trace>
  <inkml:trace contextRef="#ctx0" brushRef="#br0" timeOffset="18">18138 7691 8450,'-6'4'0,"2"-2"0,4 4 0,0 1 0,0 6 0,0 2 0,0 7 0,0 2 0,0 4 0,0 5-346,0 4 0,0 0 8,0 4 0,0-3 294,0-1 0,0-3 44,0 1 0,-4-5 0,-1 2 0</inkml:trace>
  <inkml:trace contextRef="#ctx0" brushRef="#br0" timeOffset="19">18305 7961 8495,'-4'-10'-255,"-2"1"0,1 1 345,-2 2-294,5-3 1,-6 8 135,2-2 1,-2 2-70,-2 1 1,0 3 116,-2 0 1,0 5 125,-3-2 1,2-1-76,-2 1 0,3 0 5,0 4 0,3-4-136,2 0 1,0 0 118,4 4 1,0-4-187,3 0 0,0 0 108,0 4 0,1-1-179,2 0 1,5-3 53,5 1 0,2-1 184,-2 3 0,3 5 0,3-4 0,5 3 0</inkml:trace>
  <inkml:trace contextRef="#ctx0" brushRef="#br0" timeOffset="20">18352 7644 8538,'4'-5'-1392,"-2"-2"1191,4 4 1,-3 0 452,3 3 0,1 1-170,2 2 0,1 5-1,3 4 1,-3 5 78,2-2 0,-1 4-45,-2 3 0,4-1-153,-1 3 0,0 1 84,-2 3 1,-4 3-121,0 0 0,-4 1 83,1-1 0,-2-5 22,-1 2 0,-4-5 34,-2 2 1,-3-5 4,-4 2 0,3-5-193,-3-2 1,0-3 95,1 0 0,-1 1-358,4 0 0,0-1 127,-1-2 1,1-1-286,0 0 543,3 0 0,-6 1 0,2-1 0</inkml:trace>
  <inkml:trace contextRef="#ctx0" brushRef="#br0" timeOffset="21">18584 8221 8351,'-9'0'-707,"0"0"-708,0 0 1415,3 0 0,6 0 0,6 0 0</inkml:trace>
  <inkml:trace contextRef="#ctx0" brushRef="#br0" timeOffset="22">19115 8650 8168,'-9'0'62,"0"0"0,-1 3 182,1 0 0,1 1-3,1-1 1,2-1-1,2 5 1,2-4-270,-2 3 0,2 0 97,1 3 0,0 1-129,0-1 0,0-3 74,0 0-185,0 1 193,0 2-10,4 0 188,-3-4 356,3 0-414,-4-5-46,0 0 1,-1-5-120,-2-1 0,-1 1 25,-2-1 0,-1 0-160,3-4 0,-2-2 172,3-1 1,-3 1 12,3 3 1,0-4-199,3 1 0,0-1 8,0 4 0,0 0 92,0 0 1,1 2 12,2 1 1,-1 4 165,4-1 0,0-1-138,4 1 0,-1 0 19,0 3 1,-2 4 128,-1 2 1,-4 2 110,1 2 1,1-1-43,-1 0 1,-1 2 97,-5 1 1,1-2-216,-4 3 1,0-3 47,-4-1 0,2 4-690,2-1 1,-2-3 289,1-2 0,-1-2 282,-1 1 0,-1 2 0,1-2 0</inkml:trace>
  <inkml:trace contextRef="#ctx0" brushRef="#br0" timeOffset="23">16033 9283 8294,'0'-9'0,"0"-1"-182,0 1 0,0 3 202,0 0 0,0 2 21,0-2 0,0 3 348,0-3 107,0 4-77,0-6 35,0 7-181,0-4 1,4 13-328,3 1 0,-2 5 150,1-1 1,0 3-175,4 0 1,-1 3 59,0 2 1,0-1 89,1 2 1,-2-3-39,-2 0 1,1-4 51,-3 1 0,2-5 310,-3 2-169,4-3 222,-6-5-274,7-1 1,-5-11-229,3-2 0,-3-7 15,3 1 1,-1-6-141,1-1 1,3-2 122,-3 2 0,-1-3-85,1 3 1,1 0-288,2 0 0,-3 3 142,0 1 1,0 0-646,4 6 1,-4-2 929,0 2 0,5 1 0,3-2 0</inkml:trace>
  <inkml:trace contextRef="#ctx0" brushRef="#br0" timeOffset="24">16499 9013 8509,'-6'3'71,"-1"0"1,4 0 185,-3-3-34,4 0 1,-3 3 74,2 0 0,1 1-69,-5-4 1,4 1-12,-3 2 156,4-2-338,-6 3 32,3-4-565,-1 0-192,2 0-744,4 0 1336,4-4 1,2 3 165,3-2 1,-3-2-9,0 2 171,1-4 1,2 5 11,0-4 1,-3 4-158,1-1 0,-4 2 94,3 1 1,-3-4-103,3 1 1,-3 0-26,4 3 0,-5 4 58,1 3 1,-1 1-27,1 1 1,-2 6 21,2 3 0,-2 2-4,-1 5 1,-3 0 34,0 3 0,-4-1-49,0 1 1,-1 0-15,-1 0 1,3-1 15,-1-2 1,2-2-98,-1-5 0,-2-2 191,2-1-459,1-3 0,1-2-204,4-4 55,0-4 544,0 3 18,0-14 0,0 6-104,0-6 0,0 2 111,0-3 0,0 4-58,0 0 0,1 1 176,2-1 1,-1 0-93,5 3 1,-2 1 11,1-4 1,2 4 47,-1-1 0,1-1-108,1 1 0,4-1-133,-1 4 0,3 0 126,-2 0 1,3 0-159,0 0 1,-2 0-92,2 0 0,-4 0-347,4 0 0,-5 0-82,2 0 1,-3 0-1371,-1 0 1930,1 0 0,-1 0 0,0 0 0</inkml:trace>
  <inkml:trace contextRef="#ctx0" brushRef="#br0" timeOffset="25">16871 8752 8286,'10'-5'42,"0"1"-69,2 4 1,0 0-207,3 0 1,-3 0 113,0 0 0,-1 0-405,2 0 251,-3 4 0,4-2 273,-5 4 0,0 1 0,1 2 0</inkml:trace>
  <inkml:trace contextRef="#ctx0" brushRef="#br0" timeOffset="26">16881 8845 8453,'-10'4'0,"1"3"0,4 1 61,2 1 1,-1 1 196,0-1 0,1 1-150,3 3 1,0 1 77,0 5 0,0 3-156,0 3 0,1 3 113,2 3 0,-1-1-15,1 4 1,-2 1-55,-1 2 0,0 0 59,0 0 1,0-5-126,0-4 0,0-1 90,0-5 0,0-1-127,0-6 0,1-2 78,2-7 27,-2 2 1,7-7 29,-2 2 0,-1-2 0,2-1 0,-1 0 139,3 0 0,4 0-153,-1 0 1,1 0-113,0 0 0,-2 0 137,5 0 1,-5 0-334,2 0 0,0 0-141,-1 0 1,1 0-696,-4 0 656,0 0 0,1 1-529,-1 2-652,0-2 1577,1 4 0,-1-1 0,0 1 0</inkml:trace>
  <inkml:trace contextRef="#ctx0" brushRef="#br0" timeOffset="27">17355 8910 8309,'-8'7'0,"2"-1"0,-2 0 67,1 3 1,0 1 192,1-1 1,-2 1-37,2 3 0,-3-2 50,0 5 0,0-1-202,-1 4 1,1 3 138,0-1 1,-4 1-462,1-3 0,0-1 198,6 1 1,-1-4-361,4 1-283,-4-5-421,6 3 678,-3-9 0,8-2 29,2-6 1,1-3 408,-1-7 0,3-1 0,0-5 0,5 1 0</inkml:trace>
  <inkml:trace contextRef="#ctx0" brushRef="#br0" timeOffset="28">17374 8864 8154,'0'9'715,"0"1"0,3-1-541,0 0 0,4 4 10,0-1 0,-2 5-248,1-2 1,0 3 145,4 0 1,-1-2-69,0-1 0,-1 1 72,-1 2 1,1 0-545,-2-2 0,1 1-16,0-1 1,-2-3-209,-2 0 0,-2 0 361,2-1 0,-2 1 321,-1-4 0,0 0 0,0 1 0</inkml:trace>
  <inkml:trace contextRef="#ctx0" brushRef="#br0" timeOffset="29">17300 9125 8309,'-10'-10'-1005,"1"1"1221,0 0 91,3-1 77,2 1 1,4 3-230,0 0 1,4 4-42,3-2 1,1 3-322,1 1 0,1 0 102,-1 0 1,3 4-421,1-1 1,2 3 252,-2-3 1,3 1-309,0-1 580,-3-2 0,5 3 0,-4-4 0</inkml:trace>
  <inkml:trace contextRef="#ctx0" brushRef="#br0" timeOffset="30">17644 9115 8309,'9'4'-544,"-2"1"568,-1 1 1,-1-1 26,1-2 1,2-1 156,-1 4 0,-2-3-193,1 4 1,-4-4 107,1 3 1,1-3 54,-1 3 0,1-3-91,-4 4 1,-4-4-132,1 3 0,-4-3-423,1 3 1,-2-1 259,-2 2 1,1-2-188,0-2 0,-1-2 394,1 2 0,-4 2 0,-2 0 0</inkml:trace>
  <inkml:trace contextRef="#ctx0" brushRef="#br0" timeOffset="31">17951 8910 8222,'-5'6'31,"1"2"79,4-2 0,0 2 14,0 2 0,0 2 363,0 1 0,0 3-101,0 0 1,1 4-509,2 2 1,-2 1 94,2-1 0,1-3-533,0 3 0,0 1 24,-1-2 1,-1 0-836,4-5 1371,-4-3 0,2 1 0,-4 0 0</inkml:trace>
  <inkml:trace contextRef="#ctx0" brushRef="#br0" timeOffset="32">18119 8780 8001,'-4'-5'-918,"3"0"711,-2 2 1,6 1 60,3-5 1,6 5 147,4-1 1,1 1 389,2-1 0,0 2 136,-1-2 1,2 2-280,2 1 1,-3-3 104,3 0 0,-2 0-97,-2 3 0,1 0-138,0 0 0,-5 3 59,-1 0 1,-3 3-30,-1-3 0,-1 4-89,-1 0 0,-2 1 86,-2 1 1,-2 0-212,2 1 0,-2 2 72,-1 1 1,0 6-96,0 0 1,0 3 22,0-1 0,0 3 40,0 4 1,0 0 76,0 0 0,3 0-9,0 0 0,0 0-9,-3 0 0,4-5 24,-1-1 1,1-1-24,-1 1 1,-2-6 2,2 3 0,-2-6 198,-1 3 1,0-4-55,0 4 0,0-5 45,0 1 1,-3 2-76,0-2 0,-4 2 12,0-2 1,-1-1 8,-1 1 1,3-2-21,-1 0 0,1-4-140,-3 0 0,3-1 124,-1 1 0,1 2-140,-3-5 1,3 0 107,0-3 1,-1 0-203,-2 0 1,0-1 38,-1-2 1,1 1-78,0-5 0,3 4-113,-1-3 1,1 4-367,-3-1 0,3-1-368,-1 1 0,4 0-172,-3 3 1154,4 0 0,-6 0 0,3 0 0</inkml:trace>
  <inkml:trace contextRef="#ctx0" brushRef="#br0" timeOffset="33">18622 9506 8035,'-19'0'1875,"1"0"-1031,3 0-1748,6 0 1,6 0 903,6 0 0,2 0 0,4 0 0</inkml:trace>
  <inkml:trace contextRef="#ctx0" brushRef="#br0" timeOffset="34">16666 7989 8349,'-23'-4'0,"0"-1"71,4-1 1,1-2 165,-1 2 1,0 2-73,1 1 0,-1 0-22,1 0 1,-4 2-174,0-2 0,-1 2 140,2 1 0,0-3-207,-4 0 0,1-1 38,-1 1 1,0 1 49,3-5 0,-4 4 13,1-3 0,-2 3-36,-1-3 1,0 3 43,0-4 1,4 5-15,-1-1 1,1 1 41,-1-1 1,-1 2-24,5-2 0,2 2-157,3 1 0,2 0 95,-2 0 0,0 0-272,3 0 0,1 0-133,3 0 450,-1 0 0,1 4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13026 6620 8587,'-9'0'-62,"-1"0"419,5-4-139,1 3 1,6-3-265,4 4 1,5 0 81,7 0 0,6 0-251,4 0 0,4 0 72,5 0 0,6 0-290,3 0 1,5 0 445,-23 0 0,0 0 1,1-2-1,1 1-105,-1-1 1,1 0-1,1 0 1,0 0 92,-2 1 1,1-1 0,1 2 0,0-1 11,-2 0 0,1-1 1,-1 1-1,1 1 99,-2 0 0,0 0 1,1 0-1,1 0-66,-1 0 0,1 0 0,-2 0 1,-1 0 153,26 0 1,0 1-145,-25 1 0,0-1 0,2 0 1,1-1 58,-2 2 1,1-1 0,1 1 0,-1 0-55,-4 0 0,1 0 0,2-1 0,1 1 9,0-2 1,2 0 0,1 0-1,0 0-20,0 0 0,-1 0 1,0 0-1,-1 0-5,-3 0 1,0 0-1,1 0 1,1 0-12,-1 0 0,1 0 0,1 0 0,-1 0 15,-2 0 0,0 0 0,1 0 1,-1 0-5,21 0 0,-3 0-95,-6 0 1,1 1 74,-4 2 0,-2-2-33,-7 2 1,-4 1-179,-3-1 1,-2 3-22,-3-2 1,-3 3-357,-4-1 0,0 3-1265,-3 4 1995,-2 1 1,-4 5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280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19711 7598 8267,'-40'-1'-484,"-1"-2"0,1-3 631,3-3 0,4-1 481,2-3 0,-1 0-482,1-3 1,-6-1 54,0 1 1,0 2-627,-4-2 1,4 1 489,3-4 0,1-1-164,2-1 0,2-4 1,-2-6 1,2 1-129,1-4 0,0-5 115,0-4 1,15 20 0,-1 0-197,-11-23 0,3-1 159,3 1 0,5-5 107,7 25 1,1-1-1,-3-23 19,3 0 0,2-2-34,4-1 1,2 26 0,1-1 99,1-2 0,1 1 0,1 0 1,1 1-27,2-2 1,1 1 0,1 2-1,0 1 95,-1 1 1,2 0-1,0 1 1,1 1-47,12-24 0,1 4 8,-1-1 0,5 5 107,-2-1 0,3 0-57,0 0 1,-1 3-14,4-1 0,0 1-13,3 3 1,1-2-135,-1-1 0,0 4 46,0 2 0,-2 5-18,-1 1 0,0 3 17,3-3 1,-3 9-9,0 0 0,1 5-93,2 2 1,3 0 58,0 3 0,2-1-81,-2 4 0,-2 0 96,3 3 0,0 4-19,0 2 0,0 2 31,-1 2 1,-1 0 0,1 2 1,0-1-2,-3 1 0,2 3 4,-8 0 1,3 3 28,-3 0 0,3 2-28,-3 2 0,-1-2 14,-5 5 0,2-3-11,-2 3 0,-2 0 87,2 2 0,-4-2-88,1 0 1,-4 0 2,-2 3 1,0 0 1,-3 0 0,-1 0 0,-2 0 0,-1 0 52,0-1 1,-1 5-55,-1-1 1,0 3-32,-4-3 1,3 3 17,-3-3 0,0 0 324,-3-3 0,4 0-306,-1 0 0,0 0 174,-3 0 0,0-2-170,0-1 0,0 2 6,0-2 1,-1 2 42,-2 1 0,1 0-41,-5 0 1,2-3 6,-1-1 0,-2 1-4,1 3 0,-1 2 172,-1-2 1,0 1-60,-1-7 1,-2 3-34,-1-4 1,0 5 37,1-1 1,0-1 18,-3 1 1,-2-4 78,-5 4 0,2-3-123,-5 3 0,3-5 121,-3 2 1,-1-2-37,-5-2 1,2 1-4,-2 0 0,1-4-57,-1 1 1,2-5 5,-2 2 1,-1-3-42,1-1 1,0-1-127,3-1 1,-3 1-73,0-2 1,0-2 51,3-1 1,3-1-484,1 2 1,2-3-22,-3 2 0,4 1-224,0-1 0,-2 0 304,1-3 0,-3 0-131,4 0 1,0 0 592,5 0 0,-1-8 0,2-3 0</inkml:trace>
  <inkml:trace contextRef="#ctx0" brushRef="#br0" timeOffset="1">19851 6192 8326,'-10'3'0,"1"0"0,0 4 0,-1-2-406,1 5 1,0 0 368,0 2 1,-1 3 316,1 4 1,0 0-221,-1 3 0,-2 2 10,-1 4 0,-3 4-173,0 2 1,-1 2-40,-2 1 1,1-1 96,-1-1 1,4 0-92,3-4 1,3-1-160,3-5 1,1-3-334,5-3 628,0-9 0,5-1 0,0-9 0</inkml:trace>
  <inkml:trace contextRef="#ctx0" brushRef="#br0" timeOffset="2">19879 6117 8327,'-10'0'-648,"1"0"0,3 0 1098,0 0 0,4 5-153,-2 5 0,3 0 55,1 6 0,1 0-179,3 6 1,2 0 51,6 6 0,0-3-220,3 6 0,0-1 133,0 1 0,2-1-109,-5 5 0,0-5-23,-2 1 0,-1-1-125,0 1 1,-2-4 19,-1 4 0,-4-6-78,1 3 1,-2-3-199,-1-3 1,-1-1 137,-2 3 0,1-3-215,-4 1 0,0-6 100,0 0 1,-2-2 351,2 2 0,-7 2 0,-1-4 0</inkml:trace>
  <inkml:trace contextRef="#ctx0" brushRef="#br0" timeOffset="3">19711 6629 8390,'-4'-9'-573,"3"0"0,-2-1 587,6 1 0,6 0-125,7-1 0,2 2 1002,4 2 0,-2-1-571,1 4 0,2 0-526,-1 3 0,3 0 152,-4 0 54,5 4 0,-6 5 0,3 5 0</inkml:trace>
  <inkml:trace contextRef="#ctx0" brushRef="#br1" timeOffset="4">23510 7402 8714,'-19'9'-104,"1"0"413,-1-3 0,4 1 3,-1-4 0,4 3-10,-4-2 0,1-1-86,-4-3 1,-1 0 51,-1 0 0,-3 0-78,-4 0 1,0 0 63,0 0 0,3-1-227,0-2 0,0 0 74,-2-3 1,-1 0-98,0-3 0,1-2-15,2-1 1,-2-2-240,2-5 0,-2-1-199,-1-1 1,4-3 106,-1-4 0,0-5-178,-3-5 0,4-3-142,2-6 0,3 1 365,0-1 1,9 22 0,1 0 141,-2-2 0,0 1 0,1 0 1,0 0 44,-1 0 1,0-1-1,-6-22 6,10 22 1,1 1-1,-2-24 170,8-2 0,2 4 84,4 1 1,5 2-114,7 5 0,2-5 21,2 2 1,-3 1-36,3 2 0,-1 2 349,1 0 1,-2 4-316,5 0 0,0 4 184,3-1 0,3-1-43,0 1 0,2 2-44,1 1 0,-3 5-89,6-5 1,-5 4 73,3-1 1,-1-1-113,3 4 0,0 0 78,1 4 0,0 0-30,2 3 0,-1 1 0,5 5 1,-8 1-1,1 1 0,-1 4-43,1 6 0,3 4-9,0 5 0,-2 0-111,-4 7 1,-1-2 151,1 4 1,0 2-64,-6-1 1,2 0 29,-5-4 1,1 4-47,-1 0 1,1-1 47,-5-2 0,2 0 1,-1-1 1,-3 0 174,3-3 0,-2 3-105,-2-3 0,-2 0 413,-1 0 0,-3-2-446,0 2 1,2 1 184,-2 3 1,1-1-147,-4 1 0,0-1 23,0 1 1,0 3-114,-3-1 0,1 4-19,-4-3 0,3 4 22,-2-1 1,0 1-144,-1-2 0,-2 2 27,2-4 0,-2 3 61,-1-3 0,0 2 100,0-2 1,-3 3-70,0-3 1,-4 2 89,0-2 1,0 3-23,1-3 0,-2 1 16,1-2 0,-1-1-14,-1 2 1,0-3-2,-1 0 1,1 3-118,0-1 0,-1 1 107,1-3 1,0 2-152,-1 1 1,1 3 117,0-3 1,-1 0-53,1 0 0,1-1 19,2 4 1,-3-5-14,3 2 0,-3-2 6,-4-2 0,3 1 7,-2 0 0,0-2-3,0-1 1,0 1 8,-3-1 1,4 0 12,-2 0 1,2 0-1,-2-3 1,3 3-12,-2 0 0,1-3-216,2 0 0,0-2 103,-1 2 1,0-3 149,-2 2 1,1 0 6,-1 0 0,0-1 282,0 1 1,1-2-103,-5 0 0,2-1 19,-2 0 0,0 0-78,3-3 1,-3 1-6,0-4 0,0 1-191,0-1 1,-2-2-257,3 2 0,-6-2 310,-1-1 0,0 0 33,0 0 0,2 0 3,-1 0-59,1-4 0,-3-1 0,-1-4 0</inkml:trace>
  <inkml:trace contextRef="#ctx0" brushRef="#br0" timeOffset="5">23547 6536 8581,'-4'-18'114,"3"-1"192,-2 0 1,2 2-118,1 1 0,0 0-144,0 3 0,-1-2 60,-2 2 0,-2 1 106,-5 3 1,1-1-269,0 1 0,-5 0-25,-1-1 0,-4 2-95,-3 2 1,2 2 156,-5 4 1,0 4 5,-3 2 1,0 7 115,0 2 0,-2 7 176,2 3 1,-1 5-201,8 1 0,0 7 5,5-1 0,4 2 84,6-1 0,2-2 23,4-2 1,5 0 4,4-6 1,4-2-107,6-7 1,1-4-18,1 1 1,3-8-57,4 1 0,1-6-185,2 0 1,-2-2-193,2-1 0,-2 0 258,-1 0 0,-1 0 103,-2 0 0,2 0 0,-3 0 0</inkml:trace>
  <inkml:trace contextRef="#ctx0" brushRef="#br1" timeOffset="6">19758 7551 8940,'-10'0'-1985,"2"-1"2010,2-2-16,2 2 42,4-7 86,4 7 0,-3-5 148,2 3 450,2 2-374,-4-3-86,7 4 0,-7 1-109,3 2 1,-2 2 26,1 5 1,-2 3-37,2 3 0,-2 1-11,-1 2 0,0 4-60,0 2 0,3 1-49,0 2 0,0 4-27,-3 3 0,0 4 88,0 1 1,0 2-208,0-2 0,0-2 220,0 3 1,0 0-47,0-1 0,0 1-32,0-4 0,0 0-3,0 0 1,-3 1-6,0-1 1,0-1-13,3-2 0,0 2-69,0-1 1,0-3 103,0-1 1,0-1-51,0 1 1,3-1 31,0 4 1,3-4 18,-3 1 1,2 1 70,-2-1 1,-1 1 10,4-1 0,-3-2-34,3 2 0,-3-1 116,4 1 1,-2-1-109,1 4 1,2-3-14,-2 3 0,3-2-64,0 2 0,0-3 76,1 3 0,-1-1-62,0 1 0,1 1 55,-1-4 0,0 4-11,1 0 1,-4 1-33,0 1 0,-4 0 7,1 1 1,-1 0-20,1 2 1,-2-5 34,2 3 0,-2-3-28,-1 2 0,0 1 32,0 3 1,0-4-180,0 0 0,0 0 83,0-2 1,0 2-22,0 3 0,0-3 73,0 1 1,0 2-3,0-3 1,0 4-34,0-1 0,0-5 12,0 2 0,0-2-16,0 3 1,0-1 21,0 0 0,0 0-39,0 1 1,0-1 35,0 0 1,0 1-4,0 3 0,0-4 34,0 0 0,0 1 1,0-4 1,4 5 6,-1 1 0,0-2-32,-3-4 0,0 2-17,0 1 1,3 6 24,0-6 0,0 2-258,-3-2 1,0 5 237,0 1 1,0 2-12,0-2 0,-1 2 75,-2-5 0,2 3 6,-2-2 1,-1 2-34,1-2 0,-4-1-16,4-3 0,0 0-84,3 1 1,-3-1 2,0 0 1,0-3-454,3 0 0,0-3-135,0 4 0,-3-2-371,0 1 1,0 1 550,3-4 1,1 0 455,2-3 0,-2 2 0,2-2 0,0-2 0,3 1 0,4 2 0</inkml:trace>
  <inkml:trace contextRef="#ctx0" brushRef="#br1" timeOffset="7">23612 7663 16250,'0'-6'-199,"0"-1"0,0 4 238,0-3-59,0 4 0,3-1-112,1 6 1,0 0-236,-1 6 0,-2 0 880,2 6 0,-2 1-27,-1 2 1,0 2-320,0 2 0,3-2-85,0 5 0,0 0 78,-3 3 0,0 3 45,0 0 0,3 1 2,0-1 0,2-1 229,-2 4 1,1-1-278,2 2 0,2 0-445,-1-4 1,-2 4 87,1-1 0,-1 2 76,1 2 0,2-1-82,-5 0 0,3-3 15,-3 0 0,3 0 94,-3 4 1,4-1-43,0 0 0,-2 0 110,1 1 0,0-1-85,4 0 1,-2-1-16,-2-1 1,2 1 27,-1-2 0,0 5 0,-1 2 1,1-1 40,-4-3 0,0 3 34,-3 1 0,0 3-29,0 0 0,0 0-2,0 0 1,-3 2 50,0 1 0,-4-1-273,1 4 0,1-2 351,-2-2 0,1 4-48,-3-1 1,3 1-11,-1-3 0,4-1 45,-3 1 0,4 0 104,-1 3 1,-1-2-158,1 1 1,-1-3 8,1 0 1,0 0-62,0-20 0,0 1 0,1 18 73,-1 2 0,-1-4-94,1 1 1,-1 1 6,1-1 1,2-2-20,-3 1 0,3-2 49,1 2 0,-3-2-177,0 2 1,0-4 186,3 2 0,0-3 2,0-1 0,-3 0 12,0 1 0,0 0 7,3 2 1,0-1-13,0 1 0,-3-1 27,0 2 0,-1-3-146,4 2 1,-1-1 34,-2-2 1,2 0 31,-2 0 0,2-1 49,1-1 0,0-2-13,0-2 1,-1-2 37,-2 2 0,2-2 57,-2-1 1,2-3-49,1-1 0,0 1 289,0 3 0,0-1-279,0-2 1,-3 1 170,0-5 1,0 4-180,3-3 1,0 0 36,0-4 1,0 1 6,0 0 1,0 2 41,0 1 1,0 0-78,0-4 1,0 2 103,0 2 1,0-3-116,0 3 1,0-2-8,0-2 1,0 1-10,0 0 1,3-4-24,0 1 0,0-8 126,-3 1 1,0-2 19,0 3 1,0-1-130,0 0 0,0 1 39,0-1 0,0-3-286,0 0-202,0 1-464,0 2-202,0-4-805,0 3 1053,4-7 0,1 5 838,4-3 0,1-2 0,-1 3 1</inkml:trace>
  <inkml:trace contextRef="#ctx0" brushRef="#br0" timeOffset="8">19758 8370 8394,'-6'-4'-1396,"2"2"1077,4-4 712,0 4-190,0-2 1,4 4-122,3 0 1,4 0-2,1 0 0,1 0-52,-4 0 1,4 4 51,-1 2 0,0 1-1,-2 0 0,-4 1 109,0-2 0,-4 3-35,1 4 0,-2-3 75,-1 3 0,-1-3-75,-2-1 0,-2 0 31,-4-3 0,-4 1-203,1-4 1,-1 3 98,4-3 1,-1 0-100,-3-3 1,6-1 113,-2-2 0,2 1-216,-3-4 1,4-1-17,0-6 1,4 3-56,-1-2 0,2 1 120,1 2 1,0-3 42,0-1 1,4 2 81,2 5 1,2-2-80,2 5 1,-1-3 63,0 3 1,1 0-4,-1 3 0,0 0 113,0 0 1,1 0-64,-1 0 1,-1 1 116,-1 2 338,1-2-396,-7 7 1,3-3-17,-4 5 1,-4-4-22,-2 0 1,-3-3-71,0 3 1,0-2 11,-1 2 0,1-4-110,0 1 1,0-2 54,-1-1 0,4 0-169,0 0 0,3 0 54,-3 0 0,3-1-431,0-2 316,2-2 0,2-5 145,2 1 1,2 0-48,1-1 1,5 1 106,-2 0 0,4 0 131,-1-1 1,-1 4-84,1 0 1,-2 4 403,0-1-61,-1-3 3,0 5 1,-5 0-89,-4 4 0,-1 4-80,-5-4 1,-1 4-249,-5-1 1,4-2-256,-1-1 1,2 2-1189,-3-2 1495,1 0 0,0 1 0,0 1 0</inkml:trace>
  <inkml:trace contextRef="#ctx0" brushRef="#br1" timeOffset="9">17253 7840 9741,'-5'-1'-755,"2"-2"1,1 2 682,-1-3 132,2 3 167,-4 1 0,5 5 87,0 1 0,0 2-49,0 1 1,1 6-29,3 3 0,-2 5 4,4 5 0,0 7-151,3 3 1,1 9-181,-1 3 0,-4-21 1,-1 1 38,1 2 1,0 1-1,-2-2 1,0 0 43,0 2 1,0-1 0,0-3-1,-1 0-74,1-1 1,0 0 0,0-1-1,0-1-108,0 17 0,-2-3-60,2-13 0,-2-4 26,-1-4 1,0-5-390,0-4 612,0-1 0</inkml:trace>
  <inkml:trace contextRef="#ctx0" brushRef="#br1" timeOffset="10">17225 7998 11156,'0'-19'479,"0"1"1,0 2-134,0 1 0,0 2-256,0-2 1,4 4 366,2 2 0,3 1-208,0 5 0,0-3-156,1 2 0,3 1-292,3 3 0,-2 1 245,2 2 0,-1 3-466,4 3 1,-1 3-96,1 1 0,-4 3 266,1 0 1,-8 1-111,2 2 0,-7 0 327,0-1 0,-2 1 0,-1 0 1,-4-1 243,-3 1 0,-4-4 89,-1 1 0,-5-1-49,2 4 1,0-5-236,0-1 1,0-6-278,0-1 0,-2 0-229,5 0 483,-1-2 1,4 0-1,0 1 1</inkml:trace>
  <inkml:trace contextRef="#ctx0" brushRef="#br1" timeOffset="11">17542 7951 11096,'-7'-3'-1943,"1"0"1233,4-4 1358,-2 2-720,4 0 453,0-4 1,1 9-119,2 0 0,-1 5-74,4 4 0,-2 1 64,2 3 0,0-2 15,3 5 1,-3-2 32,1 2 0,-2 1-273,1-1 0,2-2 177,-1 2 1,-2-5-469,1 1 1,0-1 253,3-2 1,4-4-295,-1-2 1,2-2-27,-2-1 0,0-2 62,3-4 1,-3-1 224,4-9 1,-5 1-53,2-4 1,0 1 190,0-1 0,-1 0 23,-3 1 1,-2 3 238,-1 3 0,-4 1 121,1 2 640,-2 4-246,-1 1-315,0 4-521,0 8 1,0 1-54,0 7 1,1 1-129,2-5 1,-1 3 30,4-2 1,-3-1-274,4-2 1,-1-1 31,3 0 1,1-3-293,-1 1 0,0-5 44,0 1 1,1-2-478,-1-1 1027,0 0 0,1-4 0,-1-1 0</inkml:trace>
  <inkml:trace contextRef="#ctx0" brushRef="#br1" timeOffset="12">18054 7737 10928,'-10'-5'-1563,"4"0"1609,0 2-262,4 2 0,-2-2 391,4 6 1,0 2 140,0 4 0,1 5-7,2 1 0,-2 3 15,2 0 1,-1 1-83,1 0 0,-1 0 122,5 3 1,-4-1-236,3 4 0,-4-5 153,1 2 1,1 1-339,-1-1 0,1 0 9,-1 0 1,0-5-343,3 1 1,-4-1-5,1 1 0,1-2-596,-1-1 980,0-3 1,1 5 0,2-2 0</inkml:trace>
  <inkml:trace contextRef="#ctx0" brushRef="#br1" timeOffset="13">17951 7951 11226,'-4'-9'80,"-2"0"1,-1 0 91,1-1 0,1 4 161,5 0 1,1 1 360,3-2 0,1 0-450,4 4 0,1 0-215,3 3 1,-2-3-299,5 0 1,-1 0-133,4 3 0,-1 0 210,1 0 0,3 0-356,0 0 1,3 1-286,0 2 659,-2-2 0,4 7 0,-3-3 0</inkml:trace>
  <inkml:trace contextRef="#ctx0" brushRef="#br1" timeOffset="14">18519 7691 13632,'-6'0'-145,"0"0"0,3 0-50,-3 0 1,2 3 554,-2 0 1,3 3-36,-3-3 0,0 6 79,-4 0 0,1 2 11,0 8 1,-4-2-27,1 8 0,-4 3 100,4 3 0,-3 4 15,2 0 0,1-3-8,2-1 0,5 1-824,2-1 0,2-3 120,1-3 1,4-2-448,2 2 1,7-2 36,2-4 1,3-1-393,1 1 1,0-5 87,3-1 0,-1-3-759,3-1 1458,1 1 0,3-1 0,0 0 1</inkml:trace>
  <inkml:trace contextRef="#ctx0" brushRef="#br1" timeOffset="15">18696 7756 8594,'-4'5'-36,"3"-1"0,-6 0 196,4 3 1,0 1 61,3 1 1,0 5 44,0 1 0,-4 6-147,1 1 1,0 3-166,3 0 0,0 3 125,0 3 0,0 1-162,0 2 0,0 2-272,0-5 1,0 3-889,0-3 1065,0 4 0,4-6 0,2 3 0</inkml:trace>
  <inkml:trace contextRef="#ctx0" brushRef="#br1" timeOffset="16">18910 7924 11631,'-9'0'-15,"0"0"1,0-2-209,3-1 1,1 2-229,2-2 0,-1 3 666,-2 3 0,-3 3-69,3 3 1,-5 1 196,-2 3 0,-2 0-7,2 3 1,0-2-135,1-2 1,4-1 196,-1 1 1,6-1 150,0-2-185,2 0 0,2 1-375,2-1 1,0-3-261,6 0 1,-1-4 5,4 1 0,2 3-475,2 0 1,2-1-434,0 1 956,1 0 1,4 4 0,0-1-1</inkml:trace>
  <inkml:trace contextRef="#ctx0" brushRef="#br1" timeOffset="17">19180 8091 13629,'-5'-6'-2678,"2"0"2564,2 4 0,2-4 1056,2 3 1,-1 2-1205,4-2 236,-3 2 0,5 1 1,-3 0-1</inkml:trace>
  <inkml:trace contextRef="#ctx0" brushRef="#br1" timeOffset="18">19264 8156 12073,'-9'-4'-1639,"4"3"1,1-4 970,4 2 1303,4 2-598,1-3 0,4 4 0,0 0 0</inkml:trace>
  <inkml:trace contextRef="#ctx0" brushRef="#br1" timeOffset="19">19460 7877 9775,'0'9'-1274,"4"4"1912,2-1 0,2 5-133,2-2 0,0 4-456,2 3 0,-1 1 5,1 5 0,-2 0 72,0 0 1,-5 0 48,-2 0 0,-2 2-161,-1-2 1,-5 2-38,-4-5 0,-5-2 216,-4-2 1,-1 2-599,0-1 1,-2-1 166,-1-2 276,0-4 0,4 2 0,-1-2 0</inkml:trace>
  <inkml:trace contextRef="#ctx0" brushRef="#br0" timeOffset="20">16685 7737 8358,'-12'-13'137,"-1"-3"1,2 3 196,5 0 1,-3 6-199,3 1 1,-2 3-240,-1-3 1,-5 4-170,-1-1 1,-4 2 159,-3 1 0,-3 0 17,-6 0 0,-2 1 86,-4 2 0,-1-1-296,-3 4 0,-2-4 375,-7 1 1,3 1-347,-3-1 1,1 0 328,0-3 0,-4 0-9,24 0 0,-1 0 0,2 0 0,-1 0 31,0 0 1,-1 0 0,1 0 0,0 0-53,0 0 0,-1 0 1,1 0-1,-1 0 53,-2 0 1,-1 0-1,3 0 1,0 0-234,-2 0 1,-1 0 0,3 1-1,0-1 279,-1 2 1,0 0 0,0-2 0,0 2-69,-2 1 1,1 0-1,0-2 1,2 1-1,-2 1 1,1 0 0,2 0 0,0-1-43,-3 1 0,1 1 0,2 0 0,-1 0-2,-1-1 0,0 0 1,3 0-1,-1-1-44,2 1 0,-1 0 0,0 0 0,0 0-70,1 0 0,1 0 1,-26 4 82,26-5 0,0-1 0,-23 3 46,-1-1 1,3-2-103,0 3 1,1-2 73,-1 1 0,5-2 92,1 2 1,3-2-14,1-1 0,0 0 154,3 0 1,3 0-166,6 0 1,0 0 275,3 0 1,0 0-368,4 0 1,0 0 490,2 0 1,0 0-700,3 0 1,0 0 127,1 0 1,1 0-304,-1 0 1,2 0-20,0 0 0,-2 1-592,-1 2 1020,1-2 0,-1 11 0,-2-1 0</inkml:trace>
  <inkml:trace contextRef="#ctx0" brushRef="#br0" timeOffset="21">13529 7607 8499,'-17'8'-1,"-2"-2"1,-1-1 547,1-5 0,2 4-191,1 2 1,0 3-338,3 4 1,-3 1 105,0 5 1,-6 4-187,-3 1 0,2 3-87,-2 1 0,3 0 193,-3 0 1,6-2-42,0-4 0,6-2 99,6-7 0,3 0-146,4 0 0,1-6 119,2 2 1,4-2 27,5 3 0,4 0 2,5 2 0,6-1 7,4 1 0,5-1-171,2-2 1,4 0-175,8 1 0,-3-1-353,3 0 0,-1 0 585,0 1 0,-23-5 0,0 1 0,1 0 0,0 0 0,-1-1 0,-1 1 0,25 8 0,0 3 0</inkml:trace>
  <inkml:trace contextRef="#ctx0" brushRef="#br1" timeOffset="22">19962 9655 9703,'-9'0'-1685,"0"-3"1548,0 0 0,3-1 595,3 1 1,-1 1-301,1-4-47,0-1 0,3-2-9,0 0 1,-3-1-55,0 1 0,0 0-200,3 0 0,3-1 161,0 1 1,4 0-104,-1-1 0,3 1 14,0 0 0,0 0 83,0 3 0,1-1-90,-1 4 1,-3 0 99,0 3 1,1 0-15,2 0 1,-1 1 53,-1 2 1,-2 2 125,-2 4 0,-2 1-103,2-1 1,-2 4 105,-1 3 1,-1-2-9,-2 2 1,-2-5-88,-5 2 0,4 0 50,0 0 0,0-1-40,-4-3 1,1 1-33,0-1 0,-1-1-45,1-2 0,0-1-6,0-5 60,-1 0-163,1 0 1,1-6-92,1-3 1,3-1 125,4-6 0,1 4-81,2-4 0,-1 4 101,5-4 1,-1 5-71,3-1 1,1-1 59,-1 4 0,0-1-4,0 6 0,1-2 58,-1 3 0,0 0 155,1 3 1,-4 4-118,0 2 0,-4 3 177,1 0 0,1 1-78,0 3 0,-1-3-82,-3 2 0,-4 2 196,-3-2 0,2 1-136,-1-4 1,0 0 15,-4 1 1,1-4-91,0 0 0,-1-4-138,1 1 0,3-2-85,0-1 0,1-4 74,-2-2 0,0-3-48,4-4 0,0 2 70,3-5 1,0 4-376,0-4 0,0 4-155,0-4 1,3 5 605,0-1 0,8 1 0,0 2 0</inkml:trace>
  <inkml:trace contextRef="#ctx0" brushRef="#br0" timeOffset="23">17942 9292 8548,'0'-9'-1445,"-1"3"723,-2 0 789,2-1 0,-3-2 136,4 0 23,0-1-72,0 1 1,-1 1 579,-2 2-142,2-3-397,-8 4 1,4 0-173,-4 2 0,3 3 71,-1 3 0,0 2-146,-5 4 0,1 2 56,-1 1 1,2 3 14,0 3 1,2 1-48,2 0 0,1-4-144,2 1 1,1-1-174,-1 4 0,3-5 120,3-1 1,3-4-3,3-3 0,4 1 75,3-4 1,-2-4-16,2-5 1,-2-3 40,2-3 1,0-3 7,-3-4 0,2 1-2,-2-1 1,-1 1 119,-2-1 0,-1-2 0,0 3 0,-1-2 0,-1 8 0,-3-1 0,-4 8 0,0 3 0,0 8 0,0 5 145,0 11 0,-3 2 263,0 4 0,-4 1-157,4 2 1,0 2 67,3 4 0,3 4-316,0-1 1,5 4 250,-2 0 1,2-2 54,1 2 0,0-6 57,-3-1 1,-2-1 23,-4-4 1,0-1-384,0-3 0,-4-2-173,-2-1 0,-3-2-179,0-4 0,-3-5 243,-1-1 1,-2-3 54,2-1 0,0-4 359,0-2 0,2-2-553,-4-1 0,3-4 87,0-2 1,-2-5-2,2-2 0,-4-4-10,4-2 0,0 1 52,2-4 1,4 1-100,0-1 1,4 2-155,-1-5 1,6 4 365,3-1 0,2-1 0,2-1 0</inkml:trace>
  <inkml:trace contextRef="#ctx0" brushRef="#br0" timeOffset="24">18221 9385 8467,'10'0'228,"2"0"-150,0 0 0,2 1-14,-2 2 1,0-1 0,3 1 1,-2-3-26,2-3 0,-3-1 81,0-5 0,1 1-200,0-8 0,-1 1-90,-2-4 0,-5 1-107,-2-1 1,-2 0 174,-1 1 1,-1 3-75,-2 3 1,-3 2 271,-7 4 1,2 2-102,-5 4 0,2 1 140,-2 2 1,0 6-101,3 3 0,-2 5 294,2-2 0,1 4-64,3 2 0,2-1-151,1 2 1,4 1-105,-1-2 1,2 4-202,1-3 1,7-4-38,3-2 0,4-5 100,-2 2 1,5-7-279,-2-3 1,3-2 32,1-1 1,0-1-342,3-2 713,-2-2 0,2-5 0,-3 1 0</inkml:trace>
  <inkml:trace contextRef="#ctx0" brushRef="#br0" timeOffset="25">18631 9050 8357,'-5'-1'0,"2"-2"10,-2 2 144,4 1 0,-4 6 40,5 7 1,0-2-13,0 4 1,1 2 178,3 5 0,-3 2-144,2 3 1,-2 1-318,-1 0 1,3 0-115,0 0 0,1 0-149,-1 0 1,-2-4 36,2-2 1,-1 0-209,1 0 0,-2-3 534,3-4 0,1 1 0,0 2 0</inkml:trace>
  <inkml:trace contextRef="#ctx0" brushRef="#br0" timeOffset="26">18566 9255 8426,'-9'0'0,"2"0"-280,1 0 0,4-1 79,-1-2 1,7-1 67,5-2 0,4-2-42,2 5 0,3-3-162,-3 3 1,3 0 67,1 3 269,-1 0 0,1 0 0,-1 0 0</inkml:trace>
  <inkml:trace contextRef="#ctx0" brushRef="#br0" timeOffset="27">18938 9022 8373,'-14'6'0,"1"1"0,3-1-76,1 3 1,0 1 222,3 3 0,-3 2 77,0 7 1,-1 2-93,-2 4 1,-2 3 28,2 0 1,0 3-131,2-3 1,2-1 114,2-5 1,3 1-533,6-4 0,2 2 19,4-2 1,5 0-194,1-4 0,4 1 222,3 0 338,-3-5 0,12 8 0,-2-2 0</inkml:trace>
  <inkml:trace contextRef="#ctx0" brushRef="#br0" timeOffset="28">19162 8966 8434,'5'1'27,"-2"2"0,2 0 184,1 3 1,4 1-130,2 5 1,3 4 62,3 6 0,4 2 53,0 8 0,-2-2-6,-4 4 1,-1 2-130,-5 1 1,0-2 170,-7-7 0,-1 0-22,-5 0 1,-2-1-283,-4-2 0,-4-2 136,1-5 0,-5-2-477,2-1 0,-3 0 54,0 0 1,2-1-476,0-5 832,5-4 0,-6 3 0,2-2 0</inkml:trace>
  <inkml:trace contextRef="#ctx0" brushRef="#br0" timeOffset="29">19497 9562 8360,'-5'0'0,"-4"0"0,4 0 0</inkml:trace>
  <inkml:trace contextRef="#ctx0" brushRef="#br0" timeOffset="30">19003 8957 7319,'-4'-5'-101,"3"1"1026,-3 4-216,4-4-543,0 3 0,0-3-22,0 8 0,0 1 3,0 4 1,0 0 56,0 1 1,0 3 13,0 3 1,0 2-118,0 4 0,-1 2-5,-2 4 1,2 3-304,-2 0 0,-2 4 115,-2-1 1,2 2-31,-1 2 0,1-5-172,-1-2 1,-2-5-200,5-2 1,0-7-461,3-2 953,0-3 0,0-3 0,0 0 0</inkml:trace>
  <inkml:trace contextRef="#ctx0" brushRef="#br0" timeOffset="31">19124 9143 8191,'-9'-9'0,"1"3"341,2 0 1,2 2-48,4-2-511,0 4 226,0-2 0,-4 5-10,1 2 0,-4 2 225,1 5 0,1-1-102,-1 0 0,-1 2 108,-2 1 0,3-2-71,0 3 0,0-3-48,0-1 1,-1 4 201,4-1-107,0 1 0,3-4-549,0 0 242,0 1 0,4-4 117,2 0 1,3-4 19,4 1 0,-3 1-228,3-1 1,0 1-152,-1-4 0,4 0-206,-4 0 1,2 0 548,-2 0 0,3 4 0,3 1 0</inkml:trace>
  <inkml:trace contextRef="#ctx0" brushRef="#br0" timeOffset="32">16899 9134 8493,'-9'-4'0,"0"3"0,-1-2 0,1-1 0,0 0 0,2 1 0,1 3 0,0 1 0,-3 2 0,-4 3 0,1 3 0,-4 1 0,4 3 0,-4-2 0,4 5 0,-5-4 615,2 4 1,0-4-466,0 3 0,4-3 5,-2 0 0,0-1-264,0-2 0,2 0 130,5 1 1,-2-1-71,5 0 1,-3-3 61,3 1 1,0-4-153,3 3 1,0-3 129,0 3 0,1-3-11,2 4 1,3-4 264,7 3 1,-2-4-139,5 1 0,0-1-217,6 1 1,-1-2 101,3 2 1,-3-1-219,1 1 0,1 0-107,-2 3 0,4-1-300,-3 1 0,0 2 633,-4-1 0,1 5 0,-1 3 0</inkml:trace>
  <inkml:trace contextRef="#ctx0" brushRef="#br0" timeOffset="33">16853 9311 8586,'-18'-3'0,"3"0"0,4-5 241,5 2 0,4 1-113,-1-1 1,6 3-187,3-3 1,3 3 315,4 0 0,1 2 176,5 1 1,1 0 69,1 0 0,1 0-166,6 0 1,-1 0-165,7 0 0,-3-1 66,3-2 1,0 2-240,4-2 1,2 2-46,0 1 0,-2 0-196,-4 0 1,-4 0-79,1 0 0,-4 0-393,-6 0 0,-3 4-472,-9 2 1183,1-2 0,-1 9 0,0-3 0</inkml:trace>
  <inkml:trace contextRef="#ctx0" brushRef="#br1" timeOffset="34">15214 9153 10757,'-6'-4'-451,"0"1"1,2-3 868,-2 3-524,4 0 0,-2 2 11,4-2 465,0 2 1,0-2-534,0 6 0,4-1 188,2 4 0,0 0 118,0 4 0,0 2 150,3 0 0,4 5-209,-1-2 0,2 6 6,-2 1 1,-2 4 130,3-1 1,0 3-242,0 3 1,2-2 125,-3 2 1,1-6 13,-4 0 1,1-7-1,-1 0 0,-1-8-116,-2-1 1,2-7 238,-5-2 0,1-5 30,-1-7 0,-2-4-225,2-6 1,2-3-16,1-6 1,0 1 0,0-4 1,0 4-68,3-1 0,1 2-228,-1 1 1,0 4-373,1-1 1,-1 4 351,0-1 0,2 7-1310,1 2 1554,-2 3 1,4 1 0,-5-1 0</inkml:trace>
  <inkml:trace contextRef="#ctx0" brushRef="#br0" timeOffset="35">15838 8966 8350,'0'-6'-432,"0"0"0,0 0 281,0-4 1,-3 4-4,0 0 0,-2 4 277,2-1 1,1 2 144,-4 1 1,0 1-19,-3 2 1,-1 2-77,1 4 1,0 1-228,-1-1 1,0 3 125,-2 1 0,1 0-183,-1 0 1,1-3 57,2 2 0,3-1-63,0-2 1,1 0-109,-2 1-463,-1-1 410,7 0 1,-2-3 113,6-3 1,2-2 196,4-1 1,1-1-138,-1-2 0,1-3 203,3-3 0,-3-4-58,3-3 1,0 2 54,-1-2 1,1 5-20,-4-2 0,1 0 153,-1 0 0,-3 2-25,0 5 1,-4-2 65,1 1 125,3 3-264,-5 0 0,3 9 14,-4 5 1,0 0-23,0 5 0,0 2-8,0 5 1,0-3 21,0 3 0,0 2-24,0 1 0,0 2-47,0 1 1,0 1-84,0 2 1,3 1-76,0 2 0,1-2 104,-1-4 1,-2 0-82,2 0 1,-2-1 62,-1-3 0,0-2-189,0-6 1,0-3-125,0-4 152,0 1 0,-4-5 132,-2-2 0,1-2-1,-1-1 1,-1 0 221,-2 0 0,1-1-142,2-2 0,-3-2 69,3-5 1,2 4 133,1 0 287,2 0-356,1-4-57,0 1 0,4 1 103,2 2 0,4-2-86,2 5 0,-1-3-324,5 3 0,-2-3 83,2 3 1,1-1-43,-1 0 0,2 3-243,0-2 1,1-1-790,-1 1 1174,1 0 0,8 3 0,2 0 0</inkml:trace>
  <inkml:trace contextRef="#ctx0" brushRef="#br0" timeOffset="36">16294 9497 8392,'-13'0'554,"2"0"883,-1 0-1906,6 0 469,6 0 0,5-4 0,4-1 0</inkml:trace>
  <inkml:trace contextRef="#ctx0" brushRef="#br0" timeOffset="37">23761 11341 8489,'-6'0'-1056,"0"0"1056,0 4 214,0-3 172,2 3 73,4 0-375,0-3 0,0 4 240,0-2-131,-4-2 466,3 8-152,-7-8-290,3 7 0,-5-6-96,1 4 1,3-4-116,0 1 0,-1-2-113,-2-1 0,0 0 152,0 0 1,-1 0-157,1 0 1,0-4 96,-1-2 0,2-2-163,2-1 0,-1-4 48,3 1 0,-2-4 58,3 4 1,0-4 5,3 4 1,3-4 3,0 4 1,8-4 87,-2 4 0,3 0-63,1 2 1,0 5 50,3 2 1,1 2-43,-1 1 1,-2 0 13,2 0 1,-4 1 24,4 2 0,-5 2-11,2 5 1,-3 2 42,-1 0 1,-4 2 98,-1-2 1,0-1-68,-1 1 1,0 1-53,-3 0 0,0-1 65,0-2 1,-4 0-44,-2 2 0,-3-4-5,0 1 0,0-2 22,-1 2 0,-2-2-2,-1-1 0,-2-4-109,3 1 1,-4 1 86,4-1 0,-4 0-206,4-3 0,-1-1 114,4-2 1,-2 0-179,1-6 0,-3 2 118,7-6 1,-4 0 52,7 0 1,-3-2 20,3 2 0,0-2 15,3 2 0,0-2-3,0 3 1,4-1 116,2 4 0,2 0 103,2-1 1,-1 4-111,0 0 0,4 4-15,-1-1 1,5 2-49,-2 1 0,0 0-4,0 0 0,-2 3-31,2 0 1,-3 4-20,0-1 1,-3 3 3,-3 0 1,2 3-18,-5 1 1,0-1 140,-3-3 0,0 2-103,0 1 0,-3-2 193,0 3 1,-5-4-101,2-3 1,-5 3 53,-2-3 1,1-1-6,3 1 0,-4-4 7,1 1 0,-2-2-30,2-1 1,2 0 3,-3 0 1,0 0-147,0 0 0,1-5 112,3-4 0,0 0-221,3-4 0,-1 0 73,4 0 0,-3-2 59,3 2 1,-1-2-40,4 3 1,0-4 3,0 4 0,5-1 145,1 4 0,3 0 169,4-1 1,0 1 30,2 0 1,3 3-97,-2 3 0,1 2-129,2 1 1,-2 1 63,-1 2 0,0 3-175,-3 3 0,-2 0 91,-5 1 0,2-1 35,-5 0 0,0 4 29,-3-1 0,-3 0-18,0-2 1,-5 2-77,2 1 1,-3-1 54,-3-3 0,0 1-5,-3-1 1,0-1-35,0-2 1,-3 2-3,3-5 1,1 0-69,2-3 1,-2 0-203,2 0 0,0-4 113,6-2 1,-2-6-147,2 0 1,2-5 133,0 2 1,3 0 59,1 0 1,0 2 80,0-2 0,1 3-106,3 0 0,-2 3 381,4 2 0,1 0-4,6 4 1,-3-3-21,2 3 1,0 0-138,0 3 1,-2 0-22,3 0 1,-3 3 20,-1 0 1,-3 4 18,-3-1 1,-1 3-192,1 0 0,-2 0-329,2 1-60,-6-1 0,-1 0-59,-2 0 1,-3-2-305,3-1 1,1-4-1697,-1 1 1330,0-2 1164,-4-1 0,1 0 0,0 0 0</inkml:trace>
  <inkml:trace contextRef="#ctx0" brushRef="#br0" timeOffset="38">21080 10531 8112,'0'-7'-1168,"0"1"1178,0 4 639,0-2-266,0 4-52,0 12 1,0 2-86,0 14 1,0 2-55,0 7 1,0 9-150,0 3 0,0-20 1,0 1-211,0 3 0,0-1 1,0 1-1,0-1 126,0 3 0,0-1 1,-2-3-1,1 0-57,-1-1 0,1-1 0,-1-3 0,0 1-349,2 22 0,0-7 242,0-8 1,0-7-54,0-12 0,0-1-797,0-5 1055,5 0 0</inkml:trace>
  <inkml:trace contextRef="#ctx0" brushRef="#br0" timeOffset="39">21033 10680 8112,'0'-20'20,"0"-2"0,0 7 174,0-1 0,7 2 59,3 1 0,5 2-483,1 5 0,-2 2 184,2 4 1,-1 0-72,4 0 0,0 5 110,-1 4 1,-3 1-98,-3 6 0,0-1 77,-2 4 0,1 0 45,-5-1 0,-1 1-95,-2-1 0,-2 1 99,-1 0 1,-1-1-14,-2 1 1,-3 0-6,-3-1 1,-1-2-3,-3-1 1,0 0 0,-3 0 1,3-1 62,4-5 1,-5-4 1,4-1 107,-3-4-454,7 0 1,2-7-885,4-2 1163,0-7 0,4 2 0,1-5 0</inkml:trace>
  <inkml:trace contextRef="#ctx0" brushRef="#br0" timeOffset="40">21378 10642 8112,'-5'0'449,"-4"0"-292,8 0 1,-3 4-26,4 3 1,0-1-60,0 3 0,0-2-141,0 6 0,0-2-100,0 2 0,1-2 126,2 5 1,-1-5-122,5 1 1,-1-1-29,3-2 1,0 0 100,1 1 0,-1-4-57,0 0 1,1-4 14,-1 1 0,0-2-26,1-1 1,-2-4 1,-2-2 1,2-2-27,-2-2 1,2-2 78,-2-1 1,2-3 5,-2 0 1,0 0 19,0 0 1,-3 0 76,3 3 0,-4 1 38,1 3 1,-1 0-75,1 3 743,-2 2-511,4 4 1,-5 1 224,0 2 1,0 2-149,0 5 1,0 0-159,0 2 1,0 0 46,0 3 1,1-3-172,2 0 0,-1-2-121,4 0 1,-3-1-342,3 0 0,-3 1 471,4-1 0,-1 0 0,3 1 0</inkml:trace>
  <inkml:trace contextRef="#ctx0" brushRef="#br0" timeOffset="41">21685 10503 7842,'-4'5'-673,"3"0"812,-2-2 0,2-1 413,1 4 1,0 2-198,0 4 1,1 3-104,2 3 0,-2 1-377,2-1 1,1 4 122,-1 0 0,0 4-93,-3-1 0,1 0-132,2 0 1,-2-2-159,3-4 0,-3 1 160,-1-1 225,0 2 0,-5-11 0,0 3 0</inkml:trace>
  <inkml:trace contextRef="#ctx0" brushRef="#br0" timeOffset="42">21564 10717 8133,'0'-6'-209,"0"-1"209,0 5 116,0-6 1,5 7-86,4-2 0,2 2 11,4 1 0,1 0-200,2 0 1,2 1-607,2 2 764,-3-2 0,8 7 0,-3-3 0</inkml:trace>
  <inkml:trace contextRef="#ctx0" brushRef="#br0" timeOffset="43">22253 10288 8237,'-9'-9'257,"2"4"32,1 2 1,3-1-32,-3 1 0,3 0 146,-3 3-172,-1 0 1,-5 1-141,0 2 1,-1 2 138,4 4 1,-4 2-268,1 1 0,-4-1 69,4 5 1,-4-1-71,0 4 0,-2 1 10,0 1 1,-1 3-8,1 4 1,2 0 123,1 0 1,3 0 8,0 0 0,2 3-112,4 0 1,2 0 80,4-3 1,0-1-154,0-2 1,4 4 143,2-5 0,4 1-232,2-6 0,3-1-164,3 1 1,1 0-189,-1-1 0,4 0-52,0-3 0,4 3 577,-1-2 0,2 1 0,0 2 0</inkml:trace>
  <inkml:trace contextRef="#ctx0" brushRef="#br0" timeOffset="44">22290 10410 8187,'-4'9'-764,"0"0"1355,-2 0 1,2 2-144,4 1 0,0 3-26,0 3 0,-1 2-157,-3 2 0,3 2-32,-2 3 1,2-1-722,1 2 1,0-2 331,0 5 1,-3-2-576,0-1 1,0-3 399,3 0 0,0-8 331,0 2 0,-4-3 0,-1 3 0</inkml:trace>
  <inkml:trace contextRef="#ctx0" brushRef="#br0" timeOffset="45">22486 10540 8189,'-7'-5'-401,"1"2"0,3-2 1005,-3 2 0,3 0-300,-3 3 1,3 0-364,-4 0 1,1 1 88,-3 2 1,0-1 15,-1 5 0,-2 0 78,-1 5 1,0-1-1,1 1 1,1-2-513,-1 0 1,1-1 209,2 0 0,3 1-37,0-1 181,4 0 1,-3 1 7,5-1 0,0-3 1,0 0 0,5 0 32,1 0 1,3 2-270,4-2 0,-3 2 93,2 2 0,2-1 169,-2 0 0,5 1 0,-3-1 0</inkml:trace>
  <inkml:trace contextRef="#ctx0" brushRef="#br0" timeOffset="46">22653 10838 8067,'0'5'1477,"0"3"-1229,0-3 0,1 5-55,2-1 0,-2 0 69,3 1 1,-3-1-361,-1 0 1,-1 1-290,-3-1 1,-1 0-384,-4 1 1,0-1 769,-1 0 0,1 0 0,0 1 0</inkml:trace>
  <inkml:trace contextRef="#ctx0" brushRef="#br0" timeOffset="47">22970 10419 7933,'0'5'-358,"0"-1"1024,0-4-490,0 4 1,0-2 61,0 5 0,0-1-103,0 3 0,0 1-30,0 3 0,1 1 41,2 5 0,-2 3 14,2-1 0,-1 7 20,1-3 1,-1 4-31,5-4 1,-2-2-335,1-2 1,2-1 113,-2-1 0,3-6-27,0-4 1,0 0 91,1-6 1,-1 0 30,0-3 0,-3-1 134,1-2 0,-1-2-117,3-5 1,-3 1-75,1 0 0,-4-5 84,3-1 0,-1-3-204,1 0 1,3 0 122,-3 2 0,-1-1-582,1 1 1,-3-1 130,4-2 0,-2 5 479,1 1 0,2-1 0,-3-1 0</inkml:trace>
  <inkml:trace contextRef="#ctx0" brushRef="#br0" timeOffset="48">23268 10717 8139,'0'9'-518,"0"-3"208,0 1 530,0-1 0,0 3-134,0 0 0,1-2-165,2-1 1,-2 0-55,2 3 0,-2-1-540,-1 1 673,0-6 0,4 13 0,1-5 0</inkml:trace>
  <inkml:trace contextRef="#ctx0" brushRef="#br0" timeOffset="49">23333 10335 8191,'0'-5'503,"0"1"0,4 5-474,2 2 0,0 3-62,0 6 0,0 3 203,3 4 0,4 6-196,-1 3 1,2 7 69,-2-1 1,-3 2-9,1 1 1,-1 0 15,-3 1 0,-2-6-107,-1-4 0,-2-1 107,-1-6 1,-4 1 20,-2-3 0,-2-1-121,-2 1 0,0-2 110,-2-1 0,0 2-146,-3-3 0,3 2 6,0-2 0,1 0-93,-2-3 0,4-2-142,0 3 1,0-6 312,6-1 0,-4 0 0,2 4 0</inkml:trace>
  <inkml:trace contextRef="#ctx0" brushRef="#br0" timeOffset="50">23538 11033 8665,'-9'-5'1419,"3"1"-1419,2 0 0,4-1 0,0-5 0</inkml:trace>
  <inkml:trace contextRef="#ctx0" brushRef="#br1" timeOffset="51">21210 11238 11809,'9'0'165,"1"0"0,-1 0 3,0 0-80,1 0 1,3 0 26,3 0 0,2 0-15,4 0 0,2 1-37,4 2 0,1-2 56,2 2 0,1 2-150,2-2 1,3 0-29,0-3 0,3 3 50,6 0 0,-4 0-198,4-3 0,-1 0 270,1 0 0,-1 0-62,1 0 0,-5 0 3,2 0 1,-4 0 42,-1 0 1,-1-3-37,0 0 0,-3 0-1,0 3 0,-4 0 71,1 0 1,-1 0-185,1 0 0,-3 3 123,0 0 1,0 1 114,-3-1 0,2-2-93,1 2 0,-4-2 244,-3-1 0,-2 0-332,-3 0 1,0 0 165,-3 0 1,-1 0-265,-3 0 1,0-1 16,-3-2 0,2 2-122,-2-2 1,-2 1-642,0-1 917,-3 2 1,3-7 0,1 3-1</inkml:trace>
  <inkml:trace contextRef="#ctx0" brushRef="#br1" timeOffset="52">9888 15177 9736,'0'-5'-128,"4"-4"963,1 4-404,5 0 0,-1 0-173,0 2 0,1 2-70,-1-3 0,1 4-6,3 4 0,-2-3-26,5 2 1,-1 1-21,4-1 1,-1 3 34,1-3 1,3 3-284,-1-2 0,5-1 124,-1-3 1,2 0-126,1 0 1,0 0 53,0 0 1,0-1 17,0-2 0,-1 0-1,-3-3 1,3 1-66,-2-1 0,-2-2 112,-1 1 0,1 2-3,2-1 1,-1 1 86,1-1 1,-3-3-71,2 3 1,1 1 157,3-1 1,-3 3-150,0-4 1,-3 4 92,2-3 1,1 4-51,3-1 1,-3 1-5,0-1 0,-3 2-53,2-2 1,-1 2 3,5 1 1,-5 1-91,5 2 0,-5-1 88,1 4 1,1 0 56,3 4 1,-3-4-77,0 0 1,-4 0 83,0 4 0,3-2-33,1-2 1,-1 1 20,0-4 1,1 0-44,3-3 1,1 0 20,2 0 0,1 0-115,2 0 1,-1-1 151,-6-2 0,4 2-67,1-2 1,-1-1 46,-4 1 0,1 0 61,0 3 0,0 0-102,0 0 1,-1 0-10,-2 0 0,-2 3-50,-5 0 0,1 3-8,0-3 1,-2 4-18,-1-4 1,0 3 48,-3-3 0,3 1-80,0-1 0,-2-2 73,2 2 0,-4-2-84,4-1 0,-4 0 35,4 0 0,-1-1 17,4-2 0,-1 2 30,1-2 0,0-1 21,-1 1 0,-2-3 3,-1 3 0,1-4-25,2 4 0,4-3 179,0 3 1,1 0-108,-2 3 0,0 0 59,4 0 0,0 0-65,3 0 1,0 0 104,-1 0 0,5 1-83,-1 2 0,4-1-1,-1 4 0,1-1 118,-1 2 1,1 1-86,-4-2 1,5-1-6,-2 1 0,1-2 0,-1 2 0,2-3 68,-2 3 0,3-4-78,0 1 0,0-2 6,0-1 0,-3 0-27,1 0 1,2 0-17,3 0 0,-3 1-215,-2 2 0,-1-2 200,3 3 1,3-2-69,1 1 1,-4-2 76,-3 2 0,-3 1-203,3-1 0,-1 1 122,1-1 0,2-2-11,-5 3 1,3-3 40,-3-1 1,4 0 7,-1 0 0,-2 0 0,-1 0 1,-2 0-6,-1 0 1,3 0-111,0 0 1,-3 0 113,-3 0 0,0 1-190,3 2 0,0-2 78,0 2 0,-4 1 25,1-1 0,1 0 176,5-3 0,-5 0-99,2 0 1,-1 0 15,4 0 0,-1 0-59,4 0 0,-7 0 198,1 0 0,-2 0-83,2 0 0,0 0 185,0 0 1,-2 0-105,-1 0 0,2 0-61,-2 0 0,3 3-79,3 0 0,-2 4-7,2-4 1,1 3 59,-1-3 0,5 3-10,2-3 0,-3 1 12,5 0 0,-4-3-15,5 2 1,1-2 65,1-1 0,-1 0 38,-2 0 0,-2 3 190,0 0 1,-1 1-121,0-1 0,-5-2 200,-4 2 0,0-2-94,-3-1 0,2 0-118,1 0 1,0 0-282,0 0 1,0 0 192,0 0 0,-3 0-703,3 0 0,-3 0 118,3 0 1,-3 0-457,-3 0 1,-3-1 60,3-2 0,-2 2-569,-2-2 0,-3 1 1445,-3-1 1,-1 2 0,-2-3 0</inkml:trace>
  <inkml:trace contextRef="#ctx0" brushRef="#br0" timeOffset="53">21592 11564 8317,'-9'1'-887,"-1"2"0,5-1 807,2 4 1,2 2-57,1 4 1,0 1 830,0 5 1,-1 0-307,-2 7 1,2 0 231,-2 7 0,-1 1-209,0 4 0,-3 5-288,1 5 0,-2-1-7,-2 4 0,1 2-106,4-26 0,1 1 0,-1 0 1,-1 1 54,0 2 0,0-1 0,1-1 0,0 0 33,-1 0 1,-1 0 0,1 0 0,-1-1-85,-6 23 1,2 0 27,5 0 1,-2-6-80,1 3 0,-1 1 63,-1 1 1,5-22 0,2 0-71,-2-1 1,1 1 0,-2 23-30,-1 0 1,-1 2 78,5-26 1,1 1 0,-7 24-30,5-24 0,0-1 0,-2 23 35,-1 0 1,1-5 17,-2-4 0,-1 3-197,2 0 1,-2-5 328,-2 0 1,0-3-20,-2 2 1,1 0 36,-1 0 1,1-7-71,2-2 1,0-2 59,-1 2 0,2-1-168,2-2 1,-2-1 379,2-3 1,-3-1-499,0 2 0,3-4 286,0-2 1,-1-2-46,-2-1-98,0-3 1,-1 4-169,1-5 0,-1 0 149,-3 1 0,2-3-18,-5 2 0,1-2 2,-4 6 0,1-3 26,-1-1 0,-3 2-30,1 1 1,-5-1 36,1 1 1,1-2-7,-1 0 1,-1-1 28,-5 0 0,1 1-1,-4-1 1,0-3-13,-3 0 1,0-1 15,-1 2 1,-2 0 103,0-4 0,-1 1-205,4-1 0,0-2 192,0 2 1,-3-2-71,3-1 0,-3-3-154,2 0 0,1 0 104,-3 3 0,-5 0-116,2 0 1,-4 0 74,7 0 0,-4 0 39,0 0 0,-4 0 133,2 0 1,-3 0-420,6 0 1,-3 0 438,0 0 0,-1 0-100,1 0 0,-1 0-40,1 0 0,-1 0 11,0 0 1,1 0-4,-1 0 0,5 0-72,2 0 0,-3 0 81,0 0 1,1 0 25,2 0 0,2 0-111,0 0 1,3-1 51,-2-2 1,5 2-24,-5-2 0,5 1 2,-2-1 1,2 2 16,-2-2 1,3-2-6,-3 2 0,3 0-205,-3 3 1,3 0 118,-3 0 0,4 0 71,-1 0 1,2 0-34,1 0 1,3 0 191,0 0 0,1 4 18,0 3 1,1-2-80,4 1 1,-2-3 200,-1 3 1,0 0-259,3 4 1,-2-2 111,-1-2 0,0 2-79,4-1 1,-1 1 91,0 1 0,1 1-111,-1-1 0,1-3 126,-1 0 0,1-4-113,3 2 1,0-3 19,3-1 1,1 0-28,-5 0 1,4 0-148,-4 0 1,4 0 76,-4 0 0,1 0-162,-4 0 0,3 0-139,1 0 0,4-4 104,-2 1 0,0 0-359,0 3 0,1 0 58,3 0 1,2 0-727,1 0-197,0-4-393,1 3 1829,1-3 0,0 12 0,-2 3 0</inkml:trace>
  <inkml:trace contextRef="#ctx0" brushRef="#br0" timeOffset="54">17774 13855 8230,'-9'3'102,"0"0"0,3 1 80,-1-1 1,1 1 304,-3 2 1,-1 6-55,-3-3 1,-1 3-189,-5 1 1,0-2-64,1 5 1,-2 0-126,-2 6 1,3-2-4,-3 1 1,-1 2-194,2-1 0,-2 3 28,1-4 0,3 1 158,1-3 1,0-5-113,6-1 1,2-4 71,4-3 269,4-2-368,-2-4-276,4 0 355,4 4 1,1-1 36,5 3 0,-1 3 71,0 3 0,2 2-86,1-2 1,-1 3 22,5 3 0,1 1-15,4 0 1,-1-1-1,2 1 0,-2-1 28,2-3 1,-1 3-25,4-3 1,-5-1 13,2-2 0,-2-3-12,-2-2 0,-2 1-4,-1-2-30,-3-2 358,1 0 1,-5-3 227,-1 2-511,-3-2 174,-4 4 224,0-5-340,0-9 1,0 6-153,0-6 0,0 2 110,0-3 1,0 0-66,0-2 1,0 1 71,0-1 1,0-2-88,0 2 1,0-1 2,0 0 1,0-1-33,0-5 1,0-1 92,0-1 0,0-3 12,0-4 1,3-4 100,0-2 0,0-3-126,-3 0 0,3 0 8,0 0 1,1-4 3,-1 1 0,-1 1-189,1 5 1,-2 3 34,-1 6 0,3 0-97,0 6 1,0 3 16,-3 6-199,0 5-410,0-3-707,0 7 1121,0 9 1,3-1-34,0 9 1,0-5-87,-3-1 1,1 2-309,2 1 793,-2-1 0,8 1 0,-4 2 0</inkml:trace>
  <inkml:trace contextRef="#ctx0" brushRef="#br0" timeOffset="55">12216 15382 8086,'-8'-2'-393,"1"-1"509,-1 2 0,6-3 204,-4 4 0,3 0-28,-4 0 0,2 4-154,-1 3 0,-3 2-147,-1 3 1,0 3 124,-5 3 1,0 4-146,0 0 0,-4 4-2,0-1 1,1-2-241,-4 2 1,5-3 127,2 3 0,3-8-423,-4 2-715,9-7 1281,-1-2 0,3-6 0,0-4 0</inkml:trace>
  <inkml:trace contextRef="#ctx0" brushRef="#br0" timeOffset="56">12123 15447 8136,'0'-5'803,"0"0"0,3 7-386,0 5 1,7 0-154,0 8 0,2 4 6,0 3 1,3 7-176,4-1 0,2 2 96,1-2 1,3 2-324,-3-2 1,2 1-128,-2-8 0,0 0-129,-4-6 0,1-1-36,0-5 1,-5-4-1090,-1-2 467,-3-1 1046,-5-2 0,-5 4 0,-5 1 0</inkml:trace>
  <inkml:trace contextRef="#ctx0" brushRef="#br0" timeOffset="57">12169 15605 8127,'-9'4'553,"0"2"0,0 4-84,3 2 1,2 4-285,4 5 0,0 3 69,0 4 0,0 5 472,0 4 0,0 2-180,0 4 0,1 4-243,2 2 1,1 2-104,3-1 1,1-3-244,-2 3 1,2-7 53,2-2 1,-1-7 180,0-3 0,-1-3-532,-1-3 1,1-6 244,-2-3 1,-1-4-1064,2 4 0,-5-8 19,1 1 1139,2-1 0,-4 1 0,3 0 0</inkml:trace>
  <inkml:trace contextRef="#ctx0" brushRef="#br0" timeOffset="58">11899 16778 8215,'-3'-6'-706,"0"0"307,-4 0 380,6 0 1,-6 3 34,3 6 0,-2 7 402,3 5 0,-5 4-107,-1 3 0,-1 1-19,-2 5 0,-2 4-201,2 2 1,-5 4-99,2 2 0,-4 2-419,-2 5 1,1 0 344,-2-1 1,2-3-78,2-3 1,3-6 36,3-3 1,3-7-951,2-6 292,3-7 779</inkml:trace>
  <inkml:trace contextRef="#ctx0" brushRef="#br0" timeOffset="59">11909 16769 8286,'-15'4'0,"3"2"0,2 3 523,4 4 1,2 1-38,4 5 1,0 7 50,0 2 1,0 3-52,0 0 0,5-1-138,5 4 1,0-1-213,5 1 1,-2-3-163,2-6 0,1 2 31,2-2 0,-2-5 181,-1-2 0,-3-4-646,0 1 0,2-4 254,-2 2 1,-3-6-1554,-2-1 841,-5 1 0,1 2-1159,-6 0 2077,-7-4 0,-8 4 0,-6-4 0</inkml:trace>
  <inkml:trace contextRef="#ctx0" brushRef="#br0" timeOffset="60">11769 17179 8278,'-12'-2'2428,"-1"-1"-2213,5-2 0,8-3 39,6 2 1,6 1-80,4 1 0,2 3 95,0-2 0,1 2-842,-1 1 0,4 0 572,0 0 0,4-4 0,-2-1 0</inkml:trace>
  <inkml:trace contextRef="#ctx0" brushRef="#br0" timeOffset="61">15018 15475 8290,'-18'5'0,"2"3"-201,1-2 1,0 3 195,0 0 0,-3 3 336,3 1 1,0 3-254,0 0 0,-2 1-67,-5 2 1,6-3-270,-3-1 1,6-4 101,-3 2 1,5-3-753,-2-1 376,7-3 532,2-2 0,0-12 0,-1-3 0</inkml:trace>
  <inkml:trace contextRef="#ctx0" brushRef="#br0" timeOffset="62">15084 15484 8290,'-5'9'0,"4"1"379,-2-1 1,6 3 586,4 1 0,5 2-912,4-2 0,0 3 73,0 0 0,1-2-434,-1 2 1,-2-5 174,2 2 1,-2-3-130,2-1 0,0-1-235,-3-1 1,-1 1 495,-3-2 0,1 2 0,-1 2 0</inkml:trace>
  <inkml:trace contextRef="#ctx0" brushRef="#br0" timeOffset="63">15056 15605 8324,'-11'3'0,"-1"0"0,5 4 514,-3 0 0,7 1-132,0 1 1,2 2-224,1 1 0,3 2 183,0 5 0,5 3 234,-2 0 0,2 3 0,1 0 0,1 3-158,-1 3 0,0 2-146,1 5 0,-2-1 3,-2 0 1,1 1-17,-4 3 1,4-3-247,-4 2 0,3-2-58,-3-4 0,1-2 65,-1-4 1,-2-5-238,2-1 0,2-6-736,-2-4 0,3-5 49,-3 0-777,4-5 1681,-2 2 0,5-4 0,-1 0 0</inkml:trace>
  <inkml:trace contextRef="#ctx0" brushRef="#br0" timeOffset="64">14990 16787 8400,'0'-12'-73,"0"0"0,0-1 142,0 4 1,0 3 396,0-1-160,0 5 0,0 0 16,0 9 1,-1 1 178,-2 10 1,2 3-105,-2 7 1,2 4-228,1 2 0,0 7 113,0 2 1,0 0-659,0 0 0,4-3 116,3 4 1,-2-5-337,1 1 1,0-5 313,3-4 1,1-8-188,-1-4 1,-1-5-1286,-1-4 804,1-1 949,-7-8 0,3-2 0,-4-8 0</inkml:trace>
  <inkml:trace contextRef="#ctx0" brushRef="#br0" timeOffset="65">14981 16806 8240,'-3'-10'285,"0"-3"0,0 3 446,3-2 0,1 1-449,2 2 1,3 3-308,7-1 0,0 5 87,3-1 0,1 2 146,-1 1 0,1 4-199,2 3 1,-2 1 67,-1 1 0,1 5-337,-5 1 1,3 0 182,-2 0 1,-2 0-128,-5 0 1,-1 2 249,-5-5 1,0 4 53,0-4 1,-5 4 32,-1-4 1,-6 4-109,-4-4 0,-2 1-47,-4 0 0,1-3 84,-4 3 0,5-4-76,-2-3 1,2 1 29,2-4 1,0 4-63,3-4-61,5 0-242,6-3 238,13 0 1,2 0 83,11 0 0,1 1-210,5 2 1,0 2 113,0 4 0,0 1-29,0-1 1,-1 1 84,-2 3 1,1 0 104,-5 3 1,-3 0 318,-6-3 0,-5 0-180,-4 0 0,-3-3 506,-3 2 0,-4-1-270,-5-2 0,-3-1 36,-3-1 1,-4 1-130,0-2 1,1-2-216,2-1 0,0-2-199,1-1 0,-1 0-522,1 0 1,3 0-601,3 0 1,2-4 75,4-2 1140,-2-2 0,7-2 0,-3 1 0</inkml:trace>
  <inkml:trace contextRef="#ctx0" brushRef="#br0" timeOffset="66">15549 16787 8533,'0'-9'129,"0"3"157,0 0 0,0 3 97,0-4 1,0 4-129,0-3 1,0 3 244,0-3 1,3 0-152,0-4 0,0 4-216,-3 0 1,0 0 291,0-4-340,0 1 1,-1 0 41,-2-1 0,1 2-216,-4 2 0,-1-2-22,-6 1 1,2 0 49,-5 1 1,1 2-212,-4 4 0,-3 0 76,-3 0 0,-3 1 152,-3 2 1,2 2 125,-2 4 1,-1 2 164,1 1 1,0 3-151,3 3 0,1 1-9,2 0 1,1 0 46,2 3 1,4-2-56,-1 1 0,6 0 50,7 1 0,1-3-24,5 3 1,1-2-90,3-2 1,2 2-11,6 2 0,4 1-17,5 1 1,-1 2-13,2-4 0,-2 3 8,2-3 1,-1 2 34,4-2 0,-5-3 2,2-4 1,1 0-24,-1 0 0,2 2 11,-2-5 1,3-2-42,-3-4 1,-1-4 26,-2 1 0,2-2-1,-3-1 0,2 0 13,-8 0-2,1-4-450,-4-1 346,0-5 0,-3 4 66,-3 0 1,-3 4-16,-3-1 1,1 2 122,-5 1 0,0 0-77,-5 0 1,1 1 106,-1 2 1,-1-1-41,0 4 0,-2-1-58,2 1 1,-3 0 143,0-3 1,2-1-59,-2 4 0,1-4 107,-4 1 1,0 1-141,1-1 1,-4 1-56,0-4 1,-3 0 4,4 0 1,-5-4-157,1 1 1,2-7 118,2 1 1,1-7-157,1 1 1,-1-3-132,1-1 0,-1-2 58,8-1 1,3-3 87,2 3 0,5-3 36,-1 0 1,3 2 123,3 1 0,2 0-64,5 0 0,3 1 151,3 6 0,2-3-73,4 2 0,-1-1 32,4-2 0,-4 1 79,4-1 0,0 1-71,3 3 1,0-6-11,0 3 0,-1-3-15,-2 2 1,-3 1-160,-3-1 0,0 4 95,-1-1 0,-3 5-12,-3-2 1,-2 4-33,0 3 0,-4 2-354,0 4 457,-4 0 1,5 1-86,-3 2 0,3 2 320,-1 4-235,-2 0 1,3 1 84,-4-1 0,4-3-41,-4 1 0,1-5 11,-1 1 147,-2-2-13,3 3 132,-4-3-276,0 3 0,-4-4-183,-2 0 0,-3 0 107,-4 0 1,2-1-5,-5-2 1,4 2 68,-4-2 0,1 2-10,-4 1 0,1 0 5,-1 0 1,2 1 97,-1 2 0,2-1-155,-2 4 1,-1 0 60,3 4 0,-1-3-87,-2 2 1,2-4 81,1 8 1,3-5-42,3 4 0,-1-1 52,2-2 0,-2 0-3,8 1 0,-3 2-28,3 1 0,0 2 13,3-2 1,0 0-52,0-1 0,0 3 52,0 4 0,3-1-26,0 1 1,4-1-1,-1 1 0,3 1-4,0 1 1,-3 2-39,0 2 1,1-2-5,2-5 0,-3 3 12,0-2 1,0 1 22,0-4 1,1-3 180,-4 0 0,4-4-107,0-3 1,0 3 81,-1-3 0,3-2-67,1-1 1,-1-2-25,3-1 0,-1 0-38,-2 0 1,0 0-11,1 0 1,-2-1-1,-2-2 0,-1 2-303,-2-2 429,-2 2-93,4 1 1,-13-3-41,-1-1 1,-2 1-2,1 3 1,0-1 34,-2-2 0,1 1 20,-1-4 1,-3 1-111,0-1 1,0-3-283,0 3 0,0-2-30,0-1 0,-3-5 126,3-1 1,1 0-51,2 0 0,2-4-12,0-3 1,2-3-21,2 4 1,2-5 146,4 1 0,0 1-15,0-1 1,1 5 208,2-2 1,2 2-58,4 2 1,-1 2 55,-1 1 0,1 3-80,-2 0 1,-2 5 107,-1 0-32,-2 5 21,-1-6-41,0 7 0,-3-2 95,0 6 0,-4 2-33,1 4 0,-2 1-73,-2-1 1,1 5 22,0 1 0,-1 3-9,1 0 0,3 2 22,0 2 1,0 1-16,0 5 1,-1-2-4,4 2 0,0-2 112,3 5 1,1-2 199,2-1 1,5-3-149,5 0 0,3-5-99,0 2 1,1-3 37,2-4 0,3-1-16,-1-5 1,1-4 2,-3-2 0,-2-2 1,-1-1 1,0-3-149,-3 0 1,-2-4 80,-5 1 21,3-3 0,-8-3-47,2-1 0,-3 1-11,-3 3 1,-3-4-100,-3 1 1,0-5 77,-1 2 1,0 0-178,-2 0 0,1 0-5,-1 0 0,2-3-36,0 3 0,1 1 121,0 2 0,-1 2-191,1 0 270,0 1-55,-1 4 0,5 2 94,2 6 0,2 3-71,1 6 0,1 3 237,2 3 0,3 2-65,7 2 1,-2-1 168,5 3 0,-1-2-71,4 3 0,0-3-131,-1 2 0,4-3 63,0 1 0,-1-7-55,-2-2 1,-1-4 90,-3-3 1,2 2-87,-5-5 1,-3-3 109,-2-3 0,-5-5-175,1 2 1,-2-5-9,-1-2 1,0 1-48,0 3 1,0-2-194,0-1 0,-3 2-78,0-3 1,-4 6-61,4 1-48,0-1 95,3 2-133,0 1 1,1 5 60,2 2 0,3 6 396,7 3 0,6 9 0,4-2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14125 12151 14409,'-10'-4'-1031,"4"1"449,0-3 206,0 0 0,0 0 210,3 0 0,2 3 221,1-4 1,1 4 229,2-3 0,3 3 211,3-3 1,1 3-130,3-4 1,2 4 6,7-3 1,2 3-165,4-3 1,4 4 209,2-1 0,6-2-214,4 2 0,-18 0 0,1 0-310,2 2 0,1-1 0,6-1 0,1 0 232,3 1 0,1 1 1,0-2-1,0 0-505,3 1 1,-1 0 0,2-1 0,-1-1 394,1 1 1,0 0 0,2 0 0,-1 1 14,3-1 1,-1 0-1,-3 0 1,0 0-5,0 1 0,0-2 0,0 0 0,0 0 23,-1 1 1,2 0 0,-1 0 0,1 1-26,2-2 1,0 1 0,-4 1 0,0-1-56,2 0 1,1 0 0,-3-1-1,0 0 67,-1 1 0,1-1 0,0 1 1,1-1-7,1 1 1,1 0-1,-4-1 1,-1 0 34,-2 1 0,0 0 0,0-1 0,0-1-229,-1 0 1,0 1 0,0 1 0,0 0 163,0 0 1,0 0 0,-5 0 0,0 0-2,0 0 1,0 0-1,-3-1 1,-2 1-73,1 1 0,-1 1 0,-1-2 0,0 0-78,-1 1 1,-1 1 0,19-4-249,-7 2 1,-6 2 14,-7-2 0,-3 2-497,-3 1 1241,-9 0-363,-1 4 0</inkml:trace>
  <inkml:trace contextRef="#ctx0" brushRef="#br0">10037 15149 17673,'-6'0'-3277,"0"0"2636,4 0 450,-3 0 46,1 0 71,3 0 73,-3 0 151,0 0 0,3 4 0,-3 1 0</inkml:trace>
  <inkml:trace contextRef="#ctx0" brushRef="#br0">9953 15223 16052,'-9'0'0,"0"-3"-875,-1 0 733,5-4-598,1 6 504,4-3 536,0 4 0,4 0 40,2 0 1,0-3 290,0-1 1,0 1-310,3 3 0,4 0-51,-1 0 0,2 0 4,-2 0 0,2 0 197,5 0 0,-3 0-238,-1 0 0,4-3-165,2 0 1,5 0 20,-1 3 1,0 0-326,3 0 1,-2 0 47,5 0 0,-2 0 253,-1 0 1,0 0 4,0 0 0,1-1 70,2-2 1,-2 2 0,2-2 1,-2 2-95,-1 1 0,0 0 54,4 0 0,-7 0-38,3 0 0,-5 0 28,2 0 1,-4 0 49,0 0 1,-1 0-42,-1 0 1,0 4-348,3 2 1,-1-1 162,3 1 1,1 1-4,3 2 0,0-3 11,0 0 1,3 0 13,0 0 1,4-1 44,0-2 1,-2-2 36,1 2 0,3-2-10,3-1 0,4 0-44,-4 0 1,4-1 303,-4-2-1086,4 2 973,-1-7 0,-1 7-49,-1-2 0,1-2-172,1 2 0,2-3 95,-2 3 1,3-3 30,-3 3 1,0-1-27,0 0 0,0 3 6,0-2 0,2-1-46,-5 1 1,4-1 132,0 1 1,1 1-114,2-4-911,-5 4 895,0-3 0,-5 5-32,0 0 1,4 0 49,-1 0 0,0 0-17,-2 0 1,-1 0-29,0 0 1,0 1 21,0 3 0,-2-2-60,-1 4 0,0-4-25,3 1 1,3-2 59,1-1 0,-1 0 56,-3 0 0,1 0 10,-1 0 0,3 0-4,1 0 1,2-3 7,-3 0 0,6-4 57,0 0 0,-3 2 98,0-1 126,1 4-268,-6-2 1,4 4-5,-1 0 1,-3-3 10,2 0 1,2-1 5,-2 4 0,5 0-109,-2 0-110,-1 0 108,-1 0 0,-1 0 22,1 0 0,3-1 61,0-2 1,-2 2-6,1-2 0,-3 2-33,0 1 1,-1 0-33,2 0 1,-3 0 58,2 0 1,-1 0 3,-2 0 0,3 0 44,1 0 1,-1 0 1,-3 0 0,-1 3-95,-2 0 0,4 4-2,-1-4 1,0 4-118,4-1 0,-3-1 102,-1 1 0,3 0-95,1 0 0,-2 1 7,-5-4 0,3 1 13,1-1 0,0-2 78,5 3 1,0-3 46,0-1 1,2 0 72,-5 0 590,0 0-605,2 0 1,-3 0 14,5 0 0,-5-3 43,1-1 0,3 1-230,0 3 0,-2 0-94,-4 0 1,0 0-324,-3 0 1,-1 0 597,1 0 1,-7 1-703,1 2 1,-5 4-416,2 5 1034,-5 3 0,3 3 0,-2 1 0,4-1 0,4 1 0</inkml:trace>
  <inkml:trace contextRef="#ctx0" brushRef="#br0">10428 15242 15652,'6'-5'307,"1"2"0,-4 1 24,3-2 1,0 3-307,3-2 0,2 1 6,1-1 0,3 2-77,3-2-150,1 2 24,4 5 1,0-2 46,5 4 0,0 0-124,0 0 0,4 1-104,2-4 0,3 3-80,0-3-1109,0 0 1494,0-3 0,2-1-45,1-2 1,-6-1 90,0-2 0,-4-2 108,-2 2 1,-7 0 2,-2 0 1,-8 3-275,-2-3 416,-4 4-464,-9-2 0,-2 4 514,-6 0 0,0 0-688,-3 0 1,-1 0 60,-2 0 0,2 0 8,1 0 1,3 3 26,0 0 0,1 0-523,2-3 701,0 0 1,-1 0 0,1 0 0</inkml:trace>
  <inkml:trace contextRef="#ctx0" brushRef="#br1">2654 14627 8522,'0'24'-67,"4"2"1,2-3-334,2 1 336,2 0 1,3 3 176,2-2 1,3 2 4,1-2 1,-1 1-30,1-1 1,-4-3-90,1-3 0,-4-5 125,4-1 1,-5-4 58,2-3 0,-3 2-68,-1-5 0,0-1 307,-3-5 0,2-3-67,-2-3 1,0-3-46,0-1 1,-1-3-143,1 0 0,2-4-10,-1-2 0,-2-1-3,1 1 1,0 2-167,3-5 1,-2 1-132,-1-1 0,-3-2-178,3 2 0,-4 2-228,1-2 0,2 1 179,-2-1 0,0 4-212,-3 5 0,0-1-566,0 5 1146,0 0 0,4 6 0,1 2 0</inkml:trace>
  <inkml:trace contextRef="#ctx0" brushRef="#br1">3305 14506 8549,'-5'0'588,"1"4"-155,4 3-151,0 1-19,0 1 0,4 6 78,2 3 0,1 5-6,2 5 0,-2 1-19,6 2 0,0 1-121,-1 2 0,1 1-131,-4-4 0,-1-1-317,-1-5 1,0-2 131,-4-4 1,3-5-86,-3-1 1,0-6-90,-3-1 0,1-4-1232,3 1 1527,-3-2 0,11-9 0,-2-2 0</inkml:trace>
  <inkml:trace contextRef="#ctx0" brushRef="#br1">3957 14208 8432,'0'-5'-108,"4"-3"1,1 7 354,5-2 0,-1 2 34,0 1 1,5 0-98,1 0 1,4 0-192,3 0 1,-2 0 42,5 0 1,-1 3-253,1 0 0,2 1-828,-2-1 551,-3-2 282,-3 7 211,-6-6 0,1 6 0,0-3 0</inkml:trace>
  <inkml:trace contextRef="#ctx0" brushRef="#br1">4032 14246 8580,'-10'14'-127,"1"4"110,0-3 0,0 7 479,3 3-178,2 6-71,4 2 1,1 4 265,2 0 1,2 5-395,5 1 0,0 0 268,2 0 1,2-3-111,1 4 1,3-2-190,-3 2 0,3-6 89,1-4 1,-5-4-82,-1 1 0,0 0-261,-1-3 152,-3-2 36,-5-7 0,-1-4-93,0 1 88,0-5 0,-7 1 58,-2-5 524,-2-3-125,-2-4-35,1 0 55,0 0-7,-1-4-717,1-1 232,4-5 0,1 1-166,4 0 103,4-1 59,1 5 0,5-2 60,3 4 1,-2 0-375,5 3 1,0 0-544,6 0 1,-1 1 891,3 2 0,1 6 0,3 6 0</inkml:trace>
  <inkml:trace contextRef="#ctx0" brushRef="#br1">4804 14376 8499,'-12'3'-30,"0"0"1,-2 2 19,2 2 0,-3 0 334,-3 8 1,-5 5-49,-2 5 1,-3 6 143,-3 3 0,5 2-445,-2 1 0,11 0 256,1-3 1,6 1 217,4-4-843,1 0 386,10-3 1,4-4 23,6-3 1,7-2-221,3-3 0,2-3-30,1-4 0,4 1 91,2-1 1,4-3-931,0 0-469,1-4 1205,-6 3 337,4-1 0,-3-6 0,0 4 0,0 1 0,-4 2 0,-4 1 0</inkml:trace>
  <inkml:trace contextRef="#ctx0" brushRef="#br1">5102 14432 8386,'0'-15'-214,"0"3"0,0 2-750,0 0 877,0 1 1,-1 4 325,-2 2 1,-2 9-150,-4 3 0,-5 8-3,-1 1 1,-3 5 259,0 5-36,-1 0-226,-4 4 0,2 0 12,-3 2 0,3 1-82,-1-4 0,4 4-132,2-4 1,3-1-37,3-6 0,5-5-255,2-6 1,6-7 112,3-3 295,7-6 0,1-7 0,5-4 0</inkml:trace>
  <inkml:trace contextRef="#ctx0" brushRef="#br1">5158 14385 8386,'-8'10'-233,"2"-1"0,-3 4 233,8-2 0,-3 7 1267,4 1-500,0 4-423,0 5 0,4 0-58,3-1 0,2 1-239,3 0 1,0 0-302,3 0 1,0 0 243,0 0-441,3-4 324,-8-1 0,7-6-1222,-5-1 709,-4 1 640,1-6 0,-8 2 0,3-4 0</inkml:trace>
  <inkml:trace contextRef="#ctx0" brushRef="#br1">4972 14683 8541,'-5'-14'-176,"3"1"115,8 7 0,4-1 2,9 4 1,0 0 8,-1 3 1,4 0 12,0 0 1,3 3 36,0 0 0,2 4 0,1-2 0</inkml:trace>
  <inkml:trace contextRef="#ctx0" brushRef="#br1">5521 14776 8427,'-5'10'395,"0"-4"10,2 0-419,2-4 202,-3 6 0,0-2 0,-1 3-166,-1 0 0,-2-3-639,2 1 1,-3-1 616,0 3 0,0 0 0,0 1 0</inkml:trace>
  <inkml:trace contextRef="#ctx0" brushRef="#br1">5903 14478 8362,'-9'6'0,"3"-1"328,-1-2-199,5 2-33,-6 4 1,7 5 317,-2 1-221,2 7-144,1 2 1,0 5-105,0 2 1,0 1 52,0 2 0,0 2-212,0-2 1,0 2-98,0-2 1,0-6 310,0-7 0,4-1 0,1-1 0</inkml:trace>
  <inkml:trace contextRef="#ctx0" brushRef="#br1">6015 14264 8330,'0'-9'0,"1"4"-215,2 2 286,2 2-9,9 1 1,-3 5 404,4 4 0,4 6-136,3 6 1,4 3-166,-1 4 0,0 3-59,0 0 0,1 5-229,-4 2 1,-2-1 285,-4 3 0,-4 2-29,-5-2 1,-4-1 105,-6-5-372,-7 3 252,-4-9 1,-9 9-457,-2-3 182,-2-2-1233,-1 0 429,-4-4 650,3 0 0,-9 0-193,4 0 1,0-6 85,6-3 1,4-4 413,2-6 0,3 2 0,2-1 0,5-5 0,3-3 0</inkml:trace>
  <inkml:trace contextRef="#ctx0" brushRef="#br1">6434 15009 8388,'-11'0'878,"-1"0"0,1 0-779,-5 0 1,0 5-767,-6 5 1,-3 7 178,-6 8 0,-2 3 139,-4 3 1,16-15 0,0 1 0,0 2 0,0-1 0</inkml:trace>
  <inkml:trace contextRef="#ctx0" brushRef="#br1">7607 14264 8465,'9'-15'-717,"1"-1"358,-1 5 179,-4-3 544,3 5-232,-7 4 89,4-3 1,-7 6 231,-1-5 1,-2 5-216,-4-1 1,-1 3-57,-3 3 0,0 1 267,-3 3 0,-1 1-137,1-2 1,-2 6-167,0 4-136,-1 2 83,1 0 0,-1 2-78,0 2 0,-2 2 100,-1 7 0,0 3-226,4 3 0,0 4-105,2 3 0,0 5 123,9-22 0,1-1 1,-5 22 34,5-2 0,3-6 105,6-3 0,3-4-157,7-5 0,2-5-16,7-5 1,2 0-267,4-6 1,4 1 262,2-4 1,2 0 42,1 1 0,0-4 86,1 0 0,-1-1 0,0 3 0,0 0 0,1-1 0,-1-1 0</inkml:trace>
  <inkml:trace contextRef="#ctx0" brushRef="#br0">8045 14376 8892,'-19'0'-609,"0"0"0,4 0 568,-1 0 1,4 0 373,-4 0 1,1 0-158,-4 0 0,1 4 6,-1 2 1,0 6 48,1 0 0,-4 5-75,0-2 0,2 3-73,4 0 0,0 5 27,3 2 0,4 0-8,3 3 1,4-6-84,-2 6 0,11-2-174,2 2 0,10-3 63,-1 0 1,8-5-200,2-2 0,1-3 287,5-6 0,0 0 0,3 1 0</inkml:trace>
  <inkml:trace contextRef="#ctx0" brushRef="#br1">8268 14748 8247,'-9'6'-590,"3"-1"541,-1-2 1,4 1-27,-3 2 0,3 2 87,-3-1 0,3 1 11,-4 1 1,1 1-26,-3-1 0,1 0-8,1 0 1,-1 1-900,2-1 909,2-4 0,-9 4 0,3-4 0</inkml:trace>
  <inkml:trace contextRef="#ctx0" brushRef="#br1">8696 14506 8406,'-18'0'-40,"2"3"-11,1 1 0,3 3 85,0-1 1,2 3-15,0 4 0,4-2 243,0 5 0,4-1-103,-1 4 1,6-1-163,3 1 125,2 0-109,6-1 0,0 0-101,5-3 0,-1-1 169,1-5 0,4-3 0,2 0 0,-2-4-1,2-2-410,-4 0 179,2-13 1,-2 6-53,1-9 1,-4 0 176,-6-6 0,-3 1-39,-2-3 0,-4 2-9,-6-3 163,-3 4-107,-7-1 1,-1 4-125,-5 2 0,-3 0-183,0 3 1,-2 1 22,2 3 0,0 4-521,4 1 822,3 3 0,-2-3 0,2-1 0</inkml:trace>
  <inkml:trace contextRef="#ctx0" brushRef="#br1">9087 14255 8256,'0'-9'-240,"0"3"349,5 2 1,-1 8 193,2 3 0,2 2 67,-2 3 0,6 3 83,0 3-334,5 1 12,-7 0 1,8 3-54,-3 3 0,2-1-133,-2 1 0,2 0 290,-5 3-986,1 0 854,-8 0 1,-2-1-91,-6 1 1,-3 3-136,-7 0 1,-5 1-77,-7-5 1,1-3-136,-1-2 1,0-2-165,-3-2 1,1-2-36,3-1 1,2-7 531,6-2 0,1-1 0,6-2 0,1 0 0</inkml:trace>
  <inkml:trace contextRef="#ctx0" brushRef="#br1">9451 14078 8368,'9'-3'-431,"0"0"0,1 0 86,3 3 942,-3 0-331,8 0 0,-8 0-15,3 0 0,0 0-19,-1 0 1,2 4-108,-2 2 1,-1-1-141,1 1 0,-2-2 79,0 2 1,-4-1-171,0 1 0,-1 2 17,2-1 1,-3 1 181,-4 1 1,0 0 95,0 1 1,0 3-111,0 3 1,-1 1 23,-2 2 0,0 4-80,-3 2 1,4 3 8,-1 3 1,2-1-95,1 4-653,0 0 773,0 7 1,0-3-86,0 3 0,1-6 67,2-1-163,2 0 137,5 4 0,-2-6-18,-2-4 1,2-1-1,-1-2 0,-2-1 3,1 1 1,-3-3-2,3 2 0,-4-3 0,1 1 1,-1-6-7,-2 0 0,-2-8 620,-1 2 1,-2-7 38,-4 0-280,0-2 1,-1-1-128,1 0 1,0-1 94,-1-2 0,1 1-8,0-5 1,-2 2 82,-1-1 1,2-1-565,-3 4 0,3-1 117,1 0 0,-4 3-498,1-2 0,-1 2-84,4 1 0,0-3-1365,-1 0 704,1 0 1276,0 3 0,4 0 0,0 0 0</inkml:trace>
  <inkml:trace contextRef="#ctx0" brushRef="#br1">7309 15307 8399,'4'-9'0,"-3"-1"0,2 1-284,2 0 231,1-1 0,1 2 112,2 2 1,-2-1-59,6 4 1,1 0 176,2 3 1,-2 0-42,2 0 1,2 0 126,4 0 1,4 4-82,-1 2 0,2-1 5,1 1 1,4-3 25,2 4 1,6-5-10,4 1 1,5-2-437,4-1 0,0-1 333,-25-1 1,0 1 0,0 0 0,2 0-133,2-3 1,1 1 0,-2 2-1,0 0 71,0 0 1,0-1 0,0 0 0,0 0-74,2 0 1,-1 1 0,0-1 0,-1 1-15,-1 1 1,-1 0-1,1 0 1,-2 0 49,22 0 1,1 0-168,-2 0 1,1 3 166,0 0 1,-5 1-60,-8-1 1,-2-2 6,-1 2 0,-1 2 372,1-2 0,-3 0-95,-6-3 1,2 3 12,-3 0 1,2 1-81,-1-1 1,-2-2 358,-4 2 1,2-2-396,1-1 1,0-1 224,-4-2 0,1 1-448,0-4 0,-4 4-339,1-1 1,-5-1-1859,1 1 1312,-1-1 982,-2 4 0,-4 5 0,-1 0 0</inkml:trace>
  <inkml:trace contextRef="#ctx0" brushRef="#br1">10074 13026 8337,'-10'-3'0,"-1"0"-159,-2 1 246,1 1 0,-1 5 40,1 2 1,-6 6 0,0 4 1,-8 1 145,-5 2 0,-4 1-123,1 1 1,-3 0-115,0 4 1,0-4 97,0 0 0,5 1-1,4-3 0,2 0 138,7-6-27,-2 3-356,11-5 0,2-2 87,8-6 0,1-2-76,5-1 1,0 0 119,4 0 1,3 0 201,3 0 1,1 1-155,2 2 1,2-2 19,1 2 0,4 3-33,-1 0 1,3 5 20,3 2 0,-2 2 76,2-2 1,2 4-161,1 2 1,2-1 104,2 4 0,-1 1-29,0-1 0,-1-4-18,-2-2 1,2-5 59,-5 1 1,-5-5 185,-4-4-193,-6-2-85,-3-1 0,-8-1-683,-2-2 0,-6 2 303,-3-2 1,-3 2 361,-4 1 0,-1-5 0,-5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2T12:58:17.347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13100 7756 8085,'-9'0'-480,"0"-4"1408,4 3-645,0-3 1,10 1-89,1-1 0,3 1-38,4 3 0,-2 0-30,4 0 0,2 0-22,5 0 0,1 0 31,5 0 0,1 3-103,2 1 1,4 0 51,5-1 0,0-1-411,7 4 1,-3-4 394,6 1 0,-1-2-8,0-1 0,0 0 81,4 0 0,-8-3-71,2 0 1,-10-4-11,0 1 0,-3-3-1,0 0 0,-3 3 416,-6 0 0,-2-1-203,-4-2 0,-4 3-135,1 0 1,-5 0-77,2 0 0,-6 1-249,-1 2 615,-4 2-349,2-3-161,-4 4 1,-4-1 66,-2-2 0,-2 2-98,-2-2 0,-3-2 92,-3 2 0,-1-3 12,-2 3 1,-3-3-8,1 3 1,-1-5 16,3 2 1,-2-2 5,-1-1 0,1 2-7,6 1 1,-2 1 142,5-1 1,-1-1-31,4 4 113,4-1-130,1 0 0,9 4 109,4 0 0,5 1-94,4 6 1,2-1 120,2 3 1,1 3-40,5 1 0,-1-1-75,-2-2 0,1-1 78,-4 0 0,2 3-62,-2-3 0,-1 2-135,-6-5 0,-1 3 110,-5 0 1,-1 0-127,-1 1 0,-3-4 38,-4 0 1,-5 0-1,-5 4 0,0 0-698,-6 2 1,-2-1 336,-4 1 1,-4 2-1143,1-2 1,-2 5 641,0-2 0,-5-1 840,1-2 0,0 2 0,3 1 0</inkml:trace>
  <inkml:trace contextRef="#ctx0" brushRef="#br0" timeOffset="1">15409 7318 8078,'-5'0'73,"1"0"1,4 1 366,0 2 0,1 4-367,2 5 1,2-1 55,5 5 0,0 1-50,3 4 1,-3 0 85,2 4 1,-1-5-236,-2 2 1,0 1 150,1-1 0,-1-1-106,0-2 0,-1-3 200,-1-1-91,1-4 0,-4 3 55,2-5 0,-1-4 22,-1-2 14,-3-1 0,4-2-67,-2 0 0,-2-5 134,2-1 0,2-3-143,1-4 0,3-1-180,0-5 1,0-2 82,1-1 0,-1-4-114,0 1 0,4-5 83,-1-1 0,4 3 48,-4 3 1,0 5-494,-2-2 1,-1 6 202,0 4 0,1 5-1228,-1 1 1499,0 4 0,5-3 0,0 5 0</inkml:trace>
  <inkml:trace contextRef="#ctx0" brushRef="#br0" timeOffset="2">16201 7076 8047,'-9'-4'0,"-1"2"322,1-4 0,3 3-131,0-3 0,-1 3 375,-2 0 0,2 2-169,-3 1 0,3 0-206,-5 0 0,-2 4-58,2 3 0,-5 1-125,2 1 0,-2 3-413,2-3 1,1 2 92,5-4 386,0 1-2,-1-3-879,5-1 0,2-4 229,6 0 1,2-4 567,5-2 1,2-4 30,1-2 0,2 2 108,-3-3 1,5 3 382,-1 1 1,-3-1-204,-1 1 0,2 1 131,-2 2 1,1-2-121,-4 5 1,-3 0-136,0 3 0,0 1-60,0 2 1,-2 5-25,-4 5 1,0 7 26,0-2 1,-4 7-47,-2 0 0,-3 2-108,0 1 1,0 0 78,-1 0 1,1 4-159,0 2 1,-1-2 101,1-1 1,0 1-159,0-1 1,-1 0-21,1-3 1,1 0 2,1 0 1,-1-4 18,2-3 1,1 1-71,-1-3 1,2-3 1,-2-6 1,3-4 96,-3 0 1,3-4-55,-3 1 1,3-2 50,-4-1 0,2-4-19,-1-2 1,-1 1 193,4-2 194,-1 1 0,4-3 156,0 0 1,0 2-183,0 1 0,5 3 170,1-3 1,2 4-131,1-1 1,1-1 148,-1 0 1,4 1-61,3 3 1,0 0-74,2 0 1,-1 0-112,4 0 0,0 3-140,1 1 0,2 0-204,4-1 1,-5-1-491,-1 4 1,-2-3-558,-2 3 1,-2-4 569,-1 2 0,-4-2-1074,-2 1 1740,-4-2 0,-5 3 0,0-4 0</inkml:trace>
  <inkml:trace contextRef="#ctx0" brushRef="#br0" timeOffset="3">17169 6722 8204,'0'-5'-1641,"4"1"2184,3 4 1,2 0-199,3 0 1,3 1-210,3 2 1,2 1-233,2 3 1,-3 1-264,3-2 0,1-1-693,-1 1 1052,-1-3 0,-2 5 0,0-3 0</inkml:trace>
  <inkml:trace contextRef="#ctx0" brushRef="#br0" timeOffset="4">17281 6816 8204,'-9'4'-183,"-1"-2"-45,1 4 0,1 0 758,2 3 1,-3 2-96,3 1 0,1 7-177,-1 6 1,3 6-37,-4 3 1,4 2-222,-3 1 0,3 4 75,-3-1 1,3 0-609,-4-2 0,5-2 291,-1-2 1,2 1-19,1-4 0,0-3 247,0-3 1,0-4 13,0 0 0,0-3 87,0 1 0,1-6-89,2 6 0,-2-6 271,2 3 0,2-4-26,-2 4 0,3-5 16,-3 1 1,4-1-46,-1-2 1,3-1-42,0-2 1,0 3-76,1-3 1,2-1 4,1 1 1,3-1 10,0 2 0,1 0-10,2-4 1,-1 1-49,1-1 1,0-2 41,-1 2 1,-2-1-172,-1 2 1,-2-3-125,2 2 1,-3-2-742,0-1 234,-6 0-245,3 0 947,-8 0 0,3-4 0,-4-2 0</inkml:trace>
  <inkml:trace contextRef="#ctx0" brushRef="#br0" timeOffset="5">18026 6797 8176,'-19'7'0,"1"2"0,-4-1-364,0 4 0,0 4 125,4 2 1,-2 2 628,-2 5 1,-1 3-66,-5 3 1,3 4-450,0-1 0,5 2 276,2 1 1,1 0-35,8-3 0,2-1-259,7-2 0,5-2 80,4 2 1,5 0-454,4-3 1,5 2 226,2-5 0,-1-2-135,0-2 1,0-1 421,1-1 0,1-3 0,-4-1 0,-2-3 0,0 0 0</inkml:trace>
  <inkml:trace contextRef="#ctx0" brushRef="#br0" timeOffset="6">18268 6965 7952,'0'-10'0,"-1"4"71,-2 0 313,2 4-214,-8-2 1,4 4-14,-4 0 1,0 5-129,-1 4 0,0 5 48,-2 4 1,0 1 101,-3-1 1,-1 5-144,-2 2 1,-2 3 86,-2 3 0,3-1-319,-3 4 1,-1-4 155,1 1 0,4-2-622,2-1 0,6-5-464,0-5 1126,5-7 0,5-11 0,0-5 0</inkml:trace>
  <inkml:trace contextRef="#ctx0" brushRef="#br0" timeOffset="7">18240 6974 7972,'0'-14'0,"0"4"420,0-2 0,0 1-45,0 2 1,1 4 156,2 2-294,-2 2 0,3 3 34,-4 4 1,0 2-36,0 11 1,0-2-37,0 8 1,0-3-68,0 3 0,0 1-107,0 5 1,0-2-468,0 2 1,0-2 283,0-1 0,0 0-540,0-1 0,3 1 343,0 0 0,2-4-102,-2-2 0,-2-2 93,2-2 0,1 0-677,-1-3 1039,0-1 0,-7-5 0,-1 0 0</inkml:trace>
  <inkml:trace contextRef="#ctx0" brushRef="#br0" timeOffset="8">18044 7346 8071,'7'0'-214,"-1"0"0,3 0-108,4 0 0,3 1-148,0 2 0,1-1 470,2 5 0,-1-1 0,1 3 0</inkml:trace>
  <inkml:trace contextRef="#ctx0" brushRef="#br0" timeOffset="9">18566 7411 8071,'0'7'904,"0"-1"-552,0 0 1,0 3-214,0 1 1,0 0-303,0 2 1,-3-1 6,0 1 1,-4 0-295,4 0 0,-4-2-65,1 3 1,-2 0 125,-2 0 389,1-1 0,-4 1 0,-2 2 0</inkml:trace>
  <inkml:trace contextRef="#ctx0" brushRef="#br0" timeOffset="10">19152 6992 8014,'0'-9'0,"0"3"365,0 0 1,0 3 227,0-4-101,0 5-424,0-2 1,-4 5-168,-2 2 1,-2 3 1,-2 3 1,-2 0 132,0 0 1,-2 1-382,2-1 1,1 0 184,-1 1 0,-1-1-231,0 0 0,4-4-150,3-1 412,4-3 0,-3-2 41,5-3 1,5-1 123,1-4 1,2-1 44,1-3 1,2 2 365,1-5 0,0 5 222,3-1 1,-4 4 98,2 2 200,-3 4-573,-1-2 1,0 11-320,-3 2 0,-2 10 30,-4 0 0,-1 6-60,-2-1 1,1 3-14,-4 1 1,-1 0-263,-2 0 1,0 3-46,0 0 0,0 1 129,3-1 1,-1-5-83,4 2 0,-3-6 105,2-1 0,-2-1 21,3-1 0,-3-2-103,3-1 98,-4-3 1,4-6 60,-3-1 19,4-4 77,-2-2 1,1-5-73,0-5 264,0 1 1,4 0-87,2-1 1,-1 2-73,4 2-12,0-2 0,7 6-1,-1-5 0,1 5 313,-4-1 0,3 1 193,1-1 0,3 2-1790,0-2 0,1 2 584,2 1 1,0-3 627,-1 0 0,1-5 0,0 3 0</inkml:trace>
  <inkml:trace contextRef="#ctx0" brushRef="#br0" timeOffset="11">19376 6871 7979,'3'-6'473,"0"0"1,4 1-40,0-1 0,2 1-120,3 5 1,0 6-135,3 3 1,-3 6 27,0 10 1,-2 2-118,0 10 0,-5 0-224,-2 6 1,-2 2-337,-1 4 1,-1 3 430,0-24 1,-1 0 0,-4 23-56,-7-5 1,2-1 90,-5-8 0,2 3-135,-2-9 1,0-2-85,3-10 0,-2-1-201,2 1 0,-3-4-26,0-3 0,3-3-240,0-3 1,3 2 687,1-5 0,-1-4 0,1-4 0</inkml:trace>
  <inkml:trace contextRef="#ctx0" brushRef="#br0" timeOffset="12">19962 7467 8027,'-6'0'162,"0"0"40,0 0 1,-2 4-265,1 3 1,0 1-234,4 1 1,-4 2-484,1 1 778,1-2 0,-7 8 0,2-4 0</inkml:trace>
  <inkml:trace contextRef="#ctx0" brushRef="#br0" timeOffset="13">20735 6871 8039,'-1'-9'282,"-2"0"0,1 4-15,-4 2 0,4 0 136,-1 0 0,-2 2-155,-2-2 0,-1 6-67,-1 4 0,-5 5 37,-1 3 1,-3 3-1,0 1 0,-1 3-219,0 3 0,1 2 93,-1 1 1,4 3-169,-1 0 1,8 0 35,-2-3 1,7-1-261,0-2 0,2 2 134,1-2 1,4-6 101,3 0 1,-2-3-97,1 3 1,0 0 48,3-1 1,1-3 89,-1-3 0,3 2-34,1-2 1,2 4-223,-2-4 1,3 3 86,0-2 0,0-1-234,0-2 1,2-2 13,-3-2 0,2 1-101,-2-4 0,2 1 511,-5-4 0,5 0 0,-3 0 0</inkml:trace>
  <inkml:trace contextRef="#ctx0" brushRef="#br0" timeOffset="14">21024 6843 8062,'-6'0'423,"-1"0"-183,5 0 1,-2 2 30,4 1 0,0 6-45,0 6 1,1 4-216,2 3 1,-2 6-77,3 6 0,-3 2-118,-1 1 0,0 4-121,0-1 0,0 3 256,0-2 1,-4-2-441,1-5 0,0 1 177,3-4 0,0 1-451,0-5 762,0-3 0,9-1 0,1-4 0</inkml:trace>
  <inkml:trace contextRef="#ctx0" brushRef="#br0" timeOffset="15">21052 6955 7993,'0'-9'0,"1"3"0,2-1 0,-1 4 58,4-3 1,0 4 169,4-1 0,-1-1-278,0 1 0,4 0 93,-1 3 0,4 0-56,-4 0 0,1 4 95,-4 2 1,0 2-161,0 2 0,-2-1 75,-1 0 0,-4 4-75,1-1 0,-5 5-16,-1-2 1,-7 2 61,0-2 0,-4 3-56,1-3 1,-3 0 74,0 0 1,-1 0-24,-2 0 0,4-1 20,-1-5 0,5-3 123,-2 0 0,3-3 14,1 0 27,-1-2 75,5-1-146,1 0 49,12 0 1,2 0-64,5 0 0,0 0-165,-3 0 0,-1 3 104,5 0 1,-2 5-173,2 1 0,-2 1 19,-1 2 0,-3 2 98,3-2 1,-7 5 85,-3-2 1,1 3-79,-1 0 0,-1 1 195,-5 0 1,-2-1-113,-4 1 1,-4-1 165,1 1 1,-4 0-95,4-1 0,-4 0-83,4-3 1,-4 2-27,4-5 0,0 0-145,2-6 0,1-1-933,0-2 1077,3-2 0,-2-1 0,3-5 0</inkml:trace>
  <inkml:trace contextRef="#ctx0" brushRef="#br0" timeOffset="16">21443 7477 7993,'-6'4'0,"-1"2"0,2-1 63,-1 1 1,-2 1-69,2 2 0,-3 0 5,0 0 0,-4 5 0,-2 0 0</inkml:trace>
  <inkml:trace contextRef="#ctx0" brushRef="#br0" timeOffset="17">21918 7123 8018,'0'-5'171,"0"0"-46,0 14 1,-4 1 20,-3 9 0,-1 3-64,-1 3 1,3 1-107,-1-1 0,5 4-77,-1-4 1,2 4-243,1-4 1,1-4 51,2-2 0,6-6 93,3-6 1,1-3 231,0-4 1,-3-5-113,3-5 0,-4-3 577,-3-6 1,2-3-240,-1 1 0,-3-2 226,-1 1 0,-2 3-266,-1-3 1,-1 2-98,-2 2 0,-2-1-716,-5 0 1,4 2 354,0 1 0,0-1-239,-4 1 0,4 3 477,0 0 0,0-1 0,-4-1 0</inkml:trace>
  <inkml:trace contextRef="#ctx0" brushRef="#br0" timeOffset="18">22188 6899 7946,'0'-9'0,"0"0"-248,0-1 1,1 5 338,2 2 0,-1-1 503,4 1 0,0 4-249,4 5 0,-1 8-115,0 4 0,1 5-210,-1 5 1,-3 1 129,0 2 0,-3 2-271,4 4 0,-5 0-84,1 1 0,-2 0-231,-1 2 1,-3-1 255,0 1 1,-8-2-86,2 0 1,-7-4 46,1 0 1,-3-4 14,0 1 0,-4 0 94,0-3 1,2-2-26,4-8 1,3-3-587,3-3 720,5-6 0,-2 5 0,4-5 0,0 0 0</inkml:trace>
  <inkml:trace contextRef="#ctx0" brushRef="#br0" timeOffset="19">22542 6816 7882,'-6'0'-326,"2"-5"0,4 3 558,0-4 1,4 3-121,3-3 1,4 4 59,1-1 1,4-1-66,-4 0 1,5 1-89,-2 3 0,4-3 50,3 0 1,-4 0-31,1 3 1,0 0 75,-4 0 1,2 0 8,-2 0 1,-1 0-5,-5 0 0,-1 4-43,-2 2 0,-1 3 177,-5 0 0,0 1-91,0 3 0,0 1 124,0 5 0,-1 0-88,-3 3 0,2 2-39,-4 4 1,3 4-48,-3 2 0,0 2-100,-4 2 0,4-1-282,0 0 1,1 2 158,-1-1 0,-2 0-121,5-7 1,0 4 67,3-1 1,0 2-23,0 2 1,0-5 37,0-2 0,0-3 106,0-3 0,0 4-10,0-5 0,1 1 140,2-6 0,-2-1-31,2 1 0,2 0-38,-2-1 1,0 0 30,-3-3 0,0 0-51,0-3 1,0-1 117,0 1 0,-3-5-67,0 0 1,-4-4 99,4 3 1,-4-4-26,1 1 0,-3-2 161,0-1 1,0 0 66,0 0 1,-4-3-97,1 0 0,-2-3-259,2 3 1,2-5 134,-3 2 0,0 2-220,0 1 1,0-1-151,0 1 0,3-1-633,-2 4 30,1-4-672,2 3-360,4-3 1871,1 0 0,4 3 0,0-3 0</inkml:trace>
  <inkml:trace contextRef="#ctx0" brushRef="#br0" timeOffset="20">23128 7933 7376,'0'0'0</inkml:trace>
  <inkml:trace contextRef="#ctx0" brushRef="#br0" timeOffset="21">21368 6732 8166,'-9'-1'-230,"0"-2"0,1 1-6,1-5 1,0 4 527,4-3 1080,-4 4-1042,2-6 1,-4 6-8,3-5-288,-2 5 0,3-2 112,-5 4 1,1 0-98,0 0 0,-2 1 104,-1 2 0,1 3 81,-5 3 0,4 1-95,-4 3 1,1-1 2,-4 7 0,0-2-61,1 8 0,-1 0-86,0 3 0,2 1-15,1 2 1,0 2 75,3 4 0,2-1-279,5-2 1,2 3 223,4-3 1,2 1-104,4-1 0,1-3-7,9-6 1,-1-2-101,4-5 1,-1 3-25,1-2 0,0-2 118,-1-4 0,-2-3 56,-1 2 0,0-1-25,0-2 0,-1 0 82,-5 1 0,0-4 16,1 0 0,-5-3 303,-2 3 13,2-3 69,-4 1 186,3-4-139,-4 0-334,-8 0 0,2 0-11,-7 0 1,2 0 6,-1 0 1,-3 0 16,-3 0 1,2 0 4,1 0 0,-1 0-55,-3 0 0,4-1-94,-1-2 0,2-4-154,-2-5 0,0 1 74,3-5 1,1-4-64,3-4 0,-1-3 52,1-1 0,3-4-31,0-3 1,4-2 75,-2-3 1,8-3-421,2-3 0,3 2 448,3 1 1,4 3 116,6-4 1,0 9 156,3 1 0,2 7-150,-2 2 1,5 3 72,1-2 1,4 3-125,-1-1 0,0 3-1,0 0 1,-3 0 53,3 1 0,-7 3-92,1 3 0,-10 6 3,1 2 0,-7 3-32,1 1 0,-3 1 105,-1 3 1,-3 2-51,-3 6 0,-1 0 286,1 3 0,-2-2-282,2 2 0,-6-3 217,-3 4 0,-3-4-110,0 4 0,0-5 150,-1 2 0,-2-4-73,0-3 1,-4 3-24,4-3 1,-4-1-186,4 1 1,-4-3 139,4 3 1,-5-4-157,2 2 1,0-3 134,0-1 0,0 0-198,0 0 0,-3 0-20,3 0 1,-3 0-20,-1 0 0,4 1 93,-1 2 1,1 2-13,-4 4 0,4 1 41,-1-1 0,5 4-8,-2 3 0,0 5 33,1 0 0,0 5-28,6-1 1,-2 3 0,1 3 1,2 1 3,-1 2 1,4-1-77,-1-2 0,-1-2 56,1 2 1,0 1-6,3-1 0,0-3 10,0-3 1,4-4-8,2 1 1,-1-3-40,1 0 1,1-5 37,2-1 1,-1 0-61,-2 0 0,3 0 73,-3-1 1,-2-1-2,-1 1 0,1-4 49,-1 2 0,0-6 8,-3 5 0,0-5-64,0 3 0,0-4-6,0 3 425,0-4-57,-4 2-383,-1-8 0,-3-1 24,2-5 1,-3 0-11,3-2 1,1 0-7,-1-3 1,0-1-140,-4-2 1,2-4 27,2 0 1,-2-4 69,5 2 1,-3-3-137,3-1 0,0-1 68,3-2 0,0 1 173,0-4 1,5 0-80,4 0 1,5-1 90,5 4 1,-1-1-37,1 1 0,-1 3 23,1 0 1,3 1-20,-1 6 0,2-2-16,-1 1 1,1 3 27,2 1 1,-2-1-26,-1 4 1,-1-3 50,4-1 1,-5 4-51,2-1 1,-2 4-83,-2-4 0,0 5 42,-3-1 0,-1 5-7,-5 4 1,-4 1 48,-2-1-10,-2 2 397,-1-3-327,-4 4 1,2 0-52,-4 0 1,3 3-15,-3 0 0,0 1 3,-4-1 1,1 0 44,0 3 0,-1-3-2,1 3 0,-3-3-106,-1 3 1,1-4 70,2 2 1,1 0-150,0-1 0,-1 3 75,1-3 0,-3 4 13,-1 0 1,-2-2 95,2 1 0,0 0 3,1 3 0,-2 4-30,-1-1 0,-2 4 86,5-4 1,-2 8-11,2-2 1,1 6-68,-1-2 0,2 4-46,0-1 0,2 3 70,2 3 1,-2-2-53,1 2 1,2-2-11,-1-1 0,4-1-7,-1 1 0,-1-1 16,1-2 0,-1-2-7,4-4 0,4-2-20,-1-1 0,4 1 30,-1-1 0,1 0 23,0 0 1,0 1-24,-4-1 0,4 0-60,-1 0 0,-2 1 57,0-5 0,0 0-113,-1-2 0,3 2 68,-3 1 0,0-4-12,-3-3 1,0-3 24,0 3 7,0-4 313,0 3-205,0-5 184,-4 0-29,-1 0-45,-4 0-195,-1 0 0,1 0-12,0 0 0,2 0-101,1 0 0,3 0 68,-3 0-111,4 0 0,-5-5 80,4-1 0,-1-2-37,4-1 0,0-5-21,0-1 0,0-7-138,0-3 1,4-2 128,-1-1 0,4 0-18,-1 0 1,2-4 184,2-2 0,-1-1-133,0 1 0,-2-2 297,-1 2 1,0 1-89,3 2 0,-3 7 198,1 2 1,-5 9 242,1 4-383,-2 6 0,-1 1-77,0 8 1,-1 5-128,-2 7 0,-2 2-67,-5 2 1,1-2 55,0 5 1,-2-1-97,-1 1 0,2 2 11,-3-3 0,4 2 67,3-1 0,-3 1-2,3-4 1,2 0 125,1 0 0,2-2-48,1 2 0,1-4 118,2-2 1,2-2-9,4-1 1,1-3-58,-1 2 0,1-1 27,3-2 0,-2-3-44,5 0 1,-5 0 18,2 0 1,0 1-2,-1-4 1,1 3-8,-4-3 0,4 1-28,-1-4 0,0 0 1,-2 0 1,-1 0-60,0 0 0,-2-4 69,-1 1 0,-1-1-1034,1 1 449,2 2-459,-7-7-657,8 7 1665,-8-8 0,3 4 0,-4-4 0</inkml:trace>
  <inkml:trace contextRef="#ctx0" brushRef="#br0" timeOffset="22">20791 7924 8102,'-9'-10'0,"0"1"-21,-1 0 0,4 3 194,0 3 1,3-1 246,-4 1-247,5 0 1,-2 7 29,4 2 0,0 4 119,0 2 1,0 4-87,0 5 1,0 4 93,0 6 1,-3 2-94,0 5 0,0 4-35,3 4 1,0 6-348,0-23 0,0 1 0,-1 2 0,-1 0 94,0 2 1,1 1-1,-2 0 1,0 1-221,1-2 1,0 0 0,-1 2 0,0 0 142,2-2 0,-1 0 0,-1 1 0,0 0 30,1-2 0,1-1 1,-1 2-1,1-1 20,1-4 1,0 1 0,0 1 0,0 0 23,0-2 1,0 1-1,0 2 1,1 1 62,0-2 0,1 0 0,-1 0 0,0 0 172,2-3 1,0 0 0,0 1-1,-1 1-31,1-1 1,1 1 0,0 2-1,0 1 27,-1-2 1,0 0 0,1 1 0,0-1-42,1-1 1,0-1 0,-2 1-1,0 1-34,0 2 0,0-1 0,0 2 0,0 0 11,2-2 1,0 1 0,-2 0 0,0 1-209,0-3 1,0 0 0,-2 2 0,1 1 208,1 0 0,0 1 0,-1 0 0,-1 0-61,2-2 1,1-1 0,-3 2-1,1-1-58,1-2 1,0 0 0,-2 1-1,1 1 36,1-1 1,0 1-1,0-1 1,-1 0-107,1-1 0,1 0 0,0 1 0,0-1-22,-1-1 1,0-1 0,1 1 0,-1-1 111,0-1 1,0 0-1,2 1 1,-1 1-56,-1-1 0,0 1 0,1-1 0,-1 1 26,0-2 1,0 0 0,2 0 0,-1 1-65,-1 0 0,0 1 0,-1-2 0,0 0 58,0 2 1,-1-1 0,1 0 0,0-2-1,0 0 0,-1-1 0,2 2 0,1 0 5,-3 0 0,1 0 0,4 23 5,-5-24 0,1-1 0,4 24 9,-3 0 0,1-2-16,-2-21 1,0-1 0,2 22 22,2-2 0,-1 1-24,-2-4 0,-1 3 41,4 0 0,-3-3-32,0-3 0,-1 1-123,1 0 0,-2-1 420,2-3 0,-2-1-347,-1-1 1,3-3 12,0-4 0,3 1 281,-3 2 0,2-6-200,-2 3 1,-1-5 377,4 2 0,-3-3-336,3 3-1,-4-5 275,1 2 0,2-6-301,-2 0 1,1-4 89,-1 4 0,-2-5-97,2 2 0,-2-6-35,-1-1 1,0-3 44,0 3 205,0-3-197,0 1 461,0-4-333,-4 0 0,-1 0-107,-4 0 0,-1 0 25,1 0 0,-4 0 28,1 0 0,-1 0 79,0 0 1,-1 0 42,-5 0 1,0 0 107,1 0 0,-2-1-555,-2-2 0,2 2-199,-5-3 0,4 3 220,0 1 1,-2 0 208,1 0 1,-4 0 33,1 0 0,-2 0 15,0 0 0,-2 5-80,-2 1 0,-4 3 40,-5 3 1,-7 1-309,21-4 0,0 1 0,-4-1 1,0 2 286,-3 3 0,1 0 1,-3 0-1,0 0 115,-2 0 0,0 0 0,1-1 0,1-1-40,1 0 1,0 1 0,1-3 0,0 0 11,0 1 0,1 0 0,-2-1 0,0 0-6,2-1 0,-1 0 1,0-1-1,0 0-12,4 0 0,-1-1 0,-2 0 0,0-1-1,0 1 1,-1 1-1,-1 0 1,0 0-10,-2 1 1,0 0-1,1 1 1,0-1-67,1 0 0,0 1 1,0-1-1,0 0 66,-1 0 1,-1 1-1,-1 1 1,0 0-113,0 0 1,0-1-1,-1 1 1,-1 0-12,4-1 0,-1-1 0,-1-1 0,1-1-13,-2 1 1,1 0 0,-1-1-1,0 1 56,0 1 1,1 1-1,0-1 1,1-1-13,1 0 1,1 0-1,1 0 1,0 1-10,-1-3 0,0 0 0,-1 2 0,1-1 22,-1 0 0,1-1 1,0 2-1,1 0-2,2 0 0,0 0 0,-1-1 0,1-1-146,1 1 1,1-1-1,-3 1 1,0-1 208,2 1 0,1-1 1,0 0-1,1 0 0,-19 3 0,4 0 14,-1-3 1,5 1-161,-1-4 1,5 3 106,0-2 1,5 2-197,-1-3 1,3 1 71,4-1 1,1-2 195,4 2 0,2-2-343,1-1 1,3 0-558,3 0-360,1 0 161,0 0 235,4 0 514,0-4 0,6-1-1391,3-4 1,1-2-1639,4-1 3174,0 2 0,5-8 0,0 4 0</inkml:trace>
  <inkml:trace contextRef="#ctx0" brushRef="#br0" timeOffset="23">17346 13426 8068,'-9'1'385,"-1"2"0,1-1-82,0 5 0,1-4-2,1 3 1,-1 3-54,2 4 0,-5 3-113,-2 0 1,0 4 67,0 2 1,-4 4-30,-5-1 1,0-1-41,4 1 1,-1-4-122,0 4 1,1-4-57,-1 0 0,5-4 105,1-1 0,6-8 334,1 1-184,4-2-58,-2 3 0,5-5-27,2-2 1,-1-1-2,4 1 0,3-2-11,4 2 1,3 1 22,0 0 0,2 3-111,4-1 1,2 2 94,4 2 0,0 2-189,0 0 1,0 5 91,0-2 0,-1 2-69,1-1 1,-1 1 73,-2-1 0,1 0-27,-4 0 1,-5-3 100,-4-4 1,-3 0 125,-1-3-137,1 2 12,-5-7-404,-1 3 0,-4-8 126,0-2 0,0-2-527,0-2 1,0 0 699,0-2 0,-8-3 0,-3-3 0</inkml:trace>
  <inkml:trace contextRef="#ctx0" brushRef="#br1" timeOffset="24">2076 16555 14158,'-13'-10'-1256,"-3"1"0,4 0 630,3-1 1182,-1 5 1,10 1 756,0 4 0,4 5-1422,6 5 1,2 0 166,1 5 0,6 1 311,0 3 1,7-1-365,2 1 0,1 1 288,5 1 0,1-1-599,5 2 1,8-3 412,-21-9 0,2-1 0,0 0 1,2 1-511,1-1 1,1 0 0,1-1 0,0 0 540,0 0 0,0-1 1,3-1-1,-1 1-158,0 0 1,-1 1-1,0-1 1,0 1 1,-1-1 1,0 1 0,0 1 0,-1 0 44,1-1 0,0-1 0,0 0 0,0 1 49,1 0 1,1-1 0,-4-1 0,0 0-17,1 0 0,-1 0 1,0-1-1,-1 0-52,2 0 1,0 0-1,0-1 1,0 0 13,1-1 0,0 0 0,-2 0 0,-1-2 7,2 0 0,-1-2 1,0 1-1,1 0-29,1 0 1,0 0 0,-1 0 0,1-1 53,2 0 0,-1-1 1,-2 0-1,-1-1-10,0-1 1,1-1-1,0 0 1,0-1-2,1 0 0,0 0 1,1-1-1,-1-1-19,-2-1 0,1 0 0,-3 0 0,1-1 46,-2 1 0,1 0 1,-2-1-1,1 0-215,-1-1 1,-1 0 0,1 1-1,-1-1 126,0-1 1,-1 0 0,21-13-142,-7-3 0,-6 0 109,-3 0 1,-3-1-240,-3-2 0,-3 2 299,-7-2 1,2-1 84,-5 1 1,1-4-76,-4 1 0,-3 1 32,0-2 0,-3 4-107,4-3 0,-5-1 147,1-5 1,-6 3-403,-4-3 1,-5 3 128,-3-7 0,-4 1-163,-3-4 1,9 24 0,-1-1 51,-1-1 1,-1 0 0,-2-1 0,0 0 31,0-1 0,-1-1 1,-1 0-1,-1 1 121,0 0 1,-1 1 0,-1 1 0,0 0 66,2 3 1,-1 1-1,-1-2 1,-1 1 32,0 2 0,-1 0 0,-2 0 0,-1 1-42,-1 1 0,-1 2 1,1 1-1,-1 3 196,2 2 0,0 1 0,-2 0 0,0 0-66,-1 3 0,0 0 0,-2 0 1,-1 0 52,0 1 0,0 0 0,-1 1 0,1-1-88,2 0 0,-1 1 0,1 0 0,-1 2-35,1-2 0,-1 1 0,-3 0 1,0-1-15,1-2 0,-1 0 1,0 0-1,1 0-80,2-1 1,0-1 0,-1 0 0,0 0 61,0-1 0,0 0 0,-1-1 0,0 1 23,2-1 1,0 1 0,2 2 0,0 0 75,5 0 1,0 1 0,-2 2 0,1 1 53,0 0 1,1 0-1,-2 2 1,-1 0-48,1-1 0,0 1 0,1 2 0,0 1 6,-19 4 0,-1 2 167,1 2 1,-1 0-58,1 3 0,3-3-8,3 2 1,3 3-31,2 0 1,0 3 143,4 0 1,0 1-326,3 0 0,0 2 139,0 1 0,-2 4-105,2-1 1,-2 2 69,6 1 1,0-3 66,-1-1 0,1 4 43,-1 3 1,3 1 15,3-1 0,0-1 104,1 5 1,-4 2-62,0 3 1,1 2 114,2-2 1,-1-1-182,-1 5 0,4-5-16,-2 1 1,7-5-139,0 0 0,4-5-123,2 1 0,4-2 97,-1-1 0,2-4 385,1 1 1,5-1-1493,4 1 1,2 1 398,4-5 1,4 5 731,3-1 0,2 3 0,0 1 0,3 1 0,5 0 0,3 1 0</inkml:trace>
  <inkml:trace contextRef="#ctx0" brushRef="#br0" timeOffset="25">12197 16760 7900,'4'5'396,"5"2"-50,3-4 1,6 4-25,0-1 0,5 3-104,5 0 0,1 0-9,2 1 0,2-5 11,4-2 1,2 1-200,1-1 1,-2 0-174,3-3 0,-3-1 130,-1-2 0,1 1 29,3-4 0,-6 3-192,2-3 1,-5 2-94,2-2 0,-2 3 130,6-3 0,-7 1-2,3-1 1,-4-3 143,-2 3 0,3-2-139,0-1 0,0 2 122,-3 1 0,0 1 83,0-1 1,1 2-57,2 4 1,-3 1 165,0 2 0,0 2-131,0 4 0,0 2 131,3 1 0,-2-1-98,-1 5 1,1-4-11,2 4 0,-1-5-59,4 2 0,1-6 3,2-1 1,0-4-90,0 1 0,1-2 32,-1-1 1,-1-1-178,-2-2 1,1 1 351,-4-4 1,3 0-154,-2-4 1,2 1 19,-3 0 0,0-1 121,-3 1 0,2 0-128,-2-1 1,2 4 23,-6 0 0,0 3 14,1-3 1,-1 4 68,1-1 0,-3 2 141,-3 1 1,1 4-67,1 2 0,-1 2-123,2 1 0,-3 2 170,0 1 1,0 0-48,-1 3 0,4 0 77,0 0 1,0 2-100,-4-5 0,1 1 25,-1-4 0,5-1-98,2-2 0,2-2-9,1-4 1,0 0-72,0 0 1,3 0 113,0 0 0,3-3-260,-3 0 0,3-4 67,-3 1 1,3 1-172,-3-2 1,0 5 14,-3-1 0,-3-1 130,0 1 1,0 0 70,3 3 0,-4 0-3,1 0 0,-1 0 42,1 0 1,5 0-56,-2 0 1,-1 3 306,-2 0 1,-1 3-63,4-3 0,3 4 97,0-4 0,2 4-4,-2-1 1,0-1 13,6 2 0,-5-5-140,5 1 0,-2-2-82,3-1 0,3 0-7,2 0 1,0-1-192,0-2 0,4-3 41,2-3 1,-22 4 0,0 0 51,0-1 1,-1-1 0,1 2 0,1-1-79,0-2 0,0 0 0,-2 2 0,0 0-2,1-2 0,-1 1 0,1 1 0,-1 0-12,2 0 0,0 0 0,23-5 76,-5 2 0,0 3-45,-6 0 0,1 4 101,0-2 1,-6 3 63,2 1 0,-5 0 132,2 0 0,0 4-59,4-1 0,-4 3 38,0-3 1,-3 4-111,3-1 0,1 0-19,6 0 1,-6-3-12,2 3 1,-2-1-9,3 2 0,0 0-96,2-4 0,-5 3 50,3-3 1,-3 0 23,2-3 0,-2 0-12,2 0 0,-2-1-110,2-2 0,0-1 13,-3-2 0,2-2-68,2 1 0,-4-1 105,0-1 0,-3-1-11,3 1 0,-3 3 69,3 0 0,-7 4-46,1-2 0,-5 3 82,2 1 1,-5 0-48,2 0 0,-2 0 560,-2 0 0,1 1-341,0 3 0,2 0 18,1 2 1,0 1-181,-4-4 1,2 3 8,2-2 0,-2 2-131,5-3 1,-4 0 79,1-3 0,2 0-125,0 0 0,2 0 129,-1 0 1,2 0-126,-2 0 1,2-4 64,1-2 0,3-3-4,0 0 0,3 1-23,-3 2 0,1-3-3,-1 3 1,-2 2 68,2 1 0,-3 1 8,-3-1 0,1 2 89,-5-2 0,4 2-112,-3 1 1,1 3 161,-2 0 0,-1 4-75,2-1 1,0-1-34,0 2 0,3-5 6,-3 1 0,4-2-4,-2-1 1,2 0-44,-1 0 0,-1 0 38,-2 0 1,0 0-245,3 0 0,2 0 134,-2 0 1,-1 0-717,1 0 0,-1 0 131,4 0 0,0 0-72,0 0 1,0 1 746,0 2 0,0 2 0,0 4 0</inkml:trace>
  <inkml:trace contextRef="#ctx0" brushRef="#br0" timeOffset="26">7924 7505 8435,'-5'-15'-331,"1"-5"220,-2 5 633,2-1-315,4 11 1,4 3-56,2 8 1,7 9 6,2 10 0,4 6 29,3 3 0,1 6-494,5 4 0,-12-21 0,0 0 340,1 2 1,0 0 0,2 2 0,0 2-94,1 2 1,0 0-1,1 0 1,0 1 35,3-1 1,-1 0-1,-2-3 1,0-1-63,0-3 0,-1-2 0,-2-1 0,1-1-25,15 11 0,-2-5 76,-4-11 0,-4-2 0,-2-7 1,-3-2-4,0-4 1,0 0-229,-1 0 0,-3 0 142,-3 0 0,-2-4-839,0-2 1176,-1-7 0,5-1 0,0-5 0</inkml:trace>
  <inkml:trace contextRef="#ctx0" brushRef="#br0" timeOffset="27">8482 7272 8524,'-42'0'0,"1"0"0,5 2 1208,5 4 0,0 10-463,6 12 1,-3 12-1194,13-16 0,-1 2 0,1 2 0,0 2 560,-1 3 0,-2 0 0,-1 3 1,0 2-615,-2 4 1,-2 0-1,-1 2 1,-1 1 376,7-13 0,1 0 0,-1 0 0,-8 12 0,0-1-82,0 1 0,0-1 1,1-3-1,1-1 103,-1 0 0,0-1 104,-1 0 0,1 0 0,0-2 0,1 0 0,-1-1 0,-1 0 0,2 0 0</inkml:trace>
  <inkml:trace contextRef="#ctx0" brushRef="#br0" timeOffset="28">9897 15046 8221,'-9'-14'581,"4"0"1,6 6-522,8 2 0,3-1 93,6 4 0,0-4-291,7 4 1,-4-1 83,4 1 0,0 2-14,3-2 0,3 2 111,0 1 1,6 1 38,-3 2 0,5 2-284,-5 4 1,5 1 231,2-1 1,3 4-107,-1-1 1,3 1 101,1 0 0,2-3-231,1 3 0,-22-8 1,1-1 231,-1-1 0,0 0 1,1 1-1,0-1-2,-2-1 1,1-1 0,2 1 0,0 1 7,1-2 1,1 1 0,1-2-1,0 1 53,-1 0 1,1 1 0,1-1-1,-1-1-252,-2 0 1,0 0 0,2 0-1,-1 0 312,2 0 0,1 0 0,-1 1 0,0 1-20,0-1 1,0 1-1,1 1 1,-1 1-36,-3-1 0,0 0 0,1 3 0,0 0-57,0 0 0,1 0 0,2 1 0,1 0 20,0-1 1,0 0-1,0-1 1,0 0-4,-2 2 0,0-1 1,2-2-1,0-1-18,2 0 1,1 0 0,1 0 0,-1 0-82,1 0 0,1 0 1,0 0-1,0-1-320,0 0 1,-1-1-1,1 0 1,0-1 325,-1 2 0,1-1 0,1 0 0,0 0-6,-1 1 0,-1-1 0,1 0 0,0-1 45,-2 2 0,-1-1 0,0 2 0,0-1 39,1-1 0,0 1 0,0 1 0,0 0-34,0-2 0,0 1 0,-2 1 0,0 1 2,-1-1 0,0 0 0,-1 0 0,0 0-104,0 0 0,1 0 0,2 0 0,0 0 114,-2 1 1,-1 1 0,2 0 0,-1 0-4,-2-1 0,0 1 1,-1-2-1,1 0-1,2 0 0,0 0 1,-1-1-1,0-1 21,1 3 0,-1-1 1,1-2-1,-1 0-20,-1 0 1,0 1-1,-1-1 1,1-1-7,2 0 0,0 0 0,-3 0 1,1 0 3,0 0 0,0 0 1,-1 0-1,-1 0 0,-1 0 0,0 0 0,2 0 0,-1 0 7,1 0 0,0 0 0,-3 0 0,1 0-3,0 0 1,0 0 0,-1 0 0,1 1-43,-2 0 1,1 1 0,-1-1 0,1 0 50,-2 2 0,0 0 1,23 4-170,-1 2 1,-3 0 90,-4 0 1,3 0 28,-3-3 1,-5-2 379,-1-4 1,-4 0-167,1 0 1,0-4-114,3-2 1,-4-4 163,-2-2 1,1 1-238,-1-5 1,1 4 65,-1-4 0,-2 1-195,2-4 0,-2-1 124,-1-1 0,1 1-94,2-2 0,-5 0 67,2 0 0,-2-4-143,2 1 1,0-3 145,0-3 0,0-2 350,0-4 0,0 0-141,0-1 0,-4-3-65,1-3 1,-5 0 157,-2 1 0,0-3-66,-6 3 1,4-4-101,-4-3 0,1 4-65,-4-1 0,-3 1-78,1 2 0,-1 1 25,3-4 0,-1 7-201,-1-4 1,1 5 53,-2 2 0,2-2 87,2 1 1,-1-1-261,0 5 0,-3 1 61,1-1 1,-2-1 211,1-2 1,1 4-105,-4 2 1,0 2 541,-3 1 1,0 1-166,0 2 1,-1 6 176,-2 3 0,-2 2-75,-4-2 0,-5 3 180,-1 4 0,0-1-442,0 1 0,-1 1 232,-2 1 1,-1 0-437,1 4 1,-1-3-41,0 3 1,-2-1-58,-1 1 0,-3 1 124,3-1 0,-3-1 14,4 1 1,-6-1 189,-1 1 1,-1 1-91,-5-4 0,0 4 93,-4-2 1,0 3-254,-2 1 1,-3-3 325,-3 0 0,-1 0-333,1 3 0,-1 4 248,1 2 0,-4 0-98,0 0 1,24-5 0,0 1-152,-24 4 0,-1 0 106,1 4 0,24-7 0,-1 0-44,-1 0 0,0 0 1,-1-1-1,0-1 33,2 2 1,1 0 0,-26-1 35,26 0 1,0 0 0,-2-2-1,1 1 66,-1-1 1,0 0 0,-1 0 0,0 0-10,-24 0 1,26 0 0,-1 0 75,1 0 0,-1 0 0,0 0 0,0 0-77,0 0 1,0 0 0,-1 0 0,1 0 0,-2 0 1,1 0 0,0 0 0,0 0 26,-2 0 1,0 0 0,2 0 0,0 1 21,0 0 0,-1 1 1,2-1-1,-1 0 127,1 2 1,0 0-1,0 0 1,-1-1-50,0 1 1,-1 0 0,2 1 0,1 0-143,-1-3 1,0 1 0,0 1 0,0 0 3,1-1 0,1-1 0,-2 1 1,0-1-101,-1-1 1,-1 0-1,2 0 1,0 1 43,0 1 1,1-1-1,-2 0 1,2-1-69,0 2 1,1-1 0,-1 0 0,-1-1 138,0 1 0,0-2 0,0 1 1,0 0-34,0 0 1,0 0 0,1 0 0,-1 0 47,0 0 1,0 0-1,-1 1 1,1-1-33,-2 2 0,1 0 0,0-2 0,0 1-5,-2 0 0,0 1 1,2 0-1,0 0-17,0-1 1,-1 1 0,0 1 0,-1 0-6,0-1 1,0-1 0,0 3 0,1 0-194,-1-1 1,0 0 0,1-1 0,1 1 187,-2 0 1,0 0 0,0 0 0,0 0 25,-2 2 0,0 0 0,1-2 1,0 0-14,1 0 1,0 0-1,1 0 1,0-1 81,2 1 1,0 0 0,-1 0 0,-1-1-46,1-2 0,-1 0 0,2 0 0,1 0 64,-26 0 0,3 0-316,-3 0 0,3 0 245,22 0 1,0 0 0,-22-1-11,24-1 0,-1 0 1,-24 1 0,1-2 1,23 1-1,0 0 21,1 1 0,-1-1 1,-23-4-10,0 3 0,3-3 101,0 2 0,-1-3-101,-1 1 1,2 1-16,1-1 0,-1 3-17,4-4 0,-3 1-6,0-3 1,3 3 18,3-1 1,-2 1-6,2-3 0,-3 0-93,2-1 1,1 4 11,3 0 0,-1 0 16,1-4 1,1 1 36,2 0 1,-1-1 29,4 1 1,-4 3 224,4 0 0,0 0-229,3 0 0,4-2 392,-1 2 0,4 2-384,-1 1 0,3 1 328,0 2 0,2 0-332,1 0 1,-2 6 113,3 3 1,-3 1-117,0 6 1,-1 0-73,0 6 1,1-1 51,-1 4 1,1 2-3,-1 0 0,1 7 7,3-6 0,1 3-7,5 0 1,0 1 67,-1 2 0,4 2-63,0-2 0,1 1 215,-1-1 1,-3 6-116,3-3 0,1 2 8,-1-1 0,4-1 94,-1 0 0,-2 3 41,2 1 1,0-1-118,3-3 1,-3 1 23,0-1 1,-1 2-19,1-2 1,1 2 10,-4-8 1,3 4-132,0-1 0,2-2 60,1-1 1,0-3-298,0-3 1,0 1-98,0-5 0,6 1-87,3-3 1,1-1-16,6 1 451,-1-4 0,3 2 0,4-1 0,3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7588 9655 22286,'6'-4'1018,"5"3"1,-1-2-115,4 2-1530,5 5 1,6 1 181,6 5 1,4-4 328,9 0 0,0-1 122,-18-2 1,1 0 0,0 0 0,0-1 72,2-2 0,1 0 1,0 0-1,1 0-5,1 0 1,1 0-1,0 0 1,0 0-150,1 0 1,1 0 0,-2 0 0,1 0 32,1 0 1,1 0 0,0-2-1,1 0 187,1 1 1,1-1-1,-1 1 1,0-1-21,1 2 1,-1 0 0,-1 0-1,-1 0 22,0 0 1,-1 0 0,0 1-1,-1-1-40,4 2 0,-1-1 0,-4 0 1,-1-1-97,2 2 0,0 0 0,-3 0 0,-2 0-89,1-1 0,-1 1 0,0 0 1,0 0 32,-2 0 1,-1-1 0,26 0-189,-12 2 1,-1 2-171,-4 2 1,-4-2 119,-7 1 0,-6 4-1939,-9 6 2221,-4 1 0,-9 2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11629 10447 10997,'-6'1'-116,"0"2"60,4-2 351,-2 7 1,4 2 303,0 5 0,0 8-357,0 5 1,1 6-121,2 9 1,-1 6-304,1-20 0,0 1 0,-1-1 0,-1 0 203,2 2 1,0 0 0,-1 0 0,-2 0-61,2 1 1,0 1-1,-2 2 1,1 1 17,-1-2 1,0 0 0,0 1 0,0 0-178,0-3 1,0-2-716,0 0 1,0 0 985,0 0 0,0 0-203,0 0 1,0 0 73,0 23 1,0-2-155,0-11 1,4-2-7,2 0 0,2-2 161,1-2-814,5-6 579,-4-5 0,4-5-238,-5 1 1,0-3 174,1-3 0,-1-5-121,0-8-218,1-4 1093,3-1 1,2-13 0,3-1-1</inkml:trace>
  <inkml:trace contextRef="#ctx0" brushRef="#br1">12132 10540 8389,'-4'-5'994,"3"1"-635,-3 4 0,5 8 1,1 6 79,1 9 1,6 8-8,-3 13 164,5 3-798,-8-17 1,-1 0-1,2 3 1,0 0 331,-1 4 1,0 1 0,1 3 0,0 2 0,-3 3 0,1 1 0,1-3 0,0 1-1004,-2 0 0,1 0 760,2 0 0,-1 0 128,-2-3 1,-1 1-1,4 0 1,0 0-257,-3-2 0,1-1 0,-1-4 1,1-3 197,-2-2 0,0-3 0,3 24-735,0-8 0,3-2 134,-3-2 0,0-5-241,-3-1 0,4-4 885,-1-2 0,3-1 0,-3-3 0,-1-2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7458 16173 7591,'7'-5'442,"4"2"415,2 2-542,7 1 1,3 0-29,5 0 1,9 0-26,3 0 1,9 4-417,-23-1 1,0 0 0,2 1 0,0 0 274,2 1 1,-1 0-1,1-2 1,1 0-1,2 0 1,-1 0-1,1 0 1,0-1-98,-1 1 0,1 0 1,-1 0-1,1-1 67,-1-2 0,1 0 1,2 0-1,-1 0-114,2 0 0,0 0 0,-1-2 0,-1-1-22,0 1 1,0-2 0,0 0-1,-1 0 69,-1-1 0,1 1 0,-2-1 0,0 0-13,0 1 0,0-1 0,19-4-208,-4-1 1,-7 4 97,-4 0 0,-6 4-292,-5-1 1,-7 2-407,-2 1 0,-3 0 35,-3 0 0,-4 8 762,-2 4 0,3 1 0,-1 0 0</inkml:trace>
  <inkml:trace contextRef="#ctx0" brushRef="#br1">9590 16061 21717,'4'-5'3276,"3"2"-1537,1 2-2145,5 1 0,6 0 469,6 0 1,10 3-122,5 0 1,9 3 50,-23-4 0,1-1 0,2 3 0,2-1-134,1-2 1,1 1 0,3-1 0,2 1 217,4-2 0,0 0 0,-2 0 0,1 0-358,1 0 1,0 0-1,-3 0 1,-1 0 118,1 0 0,0 0 0,-2 0 0,-1 0 216,-1 0 1,-2 0-1,-3-1 1,-2-1 118,16-1 0,-11 0-144,-11 3 0,-7-4 545,-2 1-207,-7 0 0,-6 3 93,-6 0 0,-4 0-452,-2 0 1,-8 0-271,-8 0 1,-8 4 96,-7 3 1,-4 0 437,-3-1 0,2 1-344,22-5 0,-1-1 1,-1 2-1,0 1-181,-1-3 1,-1 1-1,-1 1 1,-1 0 59,1-1 0,0-1 1,-1 1-1,0-1 30,-1-1 1,1 0 0,1 0 0,0 0 55,-1 0 0,2 0 1,1-2-1,1 0-53,-1-1 1,2 0 0,-17-5-25,10 2 0,6-2-463,7 2 564,-1 2 0,17 0-336,2 4 0,10-4 751,8 1 1,8 0-192,5 3 0,5-3 193,7 0 0,4-3-31,6 3 0,-23 1 0,0 1-153,3 0 0,-1 2 1,1-1-1,0 0-173,0 0 0,-1 0 0,4 0 0,0 0 166,2-1 1,1 2-1,3 0 1,2 2 53,-1 0 0,0 0 0,1 1 0,-1 0-335,-2 1 0,-2 0 0,-2-1 0,-2 1 44,-2-1 1,-1 1 0,20 4-101,-12 1 0,-13-4-152,-14 0 0,-8-4-447,-2 1 0,-4-2 899,-6-1 1,-4 0 433,-5 0 1,-5 0-528,-7 0 1,-7 3-99,-9 1 0,-4-1 82,22-3 1,-1 0 0,-1 0 0,0 0-158,-3 0 1,-1 0 0,2 0 0,0 0 171,-1 0 0,0 0 1,-1-1-1,0 1 175,-1-2 0,0 1 1,1 0-1,0-1-418,-1 0 0,0-2 0,8 0 0,2-1-251,-24-7 0,14-4 29,8 4 0,9-2-434,10 2 0,6 5-417,9-3 1361,8 7 296,14-5 1,10 7-126,5-2 1,8-1-281,-24 2 0,2 0 0,3 1 0,1-1 430,3 2 0,2 0 0,4-1 0,0-1 387,4 1 0,1-1-958,0 0 1,-1 1 750,5 1 1,0 0 0,-1 0 0,1 1-556,2 1 1,0-1 0,-1 0-1,1 0-398,-1 2 0,-1 0 1,-5-1-1,-1-1 163,-4 0 0,-2 1 0,-5 0 1,-3 0-33,16 1 1,-13 4-682,-9-1 944,-13 3 0,1-4 0,-8-1 0</inkml:trace>
  <inkml:trace contextRef="#ctx0" brushRef="#br1">7700 16266 11897,'4'-9'-219,"3"-1"-112,5 1 760,-2 0 1,12 4 291,0 2 0,8 2-425,4 1 1,6 0-73,4 0 1,2 0-358,4 0 0,-23 0 0,1 1 258,1 0 0,1 1 0,-1-2 0,1 2-163,-2 1 1,-1 0-1,1-2 1,-1 1 7,0 1 0,-1 0 0,24 0-171,-7 4 1,-3-2 145,-5 1 1,-4 1-95,-7-4 1,1 1 48,-6 0 61,-3-3 1,-10 4-522,-3-2 375,-2-2 1,-6 3 517,-5-4 0,-4 4-280,-8 2 1,-6 0-14,-6 0 1,-3-3-7,-4 3 1,-4-4-228,-5 1 0,24-1 1,-1 0 186,-22 1 1,22-1-1,1 0 83,-24-2 1,24-1 0,-1 1-49,0-2 1,1 0 0,-25-3-156,2-4 0,2-5-146,3-1 0,6-1 115,4-2 0,9 4 186,4-4 1,6 5-206,9 1 1,3 2 256,6 0 1,7 4 30,9 0 1,5 4-34,7-1 1,6 1 277,6-2 0,4 3-138,3-2 1,1 3-24,-23 2 1,0-1 0,3 0-1,0 1-23,3 0 0,0 2 1,1-1-1,1 0-308,2 1 0,1 1 0,1 1 0,0 1 196,0-1 1,1 0-1,-2 0 1,0 1-81,1-2 0,-2-1 0,-4-1 0,-2-1-5,-2 0 0,-1-1 0,15 0-96,-13-1 291,-7 0-85,-13 0 0,-8 0 581,-12 0 1,-6-1-646,-7-2 1,-2 2-331,-7-2 0,-8 2 228,-7 1 0,-6 0 76,23 0 1,-1 0 0,1 0 0,0 0-137,-2 0 0,0 0 0,2 0 0,0 0-169,0 0 1,-1 0-1,2 1 1,-1 1-10,1-1 1,0 1-140,-23 5 289,4-6 1,14 8 205,8-3-113,9 2 1,11 1-500,12 1 0,10 0 146,11 2 1,8-1 427,8 1 0,1-1 0,2-2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5996 16368 13294,'6'0'457,"1"0"1,0 0-240,1 0 0,2 0-92,3 0 1,1 0 6,5 0 0,0 0-7,-1 0 0,4 0 39,0 0 1,4 0 1,-2 0 1,0 0-34,1 0 1,-1 0 11,1 0 0,-2 0-158,-1 0 1,-2 0 83,2 0 1,-2 0-159,2 0 0,-4 2 74,3 1 0,-3-1-66,4 4 0,-3-3 48,0 3 1,-1-4 31,1 1 1,0 2-36,-1-2 0,4 3 0,0-3 1,0 1-19,-4-1 0,2-2 67,2 2 0,-3-2 141,3-1 0,-2 3-39,-2 1 0,1-1 50,-1-3 0,1 1-77,0 2 0,2-2 25,1 2 0,0 1-43,-4-1 1,1 3-20,0-3 0,2 4-142,1-4 0,0 1 94,-4-1 1,4-1-21,0 4 0,3-4 57,-4 1 0,4-1 30,-3-2 0,4 0 36,-1 0 0,1 0 51,-2 0 0,3 0 31,-2 0 1,-1-2 39,1-1 0,-1 2 29,0-2 0,0 2-89,-2 1 1,-2-3-120,1 0 0,2 0 7,-1 3 0,0 0-155,-4 0 0,1 0 34,-1 0 1,4 0-191,0 0 1,0-3 135,-4 0 1,1 0-162,-1 3 1,4-1-290,0-3 0,0 3 136,-4-2 0,1 2-1026,-1 1 1459,1 0 1,0 0 0,-1 0 0</inkml:trace>
  <inkml:trace contextRef="#ctx0" brushRef="#br1">8696 16359 15702,'10'5'-522,"-1"-2"1,3-2 704,1-1 0,6 2-56,0 1 1,6-2-49,0 2 1,5-2 82,1-1 1,7 0-42,-1 0 1,7-1-255,-1-2 1,0 1 177,0-5 1,-1 5 236,2-1 1,-3-1-187,-3 1 1,-1 0-144,0 3 1,3 0 12,1 0 0,-4 3 19,-3 0 0,-3 3-58,3-3 1,-1 5-33,2-2 1,-3-2 92,-4-1 1,4-1 77,2 1 1,1-2-92,-1 2 0,-1-3 88,-2-3 1,1 2-54,2-2 1,3-2 162,-3-1 1,-1 2-97,1 1 1,-3-2 307,3 2-77,-4 0-187,-2-1 0,-1 3 7,-2-2 1,-1 2-73,0 1 0,0 0-57,1 0 1,1 0 184,-4 0 1,5 0-3,1 0 1,0 0-182,7 0 1,-4 3-131,3 0 0,0 0 163,3-3 1,0 0 40,1 0 0,-4 3-21,0 0 1,-3 2 7,3-2 0,-1-1-50,1 4 1,-1-3-5,-2 3 1,3-4 87,3 1 0,-3-2 35,0-1 0,-3 0 111,3 0 1,-3 4-186,3-1 0,0 1 29,0-1 0,1-2 83,-4 2 1,4 1-8,-1-1 1,-2 0 6,-1-3 0,-2 0 130,-1 0 0,-2 0-369,2 0 1,-5 0 174,5 0 0,-3 0-259,-1 0 0,3 0-111,-2 0 0,1-3-258,-1 0 1,-2-3 189,-5 3 1,0 0-502,-3 3 785,-1 0 0,-9 4 0,-1 1 0</inkml:trace>
  <inkml:trace contextRef="#ctx0" brushRef="#br1">9897 17504 15165,'0'6'-1505,"0"-2"1,1-3 1389,3 2 1,-2-2 412,4 2 1,-3-2 116,3-1 1,1 0-165,6 0 1,-3-3 97,3 0 1,0 0-121,-1 3 0,4 0-127,-4 0 1,5 0-64,-2 0 0,3 0 349,1 0 0,-1 0-286,1 0 1,1 0-106,1 0 0,3 0 13,4 0 0,0 0-36,0 0 1,4 0 47,2 0 1,3-1 76,4-2 0,-3 1-156,2-5 1,3 4 349,0-3 0,3 4-163,0-1 1,-2-1 19,-1 1 0,-4-1-215,2 4 0,0 0 161,0 0 0,-1 0-196,-3 0 1,0 2-67,1 1 0,-5 1 33,-2 2 0,-2 1-22,-1-4 0,1 4-1,2-4 1,1 3 149,2-3 0,2 1 49,-2-1 1,6-1 57,0 4 0,3-3-290,-2 0 1,0 1 398,-1-1 1,1 0-111,5-3 1,-1 1 16,4 2 1,2-2-79,-1 2 0,-23-2 0,0-1 0,25 0 0,-24 0 1,-1 0-183,1 0 1,0 0 0,0-1 0,0-1 160,0 1 1,0-1-1,0-1 1,1 0-18,0 1 0,1 1 0,-2-2 0,1 0 44,0 1 0,1 0 1,-2-1-1,0-1-32,0 1 1,0 0 0,1 0 0,-1 1 54,2-1 1,-1 0-13,0-1 1,-1 1-32,0 1 0,0-1 0,-1 1 0,1-1-12,-2 1 1,0 1 0,2 0-1,0 1-16,2-2 1,-1 1 0,24 0-19,0 1 1,-1-3 21,-3 0 1,-22 1 0,1 0-18,0 2 1,0 0 0,-1 0 0,1 0-2,0 0 0,0 0 1,0 0-1,-1 0-7,26 0 0,-24 0 1,1 0 7,1 0 1,0 0 0,-1 0 0,0 0 9,0 0 0,-1 0 1,1 0-1,0 0 2,0 0 1,-1 0 0,2 0-1,-1 0 7,1 0 0,0 0 1,-2 0-1,0 0-11,2 0 0,0 0 0,-1 0 1,-2 0 9,0 0 1,0 0 0,1 0 0,0 0 80,-1 0 0,0 0 0,-1 0 1,0 0-63,19 0 0,4 4 60,0-1 0,-24-1 0,0 0 9,24 1 1,3-2-11,-4 2 0,-22-1 0,0 0-83,0 0 1,-1-1 0,2 1 0,1 0 2,-1 0 1,0 0 0,1-2 0,0 1-6,-3 0 0,0 1 1,2-2-1,0 1 5,2-1 1,-1 0-1,1 0 1,0 0 18,1 0 1,0 0 0,0 0 0,-2 0 14,-1 0 0,0 0 0,0 0 0,0 0 12,0 0 0,0 0 0,0-2 0,0 1 32,0-1 0,0 1 0,-2-1 0,0 0 84,27 2 0,-1 0-116,1 0 0,-25 0 0,1 0-3,23 0 1,-25 2 0,0 0-79,23 1 1,1 1 15,-25-3 1,0 1 0,3-2 0,-1 1-21,-1 0 1,-1 1 0,1 0 0,-1 0 37,20 1 0,2 0 24,2-3 0,1 0-12,-23 0 1,0 0 385,24 0-377,-25 0 1,1 0 0,23 0 55,-23 0 0,0 0 0,1 0 0,0 0 10,-1 0 1,0 0 0,1 0-1,0 0 70,24 0 218,-3 0-310,-22 0 0,-1 0 1,24 0 40,2 0 1,-3 0 3,-3 0 0,0 0 34,-1 0-25,1 0-798,-1 0 729,-3 0 24,-2 0 1,-4 0-344,0 0 99,5 0 98,-8 0 1,5 3-160,-8 1 0,1 2-255,-1-3 0,-2 3-784,2-3 0,-3 4 774,-3 0 1,2 1-1380,-2 1 1876,2 1 0,-3 0 0,-1 2 0,1 4 0,1 1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0.885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6508 5652 8246,'-17'-1'-581,"1"-2"0,3-6 78,3-3 1,4-2 1068,0 2 1,4 1-249,-1-5 1,5 5-17,1-2 0,4 0-154,-1 0 1,3 1-61,0 3 0,1-1 80,3 1 0,-2 1-83,5 2 1,-1-2 14,4 5 1,-1 0 46,1 3 1,4 0-156,2 0 0,2 0 90,1 0 1,0 0-111,4 0 0,1 0 74,4 0 0,1 0-201,2 0 1,0 0 124,3 0 0,1-3 68,2 0 1,-2-3 45,-1 3 0,-4 0-41,2 3 1,0-4 78,0 1 0,-1 0-74,-3 3 1,0 3 13,1 0 0,-2 5-92,-2-2 1,-2 2 39,-4 1 1,-3 2-12,0 1 0,-2 2-24,2 1 0,-1 3-65,-2-3 1,-3 3 61,3 1 0,-2-1 151,-2 1 1,4-4-136,0 1 0,3-4 49,-4 4 0,5-5-42,-1 2 0,1-4 4,-1-3 1,5 1 1,-2-4 0,6 4 6,0-4 1,-1 0-17,1-3 1,1 0 8,6 0 0,-3-3-18,2 0 0,-1-2-151,-2 2 1,1 2 165,3-2 1,-3-1 41,2 1 0,1 0 6,-4 3 1,5 0-14,-5 0 0,3 0 8,-3 0 1,0 3-34,0 0 0,2 3 16,1-3 1,-2 5-41,3-2 0,-3-1 34,-1 1 1,2-1-24,1 2 0,1-2 35,3-2 0,1-2 7,-1 2 0,1-3 77,2-3 1,-1-1-404,1-2 0,3-3 431,-1 3 1,2-2-97,-1-2 0,-3 2 34,3 2 1,-3-1-22,0 4 0,1-4-27,1 4 0,-5 0-40,-1 3 0,-1 0-121,-1 0 1,0 1 118,0 2 0,-6-1-124,2 5 1,-3-1 94,0 3 1,4-1 31,-1-1 0,-3 1-30,3-2 0,-2 2 19,3 2 1,0-4 15,2 0 0,-2-1 54,3 2 0,-3-2 11,-1-2 1,2-2 14,1 2 1,1-2 14,3-1 0,0 0 49,-3 0 1,3 0-100,0 0 1,0 0-147,-1 0 1,3 0 173,-3 0 1,0 3-8,0 0 0,-2 1-3,2-1 0,-4-2 6,2 3 0,1 0-25,2-1 1,-3 3 17,-1-3 0,0 3 62,0-3 0,1 4-62,3-4 0,-3 3 87,-4-3 0,4 3-69,-1-3 1,5 1 185,-2 0 1,0-3-57,0 2 0,-3-1-24,4 1 1,-2-2-152,2 2 1,0-2 97,-4-1 0,5 0-204,-2 0 1,3 0 106,0 0 1,-2 0-162,-1 0 1,-2 0 44,2 0 1,1-1-756,2-2 1,-2 2-208,-1-2 1,-3 2-1791,4 1 2835,-1 4 0,6-3 0,0 2 0,-1-2 0,4-1 0,-25 0 0,0 0 0</inkml:trace>
  <inkml:trace contextRef="#ctx0" brushRef="#br0" timeOffset="1">13240 6769 8183,'4'-6'32,"2"0"0,8 4 152,4-2 1,3 3-112,7 1 1,2 0-78,7 0 1,6 5 112,3 1 1,3 5-358,-21-5 0,0 1 0,0 0 0,2 1 322,2-2 0,1 0 1,1 2-1,0 0 6,0-2 0,0 0 0,3 0 0,0 0-22,0-3 0,0 0 0,-1 1 0,-1-1 15,1-1 0,-1-1 0,-1 1 0,-1-1 23,0 0 0,0-2 0,-1 0 1,1-1 2,-1 1 0,1-1 1,-3-1-1,0 0 72,-2 1 0,0 1 0,23-2 81,-4 3 0,0 0 104,-1 0 0,-8 1-157,-3 2 1,-6 2-205,-5 4 1,-1 2-102,-4 1 0,-5-1-298,-1 1 0,-4 1 596,-3 0 0,-2 0-602,-4 0 1,0-2 546,0 5 0,-4-1 0,-1 4 1</inkml:trace>
  <inkml:trace contextRef="#ctx0" brushRef="#br1" timeOffset="2">7905 9255 17572,'-10'0'-414,"-3"0"0,3 0-297,-3 0 0,0 1 634,1 2 0,-5-1 253,1 4 1,-1 1-23,-2 2 1,1 0 76,-1 1 0,1 0-70,3 2 1,-2-1 72,5 1 0,0-5 693,2 0-147,1-1 225,0-1-787,3-1 1,3-4-325,6 0 0,3 0 148,3 0 1,5 0-85,5 0 1,1 0 69,4 0 1,2 0-118,5 0 0,4 0-158,5 0 0,-1 1-297,5 2 0,0 2 237,6 5 0,-23-6 0,2 1 285,1 0 0,2-1 1,0 2-1,1 0-276,1-2 0,0 1 1,1 1-1,1-2 245,1-2 1,0-1 0,1 1 0,0 0 61,0-2 1,1 0-1,-1-1 1,0 0 102,0 0 1,1-1 0,-1 0-1,0-1-101,-1-1 0,0-1 0,1 0 0,0 1 73,1-1 0,-1 0 1,0 1-1,-1 0-37,0 1 0,0 0 0,-1 0 0,0 2-11,-2 0 0,0 2 0,1-1 1,-1 0-24,2-1 0,0 2 0,-1 0 0,-1 2-49,-1-1 0,-1 2 0,1 1 0,-1 1-129,1 0 0,0 1 0,-1 1 0,0 0-135,-1 0 1,0 0 0,-2 0 0,-1 1 62,-2 1 1,0-1-1,1 0 1,0 1 72,2-1 1,1 0-1,0 0 1,0 0 20,1-1 0,0-1 1,1 1-1,0-2 57,-1-1 1,0-1-1,0-1 1,1 0 11,0 1 0,1-1 1,-2-1-1,1 1 40,2 0 0,0 0 0,-2 1 0,-1-1 88,0-1 1,0-1 0,0 2 0,0 1 31,2-3 1,0 1-1,1 0 1,0 0-28,0 0 1,0-1-1,0-1 1,0 1-180,-1 0 1,0 1 0,1-1 0,0 0 163,0 1 1,0-1 0,3 0 0,1-1-19,-3 2 0,1-1 1,0 0-1,0-1 3,-1 0 0,-1 0 1,-1 1-1,0-1 5,1 2 0,0-1 0,2 0 0,1 0-18,-2 0 0,1 1 0,0-2 0,0 1-3,-1-1 1,-1 0 0,-1 0-1,1 1 25,1 0 1,1 1-1,1-2 1,0 1-14,0 0 1,0 1 0,0-1-1,0-1 42,-3 0 1,0 0 0,-1 1 0,0 1-32,1-1 1,0 1 0,1 1 0,0 0-3,-1-1 0,0-1 0,0 3 0,-1-1 7,-2-2 1,0 1 0,1 0 0,0 0 7,0 0 0,-1-1 1,0 0-1,1-1-45,-1 2 1,0-1 0,-1 0-1,0-1 43,-2 0 0,0 0 0,0 0 0,-1 0-48,1 0 1,0 0 0,0 0 0,-1 0 312,26 0 1,-2-3-655,-5 0 0,-2 0 129,-1 3 1,-5 1-290,0 2 1,-5 2-81,-5 5 582,0 3 0,-2-2 0,-1 5 0,-3 2 0,-2 6 0,-2 5 0</inkml:trace>
  <inkml:trace contextRef="#ctx0" brushRef="#br0" timeOffset="3">10754 7281 8414,'-9'0'-148,"-1"0"0,1 1 349,0 2 1,4 7 380,2 5 0,3 12-391,3 7 0,2 12-82,-1-19 0,1 1 1,0 5-1,-1 2-626,1 2 0,0 0 1,-2 3-1,0 1 485,0-1 1,0 1 0,0-2 0,-1 0-23,1 0 1,1 0 0,-2-2 0,1-1-73,-2-1 0,1-1 0,-2-4 1,1-1-83,2 17 0,-2-8 210,-1-7 1,0-4-14,0-5 368,0-4-268,0-13 1578,0-1-1476,0-4 0,-5-4 409,-5-2 0,-2-4-406,-3-2 0,-6-3-245,2-3 0,-2-5 48,-1-2 0,3-2-84,1-1 1,0 0 232,6 0 0,-1 4-18,4-1 1,4 8 305,2 2-208,2 7-122,1 4 0,4 13 44,2 3 0,6 5 25,4 1 1,-2 1-130,2-1 1,-1 1-167,4 0 1,3-5-48,-1-1 1,2-3 149,-1-1 1,1-4-16,1-1 1,3-4 33,-2-4 1,2-5 133,1-6 1,-4-3-8,-2-1 1,-7 0 222,-3-3 1,-2 2-151,-4-1 0,1 2 136,-4 3 1,-3 3-433,-3 4 0,-7 0 160,1 3 1,-7 2-194,1 4 0,-7 7 84,-3 3 1,-2 4-375,-1-1 1,0 2 59,0-3 1,3 3-77,1-6 0,6 3-776,-1-6-360,7-2 1571,3 0 0,9-12 0,5-2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13668 6583 8433,'-3'-16'18,"0"1"292,1-2-158,1 4 1,9-1 66,5 5 1,4 3-309,5 0 1,3 3 100,6 0 0,2 2-137,4 1 0,5 6-219,1 3 1,7 5 370,-24-3 0,0 0 1,2 1-1,-1 1-264,1 2 1,0 1 0,2 0-1,0 1 171,1 2 1,0-1 0,4 1 0,1-2-13,-1 1 1,1-1 0,2-1 0,0-1-8,-3-2 1,1-2 0,2 1 0,1-2-157,2-1 0,-1-2 0,3 0 1,0-2 330,0-1 1,1-2 0,1 1 0,1-2-188,-1 0 1,0-2-1,-1 0 1,1-2 243,0 0 1,0 0-1,2-1 1,1 1-28,0 0 0,0 0 0,0-1 1,-2-1-75,-3 2 1,-2 0 0,2 1 0,-1 0-7,2 0 0,-1 1 0,-3 0 0,0 1-241,-1 0 1,-1 0 0,-2 2 0,-1 1 200,-4 1 0,0 1 0,0 0 0,1 1 0,-3 1 0,1 1 0,-1 0 0,0 1 0,-1 0 0,1-1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12337 14925 16682,'-9'-4'-2181,"0"-1"957,3-4 932,2 3 1,5 2 683,2 4 1,3 0-434,7 0 0,-1 0 199,7 0 0,-2 1-28,8 2 0,4 0-82,5 3 1,4-3 188,2 3 0,7-4-180,-19 0 0,0-1 1,4 0-1,0-1 170,4 1 0,0-2 1,2 0-1,1-2-624,2 0 0,-1 0 0,3-1 0,0-1 408,0-1 0,1-1 0,0 2 1,1-1 2,-3-2 1,0 0-1,-2 3 1,-1-1-247,-4 0 1,-1 0 0,-2 2 0,0 0 270,-4 1 0,0 0 1,22 1-238,-3-1 0,-9 2 112,-7 1 1,-6 0 242,-3 0-341,-7 0 729,-5 0 0,-11 3-236,-9 0 0,-7 4-233,-8 0 0,-9 2-51,-4 3 1,-6-1 95,-3 1 0,21-5 1,-1-1-101,-3 1 0,1-1 1,-1 0-1,0 0-137,0-1 0,1 0 0,-2-1 0,1 1 120,-3 0 1,0-1 0,-1 1 0,0-1-71,0-1 0,0 0 1,0 1-1,0-1-24,1-1 1,0-1 0,3 1 0,-1-1 23,2-1 1,-1 0-1,3 0 1,0 0-58,-23 0 0,10-3 215,12 0 0,9-1-173,10 1 239,-1 2 0,15-3 528,1 4 1,7-4-470,9 1 0,6-4 221,6 1 1,7-2-214,6-2 1,-20 6-1,1 0-46,2 1 0,2 0 0,1-2 0,1-1-84,0 3 1,0 0 0,1-2 0,0 1-327,-1 2 0,0 1 0,1-1 0,1 1 275,3 0 1,0 2 0,-1 0 0,-1 2-93,2-1 0,0 2 0,-3 2 0,-2 0-44,-1 2 1,0 0 0,-3 1 0,1 0-199,-3 0 1,-1 0 0,19 6-410,-9-3 140,-8-2 212,-18-4 110,1 2 0,-12-7 195,0 2 1,-8-2 244,-8-1 1,-4 0-229,-4 0 0,-6 0-95,-11 0 0,-2 1 145,-7 2 1,24-2 0,-1 0-160,-2 2 1,-1 1-1,1-3 1,-2 0-55,1 0 0,-2 1 0,-2 0 1,0 0 99,0-1 1,0 1 0,-3 0 0,0-1-99,-1-1 1,-1 0-1,3 0 1,0 0 34,0 0 1,1 0 0,5 0 0,1 0 30,-24 0 0,10 3 140,6 0 425,12 4 1,12-2 34,13 1 0,9-1-214,6-2 1,8-2 359,5 2 0,8-2-328,7-1 0,-16-1 0,0-2-284,2 0 1,1 0 0,2-1 0,0-1 82,2-1 0,1-1 0,0 2 1,0-1-132,2-2 1,1 0 0,1 2 0,1 0-53,2-2 0,0 0 1,0 2-1,0 1-1553,1-2 1,1 2 1638,-4 1 0,0 1 0,1 1 0,0 0 0,-2 3 0,0 0 0,-1 2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12439 14935 16770,'10'0'53,"1"-1"1278,5-3-1205,7 3 0,15-4-41,5 2 0,-17 2 0,2 0-319,1-2 1,1 0-1,5 0 1,1 0 327,3-2 0,0 0 1,1 1-1,0-1-223,1 0 1,-1 1-1,1-1 1,-1 0 164,-3 1 1,0-1 0,2 2-1,0 0-76,-2 0 0,0 0 0,-2 1 0,0 1-125,-1-3 0,0 1 1,-3 2-1,-1 0 15,-3 0 1,-1-1 0,23 1-16,-5 1 0,-5 0 64,-8 0 0,-2 0 361,-10 0-521,-3 0 747,-10 0 1,-11 1-246,-7 2 0,-13-1 236,-6 5 1,-5-1-297,-4 3 1,-8 4-152,20-7 0,0 0 0,-2 2 0,0-1 49,-2 0 1,-1-1 0,-1 0 0,0 0-218,0-1 0,-1 0 1,-1 1-1,0 0 224,1 0 0,-1 0 1,-4 1-1,-1-2-122,-1-2 1,0 0 0,0 1-1,-1-1-270,3-1 1,0-1-1,0 1 1,1-1 143,1 0 1,1-2-1,3 1 1,0 0 203,2 0 0,2 0 1,-17 0-46,12 0 1,14 0 729,5 0-570,9 0 1,8 0-25,8 0 0,6 0 165,6 0 0,8 0-121,9 0 1,7-4-109,-19 2 0,1-2 0,2-1 0,1-1 110,1 0 1,0-1 0,4-1 0,1 0-161,1 0 1,1 0 0,0 0-1,0-1-300,-1-1 0,1 1 1,2 1-1,2 1 187,-1-2 1,1 2 0,4 1 0,-1 2 65,-1-1 0,-1 0 1,-1 2-1,-1 1-78,-6 2 1,-2 0-1,-1 0 1,-1 0-244,22 0 0,-8 0-177,-11 0 213,-6 0 210,-18 0 0,-4 0 660,-12 0 1,-6 0-697,-13 0 1,-2 4 65,-10 3 0,-6 2 96,-6 3 0,21-6 0,1 0 52,-1 1 1,0 1 0,-2-2 0,-1 0-133,-3 0 1,0 0-1,1 0 1,-1 0-158,0-1 1,0 0-1,0 1 1,-1-1 89,1-1 1,0-2 0,-1 1 0,1-1 87,1 2 1,1-1 0,4-2 0,1 0 183,-19 2 1,13-2-375,14-1 303,9 0 0,8-1 284,8-2 1,8 1 335,11-5 0,8 0-249,8-5 0,2 0-365,-17 5 1,1-1-1,-1 2 1,1 0-31,0 0 1,1 0 0,2 0-1,0 1-231,1-2 1,1 1-1,-2 3 1,1 0-526,0 0 1,0 0-1,-1 0 1,1 1 442,0 0 1,0 1 259,-1-1 0,0 0 0,-2 2 0,0 0 0,0 1 0,-1 1 0,1-1 0,0 2 0,0 0 0,0 0 0,0 0 0</inkml:trace>
  <inkml:trace contextRef="#ctx0" brushRef="#br0">12383 13761 12269,'1'-18'-122,"3"-1"1,-2 5 208,4 1 1,3 4 342,4 3 0,3 4-183,0 8 0,5 5-81,4 11 0,6 3-72,3 6 1,3 4-301,-19-14 1,1 2-1,1-1 1,1 1 238,1 4 0,0 2 0,2 1 0,1 2-11,2 3 0,-1 1 1,2 3-1,0 0-1479,1 1 1,1 1 911,0 0 0,1 0 461,-10-12 0,1-1 0,0-1 1,12 13-1,0-2-192,0-2 0,1-1-568,-4-3 1,2-3 764,-1-6 1,0-3-1,-4-2 1,1-1-50,0-4 1,1-1-1,-4-1 1,0-1 92,20 6 1,-8-7 321,-7-6 0,2-2-286,-2-1 0,-1-7 1047,-6-2 1,-2-7-1049,-6 1 0,-1-3 0,-3-3 0,-1-3 0,1-5 0</inkml:trace>
  <inkml:trace contextRef="#ctx0" brushRef="#br0">13687 13603 18450,'-29'9'1441,"-1"6"-917,8 4 0,-5 10-297,-1 11 0,11-15 0,-2 3-660,-2 5 0,-1 2 0,-3 2 0,-1 1 444,-2 5 0,0 1-634,9-14 1,-1-1-1,-1 1 649,-2 2 0,0 1 0,0 0 0,2-2 1,0 1-1,0 0-111,-1 1 1,0 0-1,1 0 1,-2 0 0,1 1-1,-1-1-182,0 2 0,-1 1 1,0-1-1,1 0 0,0-1 1,0 1-93,0 2 1,0-1-1,0 0 1,3-3-1,1-2 1,-1 1 84,1 0 0,1-1 0,0-1 1,-6 12-1,1-1 274,0-2 0,-1 0 0,3-3 0,-1 0 0,1-2 0,1-1 0,2-2 0</inkml:trace>
  <inkml:trace contextRef="#ctx0" brushRef="#br1">19972 7365 8464,'0'6'-1009,"0"0"873,0-4 403,0 7 1,0-4-87,0 4 1,0-3 4,0 1 0,1-1-52,2 3 0,1 1 6,2 3 0,3-2 11,-3 5 1,2 0-16,1 6 1,4-1-111,-1 4 0,2 0 128,-2 6 0,-2-1-201,3 5 1,-3-4 98,-1 3 0,0-4 53,-3 1 1,2-3-6,-2-3 1,0-4 5,0-5 0,0-3-38,3-3 1,-2-5-3,-1-2 1,-3-2 245,3-1 0,0-2-132,4-4 0,-1-3 99,0-9 0,0 0-184,1-7 1,2-4-161,1-5 1,-1 1 133,-3-1 1,4 1-129,-1-1 0,1-3 176,-4 3 0,-1 2-34,-2 1 0,3 5-1722,-3 2 1,2 4 1568,1 1 0,1 1 0,-1 3 0</inkml:trace>
  <inkml:trace contextRef="#ctx0" brushRef="#br1">20698 7281 8557,'0'-5'1344,"0"1"-555,0 4-892,-4 0 1,2 1 111,-4 2 0,3 1-217,-4 2 1,4 3 14,-3-3 0,3 2-88,-3 1 0,3-2 80,-4-1-785,5-4 208,-2 6-12,4-7 790,0 3 0,4-8 0,1-2 0,5-6-415,-1 1 390,0-2 1,1 0 83,-1 1 0,-1-1 121,-1 4 1,0 3 423,-4 0 400,4 4-560,-2-2 468,0 8-484,0 1 1,-5 8 96,0 3 1,0 6-172,0 2 1,0 3-79,0 1 1,3 1-159,0 2 1,0 2-271,-3 5 0,0-1 98,0 0 0,0 0-217,0 1 1,0-5 62,0-2 0,0-3-172,0-4 1,-1 2 54,-2-4 0,1 0 59,-5-4 0,1-3 156,-3-3 0,0-5 20,-1 0 0,1-5 12,0 1 1,-1-3 45,1-3 1,0-2 31,-1-5 0,1 1 29,0 0 0,3-1 319,-1 1 535,5 0-198,-2-1-239,4 1 1,4 3-174,3 0 0,2 4 78,3-1 1,0 1-96,3 2 0,-2 0-33,2 0 0,1 0-436,2 0 1,0 0 211,-3 0 0,5 0-1450,-4 0 753,3 0 166,-4 0 0,2 0 532,-1 0 0,6 0 0,-3 0 0</inkml:trace>
  <inkml:trace contextRef="#ctx0" brushRef="#br1">21806 7393 8244,'-19'5'-268,"1"0"-80,-1-2 1,1 2 329,-1 5 0,-3 0 236,0 3 1,-7 1-6,2 5 0,0-1-149,2 1 1,1-1 120,-1 1 0,3 0-157,7-1 1,2 0-4,3-3 1,2-1 74,2-5 0,2 1-7,4-1 0,4-3-11,2 0 1,5-3-6,2 4 0,6-4 140,0 3 0,5-3-136,-2 3 0,3-3-93,0 3 0,2-2-57,1 2 1,-1-3-249,-2 3 1,1-3-52,-5 3 1,1 1 367,-3 2 0,3 0 0,2 1 0</inkml:trace>
  <inkml:trace contextRef="#ctx0" brushRef="#br1">22430 7421 8387,'0'9'-522,"0"0"311,0 1-4,0 3 305,0-3 0,1 9 91,2 0 1,2-1 129,4 4 0,1 2-115,-1 1 0,0 1-12,1-2 0,2 2-119,1-4 1,-2 0 99,-5-4 1,2 0 31,-1-3 182,-3-1 43,4-9-229,-7-1 1,3-8 125,-4-2 1,3-7-143,0-2 0,5-3-5,-2 0 0,0-1-229,3 0 1,-1 0 167,4-3 1,-1-1-721,2-2 1,-2 0-8,5 3 0,-4-3-292,4 3 1,-2-2 907,2 2 0,1-4 0,-2 2 0</inkml:trace>
  <inkml:trace contextRef="#ctx0" brushRef="#br1">23044 7244 8432,'-14'0'-255,"-3"0"-383,5 0 510,-1 0 128,8 0 1809,1 0-1213,12 0 1,0 0-466,7 0 1,1 0-6,2 0 1,1-1 36,0-2 0,2 2-13,1-2 0,-3 2 18,-4 1 1,0 4-122,0 2 1,-1 2-141,-5 1 1,-4 5 24,-2 1 0,-7 7 78,-5 3 0,-6 6-153,-6 3 0,-3 2-14,-4 2 0,0-2 211,0-2 1,5-6-29,5-6 1,3-4 100,6-2-99,4-3-12,0-8 0,13 0 248,1-5 1,7-2-69,-1-1 1,3-1-85,0-2 1,1-2 107,0 2 1,-1-2-185,1 2 0,-2-2-81,-1 2 1,-3 1-222,-3 2 1,-1-1-234,0 1-539,-4 0-1239,0 3 2277,-5 0 0,0 4 0,0 1 0</inkml:trace>
  <inkml:trace contextRef="#ctx0" brushRef="#br0">21564 6946 19872,'5'0'-3071,"3"0"2919,-7 0-320,4 0 1,-10-4-1,0-1 1</inkml:trace>
  <inkml:trace contextRef="#ctx0" brushRef="#br0">20810 6871 19514,'-18'4'146,"3"-1"0,-2 0-1741,5-3 1221,3-4-492,5-2 0,4 0 1256,0 0 1,1 3 360,2-3 0,3 4-168,3-1 0,5-2-258,5 2 0,4 0-239,5 3 0,5 4-183,4 3 1,4 5-222,6 3 1,-23-2 0,0 0 371,0 2 0,1 1 0,4 6 0,0 2-617,5 3 0,0 2 0,5 4 1,1 2 392,-10-9 1,0 1-1,0 1 1,1 0-1,0 1 1,0 0-378,1 0 1,0 0 0,0-1 0,2 1 0,0 0 0,0-1 403,1 0 0,0-1 0,0-1 0,0-1 0,-1 0 0,1-2 24,-3 0 0,0-1 0,0-1 0,-1-2 0,0 0 0,-1 0-190,12 6 1,0-1-1,-3-2 1,0 0 262,-1-2 0,-1 0 171,1 0 1,-2-2-28,-6-3 1,-2-1-1,2 2 1,-1-2 104,18 8 1,-9-1 92,-4-6 0,-5-1-288,-4-5 1,-6-1 445,-7-2 1,-5 2-1573,0-5 2284,-5 0-1961,2-3 1,-5-4 1087,-2-2 0,-3-3 0,-3 0 0</inkml:trace>
  <inkml:trace contextRef="#ctx0" brushRef="#br0">22849 6788 21167,'-19'-5'-2074,"5"1"753,1-2 0,0 3 1412,0 6 1,-7 3 844,-2 7 1,-9 5-224,-6 7 1,14-9 0,-1 0-705,-3 2 1,-2 2 0,-5 2 0,-2 2 388,-5 3 0,-2 2 0,14-9 0,-1 0 0,0 1-449,-2 2 0,-2-1 0,1 1 1,-1 0-1,-1-1 0,0 0 333,-1 2 0,0 0 0,0 0 0,-1 1 0,0 0 0,0 0-21,0 2 1,-1 0 0,1 0 0,2-2 0,0 0 0,0 0-69,1-1 1,1-1 0,1 1 0,1-2 0,2 0 0,0 0-259,-11 9 1,2 0 0,4-2 0,1-2-144,1-2 0,2 0 0,5-4 0,2-1-178,-14 14 1,8-3-373,10-9 0,6-4-448,3-6 0,5-2 1206,5 0 0,4-1 0,2 0 0</inkml:trace>
  <inkml:trace contextRef="#ctx0" brushRef="#br0">20279 9767 12305,'0'9'-57,"0"1"0,0 3-108,0 3 0,1-1 212,2 4 0,5-2-44,5 8 1,0 0 172,0 3 0,1 0-69,5 0 0,-1 0 28,1 0 1,1-3-245,1-1 0,-4-4-297,2-1 1,-4-6 318,1-7 0,-3 2 126,-4-5 0,-2 0 176,-1-3 0,-4-5 174,1-5 1,1-1 403,-1-8-237,0 3-229,-3-7 1,3 0-154,1-2 0,3-2-149,-1 0 0,-1 2-343,1 0 1,1 3-52,2-3 1,0 5-1155,1-2 1549,3 2 1,-3 2 0,4-1 0</inkml:trace>
  <inkml:trace contextRef="#ctx0" brushRef="#br0">21098 9553 11719,'0'-9'-560,"-1"2"221,-2 1-432,2 4 116,-3-2 149,0 4 1134,-1 0-326,-5 4 1,0 2 260,-2 7 1,1-2-140,-1 5 0,-2-5-252,2 1 0,0-1 135,2-2 0,1 0-163,0 1 1,4-4 408,1 0-767,3-4 0,2 1-39,3-6 1,2-2 67,6-4 0,0-2-29,3-1 0,0 2 47,0-3 0,2 2 216,-5-2 1,1 4 5,0 0 0,-6 1 506,2 4-320,-1 1 0,0 4 195,-2 2 1,-2 7-324,-4 5 0,-3 8 55,0 5 1,-4 1 26,1 5 1,0 3-157,0 4 1,0 2-145,-3-3 0,0 3 1,3-6 0,-1 1-78,4-7 0,-1-3 292,1-3 0,2-5-158,-2-2 1,0-4-8,0-8-75,2 2 0,-4-7 504,2 3-230,2-3 0,-4-5 629,2 1-488,2-4 0,-3 5-73,4-4 0,0 3-62,0-3 1,1 3 121,2 0 1,2-1-77,4 1 0,5-3-260,1 3 0,3 0-1078,0 3 1,5 0 823,2 0 0,3 0 377,3 0 1,6-4 0,6-2 0</inkml:trace>
  <inkml:trace contextRef="#ctx0" brushRef="#br0">21946 9357 14448,'-7'-5'-3277,"1"2"2635,4 2 0,-2 2 2074,4 2 1,0 3-818,0 7 0,0 5-161,0 7 1,0 6-212,0 3 0,0 8 11,0 4 1,1 6-385,1-23 1,-1 1 0,0-1 0,-1 0 341,2 2 0,-1 0 0,1-2 0,0 0-160,0 1 1,0-1 0,1-2 0,1 0-401,-1 0 1,0-1 0,2 14-56,1-3 0,0-7-326,0-5 0,2-6-370,-2-7 635,3-2 0,-3-5-416,0-5 1258,0-5 1,3-8-1,1-2 1</inkml:trace>
  <inkml:trace contextRef="#ctx0" brushRef="#br0">22253 9478 11244,'0'-9'-217,"0"0"335,0 0 0,1 3 392,2 3 0,-2 4-171,2 5 1,-2 6 20,-1 10 0,0 2 47,0 7 0,0 3-173,0 3 1,0 1-149,0 2 0,1 3-323,2 3 1,-2 3 281,3-2 0,1-1-592,1-9 0,-1-1 318,1-9 0,-3-1-176,4-4 0,-4-4-506,3-9-803,-4 0 412,2-4 1267,-4 0 1,0-5 0,0 0 0</inkml:trace>
  <inkml:trace contextRef="#ctx0" brushRef="#br1">22951 9730 8529,'-8'-6'-417,"2"-1"554,-3 5-236,8-2 170,-3 4 0,4 1 111,0 2 0,0 3 64,0 3 0,3 4-59,1 3 0,3 4-16,-1 2 1,2 4-27,2-1 1,-1 5-117,0 1 1,2 0 193,1-3-760,-2-4 659,4-2 0,-6-3-84,-2 0 1,2-5 114,-1-1 1,-2-7 153,1-3-77,-4-2 1,5-9 211,-4-5 1,2-3-274,-2-3 1,-1-1 4,4-1 0,-3 0-252,3-4 1,-3 3-338,4-2 1,-2 0-71,1-1 1,1-1 255,-4 4 0,4 1-783,-4 2 0,3 0 1012,-3 1 0,4 3 0,-2 2 0</inkml:trace>
  <inkml:trace contextRef="#ctx0" brushRef="#br0">23398 9590 13230,'1'-8'276,"2"2"0,2 1 772,5 1 1,-1 3-785,0-2 0,1 3-117,-1 3 1,0 3-152,1 3 1,-2 3-283,-2 1 0,-2 4-219,-4 2 1,0 1 223,0 4 0,-7 1-3,-2 3 1,-7 0 100,1 0-440,-3 0 634,-1 0 0,2-4 303,1-3 0,3-1-36,4-1 0,0-4 46,3 1 1,2-8-66,4 1 0,4-6-71,2 1 1,7-3-70,2-1 1,6-1 356,1-3 1,4 0-380,-2-2 0,0-2 57,1 2 0,-1-2-296,1 2 0,-3-1 125,-3 4 0,0 0-909,-1 3 0,-3 0 1011,-3 0 1,3 0-1,-1 0 1</inkml:trace>
  <inkml:trace contextRef="#ctx0" brushRef="#br0">20521 10698 10455,'-9'0'252,"4"0"271,17-4 0,9 2-135,16-4 1,8 3-228,5-4 1,-19 5-1,1-1-480,3 0 1,2 0 0,1 0 0,2 1 426,3 0 1,1 1 0,0 0 0,1 1-289,1-2 1,1 1 0,2 0 0,1 2 199,1 0 0,0 1 0,-1-2 0,-1 1-341,2 0 1,1 1 0,-1-1 0,0 0 300,-15 0 0,0 0 1,1 0-1,-1-1 0,1 1 1,0-1 35,3 1 0,1 0 0,-1 0 0,0 0 0,0-1 0,-1 0-21,3 0 0,-1 0 1,1 0-1,-1 0 1,0 0-1,0 0 71,0 0 0,0 0 0,1 0 0,-1 0 0,0 0 0,0 0 63,1 0 0,1 0 0,-1 0 1,-2 0-1,0 0 0,-1 0-52,1 0 0,-1 0 0,0 0 1,-2 0-1,0 0 0,-1-1 151,17 0 1,-1-1 0,-2 1-1,0 0 16,-2-2 0,0 0 1,-7 0-1,-3 1-153,-3-1 1,-1-1-1,-5 1 1,-2-1 242,13 1 1,-5-1 1319,-10 1-670,-11 2 219,-5-3-2063,-9 4 40,0 0 1,0 4 0,0 1 0</inkml:trace>
  <inkml:trace contextRef="#ctx0" brushRef="#br1">24096 10726 8532,'-18'0'-142,"3"0"1,10-4 0,6-1 0</inkml:trace>
  <inkml:trace contextRef="#ctx0" brushRef="#br1">9460 7896 8456,'-15'-19'0,"3"0"0,2 5 0,5 1 0,5 7 0,11 3 463,11 6 1,6 6-3,13 3 1,5 4-564,-20-8 1,1 0 0,3 1 0,1 0-359,3 0 0,0 0 0,6 2 0,1 0 426,6 0 1,2 0 0,-12-3 0,1 0 0,1-1-338,3 0 0,0-1 0,1 0 0,2 0 1,1 0-1,0-1 295,0-2 1,1 0 0,0 0-1,2-1 1,2 0 0,0-1-238,1 0 1,1 0 0,0 0 0,-11 0-1,0 0 1,0 0 0,1 0 279,-2 0 0,0 0 0,0 0 0,0-1 0,2 1 1,0 0-1,-1 0 0,1 0-54,-3-1 1,0 0 0,1 0 0,-1 0 0,3 0-1,0 0 1,0 0 0,1 0 176,1 0 0,1 0 0,0 0 1,0 0-1,-2 0 0,0 0 1,0 0-1,1 0-81,1 0 0,1 0 1,0 0-1,-1 0 1,1 0-1,-1 0 1,1 0-1,-1 1 43,2-1 1,0 1-1,1 0 1,-1 0 0,1 0-1,-1 0 1,1 0 0,0 1-7,1 0 0,0 0 0,0 0 0,-1 1 1,-2 0-1,-1 1 0,0-1 0,0 1-48,0-1 1,0 1 0,0 0 0,-1 0 0,-1 0 0,-1 1 0,0 0 0,0 0-18,0 0 0,0 0 0,-1 1 0,1 0 0,-1-1 0,-1 1 0,1 1 0,-1-1-32,1 2 0,1-1 0,-1 1 0,-1 0 0,11 3 1,-2 1-1,1 0 51,0 0 0,0 2 0,-1 0 0,-1 0 0,-1 1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5689 5493 19192,'-5'-4'-1639,"1"-1"1,8-1 2621,2 0 0,6 3-315,4-4 0,-1 4-167,4-3 0,-2 3-154,4-3 0,0 4-204,1-1 1,-2 2-90,5 1 1,-4 0-115,1 0 1030,1 0-1102,1 0 1,2 1-497,2 2-72,-2-2 440,6 3 1,-3-3 77,2 2 0,3-2 136,6 2 1,0-3-102,3-3 0,-3-1 239,0-2 1,2-3 20,2 3 1,-2-2 192,2-1 1,-5-1 208,1 1-325,-1 4 281,-2-3 1,-1 6-141,-2-1 1,-2 1-162,-4-1 1,1 2-184,2-2 1,-2 2-79,2 1 1,1 0 3,-1 0 0,4 0-40,0 0 0,0 0-481,-1 0-221,2 0 790,-7 0-255,7 0 161,-3 0 1,4 0 114,-3 0-18,-2 4-20,0-3 0,-2 6 101,4-3 1,-7 2-155,1-3 1,-5 3 288,1-3 0,1 4-346,3 0 0,-3-2 104,0 1 1,0-4 8,3 1 0,2-1 17,4 1 51,-4-2 195,10 4-73,-11-5 13,7 0 1,-3 0 228,5 0 119,-5 4-462,3-3 1,-6 3-83,4-4 323,4 4-275,-3-3 1,5 4 7,-6-2-95,-2-2 78,4 3 1,0-4 56,5 0 0,-1 0 123,-3 0 89,5 0-193,0-4 1,7 2 145,-3-4 294,3 4-341,-7-6 1,2 6 62,-1-5 95,1 5-240,-2-2 1,3 1 107,-5 0-105,0 0-2,-2 3 0,-2 0-105,-2 0-76,-2 0 93,0 0-119,-3 0 128,7 0 0,-4 0-7,3 0-194,1 0 207,-3 0 0,4-1 125,0-2-748,9 2 400,-7-8 1,12 8-1673,-5-2 1039,1 2 842,-20 3 0,1 0 0,24-2 0,-25 2 0,1 1 0,0 0 0,0 1 0,0 0 0,0 1 0,0 1 0</inkml:trace>
  <inkml:trace contextRef="#ctx0" brushRef="#br0">6927 11788 14887,'-9'0'-1792,"4"-5"954,1 0 0,4-1 441,0 0 1,0 3 288,0-3 0,7 2 536,2-2 1,7 1-45,-1-1 0,4-1-88,3 3 1,-2-2-83,5 3 0,0-3-67,3 3 1,0 0 122,0 3 1,3 0 42,0 0 1,6 1-37,-3 2 1,4-1-510,-3 4 1,5-4 97,3 1 0,2-2-144,-2-1 0,3 0 267,-3 0 1,4 0 52,3 0 1,-3-1 2,3-2 0,-3 2-26,0-2-871,4 2 922,-4 1 0,4-3 12,-5 0 1,0 0-202,-3 3 1,4 0 138,0 0 1,-7 0-8,3 0 1,-9 0-10,4 0 0,-2 1-12,4 2 1,-1-2-5,1 2 0,-3 1 66,-3-1 0,2 3-151,-1-2 118,-3 3 31,0-2 1,-5 3-92,-3-2 1,3 3 219,-2-3 0,2-1-137,1 1 0,-1 0 606,-2 0 0,3 1-582,0-4 1,-4 0 404,4-3 0,-2 0-229,2 0 0,0 0-15,0 0 1,-3-3-75,0 0 0,-1-4-18,0 1 0,0 1-9,-2 2 0,-2 6 0,2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5754 15605 21561,'1'-9'-1570,"2"0"2227,3 3 785,3-2 0,4 4-1021,3-2 0,6-2-342,6 5 1,1-3 8,5 3 0,1-3 21,2 3 0,1-1 266,3 4 1,-2 0-424,4 0 1,1 0-163,2 0 0,2 5-438,2 1 0,-5 2 77,5 1 0,-5 0 389,5-3 0,-24-2 0,1-1-41,1-1 0,-1-1 1,25 5 92,-25-4 1,-1 0 0,26 1 71,-3-3 1,-21 0 0,-1 0 54,1 0 1,0 0 0,25-1-6,-25-1 0,0 1 0,22-2 255,-23 0 1,-1 0 0,24 1-19,-24 1 1,1-1 0,24-2-207,-24 2 0,-1 1 0,1-1 0,1 1 29,25 1 0,-26 0 1,2 0-20,0 0 1,0 0-1,-2 1 1,0 1-57,1-1 1,0 1 0,-1 1 0,0 0-13,1-1 1,0-1 0,0 2 0,1 0-14,0-1 1,1 0-1,-3 1 1,-1 0-31,2-1 1,0-1 0,-1 1 0,0-1 44,1-1 1,0 0-1,0 0 1,1 0 5,0 0 1,1 0-1,-2 0 1,0 0-32,0 0 1,0 0 0,0 0 0,-1 0 59,26 0 1,-25 0 0,0 0 28,2 0 1,-1 0 0,-2-1 0,-1-1 64,0 1 0,1-1 0,24-4-111,-1 2 1,-1 0 130,-6 1 0,-2 2-59,-3-2 0,-1 2-196,0 1 0,-1 0 137,-2 0 0,-2 1-649,-8 2 0,-1 0-106,-4 7 1,-2-3-1939,-1 5 2695,-3 3 0,1-1 0,0 5 0</inkml:trace>
  <inkml:trace contextRef="#ctx0" brushRef="#br0">14218 15568 9231,'-14'0'76,"4"0"431,-3 0-155,7 0-353,2 0 0,6 3 216,4 0 1,2 1 63,7-1 0,2-2 39,4 2 1,3 1-69,4 0 0,1 2-186,2-3 0,2 3 53,5-3 0,3 4-458,2 0 1,7-2 391,-24-2 1,1 0-1,0 0 1,1-1 27,-1 1 1,1 0-1,4 1 1,0 0-76,0-3 0,1 1 0,0 0 0,1 0-291,-1 0 0,-1-1 0,2 0 0,0-1 315,0 2 0,1-1 1,1 0-1,0-1 18,0 0 0,0 0 141,-2 0 1,1 0-85,2 2 0,-1 0 0,-1-1 0,0 0-17,0 2 1,1 1 0,0-3-1,0 1 77,-1 1 0,-1 0 1,-1-2-1,1 0-51,-3 0 1,0 1-33,-1 1 1,0-1 69,22-1 1,-1 3-178,-7-4 1,-3 0 144,-13 0 0,0 0-248,-9 0 1,0 1-653,-6 3-573,-5-3 1188,-4 3 1,-4-3-517,0 2 0,-4 2 946,-2 4 0,-7 5 1,-1 0-1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2356 5493 8264,'4'-5'-135,"-2"1"189,4 4 0,0-3-30,4 0 0,0 0 14,2 3 1,3 0-169,3 0 1,1 0 166,0 0 0,2 3-7,1 0 1,5 3 20,1-3 0,0 4-30,3-4 0,-1 3 7,1-3 0,1 3 17,2-3 1,2 0 6,-1-3 1,1 0 47,1 0 0,0-1-2,0-2 0,1 2-136,-1-2 0,0 2 142,0 1 0,1 0-77,-1 0 0,-4 1-4,-2 2 1,-2-1-63,-1 4 0,2 1 92,-2 2 1,2-1-8,-5-2 0,2 2 30,1-5-378,4 4 316,-3-6 1,3 3-9,-4-4 1,4 0-3,2 0 1,-1-1 40,1-2 0,0 1 8,3-4 1,2 3 44,1-4 1,-5 5-35,2-1 0,-4-1 9,1 1 0,-3 0-1,3 3 1,-1 0 6,1 0 0,1-1-59,-4-2 1,5 2-4,-2-2 1,1 2-26,-1 1 0,-1-3-9,-2-1 1,2 0-24,4 1-788,-3 2 834,2-3 1,-3 1-5,4 0 0,0-3 76,1 3 0,-2-4-20,-2 4 1,2-1 4,-2 1 1,3 1 11,0-4 1,0 3-38,0-4 1,0 4 9,1-3 0,0 4-17,2-1 1,-4-1 39,1 1-768,-2 0 733,2-2 1,1 4 9,3-2 0,-5 1-120,4-1 0,-3 2 123,3-2 0,0 2 3,4 1 0,-5-3-57,4 0 0,1-1-118,-1 0 0,3 3 110,0-2 0,0 2 177,-3 1 1,3 0-211,-3 0 43,3 0 0,0 0 67,1 0-60,-5 0 0,4 3 1,-3 1-993,7-1 995,-2 1 1,2-3 11,-3 2 150,-1 2-150,1-4 0,2 6 55,-3-4-39,3 1-7,-7 0 160,5-3-154,-1 7 1,3-6 28,-2 4 61,1-4-89,-5 7 1,3-5-44,1 2-109,3 2 150,-6-3 1,5 2 35,-5-1-232,1-4 192,2 6 0,3-6-44,-1 4 0,1-3-40,-3 0 1,-1-2 104,1-1 0,-1 0-23,1 0 319,-1 0-321,1 0 1,-4 3 32,1 0 255,-1 0-269,0-3 1,-2 0 51,-4 0-336,0 0 295,1 4 0,-2-3-260,-2 2 92,-2 2 1,-4-3-908,0 5 660,0-5 0,-1 6-135,-2-2 0,-3 3 495,-3 0 0,1 2 0,-3 1 0,-2-1 0,-2 1 0</inkml:trace>
  <inkml:trace contextRef="#ctx0" brushRef="#br1">19376 15000 8012,'-24'-6'0,"2"0"331,3 2-146,0-3 0,-1 5 64,-1-4 0,1 3-15,-2-4 0,3 4 29,0-3 0,0 3-21,1-3 0,-1 0 52,1-4 1,-2 1-33,-2 0 0,3-1-1,-3 1 1,2-3-125,2-1 0,-1 0-129,0 0 1,-1 2 161,-5-5 1,1 1 11,-4-4 1,0 0-143,3-3 1,-2 2 69,-1-1 1,5 1-198,1 1 0,-2 0-64,-1-3 1,-2 1-63,-1-4 1,-1 5-26,-2-2 0,-2-2 277,-4-1 0,1-2 61,2 0 0,-1-1 112,4 0 1,-4 3-41,4 0 1,-3 0-111,3-3 1,-1 4 139,1 3 1,2 1-68,-2 1 1,0-2 9,3-1 1,2 0 34,8 4 1,-1-1-18,0 0 1,1-3-194,-1-3 0,4 2-279,-1 1 0,5 3 159,-2 0 1,3-3 277,1 1 1,0-5 297,3 1 0,-1 1-147,4-1 1,-3-2-203,3-1 0,-1-2-22,4 6 0,0-6-126,0-1 0,0-4 43,0 4 1,1-1-152,3 1 0,0-2 93,2-4 0,2 0 68,-2-1 1,0 4-138,0 0 0,-3 0 81,3-3 0,-3-4-91,3 1 0,0 0 94,0 3-797,2 3 824,-7-2 0,7 4 5,-1-2 0,-2-1-18,1 4 0,-3 0 6,3 3 0,-4-4 3,1-2 0,-1 2 106,2 0 1,-2 2-37,4-1 1,-3 2 14,3-2 1,0 1-82,4-1 0,-1 1 4,0-4 0,1 1-40,-1-1 1,1-2-153,3 2 1,-2-4-4,5-2-817,-1 2 1001,0 1 0,1 3 96,-3 3 0,2 1-18,-2-4 1,2 6 138,-3-3 1,1 4-112,-4-4 0,4 1 199,-1-1 1,4 2-105,-4-2 0,4 5-6,0 2 0,0-2-142,2-5 1,-1 2 87,4-2 1,-1 1-161,-1-1 0,3 1 10,3-4 0,-2 3 20,-1-4 1,1 5 36,-2-1 1,5 1-16,-1-1 0,-2 5 44,-2-1 0,2 2 5,-1 0 1,4-3 28,-1 0 1,1 0-46,2-3 0,0-1-336,0 1 360,0-4 20,4 2 0,-2-2-194,4 1 1,0 1 233,0-1 0,2-2 5,-2 2 1,-1 2-55,1 1 1,-3-1 16,3 1 1,2-4-30,4 4 0,-4-3 22,5 3 1,-5 0-113,4 3 0,0 0 24,-2 0 1,1 0-12,-5 0 1,3 4-14,4-1 0,0 1-16,3-1 0,-2-1 57,-2 5 0,2-2-22,1 1 1,2 2 21,-5-1 0,4 0-10,0-1 1,-2 3 161,2-3 0,-2-1-81,2 1 1,-3-2 153,-4 2 0,1-3-141,-1 3 1,4-2 9,3 2 1,-2 0-40,1 3 0,0 4 12,0-1 0,2 1-97,-5-4 1,1 5 103,-4 1 0,1 6 278,2 1 0,-2 4-368,-1-1 1,-4 2-102,-5 1 0,3 0 129,0 0 0,0 0 3,-3 0 1,1 0-2,2 0 1,-1 3-2,4 0 1,0 3 20,3-3 0,-2 4-29,-1 0 1,-1 1 9,1 1 0,2-3-20,-2 1 0,-2 0-4,-1 5 1,-1-1 17,1 1 1,2 2-5,1-2 0,-2 3 21,-4-2 1,1 3 2,2 0 0,-2 2 50,2 0 0,-2 1-62,-1-1 0,4 2 4,2 2-789,-2-3 812,4 4 1,-6 0 3,4 2 1,-3 0 387,3 3 1,-4-6-377,1 6 1,2-1-5,-2 4 1,1-1 2,-1 4 1,-1-3-123,4 4-593,-4-5 693,2 6 0,0-6-152,2 4 1,-3-3-3,-3 3 0,0-3 112,-3 3 1,-1 0 9,0 4 0,0-4-9,1 0 1,-2 1 27,-5 5 0,2 0 13,2 3 1,-4 0 112,1 0 1,-1 6-76,-6-3 1,5 4 105,-2 0 1,2-3-58,-2 3 1,-6-25 0,0 0-94,6 25 0,-7-23 0,-1 0 1,1-1 0,-1 1 0,8 23 5,0 0 0,0-1-32,-3 0 0,-1 0-14,-5-23 1,0 1 0,3 24-25,-6-24 0,0-1 67,6 25-21,-8 0 0,4 0-59,-3-23 1,-1 0 0,0 24 51,2-2 0,-2 0 1,-1 0 1,-1-23-1,-1 0 3,1-1 0,-1 0-37,-2 2 0,1-1 32,2 25 1,-3-23 0,-1 0 14,2-1 0,0 0 1,1 2-1,-1 0 3,0-2 1,0 0 0,0 1 0,0 0 14,-2-3 0,0 0 0,1 1 1,-1 0-21,0-1 0,1 1 0,-1 1 1,0 1 2,1-3 0,-1 1 0,1 0 0,-1-1-40,-4 24 0,-1-2-46,1 1 1,-4 1 50,1-3 0,-1 1-8,0-4 0,2-2 4,-5 1 0,2 0-3,-2 0 1,-1 2 139,1-5 1,0 2-127,0-2 0,-1 1 262,1 3-243,-2-3-16,4-4 0,-4 1 5,3-1 0,-3 3-1,0 1 0,-1-2-3,0-5 0,1 2-36,-1-2 0,0 3-27,-3 0 1,2-4 66,-2-2 0,0-2 575,0-1 0,-4 0-527,1 0 1,1 0-63,0 0-327,3-5 347,-6 4 1,6-4-46,-4 2 0,4 1 269,-4-5 1,3 4-265,-3-3 0,1 3-130,-4-3 1,0-1 178,0-2 1,-1-1-88,-2 1-405,-2 4 456,-5-3 0,4 2 12,0-3 0,1 0-21,-1-1 1,-4 1 2,3-1 0,-3-2 1,4-1 1,-2 1 51,-1 3 0,-1-4-31,1 1 1,3-5 28,0 1 0,0 2-45,-4-2 39,1 5-20,0-7 1,0 4-39,-1-5 0,0 3 0,-2 1 0,2 0-6,-3 0 0,3-3-124,1 2 1,-4-1 110,1-2 0,0 0-9,2 1 0,1-4 97,0 0 0,2-3-86,-2 3 1,5-4 134,-2 2 0,1-2-41,2 1 0,-4-2 20,1 2 1,-2-1 29,-2 1 0,2-2 13,2 2 0,-3-2-72,0-1 1,2 0-9,-2 0 1,3 0-141,0 0 0,-2 0 147,2 0-202,-3-4 187,4-1-4,-3 0-14,7-4 0,-7 4-21,2-4 1,2 0 46,1-1 1,2 1 18,1 0 0,-1-4 119,-2 1 0,2-1-87,-2 4 0,-1 0-151,1 0 0,-1-4-50,1 1 1,5-2-265,-2 2 1,5 2 617,-2-3 1,4 3-697,0 0 1,-1 1-289,3 0 0,-1 0 770,4-1 0,-1 1 0,-2 0 0</inkml:trace>
  <inkml:trace contextRef="#ctx0" brushRef="#br1">23091 11443 8432,'-15'-4'0,"2"3"-477,4-2 0,-4-2 365,1-2 1,-2 2 233,2-1 0,2 0-41,-3-4 0,0 0 14,0-2 0,-3 1 32,0-1 1,3-1-46,0 0 0,3-2-75,1 2 0,3-3 112,-1 0 0,5 3-3,-1 0 1,4 0 36,5 0 1,2 1-13,7 3 0,1-1-16,2 1 0,4 1 29,0 2 1,4-2-7,-2 5 0,0 0-24,1 3 0,-3 1-133,3 2 0,-2 0-16,2 7 0,-2-2-110,-4 7 0,2-2 75,1 2 1,-1 1-149,-6 3 1,-1-1 179,-5 1 1,-4-2-47,-2-1 1,-2 4 122,-1-5 1,-2 5-93,-4-5 1,-4 3 85,-9 0 0,-3 0 2,1-2 0,-5-3 12,1-4 1,1 1-2,-1-1 0,2-1 2,-2-2 0,2-1-18,4-5 0,1 0 4,-1 0 0,2-8-60,1-1 0,3-7 44,3 1 0,1-3-158,0 0 0,3-1 125,3 0 1,2 1-12,1-1 1,0 1 1,0-1 210,0 0-100,9 5 1,-3-3-44,6 5 1,3 0 15,0 2 1,3 2 87,0 2 1,1 2-57,0 4 1,-2 0-119,-1 0 0,1 4 14,-1 2 0,-3 2-20,0 2 1,0 3 31,0 2 1,-2 0-26,-5 0 0,-1 0-23,-2 0 1,-2 3-1,3-2 0,-4-2 113,-4 2 1,-2-5-77,-6 1 0,1 0 198,-5 0 0,1-5-38,0 3 1,-3-7-42,3 0 1,0-2-74,0-1 1,3 0 3,0 0 0,2-5-21,0-5 1,1 0-158,0-5 1,4 2-58,2-2 0,1 0 50,2 0 0,2-3-7,1 3 1,2 1 146,4 2 0,1 0 129,3 0 1,-2 5-106,5-3 0,-1 4 24,4 0 1,0 2 12,-1 4 0,-2 0 161,-1 0 1,0 4-130,0 2 1,-2 2-17,-7 2 1,1-1 124,-4 0 0,0 2-63,-3 1 1,-5-2-38,-4 3 1,-2-3-62,-4 0 0,3-1-6,-4 0 0,1-4-144,0-2 0,-2 2-290,5-2 1,-4 0-469,4-3 1,0 0 391,2 0 1,4-1 471,0-2 0,0-7 0,-4-4 0</inkml:trace>
  <inkml:trace contextRef="#ctx0" brushRef="#br1">23854 10931 8478,'-4'9'-1166,"3"1"1020,-7 3 0,7 1 647,-2 5 0,2 1-135,1 1 0,0 0-236,0 4 0,0 3-53,0 3 1,0 0-260,0-3 1,0 0 8,0 0 1,0-3-267,0-1 0,0-4-524,0-1 963,0-1 0,0-7 0,0 2 0</inkml:trace>
  <inkml:trace contextRef="#ctx0" brushRef="#br1">23808 10856 8292,'-5'-14'84,"1"-3"150,4 5 0,1 1 77,2 4 0,6 0-1,6 4 1,0 0-120,1 3 1,-1 1 15,4 2 1,-1 3-150,1 7 1,-5-2-10,-1 5 0,-3-1-24,-1 4 1,0 2 24,-3 1 1,-2 1-321,-4-1 0,-1-3 44,-2 3 0,-3-2-39,-7-2 0,0 0-4,-3-3 1,-1 2 149,1-5 0,-1-2-64,-2-4 0,5-4 114,1 1 1,3-2-10,0-1 1,5-4 5,2-2 0,2-6 9,1 0 1,2-1 42,4 0 0,1 3 131,5-3 0,3 3 130,0 1 1,3 4-80,0 1 0,1 3 46,0 1 1,-1 2-40,1 5 1,-1 1-27,1 11 1,-1-2-11,-3 8 0,-2-1 12,-7 1 1,-3 2 32,-6-3-278,-2-1 177,-9 4 0,3-7-419,-5 1 0,1-5 179,-4-4 1,0-1-227,1-2 0,0-1 389,3-2 0,-3 3 0,4-4 0</inkml:trace>
  <inkml:trace contextRef="#ctx0" brushRef="#br1">23305 13063 8446,'-12'0'-796,"-1"0"1,-2 3 1108,2 0 1,0 1 116,0 0 0,2-3 77,-4 2 1,-1-1-214,-3 1 1,1-2 28,-1 2 0,1-3-117,-1-3 1,1 1-187,3-4 1,1-1 23,5-2 1,0-3 126,-1-1 0,5-3-307,2 0 0,6 2-17,3-2 1,4 1-24,2-4 0,0 5 124,3 1 1,1 4-79,2 3 1,1-2 104,-1 5 1,1 0-4,0 3 1,-4 1 25,1 2 0,-1 4-4,4 5 1,-4-1 135,1 5 0,-5-1-47,2 4 0,-3 1 13,-1 1 1,-3-1-8,-3 2 0,-2-3 135,-1 0 0,-5-1-100,-5-3 1,0-1 17,-6-5 1,1-1-39,-4-2 0,1 2 1,-1-5 1,1 0-75,3-3 0,-2-4 4,5-2 0,-1-7-172,4-2 1,1-1 113,2-3 0,2 3-199,4-6 1,0 4 189,0 2 1,3-1-22,0 5 0,4 0 30,-1 2 0,6 4-24,0 0 1,0 4 111,-2-1 1,2 2-115,1 1 169,-1 4-124,-3-3 1,1 7 81,-1-2 1,-1 3 9,-2 0 1,2 0 1,-5 1 0,0-4 13,-3 0 0,-1 0 180,-2 4 1,-2-2-128,-5-2 0,1-1-179,0-2 1,-4-2-129,1 2 0,-1-2-354,4-1 1,0-3-137,-1 0 0,2-4-1360,2 1 2001,2-7 0,0-1 0,-2-5 0</inkml:trace>
  <inkml:trace contextRef="#ctx0" brushRef="#br1">24143 12989 8290,'-9'-10'609,"-1"1"1,1 0-146,0-1 1,3 4-436,-1 0 72,-3 4-90,-4-6 0,-5 7 30,0-3 1,-3 8 93,-3 2 1,-2 6-220,-1 4 1,0 2 151,0 4 1,1 2 52,2 4 0,6 0-170,3 0-552,9 0 525,-1-5 1,13 3-116,4-4 0,6 2-168,6-6 1,4 2-183,6-8 0,5 1 541,5-4 0,2-2 0,0 1 0,2-1 0,4-1 0</inkml:trace>
  <inkml:trace contextRef="#ctx0" brushRef="#br1">22365 14814 8537,'-10'5'-699,"1"-2"1,0-1 875,-1 1 0,1-2 703,0 2 0,-1-2-404,1-1 0,0 0-132,0 0 0,-2 0-165,-1 0 0,1 0 16,-1 0 0,5-4-103,1-2 1,0-3-22,0-4 0,2 2-290,4-5 1,0 4 240,0-4-677,4 1 447,1-4 1,8 4-166,-1-1 1,2 5 141,-2-2 0,2 7 125,1 3 0,0 2 73,-3 1 1,-2 1 7,3 2 1,-2 5 63,1 5 0,-4 3 212,1 0 0,-3 2-94,0 4 0,-1-2 94,-5 2 0,0 0 7,0 0 0,-5-3-27,-1-4 0,-3 0 25,-3 0 1,0-2-96,-3-7 1,2 1 5,-2-4 1,2 0-71,-2-3 0,3-4-93,0-2 1,2-6 7,0-4 1,2-2-251,2 0 1,2-2-180,4-2 1,0 3 205,0-3 0,0 2-19,0 2 1,4 3 95,2 3 1,3 2 34,4 0 1,-2 2 19,5 2 0,-4 2 170,4 4 0,-4 1-202,4 2 286,-5 2-72,2 0 1,-3 6 112,-1-1 1,-4 1-114,-2-2 1,1 4 256,-1-1 1,-3 1 156,-3-4-215,-8-4-105,5 3 0,-9-3-92,3 1 1,1-2 11,-5-4 0,4 0-250,-4 0 1,5-1-501,-2-2 0,7-2-1779,3-5 2412,2 1 0,1-4 0,0-2 0</inkml:trace>
  <inkml:trace contextRef="#ctx0" brushRef="#br1">22867 15046 8287,'-14'22'-520,"2"0"1,2 1 1656,4-2-441,-2 3-280,7 8 0,-7 0 44,5 2 1,-3 2-314,3-5 0,-3 4-243,3-1 1,0-2-919,3-1 1,0-2 587,0-1 1,0-1 425,0-2 0,4-3 0,1-3 0</inkml:trace>
  <inkml:trace contextRef="#ctx0" brushRef="#br1">22691 15046 8287,'5'-19'769,"-2"-3"0,2 3-592,1 1 1,7 4-178,2 8 0,6-1-136,1 4 145,3 0 53,-1 3 0,4 5 126,0 4 0,1 1-132,2 6 1,-2 1 11,2 4 0,1 3-202,-1 4 1,0 1 119,-3 2 0,-1-1-7,-2 4 1,-5-1-173,-5 1 0,-7 3 203,2-3 1,-8-2 31,-2-1 1,-9-3 75,-6-3 0,-7 1-137,-3-1 1,-2-3 502,0-3 0,-2-2-59,-2-4 1,2-1 74,-2-3 0,2-3-534,1-3 0,4-2 166,2-1 1,2-5-298,2-5 0,4 0-199,5-6 0,4 1-550,5-4 1,0 4 913,0-1 0,4 1 0,1-4 0</inkml:trace>
  <inkml:trace contextRef="#ctx0" brushRef="#br1">20288 15391 8437,'-18'0'-13,"-3"3"3,2 0 71,3 0 130,7-3 240,-1 0-172,1-4 0,4-1-365,2-4 0,3-2-16,3-1 1,2 1-101,4-1 1,2-1 151,1 0 1,1 1-135,3 2 1,2 2 158,-3 2 1,2 2-106,-2 4 1,3 0 316,-3 0-231,3 0 39,-4 4 0,3 4 207,-5 5 1,1 2-39,-4-2 1,-1 3 107,-2 0 1,-1 1-106,-5 2 0,0-1 208,0 1 0,-5 0-188,-1-1 0,-6-3 128,-4-3 0,-1-1-80,-2-2 1,4-1-34,-1-2 0,1-2-185,-4-4 0,3-1 19,1-2 0,4-3-152,-2-6 0,3-3-4,0-3 0,5-4-246,2 0 0,2-1 156,1 2 1,4 1-57,3-2 0,2 3 108,3 0 1,0 5 29,3 1 1,1 7 234,2 3 0,-2 2 18,-1 1 1,0 1 186,0 2 0,-1 3-129,-5 7 0,0-2 170,1 4 1,-5 1-144,-2 3 0,-2-4 106,-1 1 1,-4-4 228,-2 4-59,-3-5-354,-4 2 0,2-3-78,-5-1 1,1-4-177,-4-2 0,3-2-346,1-1 1,3 0-225,0 0 1,3-7 711,3-2 0,-3-7 0,4 2 0</inkml:trace>
  <inkml:trace contextRef="#ctx0" brushRef="#br1">19888 15912 8241,'0'10'268,"0"-1"0,0 4-7,0 3 1,-1 2 60,-2 4 0,-1 6 141,-3 6 1,-1 7-162,2 2 1,-1 3-329,1 0 1,-2-3 200,5-3 1,0-6-120,3-3 1,4-3-82,2-3 0,3-6 40,0-3 0,3-8-208,1 2 0,2-4 70,-2 0 0,3-2-25,0-4 0,-1 0 88,4 0 0,-2 0 259,4 0 0,2-1-223,-1-2 0,3 1 28,-4-4 1,4 4-206,-3-1 1,-3 2 126,-4 1 0,0 0-221,0 0 1,2 0-70,-5 0 0,1 3-95,0 0 1,-5 3 137,5-3 0,-9 1-439,2-1 760,0-2 0,-5 8 0,3-4 0</inkml:trace>
  <inkml:trace contextRef="#ctx0" brushRef="#br1">19860 15931 8221,'5'0'-475,"0"-3"674,-2 0 1,3 0 349,3 3 0,1 0-128,3 0 1,1 0-176,5 0 1,3 0-256,-1 0 0,4 3-65,-3 0 1,3 4-85,-4-1 1,4 2-145,-3 2 0,-3-4-1058,-4 0 1360,-4 0 0,3 4 0,-5-1 0</inkml:trace>
  <inkml:trace contextRef="#ctx0" brushRef="#br1">19907 16154 8363,'-10'0'621,"5"0"0,6 0-178,8 0 0,8 0 286,5 0 1,7 0-334,-1 0 1,5 0-305,-2 0 0,3-1-923,-3-2 0,0 2 272,-3-2 433,4 2 0,-7 1 0,2 0 0</inkml:trace>
  <inkml:trace contextRef="#ctx0" brushRef="#br1">21908 9693 8555,'0'-10'0,"-1"5"-262,-2 2 1,1 3 313,-4 3 1,-1 4 514,-6 9 1,2 0-275,-5 9 1,-2 0 84,-4 3 1,-1 1-71,2 2-1399,1-2 1073,1 3 0,3-8-241,3-2 1,2-4 258,5-2 0,2 1 0,4-2 0</inkml:trace>
  <inkml:trace contextRef="#ctx0" brushRef="#br0">22467 10028 13467,'-9'4'-151,"-1"1"358,1 4 1379,4 1-1105,-3 3 0,3 0 21,-5 5 0,2 0-160,2 7 0,-3-4-282,3 4 1,-1-1 172,1 1 0,-1-2 6,3-5 1,0-2-381,1-1-1025,2-3 1108,-3 1 0,4-4 0,0 1 1</inkml:trace>
  <inkml:trace contextRef="#ctx0" brushRef="#br1">22672 8938 8376,'-6'0'190,"0"0"1,3 5-85,0 1 0,-2 4 303,-1 6 110,2-1-226,-4 16 1,-1-2-140,-3 8 0,-2 4-120,2-1 1,2 6-170,-3 0 1,0-2-14,0 2 0,2-7 10,5-1 1,-1-4-219,3-3 0,1-6-812,3 0 1168,0-9 0,0 2 0,0-4 0</inkml:trace>
  <inkml:trace contextRef="#ctx0" brushRef="#br0">22979 9190 10111,'4'-10'114,"-3"1"-143,2 0 0,-2 3-20,-1-1 1024,5 5 1,-5-2-323,0 4 1,-8 1-513,-4 2 0,-8 0-60,2 7 0,-7-3 6,0 5 1,-2-1 12,-1-2 1,0 0-301,0 1 0,5-4 100,1 0 1,0-4-93,3 1 0,0-2 337,6-1 1,4 0-125,3 0 395,4 0-296,-2-4-253,4 3 1,4-2 294,2 6 0,2 2 64,2 5 0,2 0-52,0 2 0,5 3 165,-1 4 0,1 0-312,2 3 1,-1-2 93,1 1 1,3 2-486,-1-1 0,1 0 33,-3-4 1,-1 1-113,1-1 1,0 0 238,-1-3 208,1-1 0,-1-1 0,1 2 0</inkml:trace>
  <inkml:trace contextRef="#ctx0" brushRef="#br1">22914 9888 8372,'0'-10'242,"0"-3"1,4 3 451,2-2 0,4 2-111,2 4 0,3 3-154,3 6 0,4 3-24,0 7 1,-1 2-142,-2 7 0,0 2-1,-1 4 1,0 0-15,-3 0 1,5 6-129,-4 0 0,3 4-157,-3-4 0,2 2 79,4 2 0,-2-3-263,1-4 1,-1 0 154,-1-6 1,-2-2-87,-1-2 1,-3 1 57,-3-3 0,-5 0-43,-2-6 0,-2-1 105,-1-3 1,-4 1-19,-2-1 1,-3-1 72,0-1 1,0 0-903,-1-4 390,-3 4 1,3-6-1254,-3 2-523,7-2 2264,2-1 0,4-4 0,0-1 0</inkml:trace>
  <inkml:trace contextRef="#ctx0" brushRef="#br1">23491 10195 8234,'-4'-9'651,"-1"4"1,0 2-609,2 6 1,2 6 238,1 7 0,0 2 431,0 4 1,0-1-275,0 4 0,0 0-151,0 6 0,-3-2-294,-1 2 0,1 1 145,3-5 1,-3 3-69,0-5 0,-3-2 42,3-1 0,-3-7 163,3-2-101,-5-3 0,3-5 522,-4-2-571,-1-2 1,1-5 25,0-2 1,-3-2-294,3-2 0,-5 0 120,4-2 0,-1 0-748,2-3 1,-4 0 85,1 0 0,-2-3 683,2 3 0,2-3 0,-4-1 0</inkml:trace>
  <inkml:trace contextRef="#ctx0" brushRef="#br1">23296 11778 8520,'5'4'429,"-2"4"609,-2 3-838,-1 3 0,1 6 329,2 2 0,-2 3-142,2 6 1,3-5-102,0 2 1,5-7-34,2 1 1,3-8-33,0-4 0,5-5-209,4-5 1,3-5 202,3-5 0,-1-7-1040,4-8 0,-3 1-345,3-1 1,-3 2 1169,4-2 0,-1-2 0,3 3 0</inkml:trace>
  <inkml:trace contextRef="#ctx0" brushRef="#br1">23296 13463 8243,'-15'7'44,"3"-1"0,3 1 80,2 6 1,3-2 505,4 4 0,4 1-197,3 3 1,2-1 110,3 1 0,3-4-193,3 1 1,1-5-303,0 2 1,2-7 128,1-3 0,5-2-136,1-1 1,1-2-228,5-4 0,1-5-623,6-7 0,-3-2 443,2-2 1,3-1 0,-1-5 0</inkml:trace>
  <inkml:trace contextRef="#ctx0" brushRef="#br1">22840 15838 8441,'-7'6'127,"1"0"1,4 5 321,-1 4 0,2 4-88,1 2 0,0 4 169,0 6 1,4 1-215,2 2 0,3 2-46,0-5 1,4-1 177,3-6 1,6-3-76,2-8 0,5-7 61,5-12 0,9-11-605,-17 3 1,1-3 0,3-2 0,2-1 170,0-6 0,1-1 1,4-1-1,1-1-587,1-3 1,0-1 0,-12 10 0,1 0 0,0 1 586,1-1 0,0 0 0,0 0 0,-1 0 0,1 0 0,0 0 0,0 0 0,1 1 0</inkml:trace>
  <inkml:trace contextRef="#ctx0" brushRef="#br2">23808 12616 11553,'-9'0'1078,"3"4"-940,3 3 0,4 6-217,6 6 0,7 9 263,11 9 1,-10-15-1,1 1-483,1 3 1,0 1 0,3 3 0,0 0 497,2 2 1,0 1-1,2 4 1,1 1-350,2 3 1,-1 2 0,1-2 0,-1 0 187,-1 1 1,0 0 0,-3-4 0,-1-1-116,-5-4 0,-1-1 0,0-2 0,0-1-135,-4-4 0,0-1 1,10 24 125,-6-11 0,-2-6 157,-3-9 0,-4 1-128,0-2 0,-4-3-271,1-6 1,-2-1 327,-1-2 0,0 0 0</inkml:trace>
  <inkml:trace contextRef="#ctx0" brushRef="#br2">24543 12747 16699,'-28'-4'-292,"1"1"1,4 2 326,4 8 3241,5 3-1638,0 13 0,-4 6-546,-7 8 0,11-15 0,-1 1-736,-2 3 1,0 1 0,-2 2 0,-2 1-101,-3 1 0,-1 0 0,-5 4 0,0-1-208,-4 4 1,-1-1-1,3-2 1,0 0 173,1 1 1,0 0 0,4-3 0,1 0-224,2-2 1,2 0 0,2-1 0,2 0-1639,1-2 1,3 0 1638,-3 19 0,-1-1 0,9-9 0,-4 0 0</inkml:trace>
  <inkml:trace contextRef="#ctx0" brushRef="#br3">22253 10521 8567,'0'5'-937,"0"0"1270,0-1-70,0-3-262,0 7 135,-4-7 0,3 4-50,-2-2 0,1-1 22,-2 5 0,2-1 0,-4 3 0,1 0 31,-1 1 0,-2 2-21,1 1 0,-1 3 5,-1 0 1,3 1-5,-1 2 0,1-1-61,-3 1 0,3 0 70,-1-1 0,1 1-169,-3 0 1,3-1 26,-1 1 1,1-1-86,-3 1 1,0 0 112,-1-1 1,1 1-27,0 0 0,-1-1 47,1 1 1,0-3-4,-1 3 1,1-6-28,0 6 1,1-3 21,1-1 0,-1 3-17,2-3 0,-2 3-12,-2 0 1,4-2-4,0-1 1,0 1-8,-4 3 1,4-2-14,0-1 0,3 1 10,-3-1 1,0-2-6,0 2 1,-2-1 13,2 4 1,1-4-2,-2 1 0,1-2 118,-3 2 1,3 1-97,-1-5 1,2 4 8,-1 0 0,-2 1-32,2-2 1,0 3 2,0-3 0,0 0-40,-3 0 0,2 0-12,1 0 1,1 3 22,-1-3 0,-1 0 20,4 0 0,-4 0-24,4 0 1,-3 3 32,3-3 1,-1 0 1,1 0 0,1 1 8,-5 3 1,2-4 6,-1 1 1,-5-1 41,1 4 1,-2 2 14,0 1 1,1 0-54,-1-3 0,-2 2 8,2 1 1,-5 4-38,2-1 0,0 2 24,0 0 1,2 1-1,-2 0 1,0 3 10,0 0 100,1 0-111,1 2 1,0-3 14,-3 4 0,-1-3 2,5 3 1,-4-4-26,0 1 1,2 1 28,-2-1 0,0 4-5,-2-1 0,2-2 28,1-1 0,0 1-9,0 0 1,-2 2-6,5-3 1,-4 0 6,4-3 0,-1 0-30,4 0 0,-1-1-2,-3 1 1,3 3-51,-2 0 1,-3 2 67,0-2 1,0-2-167,0 2-745,-1 2 865,-2-4 1,-1 3 3,0-4 0,2 0 18,1 0 1,0-2 11,3-1 0,0 2-20,0-2 1,3 1 2,-2-1 1,4 1-27,2-5 0,0 4 28,-3-3 1,0 3 360,3-4 0,1 2-380,2-1 0,1-1-1,-4 3 0,4-3 8,-2 1 0,0 1 1,1-2 0,-1 2-5,1-1 1,1-2 3,-4 5 1,3-4 23,-4 1 0,4-3-22,-3 0 0,3 0 17,-3-1 0,3 1-12,-4-1 0,2 2-1,-1 2 1,-1-4-2,4 1 0,-4 0 0,4-4 0,-4 6 28,1 1 1,1-1 2,-1-2 1,2 0-31,-2-1 1,3 1 6,-3-1 1,3 0 57,-3-2 1,3 1-51,-4-1 0,4 1 4,-3 2 1,1-2-4,-1-1 1,-3 2-3,3-3 1,1 2-9,-1-2 1,3-1-7,-4-5 1,4 0-60,-3 1 1,4-1 61,-1 0 1,-1 0-16,1 1 0,0-4 7,3 0 1,0 0 1,0 4 0,0-1-18,0 0 1,0 1-2,0-1 1,-4 0-34,1 1 0,0-1-5,3 0 0,-3 1 20,0-1 1,-3 0 14,3 0 0,-4 1-146,0-1 0,2 0 1,-1 1 0,1-1-195,-1 0 0,-2 1 145,5-1 1,-3 0-108,3 1 0,0-1 77,3 0-741,-4-4 990,3 4 0,-4-4 0,5 4 0</inkml:trace>
  <inkml:trace contextRef="#ctx0" brushRef="#br3">20391 14525 8585,'-10'-9'0,"4"2"-137,0 1 0,4 4 351,-2-2 0,4 9 257,0 4 0,0 6-114,0 7 0,0 1 17,0 5 0,1 1-94,2 2 0,1 3-1,2 3 1,2 0-70,-5 0 0,4-4 12,-1-2 0,2-3-206,2-3 1,-4-3 76,0-7 0,0-5 142,4-7 1,-4-2-162,0-1 1,0 0-5,4 0 0,0-4 99,2-2 0,3-4 165,3-2 0,2-3-361,2-3 1,2-1-268,4 0 0,4 1-847,2-1 0,2 1-974,1-1 2115,0 4 0,1-2 0,1 1 0,2 1 0,3 2 0,-1 5 0</inkml:trace>
  <inkml:trace contextRef="#ctx0" brushRef="#br2">19478 16787 10175,'-5'-9'516,"6"1"45,8 2 0,6 2-41,7 4 1,3 0 92,6 0 0,3 0-139,6 0 1,6 0-1934,3 0 1642,-20 2 1,0 0-43,-1-2 0,1 1 181,1 1 1,1 0-236,1-2 1,0 0 0,-2 0 0,0 1 115,1 0 1,0 1-190,-1-2 0,0 1 43,1 1 0,-2 0 0,22 1 368,-4 0-1181,-5 5 629,-17-7 1,5 6-1076,-8-4 552,-5 4 366,-3-6 0,-10 3 851,-4-4 0,-9 0-655,-6 0 1,-7 3 177,-3 1 0,-6-1-248,-3-3 1,-2 0 13,-1 0 1,-5 0-174,-1 0 0,-4 0 14,-2 0 1,0 0-181,-4 0 1,5 0 746,-2 0-1468,2-4 1244,-2 3 0,7-5 221,3 3 1,7 1-194,8-4 1,3 3 158,7-3 1,5 3 130,7-4 58,2 5 53,1-2 1,6 4-500,3 0 1118,4 0-985,6 0 1,5 1 338,4 2-319,4-2-146,9 8 0,-2-7 246,5 4 0,0-1-47,6 1 0,2 3-316,-25-6 1,2 0 0,-1-1 0,-1 1 149,1 0 1,0 0 0,1 0 0,0 0-77,-1 2 0,0 0 1,1-1-1,-1 0-120,22 2 310,-9 2-70,-5-7 1,-12 4-522,-2-5 0,-7 0-902,-2 0-635,-7 0 2052,-2 4 0,-4 1 0,0 4 0</inkml:trace>
  <inkml:trace contextRef="#ctx0" brushRef="#br3">15409 17020 8277,'-9'5'-223,"1"0"-557,2-1 654,-3 1 1,7 4 612,-4 0 0,4 5 18,-1 1 0,2 4-191,1 3 0,0 6-164,0 6 1,0 3-161,0 3 0,0 0-25,0 3 1,0-2 32,0 2 0,0-4-240,0 2 1,1-8 112,2-5 1,-1-1-317,4-6 0,-4 0-446,1-5-122,-1-3 1013,-2-8 0,0 3 0,0-2 0</inkml:trace>
  <inkml:trace contextRef="#ctx0" brushRef="#br3">15288 17169 8277,'0'-18'0,"5"-1"23,1 0 0,5 3 105,2 3 0,3 2-11,0 8 1,2 0 29,4 3 1,-2 5-50,1 4 0,2 5-51,-1 4 1,0 2-169,-4 2 0,1 0 142,-1 3 1,-3 2-164,-3-2 0,-4 1 160,-2-1 1,-4 2-45,1-3 0,-7-1 48,-5-1 0,-3 1-42,-7-2 0,2 1 132,-8-3 0,3-1-163,-2 1 1,0-1-118,-1-3 0,0 2 30,6-5 1,0 4-252,6-4 0,4-3-102,3-2 491,4-5 0,6-2 0,6-6 0</inkml:trace>
  <inkml:trace contextRef="#ctx0" brushRef="#br3">15707 17346 8114,'-8'1'224,"2"2"0,2 3 32,4 7 0,0-1 16,0 7 0,0-2-79,0 8 1,1-3-175,2 3 1,2-1 233,4 1 1,4 0-1,-1-3 1,1-3-982,-4-4 1,0-6 316,1 0 1,-1-6 153,0 0 1,1-2 23,-1-1-70,-4-4 103,3-5 1,-7-3 64,2-3 0,2-1-94,-2-2 1,0-1-29,-3 0 0,3 1 257,0-1 0,0 2 0,-3 1 0,0 3 0,0 3 132,0 1 86,0 4 215,0 1 79,0 12 0,0 1-269,0 7 0,0 1 57,0-1 0,3 2-302,0 4 0,5-5 166,-2 1 1,-1-1-859,1 2 361,4-5 188,1 4-923,2-8 1068,-3 3 0,3-3 0,1-1 0</inkml:trace>
  <inkml:trace contextRef="#ctx0" brushRef="#br3">16005 17383 8431,'6'0'-971,"-2"0"575,-4 4 1238,0-2-537,0 6 0,3-3-70,0 4 0,0 5-128,-3 1 1,3 7 84,0 3 1,0-1 210,-3 0 0,0 0-386,0 1-117,0 2 207,0-12 1,0 6-183,0-8-71,0-5 317,0-4-178,0-4-239,0-8 148,0 2 0,4-12-167,3 2 1,2-1-267,3-2 1,-1 4-200,1-1 0,2 2 270,-2-2 0,3 3 460,-2 3 0,0 4 0,0 0 0,1 0 0,5-4 0</inkml:trace>
  <inkml:trace contextRef="#ctx0" brushRef="#br3">16266 17495 8431,'15'0'0,"-3"0"0,-2-3-490,0 0 494,-1-4 666,0 1-144,-4-3 193,4 0-263,-8 4 1,2-3-227,-6 5 1,1 0-1,-5 3 1,0 0 173,-5 0-380,1 4 72,-2 6 0,1 0-127,-1 2 1,2 2 64,5-2 1,-2 5 137,5-2 0,-3 0-440,3 0 1,0-3-403,3 0 1,1 2 302,2-2 0,0-3-94,6-2 1,-1-5 144,4 1 0,-1-2-67,2-1 0,0-4-88,3-3 0,-2-2 167,-1-3 1,-3 1 111,2-1 1,-4 2 191,-2 0 0,-3 1 0,3 0 0,-4 2 0,1 1 0,-2 4 0,-2-2 268,-2 4 1,1 4 386,-4 2 1,3 3-380,-3 0 0,4 3-74,-1 1 1,1 3-739,2 0 0,2-2 536,1 2 0,2 4 0,4 3 0</inkml:trace>
  <inkml:trace contextRef="#ctx0" brushRef="#br3">16694 17197 8543,'-5'-4'493,"-3"3"1,7-1-465,-2 8 0,-1 1 156,1 9 1,-4 4 32,4 4 1,-1 3-314,1 1 1,1 4 108,-4 2 0,4 3-65,-1 0 1,-2 2 77,2-2 1,0-2-83,3-11 1,-1-1 93,-2-4-206,2-5 216,-3-4 70,4-6 1,0-5-5,0-2 0,0 0-231,0-3 0,0-1 108,0-5 1,0 0-139,0-3 0,4 0-90,2 0 0,2-2-230,2 5 1,-1-1 104,0 4 1,-2 0-14,-1-1 0,0 2 115,3 2 265,1 2-68,-1 0 0,-3 3 372,0-3-253,-4 8 0,6 1 0,-4 4 107,1 0 0,-3 2 25,1 1 0,-1-1 103,1 1 1,-2 1 71,2 0-129,-1-1 79,-2-2-148,-5-1-288,0 0 197,0-4 1,-3 3-455,2-5 185,1 0 103,-3-3 1,6 0-510,-4 0 600,4 0 0,-2-4 0,4-2 0</inkml:trace>
  <inkml:trace contextRef="#ctx0" brushRef="#br3">16936 17532 8398,'-5'4'-468,"-3"-2"311,7 6 1,-6-6 445,4 4 103,0 0-326,-2-1 0,4 4-65,-2-3-128,2 2 1,-2 2-837,0-1 963,0 0 0,3 0 0,0 1 0</inkml:trace>
  <inkml:trace contextRef="#ctx0" brushRef="#br3">16955 17439 8398,'0'-5'0,"0"1"0,0 4 0</inkml:trace>
  <inkml:trace contextRef="#ctx0" brushRef="#br3">17188 17318 8017,'5'4'-1091,"-1"-2"1037,-4 5 0,0-4 425,0 3 0,0 0-25,0 3 0,-1 2 229,-2 1 1,-1 3-94,-2 3 1,-3 5-212,3 2 0,-2 1-139,-1-1 0,2 1-68,1-1 0,4-1-280,-1 1 1,2-5 241,1-2-1259,4-3 876,-3-6 0,7-1 357,-1-2 0,5-1 0,3-5 0</inkml:trace>
  <inkml:trace contextRef="#ctx0" brushRef="#br3">17337 17514 8354,'-10'0'111,"5"1"44,2 2 820,-2-2-523,4 7 0,-3-6-133,4 4 0,0 1-57,0 2 0,0 0-512,0 1 1,0 2-57,0 0 0,0 2-241,0-2 1,0-1 80,0 1 0,0-2-859,0 0 1325,0-5 0,4 3 0,1-3 0</inkml:trace>
  <inkml:trace contextRef="#ctx0" brushRef="#br3">17365 17458 8354,'-5'-9'14,"0"-1"458,5 1-472,0 0 66,0 3 130,0-2-1197,5 7 552,0-3 1,3 8 448,-2 2 0,7 3 0,-3 0 0</inkml:trace>
  <inkml:trace contextRef="#ctx0" brushRef="#br3">17579 17402 8307,'-9'4'655,"3"1"-398,-2 0 285,7 4-191,-7-4 0,7 7-215,-2 1 0,-1 3-222,0 0 1,1 1 156,3 2 1,-3 0-142,0-1 1,0 1-566,3 0 1,-1-1 228,-2 1 406,2-1 0,-7 1 0,2 0 0</inkml:trace>
  <inkml:trace contextRef="#ctx0" brushRef="#br3">17430 17560 8307,'0'-5'-56,"0"1"0,1 1 177,2 0 1,3 0-108,7 3 0,-3-3-729,2-1 715,3 1 0,-1 7 0,5 2 0</inkml:trace>
  <inkml:trace contextRef="#ctx0" brushRef="#br3">17756 17486 8307,'-6'5'-460,"-1"-2"0,5 2 695,-1 1 0,2 3 24,1 0 1,-3 3 136,0 1 0,0 2 41,3-2-720,0 3 245,0-1 1,3 3-48,0 1 1,4-4-228,0-3 0,1-2 202,1 0 0,0-2-116,1-2 0,-1-2-396,0-4 0,4-1 622,-1-2 0,5-2 0,-3-4 0</inkml:trace>
  <inkml:trace contextRef="#ctx0" brushRef="#br3">17895 17588 8307,'0'-9'-624,"4"3"-779,-1-1 1545,0 1 1457,-3-3-1173,0 0-170,0 3 0,-1 3-13,-2 6 0,1 4-92,-5 5 0,4-1-165,-3 5 0,3 0 302,-3 2-367,4 5 224,-7-3 0,8 6-77,-2-1 1,-1 2-87,1 1 1,0 1-316,3 2 197,0-2 34,0 3 0,-1-4-75,-2 0 0,2-3 41,-2 0 1,1-5 62,-2 2 0,-1-6 68,-4-4 0,0-3-7,-1-2 0,1-2-53,0-2 1,-1-2 39,1 2 0,0-2 343,-1-1 1,1-4-24,0-2 0,1-3-31,1 0-233,-1 0 0,7-1 1,-2 1-84,2 0 0,1-1 150,0 1-200,0 0 134,0 0 1,4-1-136,2 1 0,4 0-200,2-1 0,1 2-300,3 2 1,3-2 602,-1 1 0,1-1 0,4-1 0</inkml:trace>
  <inkml:trace contextRef="#ctx0" brushRef="#br3">16285 18175 8400,'-10'-5'279,"5"-4"-89,1 8 1,12-3 353,5 4 1,4 0-153,5 0 0,2 4 200,4 3 0,4 1-193,2 1 1,6 0-59,4 1 0,5-2-282,-22-5 1,-1 0 0,3 1 0,0-1 99,0-1 0,1 0 0,1-1 0,0 1-49,-1-2 0,-1 0-965,5 0 1,-1 0 957,-2 0 0,0 0 0,5-3 0,0-2 16,-3 1 1,-1-1-1,1-2 1,0 0-211,-3 0 0,-1 1 0,1-1 0,-1 1-102,-1-1 0,0 1 0,23-3-221,-5 0 1,-7 0-515,-8 6 0,-6 0-500,0 3 1,-8 0 928,-2 0 0,-3 4-1325,-3 3 1824,-4 1 0,-1 5 0,-4 2 0</inkml:trace>
  <inkml:trace contextRef="#ctx0" brushRef="#br3">17933 18296 8400,'0'-9'919,"0"-1"-919,0 5 0,0-3 0,0 3 0</inkml:trace>
  <inkml:trace contextRef="#ctx0" brushRef="#br2">20428 17179 10013,'-9'9'1218,"-2"-3"-1276,-1 0 1,1 0 79,-5 4 0,-3-2 72,-2-2 1,-2-2-12,1-4 1,-6 0-46,-6 0 0,-5 0 96,-2 0 0,-3-1-386,1-2 0,-4-2 246,-3-4 0,0-2-38,23 5 1,1 0 0,0 0 0,0 0 15,1-3 0,0-1 1,0 0-1,-1-2-89,-2-3 0,0-1 0,0 0 0,1-1 66,0-1 1,1-1-1026,1-1 1,0-2 946,1 2 1,1-2 0,1-3 0,1-1-100,-1 0 1,0 0-1,1-1 1,0 0-99,-1 1 1,0-1-1,4 0 1,1 0 294,4 3 1,1-1-45,2-2 0,2 0 78,2-21 0,4 21 1,0 0 102,2-22 1,6 2-256,3 4 653,4-1-307,10-2 0,2 0-131,-10 24 1,1 1 158,0-2 0,1 0-126,1 2 0,1 0 0,0-2 0,1-1 75,0 1 0,0 0-102,-1 1 0,0 1-39,2-2 0,0 1 0,-3 3 1,1 0 61,-1-2 0,1 1 0,1 1 0,1 0-169,1 0 0,0 1 0,19-14 171,0 4 1,-4 4 27,-3 5-262,-2 5 72,0 0 0,-6 6 140,2 2-244,-2 2 93,2 4 0,1 1 243,2 2 0,-2 2-180,2 4 0,-2 4-89,-1-1 800,0 5-673,4-3 1,-4 4 10,-1-3 0,1 3 342,-3-3 0,3 4-343,3 3 1,1 0-5,2 3-1081,3 6 1080,-4-6 0,4 11-153,0-1 1,-3 2-46,-16-17 0,-1 0 0,9 19-78,2 5 1,-5-1 128,2 4 1,-9-5 60,0-1 1,-5-6 271,-1-1 1,-4-3-17,0 3 1,-4-1 11,1 1 1,-6 3 233,-3-3 0,-3 6-16,-4 4-1126,3-3 826,-12 4 0,6-6 393,-9 1 0,-1 1 252,-5 0 0,1-2-334,-4-5 1,3 1-278,-3-4 0,0-1-99,0-5 0,-1-2 127,4-4-1780,0-5 1137,3 4 0,1-9-1186,2 0 1637,3 1 0,3-9 0,0 2 0,1-2 0</inkml:trace>
  <inkml:trace contextRef="#ctx0" brushRef="#br2">18864 15493 18167,'-10'-18'-3277,"1"-2"1638,0-2 1,1 7 1996,1-1 24,3 9 0,5 3 127,2 4 1,3 8-642,3 5 0,3 7 126,1 5 0,3 4-345,0 5 0,4 2 446,2 11 1,-9-23-1,1 2-347,0 2 1,0 3-1,2 3 1,1 3 212,3 4 1,0 2-1,4 3 1,0 2-384,-6-13 0,1 2 0,0-1 0,1 2 0,0-1 0,1 1 300,1 2 1,1 1 0,0-1-1,1 0 1,-1-1 0,2 0 94,0 1 0,2-1 0,-2 0 0,-2-4 0,-1 0 0,0-1-210,0-2 1,0 1 0,0-2 0,7 10 0,1-1 263,-2-7 0,-1-1 0,0-2 1,-1 0-115,1-3 0,-1-2 0,-4-2 1,-1-2 117,0-2 0,-1-1 1,13 10 232,-8 0 0,-3-6-304,-3-1 0,-5-2 964,-5-3 1,-3-4-1351,-3-6 414,-2-2-856,3-4 1254,-4 0-387,-4-4 0,-5-5 1,-6-6-1</inkml:trace>
  <inkml:trace contextRef="#ctx0" brushRef="#br3">20512 15707 8892,'-37'0'1022,"-1"2"-1191,1 5 0,-1 6-419,-3 15 1,18-11-1,-2 2-232,-4 7 1,-1 1 0,-4 3 0,-1 1 820,8-8 1,0 1 0,0 0 0,-2 1-1,0 0 1,0 0-60,-1 1 0,0 0 0,0 0 0,-2 0 0,1 0 0,-1 1 160,0 1 1,0 0 0,0 0 0,-1 0 0,-1-1 0,1 0 63,1-1 0,0 0 1,0-1-1,1 1 0,0 0 1,0-1-44,1-2 1,0 0-1,0-1 1,-11 12 0,0-2-63,0-2 0,1-1 1,5 0-1,0-1 14,4-4 1,0-1-256,2-1 0,2 0 158,5-5 1,2-1-1,0 2 1,0 1-123,-11 15 0,6-1 144,9 1 0,4-2 0,5-1 0,3-4 0</inkml:trace>
  <inkml:trace contextRef="#ctx0" brushRef="#br3">12728 7300 8380,'6'-1'665,"1"-1"489,4-2-1310,2-3 0,10 3 167,2-2 1,6 1-406,3 2 1,3 2 160,4-3 1,1 3-330,5 1 1,-1 0 511,1 0 0,0 0 33,3 0 0,1 4 30,-25-3 0,0 1 0,2 1 0,-1 1-49,-1-1 0,1 0 0,2 1 0,1 0 116,1 1 1,0 0-1,0-1 1,0 1-219,1 0 1,1-1-1,0 2 1,0 1 258,3-1 0,0 0 0,2 1 0,0-1-56,0-2 1,-1 1 0,2 1 0,-1 1 84,1 1 1,0 0 0,-1-1 0,1 0-336,1 1 0,0 0 1,3-2-1,1-1 273,1 2 1,0-1-1,2-1 1,0 0-309,-2 0 1,0-1 0,0 1 0,-1-1 328,1-1 0,0 0 0,2 1 0,0 0 41,0-1 1,0 0 0,1 0 0,0-1-72,-6 2 0,0-1 0,2-2 1,2 1-46,-1 1 1,0 0 0,0 0 0,1-1 2,-1 1 1,0 0-1,-3 1 1,0 0-88,-1-3 0,-1 1 1,-2 1-1,0 1-76,-1-1 0,0 0 0,0 2 0,-1 2-148,-4-1 0,1 0 1,-2 1-1,0-1 4,-4 0 1,-1 1-1,23 8 270,-5 7 0,-6-3 0,-4 5 0,0 3 0</inkml:trace>
  <inkml:trace contextRef="#ctx0" brushRef="#br3">9348 8762 8385,'0'-14'-250,"0"-1"1,1 1-429,2 2 0,3 4 588,7 2 0,2 1 699,7-1 1,5 2-262,4 4 1,7 0-174,0 0 1,7 0-452,-1 0 0,6 4 285,-3 2 0,-21-3 0,1-1-1,-1 1 0,0 0 0,3 0 0,-1 1-22,0 0 0,0 1 0,3-2 0,-1 0 19,-2 1 0,0-2 0,1 0 0,1-2-45,-1 2 0,1 0 0,2-2 0,0 1 35,2-1 1,0 0 0,1 0 0,-1 0-842,-2 0 1,1 0 959,1 0 1,1 0-83,0 0 0,0 0 0,4 0 0,0 0 63,0 0 0,0 0 0,0-2 1,-1 0-310,-1 1 0,1-1 1,1 1-1,0-1 263,1 2 1,1 0 0,2 0 0,0 0 29,0 0 1,1 0 16,-1 0 1,1 0-316,0 0 0,0 0 0,-2 0 0,1 0 248,2 0 0,0 0 1,3 0-1,0-1 20,0 0 0,0-1 0,1 2 0,0-1-52,-4 0 1,0-1 0,3 1 0,0 1-499,2 0 1,0 0 507,0 0 0,1 0 18,-2-2 0,0 0 0,2 1 0,0 1-2,-2-2 1,1 1-1,1 0 1,0 1 4,2 0 0,0 0 0,-1 0 0,-1 0 6,2 0 1,0 0 41,-1 0 0,-1 0-54,1 0 1,-1 0 0,0 0-1,1 0 124,1 0 0,0 0-19,-4 0 1,1 0-97,3-1 0,0 2 0,-4 0 0,0 1 94,2-1 0,0 1 0,1 0 0,0 0-69,1 0 1,-1-1-1,-3 0 1,0-1-1,0 2 0,1-1 0,-2 0 1,1 0-9,2 1 1,1-1 0,-17 0 0,0-1 0,1 0-8,0 1 0,1 1 0,-1-1 1,0-1-1,-1 0 0,1 1 26,1-1 0,-1 0 0,0 0-92,0-2 1,0 1 0,1-1 20,0 2 1,0 0 0,0-1 0,1-1 0,0-1 0,0 0 48,1 1 1,1 0-1,-1 0-458,-2-1 1,-1 1 0,1-1 382,2 0 0,1 0 0,0-1 0,-4 1 0,-1 0 0,0 0-79,1 0 1,1 0-1,-1 0 1,1 0 0,0 1-1,0 1-68,-1-2 1,0 1 0,0 0 0,16 0 0,-1-1-120,-2 0 1,1 0 0,-1-1 0,0 1 62,-1 1 1,0 1-1,-1-1 1,0 0 90,-2 2 1,0 0 0,-5 1-1,0 0 142,-1 0 0,0 1 0,-1-1 0,0 2 0,-3 1 0,-1 0 0,-2 0 0,-1 1 0,-1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10670 13408 8709,'-9'-10'-312,"0"1"1,3 3 1667,3 0-1095,2-1 1,5-2-257,3 0 0,1 3 99,1-1 1,5 2 108,1-1 1,3-5 110,0 1 1,4-2-118,0-1 0,5 3 12,1-2 0,2-2-3,7 2 0,-2-1-187,5 4 1,-1 0 339,-2-1-1515,4 1 1177,-2 0 1,3 1 207,-2 1-363,-1-1 104,6 3 0,0-4 21,1-1 0,3 4-166,-6 0 1,0 1 268,0-1 1,0-2 22,0 5 124,3 0-173,-8 3 0,6 1-37,-3 2 1,1 2-114,-5 5 0,2-4-28,-8 0 1,3 3 153,-3 4 1,3-1-301,-3-2 246,4-5-13,-6 3 0,6-4-11,-4 2 0,7 3-25,-4-3 16,0-2 33,-2 4 0,1-7 12,4 2 150,5 3-201,-4-5 1,7 3 84,-1-4 1,-2 0-23,2 0 0,2 3 63,4 0 0,-3 0-46,-4-3-4,0 0-6,4 0 1,3 1 43,-1 2 1,1-1-48,-3 4 0,0-3 127,3 0 0,0 1-83,-23-3 0,-1 1 0,1 1 0,0 1-62,23 2 1,-24-2-1,1 0 8,0-1 1,-1 0 0,2 1 0,-1-1-30,1-1 1,0-1 0,0 2 0,0 0 28,0-1 1,0-1 0,0 1 0,1 0-3,0-2 1,1 0 0,-2 0 0,0 0-8,2 0 1,-1 0 0,2-1 0,-1 0-4,1 0 0,1-1 0,0 0 1,1 0-5,1-1 0,0 0 1,-3-1-1,0 1-8,0 1 1,0 1 0,-1-2-1,-1-1 18,1 3 0,-1-1 0,1-1 1,1-1 8,2 1 0,-1 0 0,0 0 1,0 1-520,0-1 1,-2 0 0,1 0 0,0-1 220,-2 0 1,0-1 0,2 2 0,0 0 10,1-1 1,1 2 0,-3 0-1,0 2-6,-2-2 0,0 0 272,23 1 0,-3 1 0,-1 0 0,0 0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8538 16424 17413,'-6'-3'-2536,"0"0"1939,4-4-219,-3 6 1345,5-3-413,5 0 433,-4 3 0,7-4-60,-2 5 1,-1 0-315,1 0 1,1 0 259,2 0 0,0-1-46,1-2 0,0 2 244,2-2 0,0 2-386,3 1 0,1 0 598,2 0-1204,1 0 326,4 0 1,-1 0 117,5 0 0,0 0 4,7 0 0,0 0-102,0 0 0,2 0 31,-2 0 1,2 0-637,2 0 708,-1 0-800,-4 0 654,3 0 110,-3 0 0,4-3-104,1 0 1,2-3 60,0 3 1,2-2 119,-2 2-1043,-2 2 970,8-7 0,-5 7 6,3-2 0,0 1 7,-3-1 1,3 2 26,-1-2 0,3 2-142,1 1 1,-4-4 13,0 1 1,-3 0 1,0 3 1,2 0-16,-2 0 0,1 0 4,0 0 1,-3 0 28,2 0 1,2 0-83,-2 0 1,1 0 66,0 0 0,-2 0-12,4 0 1,4 0 83,3 0 0,2 0 0,-2 0 0,-23 0 0,0 0-150,26 0 1,-26 0 0,0 0 125,1-2 1,0 0 0,25 1 32,-27 0 0,1-1 0,-1 1 1,1 0-52,0-1 0,1 1 0,1 0 0,0 1 27,-1-2 1,0 1 0,1 0 0,0 1 8,24 0 0,-25 0 1,0 0 7,1 0 0,1 0 0,23 0-63,-1 0 1,-25 1 0,-1 1-8,0-1 1,1 1 0,1 0 0,0-1-3,1-1 0,1 0 0,-3 0 1,-1 0-4,2 0 0,0 0 1,-1 0-1,0 0 29,1 0 0,0 0 1,2 0-1,0 0-9,1 0 0,0 0 0,-1 0 0,-1 0-514,-1 0 0,0 0 0,0 0 1,0 0 125,25 0 1,-26 0-1,1 0 394,2 0 0,-1 0 0,0 1 0,-1 1 0,2 0 0,-1-1 0,1 1 0,-1 0 0,2 2 0,0 0 0,2 1 0</inkml:trace>
  <inkml:trace contextRef="#ctx0" brushRef="#br1">14395 16471 8484,'-10'0'-653,"1"0"1094,4 0 616,1 0 0,5 3-374,2 0 0,6 4 97,7 0 0,6 0-100,6-1 1,13-1-346,8-2 0,-17-2 1,0-1-534,5 2 0,1-1 0,6 0 0,2-2 309,-11 1 1,2-1-1,0-1 1,2 0-1,2-1 1,1 0-380,3-1 0,2 0 1,0 0-1,3-2 1,0 1-1,0-1 379,-10 2 1,1 0 0,-1 0 0,1 1-804,11-2 1,-1 1 0,1-1 717,0 0 0,1 1 0,-1 0 0,-2 0 0,-1 1 0,0 0 36,0 0 1,-1 0 0,1 0 0,0 0-1,1 0 1,-1 1-254,-1 0 0,-1 0 0,1 0 0,-1-1 0,-1 0 0,0 1 146,-4 1 0,-1 0 0,0 0 0,1-1 0,-1 0 0,0 0-150,-2 1 1,1 0 0,-1 0 0,-2-1 0,-1 0-1,0 0-625,14 0 1,-1 1 0,-1-1 0,-2 0 819,-4 2 0,-1 0 0,2 0 0,0 0 0,-1 0 0,-2 0 0,-3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15903 3110 10040,'-4'-14'-674,"-2"-1"476,1-3 0,-2 4 264,4 1 0,0 2 100,3-1 137,0 5-232,0-5-251,4 7 0,0-1 138,2-1 0,3 5-61,-3-1 1,-1-1 325,1 1-333,1 0 64,2 3 0,3 0-73,1 0 1,4 0 80,2 0 1,1 3-5,4 0 0,4 1 54,3-1-158,5-2 156,-3 3 0,5-4 1,2 0 1,3 0-278,3 0 1,1-1 332,-1-2 0,2-2 137,2-4 0,-3 1-27,3 1 1,-3 0-121,0 4 1,0-3 87,-1 3 0,0-1-57,-3 0 1,3 3 26,-3-2 0,4 2-54,2 1 0,-4 1-127,1 2 0,-2-2 64,-1 3 1,4 0-21,-1-1 0,-2 3-17,2-3 55,-1 4 3,-3-1 1,6 0-81,-5 0 0,2 0 50,-5 3 1,-2 1-1,3-1 0,3 0 17,0 1 19,-1-1-20,-6 0 1,4 0 22,-1-3 0,4 1 1,0-4 1,-2 1-4,2-1 0,0-2-9,6 3 1,1-3-28,1-1 0,-1-1 10,-4-3 0,2 3-2,1-2 1,-24 2 0,1 0 31,22-2 0,-2 2-3,-4-2 1,0 2 53,0 1 0,2 3 5,-5 0 1,4 4-58,-4 0 0,4-2 8,0 1 0,1-1-120,2 1 123,-1 3-79,1-8 0,3 6 15,-1-4 1,-22 0 0,-1 0 14,24 0 0,0 0-14,0-3 0,-1 0 25,3 0-1516,1 0 1514,-25 1 0,0-2 0,-1 0 0,-1-1 118,0 1 1,1-1-692,-1 0 0,0 1 581,2 1 0,0 0 0,0-1 0,0-1 168,0 0 1,0 1 9,0-1 0,0 1-114,24 1 0,-25 0 1,-1 0 103,24 0 1,3 1-17,-4 2-81,-3-2 13,-1 7 0,-2-6 135,3 5-910,1-1 644,-5 3 1,0-3-190,-5 0 960,0 1-792,1 2 0,-4 0-281,0 1 0,-4 2-462,1 0 803,-2 5 0,-3-6 0,0 5 0,1 3 0,2 4 0,2 6 0</inkml:trace>
  <inkml:trace contextRef="#ctx0" brushRef="#br0">21136 698 9970,'5'7'-2263,"-2"-1"2095,-2-4 0,-1 3 479,0-2 0,0-1-84,0 4 1,0-3-142,0 4 0,0-1-9,0 3 0,-1 2-2,-2 1 0,2 2-125,-2 5 0,1 4 114,-2 2 1,2 7-23,-4 5 0,4 1-117,-1 6 1,-1 3-341,2-20 0,1-1 0,-5 26 297,4-26 0,0 1 0,-4 22-15,5-22 1,-1-1 0,-4 24 2,4-24 0,1 0 1,-5 18-279,3-4 1,-1-6 247,4-6 0,-1-4-99,-2-2 127,2-3 236,-3-8-146,4-3 0,0-12 540,0-2 0,1-4-536,2-2 1,-2-3 125,2-3 1,-2 2 5,-1 1 0,4-1-18,-1-2 1,0-4 126,-3 0 0,3 0-65,0 4 1,3 0 182,-3 3 1,5-3-183,-2 3 1,-1-3-41,1-1 1,0 4-46,4-1 0,0 4 79,2-4 1,0 5-9,3-1 1,1 1-42,2 2 1,1 0-2,0-1 0,-2 5-44,-1 2 1,0 2-91,-3 1 0,-2 1 34,-5 2 1,2 2 79,-5 5 0,0 4-115,-3 5 0,-1 0 63,-2 6 0,-3 0-14,-3 3 1,0 1-49,0 2 0,2-2-5,1 2 1,1-2-86,-1-1 0,2-3-249,4 0 1,0-5-202,0 2 591,4-6 0,5-3 0,6-4 0</inkml:trace>
  <inkml:trace contextRef="#ctx0" brushRef="#br1">21704 1294 8454,'-10'-9'-328,"2"0"-157,2-1 0,2 1 122,4 0 424,0-1 338,-4 1 0,1 1 36,-3 2-255,4 1 0,-6 5-205,2 0 1,-3 0-7,0 0 0,1 5 33,2 1 0,-5 2 2,5 1 0,-4 1 53,4-1 110,-3-4-158,4 3 1,-2-2 40,4 3 1,0 0-39,3 1 1,0-4 36,0 0-3,0 0-96,0 3 1,0-2 5,0-1 0,4-3 17,2 3 1,3-1-134,4 2 0,-2-3 128,5-4 1,-4 0-27,4 0 0,-4 0-54,3 0 1,-3-3-14,0-1 0,-1-2 36,-2 3 1,0-4 24,1 1 1,-2-3-8,-2 0 1,2 3 96,-2 0 1,0 0 184,0-4 0,-3 1-249,3 0 225,0-1-80,0 5 0,-1 0 405,-2 2-68,-2 2 365,3-3-224,-4 8-235,0 1-196,0 4 0,-3 4-75,0-1 0,0 2-182,3-2 0,-3-2 257,-1 3-412,1 1 197,3-3 1,0 2-929,0-4 531,0 5 232,5-8 1,0 6-1024,4-5 1249,0-3 0,5 4 0,0-3 0</inkml:trace>
  <inkml:trace contextRef="#ctx0" brushRef="#br1">22048 1229 8504,'-3'-9'-40,"0"-1"0,-1 2-447,1 2 178,2-2 396,-4 7 1,1-4 1100,-2 5-894,-2 0 0,-1 2-138,-1 1 1,1 5-73,0 4 1,-1 1-23,1-4 1,4 3-168,2 1 0,2 0 144,1 0 1,0-3-282,0 2 133,0 3-31,0-5 0,4 4-45,2-5 0,0 0 145,4 1 0,-4-1-9,3 0 1,2-2 30,-4-1 1,3-3 20,-4 3 285,-2-4-310,5 2 11,-8 0 1,2-3 50,-6 3 1,1-2-200,-5 1 1,1-2-284,-3 2 0,0-2 216,-1-1 226,1 0 0,0 4 0,-1 1 0</inkml:trace>
  <inkml:trace contextRef="#ctx0" brushRef="#br1">22346 922 8378,'5'-4'-130,"3"3"353,-6-8 407,2 8-365,-4-3 197,0 4 0,-1 8-227,-2 5 1,1 3-107,-1 3 0,2 1-217,1 1 1,-3 1 122,0 6 0,0-2-178,3 5 1,0-1-49,0 1 1,0-2-9,0 2 1,-1-3 117,-2-3 1,2 1 35,-2-5 0,2-2-7,1-4 1,0-3-11,0 0 65,0-1-47,0-6 171,0-1 180,0-4-348,0-8 1,0 0-3,0-7 0,4 2-19,2-2 0,-1 3-182,1-4 0,2 4 72,4-4 143,-2 5-10,4-3 1,-4 5 72,3 0 0,-2-1-60,5 1 1,-5 1 97,1 2 0,2 1-121,-2 5 419,1 0-209,-4 0 0,-1 1 36,-2 3 0,0 2 79,-3 6 1,-2 0-143,2 3 0,-2-3-17,-1 4 1,-3-2-453,0 2 1,-4 1 116,4-5-313,-4 5 312,6-7 0,-3 3-49,4-3 268,0-5 0,8 3 0,3-3 0</inkml:trace>
  <inkml:trace contextRef="#ctx0" brushRef="#br1">23296 987 8258,'0'-15'210,"0"3"0,0 5 1029,0 1-548,0 4-419,0-3 0,-1 6 82,-2 3 0,1 5 168,-5 6 0,2 4-148,-1 3 1,-1-2-123,4 5 0,-4 0-326,4 3 0,-1 1 7,1 2 0,2-3 16,-2 0 0,2 0 170,1-3-1626,0-3 1027,0 5 0,3-7-219,0 2 1,3-4-1249,-3-2 1947,5-3 0,-7-3 0,3-1 0</inkml:trace>
  <inkml:trace contextRef="#ctx0" brushRef="#br1">23137 1117 8258,'0'-9'0,"0"0"150,0-1 0,1 1 320,3 0 1,4 3-215,4-1 0,5 2-76,-2-1 1,3 2-141,1 4 0,-1 0-256,1 0 0,-1 0 216,1 0 0,4 8 0,1 2 0</inkml:trace>
  <inkml:trace contextRef="#ctx0" brushRef="#br1">23445 1071 8258,'0'6'362,"0"0"0,0-3-122,0 3 1,0 1 24,0 2 0,0 1 31,0 3 1,1 1-280,2 5 0,-2 3 155,2-1 1,-2 4 60,-1-3-185,0 4 70,0-7 0,0 4-96,0-4 0,0-5 206,0-1-246,0-3 41,0-5 137,0-1-178,0-12 1,3 1-447,0-9 1,4 1 152,0-4 0,1 1-11,1-1 1,1-3 43,-1 0 1,-3 0-97,0 0 0,1 2 190,2-1 0,0 2 208,0 3 1,1 3 83,-1 4 1,0 2 371,1 1 1,-1 4-5,0-1 0,1 7-198,-1 6 1,0 0 333,1 5 0,-1 0-268,0 0 1,4 2-140,-1-5 1,0 4-100,-2-4 0,2 1-257,1-4 1,-1-4 168,-3-2-357,1-2 250,3-1 1,-6-1-64,3-2 0,-4-3 67,0-6 1,1 0-131,-4-3 0,0 0-14,-3 0 1,0 0-71,0 3 0,0 1 72,0-1 103,-4 2 0,-1 5 146,-4 1 1,-1 4 192,-3 4 0,3 4 42,-3 4 1,3 5 18,1-2 1,-1 3 88,1 0 0,1 1-208,2 0 1,1-2-69,5-1 1,0 1 140,0-1-881,0-3 484,9 1 0,1-6-725,9-2 1,3 2 433,3-5 0,2 0-634,1-3 670,0-4 1,1-2 0,1-3-140,1 0 0,-4 0 561,-5-1 0,1 1 0,1 0 0</inkml:trace>
  <inkml:trace contextRef="#ctx0" brushRef="#br1">24059 1276 8240,'6'0'-225,"1"0"1068,-5 0-208,6 4-46,-7-3 123,7 3-387,-3-4 0,5 0-75,-1 0 1,0-1 31,1-2 0,2 0-65,1-7 1,-1 3 0,-3-5 0,4 0-1,-1 0 0,-1 1 33,-4-5 1,0 2-198,-4-2 0,0-1 129,-3 5 0,-4-3-558,-2 2 204,-7 5 142,-1 0 1,-5 7-31,1-3 0,0 4 99,3 4 0,-2 1-29,5 4 0,-1 1-13,4 3 1,4 1-10,2 5 0,2-1-200,1 1 1,4 0-168,2-1 1,6 1-235,4 0 1,6-4 120,2 1 492,3-5 0,5 7 0,1-4 0</inkml:trace>
  <inkml:trace contextRef="#ctx0" brushRef="#br1">21890 1899 8374,'-13'-6'13,"1"0"0,3 1 288,2-1 1,5-3-34,-1 3 1,9 1 127,4-1 85,5 4-141,0-2 0,11 4 208,2 0-284,6 0-296,-1 0 1,12 1 210,5 2 0,-20-1 1,2 1-315,2 1 0,0 1 1,4 0-1,1-1 299,1 1 1,1 0 0,3 0 0,2 0-934,0 1 0,1 1 1043,2-2 0,1 0-104,-3 2 0,0-1 0,2-2 0,-1-1 28,-1 0 0,0 0 94,-3-2 0,1 0-177,1 1 1,0 0-1,-3 0 1,1-1 97,-1 1 1,0-1-1,-1 1 1,-2-1-226,-4-1 0,0 0 1,-2 0-1,1 0 154,-2 0 1,-1 0 0,0 0 0,-1 0 55,-1 0 0,-1 0-216,22 0 216,-6-4 0,-6 3-170,1-2 0,-3 2-245,-3 1 1,-5 0-39,-4 0 1,-4 0 90,1 0 0,-3 0-1475,0 0 1,-1 3 1638,1 0 0,-4 9 0,-2-2 0</inkml:trace>
  <inkml:trace contextRef="#ctx0" brushRef="#br1">24441 2086 8390,'-9'-5'145,"-1"0"0,1-4 0</inkml:trace>
  <inkml:trace contextRef="#ctx0" brushRef="#br0">9032 10195 10938,'1'-6'-171,"2"0"1,-1 4-112,4-1 330,-4 2-94,6-3 443,-3 3-206,5-4 1,-1 5-107,0 0 367,5 0-286,-4-4 0,11 3-13,-3-2 112,7 2-222,-1 1 0,5-3 84,2 0 1,2-1-11,4 1 1,4 2-1261,-1-2 1319,5 2-33,-7 1-294,12 0 89,-11 0 1,11 0 120,-7 0 0,3 3-317,0 0 1,3 3 304,-3-3-34,3 0-280,-3 1 1,3-3 353,-23 1 1,1-1 0,2 0-1,1-1-58,1 1 0,0-2 0,2 1 0,1 0-697,-1 0 1,-1 0 718,1 0 1,-1 0-8,7 0 0,0 0 81,-3 1 1,-1-2-83,5-1 1,-1 0-1,-2 2 1,1-1 47,-1 0 1,0-1-92,-2 1 1,0 1 37,2 0 0,0 0 0,-6 2 0,0-1-97,0 0 0,0 1-29,-4 2 1,0 0 16,23 1 1,-2 4-238,2 0 115,-3-3 102,4 2 1,-4-4-271,-1 2 296,1 2-174,-1-2 0,0 3-239,-3 0 1,3 1 30,-3-1-1146,3 4 1593,0 2 0,-21-6 0,1 0 0,-1 1 0,1-1 0,-1 1 0,0 1 0,0 1 0,0 1 0,0 1 0</inkml:trace>
  <inkml:trace contextRef="#ctx0" brushRef="#br0">6369 11313 24454,'9'0'-697,"0"-3"1133,1-1 1,0 0 24,2 1-446,-1 2-387,10-3 186,-5 4-54,11 0 1,-3 3 212,4 0 0,4 0 76,2-3 0,2 0-259,1 0 1,4 0-60,-1 0 1,1-1 49,0-2 192,-3 2 1,7-7 1,-6 7 228,1-2 282,-2 2-210,0 1-452,3 0 249,-7 0 1,6 0 18,-5 0-167,-3 4-33,4-3 1,-4 6 16,2-4 1,1 3-38,-4-2 1,4-1 24,0-3 434,1 0-327,-3 4 0,0-3 22,-2 2-108,2-2 218,4-1 1,-2 0 36,-1 0 1,3 0 244,3 0-345,5 0-14,-3 0 0,1-3 176,-3 0 0,-1-3 12,2 2 0,-2 1-58,4 3 1,-3-3-44,0 0 0,-3 0 238,-3 3-1,3 0-326,-3 0 1,-1 0-8,1 0 1,0 0-49,3 0 1,2 1-137,1 2 0,2-2 17,5 2-125,0-2 218,-1-1 1,2-1-120,1-2 1,-4-1 282,1-2 0,-1-1-669,1 4 230,-3-1-56,-2 4 0,-5 1-479,-1 3 354,-3 1-120,-4 8 1,-9 2 600,-3 3 0,-3 4 0,-1 2 0,-1 3 0,1 3 0</inkml:trace>
  <inkml:trace contextRef="#ctx0" brushRef="#br0">10791 11378 21873,'5'0'3276,"4"0"-3092,-3 0 0,10 1-52,6 2-558,12-2 36,9 11 0,-17-8 1,2 0 328,2 3 0,2 1-665,-2-2 0,2 0 714,6 2 1,1 1-1,-3-2 1,0 0 9,2 0 0,1 1-41,-1-1 1,0 0-834,1-2 0,0-1 1113,-1 1 0,0-1-93,5-1 1,1-1-1,-5 2 1,-1 0 180,4-3 1,0 1-227,-3 1 0,0 1 65,-2-4 1,0 1 0,-2 2-1,0 1-165,-2-2 0,-1-1 1,-3 2-1,0 1 11,-1-3 1,0 1 0,20 1-301,-1-3 309,-9 0-53,-6 0 1,-9 0-46,-4 0-229,-5 0-8,-9 4 0,-2 2 337,-6 7 1,-10 1 0,-7 5 0</inkml:trace>
  <inkml:trace contextRef="#ctx0" brushRef="#br1">22551 12123 8490,'6'3'-857,"0"0"706,-4 4 1,4-3 480,-3 3 43,-2 1-187,3-7 0,-3 6 610,2-4-524,-2 4 1,3-5 0,-4 5 0,0-4 24,0 3 1,-1-3 14,-2 3 1,-2-1-200,-4 2 122,-1 1-18,-3-3 1,-3 4-203,-6 1 27,3-5-61,-4 3 1,0-7 126,-2 2 0,-1-2 98,-2-1-234,4 0 11,-3 0 1,7-2 44,-1-4 1,1-1-143,1-9 1,5 1-243,1-4 0,3-4 175,1-1 1,4-3-321,1-1 275,8 4 76,1-3 0,9 3 56,5-4 0,4 5 57,5 1 0,3 3 231,0 4 1,4 1-60,-1 5 1,4 4 255,-1 2 0,3 4-183,-6 5 0,-2 2 8,-1 11 0,-3-3-113,-3 6 2,-2 2-438,-9 0 173,-1-1 261,-7 4 0,1-4-161,-4 2-217,0-2 172,-7-5 0,-4 1-9,-5 0-717,-3-1 532,1-3 1,-6-2-760,-1-4 1,0 1-97,3-1 1154,-3 0 0,2 3 0,-2-1 0,3 1 0,0 0 0</inkml:trace>
  <inkml:trace contextRef="#ctx0" brushRef="#br1">22467 12207 8365,'-13'1'208,"-3"2"0,-1-1 385,-2 4 1,4 0-216,3 3 1,-2 5 57,-2 1 1,-2 7-106,0 3 1,-6 3 87,-4 3 1,-1 3-518,12-14 1,0 0 0,-2 2-1,0 0 312,-3 2 0,0 2-1137,-1-1 0,1 1 975,1 2 0,-1 0 0,-2 1 0,0-1 70,0 1 0,1 1 0,-2-1 0,0 0-205,0 2 1,1 0-1,2-4 1,0 0 156,1-1 1,-1 1-1,1-3 1,-1 0-87,2 0 1,0-1-1,2-2 1,0 0-204,-13 20 1,6-7-132,3-3 0,4-8-147,2-4 1,4-1-243,6-6 1555,1-4-1312,5-3 1099,5-10-607,4-4 0,10-10 0,4-4 0</inkml:trace>
  <inkml:trace contextRef="#ctx0" brushRef="#br1">22663 12244 8583,'-10'-4'115,"1"-2"90,0 1 1,2-2 464,1 4-301,4 0 1,-2 7 40,4 2 58,4 2-149,1 6 1,5 1 317,-1 7-171,4 2-262,-2 4 1,7 4 468,1 2-640,4 6 1,-8-15-1,2 0 1,0 3 0,1 1 152,1 1 1,1 0-1,2 1 1,0 1-392,2 2 0,1 0 0,1 1 0,0 1 312,2 1 1,0 0 0,-2-5-1,-1-1 68,-2-1 0,0-1-760,-1-5 1,-1-1 726,-3 0 0,1-1 0,18 13 251,0-1-980,-3-8 686,-2 0 1,-9-7 33,-1 0 0,-2-4-186,-2 1 0,-3-5 179,-3 1-1374,-1-5 349,-6 1-2378,-1-7 3557,-4 3 0,-4-8 0,-1-1 1</inkml:trace>
  <inkml:trace contextRef="#ctx0" brushRef="#br1">21480 13575 8446,'-14'4'0,"-3"-2"0,5 5 0,-1-2-642,4 1 349,0 2 410,-1-7 0,1 7 416,0-5 1,-1 3-215,1-3 0,0 0 78,-1-3 0,1 0-165,0 0 1,0-1-27,-1-2 1,-2 0-64,-1-6 1,0 1 126,1-4 1,0-3-358,-3 0 58,3-3-86,-1 0 0,3-4-73,1 0 1,4-4 57,2 2 1,3-3-86,3-1 0,9-1 138,7-2-61,10 2-67,-4 1 1,11 2 215,-2 4 0,3 2-50,4 4 1,-4 7 123,0 6-90,1 2-881,-5 9 1212,0 6-155,3 10 0,-7 8-252,2 2 1,-5 3 424,-1 0 0,-8 3-185,2 0 0,-8 0-31,-1-6 1,-6-3 50,-7-6 0,-8 1 80,-7-5 1,-5 0-140,-5-5-154,-4 1-304,-1-6-1063,-5-2 959,-3-5 0,7-4 115,0 0 1,1-2-1599,2-4 1925,4-5 0,1-7 0,4-3 0,2-4 0,0-4 0</inkml:trace>
  <inkml:trace contextRef="#ctx0" brushRef="#br1">23612 13659 8559,'-14'1'-1,"1"2"0,3-1 486,1 4 1,-2-2 69,-1 2 0,2-4-9,-3 1 0,2 1-179,-2-1 0,2 0-57,-4-3 1,3 0-108,0 0 1,-2-4-95,2-2 1,-2-3-149,2-4 0,3 2 108,-1-5 1,1 0-467,3-6 1,2 1 119,1-4 0,3 1-74,3-4 0,6 0 249,7 0 1,2 3 96,4 0 0,2 6-18,4 0 0,3 4 113,0 6 1,1 1 51,-1 2 0,1 3-70,2 6 0,-2 7 49,-4 9-679,0 3 668,0 6 1,-5 3 96,-5 0 1,-7 4-67,-8-4 0,-2 1 7,-1-1 0,-9-5-39,-3 1-204,-9-5 355,-2 1 1,-6-8-166,-2 1 0,1-6 81,-5 0 0,4-4-1571,-3-3 717,4-2 37,-6 3 1,10-5 640,-2-2 0,3 0 0,1-4 0,2-3 0,2 0 0,2-2 0</inkml:trace>
  <inkml:trace contextRef="#ctx0" brushRef="#br1">19097 12784 8438,'0'5'614,"0"3"0,0-3-334,0 5 1,0 3 0,0 3 0,0 3-55,0 6 1,0 1-34,0 8 0,4 3-255,2 4 1,-1 0 132,1 0 1,0-4-155,4 0-568,-1-4 629,0-9 1,4-5-35,-1-7 1,1-2-15,-4 0 1,0-5-162,1-2 0,-1-3 4,0-3 1,4 0-149,-1-7 1,4 3 242,-4-5 0,5-2-161,-2 2 293,3-5 0,-3 3 0,1-5 0,-1 1 0</inkml:trace>
  <inkml:trace contextRef="#ctx0" brushRef="#br1">19441 13110 8438,'-13'5'291,"5"0"717,-1-2-693,6-2-353,-1 3 1,7-3 312,0 2-663,4-2 331,-2 4 1,5-5 240,-1 0-92,0 0 35,1 0 0,0 0-197,2 0 1,-1-3 144,1-1 1,-1-2-208,-2 3 0,0-4 94,0 2 1,1-2-140,-1 1 1,0 0 97,1-3 1,-5-1-145,-2 1 0,-2 0 139,-1 0 1,-1 0-34,-2 3 0,-2-1 221,-5 4 1,0 0-41,-2 3 0,1 0 73,-1 0 0,-2 4-168,2 2 373,0 2-150,2 2 0,1 2-195,0 0 0,4 5 18,1-2 1,3 0-72,1 0 1,0-2-211,0 2 0,5-3-237,1 0 0,5 1 215,2-4 1,3 1-71,0-7 0,4 0 358,2-3 0,8-4 0,-1-1 0</inkml:trace>
  <inkml:trace contextRef="#ctx0" brushRef="#br1">19851 13045 8431,'-10'-10'228,"1"1"88,0 0 1,3 0 87,-1 3-502,5-2 196,-2 7 0,1-4-254,0 1 1,-1 3 166,1-2 1,1 6 62,-5 4 1,2 1-39,-1 1 1,-1 2-161,4 1 1,-1-1 181,0 5 1,3-2-260,-2 2 0,2 0 133,1-3 1,1-1-94,2-2 0,0 2 162,3 0 0,0-3-14,3-6 1,4-2-242,-1-1 1,5 0 49,-2 0 0,0-7 42,0-3 0,-3-2 0,0-1 0,1 2-128,0-4 1,-4 3 92,-3 0 346,-4 1-83,3 2 1,-2 3-201,0 0 1208,0 4-350,-3-2-713,0 4 98,-4 8 0,3 1-109,-2 7 0,2 1 0,1-2 0</inkml:trace>
  <inkml:trace contextRef="#ctx0" brushRef="#br1">20195 12765 8327,'-14'0'-424,"1"0"0,0 0 434,0 0 1,4 4 219,3 3 1,3 1-122,-3 1 137,4 5-186,-3 0 1,2 5 176,0-1 1,0 5-128,3 2 0,0 2-30,0 1 0,0 4 77,0 2-1191,0 2 1114,0 1 0,0 5-34,0 1 1,1 0-296,2 0 1,-2-4 285,2 2 0,-2-3-200,-1-1 0,0-4 117,0-2 1,-3-6 51,0-3 0,-4 0-149,1-4 0,-4-2 483,-2-10 1,2 1-603,-3-4 1,0 0 104,0-3 1,0-4 156,1-2 0,-3-6 0,-4-3 0</inkml:trace>
  <inkml:trace contextRef="#ctx0" brushRef="#br1">19907 13203 8327,'4'-10'0,"1"-2"278,4 0 1,6-4 461,3 4 0,5 2-665,5 4 1,3 4 75,0-1 0,2 2-710,-5 1 1,2 0-10,-5 0 1,-1 0 567,1 0 0,-1 4 0,4 1 0</inkml:trace>
  <inkml:trace contextRef="#ctx0" brushRef="#br1">20624 13119 8323,'-5'9'0,"1"4"0,-2-1 838,2 5-451,0-3 0,3 5-133,-2-1 1,2 1-49,1 0 1,0 0-126,0 3 1,0-5-499,0 1 417,0-1 0,4 1 0,1 1 0</inkml:trace>
  <inkml:trace contextRef="#ctx0" brushRef="#br0">23882 12719 10129,'-8'1'-908,"2"2"554,-2-2 543,7 7 1,-4-2 571,5 7 1,0-1-417,0 7 1,0-2-9,0 8 1,0 0-280,0 3 0,4 3-12,-1 0 1,3 3-630,-3-3 1,1 0 237,-1-3 1,-2-1-370,2-2 0,-1-3 135,1-7-448,-1-6 249,6-4 775,-3-1 1,4-7-1,1 2 1</inkml:trace>
  <inkml:trace contextRef="#ctx0" brushRef="#br1">24022 13072 8576,'-5'-5'-644,"2"1"1203,6 4-273,2-4 0,5 3 18,3-2 0,-3 2-265,3 1 0,-3 0-5,-1 0 1,4-3-21,-1 0 1,0-2-179,-2 2 0,-1-1 130,0-2 1,0-2-161,-3 2 1,1 0 56,-4 0 0,0 0 94,-3-3 0,-4 2 49,-2 1 0,-2 1 14,-2-1 1,-3 2 16,-3 4 0,2 0 53,-2 0 1,2 1 189,-2 2 1,3 2-153,4 4 1,-1 1-54,1-1 0,4 3-397,2 1 1,2 2 137,1-2 1,0 2-462,0-2 297,8 3 106,-2-5 0,12 1-366,-3-6 608,7 2 0,2-2 0,4 3 0</inkml:trace>
  <inkml:trace contextRef="#ctx0" brushRef="#br0">24376 13026 10872,'-13'-9'-497,"1"-1"1,1 4 319,4 0 82,-1 4 285,3-2 0,-1 7 185,0 0 1,3 4-33,0-1 1,2 6-240,1 0 1,0 4-186,0-4 1,1 1 116,2 0 0,0-3-360,3 3 1,0-3 265,3-1 1,1-2-54,-1-1 1,3-4-423,1 1 1,2-3 127,-2-3 1,2-2 302,-2-5 1,-1-2 172,-3-1 0,1 1 221,-1 3 1,-3-1 369,0 1 611,-4 0-348,7 0-608,-8 3 1,2 2 126,-6 4-420,2 4 1,-8 6 0,4 4 0</inkml:trace>
  <inkml:trace contextRef="#ctx0" brushRef="#br0">24702 12774 8011,'-10'-4'-1648,"4"3"1883,0-2 1,3 2 1456,-3 1-1268,4 0 0,-3 4-418,5 3 1,0 4-175,0 1 0,0 6 153,0 1 0,0 0 52,0 6 1,0 0 22,0 3 0,0 2-20,0 4 1,0 0-49,0 6 0,0 2-367,0-2 1,-4 5 235,-2-2 0,-2-2-148,-1 0 0,-1-8 254,1-5 0,0-4-12,-1-6 1,1-4 99,0-5 1,2-4-82,1-5 0,0-1 6,-3-2 1,0-3-197,3-7 1,2-1-247,4-5 1,0 0 483,0-3 1,0 1-27,0-4 1,0 4-66,0-4 0,0 3 104,0-3 0,1 5 253,2-2 0,-1 2-1,5 2 0,0 2 399,5 1 1,3 3-241,3 0 1,1 2-13,0 4 0,0 1-363,3 2 0,-1 2-979,3-2 906,-3 6 1,2 2-1,-5 4 1</inkml:trace>
  <inkml:trace contextRef="#ctx0" brushRef="#br0">24925 12961 8726,'0'-18'145,"0"3"0,4 1 214,2 5 1,6 0 356,0-1 0,8 2-279,-1 2 1,1 2 127,-1 4 1,-4 0-168,1 0 1,-5 4-342,2 2 1,-6 5 25,-1 2 0,-4 3-287,1 0 1,-3 4 122,-3 2 0,-3 1-201,-6-1 1,1-2 40,-1 5 76,-3 0 31,5-1 0,-4-4-11,1-5 0,6 0 18,-2 0 1,2 2-150,1-5 0,2-3-9,4-2 0,4-5-321,2 1 1,7-2 72,2-1 529,7 0 0,-2 4 0,2 1 0</inkml:trace>
  <inkml:trace contextRef="#ctx0" brushRef="#br0">25298 13361 8726,'-14'0'0,"4"0"258,-3 0 1,4 1-305,3 2 51,2-2 1,4 8 0,0-4 0</inkml:trace>
  <inkml:trace contextRef="#ctx0" brushRef="#br1">20177 13761 8434,'-7'-3'-811,"1"0"0,4-1 0,-1 1 916,-2 2-64,4-7 312,-3 7 39,4-8-105,0 8-141,0-7 1,0 6 133,0-4 51,0 4-41,0-2 411,0 4-579,0 8 0,0-1-8,0 9 1,0-1-11,0 4 1,0 0-48,0 3 0,-3 3-100,-1 6 0,1 3-214,3 6-949,-4-1 1151,3 2 0,-3-4-151,4 1-808,0-1 948,0-4 1,0-8-103,0-7 38,0-5 97,0-4-19,0-5 0,0-6 529,0-4 0,3-1-382,0-9 0,5 0 359,-2-6 0,2-2-466,1-4 0,4 0-124,-1 0 1,4 0 120,-4 1 1,2 0-5,-2 2 0,-1-1 13,5 4 1,-2 5-2,2 4 0,-2 4 67,-1 3 0,-3 2 180,2 4 1,-2 4 81,-4 2 1,1 6-99,-4 4 0,4 1-320,-4 2 173,0 4 52,-3-4-242,0 4 98,0-4 0,0-1-78,0 1 1,0 0-308,0-1 0,0 0 12,0-3-688,0 3 1076,0-8 0,4 8 0,1-4 0</inkml:trace>
  <inkml:trace contextRef="#ctx0" brushRef="#br1">20614 13985 8434,'-6'-9'-179,"0"-1"1,3 1 165,-3 0 0,3 2 79,0 1 0,1 4 17,-1-1 0,1 2 8,-4 1 0,3 1 65,-3 2 1,-1 3 188,-2 7 0,3-2-290,0 5 53,-1-1-14,2 4 0,1 2-191,4-3 198,0 3-161,0-7 1,0 2-189,0-1 0,1-3 159,2 0-308,2-6 231,9-2 1,-3-4-149,5 0 75,-5-4 53,7-5 1,-7-1-58,5-3 1,-4-1 145,4-2 1,-5 3-48,1 0-32,-1 3 476,-2 1-141,-4 4 100,-1-4 50,-4 8 0,0 1-262,0 6 1,0 4-202,0 2 1,0-1-790,0 1 943,0 2 0,0-3 0,0 2 0</inkml:trace>
  <inkml:trace contextRef="#ctx0" brushRef="#br1">20959 13938 8434,'-4'-9'0,"2"0"0,-5-1 792,5 5-360,-2-3 1,1 6-213,0-4 1,-4 4-233,0-1 0,-1 1 299,-1 2-585,0 5 244,-5 0 1,5 4-169,-1 0 0,1 2 158,3 1 0,2-1 167,1 1 0,2 1 52,1 0-943,4-1 531,1 2 0,5-1-97,3 3 3,-3-3 140,4-4 0,-2 2 168,0 1 0,4-3-9,-4 1 0,0-1 373,-6-3-176,2-2 162,-7 5-257,3-4 1,-5 0-57,-2-2 0,-2-1 36,-4 1 0,-1-2 26,1 2-607,-4-2 344,2-5 1,-2 3 69,4-2 137,-5-2 0,4 0 0,-4-4 0</inkml:trace>
  <inkml:trace contextRef="#ctx0" brushRef="#br1">21098 13724 8429,'0'5'536,"0"4"-497,0-4 1,0 5 98,0 3 1,3 4 117,1 5 1,2 4-217,-3-1 1,3 5 11,-3 1 1,3 3-171,-2-3 0,-1-1 152,-3-5 0,0-3-126,0-3 1,0-1 174,0-3-335,0-6 298,0 0 0,1-8-81,2 2 1,-2-6 15,2-3 0,2-3-118,1 0 1,3-3 158,0-1-258,0 1 233,-4 2 1,4 2-39,-3 2 5,2-2 1,1 7-9,1-3 105,-5 3-78,-1 6 0,-3 0-123,2 4 117,-2 5-177,3 0 0,-3 2-583,2-1 783,-1 1 0,6 2 0,-3 1 0</inkml:trace>
  <inkml:trace contextRef="#ctx0" brushRef="#br1">21527 13734 8561,'-5'6'223,"1"0"0,3 0 35,1 3 0,0 5 174,0 1 0,1 7 147,3 3 0,-3 6-70,2 3 1,1 3-50,-1 4 0,3 1-1396,-3 5 813,0-1 179,1 5 1,-1-3-101,3 1 1,-4-2-472,1-4 1,1-2 305,-1-7 1,0-6-117,-3-7 1,1 0-937,2 1 0,-2-4 1261,3 1 0,-3-5 0,-1-4 0</inkml:trace>
  <inkml:trace contextRef="#ctx0" brushRef="#br1">21555 14767 8384,'4'-5'0,"0"-3"0,2 1 0,2-1 0,-2-1 0,-1-1 0,-1 1 1606,-8 4-988,3 1 0,-11 5-90,3 2 1,-3 5-201,-1 5 0,-1 4-291,-5 2 1,-3 1 123,1 4 1,-4 1-153,3 3-682,0-4 570,4 3 1,-1-3-39,0 4 0,5-6 128,2-3 1,5-5-10,4-4-31,2-1 0,2-4-172,2-2 0,4-2 449,5-1 552,2 0-777,5 0 1,1 0 232,1 0-9,-1-4-214,7 3 1,-3-3 20,4 4 0,0 0-16,0 0 0,0 0-1,-1 0 0,-1 0 102,2 0-205,-6 0 131,9 0 0,-12 3 42,-1 0 1,0 0 70,-6-3 636,-3 0-366,-5 0 820,-4 0 0,-4-3-608,-3 0-523,-1-4 126,-1 2 0,-4-8-23,1 1 1,-2-2-148,2 2 0,2-2-696,-3-5 1,0 0 419,0 1 0,1-2-1432,3-2 1,-1-2-491,1-3 2129,0-1 0,-1-4 0,1-2 0</inkml:trace>
  <inkml:trace contextRef="#ctx0" brushRef="#br1">23547 13808 8519,'-4'9'112,"3"2"143,-2 1 0,2-1 85,1 5 0,0 4 119,0 4 1,0 4-42,0 3 227,4 3-386,-3 3 1,6 4 285,-4 3-2500,5-3 2039,-7 4 1,6-6-132,-4 1 127,4-6 0,-5-2 0,3-5-544,0-2 232,2-6 21,-6-6 1,6-4-619,-4 1 685,4-1 144,-6 0 0,4-3 0,-5-2 0</inkml:trace>
  <inkml:trace contextRef="#ctx0" brushRef="#br1">23398 14748 8342,'-9'0'-575,"0"5"1,3 0 1602,3 4 1,2 0-354,1 1 0,5 3-207,5 3 1,-1 2-181,3 4 0,3-2-169,0 1 1,0-2 30,0-4 1,-2 2-136,2-5 0,-3 1-410,0-4 0,-1-3 199,-2 1-1273,-4-5 937,3 2 1,-7-5-426,2-2 957,-2-3 0,-5-3 0,-1 0 0</inkml:trace>
  <inkml:trace contextRef="#ctx0" brushRef="#br1">23463 14646 8409,'-14'0'0,"1"-1"284,7-2 226,2 2 0,8-4-157,2 2 0,7 0-17,2-3 1,4 3-121,3-3 0,-2 3 0,5-3 1,0 3-251,3-4 1,1 5 136,2-1 1,-2 2-58,2 1 1,-3 0-50,-3 0 1,-3 0-215,-7 0 1,-2 3 106,-3 0 0,-5 5 97,-2-2 1,-3 3 126,-3 3 0,-2 0 183,-5 3 0,1 1-196,0 3 1,-4 0-1,1 3 0,-1-1-155,0 3 190,3 1-156,-4-1 0,4 3-114,-2-2 1,0 1 102,-3-2 1,-1 2-111,-2-4 1,2 0 106,1-4 0,-1 0-19,-3-2 0,5-6-157,1-4 0,3-4-716,1 1-379,0-2 1305,3-1 0,-6-4 0,2-1 0</inkml:trace>
  <inkml:trace contextRef="#ctx0" brushRef="#br1">24190 13808 8365,'0'-9'-361,"0"-1"1,0 4 279,0 0 97,0 4 1,0-1-5,0 6 1249,0 6-767,0 6 0,0 4 36,0 3 1,0 3-187,0 6 0,0-1-278,0 4 0,0-3 30,0 3 1,0 3-112,0 4 0,0-1 29,0-3 0,0-3-166,0-3 1,0-2-172,0-2-387,0-7 373,0-2 153,0-13 51,0-5 1,0-5 18,0-5 0,0-3-57,0-3 0,0-4-42,0-2 0,0-4-77,0 1-249,0 3 252,0-5 1,4 4-59,2-2 366,-2 2-50,4 5 0,-2 2 33,3 1 113,0 3-253,0-1 664,1 8-383,-1 1 1,0 5 160,1 2 0,-2 3 209,-2 6 0,1 0-46,-3 3-147,-1 1-84,-3 2 1,3 1-98,0 0 0,0-1 13,-3 1 1,0-2-452,0-1 0,0 1 107,0-1-1254,4-3 975,-3 1 1,4-5 7,-2 1-611,-2 3 536,8-7 536,-8 2 0,11-3 0,-2 0 0</inkml:trace>
  <inkml:trace contextRef="#ctx0" brushRef="#br1">24571 14162 8365,'-3'-10'-9,"0"1"0,0 0 80,3 0 0,0-1 166,0 1 0,-3 3 269,0 0-375,-4-1 0,1 2 75,-3 2 0,3 2-245,0 1 0,-1 1 72,-2 2 0,0 3 127,0 7 1,-1 1-29,1 5 0,0-1-128,-1 1 1,5 0-117,2-1 0,2 1 148,1 0 0,0-4-394,0 1 1,1-5 108,2 1 1,3-5-38,7-4 1,-2-2 106,5-1 1,-4-1 8,4-2 0,-4-6 71,4-3 1,-5-4 10,1 4 0,-1-4 115,-2 4 0,-1 0-106,-2 2 1,-1 1 813,-5 0-206,0 4 139,0 0-593,-5 10 0,0 3-159,-4 4 1,3 1 269,0-4-1670,3 0 1011,-1 5 0,4-4 473,0 3 0,0-3 0,0-1 0</inkml:trace>
  <inkml:trace contextRef="#ctx0" brushRef="#br1">24758 14125 8365,'-5'-15'160,"-1"3"0,-2 1 903,-1 2-736,-1 0 1,1 4-48,0 1 0,2 3 237,1 1-292,0 0 0,-2 5-607,2 1 0,1 2 301,5 1 1,0 4-473,0-1 0,0 4 265,0-4 1,4 5 41,-1-2 1,3 2 89,-3-2 1,4 2 101,-1-5 1,0 4-36,0-4 1,-4 4 163,1-4 1,-1 0 231,1-2 1,-2-4-104,2 0 0,-3-1 44,-3 2 1,1-3-213,-4-4 1,0 0-248,-4 0 0,1 0-99,0 0 1,3 0-412,-1 0 0,2-1 721,-1-2 0,-6-3 0,1-3 0</inkml:trace>
  <inkml:trace contextRef="#ctx0" brushRef="#br1">24934 13864 8365,'0'-9'-199,"0"-1"278,0 5-22,0-3 207,0 7 220,0-3-71,0 16 1,0-3-146,0 13 0,-1-3-17,-2 6 1,2-1 23,-2 4 0,-1 1 4,1 2 1,0-2-156,3 2 1,0 1 98,0-1 1,0-3 65,0-3 1,0-4-325,0 1 0,0-7-392,0-2 0,0-6 308,0-1 36,0-4 0,0 1-309,0-6 232,0-2 1,0-4-226,0-1 1,1-2 135,2-1 1,2 0-237,4 1 1,4 1 146,-1-1 0,1 1 68,-4 2 0,3 1 70,1 2 0,-1-2 119,-2 5 0,-1 0 516,0 3-374,5 0 1,-5 4 785,0 3-458,1-3-118,-9 4 0,3-3 157,-4 4 1,0 1-244,0-1 1,0 0-145,0 1 0,-3 2-152,0 0 1,-1 1-513,4-4 0,-3 4-1351,0-1 1974,0 0 0,3-2 0,0-1 0</inkml:trace>
  <inkml:trace contextRef="#ctx0" brushRef="#br1">25232 14376 8365,'-9'0'185,"0"0"1,3 0-1169,-1 0 983,5 0 0,-6-4 0,3-1 0</inkml:trace>
  <inkml:trace contextRef="#ctx0" brushRef="#br0">22290 10801 11091,'-6'10'317,"0"2"0,1 2 318,-2 1-31,3 3-552,4-4 0,-3 9 323,0 2 0,0 0-138,3 3 1,0-2-56,0 5 1,3 2-47,0 1 0,0 2-482,-3 1 0,1-4-71,2-2 1,-2-1 186,3 2 1,-3-8-20,-1 1 0,1-8 82,2-5 1,-2-5-159,2 0-69,-2-5 398,-1-6 1,0-4-116,0-7 0,0-1 58,0-2 1,3-4 180,0 0 1,3-4 219,-3 1 1,5-1-371,-2-2 0,-1 3 92,1 0 0,0 3 180,4-3-391,-5 9 335,3-6 0,-3 12 273,5-3 1,-1 4-295,0 3 1,1 2-31,-1 4 1,0 5-295,1 4 1,-1 5 124,0 4 1,-3 1 26,1 0 1,-5 2-9,1 1 0,-2 1-95,-1-2 0,0-1-161,0 2 0,0-2-212,0-2 1,-3 0 109,0-3 1,-1-1 487,4-5 0,0 4 0,0 2 0</inkml:trace>
  <inkml:trace contextRef="#ctx0" brushRef="#br0">22700 11126 11083,'-4'-13'-404,"3"3"1,-8-3 1781,3 7-974,2-2 1,-1 6-97,2-5-170,-2 5 0,-5 2 58,1 7 1,3 2 179,0 3 1,-1 3-366,-2 3 1,3 1 21,0 0 1,4-1 243,-2 1 0,3 3-473,1-1 0,0-2 10,0-3 1,5-4-219,1 3 1,5-4-100,2-2 1,0-4-71,-1-5 0,2-5 301,1-4 1,2-4 111,-5-2 1,4-3 220,-4 3 0,0-2-132,-6 2 0,1-2 1174,-4 5-37,4-1 590,-5 4-1234,2 4 0,-8 5-319,-3 6 0,2 2-210,-1 2 1,4 3-557,-1 3 0,2-3-482,1-1 1080,0 3 1,4-5 0,1 4 0</inkml:trace>
  <inkml:trace contextRef="#ctx0" brushRef="#br1">23035 11099 8503,'-9'-14'0,"0"4"0,3-3 0,-2 4 0,2 3 825,2 2-528,-5 4 0,4 0 25,-4 0 0,3 0-142,-1 0 0,2 4-306,-1 2 0,-1 3-70,4 4 0,0-2-121,3 5 1,1-5 191,2 1 0,2 2-125,4-2 1,2 4 163,1-4 0,-2 1-43,3-4 0,0 1 102,0 3 0,-1-5-88,-3 4 0,1-6 378,-1 3-84,-4-2 0,-1 2 169,-4 1 0,-1-2-112,-2-2 0,-3-1 88,-6-1 0,0-2-171,-3 4-156,3-4 105,-5 2 0,6-4-551,-1 0 1,2-1 104,0-2 344,5 2 0,1-12 0,4 3 0</inkml:trace>
  <inkml:trace contextRef="#ctx0" brushRef="#br0">23259 10763 13122,'-5'10'1073,"4"-1"-1129,-7 4 1,7-1 123,-2 3 0,-1 5 3,1 5 0,0 2 119,3 1 1,0 4-175,0 2 0,0 1-30,0-1 1,0 2 148,0-1 0,3-7-261,0 0 1,1-7-63,-1-2 1,-2-2-324,2-4 263,-2-5-273,-1-4 497,0-4 1,0-10-332,0-3 0,0-2-62,0 2 0,1 2-41,2-4 0,3 0 228,3 0 0,1-2-158,3 5 0,-3-1 514,2 4-110,-1 0-7,-2-1 0,0 5 66,1 2 1,-1 2-220,0 1 0,0 1 633,-3 2 0,2 2-183,-2 5 0,-2 3 124,-1 3 1,0-2-305,0 2 1,-2-1-46,2 4 1,-2-4 43,-1 1 1,0-5 126,0 1 1,0-1-2319,0-2 2061,4 0 0,1 1 0,4-1 1</inkml:trace>
  <inkml:trace contextRef="#ctx0" brushRef="#br0">23622 11359 9045,'-10'0'-354,"1"0"-458,4 0 793,1 0 1,4-4 0,0-1 0</inkml:trace>
  <inkml:trace contextRef="#ctx0" brushRef="#br0">22616 11909 9177,'-9'0'-40,"-1"3"442,1 0 42,0 0 202,4-3-236,1 0-160,12 0 0,-1-1 46,9-2 0,-1-3-41,4-7 1,2 2 6,1-5 1,4-2-6,-1-4 0,6-4-58,3 1 0,2-3-1758,1-3 1605,-16 15 0,0-1 55,0-1 1,0-1 0,0 2-1,1 0-266,-2 0 0,0 0 0,19-14 161,-18 14 1,-1-1 0,19-16 72,-17 16 0,-1-1 1,19-15-11,-20 17 0,0 0 0,21-13 10,0-1 1,-1 2 48,-3 1 1,-5 4-14,-4 2 1,-8 7 62,-8 2 0,-4 3 136,-2 1 0,-4 3 496,1-1 1246,-2 5-1921,-1-6 1,0 6 99,0-4 1,0 3-1114,0-4-273,0 5 37,0-2 0,3 3 435,0-2 679,5 2 1,-3-7 0,4 3-1</inkml:trace>
  <inkml:trace contextRef="#ctx0" brushRef="#br0">23975 11052 9143,'-9'9'266,"-2"-3"-501,1 1 0,-4-2 462,5 1 0,-4 2 500,1-1 1,0-2-280,-3 1 1,3-3-171,-4 3 0,-2-4-198,0 1 0,-6-2 64,5-1 0,-1-1-218,1-2 1,1 0 50,3-6 0,-2 1-122,5-8 1,0 1-283,2-4 1,-1-1 222,2-1 1,-2-4-133,8-6 0,0 2 35,3-2 0,2-1-11,4 1 0,3 3 266,9 3 1,0 8 116,7 2 1,-2 4-24,2 5 1,2 2 220,-2 4 1,2 8 52,1 5 1,-1 4-116,-2 5 0,-3 2-16,-3 4 0,-4 3-45,1 0 0,-8 0 9,2-3 0,-7-3-72,0 0 0,-2-5-93,-1 2 0,-5-7 196,-5-2 1,0-4-33,-6-3 1,1 2-1117,-4-5 401,1 0 260,3-3 273,-2 0 0,2-8 0,-4-3 0</inkml:trace>
  <inkml:trace contextRef="#ctx0" brushRef="#br0">24087 10223 9600,'-4'-5'-372,"3"1"147,-3 4 0,4-1 747,0-2 414,0 2-811,0-3 1,4 4 0,1 0 0</inkml:trace>
  <inkml:trace contextRef="#ctx0" brushRef="#br0">24236 9944 9682,'-13'-9'-337,"5"-1"582,-1 1 1,5 3-56,-2 0-17,4 4-309,-2-3-138,4 5 1,4 0-1207,2 0 1480,-2 0 0,4 0 0,-2 0 0</inkml:trace>
  <inkml:trace contextRef="#ctx0" brushRef="#br0">24320 9637 13320,'-9'-4'-1803,"-1"-2"650,5 1 161,1-3 908,4 7-49,0-3 0,4 8 0,1 1 0</inkml:trace>
  <inkml:trace contextRef="#ctx0" brushRef="#br0">24609 8510 12272,'-6'0'2503,"1"0"-1739,2 0-448,2 0-79,-7 0 1,4 1 574,-3 2 1,-1-2-217,2 2 0,-5-2-329,-2-1 0,0 0 288,0 0 1,0 0-59,-3 0 1,-1 0-412,1 0 1,0-4-578,0-2 1,0-5-122,3-2 0,-2-4-1925,2-2 1279,1 0 529,3-3 0,3-1 636,3-2 1,2 2 366,1 2 0,2 2 365,5 3 1,3 0 605,8 4 0,2 0-444,2 6 0,2 1-17,4 2 0,4 2-337,2-2 1,-2 6-460,-1 3 0,1 3-404,-1 4 0,-3 1-348,-3 5 0,-9-1 28,0 1 0,-9 0 495,-4-1 1,-2 4 800,-1 0 0,-5-2 463,-4-4 1,-6 1-34,-6-1 1,0-3-329,-4 0 1,1-3 196,-1-1 1,0 0-1119,3-3 0,-3-1-185,3-2 1,1-2-669,2 2 0,1-4 637,3-5 0,1-4 0,5-9 0</inkml:trace>
  <inkml:trace contextRef="#ctx0" brushRef="#br1">23435 7104 8402,'-1'-9'-732,"-2"0"367,2-1 182,-3 5 710,4-3 7,0 7 122,0-3-187,4 4 1,-2 4 61,5 2 0,-4 7-122,3 6 0,0 2-127,3 7 1,0-1 19,-3 7-1,2 1 1,-2 5 0,3-3-264,0 1 1,-1-1-7,-2-3 1,3-5 68,-3-1 0,-1-10-308,1-3-12,-4-8 273,2-3 1,-4-9-153,0-4 0,0-5-98,0-8 1,0-2-132,0-4 1,0 0-168,0 0 0,4-4-286,-1-2 1,3-2 195,-3-1 1,4 0-254,-1 3 0,6-1 398,0 4 1,5 2 438,-2 7 0,3 1 0,0 6 0</inkml:trace>
  <inkml:trace contextRef="#ctx0" brushRef="#br1">23845 7113 8402,'-9'-4'474,"-1"3"1,1-3-232,0 4 1,3 4-174,-1 3 0,5 1 120,-1 1 0,-1 6-163,1 3 1,0 2 177,3 5 1,1 3-601,2 3 0,-1 0 128,4-3 1,4-1-65,2-3 1,4 1 87,-4-6 0,1-4 47,0-8 1,-2-3 187,5-4 0,-5-1-91,2-2 1,-3-7 162,-1-5 1,-1-4-6,-1-3 0,0 2 115,-4-5 0,0 4-164,-3-1 1,-5 2 25,-4-2 0,-1 5 23,-2-1 1,-2 4-5,2-1 1,-4 3-212,0 0 0,3 5-703,0 1-310,3 4 1169,5-3 0,0 10 0,5 0 0</inkml:trace>
  <inkml:trace contextRef="#ctx0" brushRef="#br1">24152 7160 8388,'-9'0'458,"0"0"0,-1 3-229,1 0-3,4 4-56,-3-1 0,4 3 288,-3 0 1,0 5-241,4 1 0,0 4-284,3 3 1,0-3 72,0 3 1,7 1-220,2-2 0,4-2 220,-1-3 1,3-6-100,3-1 0,1-3-127,0-2 0,-1-4 18,1 0 0,-4-5 65,1-4 1,-5-3 129,2-1 1,-4-3 111,-3 0 1,-2-1-67,-4-2 1,-1 1 172,-2 3 0,-2-3-365,-4 3 1,-1-2-262,1 2 1,-3-2 214,-1 5 1,1-1-103,3 4 0,-1 3 299,1 0 0,0-1 0,-1-2 0</inkml:trace>
  <inkml:trace contextRef="#ctx0" brushRef="#br1">24422 6937 8413,'-1'-9'-664,"-2"3"2329,2 2-1058,-3 4 1,4 5 205,0 4 1,0 5-322,0 5 1,1 0-83,2 3 0,-1 2-177,4 4 1,-3 3-171,0 0 0,-1 0 222,1-3 0,-2 3-1,2 0 1,-2 0-1444,-1-3 892,0-4 0,0-2 1,0-4-761,0-3 1,0-1 498,0-5 0,0-3-1682,0 1 2210,0-5 0,0 6 0,0-3 0</inkml:trace>
  <inkml:trace contextRef="#ctx0" brushRef="#br0">24292 7132 8645,'1'-8'595,"2"2"1,3 0-75,7 3 0,2 2-500,7-2 0,3 2 54,6 1-78,2 4 1,4 1-1,0 5 1</inkml:trace>
  <inkml:trace contextRef="#ctx0" brushRef="#br1">24730 8631 8363,'0'-5'51,"0"0"394,0 2 101,0 2 1,3 1-107,0 6 0,5 7 94,1 6 0,2 4-101,4 5 0,2 5-163,5 4 1,-2 0-332,5 4 1,-4 0 155,0-1 1,0-2 30,1-4 1,-7-8-247,1-2 0,-5-4-506,-1-4 0,-2-3 105,-2-4-1295,-2-4 1073,-4 0 1,-1-5 742,-2 0 0,-6 0 0,-6 0 0</inkml:trace>
  <inkml:trace contextRef="#ctx0" brushRef="#br1">24543 8687 8363,'-12'6'0,"0"0"734,-1 1 1,4 5-220,0 0 1,2 5 133,1-1 0,0 2-170,-3 4 0,-1 5-234,1 4 0,-3 1-197,-1-1 0,1-2-236,2 2 0,2 0-224,2-3 0,2-2-545,4-8 0,0-3 957,0-3 0,0 3 0,0-1 0</inkml:trace>
  <inkml:trace contextRef="#ctx0" brushRef="#br1">24851 9693 8867,'-15'0'951,"6"0"-2512,5 0 1251,4 0 70,4-5 60,1 4 1,1-4-485,0 2 664,1 2 0,6-7 0,2 3 0</inkml:trace>
  <inkml:trace contextRef="#ctx0" brushRef="#br1">24879 10037 8363,'-13'16'199,"1"-1"0,-1-3-346,4 0 76,4-6 20,1-2 281,8-4 1,1 0-421,4 0 1,-2 0-273,-1 0 1,0 3 461,3 0 0,1 1 0,-1-4 0</inkml:trace>
  <inkml:trace contextRef="#ctx0" brushRef="#br1">24972 10400 8363,'-15'10'0,"2"-4"0,3 0 1407,5-4-1510,1 6 0,8-7 103,2 2 0,7 3 0,1-1 0</inkml:trace>
  <inkml:trace contextRef="#ctx0" brushRef="#br1">24907 11201 8363,'0'-9'703,"-4"2"1066,1 1-1184,0 4-959,3-2-271,0 4 1,0 7-188,0 3-865,0 5 1697,4-5 0,-3 8 0,4-3 0</inkml:trace>
  <inkml:trace contextRef="#ctx0" brushRef="#br1">24907 11648 8363,'-10'3'0,"1"0"0,0 0 609,3-3 190,6 0 0,6-1-1102,3-2 0,0 2 234,1-2 1,-1-1 68,0 1 0,5-5 0,0 3 0</inkml:trace>
  <inkml:trace contextRef="#ctx0" brushRef="#br1">24934 12002 8363,'-14'5'2294,"-4"-1"-3310,12-4 1,-1 0 344,10 0 0,3-3 671,7 0 0,-3-9 0,3 2 0</inkml:trace>
  <inkml:trace contextRef="#ctx0" brushRef="#br1">6760 14609 8410,'-10'0'0,"1"0"-118,4 0 1,6 0-228,8 0 0,6 0 516,6 0 0,12 0 567,7 0 0,6 0-429,7 0 0,-22 0 1,0 0-387,6 0 0,1 0 1,5 0-1,3 0 397,4 0 0,2 0 1,-16-1-1,-1 0 1,2 0-476,2 0 1,0 0 0,1 0 0,-1-1-1,0 1 1,1 0 228,0 1 1,0 0-1,1 0 1,0 1 0,0-1-1,0 0-23,1 1 0,1 1 0,-1-1 1,-2-1-1,-1 1 0,1 0-71,0 0 0,1 2 1,-1-1-1,-3 0 0,0 0 1,0 1-112,-2 1 0,0 0 0,0 0 0,17 2 1,0 1-682,-1 2 0,0 1 1,-3-2-1,-2 1 812,0 3 0,-2 1 0,-1 0 0,-1 1 0,-1 1 0,-1 0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12095" units="cm"/>
      <inkml:brushProperty name="height" value="0.12095" units="cm"/>
      <inkml:brushProperty name="color" value="#FF8000"/>
    </inkml:brush>
    <inkml:brush xml:id="br3">
      <inkml:brushProperty name="width" value="0.09071" units="cm"/>
      <inkml:brushProperty name="height" value="0.09071" units="cm"/>
      <inkml:brushProperty name="color" value="#FF8000"/>
    </inkml:brush>
    <inkml:brush xml:id="br4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4106 9963 25307,'16'0'-235,"-1"0"-711,1 0 695,2 0 0,5 0 347,2 0 0,6 3 7,3 0 0,3 3-10,4-3 1,2 4-33,7 0 0,-24-4 1,0 1-48,4-1 0,-1 0 0,4 1 0,0-1 67,2-1 1,1-1-1,4 1 1,1-1-100,3 0 0,2-2 115,-2 1 1,2 0-35,6 1 1,1-2-1,-1 1 1,0-1 32,-15 1 0,0-1 1,0-1-1,2 1 1,1 0-1,-1-1 50,3 0 1,1 0-1,0 0 1,-2 0-1,0 0 1,1 1-3,1 0 0,1 0 1,-1 0-1,-1 0 1,0 1-1,0 0 10,2-1 0,-1 0 1,1 0-1,-1 0 1,0 1-1,0 0-5,2-1 1,1 2-1,0-1 1,-3 0-1,-1 0 1,1 0-38,-1 0 0,1 0 1,-1 0-1,-1 0 1,0 0-1,0 0-9,0 0 0,-1 0 0,0 0 0,0 0 0,-1 0 0,0 0-77,1 0 0,-1 0 0,0 0 0,14 0 0,0 0 69,-2 0 1,0 0 0,-1-1 0,-1 1 9,0-2 1,-1 0 0,0 1-1,1-2 182,-1 0 1,0 0-272,-5-1 1,0 0-7,1 1 0,-1 1 0,-7-1 0,-2-1-12,1 1 1,-2 0 0,-1 2 0,-1-1-267,-1-1 0,-2 0 1,17 1-443,-8-1 0,-15 9-436,-10 3 1146,-5 11 0,-7-9 0,0 7 0</inkml:trace>
  <inkml:trace contextRef="#ctx0" brushRef="#br1">6881 14218 8077,'-10'-7'0,"1"1"0,1 3-99,2-3-39,-3 0 277,8-4 1,-3 1 70,4 0 1,0-1-96,0 1 0,1 1-88,2 2 1,-1-6 38,5 3 0,-4-2 64,3 1 0,0 1-138,3 0 1,-2-4 208,-1 1-291,0-1 159,3 0 1,1 3-28,-1-3 1,0 2-14,1-2 0,-1 3 26,0-2 0,1 4 4,-1 2 0,0 1 10,0-1 0,1 1 56,-1 2 43,0 2 1,1-3-92,-1 8 0,0 0 1,1 2 1,-1 2-57,0-2 0,2 3-7,1 0 1,-2 0 24,3 1 1,-6 2-7,-1 0 0,-1 2 21,2-2 0,0-1-15,-4 1 1,0 1 48,-3 0 1,3 3-62,0 0 0,0 1 0,-3-2 0,-1 2-14,-2-5 0,1 5-3,-4-2 0,3 0 0,-3 0 0,-1-3-11,-2 4 1,0-4 42,-1 4 1,4-4-9,0 4 66,0-5-81,-3 7 1,-1-7 53,1 5 1,3-2 9,0 2 0,2-2 6,-2-1 0,3-2 103,-3 5 1,4-4-79,-1 3 1,2-3 16,1 0 1,0 2 14,0-2 1,0 4-46,0-4 0,4 0 78,2-2-38,-2-1-123,4 5 1,-2-7-169,3 2 41,0-2 0,1 2-306,-1-3 0,0 1 250,0-4 1,-2 0 105,-1-3 0,-3 3 58,3 0 0,-4 5 0,2-3 0</inkml:trace>
  <inkml:trace contextRef="#ctx0" brushRef="#br1">7123 15037 7932,'-6'-6'64,"-1"0"1,2 3 178,-1-4 1,2 4-11,4-3-311,0 0 0,0-4 186,0 1 1,1 3-51,2 0 0,-1 1-64,4-2 0,0 0 98,4 4 0,-4 0-256,0 3 90,0-4 0,4 3-38,-1-3 20,-4 4 1,2 1 150,-3 2 30,3-2-64,-6 7 0,3-6 41,-4 4 0,0 1-8,0 2 1,-1 0 196,-2 0-13,2 1-190,-7-1 1,3 0 162,-1 1 0,-2-4 37,2 0-438,2 0 263,-5 0 1,7-1 98,-4-2-306,4-2 268,-2 3-118,0-4 1,3-1-281,-2-2 126,1-2 168,2-5-52,0 1 237,0 4-213,0-3 1,4 6 92,-1-5 56,4 5 0,-2-2-81,4 4 95,-3 0-120,2 0 1,-6 0-17,4 0 0,-4 1-107,1 2 0,1-1-833,0 5 439,3-5 199,-6 2 269,3 0 0,0 1 0,1 4 0</inkml:trace>
  <inkml:trace contextRef="#ctx0" brushRef="#br1">7616 13473 10562,'-5'0'510,"1"0"-480,0 0-1219,3 0 872,-7 0 0,2 4 229,-3 2 0,0 2 88,-1 2 0,-3 3 0,-2 2 0</inkml:trace>
  <inkml:trace contextRef="#ctx0" brushRef="#br1">7439 13715 8313,'-15'0'-314,"-1"0"0,5 1 496,-1 2-140,1-2-17,-2 7 0,1-2-302,-3 3 0,2 0-98,-2 0 375,4 5 0,-11 0 0,2 5 0</inkml:trace>
  <inkml:trace contextRef="#ctx0" brushRef="#br1">6676 13948 8369,'-9'-4'0,"-1"-3"-100,1 3 40,4 0 198,1 4 1,4 1 142,0 2 1,0-1-92,0 4-80,0 1-11,0 2 1,1 1-347,2 3 123,-2-3 83,7 4 1,-7-2-279,2 0 1,1 4-70,-1-4-557,1 5 945,-4-3 0,0 9 0,0 1 0</inkml:trace>
  <inkml:trace contextRef="#ctx0" brushRef="#br1">6704 14506 8331,'-9'4'-265,"-1"2"-66,1 3 1,3-3 703,-1 0-58,5 1-127,-6 6 1,7-3 4,-2 3-58,2-3 3,1-1 0,0 1 43,0-1 1,0 3-176,0 1 1,4 0-206,2 0 0,2 0 120,-2 3 1,2 1-119,-2-1 1,3 4-838,0 2 535,-4 4 259,3-6 1,-6 6 239,5-5 0,-5 9 0,2-1 0</inkml:trace>
  <inkml:trace contextRef="#ctx0" brushRef="#br1">6750 15158 8331,'-3'9'419,"0"1"0,-3-1-84,3 0 0,0 1 213,3-1-223,0 0-251,0 1 1,0-4-159,0 0-361,0 0-1060,0 3 1505,0 1 0,4-1 0,1 0 0</inkml:trace>
  <inkml:trace contextRef="#ctx0" brushRef="#br0">6871 13985 8984,'-5'-6'769,"2"-1"-571,2 5 17,1-2 0,1 3 22,2-2 1,2 2-127,5-2 1,-1-1-68,0 1 0,5 0-350,1 3 1,3-3-746,1-1 1,-3 1 1050,3 3 1,-3-4-1,7-1 1</inkml:trace>
  <inkml:trace contextRef="#ctx0" brushRef="#br1">7356 13985 8520,'0'-5'687,"0"1"1,3 3-654,0-3 1,4 3-69,-1-2 0,-1 2-127,2 1 1,-2-1-188,1-2 1,2 2 178,-2-2 1,3 2-207,0 1 375,-4 0 0,8 4 0,-3 1 0</inkml:trace>
  <inkml:trace contextRef="#ctx0" brushRef="#br1">7551 14143 8418,'-5'0'0,"0"0"-256,2 0 1,2 0 255,-4 4 0,2-2 382,0 5 0,0-4-69,3 3 1,0-3 21,0 3-283,0 0 0,1 4-178,2-1 0,-1 3 72,5 1 0,-4 3-296,3 0 1,-1-2-546,1 2 506,3 4 126,-8-1-484,7 8 747,-7-7 0,7 7 0,-3-3 0</inkml:trace>
  <inkml:trace contextRef="#ctx0" brushRef="#br1">7654 14674 8418,'-10'5'-9,"4"2"405,0-4 649,4 5-416,-7-3 1,8 4-177,-2 0 0,2 1-634,1-1 0,0 1 5,0 3-827,0-3 708,0 4 0,0-1-41,0 3 0,3-2-101,0 2 0,2-1 234,-2 4 203,-2-1 0,7 5 0,-3 1 0</inkml:trace>
  <inkml:trace contextRef="#ctx0" brushRef="#br1">7654 15139 8356,'-10'6'192,"5"-2"1,0-3-330,2 2-131,2-2-5,-3 7 148,4-3-646,0 5 771,0-1 0,0 0 0,0 1 0</inkml:trace>
  <inkml:trace contextRef="#ctx0" brushRef="#br1">7039 15242 8248,'-9'0'29,"-1"0"-11,5 0-280,1-4 1,5 3 105,2-2 0,3 2 188,7 1 1,-2 0-158,5 0 1,-4 0-322,4 0 446,-1 0 0,4 4 0,-1 1 0</inkml:trace>
  <inkml:trace contextRef="#ctx0" brushRef="#br1">7467 15307 8197,'-9'0'496,"0"0"0,2 0-582,1 0-249,4 0 0,-1 0 561,6 0-225,2 0 1,5 0-282,-1 0 1,1 0 279,3 0 0,1 0 0,5 0 0</inkml:trace>
  <inkml:trace contextRef="#ctx0" brushRef="#br1">7756 15307 8197,'-9'0'1144,"-1"0"-1144,1 0 0,0 0 0,-1 0 0</inkml:trace>
  <inkml:trace contextRef="#ctx0" brushRef="#br2">16368 9953 22674,'-10'-10'-1639,"-2"-2"1,1 1-1,-1-1 1,3 1 525,2 2 1,0 0 880,4 0 0,0 2 628,3 1-138,0 4 1,1-2 485,2 4 1,2 0-586,5 0 0,3 0 603,3 0 1,5 0-1,4 0 1,5 1 7,1 2 1,7-1-166,0 4 0,6-1-175,3 2 1,2 1-273,-22-5 0,-1 0 0,2 1 0,-1 0-226,-1 1 1,1 0 0,0-1 0,2 1 21,0 0 0,1-1 0,-4 0 0,0-1 60,1 0 0,-1 0 1,23 2-55,-3 1 1,1 2 32,-1-1 1,-2 0 55,-1-1 0,-2 1-95,2-4 1,3 4 153,0-4 319,3 0-528,-7-3 1,5 0 323,-1 0 0,5 0-11,2 0 1,-2 0 68,2 0 1,-3-1-107,-24-1 0,1 1 1,24 0-85,-24-1 0,-1 1 0,2-1 0,-1-1 44,-1 2 1,1-1 0,24-1-6,2 3 1,-1 0-62,1 0 1,-3 0-38,-3 0 0,3 0 34,-1 0 0,-22 2 0,-1-1-22,24 2 1,-1 4-90,-2-4 0,3 3 26,-1-3 1,-21 0 0,0 0-11,-1-1 1,-1-1 0,1 2 0,0 1-18,22-1 1,0 3 31,-23-5 0,1 1 0,-1 1 0,0 0 30,2-1 1,0-1 0,0 2-1,-1 1 8,0-3 1,-1 1 0,1 0 0,1 0 56,-2-1 0,1 1 0,1-2 0,0 1 16,0 0 0,0 1 1,1-1-1,0-1 135,24 0 1,-26 0 0,1 1-148,0 1 1,0-1-1,1 0 1,0-1 1,-1 2 1,-1-1 0,3 0-1,-2-1 106,25 0 1,-26 0 0,1 0-35,0 0 0,0 0 1,1 0-1,0 0-74,-1 0 1,0 0-1,-1 0 1,-1 0-68,21 0 1,0 0-28,-1 0 0,-3 0-340,-3 0 1,-5 1-818,-1 2 0,-5 0 504,-1 3 0,-4 0-1276,-5 3 1938,-5 5 0,2 0 0,-7 5 0,-2-1 0</inkml:trace>
  <inkml:trace contextRef="#ctx0" brushRef="#br3">19301 15037 8343,'0'7'34,"0"3"1,0-2 827,0 7 1,2 5-210,5 5 0,0 5-161,8 1 1,-2 4-170,2-1 0,-3-2-21,0-1 0,2-3 300,-2-3-301,0-2 1,-2-10-128,-1-3 0,0-5 76,1-5 0,0-5-338,2-5 110,3-3-126,8-10 0,4-5-67,4-6 0,-14 14 1,1 0-326,-1-2 1,0 0 0,2-1 0,1 1-756,0-1 0,1-1 1251,3-3 0,0-1 0,-2 4 0,1-1 0,2-4 0,0 0 0,0-1 0,-2-1 0,-1-2 0</inkml:trace>
  <inkml:trace contextRef="#ctx0" brushRef="#br3">17430 13482 7220,'0'-5'129,"0"1"-78,0 4-5,0-4 27,0 3-100,0-4 83,0 1 4,0 3 1952,0-3-1715,-4 4 0,-1 1-167,-5 2 0,1 2-29,0 5 0,-1-1-54,1 0 1,-3 2-222,-1 1 1,0 0-95,0 3 0,2-3-430,-5 4 1,5-4 697,-1 4 0,-3-1 0,1 4 0</inkml:trace>
  <inkml:trace contextRef="#ctx0" brushRef="#br3">17234 13706 8449,'-14'0'-155,"0"0"0,5 0 836,0 0 0,1 1-410,1 2 0,-1-1-289,2 4 1,-2-3 326,-2 3-710,5 1 306,-3 2 1,3 0-512,-5 0 1,4 1 326,0-1 0,4 1 279,-1 3 0,-2 1 0,-1 5 0</inkml:trace>
  <inkml:trace contextRef="#ctx0" brushRef="#br3">16760 14292 8409,'-2'-12'0,"-1"-1"-646,2-3 404,-7 1 0,7-2 161,-2 1 0,3 0 179,3 3 1,-1-2 219,4 2 0,1-3-225,2 0 485,4 3-313,-2-5 1,5 8-114,-3-3 0,3 3-64,0 1 0,1 4 52,2 1 1,-4 3 58,1 1 1,-2 1-354,2 3 1,0 2 67,-3 6 1,-2 3-49,-5 3 0,2 1 86,-5 0 1,0-1 47,-3 1 0,-1 3 74,-2-1 1,-2 4 138,-5-3 1,1 0-130,0-4 1,-1 1 27,1-1 0,0 1-100,-1 0 87,-3-1-27,3-3 0,-4-1-87,5-1 1,1-3 69,1 2 0,0-1-11,4-2 0,0 0 43,3 1-179,0-1 122,0 0 0,0-2-112,0-1 0,4 0-190,2 3 0,-1 1-558,2-1 428,-1 0 182,3 5 220,-4 0 0,8 5 0,-3-1 0</inkml:trace>
  <inkml:trace contextRef="#ctx0" brushRef="#br3">16955 14832 8409,'-13'0'0,"5"0"369,-1 0 491,6 0-687,-1 0-375,4 0 0,4-4 1,1-1-1</inkml:trace>
  <inkml:trace contextRef="#ctx0" brushRef="#br2">16508 13948 10856,'-5'0'-254,"-2"-1"-122,4-2 389,0 1 494,3-2 1,1 12-315,2 1 0,-1 2-176,4-1 1,-4 0-50,1 2 0,1 0-406,-1 3 0,1 1-41,0 2 0,-3 1-376,2 0 1,-2 0 479,-1 3 366,0 2 0,0 0 0,0-2 0</inkml:trace>
  <inkml:trace contextRef="#ctx0" brushRef="#br3">16517 14404 8167,'-9'9'-939,"3"2"770,0 1 0,4-1 151,-1 5 0,2-4 143,1 4 1,0-4-108,0 4 1,0-4 4,0 4 1,0-5-5,4 2 1,0-2 5,2 1 1,2-1-26,-2 1 0,3 2 0,0 1 0</inkml:trace>
  <inkml:trace contextRef="#ctx0" brushRef="#br3">16601 14795 8135,'-4'19'-815,"3"-4"543,-2 1 643,2-5-320,1 7 0,0-7 297,0 4 1,0-3-71,0 0 1,0 2-218,0-2 1,0 2 191,0-2-1157,0 2 645,0 1 0,3 2-21,0-5 280,0 0 0,1 2 0,2 0 0</inkml:trace>
  <inkml:trace contextRef="#ctx0" brushRef="#br3">16778 13929 8544,'4'-9'0,"-3"-1"0,2 1 345,3 0-160,-5 4 0,4-3 292,-2 5-153,-2 0-296,3 3 1,0 0 1,-2 0-591,4 0 455,1 4 1,2-3-340,0 2 445,1 3 0,3-1 0,2 4 0</inkml:trace>
  <inkml:trace contextRef="#ctx0" brushRef="#br3">17132 13966 7076,'6'0'401,"0"0"296,-4 0-399,7 0 0,-4-4-298,4-2-20,1 2 60,-1-4 1,0 5-676,0-3 309,1 4 326,-1-2 0,0 4 0,1 0 0</inkml:trace>
  <inkml:trace contextRef="#ctx0" brushRef="#br3">17365 14087 8482,'-10'0'0,"4"1"0,0 2-717,4-2 24,-2 4 1248,0-1 1,3 1-171,-2 4 0,1 1-374,2-1 0,0 0-220,0 0 1,4 4-401,-1-1 1,3 5 170,-3-2 438,4 3 0,3 5 0,4 1 0</inkml:trace>
  <inkml:trace contextRef="#ctx0" brushRef="#br3">17458 14534 8482,'-5'4'-340,"-4"2"0,8 3 655,-2 0 1,2 0-182,1 1 0,0-1-245,0 0 0,0 1 175,0-1 0,0 3-125,0 1 1,0 0-19,0 0 0,1-2-316,2 5 1,-2-5-597,2 1 563,3 3 428,-5-1 0,7 5 0,-3 0 0</inkml:trace>
  <inkml:trace contextRef="#ctx0" brushRef="#br3">17514 14944 8464,'-14'0'92,"4"3"49,-3 0 1,6 3-153,1-3-988,4 5 167,-6-3 485,7 4 0,-3 0 7,4 1 340,0-1 0,0 0 0,0 1 0</inkml:trace>
  <inkml:trace contextRef="#ctx0" brushRef="#br3">16890 15177 8313,'0'-5'685,"4"0"-517,1 1 1,6 3 173,1-2-115,-2-2-80,8 4 0,-4-3-81,5 4 1,0-3-17,-1 0 0,2-1-241,2 4 1,-3 0 47,3 0 1,-2 0-255,-2 0 1,0 0-761,-3 0 558,3 5 599,-4-4 0,5 7 0,0-3 0</inkml:trace>
  <inkml:trace contextRef="#ctx0" brushRef="#br3">17402 15130 8278,'-9'0'178,"2"0"266,1 0-362,4 0-95,-2 0 1,4 1-177,0 2-78,0-2 1,1 7-1081,2-5 1347,-2 0 0,12 1 0,-3 1 0</inkml:trace>
  <inkml:trace contextRef="#ctx0" brushRef="#br2">6294 12179 19098,'-5'-5'-1639,"-3"0"1,8 0 783,0 2 0,7 2 1509,5 1 1,6 1-355,1 2 0,0-1-79,6 4 1,1-4 248,5 2 0,6-3-189,7-1 1,-1 0-356,4 0 1,-6-1 509,6-3 0,-4-1 125,0-4 1,-9 0-423,-10-1 1,-5 1 447,-7 0 1,-3-1-356,-9 1 0,-9 1-494,-3 2 0,-13-3 44,-6 3 1,-5 2 174,-4 1 1,-6 2-354,-4 1 1,0-1 320,0-2 1,4 2-107,-1-2 1,5 2-28,4 1 1,5 1 557,2 2 1,7 1 163,6 2 1,7 2-299,8-1 0,3-2-906,3 1 1,7-3 358,5 3 0,4-4 176,3 1 0,2 2-468,7-2 0,3 4 137,3-1 1,1 3-2034,2 4 2519,-1 1 0,8 2 0,-3 1 0,-3 6 0,-2 5 0</inkml:trace>
  <inkml:trace contextRef="#ctx0" brushRef="#br2">18696 12085 20327,'-24'0'-844,"3"-1"445,5-2 0,6-2-436,4-4 192,4 4 1,3 1 1054,8 4 0,4 0-454,6 0 1,1 0 110,1 0 1,3 1-116,4 2 0,4-1-8,2 4 0,-1-3-30,2 3 1,-1 0 196,3 4 1,1-4 31,3 0 0,-7 0-545,0 4 0,-9-1 297,-7 0 0,-3-3-359,-6-3 0,-6-2-112,-6-1 1,-15 0 511,-13 0 1,-9 0 42,-6 0 0,-5 0-188,23 0 1,0 0 0,0-1-1,0 1 221,0-2 0,0 1 0,2 0 0,-1-1 106,1-1 1,0 0 0,-19 1 118,2-1 1,10 2-17,8 1 276,2 0 0,22 1-766,4 2 1,17-2 334,11 2 0,11 1 12,5 0 1,-19-3 0,1 1-206,0-2 1,1 0-1,2 0 1,2 0 126,0 0 0,0 0 0,3 0 0,1 0-2,-3-1 0,1 2 0,0 0 0,0 1 0,-1-1 0,-1 1 0,1-1 0,1 0 0,1-1 0</inkml:trace>
  <inkml:trace contextRef="#ctx0" brushRef="#br2">4311 12989 9158,'-14'0'-899,"-1"0"1,0 0 483,0 0 998,-1 0-301,2 4 1,-3-3-13,5 2-75,-5 2-80,-1 0 0,-2 1 30,-2 1 0,0-4 76,0 3-149,-4 0 36,2-1 1,-3 3-35,3-5 1,-3 3 0,2-3 0,-2 0 119,-1-3-423,0 0 296,0 0 1,0-5-54,0-4 1,-1-2 46,-2-4 0,2-1-175,-2-2 1,2-2 96,1-2 0,3-3-117,-3-6 0,5 2-130,-5-2 0,6-2 152,0-1 1,7-2 58,2-1 0,4 4 0,3 2 1,3 2-37,6 1 40,6 0 42,6 0 1,4 0 44,3 0 1,3 0 16,6 0 1,2-4 108,4-2 0,1 1-1585,-1-1 1860,0 4-377,4-2 1,0 0 57,-1 1 116,1 5-224,-8 3 1,0 5 155,-2 3 1,-3 2-19,-3 7 1,-3 2-141,-3 4 1,-4 0 504,1 0-693,-5 8 968,7-2 1,-7 9-850,5-3 1,-1 3 94,4 3 0,0 4-308,-1 0 77,1 4 76,-1-2 0,2 3 44,2 1 1,1 3-36,1 0 0,-4 4-943,-4-4 1015,-1 4 57,0-2 1,-3 4-63,-6 0 1,1 0 138,-3-3 0,-5 1 145,-6-4 0,-2 2 2,-3-5 323,-3 2-373,-8-10 1,0 6 219,-5-5 1,-3 1-139,0-3 0,-5-2-6,2-1 0,1 1 293,-1-1-2389,-4-3 1572,4 5 1,-6-8 91,9 3 1,-3-4-194,3-3 356,0 2 0,-1-4 0,0 3 0,0 0 0,1-3 0,0-2 0</inkml:trace>
  <inkml:trace contextRef="#ctx0" brushRef="#br3">16527 12886 8369,'-11'0'0,"-1"0"-639,6 0 395,-7 0 1,9 1 349,-2 2 1,-2-1-77,2 5 1,0-4 389,0 3 0,3-3-45,-3 3 0,0-3-84,-4 4 0,0-4-79,-2 3 0,1-3 138,-1 3 0,-2-4-50,2 1-20,-5 3-108,3-5 1,-8 3-129,0-4 1,-3-3 114,0-1 0,-3-4-103,-3-1 0,-1-1 11,-2-6 1,-3-1-140,3-4 0,2 0-41,1-4 1,3-3-13,3-3 1,3-5 8,3-1 1,6-1-92,3-6 1,10 4-460,10-4-620,7 5 1105,7-7 0,12 9 47,-16 18 0,0 1 0,3-1 1,1 1 9,2 0 1,1 2 0,0-3 0,1 1 41,4-1 0,1 1 1,0 1-1,0 0-45,2-1 0,1 2-610,1 3 0,0 0 813,-4-3 0,0 1 0,3 6 1,0 2-91,-1-1 0,-1 1-308,-2 2 0,0 3 475,20 2 1,-7 10-745,-8 9 630,-3 8 55,-2 10 0,-10 5-86,-3 5 1,-11-22-1,-3 1-7,-1 2 0,-1 0 0,-1 1 1,-1-1-22,-2 3 1,-1 0-1,-3-2 1,-1 0 44,-2 1 0,-2-1 0,-3 0 0,-1-2-8,-2 0 0,-2-1 1,-3 1-1,-2-1-6,0-3 1,0 0 0,-3 0-1,-1-1 280,1-3 0,-1-1 0,-2-1 0,-1 0-728,0 0 0,-2 0-98,-4 0 0,0 0 535,2 0 0,0-1 0,-3 1 0,0 0 0,3-2 0,0 1 0,-2 0 0,0 2 0</inkml:trace>
  <inkml:trace contextRef="#ctx0" brushRef="#br3">9190 13110 8389,'-14'5'-806,"0"-1"997,-5-4 0,1 3 484,-1 0 1,-1 3-4,-1-2-110,1-1-330,-7 1 1,0-3 6,-4 2 1,-1-3 25,1-3 1,1-3-105,-4-7 0,1-2-8,-1-7 1,5-2-75,4-4 1,3-4-39,-3-2 1,8-5-627,-2-2 0,7-3 247,-1 0 0,3-2-404,1-4 0,3-2 184,4 25 0,1-1-1244,4-24 1475,7 1 0,8 6 290,7 1 1,3 4-91,3 6 211,2 2-126,5 8 0,0-2-276,2 4 810,3 5-354,-1-1 1,3 12 7,-1 0 396,-3 4-539,9 10 0,-11 6 533,5 11-280,-5 10-336,-6 4 0,-14-14 1,-1 1 83,1 2 1,0 0-482,-2 0 0,-1 0 536,0 2 0,0 0-70,-2 0 0,-1 0 55,-3-1 1,-1-1-1,1 1 1,0-1 54,-2-1 0,0-1 83,-1 18 10,1-2 1,-13-11-12,-4-7 1,-9-1 158,-7-4 0,-3-1-495,-3 1 1,-3 1 91,-6 1 1,-3 0-2708,-3 4 2770,-1-4 0,23-8 0,0-1 0,-1 0 0,1-2 0,0 1 0,-1-1 0,0 0 0,1 0 0</inkml:trace>
  <inkml:trace contextRef="#ctx0" brushRef="#br3">21359 13007 8102,'-23'0'206,"-1"0"0,0 0-83,-1 0 1,4 0 487,-1 0 1,3-1-197,0-2 0,1-2-211,-1-4 0,0-5-140,1-1 1,-1-4-224,0-3 0,2-5 133,1-4 0,3-5-102,4-1 1,0-4-312,3-6 1,2-4 359,4-1 0,1 25 1,0 0-1196,2 0 1,0 1 942,1-2 1,3 1 72,15-20 1,-9 20 0,0 1-162,3 2 1,2 1 0,1 2 0,2 1 315,3 2 0,1 2 0,1 0 0,1 2 144,2-2 0,1 1 0,3 1 1,1 1 20,2 1 0,0 2 0,0 1 1,0 2-8,-2 3 1,0 1-1,-1 1 1,1 0 103,0 2 0,0 0 0,-1 2 0,-1 1-64,-1 1 1,0 2 0,-3 0-1,-1 2 176,20 14 0,-2 2 18,-5 4 1,-1 4-129,-8 2 0,-5 3-40,-11 3 0,-6 0-17,-6 3 0,-8 0 82,-7 0 0,-12-2 34,-13-3 0,15-20 1,-2 0 46,-1-1 1,-2 0-1,-4 0 1,-1-2-187,0 0 1,-1-2 0,-1-1 0,0-1 11,0-1 0,0-2 0,1 0 0,0-1-134,-1-2 0,-1-1 0,1 1 1,-1-2-216,1 1 1,0-1-1,3-1 1,2 0 15,-24-2 240,4 0 0,7-3 0,2 0 0,1 1 0,2 0 0</inkml:trace>
  <inkml:trace contextRef="#ctx0" brushRef="#br2">5465 13771 9942,'-17'6'258,"1"0"-189,-1-4 6,6 7 0,-5-4 174,3 4-62,-3 0 90,1 1 0,-3 0-173,-1 2 270,-4-1-190,4 2 0,-5-7 61,2 1 0,2-2 110,-5 1-468,4-2 67,-2-4 0,1-1 151,-3-2 0,-2-3-114,-1-7 1,3 2-176,0-5-65,5 1 255,-7-8 1,4 2-366,-2-3 143,2-1 1,5-4-86,-1-2 1,1-1 0,3-3 45,3 0 0,5-2 58,4-3 1,2-5-99,1 2 1,6 2 241,7 0 1,6 6 391,12 1-172,3 4-378,-14 12 1,1 0 0,22-11 422,-18 13 1,0 1-1,-1 0 1,1 2 87,1 0 1,0 1-516,-1-2 1,-1 1 346,5 3 0,1 0 0,-5 1 1,0 0-21,3 2 0,0 1 1,22 0-199,-23 4 0,-1 1 0,23 8 82,0 6 1,-9 8-54,-6 7 1,-8 5 81,-5 8 1,-1-2-107,-1 5 1,-6-5-442,-4 1 214,-3-2-229,-6 4 918,-5-8-157,0 6 1,-9-11 198,-5 2 0,-5-5 17,-7-1 0,0-4 26,-6 0-107,2-1 170,-7-1 1,2-4-932,0 1 1,-6-5 260,0 2 0,3-3-1173,0-1 0,4 1 1314,1-1 0,4 1 0,0 1 0,-1 0 0,-1 0 0,-2 2 0</inkml:trace>
  <inkml:trace contextRef="#ctx0" brushRef="#br3">17812 13706 8328,'-10'0'0,"1"0"0,0 0 843,-1 0-398,1 0 1,0-4 79,-1 1 1,0 0-203,-2 3 1,-3 0 92,-3 0 0,-5 0-125,-2 0 0,1 0-41,-1 0 0,-3-3-21,-3 0 1,-1-1-159,1 1 0,1-2 318,-4-5-1504,4 1 1093,-6 0 1,4-6-367,-2-3 288,2-1 56,0-8 1,6 2-98,-2-6 1,4-2-358,2-4 1,2-3 23,7-1 1,5-2 151,5 2 0,2-1-76,1 5 0,9 2 93,7 7 233,5 0-96,7 0 0,8 1 204,5 2 59,3 2-344,7 9 1,-24 5-1,0 1 285,4 2 1,0 0 0,-2 0 0,1 0 6,2 3 1,1 0 0,-1 1-1,-1 0 164,2 1 0,-1 2 0,1 1 1,1 2-50,0 2 0,0 1-602,-3-1 1,0 2 560,-3 5 1,0 1 0,-4-1 0,-1 2 141,15 19-263,-7 2 105,-9 6 1,-11 0 24,-5 5 0,-9-1 131,-6 1 90,-9-1-307,5-22 0,-2-1 0,-1-2 1,-2-1 58,-2-1 0,-1 0 197,1-2 0,-2-1-242,-1-2 0,0 0 1,-3-2-1,0-1 53,-2 1 0,0-2-396,0 0 1,0 0 222,-2-3 1,0 0 0,0 2 0,0 0-284,-1-1 0,0-1 0,-3 1 0,0-1 349,-2 0 0,0 1 0,1 0 0,0 1 0,-1 1 0,-1 0 0,-2-1 0,-1 0 0</inkml:trace>
  <inkml:trace contextRef="#ctx0" brushRef="#br3">7896 13817 8475,'-10'-9'146,"4"1"67,0 2 0,0-2 44,-4 5 0,1-1-45,0 1 1,-5 2 16,-1-2 1,-5 5 29,-5 1 1,-2 3-18,-10-3 1,0 0 7,-10-3 0,2 0 95,-8 0 0,8-8-547,-2-4 1,6-9 179,-3-4 0,8-3-200,-1-3 1,7-2 100,2-4 0,4-1-108,5-3 0,6-2-63,4-7 0,3 3-200,6-3 1,6 2 68,3 2 0,13 0 251,-8 24 1,3 1 0,0 0 0,2 0 279,0 2 0,2 1 0,2 1 0,1 1 11,2 0 0,1 1 0,0 1 1,1 0 14,2 1 1,-1 1 0,-1 2 0,-1 2-238,3 1 1,-1 1-1,-1 3 1,0 1 238,3 1 0,0 2 0,1 3 0,-1 1-7,4 4 0,-2 1 0,-3 1 1,-2 2 21,1 1 1,-2 3 0,-2 2 0,-1 2-102,-2 2 0,-1 1 1,0 0-1,0 1 34,-2 0 1,-1 0 0,-3-2-1,-1 1 360,11 22-301,-9-3 30,-6-6 1,-4-1 137,-6-2 0,-4-6-49,-12-6 1,-6-3 327,-12 0 1,-4 2-49,-8-3-1715,-1 3 1186,0-6 0,22-8 1,0 1-550,-1 0 0,-1 0 0,-2-1 0,0 0 275,0 1 1,-1 0-1,0-1 1,1-1-1306,1-1 1,0-1 1565,-24 6 0,26-5 0,0 1 0,-21 5 0,5-1 0,2-2 0,3-2 0</inkml:trace>
  <inkml:trace contextRef="#ctx0" brushRef="#br3">20307 13696 8525,'-19'0'0,"4"-3"-2,-1 0 0,5 0 386,-1 3 0,1 0-50,2 0 1,0 4-99,-1 2 1,0-1 153,-3 2 1,-1-5 232,-5 1 1,0-2-6,-3-1 1,1-1-201,-4-2 1,1-6-139,-4-3 0,1-4 125,2 0-643,-2-6 250,3 3 0,0-9-76,3 0 1,1-3-383,1-3 0,5-4-255,2 1 0,5-4-387,4-6 0,7 1 248,6-1 0,8 5 401,10 1 0,8 8-1240,8 5 1541,-18 13 1,2 2-769,0 5 1,1 1 1262,3-2 1,1 0-303,-1 4 0,1 1 0,0 0 0,-1 0 52,1 0 0,-1 1 0,3 1 0,1 1 24,-2 2 1,0 1-1,-1 2 1,-1 3 22,-5 1 0,-1 2 0,-2 3 1,-2 1 161,-1 3 1,-1 0-1,13 23 66,-5 0 1,-10 5-132,-8-2 1,-7 6 85,-9 0 1,-1-23 0,-2 0-202,-4-2 1,-2-1 0,-2-1 0,-3-1 67,-3-3 0,-1-2 0,0 0 0,-2-1 235,-2-2 0,0-1-59,-2 0 0,0-1-187,2-3 0,-1-2 0,-2 0 0,-1-1 67,2-2 0,1 0-736,-3-2 0,1 0 369,0 1 0,1 0 0,-1-2 0,1 0-730,0 0 0,1 0 35,-24 0 802,6 0 0,3 3 0,4-2 0,0-5 0,2-5 0</inkml:trace>
  <inkml:trace contextRef="#ctx0" brushRef="#br3">17123 15372 8320,'-1'-10'47,"-2"-3"42,-3 3-40,1-3 1020,1 3-638,0 5 0,2 1-74,-4 4 1,-1 0-87,-2 0 0,-4 4-208,-3 2 1,-1 7 42,-2 2 0,-4 3-41,-2 1 1,2-1 132,-2 1 1,1-1 13,-1 1 0,3 0-56,7-1-2473,-3 1 1515,8-5 1,1 0-333,5-5 0,8-4 1134,2-2 0,6-6 0,3-2 0</inkml:trace>
  <inkml:trace contextRef="#ctx0" brushRef="#br3">17057 15307 8320,'19'-12'130,"0"-1"0,-1 1 316,1 2 0,3 6 418,-1 4-360,5 4-155,-2 10 0,1 0-110,0 5 1,-8 0 33,2-1 0,-4 0 36,1-3 0,1 3 94,-5-3-1475,0-1 823,-2 4 0,-4-8 118,0 2-1240,-4-1 899,2-2 1,-4 0-1301,0 1 1772,0-1 0,0 0 0,0 0 0</inkml:trace>
  <inkml:trace contextRef="#ctx0" brushRef="#br3">17179 15372 8651,'-10'0'588,"5"4"-316,1 2 1,4 8 90,0 5 466,4 12-755,1 7 1,0-12 0,0 1 224,-1 2 0,1 1-870,-2 2 0,-1 1 769,2 6 1,0 0 0,-3 1 0,-1 0 271,2 2 0,-1 0-277,2 0 1,0 0 0,-3 0-1,1 1-101,0-3 0,1 0-71,-2-1 0,1-1 0,0-7 1,1-1 78,-1 0 1,1-1-1,0-2 1,0 0-179,0-1 1,-1 0-1,0 19 490,2-2-1793,-2 1 1023,-1-6 1,0 4 149,0-1 208,0-7 0,-3 6 0,0-6 0,1 3 0,1 0 0,1 0 0</inkml:trace>
  <inkml:trace contextRef="#ctx0" brushRef="#br3">7318 15503 8202,'-9'0'-410,"3"0"287,0 0 0,2 0 347,-2 0 0,3 3-24,-3 0 1,1 4 96,-1-1 0,-4 4-101,1 2 1,-1 2 111,-6 5 1,4 1-136,-4 1 1,0 0 2,-6 4 0,3-3-210,1 3 0,0-6 91,6 0 1,-4-2-835,4-4 396,3-1-161,1-7-433,7 0 975,-3-1 0,12-7 0,3 2 0</inkml:trace>
  <inkml:trace contextRef="#ctx0" brushRef="#br3">7393 15475 8290,'-4'-10'1819,"3"1"-1608,-3 4 45,4 1-33,0 12 1,0-1 240,0 9 0,4 3 169,2 6-425,2 2 15,1 1 1,4 0-110,-1 0 0,5-1-212,-2-2 0,4 2-5,3-3 0,-3 2-442,3-1 0,-2-5-1248,-2-5 923,1-3 214,-5-3 656,0-1 0,-9-11 0,-1 2 0</inkml:trace>
  <inkml:trace contextRef="#ctx0" brushRef="#br3">7356 15726 8187,'-16'20'354,"1"1"1,4 5 564,2 8 1,4 6-875,5 9 0,0 0 382,0 4 1,0-25 0,0 0-129,0 1 1,0 1 0,0 1 0,0 1-82,0-1 1,0 0 0,0-2 0,0 1-131,0-2 1,0 0-1167,0 23 1054,0-4 0,1-5-217,2-1 0,-2-12 229,2-8 0,-2-2-604,-1-7 0,0 4 385,0-4 231,0 1 0,-4 0 0,-1 2 0</inkml:trace>
  <inkml:trace contextRef="#ctx0" brushRef="#br4">20651 2560 10723,'-14'-14'-838,"-3"1"306,5 3 429,0 1 71,2 0 0,0 3 312,-2 3 1,0 3 369,-3 3-705,3 7 163,-9 8 0,4 10 645,-8 6-2053,0 11 1411,11-22 0,0 2 0,2 4 0,0 3 372,-1 0 1,1 1-104,1 1 0,1 1-179,0 2 0,1 1-70,2 1 0,1 0-142,3-3 1,1 0 0,1 0 0,2-1-2,1-5 0,2-1-707,4-3 0,1-1 510,6 12 1,12-7-498,-2-8 121,-2-5 366,3-12 0,-2-5 348,4-6 1,-3-10 92,0-6 0,-4-5-214,0-4 599,-1-2-498,-1-9 1,-5 1 107,-2-2 4,-1 1 155,-2 1-1520,-4 3 746,-1 0 398,-4-2 0,-3 9 0,0-6 0,1 0 0,1 1 0</inkml:trace>
  <inkml:trace contextRef="#ctx0" brushRef="#br4">20456 2877 10598,'0'5'-501,"4"4"0,0-7 63,2 4 352,3-4 151,-4 2 0,1-1-416,0 0 158,0 0 174,4 1 0,-1 2 0,0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0.999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4581 10158 17128,'13'0'339,"3"0"0,8 0 140,7 0 0,7-3-484,12 0 0,-23 1 0,2 0-412,1 0 1,2 1-1,1 0 1,2 0 418,0-2 1,1-1 0,2 3 0,0-1 79,-1-1 1,0 0-1,0 2 1,0-1-7,-3-1 1,0 0 0,1 0-1,0 1 17,2-1 0,1-1 0,1 0 0,-1 0-15,1 1 0,0 0 1,0 0-1,1 1-345,-2-1 0,1 0 0,1 1 1,0 0 282,2-1 1,0 0 0,1 2 0,1-1-4,-1-1 0,1 0 0,-1 2 0,0 0 56,-1-1 0,0 1 1,0-1-1,0 0-32,0 0 1,0 1 0,1-1 0,1 0 35,-1 2 1,1 0 0,-1-1 0,1-1-51,-3 1 1,1-1 0,2 0-1,0 1 81,1 1 1,0 0 0,1 0 0,-1 0-60,0 0 0,0 0 0,-1 0 1,0 1 2,-2 0 1,0 1-1,1 0 1,1 1-44,-1 2 1,1 0-1,1-1 1,0 1-8,-2 0 0,1-1 0,-1 1 0,1 0-22,-2-1 1,-1 1-1,2 0 1,-1-1 50,2 1 0,-1 0 0,0-1 0,-1 1-112,1-1 1,1 1-1,-2 1 1,0 1 40,-2-1 1,0 0 0,2 1 0,-1-1-70,0 1 1,-1-1 0,-1-1 0,0 0 38,0 1 1,0 1 0,-1-1-1,0 1 30,-1-1 0,0 1 0,1-1 0,0 0 57,0-1 1,1-1 0,-1 1 0,0 0 80,0-1 1,1 1-1,-1-2 1,0 0-18,-1 0 1,0 0 0,1-1 0,0-1-117,1 3 1,-1-1-1,-2-2 1,-1 0 167,-1 0 1,0 1 0,-1-2-1,0 1-28,-2-1 1,0 0-1,0 0 1,-1 0-147,2 0 1,-2 0 0,-1 0 0,-1 0 72,1 0 1,-2 0 0,21 0 101,-8 0 0,-5 1-445,-1 2 1,-8-1 79,-1 4 0,-5 1-885,-5 6 0,-4-1 1120,-5 7 0,-4-7 0,2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20624 1173 11260,'-5'-9'-229,"1"0"1,-3-1 286,1 1 230,4 4-139,-7-4 1,4 8 609,-4-2-523,-4 2 1,-3 1-23,-6 0 1,2 5-199,-5 5 1,-1 3 144,-5 6 1,5-1-183,-2 1 1,6-3-243,1-1 428,5 1-49,3 2 1,4-3-296,3-3 110,2-1-170,8 2 0,5-3-240,7 3 1,3-6 268,2-1 0,6 0-4,4 4 0,3-1 21,-3 0 0,0 1 76,-3-1 0,-4 3-48,-2 1 0,-7 3-58,-2 0 1,-7 1 431,-3 2 190,-10 0-62,-3-1 0,-13 1 123,-2 0 1,-5-1-328,-1 1 0,-1-5 2,1-1 1,3-3-86,0-1-294,4-3 0,11-3-475,3-6 738,5-7 0,14-8 1,1-6-1</inkml:trace>
  <inkml:trace contextRef="#ctx0" brushRef="#br0">20921 1015 10609,'-9'0'0,"0"-3"-268,0 0 1,2 0-228,1 3 0,4 4 581,-1 2 1424,2 6-1099,1 7 1,0 3-44,0 6 0,0-1-201,0 7 0,0 3-381,0 3-397,0 5 621,-4-3 0,3 1-318,-2-3 0,2-3 100,1-3-540,0 2 502,0-7 1,0 1-273,0-8-404,0 0 922,0-12 0,4 8 0,1-4 0</inkml:trace>
  <inkml:trace contextRef="#ctx0" brushRef="#br0">21070 1313 9294,'-9'0'0,"0"0"-71,0 0 1,-1 4 300,1 2 1,3 2 45,-1 2 1,5 3-220,-1 3 1,2 2-189,1 4 0,5-1 136,5 4 0,0-6-70,6 0 1,-1-2-204,4-4-79,-1-1 341,-3-2 0,1-5-273,-3-2 251,-1-2 141,-2-1 0,-2-4 153,-2-2 1,-2-3-222,-4 0 240,0-4-121,0-2 0,-1 0-94,-2-1 0,-2 2 36,-4-2 1,-4-2-417,1 3 1,-1 1-70,4 2-613,4 2 326,-3 0 182,2-3 484,1 3 0,1-4 0,4 5 0</inkml:trace>
  <inkml:trace contextRef="#ctx0" brushRef="#br1">21359 1322 8558,'0'5'-126,"-4"4"0,3-4 454,-2 4 0,3 0 153,3 1 1,-1 4-239,4 5 1,-3 1-23,4 8 0,-2 1-253,1 6 1,-1 1-82,-2-2 1,-2 5-280,2 2 1,-3 1 434,-3-5-1680,2 3 1392,-7-12 0,4 4-50,-2-8 1,-2 1-635,5-6 130,0-7 799,3-8 0,4-8 0,1-1 0</inkml:trace>
  <inkml:trace contextRef="#ctx0" brushRef="#br1">21396 1415 8543,'0'-9'28,"0"4"0,6 1 123,3 4 1,1 0-99,6 0 1,-1 4 144,4 2 1,-1 2-166,1 2 0,-1-1-135,-3 0 0,2 4 95,-5-1 1,0 0 305,-6-2-140,2-1 0,-8 0-289,0 1 1,-4-4 125,-5 0 1,-4-4-89,1 1 0,-5-2-7,2-1 0,1 0-188,2 0 287,1 0 0,2-8 0,0-2 0</inkml:trace>
  <inkml:trace contextRef="#ctx0" brushRef="#br1">21694 1387 8543,'0'7'0,"0"-1"37,0-4 1,1 6 203,2-2 1,-2 3 22,3 0 1,0 1-89,-1 3 0,3 1-133,-3 5 1,3 3 74,-3 3 1,4 2-143,-4 1 0,3 1-296,-3 2-581,0 2 861,1 0 0,-3-2-1076,2-6 746,-2 2 125,-1-11 1,0 4-474,0-7 256,0-1 287,0-7 1,0-6 647,0-8-817,0-4 344,0-6 0,-4-4 0,-1-1 0</inkml:trace>
  <inkml:trace contextRef="#ctx0" brushRef="#br1">21759 1425 8519,'0'-18'-1,"0"2"0,1 3 112,3 4 0,2 0 284,6 3 1,0-1-132,3 4 0,1 0-60,2 3 1,1 4 63,-1 2 1,0 5-423,-2 2 74,-3 3 21,-4-5 1,1 6 20,-1-1 0,-4-2 259,-2 2-475,-2-5 177,-5 7 0,-2-8-319,-6 3 240,1-3 19,-2-1 1,0 0-352,1-3 0,-4 1 2,4-4 0,-4 3-567,4-3 1053,4 1 0,-1-4 0,4 0 0</inkml:trace>
  <inkml:trace contextRef="#ctx0" brushRef="#br1">22048 1359 8519,'1'-5'566,"2"2"1,-1 6 54,5 3-69,-5 7-455,6-3 1,-3 8-98,4-3 0,-2 3 138,-1 0 0,1 2-102,5 2 1,-1-4 262,1 1-1488,-1 0 883,-2-9 1,0 7-663,0-5 0,-2-3 968,-1-2 0,0-5 0,3 2 0</inkml:trace>
  <inkml:trace contextRef="#ctx0" brushRef="#br1">22262 1369 8472,'-9'5'-7,"0"3"1,3-2 732,3 7 0,-1 1-15,1 5 0,-4 4 130,1 1 0,-3 6-230,0 1 0,-1 4 67,-3-4 1,3 4-1014,-2-1-615,1-2 988,2 0 0,0-1-790,-1 0 0,2 3 193,2-3 0,-1 0-263,3-3 1,1 0 115,3 0 706,0 4 0,-4-7 0,-1 2 0</inkml:trace>
  <inkml:trace contextRef="#ctx0" brushRef="#br0">20484 2542 8650,'-25'20'-1202,"0"1"653,5 3 40,-3 8 1,5 2 407,3 7 1,-2 1 210,5 5 1,-4 2 36,4 1 0,5-24 1,1 1-36,-3 22 1,4 1 21,2-3 0,3-6-75,3-4 1,6-12 102,7-10 0,1-4-137,2-5 1,1-4 116,1-8 1,-1-2 113,2-11 0,1-2-89,2-7 1,-2-3-150,-1 0 0,-3-4-101,0 1 0,-4 1 139,-3-1 1,-2 1-129,0-1 0,-5-2-554,-2 5 626,-2 0 0,0 4 0,-2 3 0,-3 0 0,1-2 0,1-3 0</inkml:trace>
  <inkml:trace contextRef="#ctx0" brushRef="#br0">20391 2803 8643,'0'9'16,"0"-3"87,0 0 0,2 0 384,4 4-461,0-1 155,12 5 1,0-4-1,7 2 0,-1 2-107,1-2 0,-1 4-52,1-4 1,-3 2-305,-3-2 1,-4-1-391,1 5 1,-5-5 368,2 2 0,-3-2 302,-1 1 1,1-1 0,-1 2 0</inkml:trace>
  <inkml:trace contextRef="#ctx0" brushRef="#br0">20819 2747 13325,'-5'4'2115,"1"1"-1845,4 4 0,0 2-372,0 1 0,3 6 20,0 3 0,3 5-98,-3-1 1,5 2 98,-2 1 0,-1-1 182,1-2 0,0-3-215,4-3 0,-1-3-646,0-1 0,1-8 65,-1 0 0,3-5 301,1-2 0,-1-9 405,-3-3 1,1-5 33,-1-1 1,0-5-43,1-2 0,-2-1-29,-2 1 1,1 0 27,-4 3 1,2-3 116,-2 3 0,-2 2 118,2 4 1,-2 3 43,-1 3-182,0 5 1,-1 1-179,-2 4 0,2 7 62,-2 3 0,2 6 53,1 3 0,0 0-96,0 6 1,3-3 20,0 3 0,4-5-112,-1 2 1,3 1-276,0-1 1,3-2 11,1-4 1,0-3-99,0-3 0,0-2 429,2-2 0,3 2 0,-3-2 0</inkml:trace>
  <inkml:trace contextRef="#ctx0" brushRef="#br0">21285 2821 10423,'-15'-6'-1614,"3"0"1407,1 4 306,6-2 1,-2 5 388,4 2 0,-1 2-81,1 4 0,2 6-104,-3 3 1,3 1-182,1 3 0,0-2-102,0 2 0,8-2 65,1 1 1,3-1-231,1-1 0,-2-5 283,5-1-603,-1-7 201,4-2 1,-4-4 179,1 0 1,-4-4 80,4-2 0,-6-7 230,-1-2 0,0-3-62,-6-1 0,0 1 23,-3-1 1,0 0-191,0-3 0,-3 3-229,0 1 0,-4 0 182,0 6 29,-1-5 0,-1 7 0,-1-4 0</inkml:trace>
  <inkml:trace contextRef="#ctx0" brushRef="#br0">21592 2709 12244,'-9'-1'-1117,"-1"-2"234,5 2 396,1-3 615,4 4 0,0 1 274,0 2 1,1 6 63,2 3 0,-1 5-349,4-2 0,1 1-221,2 2 0,-1-1 164,-2 4 1,3 2-97,-3-1 1,1 3 62,-1-3 1,2-1 170,-5-2 1,3 2-418,-3-3 1,0 2 332,-3-8 81,0 1 240,0-4-10,0-4 0,0-2-354,0-6 0,0-5 18,0-5 1,0-3-64,0 0 0,1-1 153,2-2 0,2-4-435,5-1 1,2 1-231,0 1 1,2-1-281,-2 2 1,3-1 779,3 3 0,1-4 0,0 0 1</inkml:trace>
  <inkml:trace contextRef="#ctx0" brushRef="#br0">21918 2756 9383,'-5'6'655,"1"0"-479,3-4 0,1 7 1,0-3 108,0 2 0,1 5-175,3-1 1,-2 4-127,4-4 0,-1 5 38,1-2 1,3 0-182,-3 0 0,3-2 75,3 2 0,-1-4-309,1 2 0,-1-6-129,-2-1 288,4-4 162,-2 2 1,5-5-194,-3-2 0,2-6 177,-2-6 1,2-3 71,-3-1 1,4 1-39,-4-1 1,0 0-153,-6 1 0,1 3 370,-4 3-17,5 2 785,-7 0-654,3 5 1,-7 6 146,0 8 1,-1 1-244,4 2 0,0 2-216,0-2 1,0 4-158,0-4 1,5 0-421,1-2 0,2-1 559,1 0 1,5 5-1,0 0 1</inkml:trace>
  <inkml:trace contextRef="#ctx0" brushRef="#br0">22383 2691 9577,'-5'0'130,"-3"0"0,7 4 395,-2 2 1,2 2-249,1 2 0,0 3-28,0 3 0,3 1-179,0 2 1,1 0 111,-1-1 0,-1 1-277,4-1 0,-3-2 82,4-1 0,-4-3-153,3 0 0,-3-1 11,3-2 0,-4-3-389,1 0 377,3-4 0,-4 3 67,4-5 1,-3-8 1,3-1 0,-3-3 63,4-1 0,-4 2-32,3-5 1,-3 2 93,3-2 1,-3-1 136,3 1 0,-3 3-122,0 0 0,1 3 44,-1 1 0,3-1-69,-3 1 0,4 3-51,0 0 0,-2 4-6,1-2-5,0 3 0,4 6 113,-1 1 1,-3 5 19,0 2 0,-3 0 15,4-1 1,-5-1-80,1 1 0,1-2 24,-1 0 0,3-1-11,-3 0 1,1-2 10,0-1 0,-2-4-224,4 1 231,0-2 1,3-2-256,1-2 1,-1-2-66,0-5 1,1 0-47,-1-2 0,0 0 108,1-3 0,-1 3 32,0 0 1,-3-1 22,1 0 200,-1 1 1,0 3 251,0 3 1,-3-1 55,4 4 50,-5 0 1,3 7-91,-2 2 1,-1 2 14,4 2 1,-3 0-165,3 2 0,0 0-44,0 3 1,2-2-257,-2 2 0,3-2-1009,0 2 1138,0-3 0,5 9 0,0-1 0</inkml:trace>
  <inkml:trace contextRef="#ctx0" brushRef="#br0">20782 3464 11087,'-13'0'0,"1"0"0,6 0 490,9 0 0,16 0-44,15 0 0,10 0-404,9 0 0,-25 1 0,0 1-266,1-1 1,1 1 0,2 0 0,1-1 362,2-1 1,1 0 0,5 0 0,1-1-239,3 0 0,0-1 0,3 0 0,0-1 241,3-2 1,1 0-1,-1-1 1,1-1-362,-17 2 1,1 0-1,-1-1 1,16-2 0,1 0 303,-17 3 0,0-1 0,1 1 1,-1 0-1,-1-1 0,1 1-194,15-2 0,-1 1 1,-4 0-1,-3 0-20,-5 1 0,-2 1 1,-6 0-1,0 1-16,20-3 1,-4 3 260,-11-3 1,-1 3-316,-11-3 0,-4 2 315,-2-2 1,-2 4-1806,2-1 2106,2 2 0,-8-3 1,3-1-1</inkml:trace>
  <inkml:trace contextRef="#ctx0" brushRef="#br0">20847 2179 15708,'2'-6'1638,"4"-1"0,10 4-1634,12-3 0,10 4 204,12-1 1,-21 1-1,3 0-683,4 0 1,2 1 0,2-3-1,1 1 623,4 2 0,0-1 0,1-1 0,0 0-16,2 1 0,0 1 1,-1-1-1,-1 1 62,-2 1 1,-1 0-1,1 0 1,0-1-117,1-1 0,0 1 0,0 0 0,0 1-175,-3-2 0,0 1 0,-3 0 0,0 1-142,-5 0 0,0 0 1,-1 0-1,-1 0 250,-1 0 1,0 0 0,-2 0-1,0 0-718,21 0 1,-5-1-5,-8-3 0,-2 3-174,-1-2 0,-4 2 885,1 1 0,-3 0 0,-4 0 0,-2 0 0,-2 0 0</inkml:trace>
  <inkml:trace contextRef="#ctx0" brushRef="#br1">1257 5596 8251,'-15'6'581,"-2"-1"58,-4-1-738,4-1 0,0 1-460,5-1 1,-4 1 593,4-1 0,-1-2 534,4 2 1,-1-1-551,-3 1 0,-1-2 19,-5 2 1,-1-3-244,-1-3 1,-3 1 38,-4-4 0,-7 0-101,-2-4 0,-3-3 218,3-3 1,-3-2-236,-1-4 1,-5-2 261,2-4 1,22 11 0,1-1-121,-16-19 1,18 14 0,1-1 231,1 2 1,0-2 0,1-4 0,2 0-22,3 0 0,1 0 0,0-2 0,3-1-38,3 2 1,2-1-1,-2-1 1,1-1-23,1 1 1,0 0 0,1 0 0,-1 0-1,2 1 0,0 1 0,2 1 1,1 1 115,3-19 1,3-4 0,3 0 0,0 1-23,3 2 0,5 1 41,5 3 1,-12 20-1,2 1-105,0 0 0,1 0 0,1-2 0,2 0 2,1 1 0,0 0 0,1 1 1,0 0 29,-1 5 0,0 0 0,18-14-48,3 6 0,0 8-340,-1 8 1,1 4 228,-4 9 0,1 5-155,3 6 0,-3 7 114,2 3 0,-1 3-111,-2 3 0,0 2-14,0 4 0,-17-17 0,1 1 206,-1-1 1,0 0 0,0 1 0,0-1 65,-1 0 0,0 1 0,-2 1 0,1 2-6,1 2 0,-1 1 0,-3-1 0,0 0 93,1 0 1,-1 0 0,0 1 0,-2-1-46,-2 2 0,0 0 0,0 0 0,-1 1 68,0 0 0,-1 1 0,-2-2 0,-1 0-40,0 0 1,-2 0 0,-1-2-1,-1 0 209,-2 24 1,-8 0-33,2-22 0,-1 0-93,-9 21-209,5-21 0,-1-1 0,0-2 1,-1 0 203,-2 0 1,-1-1 0,-1 2 0,0-1-114,-3 0 0,0 0 1,-1-1-1,-1-1-128,-1 2 1,0 0 0,-2-2-1,0-1 41,0 0 1,0-1-1,-1-3 1,-1 0-85,0 1 0,1-1 0,0-4 0,1-2-19,0 0 1,0-2 0,-22 4-25,0-7 1,5-3-283,1-4 0,7-5-1,3-5 443,2-3 0,2-5 0,3-1 0,2-4 0,2-1 0</inkml:trace>
  <inkml:trace contextRef="#ctx0" brushRef="#br0">773 2942 8943,'-10'-9'-185,"1"0"684,4-1-298,1 5 1,5 1-53,2 4-83,2 4 1,9 5 257,1 7-379,3 6 87,0 6 0,1 6 125,0 6 1,-1 3-474,1 3 1,-9-19-1,-1 0 191,2 1 1,0 0-598,-1 2 0,0 2 692,2 0 1,-1 1-1,-3 0 1,-2 0-62,1 1 1,-1 0-27,-1-2 0,0-1 168,-2-3 0,-1-1-222,2 20 5,-4-2 1,0-15 172,0-2-94,0-10 41,0-5 1,-1-7-65,-2-3 1207,2-2-824,-3-1 1458,0 0-1519,-1-4-108,-9-2 0,4-3-149,-3 0 0,-1-5 167,-2-1-228,3-3 64,-9 0 0,10-1 142,-7 0-38,7 1-27,-6-1 0,8 1 30,-3-1 206,7 4 5,2 2-349,4 8 117,0 1 8,4 4-1,5 5 250,7 4-6,2 5-195,0 4-244,1 5 212,-1-3 0,0 2 73,-2-3-249,1 0 75,-6-5 1,2 0 123,-4-5 483,1-4-331,-5-1 1,2-5 291,-4-2-144,4-6-303,-6-6 1,8-4-92,-3-3-28,-2-2-99,4-4-1195,-3-4 936,5 7 0,0-5 124,3 9 265,-3 3 0,7 0 0,-1 5 0,2 2 0,0 2 0</inkml:trace>
  <inkml:trace contextRef="#ctx0" brushRef="#br1">1881 3249 8411,'-10'0'-1299,"5"0"2284,1 9-699,8 1 0,3 15 28,5 6 254,-2 2-786,8 17 0,-7-3 442,-3-19 1,0 0 0,-1 2 0,0 0-114,1 1 0,0 0 0,1-1 0,-1 0-140,0 0 0,0-1 14,-1-2 0,-1-1 0,9 25-221,-3-5 153,-6-7 1,6-7 234,-9-11-143,4-5-265,-6-7 273,3-1 127,-4-7-179,-4 4 1,-1-5 343,-4 0 669,-1 0-964,-3 0 0,-2-1-71,-3-3 90,-5 3-6,3-7 0,-6 4-2,1-2 1,3-2 70,3 1 348,1 3-33,12-4-205,-7 7-388,12-3 227,-3 4 0,11 0 395,2 0-228,7 4 0,-5 0 96,5 2-214,-1 2 1,1-3 176,-1 1-521,1 2 207,-2-3 1,0 0 127,-5-1-990,1 1 633,-1-4 0,0 3-115,0-4-514,1 0 368,-1 0 533,0 0 0,1-8 0,-1-3 0</inkml:trace>
  <inkml:trace contextRef="#ctx0" brushRef="#br1">3119 3045 8307,'-5'-16'881,"2"1"-312,2 7-295,1 0 0,1 10-62,2 4 79,2 5-58,4 16 194,1 6-443,3 9 0,2 6 241,-6-24 0,0 1-1020,-1 3 0,-1 0 891,2 3 1,-1-1-1,0 1 1,-1 0 96,2 1 0,0-2-438,-1-1 0,-1 0 226,2 1 0,0 0 0,-4-2 1,1-1-790,2 0 0,-1-1 522,5 16 86,1-5 1,-4-11-323,-3-1 716,2-6 498,-7-10 323,3-5 0,-5-4-889,-2 0 1,-5-3 713,-5 0 1,-3-5-697,0-1-447,-1-1 265,-6-3 1,0-1-367,-2-1 209,3 1 137,-1 1 1,6 4-65,-1-1 147,5 1-3,0 4-70,8 1-226,1 4 629,4 4-239,4 5 1,1 6 48,4 3 361,5 1-259,-4 0 1,8-4-171,-3 1 1,3-8-97,0 1 0,1-6-215,-1 0 0,2-3 36,2-3 0,-2-7-220,1-9 1,-1 0-286,-1-6 0,1 0-1495,-1-3 2178,-3 0 0,-2 0 0,0 0 0</inkml:trace>
  <inkml:trace contextRef="#ctx0" brushRef="#br1">2337 3696 8483,'-14'-4'-194,"-1"0"-49,3-2 1,-2 2 1572,-1 4-480,1 4-419,1 5 1,-3 10-16,-5 6 0,0 7-297,-4 5 0,0 4-309,11-18 1,0 1 0,-1 0-1,0 1-80,1-2 0,0 0 0,-11 17 270,10-9 0,-3-6 0,4-2 0</inkml:trace>
  <inkml:trace contextRef="#ctx0" brushRef="#br1">708 7523 8435,'-6'-9'462,"2"0"-192,4-1 1,2 1-51,5 0 1,4-1 66,11 1 0,-1 0-377,7-1 1,-1 1 127,7 0-1467,1-1 1303,2 5 1,1-2 134,2 4 0,0-3-169,3 3 1,0-4 9,0 4 0,3-3-11,-3 3 0,4-4-195,2 1 1,3 0 340,-24 3 0,0 0 1,-1 0-1,0 0 3,1-2 0,-1 1 0,0-1 1,0 0 52,2 1 0,1-1 1,2 0-1,-1 1 95,0-1 0,0 0 1,2 1-1,0-1-226,-4 0 0,1 1 0,1 0 1,0 2 157,-2-2 0,1 1 0,1 1 0,0-1 54,-2 0 0,1 0 0,-1-1 0,1 1-41,-2 1 0,-1 1 0,2-1 1,-1-1 39,2 2 1,-1-1 0,1 2-1,-1-2-64,1-1 0,-1 0 0,1 2 1,0-1-6,-2-1 1,0 0 0,0 2 0,0 0-14,1-1 1,1 1 0,-2-1 0,0-1 96,-2 2 0,1-1 0,24-2-44,-1 1 0,-2 1 1,1-4 0,-1 3-110,-2-3 1,-3 2 92,-3-2 0,-2 4-156,0-1-59,-1-2 174,-4 4 0,1-3-218,-6 4 0,2-3 142,-5 0 0,-2-4 1,-2 4 0,-1-4 248,-1 1 0,-1-3-248,1 0 0,3-3 473,-1-1 0,1-3-469,-3 0 0,-1-1 306,1-2 0,0 0-316,-1 1 0,1-4-4,-1 0 1,-2-2 43,-1 2 0,-3-3-9,0 3 1,-2-4 36,-4 2 0,-2-3 6,-4-1 0,0 0 149,0 0 0,-3-1-109,0-2 0,-3 1 210,2-4-252,-3 4-49,6-2 1,-3 3-136,4-2 0,0 1 155,0-4 1,1 0-115,2 0 1,-2 1 60,2 2 0,-1 1-32,1-4 1,-2 5 120,3 1 0,-4 1-93,-4 5 1,1 1 176,-6 2 1,1 0-31,-8 1 0,1 2-33,-4 1 0,-1 2-18,-1-2 0,0 4 4,-4-2 1,4 2-32,-4-2 0,0 3-11,-3-2 0,-1 1-115,-2 2 1,1 0 72,-4-1 1,-3 1-172,-4 0-1205,-3-1 1395,5 5 0,-6-2 85,1 4 0,-1-3-283,-2 3 1,2-1 225,1 4 0,0 0 6,4 0 0,-2-3 110,2 0 0,-2 0 26,-1 3 0,2-1-116,3-2 0,-5-1-33,-1-2 1,-4 1 38,1 5 0,-2 2-22,22-1 0,1 1 1,-3 0-1,1 1-10,1 1 1,1 1-1,0-2 1,-1 0-2,-19 4 1,2-1-31,1 3 0,2-3-109,0 0 1,1-3 122,6 0 1,2-2-10,1-1 0,-1 0 56,1 0 0,-4 0 6,4 0 0,0 1 4,3 2 1,-4-1-47,-2 4 1,1-3 18,-1 3 0,3 1 53,-3 2 1,0-1-31,-4-2 1,2 3-159,2-3 1,-1-1 136,4 1 0,0-4-53,3 1 1,4-2 22,2-1 1,3 0 564,0 0 0,-2 0-548,3 0 0,-3 0 260,6 0 0,-3 0-190,-1 0 1,2 0 15,1 0 1,-1 5-43,1 1 1,-1 2-45,-2 1 1,0 1-11,1-1 1,2 3 30,1 1 1,-2 3-88,-5 0 1,3 1 11,-3 2 1,2 0-18,2-1 0,-1 1 4,0 0 0,4 2 10,-1 1 0,5-3 21,-1-4 0,-3 2-4,0 4 0,1-1 58,2 2 0,-3 2-35,0 0 0,-3 3 9,0 1 0,-4 0 18,0 0 1,0 0 7,4 0 1,2 0-22,1 0 204,3-4-201,-1 3 0,7-5 66,0 3 1,3 2-47,0-2 0,2 1 46,1-1-43,0 2-316,0-4 342,0 1-32,4 3 0,1-7 45,1 1 1,2 2 4,-2-1 0,3 4-2,0-1 1,3-2 4,1 2 0,3-3 35,0 3 1,1-4-52,2 4 1,3-4-100,-1 1 0,2-3 41,-1 0 1,-1 0 148,3-1 1,-3-3-191,1-3 0,1-2-19,-2 0 0,2-1 18,-1 0 1,1-2-19,1-1 1,2-4-198,-4 1 0,4-2 71,-1-1 0,-2 3-133,2 0 1,-3 3-293,3-2 1,-4 4-1028,0 1 1637,-1 0 0,-6 13 0,0-2 0</inkml:trace>
  <inkml:trace contextRef="#ctx0" brushRef="#br1">4357 5940 8578,'0'-13'-80,"0"1"1,0-2-352,0 1 546,0 0 1,0 3 172,0-3 0,-1 4 24,-2 0 0,2 3 359,-2 2-68,2 3-35,1-3-1007,0 13 1,0-3 301,0 6 0,1-1-32,2-2 0,7 0 115,5 0 0,4 1-55,2-1 0,4-1 92,6-1 1,7-3-15,5-4 1,5 0-391,4 0 0,1 0 418,-24 0 0,1 0 0,1 0 0,-1 0 50,1 0 0,0 0 0,1 0 0,0 0-41,1 0 0,0 0 1,-2 0-1,0 0 27,0 0 1,0 0 0,-2 0 0,0 1-14,0 0 1,1 1 0,0 0-1,2 0 3,0 1 0,1 0 0,-2 1 1,0-1 8,1-1 0,1 0 1,-1-1-1,0 1 4,2-2 1,1 0 0,-2-1-1,2 1 15,2-2 0,0 0 0,-1 0 0,0-1-224,1-1 0,0-1 0,1-1 1,-1 0 315,-2 0 0,1-1 0,2-1 1,1 1-63,-1 0 0,1 1 1,0 0-1,-1 0 52,-2 1 1,-1 1-1,2-2 1,0-1-63,-2 1 1,1 0-1,2-1 1,0 1-9,1 1 1,0 1 0,-2 0-1,0 0-8,-3 1 1,0-1-1,-1 1 1,1-1 4,0 3 1,0-1 0,0-1 0,1 0-222,-1 1 0,0 1 0,0-1 0,0 0 121,-3 0 0,0 1 0,1 0 0,0 0-8,1-2 1,0-1 0,-1 2 0,1-1 42,-1 0 1,1 0 0,-2-1 0,-1 0-106,0 1 0,-1-1 0,-1 1 0,1-2-169,-1 0 0,0 1 0,1 1 0,0 0 25,-1-1 0,-1 1 0,1 2 0,-2 0-201,21-2 1,-6 4-587,-4 6 1041,1 7 0,-7 5 0,0 5 0,-6 6 0,-5 5 0</inkml:trace>
  <inkml:trace contextRef="#ctx0" brushRef="#br0">7374 8296 23571,'-9'0'-2258,"0"0"1641,3-4 1,3 3-57,6-2 1,6 2 1216,3 1 0,9 3-424,1 0 0,2 4-296,1-1 267,6 3-175,-6-4 0,11 3 44,-2-2 1,4 1-539,2 0 1677,7 1-1121,4-7 1,-23 2 0,0 1 131,0-2 0,0-1 102,2 1 1,0-1-90,0 0 1,1-2 0,3 1 0,-1 0 113,0 0 0,-1 0-34,4 0 1,0 0-100,-5 0 0,0 0 0,3 1 1,1-1-5,-2 2 0,-1 0 0,1-2 1,-1 1-28,-1 0 0,0 1 1,0-1-1,1 0 8,-3 0 0,1 1-16,1-2 0,1 1-670,-2 3 1,1 0 584,1-1 1,1-1 20,-2 1 1,-1 0 0,1 1 0,-1 0 5,0-1 0,-1 0 1,0 0-1,0-1-128,2 1 0,0 0 0,1 0 0,1 1 129,1 0 0,1 1 25,-1-2 0,0-1-20,-4 2 1,1 0 0,1-1 0,0-1 87,-1 0 1,0 2-775,3 0 1,0 0 735,-1-3 0,1-1 1,-1 2-1,1 0 53,-2-2 1,1 0 40,-2 0 1,1 0 8,5 0 0,0 0 30,-4 0 1,0 0-104,3 0 1,1 0-1,-3-1 1,0-1 99,4 1 0,-1-1-75,-1 0 0,0 1-43,8 1 0,-1 0 0,-6-1 0,0-1 78,2 1 0,-1-1-187,-3-2 1,0 0 19,0 4 0,-1-1 0,-3-1 0,-1 0 19,0 2 0,-1 0-143,20 0 169,0 0 1,-11 0 59,3 0 1,-3 1-492,-1 2-580,-4 3 732,-5 3 1,-2-1-707,-4-2-612,0 7 771,-4-3 0,-4 10 795,-5 1 0,-4 4 0,-5 6 0,0 4 0,0 1 0</inkml:trace>
  <inkml:trace contextRef="#ctx0" brushRef="#br1">3668 7467 8477,'-14'5'-861,"-4"0"0,8-2 809,-2 0 1,-3 0-57,0-3 1,-3 3 660,-1 0-370,-3 0 0,-6 0-111,-6 0 0,-8 2-138,-4-2 1,-4-2-910,24 0 1,-1 1 1142,0-1 1,-1-1-57,-23-4 0,23 0 1,0-2-28,0-1 0,0-1-79,2 0 0,0-2-343,0 0 1,2-2 411,-19-16-59,20 12 0,1-1 1,3-3-1,1 0 15,-2-1 1,0-1-105,4 0 1,0 0 87,-3-3 1,2 0 0,3-1-1,1 0 18,0-2 1,1 0-104,0-1 0,1-2 79,1-3 0,2-1 0,2 3 0,1 1-111,2-2 0,0 0 101,1 2 1,2-1 0,3 2 0,2-1-13,1 2 1,1-1 186,2 1 0,2 1-177,1 2 1,0 1 3,4 1 1,0 1 161,0 0 0,1 1-74,3 0 0,2 1 0,1-2 1,1-1-58,4-1 1,0 0-50,2 1 0,0 0 39,2-1 1,1 0 0,1 1 0,1 2-16,-1 0 1,0 1-1,2 1 1,0 2-252,0 2 0,0 1 1,-2 5-1,0 1 88,-1 2 1,-1 1 108,1 2 0,-1 2 0,-4 2 0,-2 2 0,3 1 0,-1 0-121,1 3 0,0 1 122,-3 2 1,0 3-545,1 1 1,1 1 539,-3 4 0,0 2 23,-1 0 0,0 2 0,3 3 0,0 2-33,-2 1 0,-1 0 162,0-3 1,-2 1-127,-1 4 1,-1-1 0,-1-1 0,-2-1-32,1 2 0,-1 1 204,-1 2 0,0-1-74,-4-2 1,-1-1-1,-1 2 1,-2 0-87,-2-2 0,-3 0 723,-2 24-594,-2-25 0,-3 1 0,-4-3 0,-1 0 162,-2 2 1,0-1-179,-3 0 1,-2-1 0,-1 0-1,0-1 266,-3 1 0,-1 0-207,3 0 1,-2 0-1,-4-2 1,-1-1 40,2 0 1,0 0-257,-1-1 0,-1-1 58,2-3 0,0-1 0,-2 0 1,0-1 183,0-2 0,0-1-530,-1 2 1,-1-1 237,-21 7 1,23-11 0,-1-1-259,-20 2 0,-1-5-21,1-5 0,-4-4-657,0-3 1040,1-9 0,0 3 0,25 4 0,-1-2 0,-21-13 0,23 10 0,0-2 0,2-2 0,-1 1 0</inkml:trace>
  <inkml:trace contextRef="#ctx0" brushRef="#br0">5735 8389 25487,'0'-9'-1639,"0"-4"1,2 1-1639,1 1 2749,2 4 0,5 0 1416,3 4 0,1 0-585,5 3 0,4 0 0,5 0 0,1 4 84,5 2-1624,1 3 1961,6-4 1,6 3-371,-21-5 0,0 0 1,4 0-1,-1-1 39,2 2 0,0-1-641,3-2 0,1 0 234,-2 1 1,0 0-1,4-2 1,1 0 20,-2 0 0,0 0 0,0 0 0,-1 0 60,-2 0 0,-1 0 1,1 0-1,0 0 29,-1 0 1,1 0 0,-2 0 0,1 0-134,-2 0 0,-1 0 0,-2 0 0,0 0-194,16 0 0,-6 1-135,-6 2-561,-2 2 203,-9 9 724,-3-4 0,-7 3 0,-1-3 0</inkml:trace>
  <inkml:trace contextRef="#ctx0" brushRef="#br0">12858 8389 21116,'10'-13'-411,"-1"3"651,0 1 1,4 1 336,-1 5 1,5 0-608,-2 3 0,6 0 83,1 0 0,3 0 45,0 0 1,3 3-411,3 0 0,-1 3-635,4-3 0,-3 3 472,4-3 0,0 0 4,5-3 1,-1 0-230,5 0 1,-2 0 420,2 0 0,3-3 206,-3 0 1,3-3 57,-3 3 1,1-4 81,2 0 0,-21 5 0,1 0-4,-1 1 1,0-1 0,27 1 41,-6 1 0,-1 0-2,1 0-1,6 0-37,-1 0 1,-25 0 0,0 0 3,23 0 0,-2 0-31,5 0 1,-26 0 0,1 0 16,0 0 1,0 0 0,1-1-1,0-1-189,-3 1 1,1-1-1,0 0 1,0 1 97,1 1 0,0 0 0,1 0 0,0 0 34,-1 0 0,0 0 1,1 0-1,-1 0-15,22 0 0,0 3-18,0 0 1,0 4-57,-1 0 1,1-2 19,-7 1 1,3-1 26,0 1 0,1 3-95,0-3 0,0 2 69,3 1 1,-2-2-12,-21-4 1,-1 0-1,0-2 1,1 1 51,1 1 0,0 0 1,0-2-1,0 0 16,0 1 1,0-1 0,-1 0 0,1-1 44,0 0 0,0 0 0,0 0 0,0 0 9,0 0 1,0 0 0,25 0 136,-1 0 0,0 0-143,1 0 1,-26 1-1,0-1 354,22 3-49,1-2-294,1 4 1,-3-1 57,-21-1 0,-1 0 0,26 4-120,-26-4 1,1 0-1,0 2 0,-1-1-1,24 2 0,-23-3 1,1-1-7,0 1 0,0 0 0,0-1 0,1-2 0,2 2 0,0-1 0,-2 0 0,1-1 20,1 1 0,0-2 1,-1 1-1,0 0 25,2 1 1,1-2 0,-3 1-1,0-1-870,3 0 1,-1-1 910,0 0 1,-1-1-22,0 1 1,-1-1 0,2 0 0,0 1-90,0 0 0,-1 1 0,-1 0 0,0 0 133,-1-2 0,1-1 1,0 3-1,0 0-4,-1 0 1,0-1 0,2 1-1,0 0-31,0 0 1,0-1-6,-3 2 1,2-1-27,4-1 1,0 0 0,-4 2-1,1 0-12,1 0 0,1 0 0,0 0 0,0 0-9,1 0 0,1 0 1,-4 0-1,1 0-102,0 0 1,1 0-1,-2-1 1,1-1 44,0 0 1,1 1 0,0-1 0,0 1-25,2 0 0,-1 2 0,-3-1 1,0 0 3,0 0 1,0 0 0,-1 0 0,1 0-95,-2 0 0,1 0 1,-1 0-1,1 1-96,-2 0 1,0 1-1,23 3-500,-1 4 1,-6 2 767,0 1 0,-5 2 0,2 5 0,-5 0 0,-5-1 0,-4 1 0</inkml:trace>
  <inkml:trace contextRef="#ctx0" brushRef="#br0">763 9739 21155,'2'5'-3277,"1"-2"1638,-2-2 1,4-1 1178,-2 0 1,-1 0 945,4 0 0,0 0-130,4 0 1,-1 0 308,0 0 104,1 0-581,3 0 1,-2 0 632,5 0 0,1 0 98,4 0 1,3 0-841,4 0 1,4 0 18,2 0 1,3-1-162,4-2 1,1 2 234,5-2 0,-4 2-250,1 1 0,-4 0 20,3 0 1,1 1-1,2 2 1,-3-1-20,-3 5 0,-3-1-112,-2 3 0,1 0 12,-2 1 0,-1-1-39,1 0 1,-3-2 48,3-1-152,1 0 222,6-1 0,-3 2 155,3-4 0,-2 4 7,1-4 1,3 3 123,3-3 0,2 0 316,1-3 30,-1 0-280,3 0 0,-2 0-85,1 0 1,-1 0-46,-6 0 1,2 0-50,-5 0 1,1 3 8,0 0 0,-3 1 176,2-4 1,-1 0-99,-2 0 0,0-2 8,0-1 0,1 2-37,-1-2 1,1 2-21,2 1 1,0-1-18,3-2 1,-4 2-14,2-2 0,-6 2-189,-1 1 1,-1 0 105,1 0 1,-2 1-934,-4 2 167,-4 2-66,-1 5 0,-4 3-1852,-1 2 2683,-7 7 0,0 0 0,-8 4 0,-1 4 0,-1 5 0,-1 6 0</inkml:trace>
  <inkml:trace contextRef="#ctx0" brushRef="#br0">2421 9842 25487,'-9'0'-381,"-1"0"-41,1 0 399,0 0 0,-2-1-268,-1-3 254,-7 3 0,-3-3 186,-5 4-134,-3 0-1462,-12-4 1482,-4 3 0,-3-7-86,23 5 1,-1 0 0,-25-7-165,26 4 1,0 0-1,-22-9 161,5-3 1,3-6-190,0-4 0,6-4-402,3-5 0,7-6 155,5-3 1,12 19-1,0-1 255,2-3 1,1 0 0,1-1 0,0 1-914,2 0 1,-1 0-332,2-1 1,-1 0 975,1 1 0,0 0 224,4 1 0,1-1 113,-1-3 0,2 0 0,3 7 0,3 0 442,-1-1 0,2 1 0,1 2 0,1 1 174,3 2 1,2 0 0,0 1-1,2 1 288,1 1 0,1 1 225,-1-1 1,0 1-478,2 1 1,1 0 0,-2 0 0,-1-1 534,2 2 1,0 1 19,1 1 0,0 1-716,2 1 1,0 2-1,-2 1 1,-1 1 616,25-4-521,-6 3-543,-3 9-478,-4 9 66,-4 1 0,-1 15-467,-4 6 1,-1 7 314,-14-14 0,-1 2 0,1 0 0,0 1-411,-2 2 0,0 1-37,0 0 0,-1 1 684,0-1 0,-1 1 0,-1 0 0,-2 1-355,1-3 1,-1 1 190,0 1 1,-2 1 469,-1-2 1,-1 1 0,0-1-1,-1 0 476,-1-2 0,-3 0 985,-6 23-560,-5-4 810,-5-5-884,-4 4 0,-1-12 400,-4 0 795,-4-4-978,3-6 1,-4 0 425,2-3 0,1-1-926,-4 2 0,-1-1-900,-5 0 357,17-7 0,-1 0 143,-4 4 0,0 1 0,0 1 0,0 1 0,-2 2 0,-2 0 0,-1 2 0,-1 1 0</inkml:trace>
  <inkml:trace contextRef="#ctx0" brushRef="#br0">3557 9870 19863,'-4'-10'-3277,"-1"4"0,-1 0 46,-2 4 5237,3-2-2084,-4 4 858,-5 0 0,0 1 64,-5 2 0,-4-1-621,-2 4 0,-4-4 1070,-5 1 1,3-3-133,-6-3 0,2-6-601,-2-7 0,2-9-733,1-3 0,4-7-133,-1-2 0,3-1-370,3-6 1,12 21 0,1-1 84,0-2 1,2-1-1,0-2 1,2 0 48,2 0 1,0-1 0,1-1 0,1-1-123,0 1 0,1 0 1,1-2-1,0 0 212,2-3 0,0 0 0,2 3 0,1-1 156,2-2 0,0 1 0,1 1 0,1 1 645,2 2 1,1 0-100,1 1 0,1 0 0,0 3 0,2 1 513,1 0 1,1 2 263,2 0 1,0 2 772,15-11-921,4 1 1,1 5 287,3 2 0,-2 4-325,4 5 1,2 4-94,5 6 0,-2 3-574,-21 3 1,-1 3 0,23 6-137,0 6 1,-3 11-579,-23-11 0,0 1-260,-3 5 1,1 2 292,6 0 1,-1 1 0,-5 4 0,-2 0-146,3 0 0,-1 0 0,-2 2 0,-3 0-749,1 1 1,-3 0 229,0 5 1,-3 1 791,-1-4 1,-1 1 0,-3 3 0,-3-1 26,-1-3 1,-1-1 550,-2 1 0,-1 0-22,-2-3 1,-1 1 0,-3 0-1,-3 0 443,0-3 1,-3 0 423,-2-1 1,-3-1-345,1-4 1,-2-1 0,-5 0-1,-2-1 630,0-1 0,-2-1-78,0 3 0,-2 0-160,1-2 1,-1 0-229,-1 0 0,0-1-489,2 1 0,-1-1 1,-2 0-1,0 0 397,-1 2 1,0 0-1045,-1 2 0,-1 1 271,1-2 0,0 0 0,0 1 0,0 1 0,0 0 0,1 0 0,0 1 0</inkml:trace>
  <inkml:trace contextRef="#ctx0" brushRef="#br0">5019 9814 22685,'5'-9'-2966,"4"3"4137,0 2 0,10 5-1325,0 2 0,1 2-125,8 5 1,-1 2-82,7 0 1,0 1 207,4-4 0,3-3 253,2 1 0,4-2 209,3 1 1,-2-1-63,-22-3 0,1-1 0,0 0 0,1-1-315,3 2 1,0-1 0,0 0 0,0-2 244,3 0 0,0-1 0,1 1 0,1 0 159,-1-2 0,1 0 1,2 0-1,0 0 17,2-2 1,0 1 0,-2-1 0,0 0-53,1 0 0,-1 1 0,-2 1 0,0 1-102,-3 0 1,-1 1 0,-1-1 0,1-1-33,1 2 1,-1-1 0,-3 1-1,-1-1-70,3 2 1,0 0 0,-3 1 0,0-1-95,1 2 0,1-1 1,-1 2-1,0 0 1,0 1 1,1 1 0,0 0 0,1-1-101,1 1 1,1 0 0,0-1-1,-1 1 51,1-1 0,-1 1 0,3 0 0,0-1 6,0 1 1,1 0 0,-1-1-1,0 1-5,-1 0 0,0-1 0,-1 1 0,0-1 15,0-1 0,-1 0 1,0 1-1,-1-1 86,2-1 0,-1-1 196,-2 3 1,-1-1-137,6-2 0,-1-1 0,-6 3 1,1 0-76,0-2 0,1 1 0,0-2 0,1 1 95,0 0 1,0 1-1,-3 0 1,0 0-243,-2 0 1,0-1 0,24 2 195,0-3-565,-3 0 287,4 0 1,-12 0-34,-2 0 0,-9 1-363,0 2 1,-4 3-507,-2 3 1,-6 7 1087,-9 3 0,-3 8 0,-4 0 0,0 2 0,0 2 0</inkml:trace>
  <inkml:trace contextRef="#ctx0" brushRef="#br0">10335 9814 19946,'0'-6'-3277,"4"-1"3640,2 4 0,7-1 216,2 1 1,7 1-203,3-4 141,2 4-316,5-7 1,1 7-35,4-4 1,1 4-265,3-1 1,-2-1 647,5 1 1,-4-1-541,3 4-199,-3 0 210,1 0 0,-3 0-89,3 0-14,-3 0 93,7 0 1,-3 0 12,1 0-1182,3 0 1172,-4 0 125,5 0-69,-20-2 0,1 0 1,21 1 30,-21 0 1,0-1-10,-1-1 1,0 1-36,1 1 1,0 1 0,0-2-1,1 0 53,0 2 1,1 0-130,-2 0 1,1 0 54,-1 0 0,-1 0 0,1 0 1,-1 0-123,26 0-5,-26 0 1,1 0 102,2 0 1,0 0 0,-4 1 0,1 1-148,-1-1 1,0 1 0,24 5-205,0-1 0,-1 0 272,-21-3 1,0 0-1,20 2 39,-22-2 1,1 0-1,20 4-3,-21-5 1,1 0 0,-1-1 0,1 1-30,1-2 1,0 0-426,0 2 1,-1 0 547,1-2 0,0 1 1,0 3-1,0 0-119,0 0 0,0-2 193,24 2-194,-23 0 1,1 1-1,18 1 23,-21 0 1,-1 0-71,23 5 0,-3 2 1,2-3 50,2-1 1,-3-3 135,3 0 0,-24-5 1,1 0 23,0 1 0,1-1 1,4 0-1,1-1-9,2 1 0,1-2 1,-1 1-1,-1 0 107,0 1 1,1-2-1,-1 0 1,1-1-187,-1 1 1,0-1 404,4-2 1,1 1-271,-4 2 0,1 1 0,3-4 1,1 1 37,-3 1 0,0 1 2,0-1 0,1 1-123,-1 0 1,0 2-1,2-1 1,0 0-15,0 0 1,-1 0 0,1 0 0,0 0-108,-2 0 1,0 0 0,1 0 0,-1 0 17,0 0 1,0 0 0,1 0 0,-1 0 9,0 0 1,0 0 0,-1 0 0,-1 0-5,-1 0 1,0 0 0,1 0 0,-1 0-96,0 0 0,1 0 129,1 0 0,0 0 11,-3 0 0,0 0 0,0 0 0,0 0-24,-1 0 1,-2 0 25,0 0 0,-2 0 37,2-3 0,0 1-166,1 2 1,-2-1 64,-2-3 1,-1 0 0,2 3 0,0 1 67,22-3-879,-3-2 557,4 4 1,-7-3-72,-3 4-789,-5 0 185,-8 0 970,-4 4 0,-1-1 0,-7 4 0,-4 0 0,-3 0 0</inkml:trace>
  <inkml:trace contextRef="#ctx0" brushRef="#br0">18072 9851 19994,'0'-9'-3277,"2"0"2225,5 3 1,3 2 2623,9 4-557,3 0-580,2 0 0,9 0-20,5 0 0,4-1-102,8-2 0,-22 2 0,0 0-326,5-2 0,0 0 0,3-1 1,1 0 346,3-2 0,1 0 0,2 1 0,1 0-578,0-2 0,2 1 0,2 1 1,1 0 272,2 0 1,0 0-1,-14 2 1,1 0-1,-1 0-20,1 0 0,0 0 1,1 0-1,1 1 0,0 0 1,0 0 106,-3-1 0,0 1 0,1 0-1011,1 1 0,0 1 0,1-1 868,-1 0 1,-1-1 0,2 1 0,0 1 0,1 0 0,0 0 48,-2 0 0,0 0 0,1 0 0,-1 0 0,1 0 0,-2 0-154,-1 0 0,-1 0 1,0 0-1,1 0 1,0 0-1,0 0 67,0 0 1,1 0-1,-1 0 1,15 2-1,-1 0 35,-1 1 0,-1 1 1,-1-1-1,-2 1 47,0-1 0,-2 0-33,1 1 0,-2 0-14,0-1 0,-2-1 1,-3 3-1,-1 0-85,-3 0 1,0-1-1,-3-1 1,0-1 183,-3 0 0,0-1 0,20 3-305,-1 0 1,-11 3 88,-2-1-1309,-8 2 1456,-11 6 0,-3 0 0,-7 5 0</inkml:trace>
  <inkml:trace contextRef="#ctx0" brushRef="#br0">680 11266 12000,'0'5'-944,"0"-1"0,1-4 1209,2 0-43,2 0-108,8 0 1,2 0-70,4 0-125,3 0 202,-2 5 1,8-4 64,0 2 0,1-2 232,5-1 0,4 0-360,6 0 1,4 0 171,2 0 0,1 0-371,-2 0 1,0 0 552,4 0-1183,-25 0 0,1 0 880,-1 0 1,0 0 0,3 0 0,-2 0-82,0 0 0,-2 0 0,1 0 1,0 0-83,0 0 0,0 0 0,1-1 1,1 1 93,0-2 0,-1 1 1,1 0-1,-1 1 20,-1-2 1,0 0 0,0 2 0,0-1 3,0 1 1,0 0 0,0 0-1,-1 0 8,1 0 1,0 0 0,25 0 45,0 0 0,-3-1-38,-24 0 1,0-1-1,2 2 1,-1-1 1,1 0 0,0-1 0,0 1 0,-1 1-129,22 0 1,0 0 220,4 0-452,0 0 320,-2 0 0,-24 0 0,0 0-20,23 0 0,3 0-14,-4 0 1,-21 1 0,0 1-1,-2 0 1,1-1-1,1 1 1,0 0 0,21 2 1,4-3-28,-3 2 24,-23-1 1,0 1 9,20-2 0,4 3-89,-5-4 121,5 0-63,-3 0 1,1-3-78,-5 0 1,-4-3 234,-6 3-656,2-5 335,-7 7 0,2-6 129,-6 4-363,-2 0 165,-4 3 0,-5 1-918,-1 2 1017,-7 6 0,-2 2 1,-4 2-1</inkml:trace>
  <inkml:trace contextRef="#ctx0" brushRef="#br0">2477 11248 22192,'-16'0'-1639,"1"0"1,-1 0 1441,-2 0 0,-1 1 380,0 2 2161,1-2-1511,-5 3 0,-2-1 805,-6 0 0,2 0-830,-2-3 0,-1-1-724,1-2 1,-1-3-347,1-7 0,3-2-332,0-7 0,1-3-206,5-6 1,1-6-1347,2-6-1131,0-3 1259,5-5 127,-4 4 1530,13 20 0,0-1 1,-2 2-1,0-1 35,3-2 1,-1-1-67,0 4 0,1-1 411,1-4 1,1-1 0,-1 6-1,2 0 97,0-4 1,2 1 0,2 0-1,2 0-122,0-1 1,2 1-1,2 2 1,2 1 417,-1-1 0,2 1 1,0 2-1,1 1 249,12-21 0,3 0 936,3 3-163,2 1-1202,5 7 1701,-1 1-1052,-4 4 0,5 4-87,-4 2 483,5 7-869,-6 6 0,0 4 680,-2 5-1499,-2 0 135,-1 9 1,-4 2-1313,-3 11-464,-1 2 778,3 8 0,-4 2-1665,3 6 539,-2-2 1500,-6 12 1,1-5 416,-9-19 0,0 0 0,5 26-52,-5-26 1,0 1 340,-2 0 0,-2 1 346,2 19 1,-6 4 355,-4-5 1,-4 4 139,1-25 1,-1 0-1,-13 20 477,-2-4 1,-5-6-13,-1-1 1,-4-4 524,1 1 0,2-5 1090,1-1-808,2-5-888,1 3 1,0-5-3,0-3 0,3 2 344,1-5 1,0 2-637,-1-2-3273,-2 3 2535,3 7 0,-3-3 0,0 4 0,0 3 0,-6 1 0,-2 5 0</inkml:trace>
  <inkml:trace contextRef="#ctx0" brushRef="#br0">5214 11173 21443,'0'-9'-3277,"3"-4"3269,0 1 0,5-1 938,-2 4 1,5 4-83,2 2 1,6 2-1168,0 1 1,6 1 198,-1 2 0,4-1 270,3 4 13,3-4 425,7 7 0,1-7-277,5 4 1,2-3-293,-23 0 0,0 0 0,1-1 0,1-1-148,4 2 0,1 1 0,0-2 0,0 2-16,3 0 1,0 1 0,-1 1 0,0 1 99,-1 1 1,1 0 124,-3-1 1,2-1-165,4 3 1,1 0 0,-5-4-1,0 0-132,1 2 1,1-1-87,-2-1 1,-1 0 227,0 0 1,-1-1-1,3 1 1,0 0-47,0 0 0,1-1 0,-1-1 0,0-1-84,1 0 0,0-1 292,-3 2 1,1 0-31,3-3 0,-1 1 0,-1 2 0,-1 1-3,3-2 0,0-1 0,-4 1 0,-1 0-54,3 0 0,-1-1 1,-4 0-1,1-1 47,0 1 1,0 1 45,0 1 1,0-1-19,4-1 1,-1-1-1,-4 3 1,-1 0-204,1-2 0,-1 1 267,22-1-114,-24 3 0,1 0 0,19-2 18,3 4 1,-7 1-44,-2 2 0,-3-3-155,-1 0 1,2 0 79,1 4-601,-6-5 440,6 3 0,-8-4-659,3 3 420,1 1 600,-7-3 0,2 0-207,-6-2 0,0 1 1187,-3 0-2734,0 3 1628,-8-2 0,5 5 0,-7 3 0,-1 1 0</inkml:trace>
  <inkml:trace contextRef="#ctx0" brushRef="#br0">11350 11210 12022,'4'-6'-342,"2"0"385,3 4-163,0-2 0,4 4 339,3 0-177,1 0 106,6 0 1,1 0-62,4 0 0,0 0-233,0 0 234,0 0-63,4 0 0,-2 3-144,4 0-1238,0 0 1429,7-3 0,0 0-151,5 0 1,-1 0-150,4 0 1,3 0 124,1 0 31,-24 0 0,1 0-653,0 0 1,1 0 741,2-2 1,-1 0 10,-1 1 1,-1 1 0,2-4 0,-1 1-5,-1 1 1,-1 0 69,3-1 1,-1-1-222,2 4 0,0-1 1,-2-2-1,0-1 165,0 2 1,0 1-1,-2-1 1,0 1 9,-1 1 0,-1 0 1,1 0-1,0 0-124,0 0 0,0 0 114,0-1 0,0 2-245,24 3 190,-25-4 0,1 1 0,19 7-37,3-2 104,2 3-131,-9 0 102,7 0 1,-8 1 46,5-1-259,-1 0 225,5 1 1,-5-1-55,1 0 0,-1 0 5,-6 1 36,4-1 1,-2-1 0,1 0 1,-2-2 0,-3-1 340,-1 1-337,4 2 41,2-7 0,-1 4 13,-1-5 0,4 0 24,2 0 1,5 0 63,1 0 0,-25-2 0,0-1-154,1 0 1,1 0 0,0 1 0,1-1 205,2 0 1,-1 0 0,1 0-1,1 1-194,0-1 1,0 0 0,-2-2 0,1 1 11,0 1 1,-1 0 0,0 0 0,0 1 125,-2-1 0,-1 0-249,1 2 1,-1 0 180,2-4 1,-2 1 0,21 2 235,0-4 0,-9 4 414,-1-1 1,-2-1-418,-4 1 1,-2 0-107,-4 3-432,-5 0 432,4 0 0,-4 1-1174,2 2 0,-2-1 860,-5 4 0,1-3-876,0 3 0,-2-4 1362,-1 1-395,-3-2 0,-4 4 0,1 0 0</inkml:trace>
  <inkml:trace contextRef="#ctx0" brushRef="#br0">18445 11341 19524,'24'0'-707,"4"0"1,-1 0-735,7 0 1344,6 0 1,2 0 242,5 0 0,-3 1 110,3 2 1,-1-1-236,-18 1 1,0 0 0,22-1 148,-24 0 1,1-1-1,26 0 26,-1-1 1,0 0 155,1 0 1,0 0 301,-26 0 0,1 0 1,-1-1-1,-1-1-569,1 1 0,-1-1 0,1-1 0,0 0-27,2 1 0,1 1 1,-3-1-1,-1 0-105,2 0 1,0 0 0,-1 1 0,0-2 51,1 0 1,0 0 0,0-1-1,0 0 45,0 1 0,0 0 1,-2 0-1,0 0 4,1 0 1,-1 0-1,24 1-38,-24 1 1,1-1 0,-1 1 0,1 1-21,3 0 1,-1 0 0,0 0-1,-1 0 3,2 0 1,-1 0 0,-2 0 0,0 0 32,26 0 1,-25 0-1,0 0-27,1 0 1,1 0 0,-1 2 0,1 0-60,-2 1 1,0 0 0,23 5-157,-1-2 1,0 2 77,-4-2 1,3 2 46,-6-2 0,0 1 139,0-4 0,-1 3-2,2-3 0,-2 1 76,-1-4 1,-3 0 72,2 0 1,2 0-51,-2 0 1,4 0 28,-4 0 0,-1 0-208,-5 0 132,3 0-62,-9 0 1,4-1-277,-8-3 237,3 3 167,-7-3 0,2 5-2079,-7 2 1732,-1 7 0,-5 8 0,0 6 0</inkml:trace>
  <inkml:trace contextRef="#ctx0" brushRef="#br0">717 14246 10998,'-19'0'-93,"2"-5"1,2-1-291,6-2 66,4 3 1,6 0 261,2 2 0,7 1 140,9-1 0,1 2 149,4 1 0,1-1-73,3-2 0,1 2 131,2-2 0,3-1 296,7 1 1,5-3-596,-20 4 1,1 1 0,2-1 0,1 0 110,1 2 0,0 0 1,3 0-1,1 0-87,2 0 1,1 0 0,2 2 0,0 1-369,2-1 1,0 2 0,1-1 0,0 1 398,-3-1 0,1 0 1,2 1-1,0-1-67,0-1 1,1 0 0,2-1-1,2 1 87,-2-2 0,1 0 0,-1-2 0,1 0-10,-1-1 0,1-1 0,0 0 0,1-1-250,3-1 0,1 0 0,0 0 0,0 0 252,-1-1 1,1-1 0,-2 0 0,0 0 99,-3-1 0,-1 0 0,1 1 1,0 1-72,1 1 0,0 0 0,-3 0 0,-1 1-35,0 0 0,-1 1 0,-1 1 1,0 0-113,-3 0 0,0 0 0,0 0 0,-1-1 168,0 0 1,-1-1 0,-3 2 0,-1 1-65,0 0 0,-1 1 0,-2 0 1,0 1-87,1 0 0,0 0 0,-2-2 1,-1 1 14,0-1 1,0 1-1,20-7-67,-8 2 0,-3 1 11,-3-1 1,-3-2 600,-6-4 1,1 1-368,-4-5 0,0 1 462,0-4 1,-1-4-711,4-2 1,-6-1-50,0-2 0,-1 0 31,-6 0 0,0-4-81,-2-2 0,-5-3 508,-2 0 1,-3 0-704,-3 0 0,-6-5-30,-7-1 1,-5-2-49,0 2 1,7 20 0,-1 1 205,-13-18 0,11 19 0,0 1 21,0-1 1,-1 1-1,-17-14-5,1 0 0,-3 4 29,0 2 0,-2 0 26,-4 0 1,0 4 267,-4 3 1,-1 4 183,-1 2-1364,1 3 1181,21 5 1,-1 1 0,-22-3-1,23 6 1,1 0 0,-1-1-1,0-1-211,-23-4 1,23 4 0,0-1 145,-1-1 0,0-1 0,1 2 0,1-1-33,-2 0 1,0-1 0,1 2-1,0-1-10,0 0 1,-2-1 0,0 1-1,-2-1-7,0 1 1,0-1-1,1 1 1,0 0-87,1 3 0,-1-1 1,0 1-1,0-1 32,1 0 1,-1 1 0,-2 1 0,-1 0-1,2 2 0,0-1 126,-2 2 1,0-1-60,4 1 1,1 0 0,-3 0 0,-1 0-37,3 0 1,-1 0-298,-4 0 0,1 0 334,4 2 0,0 0 1,-3-1-1,0-1-13,3 2 0,2 0 15,-1 0 0,0 1 69,0-3 1,0 1 0,-1 1-1,0 0 23,1-2 0,0 0 0,-1 1 0,0 1-4,3 0 1,0-1-1,-26 2-66,-1-3 0,4 0 82,0 0-176,-3 0 123,4 0 0,1 0 36,3 0-122,1-4 71,5 3 0,0-6 36,7 4 1,1 0 279,-4 3 1,1 1-398,-1 2 1,1 3 87,2 6 0,1-1-121,-4 1 1,4 3 107,-1 0 0,2 2-1,1-2 1,1 3 54,2-3 0,-4 6 40,4 1 0,-1 0 23,5 0 1,1-1 50,-2 4 1,4 0-35,2 2 0,-1 1 20,1 0 1,2 1 34,-2 2 1,4 2-6,-4 5 1,6-4 597,0 0 1,1 0-701,3 3 1,1 0-33,-1-3 1,4 1-30,-2-4 1,3 0 690,1-3 0,5-1-800,1-2 0,2-2 327,1-1 1,5 2-766,1 4 1,4 0-46,3 0 1,-2 1-1551,5 2 2111,0 2 0,1 4 0,0 2 0,2 5 0,-14-20 0,1 1 0,0 2 0,1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2439 16415 21191,'7'-5'1071,"-1"2"1,-3 1-542,3-1 0,-3 2-362,3-3 1,1 3-299,2 1 1,0 0-19,1 0 0,3 0 55,3 0 1,1 1-11,2 3 0,4-3 54,1 2 0,4 1-587,3-1 1,-1 0 321,4-3 1,1 0 29,2 0 0,3 3 230,1 0 1,2 0-343,-3-3 1,4 3 425,-4 1-1271,5 3 1261,-7-6 0,6 6 77,-3-4 1,0 1-168,-1-1 1,6-2 204,4 3 0,-1-3-37,-2-1 0,-1 0-9,1 0 1,3 0-6,-1 0 0,4 1-251,-3 2 0,1-2 177,-24 0 1,-1 1-1,22 2-27,1-1 1,2 3 31,-4-3-971,1 1 918,3 0 1,-3-2-130,1 4-13,-1-4 146,-2 2 1,2-4 47,2 0 0,-2 0 244,5 0 1,-4 0-186,0 0 1,3-3-44,-26 2 0,1-1 245,24-5-231,-1 6 1,-3-5 68,-1 3 0,5 2-67,-25 0 0,1-1 1,23 1 56,0 1 1,-2 0-80,-2 0 1,2 0-65,1 0 1,-2 1 29,0 2 1,-2-2-5,-5 2 1,5-1-63,-2-2 0,3 0-8,0 0 1,-1 0 11,2 0 1,-2 0-3,8 0 0,-8 0-63,2 0 0,-2 0 102,5 0 1,-1 0 259,3 0 12,1 0-188,-25-1 1,0 2 0,25 0-11,-27 0 1,1 1 0,0-1-1,1 0-15,2 2 1,-1 0-1,1-2 1,-1 0 10,0 1 1,-2-1 0,0 0 0,-1 0-31,1 1 1,-1-1 334,22 0-212,-18 1 1,-1 0-1,20-2 144,4 0 1,-2 0-159,-1 0 1,-23 0 0,1-1 82,0 0 1,0-1 0,-1 2 0,1-1 93,0 0 1,0-1-313,0-1 0,-1 1 151,21 1 0,-20-1 1,0 0 62,22 2 0,1-3 3,-7 0 1,1 0-125,2 3 0,-2 0-328,-1 0 0,-3 1 25,-4 2 1,1-2 117,-1 2 1,-1-2-375,-2-1 0,-2 0-273,-4 0 1,-4 0 125,-2 0 0,0 0-411,0 0 0,-4 1-1039,-6 2 2084,3-2 0,-9-1 0,2-5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1.228"/>
    </inkml:context>
    <inkml:brush xml:id="br0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3724 12281 20218,'6'5'-1454,"3"-2"1,8 1 1463,8 0 1,6 3-32,3-1 0,7-1 4,2 1 1,7-4-158,-24 0 0,1 0 0,2-2 0,1 1 313,0-1 1,2 0 0,0-2-1,0-1-151,0 1 1,1-2 0,0-1 0,0-1 105,1 0 1,0-1 0,3-1 0,0 0 249,2 0 1,0 0-1,-2 0 1,0 0-120,-1 0 0,-1 0 0,2-1 0,0 1-36,3-1 0,1 2 0,-5 2 0,1 0-15,2 0 0,0 1 0,-4 0 0,-1 1-117,0 0 0,0 0 0,0 1 0,-1 0-32,2 2 1,-1 0 0,-2 0 0,1 0-63,-1 0 0,1 0 0,-1 0 0,0 0-19,-2 0 0,-1 0 0,1 0 1,0 1-183,0 0 0,-1 1 0,-2 0 1,0 1 182,1 2 1,0 0 0,-1-1 0,0 1-64,1 0 1,-1-1-1,0 1 1,0 0 27,1-1 1,0 1 0,22 4-54,-24-4 1,1-1-1,24 6-110,-1-1 1,1 1 17,-2 3 1,-5-3-45,-1 3 0,-5-3 33,-3-1 0,1 1 109,-2-1 0,-2 0-104,-1 0 1,-5-2 424,-1-1 0,-1-1-374,0 1 1,-1-2 643,-4-4 1,-1 4-1000,1-1 0,-1 1 685,-3-1-140,3 2 0,-4 4 0,5 1 0</inkml:trace>
  <inkml:trace contextRef="#ctx0" brushRef="#br0" timeOffset="1">2281 13603 20987,'9'0'-451,"5"0"-2,1 0 0,7 0 409,3 0 1,3 1 114,3 2 0,7 2-84,9 5 0,3-1-278,-22-4 0,0-1 0,1 0 0,-1-1 397,2 0 0,-1 0 1,2-1-1,-1 1-68,3 0 1,-1 0-1,3 1 1,0-1 59,0-1 1,1 0-1,1-1 1,0 1-60,0-2 0,0 0 0,1 0 0,0 0-176,0 0 0,1 0 0,2 0 1,0 0 198,1 0 1,0 0 0,0 0 0,1 0-261,-5 0 1,1 0 0,3 0 0,1 0 274,-1 0 0,0 0-81,3 0 1,0 0 0,-6 0 0,-1 1 125,1 0 1,0 1-183,-2-2 0,-1 1-26,2 5 0,-1 0 0,1-3 0,-1 0 16,2 4 0,0-1 244,-3-3 0,-1 0-84,6-1 1,0 0 0,-3 0-1,0-1 182,3 1 0,1-1-161,0 3 0,0 0 1,1-2-1,0 0-24,-1 1 0,0 0 0,2-1 0,1 0 107,-3-2 0,0 0 0,2 1 0,1 1 14,-2 0 1,1-1 0,2 1 0,1 0-43,-2 0 0,0 0 1,0-2-1,1 2-89,-3 0 1,1 2 0,-1-1 0,0 0 46,4 2 1,0-1-1,-5 0 1,-1-1-134,3 0 1,-1 0-1,-1 0 1,-1 0 10,1 2 0,0-1 1,2 0-1,0-1-41,1 0 0,0 0 1,-3-1-1,1 1 15,-1 0 1,-1 0 0,0 0-1,0-2 11,1-1 0,0 0 0,0 0 0,0 0 52,0 0 1,0 0 0,-1 0 0,1 0-21,0 0 1,0 0 0,0-1 0,0-2 31,0 0 1,0 0-1,0-1 1,1 0 0,0-1 0,0 0 1,-2 2-1,-1 0-133,1 0 0,-1 0 0,-4 2 0,0 0-145,-1-1 1,-1 1-1,-3 0 1,1 1 45,-1 0 0,0 0 0,-2 0 0,0 0 8,0 0 1,1 0 0,21 0-202,-4 0 1,-2 1-467,-4 2 1,-2 2-11,-5 4 0,-3 8-2274,-6 1 3123,-2 7 0,-3 0 0,-3 4 0,-2-1 0,-2-2 0</inkml:trace>
  <inkml:trace contextRef="#ctx0" brushRef="#br0" timeOffset="2">838 12942 19700,'-6'-9'-3277,"1"-1"0,0 1 2617,2 0 0,9 3 2298,3-1 0,5 2-513,8-1 0,3 2-993,6 4 1,3 0 118,6 0 1,6 1-300,4 2 1,0-1 1685,0 4 0,2-1-890,-25-2 1,2 1 0,-1 0 0,1 0-631,-1-1 0,0 0 0,1 0 0,0-1-719,-2 2 0,-1-1 0,25-1-5,-2 1 0,2-2 249,-1-1 0,-6 0 45,-7 0 1,-3-1 208,-7-2 1,-4 1 94,-4-5 1,-9 4 580,-7-3 0,-2 0-708,-1-3 1,-4 2-340,-2 1 0,-5 0 335,-2-3 1,-3-1-607,0 1 1,-5-1 134,0-3 1,-5 2-173,1-5 1,1 0 57,-1-6 0,2 1-352,-2-3 0,2 0 636,4-1 0,2-1 337,1 4 0,3-1 339,4 4 0,3 2 164,3 8-247,2 4 0,5 1 492,3 4 1,2 4-422,3 2 0,0 3 24,3 4 1,1-2 43,2 5 0,5-1-187,2 4 1,3 3 49,3-1 0,1 4-241,2-3 0,2 0 29,-2-4 1,3 1-423,0-1 1,-1 0 516,-2-2 1,-6 0 75,-6-4 0,-2 4-122,-2-4 0,-7 5-77,-5-2 0,-4 4 125,-2 3 1,-5 0 367,-5 6 0,-7-3-44,-8 6 1,-3 1-75,-3 0 1,-2 3 455,-4-1 1,0-3-22,3-3 1,-1-4 171,4-6 0,3-3 42,3-3 0,9-3-136,0-2 0,6-7-635,4-7 1,2-6-385,4-6 1,4-3-154,2-6 0,2-8 157,1-1 0,4-7-490,-1-3 1,1 1 217,-4-4 0,0 2-195,1 2 0,-2-1 12,-2 1 0,1 7 454,-4 5 1,1 6-1590,-4 7 1802,0 3 0,0 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43:31.231"/>
    </inkml:context>
    <inkml:brush xml:id="br0">
      <inkml:brushProperty name="width" value="0.09071" units="cm"/>
      <inkml:brushProperty name="height" value="0.09071" units="cm"/>
      <inkml:brushProperty name="color" value="#3165BB"/>
    </inkml:brush>
    <inkml:brush xml:id="br1">
      <inkml:brushProperty name="width" value="0.12095" units="cm"/>
      <inkml:brushProperty name="height" value="0.12095" units="cm"/>
      <inkml:brushProperty name="color" value="#3165BB"/>
    </inkml:brush>
  </inkml:definitions>
  <inkml:trace contextRef="#ctx0" brushRef="#br0">17681 6899 8438,'-9'-9'46,"1"0"176,2-1 0,-2 4 104,5 0 1,1 4-122,5-1 1,2 2-1,5 1 1,3 1-124,3 2 1,5 2 142,4 4 0,6-2-200,3-1 1,4 0 124,2 3 0,8 1-296,-21-5 0,1-1 0,3-1 1,-1-1 194,4 0 1,1-1 0,0 0 0,0-1-269,2 0 0,1 0 1,0 0-1,0-1 313,-1 0 1,1-1-1,0 0 1,0-1 6,-2-1 1,0-1 0,-5 0-1,-1 0-106,-2 1 0,-1-1 1,18-3 175,-8 2 0,-5-2-263,-7 5 0,-6 0 146,-7 3 0,-5-3-219,0 0-195,-5 0 0,1 3 580,-6 0-220,-7 4 0,-4 1 0,-5 4 0</inkml:trace>
  <inkml:trace contextRef="#ctx0" brushRef="#br0" timeOffset="1">11676 12318 8077,'-46'-18'0,"3"-1"0,1-1 379,5-1 1,3-1-491,0-6 1,0-2 202,-3-7 0,2-3-211,18 19 1,0-1-1,-1-2 1,-1-1 142,-1-4 1,0-1 0,1-1 0,1-1-327,2-3 1,1-1-1,3 0 1,1-2 269,1-3 1,1-1 0,2 0-1,1 0 2,2-5 0,1 1 1,2 2-1,0 1 48,3-2 0,2 0 0,3 4 0,1 1-64,3 2 1,3 2 0,1 0 0,3 1 67,1 2 1,2 1 0,0 3 0,1 1-112,2 1 1,1 1 0,1 4 0,1 0 151,1 1 0,0 2 0,0-1 0,1 1 74,2 0 0,0 1 0,-1 2 0,1 0 16,0 1 0,0 2 0,-1 2 0,0 2-73,-2 2 1,0 2 0,0 1 0,0 2-7,0-1 0,0 3 0,19 8 108,-3 8 1,-6 10-262,-4 12 1,-16-16 0,-1 2-12,-1 4 1,-1 0 0,-1 0 0,-2 1-62,-2 2 0,-1 0 0,-1 2 0,-2 0 80,-1 3 0,0 0 0,-1-1 0,0 1 31,-1 1 0,0 1 0,0-4 0,-2 0 34,0 2 0,-2-1 0,1-1 0,-1-1-28,0 0 1,-1 0 0,0 0 0,-2 1 221,-2 2 0,-1-1 0,2-1 0,-1-1-73,-1 3 1,-1 0 0,0-4-1,0 0 140,-1-1 0,-1 0 1,1-2-1,0 0 196,0 1 0,-1-1 0,-8 19-217,-1-8 1,-3-6-122,0-6 0,-6-4 189,0-3 0,-8-6-490,-1-6 0,-1 0 106,-6-6 0,-2-1-872,-4-5 1,5-7-435,4-5 1388,7-3 0,3-2 0,6-3 0,4-2 0,1 0 0</inkml:trace>
  <inkml:trace contextRef="#ctx0" brushRef="#br0" timeOffset="2">12598 12160 8444,'-18'0'0,"2"0"0,0 0 0,4 0 0,2 0-740,4 0 695,4 0 1148,-2 0-285,4 0-577,8 0 0,2 0 128,9 0 0,4 0-122,2 0 1,3 1-22,3 2 0,6-2 66,6 2 1,4-1-628,2 1 0,-21-2 1,1-1 349,3 2 0,2 0 0,2 0 0,1 0-54,3-1 1,1 1 0,2 1 0,1 0-401,0-1 0,2-1 0,1 1 0,2 0 459,0 0 1,1-1-1,2 0 1,0 0 10,-1 2 0,0 1 0,1-3 0,-1 1 3,-2 1 1,-1 0-1,2-2 1,0 0 26,0 0 0,-1 1 0,3 0 0,1 0-31,0 0 0,-1-1 1,-16 1-1,-1-1 1,1-1 87,17 1 1,-1-2 0,-16 1 0,0 0 0,0 0-67,1 0 1,0 0-1,1 0 1,0 1 0,0 0-1,0 1-31,-1-2 0,0 1 0,0 1 0,1 0 1,0 0-1,0 0-23,-2-1 1,0 0-1,1 0 1,0 1-1,1 1 1,-1-1 40,3 0 1,-1 0 0,0 0 0,-1 0 0,-2 0-1,1 0-322,1 0 1,1 0 0,-1 0 0,0-1 0,0 0 0,1 0 312,0 1 1,0 0-1,1 0 1,-1 0-1,0 0 1,1-1-29,0 1 0,1 0 1,-1 0-1,-2 1 0,0 0 1,1-1 10,0-1 1,0 0 0,0 0 0,0 1 0,-2 1 0,1-1-3,0 0 0,-1 0 0,0 0 0,1 1 0,1 0 0,0 0 24,0 0 1,1 0 0,-1 0 0,-2 0 0,1 0 0,-1 0 3,-1 0 1,0 0 0,0 0 0,0 1-1,1 1 1,-1-1 10,0 0 1,0 0 0,0 0-1,1 1 1,-1-1 0,0 1-243,1-1 1,1 0-1,-1 0 1,14 1-1,-1 1 187,1 0 0,1 0 0,-3 1 0,1-1 47,-2 1 1,0-1 0,2 0 0,-1 0-141,0-1 1,-1 0-1,-2 1 1,0 0 125,-3 0 1,1 0-1,0 0 1,0 0-6,-1-3 1,0 0-1,0 1 1,-1 0 72,1 0 1,-2-2-1,-4 1 1,1-1-68,1-1 0,-1 1 0,-3-2 1,-1 1 223,1-1 1,-1 0-1,-1 0 1,0 0-225,0 0 0,-1 0 0,-2 0 0,-1 0-79,24 0 1,-7-4 722,-8-3 1,-5 2-848,-2-1 1,-11 3 648,-4-3-2019,-5 4 989,-5-3 555,-2 5 0,-13 0 0,-1 0 0</inkml:trace>
  <inkml:trace contextRef="#ctx0" brushRef="#br0" timeOffset="3">14916 12979 8260,'-9'0'887,"3"5"-625,3 5 1,2 4-11,1 8 1,0 6-96,0 6 0,1 11 111,2 4 1,-1 2-680,-1-25 0,1 1 0,-1 24 205,-1 2 1,0-26 0,0 0-335,0 23 0,0-5 126,0-5 0,0-8-56,0-5 470,0-9 0,0 4 0,0-8 0</inkml:trace>
  <inkml:trace contextRef="#ctx0" brushRef="#br0" timeOffset="4">15158 13287 8078,'0'-19'-319,"0"3"266,0 1 0,0 4 1433,0-2-925,0 3 1,0 4-207,0-1 1,-4 6-237,-2 1 1,-7 6 89,-2 6 1,-6 2-451,-1 5 0,0 0 210,0-1 1,2 0-61,-1-3 0,2 3 114,3-3 1,6-1-29,4-2 0,4-1 6,-1-2 1,2 3 37,1 1 0,2-4 74,4-3 0,1 0 31,9 0 1,0 1 84,6-4 1,1 3-118,2-3 0,0 0-77,-3-3 0,3 0 77,-3 0 1,-1 0-410,-2 0 0,0 0 62,-1 0 0,1 0-336,-1 0 677,-3 0 0,-2 0 0,-3 0 0</inkml:trace>
  <inkml:trace contextRef="#ctx0" brushRef="#br0" timeOffset="5">15326 13380 8078,'-6'0'503,"2"0"0,5 1-359,2 2 1,3-2-246,3 2 0,3 1-28,1-1 1,3 0-20,0-3 0,-2 0 125,2 0 0,-1 0 24,4 0 0,-3-4 224,-1-2 1,-4-2-158,2-2 1,-3-3 275,-1-3 0,-3 2-94,-3-2 0,-2 1-8,-1-4 1,-1 5-95,-2 1 1,-6 3-234,-3 1 1,-5 4 109,2 1 1,-2 4-87,2 4 0,-3 2 69,3 6 1,1 3-149,2 3 1,3 1-92,2 0 1,3 0 67,4 3 0,0-2-93,0 1 1,8-1-52,5-1 0,3-5-41,3-2 1,4-1 99,2-2 1,1-4 25,-2-2 1,3-2-142,-2-1 1,2-4 119,1-2 0,-1-2 243,-2-2 0,-3 0 0,-3-2 0,0 1 0,-1-1 0,-3 1 0,-3-2 0,-6 3 0,-3-3 0,2-1 45,-2-2 1,0 3 93,-3 1 1,-1-2 925,-2 2-409,2-1 135,-8 4-167,8 4-421,-3 1 1,1 9 25,0 4 1,0 1 22,3 6 0,0 1-117,0 4 1,-1-1-148,-2 2 0,2-3-395,-2 0 1,2 3 213,1-1 1,3 0-353,0-5 0,5-3 241,1-4 1,1 1 48,2-1 1,3-4-4,0-2 1,3-9 214,0-3 0,1-8 40,0-1 1,-2-2 275,-1-5 1,0 3 260,-3-2 0,-1 3-221,-3-1 1,-2 2 118,-1 2 0,-4 3-92,1 3 0,-2 5-205,-1 0-51,0 5 0,-1-1-10,-2 6 1,1 6-15,-4 3 0,0 5-192,0-2 1,-1 6-55,4 1 0,-3 3 97,3 0 0,-4 2-54,4 1 1,0 3 62,3 0 0,0 6-25,0-2 0,0 6-175,0-4 1,1 6 33,2-3 0,-1 3 177,5-2 1,-5-2-22,1-5 0,-2-2 222,-1-4 0,0 0-67,0 0 1,0-4 242,0-2 0,-4-3-100,-3 0 1,-1-1-31,-1 1 1,-1-4-79,1-3 0,0-2 172,0 0 0,-1-2-212,1-2 1,0-2-119,-1-4 0,1-1 240,0-2 0,0-2-119,3-4 0,2-6 213,4-3 0,1-2-76,2-5 0,3 0 17,7-3 1,-2-3-165,5 0 1,-1-1-105,4 1 1,3-2-276,-1-4 1,5 0-80,-1-1 0,3 0-815,3-2 0,-2 5 165,2-3 1055,-2 11 0,-3-6 0,0 8 0,0 3 0,-4 1 0,-1 2 0</inkml:trace>
  <inkml:trace contextRef="#ctx0" brushRef="#br0" timeOffset="6">15596 12383 8334,'-10'-4'-1042,"1"2"781,0-4 0,4 3 774,1-3 0,-1 4 38,-1-1-664,-2 1 0,-5 2 67,1 0 1,-1 5-135,0 1 0,2 2-124,-5 1 0,2 4 142,-2-1 1,2 4-1,1-4 1,4 5 46,0-2 1,0-1 114,6-2 0,0-2 0,3 0 0,4-2 0,3-2 0,5-2-22,3-4 1,3 0 95,1 0 1,0 0 625,3 0 0,1 0-335,2 0 1,2 4 7,-3-1 1,2 1 10,-1-1 1,-2-1-440,-5 4 1,1 0-217,0 4 0,-6 2-300,-4 0 1,-3 1 570,-6-4 0,0 5 0,0 0 0</inkml:trace>
  <inkml:trace contextRef="#ctx0" brushRef="#br0" timeOffset="7">15568 12560 8317,'-4'19'0,"-1"0"-5,-1-1 1,2 5 555,4 2 0,1 6-154,2 3 0,-2-1-345,2 1 1,-2-4-243,-1 1 1,4-1-522,-1 1 0,0-5-387,-3 2 1098,0-6 0,0 1 0,0-5 0</inkml:trace>
  <inkml:trace contextRef="#ctx0" brushRef="#br0" timeOffset="8">18827 12253 8421,'-7'5'-120,"1"-2"1,0 3 392,-3 0 1,-1 3 460,1 3 0,-1 0-320,-3 3 1,1 2-157,-7 5 1,6-3-323,-6 3 0,3-2 112,-3-2 1,1 0-207,3-3 1,1 2 109,5-5 0,1 1-856,2-4 0,1 1 171,5 3 733,0-7 0,0 6 0,0-6 0</inkml:trace>
  <inkml:trace contextRef="#ctx0" brushRef="#br0" timeOffset="9">18733 12402 8421,'10'6'-345,"-1"0"1,1 1 727,3 2 1,4 4 706,5 3 1,7 2-573,-1 0 1,3 5-82,0 2 0,-5 1-405,2-2 0,-6 2 191,-1-4 0,-2-2-839,-4-8 1,-4-1-113,-5-7 1,-3-1 727,3-3 0,-4-4 0,3-2 0</inkml:trace>
  <inkml:trace contextRef="#ctx0" brushRef="#br0" timeOffset="10">18957 12616 8363,'-24'43'583,"2"-2"173,7-4 0,1 5-789,5 1 0,1 2 234,2-2 1,3 1-554,6-3 0,2 0 206,4 0 1,-1-4-972,-1 0 0,0-1 112,-4-5 1005,0 0 0,1-3 0,1 0 0</inkml:trace>
  <inkml:trace contextRef="#ctx0" brushRef="#br0" timeOffset="11">18668 13845 8267,'-9'0'28,"3"-3"45,0 0 1,2 0 36,-2 3 0,3 0 159,-3 0 0,3 0-238,-3 0 1,0 4 126,0 2 1,-3 3-250,0 0 0,-1 0 7,-2 0 1,2 4 8,0-1 1,-2 5 86,-1-2 1,2 0-62,5 0 0,-1 0-69,3 0 1,1 0 70,3-3 1,1 0-64,2 3 0,3-3 102,3 0 0,4-2-93,3 0 1,2-1 30,0 0 0,1-4-5,-1-1 0,1 0 30,0-1 1,-4 0-4,1-3 1,-5 1 129,1 2 1,-4-2-118,-2 2 0,-4-1 414,1 1 0,-6-1-164,-3 5 0,-4-1 1,-2 3 0,1 1-213,-5 3 1,2-3-275,-2 3 1,2-2 169,1 1 1,3-1-151,-3 1 1,3-2 250,1-4 0,0 2 0,-1-3 0</inkml:trace>
  <inkml:trace contextRef="#ctx0" brushRef="#br0" timeOffset="12">18827 14022 9292,'0'6'468,"0"1"1,0-1-251,0 3 1,0 1 6,0 3 1,-4 1-202,1 5 1,-1 0-399,1-1 0,2 4 290,-2 0 0,1-1-748,-1-2 0,2-5 51,-2-1 781,2-3 0,5 0 0,1-1 0</inkml:trace>
  <inkml:trace contextRef="#ctx0" brushRef="#br0" timeOffset="13">18864 13836 8480,'-15'-5'246,"2"-2"411,4 3-404,3-3-389,2 6 0,5-3-810,2 4 0,-1 0 946,5 0 0,-1 4 0,3 1 0</inkml:trace>
  <inkml:trace contextRef="#ctx0" brushRef="#br0" timeOffset="14">18976 14041 8456,'-6'-4'634,"6"-1"-392,7-1 1,1-2 46,1 2 0,4 2-225,-1 1 1,3-2 149,-2 2 0,2 0-159,-2 3 1,-1 0-64,-2 0 0,-2 1-206,-2 2 0,1 3 133,-4 3 1,0 4-218,-3 3 1,0 2 112,0 4 1,-1-1 108,-2 4 0,1-5 83,-4 2 1,4-5-47,-1-2 0,2-2-115,1 2 1,0-7 64,0 2 1,4-7 0,2 0 1,7-2-70,2-1 1,3-4-205,0-2 1,4-4-165,0-2 1,4 1 524,-2-1 0,-1-2 0,0-1 0</inkml:trace>
  <inkml:trace contextRef="#ctx0" brushRef="#br0" timeOffset="15">19413 14143 8445,'0'5'1431,"1"-1"-1105,2-4 0,-1 0-117,5 0 1,-1 0 87,3 0 0,0 0-120,1 0 1,2-1-63,1-2 0,3 1-205,0-4 0,-2-1 32,2-6 0,-5 3-258,1-2 1,1 0-122,-4 0 0,1 0 187,-6-3 0,-1 3-35,-3-4 0,-1 4 150,-2-4 1,-6 5-67,-3-2 1,-4 7 186,4 3 0,-4 2 186,4 1 0,-4 1-31,4 2 1,0 3 205,2 7 1,1 1-6,0 5 0,2-1-91,1 1 0,4 0-198,-1-1 1,5 1 120,1 0 0,8-1-465,-2 1 1,7-5-117,3-1 0,4-7-313,5-3 0,1-2 720,2-1 0,2-4 0,4-1 0</inkml:trace>
  <inkml:trace contextRef="#ctx0" brushRef="#br0" timeOffset="16">20223 13920 7941,'-4'-5'512,"3"0"-47,-3 5-233,4 0 1,0 5-50,0 1 1,0 0-112,0 3 1,0 0 80,0 6 0,1-3-85,2 4 0,2 0 12,4 2 0,1-2 74,-1-1 0,0 0-200,1 0 0,0-1 40,2-5 0,-1-4-111,1-2 1,-1-2 61,-2-1 1,0-4-87,1-2 1,-2-5 74,-2-2 0,2-7-164,-2 2 0,-1-3-44,-2 3 0,-2-4 82,-1 0 0,0 0 192,0 4 0,-9-5 0,-1-1 0</inkml:trace>
  <inkml:trace contextRef="#ctx0" brushRef="#br0" timeOffset="17">20661 13575 8182,'-13'6'-804,"1"1"0,0 0 899,2 5 1,1 0 2,0 3 0,0 1 110,3 2 1,-1 5-93,4 2 0,-3 2 335,2 1 0,1 4 1,3 2 1,0 3-34,0 4 0,4-2-397,3 4 0,4 2 201,1 4 1,2-1-336,-2 2 1,-1-4 152,1-2 1,2-2-396,-2-2 0,-1-6 83,-4-3 0,-3-7-59,-4-5 0,-5-3 98,-5-1 0,0-5-30,-6 0 0,1-5 39,-4-5 0,-3-4 223,1-2 0,-5 1 0,2 1 0</inkml:trace>
  <inkml:trace contextRef="#ctx0" brushRef="#br0" timeOffset="18">20512 14004 8387,'10'-10'-23,"3"1"0,2 1 254,7 1 0,2 0-255,4 4 1,3 0-765,0 3 788,4 4 0,-2-3 0,4 3 0</inkml:trace>
  <inkml:trace contextRef="#ctx0" brushRef="#br1" timeOffset="19">21573 14022 9239,'-14'0'-523,"-3"0"-66,5 0 1,-1 0 873,4 0 0,3 1-6,0 2 0,-1-1-196,-2 5 0,3 0 188,0 5 0,0 0-7,-4 3 0,5-2-124,2 2 0,2 0-160,1 0 0,4 3-148,2-3 0,4 3 79,2 0 0,-1-3-199,5-3 1,0 2 39,6-2 1,-2 1-640,2-4 833,1-4 0,1 3 0,4-3 0</inkml:trace>
  <inkml:trace contextRef="#ctx0" brushRef="#br1" timeOffset="20">21890 13659 8664,'-10'5'37,"4"3"-367,0-1 1,4 4 353,-1 1 1,2 8 580,1-1 0,4 7-545,2 2 1,-1 1 78,2 5 0,-1 0-412,3 3 1,0-1 126,1-2 1,-1 2-48,0-5 1,-2-1-102,-1-6 1,-1 1-172,1-6 0,-2-3 459,-4-6 1,4 3 0,2 2 0</inkml:trace>
  <inkml:trace contextRef="#ctx0" brushRef="#br0" timeOffset="21">22095 13817 7648,'-6'0'165,"2"0"0,4 5 275,0 5 1,1 0-73,2 6 0,0 0-164,3 6 1,0-1-150,3 3 0,1-3-215,-1 1 0,1-1-152,3 0 1,-3-5 184,2-1 1,2-3-12,-2-3 1,1-4-115,-4-2 1,0-3-119,1-3 0,-1-6 147,0-7 1,1-1-124,-1-2 0,-3-1 255,0-1 0,-4 1-20,1-2 0,0 4 370,0 2 1,-2 3-39,2 3 203,-2 1-105,-1 4 1,0 5 111,0 6 0,0 7-105,0 2 0,0 4-86,0 2 1,0-1-420,0 2 1,4-2 132,2-2 1,2 1-405,2-1 0,0 0 190,2-3 0,0-4-349,3-5 609,1-4 0,3-2 0,-1-5 0</inkml:trace>
  <inkml:trace contextRef="#ctx0" brushRef="#br0" timeOffset="22">22616 13836 8468,'-11'-6'136,"1"0"1,-1 2 344,5-2 1,1 4-353,-2-1 1,4 2 124,-3 1 1,4 1-230,-1 2 0,-1-1 136,1 4 0,0 1-421,3 2 1,0-2 24,0 2 1,0-1-102,0 4 1,4 2 198,2-2 0,2 4-79,2-4 0,0 4 106,2 0 0,-1 1 36,1-2 1,1 3 70,0-3 0,-2-1-125,-5-2 314,3-2 0,-8 0 2,2-1 1,-3-1-114,-3-2 0,-5 3-140,-5-3 0,-3-1-146,0 1 1,-2-4-307,0 2 0,2-2 75,1 1 442,-1-2 0,-2 7 0,-1-3 0</inkml:trace>
  <inkml:trace contextRef="#ctx0" brushRef="#br1" timeOffset="23">22840 13640 9266,'-2'6'380,"-1"-3"-490,2-2 630,-3 3 1,4 1-115,0 4 1,0 5-158,0 1 1,0 4 8,0 3 1,0 1-288,0 5 1,0 3-27,0 0 0,0 4-280,0-4 1,0 4 31,0-1 1,0-3-257,0-3 1,0-1 62,0-5 1,0-4 9,0-2 504,-4-9 0,-1 1 0,-4-8 0</inkml:trace>
  <inkml:trace contextRef="#ctx0" brushRef="#br0" timeOffset="24">22681 13892 8580,'-4'-10'-31,"0"1"-153,-2 0 1,2 0 129,4-1 0,4 1 586,2 0 1,2 0-236,2 3 1,3-2-415,3 2 1,1 2-7,2 0 0,-1 0-264,1 1 1,0 0-8,-1 3 1,4 0 393,0 0 0,-1 4 0,-2 1 0</inkml:trace>
  <inkml:trace contextRef="#ctx0" brushRef="#br0" timeOffset="25">22895 14022 8471,'-8'4'0,"2"2"0,2-1 0,5 2-1,2-4 1,2 0-2,4-3 1,5 0-1,1 0 0,2 0 0,-2 0 1,6-4 976,-2-2 1,1-6-531,-1 0 0,0-5-382,-1 2 1,1-6 50,0-1 0,-5 1-440,-2 2 1,-4 0 188,-2 1 0,-4 0-354,1 3 1,-3 1 127,-3 5 1,-5 4-70,-5 2 0,-3 3 226,0 3 0,-1 6 85,-2 7 1,0 1 479,1 2 0,0 3-218,3-1 1,1 4 145,5-3 0,3 3-39,-1-4 1,5 4-310,-1-3 0,6-3-15,4-4 1,5-4-299,4 2 1,2-4 172,4-3 0,-1-1 201,3-5 0,-3-5 0,2 0 0</inkml:trace>
  <inkml:trace contextRef="#ctx0" brushRef="#br0" timeOffset="26">23268 13808 8442,'0'-9'-143,"0"4"523,4 0 0,-2 6-38,4 3 0,-4 2 128,1 6 0,2 3-138,-2 3 0,1 4 45,-1 0 1,-2 4-90,2-2 0,-2 2-168,-1-1 1,0-2 35,0-5 1,0 1-113,0 0 0,0-8 437,0-2-52,0-6-646,0 2 161,0-18 0,0 2-510,0-11 0,3 1 259,0 0 0,5 0-587,-2-4 0,2 3 218,1-2 1,2 3-531,1-1 1206,-2 3 0,8-4 0,-4-1 0</inkml:trace>
  <inkml:trace contextRef="#ctx0" brushRef="#br0" timeOffset="27">23594 14115 8513,'-14'0'-2,"4"0"-1,-3 0 1412,7 0-1007,2 0-669,4 0 1,8-4 0,3-1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89D39-AF6D-2F4E-8456-1FBCE0A4B08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E3B1B-9E0E-1649-B65E-0F2FBCCEC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0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Highly available </a:t>
            </a:r>
            <a:r>
              <a:rPr lang="en-US"/>
              <a:t>writes: Writes </a:t>
            </a:r>
            <a:r>
              <a:rPr lang="en-US" dirty="0"/>
              <a:t>won’t fail…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8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tokens: virtual nodes in the consistent hash ring…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CE3B1B-9E0E-1649-B65E-0F2FBCCECBD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3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17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7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6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0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400"/>
            <a:ext cx="7886700" cy="1325563"/>
          </a:xfrm>
        </p:spPr>
        <p:txBody>
          <a:bodyPr/>
          <a:lstStyle>
            <a:lvl1pPr>
              <a:defRPr b="0" i="0">
                <a:latin typeface="Franklin Gothic Medium Cond" panose="020B0606030402020204" pitchFamily="34" charset="0"/>
                <a:ea typeface="Helvetica Neue" panose="02000503000000020004" pitchFamily="2" charset="0"/>
                <a:cs typeface="Arial Narrow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65408"/>
            <a:ext cx="30861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>
            <a:lvl1pPr>
              <a:defRPr b="0" i="0"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4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1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Y. Cheng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GMU CS475 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3FEAB63E-74B1-D643-A3C6-246018F1E4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7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signing-data-intensive-applications/9781491903063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customXml" Target="../ink/ink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5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customXml" Target="../ink/ink5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customXml" Target="../ink/ink5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223CCE-4022-DB4F-B6E3-2534C14450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3774141" y="39746"/>
            <a:ext cx="6441074" cy="68182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8B1CE-3582-994D-8513-90709B7B4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b="1" dirty="0"/>
              <a:t>Amazon Dynamo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5C0CB-8D6B-7540-B4CE-AC2F71F1238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151598" y="143375"/>
            <a:ext cx="2505365" cy="1618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CCDF1-53EC-984F-82B2-22293BFE00F2}"/>
              </a:ext>
            </a:extLst>
          </p:cNvPr>
          <p:cNvSpPr txBox="1"/>
          <p:nvPr/>
        </p:nvSpPr>
        <p:spPr>
          <a:xfrm>
            <a:off x="151598" y="6095599"/>
            <a:ext cx="6497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Some material taken/derived from: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Princeton COS-418 materials created by Michael Freedman.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MIT 6.824 by Robert Morris, Frans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Kaashoek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and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Nickolai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Zeldovich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  <a:p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Licensed for use under a Creative Commons Attribution-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NonCommercial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-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ShareAlike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3.0 </a:t>
            </a:r>
            <a:r>
              <a:rPr lang="en-US" sz="105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Unported</a:t>
            </a:r>
            <a:r>
              <a:rPr lang="en-US" sz="105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License.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F25DB31-64C0-824A-8056-FB7C6ADA7581}"/>
              </a:ext>
            </a:extLst>
          </p:cNvPr>
          <p:cNvSpPr txBox="1">
            <a:spLocks/>
          </p:cNvSpPr>
          <p:nvPr/>
        </p:nvSpPr>
        <p:spPr>
          <a:xfrm>
            <a:off x="497264" y="3557514"/>
            <a:ext cx="8149472" cy="166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CS 475: Concurrent &amp; Distributed Systems (Fall 2021)</a:t>
            </a:r>
          </a:p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Lecture 13</a:t>
            </a:r>
          </a:p>
          <a:p>
            <a:endParaRPr lang="en-US" sz="2800" dirty="0"/>
          </a:p>
          <a:p>
            <a:r>
              <a:rPr lang="en-US" sz="2800" dirty="0"/>
              <a:t>Yue Cheng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5C8315-9841-134D-9A53-E8912CDF95ED}"/>
                  </a:ext>
                </a:extLst>
              </p14:cNvPr>
              <p14:cNvContentPartPr/>
              <p14:nvPr/>
            </p14:nvContentPartPr>
            <p14:xfrm>
              <a:off x="5577480" y="488520"/>
              <a:ext cx="2823120" cy="97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5C8315-9841-134D-9A53-E8912CDF95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1280" y="472320"/>
                <a:ext cx="2855520" cy="10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309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3098-5D33-A940-8AC9-1C687857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363C-DD2C-D745-83C0-98743AE5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consider problem of data partition:  </a:t>
            </a:r>
          </a:p>
          <a:p>
            <a:pPr lvl="1"/>
            <a:r>
              <a:rPr lang="en-US" sz="2800" dirty="0"/>
              <a:t>Given </a:t>
            </a:r>
            <a:r>
              <a:rPr lang="en-US" sz="2800" b="1" dirty="0">
                <a:solidFill>
                  <a:srgbClr val="C00000"/>
                </a:solidFill>
              </a:rPr>
              <a:t>object id X</a:t>
            </a:r>
            <a:r>
              <a:rPr lang="en-US" sz="2800" dirty="0"/>
              <a:t>, choose one of </a:t>
            </a:r>
            <a:r>
              <a:rPr lang="en-US" sz="2800" b="1" i="1" dirty="0"/>
              <a:t>k</a:t>
            </a:r>
            <a:r>
              <a:rPr lang="en-US" sz="2800" dirty="0"/>
              <a:t> servers to use</a:t>
            </a:r>
          </a:p>
          <a:p>
            <a:endParaRPr lang="en-US" dirty="0"/>
          </a:p>
          <a:p>
            <a:r>
              <a:rPr lang="en-US" dirty="0"/>
              <a:t>Suppose we use </a:t>
            </a:r>
            <a:r>
              <a:rPr lang="en-US" b="1" dirty="0">
                <a:solidFill>
                  <a:srgbClr val="0070C0"/>
                </a:solidFill>
              </a:rPr>
              <a:t>modulo hashing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sz="2800" dirty="0"/>
              <a:t>Place </a:t>
            </a:r>
            <a:r>
              <a:rPr lang="en-US" sz="2800" b="1" i="1" dirty="0"/>
              <a:t>X</a:t>
            </a:r>
            <a:r>
              <a:rPr lang="en-US" sz="2800" dirty="0"/>
              <a:t> on server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dirty="0"/>
              <a:t>= hash(</a:t>
            </a:r>
            <a:r>
              <a:rPr lang="en-US" sz="2800" b="1" i="1" dirty="0"/>
              <a:t>X</a:t>
            </a:r>
            <a:r>
              <a:rPr lang="en-US" sz="2800" b="1" dirty="0"/>
              <a:t>) mod </a:t>
            </a:r>
            <a:r>
              <a:rPr lang="en-US" sz="2800" b="1" i="1" dirty="0"/>
              <a:t>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478B-8956-4643-A591-C6563B50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B142-E99B-3D4B-8D5F-90023A79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0F74-DE7B-884D-BCBE-EEC0DCE8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2E8FB3-D5B3-594F-A6AF-0074DB9B1BEB}"/>
                  </a:ext>
                </a:extLst>
              </p14:cNvPr>
              <p14:cNvContentPartPr/>
              <p14:nvPr/>
            </p14:nvContentPartPr>
            <p14:xfrm>
              <a:off x="3992760" y="2467080"/>
              <a:ext cx="4501440" cy="2762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2E8FB3-D5B3-594F-A6AF-0074DB9B1B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6560" y="2450880"/>
                <a:ext cx="4533840" cy="279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37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3098-5D33-A940-8AC9-1C687857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363C-DD2C-D745-83C0-98743AE5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consider problem of data partition:  </a:t>
            </a:r>
          </a:p>
          <a:p>
            <a:pPr lvl="1"/>
            <a:r>
              <a:rPr lang="en-US" sz="2800" dirty="0"/>
              <a:t>Given </a:t>
            </a:r>
            <a:r>
              <a:rPr lang="en-US" sz="2800" b="1" dirty="0">
                <a:solidFill>
                  <a:srgbClr val="C00000"/>
                </a:solidFill>
              </a:rPr>
              <a:t>object id X</a:t>
            </a:r>
            <a:r>
              <a:rPr lang="en-US" sz="2800" dirty="0"/>
              <a:t>, choose one of </a:t>
            </a:r>
            <a:r>
              <a:rPr lang="en-US" sz="2800" b="1" i="1" dirty="0"/>
              <a:t>k</a:t>
            </a:r>
            <a:r>
              <a:rPr lang="en-US" sz="2800" dirty="0"/>
              <a:t> servers to use</a:t>
            </a:r>
          </a:p>
          <a:p>
            <a:endParaRPr lang="en-US" dirty="0"/>
          </a:p>
          <a:p>
            <a:r>
              <a:rPr lang="en-US" dirty="0"/>
              <a:t>Suppose we use </a:t>
            </a:r>
            <a:r>
              <a:rPr lang="en-US" b="1" dirty="0">
                <a:solidFill>
                  <a:srgbClr val="0070C0"/>
                </a:solidFill>
              </a:rPr>
              <a:t>modulo hashing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sz="2800" dirty="0"/>
              <a:t>Place </a:t>
            </a:r>
            <a:r>
              <a:rPr lang="en-US" sz="2800" b="1" i="1" dirty="0"/>
              <a:t>X</a:t>
            </a:r>
            <a:r>
              <a:rPr lang="en-US" sz="2800" dirty="0"/>
              <a:t> on server </a:t>
            </a:r>
            <a:r>
              <a:rPr lang="en-US" sz="2800" b="1" i="1" dirty="0" err="1"/>
              <a:t>i</a:t>
            </a:r>
            <a:r>
              <a:rPr lang="en-US" sz="2800" b="1" i="1" dirty="0"/>
              <a:t> </a:t>
            </a:r>
            <a:r>
              <a:rPr lang="en-US" sz="2800" b="1" dirty="0"/>
              <a:t>= hash(</a:t>
            </a:r>
            <a:r>
              <a:rPr lang="en-US" sz="2800" b="1" i="1" dirty="0"/>
              <a:t>X</a:t>
            </a:r>
            <a:r>
              <a:rPr lang="en-US" sz="2800" b="1" dirty="0"/>
              <a:t>) mod </a:t>
            </a:r>
            <a:r>
              <a:rPr lang="en-US" sz="2800" b="1" i="1" dirty="0"/>
              <a:t>k</a:t>
            </a:r>
          </a:p>
          <a:p>
            <a:endParaRPr lang="en-US" dirty="0"/>
          </a:p>
          <a:p>
            <a:r>
              <a:rPr lang="en-US" dirty="0"/>
              <a:t>What happens if a server fails or joins (k </a:t>
            </a:r>
            <a:r>
              <a:rPr lang="en-US" dirty="0">
                <a:sym typeface="Wingdings"/>
              </a:rPr>
              <a:t></a:t>
            </a:r>
            <a:r>
              <a:rPr lang="en-US" dirty="0">
                <a:sym typeface="Wingdings" pitchFamily="-84" charset="2"/>
              </a:rPr>
              <a:t> k±1)?</a:t>
            </a:r>
          </a:p>
          <a:p>
            <a:pPr lvl="1"/>
            <a:r>
              <a:rPr lang="en-US" sz="2800" dirty="0">
                <a:sym typeface="Wingdings" pitchFamily="-84" charset="2"/>
              </a:rPr>
              <a:t>or different clients have </a:t>
            </a:r>
            <a:r>
              <a:rPr lang="en-US" sz="2800" b="1" dirty="0">
                <a:solidFill>
                  <a:srgbClr val="C00000"/>
                </a:solidFill>
                <a:sym typeface="Wingdings" pitchFamily="-84" charset="2"/>
              </a:rPr>
              <a:t>different estimate </a:t>
            </a:r>
            <a:r>
              <a:rPr lang="en-US" sz="2800" dirty="0">
                <a:sym typeface="Wingdings" pitchFamily="-84" charset="2"/>
              </a:rPr>
              <a:t>of k?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478B-8956-4643-A591-C6563B50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B142-E99B-3D4B-8D5F-90023A79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0F74-DE7B-884D-BCBE-EEC0DCE8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6F5A5A1-7A2C-A942-A7BA-634B00562F09}"/>
                  </a:ext>
                </a:extLst>
              </p14:cNvPr>
              <p14:cNvContentPartPr/>
              <p14:nvPr/>
            </p14:nvContentPartPr>
            <p14:xfrm>
              <a:off x="2152080" y="5295960"/>
              <a:ext cx="3238200" cy="59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6F5A5A1-7A2C-A942-A7BA-634B00562F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480" y="5274360"/>
                <a:ext cx="3281400" cy="6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18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843C-0A27-814F-B771-9CE5247A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modulo hashing: Changing number of servers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5078-68D1-624E-AFDA-15181FE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5749-7F35-BB43-8DCD-E0AB04FE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3D1A-BA6E-BC47-82A1-A609B573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5101BD-BE55-F94A-BFBA-A824B5A2D699}"/>
              </a:ext>
            </a:extLst>
          </p:cNvPr>
          <p:cNvCxnSpPr/>
          <p:nvPr/>
        </p:nvCxnSpPr>
        <p:spPr>
          <a:xfrm>
            <a:off x="2278577" y="5415280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7E3C4B-CDF9-E544-9898-BDEEC08E5983}"/>
              </a:ext>
            </a:extLst>
          </p:cNvPr>
          <p:cNvCxnSpPr/>
          <p:nvPr/>
        </p:nvCxnSpPr>
        <p:spPr>
          <a:xfrm>
            <a:off x="2278577" y="483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581BDF-75A6-7349-B0AA-70B0624A01FC}"/>
              </a:ext>
            </a:extLst>
          </p:cNvPr>
          <p:cNvCxnSpPr/>
          <p:nvPr/>
        </p:nvCxnSpPr>
        <p:spPr>
          <a:xfrm>
            <a:off x="2278577" y="4204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79516A-0360-D749-8074-F2DBF2972072}"/>
              </a:ext>
            </a:extLst>
          </p:cNvPr>
          <p:cNvCxnSpPr/>
          <p:nvPr/>
        </p:nvCxnSpPr>
        <p:spPr>
          <a:xfrm>
            <a:off x="2278577" y="356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56D32-E2AA-CD46-94E7-8C841639510B}"/>
              </a:ext>
            </a:extLst>
          </p:cNvPr>
          <p:cNvCxnSpPr/>
          <p:nvPr/>
        </p:nvCxnSpPr>
        <p:spPr>
          <a:xfrm>
            <a:off x="2278577" y="2965531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ine 16">
            <a:extLst>
              <a:ext uri="{FF2B5EF4-FFF2-40B4-BE49-F238E27FC236}">
                <a16:creationId xmlns:a16="http://schemas.microsoft.com/office/drawing/2014/main" id="{4765D10F-297A-FF41-8C18-E6B8EC015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5622945"/>
            <a:ext cx="563880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2AFBD978-4FBF-8043-98D3-2D6C8585F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48" y="2547789"/>
            <a:ext cx="1144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Server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11D1C035-ECA2-934D-AABC-E9431BD7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974" y="6068922"/>
            <a:ext cx="1790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h(x) = x + 1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04559613-DB0B-4241-B1C2-172FF0AF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11" y="1535646"/>
            <a:ext cx="2074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 = h(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)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mod 4</a:t>
            </a:r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5BE45B7-EB20-654D-94AA-0C079973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473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19AC092B-1818-B34E-8168-8C3B77E9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4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Oval 25">
            <a:extLst>
              <a:ext uri="{FF2B5EF4-FFF2-40B4-BE49-F238E27FC236}">
                <a16:creationId xmlns:a16="http://schemas.microsoft.com/office/drawing/2014/main" id="{F64AC871-CCCA-404F-97FA-827ACC25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298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C1852-4A45-5044-B8AB-9D2C08DC09B0}"/>
              </a:ext>
            </a:extLst>
          </p:cNvPr>
          <p:cNvSpPr txBox="1"/>
          <p:nvPr/>
        </p:nvSpPr>
        <p:spPr>
          <a:xfrm>
            <a:off x="2983894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7014F-7700-6947-A4A7-B10AED021FB7}"/>
              </a:ext>
            </a:extLst>
          </p:cNvPr>
          <p:cNvSpPr txBox="1"/>
          <p:nvPr/>
        </p:nvSpPr>
        <p:spPr>
          <a:xfrm>
            <a:off x="341892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7B660-C88B-A24D-8142-BE26CE12E301}"/>
              </a:ext>
            </a:extLst>
          </p:cNvPr>
          <p:cNvSpPr txBox="1"/>
          <p:nvPr/>
        </p:nvSpPr>
        <p:spPr>
          <a:xfrm>
            <a:off x="4031205" y="5653723"/>
            <a:ext cx="4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1EA66B-9742-A74F-B327-3F74627CE35F}"/>
              </a:ext>
            </a:extLst>
          </p:cNvPr>
          <p:cNvSpPr txBox="1"/>
          <p:nvPr/>
        </p:nvSpPr>
        <p:spPr>
          <a:xfrm>
            <a:off x="46199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0EAB-9E30-814D-9186-E9777874CD6A}"/>
              </a:ext>
            </a:extLst>
          </p:cNvPr>
          <p:cNvSpPr txBox="1"/>
          <p:nvPr/>
        </p:nvSpPr>
        <p:spPr>
          <a:xfrm>
            <a:off x="531884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D9B21-1BC1-7644-954C-268D265BD207}"/>
              </a:ext>
            </a:extLst>
          </p:cNvPr>
          <p:cNvSpPr txBox="1"/>
          <p:nvPr/>
        </p:nvSpPr>
        <p:spPr>
          <a:xfrm>
            <a:off x="59153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A5E3-63CA-944A-9049-DC50E16F9C6E}"/>
              </a:ext>
            </a:extLst>
          </p:cNvPr>
          <p:cNvSpPr txBox="1"/>
          <p:nvPr/>
        </p:nvSpPr>
        <p:spPr>
          <a:xfrm>
            <a:off x="6558716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191A0-8473-864D-89A2-7FD17D2BAD98}"/>
              </a:ext>
            </a:extLst>
          </p:cNvPr>
          <p:cNvSpPr txBox="1"/>
          <p:nvPr/>
        </p:nvSpPr>
        <p:spPr>
          <a:xfrm>
            <a:off x="71345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7E5FF-09B7-5845-AD9F-CBF764EE786B}"/>
              </a:ext>
            </a:extLst>
          </p:cNvPr>
          <p:cNvSpPr txBox="1"/>
          <p:nvPr/>
        </p:nvSpPr>
        <p:spPr>
          <a:xfrm>
            <a:off x="1841314" y="27309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D1D68-04E7-A748-BC49-6593F8D664C9}"/>
              </a:ext>
            </a:extLst>
          </p:cNvPr>
          <p:cNvSpPr txBox="1"/>
          <p:nvPr/>
        </p:nvSpPr>
        <p:spPr>
          <a:xfrm>
            <a:off x="1841314" y="33405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556CF-FEDA-7748-9D69-3EFB1ECF95B7}"/>
              </a:ext>
            </a:extLst>
          </p:cNvPr>
          <p:cNvSpPr txBox="1"/>
          <p:nvPr/>
        </p:nvSpPr>
        <p:spPr>
          <a:xfrm>
            <a:off x="1841314" y="396333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D8274-E388-094C-8F09-B4371A9B5083}"/>
              </a:ext>
            </a:extLst>
          </p:cNvPr>
          <p:cNvSpPr txBox="1"/>
          <p:nvPr/>
        </p:nvSpPr>
        <p:spPr>
          <a:xfrm>
            <a:off x="1841314" y="4591297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DB0599-3BBC-4043-8705-C122EAD6D45E}"/>
              </a:ext>
            </a:extLst>
          </p:cNvPr>
          <p:cNvSpPr txBox="1"/>
          <p:nvPr/>
        </p:nvSpPr>
        <p:spPr>
          <a:xfrm>
            <a:off x="1841314" y="5192058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4214E-0069-DE47-8833-7533533D6C27}"/>
              </a:ext>
            </a:extLst>
          </p:cNvPr>
          <p:cNvSpPr txBox="1"/>
          <p:nvPr/>
        </p:nvSpPr>
        <p:spPr>
          <a:xfrm>
            <a:off x="2513222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5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DE7C6680-23A9-9F4B-989D-6211F6A68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2547789"/>
            <a:ext cx="0" cy="307515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68E8A6B4-9317-9146-BD7E-252AE841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BA36C391-625F-534A-8E03-0682B16A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083" y="534066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E8DF568F-AE37-3A47-B005-E60A9740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79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A95A3C12-4590-2541-9D69-1AE15E33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780" y="4763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65EA8285-3326-7148-8CB9-D8C79D02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867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964C96D4-55A3-9847-BEC6-017D21A0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017" y="47286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09B7C2B-081A-774D-8A9C-A888C1ABF18F}"/>
                  </a:ext>
                </a:extLst>
              </p14:cNvPr>
              <p14:cNvContentPartPr/>
              <p14:nvPr/>
            </p14:nvContentPartPr>
            <p14:xfrm>
              <a:off x="1595520" y="1451520"/>
              <a:ext cx="5781960" cy="518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09B7C2B-081A-774D-8A9C-A888C1ABF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9320" y="1435320"/>
                <a:ext cx="5814360" cy="52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296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843C-0A27-814F-B771-9CE5247A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modulo hashing: Changing number of servers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5078-68D1-624E-AFDA-15181FE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5749-7F35-BB43-8DCD-E0AB04FE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3D1A-BA6E-BC47-82A1-A609B573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5101BD-BE55-F94A-BFBA-A824B5A2D699}"/>
              </a:ext>
            </a:extLst>
          </p:cNvPr>
          <p:cNvCxnSpPr/>
          <p:nvPr/>
        </p:nvCxnSpPr>
        <p:spPr>
          <a:xfrm>
            <a:off x="2278577" y="5415280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7E3C4B-CDF9-E544-9898-BDEEC08E5983}"/>
              </a:ext>
            </a:extLst>
          </p:cNvPr>
          <p:cNvCxnSpPr/>
          <p:nvPr/>
        </p:nvCxnSpPr>
        <p:spPr>
          <a:xfrm>
            <a:off x="2278577" y="483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581BDF-75A6-7349-B0AA-70B0624A01FC}"/>
              </a:ext>
            </a:extLst>
          </p:cNvPr>
          <p:cNvCxnSpPr/>
          <p:nvPr/>
        </p:nvCxnSpPr>
        <p:spPr>
          <a:xfrm>
            <a:off x="2278577" y="4204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79516A-0360-D749-8074-F2DBF2972072}"/>
              </a:ext>
            </a:extLst>
          </p:cNvPr>
          <p:cNvCxnSpPr/>
          <p:nvPr/>
        </p:nvCxnSpPr>
        <p:spPr>
          <a:xfrm>
            <a:off x="2278577" y="356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56D32-E2AA-CD46-94E7-8C841639510B}"/>
              </a:ext>
            </a:extLst>
          </p:cNvPr>
          <p:cNvCxnSpPr/>
          <p:nvPr/>
        </p:nvCxnSpPr>
        <p:spPr>
          <a:xfrm>
            <a:off x="2278577" y="2965531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ine 16">
            <a:extLst>
              <a:ext uri="{FF2B5EF4-FFF2-40B4-BE49-F238E27FC236}">
                <a16:creationId xmlns:a16="http://schemas.microsoft.com/office/drawing/2014/main" id="{4765D10F-297A-FF41-8C18-E6B8EC015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5622945"/>
            <a:ext cx="563880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2AFBD978-4FBF-8043-98D3-2D6C8585F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48" y="2547789"/>
            <a:ext cx="1144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Server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11D1C035-ECA2-934D-AABC-E9431BD7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974" y="6068922"/>
            <a:ext cx="1790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h(x) = x + 1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04559613-DB0B-4241-B1C2-172FF0AF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11" y="1535646"/>
            <a:ext cx="2074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 = h(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)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mod 4</a:t>
            </a:r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5BE45B7-EB20-654D-94AA-0C079973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473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19AC092B-1818-B34E-8168-8C3B77E9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4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Oval 25">
            <a:extLst>
              <a:ext uri="{FF2B5EF4-FFF2-40B4-BE49-F238E27FC236}">
                <a16:creationId xmlns:a16="http://schemas.microsoft.com/office/drawing/2014/main" id="{F64AC871-CCCA-404F-97FA-827ACC25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298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C1852-4A45-5044-B8AB-9D2C08DC09B0}"/>
              </a:ext>
            </a:extLst>
          </p:cNvPr>
          <p:cNvSpPr txBox="1"/>
          <p:nvPr/>
        </p:nvSpPr>
        <p:spPr>
          <a:xfrm>
            <a:off x="2983894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7014F-7700-6947-A4A7-B10AED021FB7}"/>
              </a:ext>
            </a:extLst>
          </p:cNvPr>
          <p:cNvSpPr txBox="1"/>
          <p:nvPr/>
        </p:nvSpPr>
        <p:spPr>
          <a:xfrm>
            <a:off x="341892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7B660-C88B-A24D-8142-BE26CE12E301}"/>
              </a:ext>
            </a:extLst>
          </p:cNvPr>
          <p:cNvSpPr txBox="1"/>
          <p:nvPr/>
        </p:nvSpPr>
        <p:spPr>
          <a:xfrm>
            <a:off x="4031205" y="5653723"/>
            <a:ext cx="4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1EA66B-9742-A74F-B327-3F74627CE35F}"/>
              </a:ext>
            </a:extLst>
          </p:cNvPr>
          <p:cNvSpPr txBox="1"/>
          <p:nvPr/>
        </p:nvSpPr>
        <p:spPr>
          <a:xfrm>
            <a:off x="46199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0EAB-9E30-814D-9186-E9777874CD6A}"/>
              </a:ext>
            </a:extLst>
          </p:cNvPr>
          <p:cNvSpPr txBox="1"/>
          <p:nvPr/>
        </p:nvSpPr>
        <p:spPr>
          <a:xfrm>
            <a:off x="531884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D9B21-1BC1-7644-954C-268D265BD207}"/>
              </a:ext>
            </a:extLst>
          </p:cNvPr>
          <p:cNvSpPr txBox="1"/>
          <p:nvPr/>
        </p:nvSpPr>
        <p:spPr>
          <a:xfrm>
            <a:off x="59153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A5E3-63CA-944A-9049-DC50E16F9C6E}"/>
              </a:ext>
            </a:extLst>
          </p:cNvPr>
          <p:cNvSpPr txBox="1"/>
          <p:nvPr/>
        </p:nvSpPr>
        <p:spPr>
          <a:xfrm>
            <a:off x="6558716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191A0-8473-864D-89A2-7FD17D2BAD98}"/>
              </a:ext>
            </a:extLst>
          </p:cNvPr>
          <p:cNvSpPr txBox="1"/>
          <p:nvPr/>
        </p:nvSpPr>
        <p:spPr>
          <a:xfrm>
            <a:off x="71345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7E5FF-09B7-5845-AD9F-CBF764EE786B}"/>
              </a:ext>
            </a:extLst>
          </p:cNvPr>
          <p:cNvSpPr txBox="1"/>
          <p:nvPr/>
        </p:nvSpPr>
        <p:spPr>
          <a:xfrm>
            <a:off x="1841314" y="27309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D1D68-04E7-A748-BC49-6593F8D664C9}"/>
              </a:ext>
            </a:extLst>
          </p:cNvPr>
          <p:cNvSpPr txBox="1"/>
          <p:nvPr/>
        </p:nvSpPr>
        <p:spPr>
          <a:xfrm>
            <a:off x="1841314" y="33405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556CF-FEDA-7748-9D69-3EFB1ECF95B7}"/>
              </a:ext>
            </a:extLst>
          </p:cNvPr>
          <p:cNvSpPr txBox="1"/>
          <p:nvPr/>
        </p:nvSpPr>
        <p:spPr>
          <a:xfrm>
            <a:off x="1841314" y="396333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D8274-E388-094C-8F09-B4371A9B5083}"/>
              </a:ext>
            </a:extLst>
          </p:cNvPr>
          <p:cNvSpPr txBox="1"/>
          <p:nvPr/>
        </p:nvSpPr>
        <p:spPr>
          <a:xfrm>
            <a:off x="1841314" y="4591297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DB0599-3BBC-4043-8705-C122EAD6D45E}"/>
              </a:ext>
            </a:extLst>
          </p:cNvPr>
          <p:cNvSpPr txBox="1"/>
          <p:nvPr/>
        </p:nvSpPr>
        <p:spPr>
          <a:xfrm>
            <a:off x="1841314" y="5192058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4214E-0069-DE47-8833-7533533D6C27}"/>
              </a:ext>
            </a:extLst>
          </p:cNvPr>
          <p:cNvSpPr txBox="1"/>
          <p:nvPr/>
        </p:nvSpPr>
        <p:spPr>
          <a:xfrm>
            <a:off x="2513222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5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DE7C6680-23A9-9F4B-989D-6211F6A68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2547789"/>
            <a:ext cx="0" cy="307515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68E8A6B4-9317-9146-BD7E-252AE841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BA36C391-625F-534A-8E03-0682B16A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083" y="534066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E8DF568F-AE37-3A47-B005-E60A9740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79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A95A3C12-4590-2541-9D69-1AE15E33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780" y="4763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65EA8285-3326-7148-8CB9-D8C79D02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867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964C96D4-55A3-9847-BEC6-017D21A0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017" y="47286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B8C733-B5A4-A74E-9200-49C0204EB940}"/>
              </a:ext>
            </a:extLst>
          </p:cNvPr>
          <p:cNvGrpSpPr/>
          <p:nvPr/>
        </p:nvGrpSpPr>
        <p:grpSpPr>
          <a:xfrm>
            <a:off x="2291415" y="1949892"/>
            <a:ext cx="5230202" cy="3543176"/>
            <a:chOff x="2291415" y="1817812"/>
            <a:chExt cx="5230202" cy="3543176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58F535A6-3A6F-A840-94C7-BE61195F2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415" y="1817812"/>
              <a:ext cx="46426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Add one machine: </a:t>
              </a:r>
              <a:r>
                <a:rPr lang="en-US" sz="2400" dirty="0" err="1">
                  <a:solidFill>
                    <a:srgbClr val="C00000"/>
                  </a:solidFill>
                  <a:latin typeface="Arial" charset="0"/>
                </a:rPr>
                <a:t>i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 = h(</a:t>
              </a:r>
              <a:r>
                <a:rPr lang="en-US" sz="2400" i="1" dirty="0">
                  <a:solidFill>
                    <a:srgbClr val="C00000"/>
                  </a:solidFill>
                  <a:latin typeface="Arial" charset="0"/>
                </a:rPr>
                <a:t>x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)</a:t>
              </a:r>
              <a:r>
                <a:rPr lang="en-US" sz="2400" i="1" dirty="0">
                  <a:solidFill>
                    <a:srgbClr val="C00000"/>
                  </a:solidFill>
                  <a:latin typeface="Arial" charset="0"/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mod 5</a:t>
              </a:r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384D8C4A-C3A5-2346-94C7-E25DC321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473" y="4631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67601289-490B-AE40-92EA-C86B43ED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4" y="336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00D36821-0D8A-744A-A3F8-DD72DC07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298" y="463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472BB738-A963-E646-B1AB-806D9290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999" y="3996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DF8B3D27-F2C5-D54A-9143-FB86B96B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083" y="336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A0991B33-2B64-3944-8696-458C35088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979" y="5208588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14624524-187C-3C45-9478-8F3BE077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780" y="3996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9F2F5422-445F-3049-AEE4-76473EE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867" y="2757251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AD7A0FEE-9CA3-FB46-A903-7C4F9ED4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217" y="4671182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B5E5B52-2D10-7846-B88D-2E9271393C19}"/>
                </a:ext>
              </a:extLst>
            </p:cNvPr>
            <p:cNvCxnSpPr>
              <a:stCxn id="16" idx="4"/>
              <a:endCxn id="42" idx="0"/>
            </p:cNvCxnSpPr>
            <p:nvPr/>
          </p:nvCxnSpPr>
          <p:spPr>
            <a:xfrm>
              <a:off x="2672673" y="4282335"/>
              <a:ext cx="0" cy="3489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79C596-2C9B-5240-AC56-D0665254493C}"/>
                </a:ext>
              </a:extLst>
            </p:cNvPr>
            <p:cNvCxnSpPr>
              <a:stCxn id="17" idx="0"/>
              <a:endCxn id="43" idx="2"/>
            </p:cNvCxnSpPr>
            <p:nvPr/>
          </p:nvCxnSpPr>
          <p:spPr>
            <a:xfrm flipV="1">
              <a:off x="3166624" y="3515255"/>
              <a:ext cx="0" cy="18238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932CA1B-C166-7B4A-98C5-9985B46E42B6}"/>
                </a:ext>
              </a:extLst>
            </p:cNvPr>
            <p:cNvCxnSpPr>
              <a:stCxn id="18" idx="4"/>
              <a:endCxn id="44" idx="0"/>
            </p:cNvCxnSpPr>
            <p:nvPr/>
          </p:nvCxnSpPr>
          <p:spPr>
            <a:xfrm>
              <a:off x="3669498" y="3647335"/>
              <a:ext cx="0" cy="985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85A1067-B6F6-3045-AF26-50137CECE077}"/>
                </a:ext>
              </a:extLst>
            </p:cNvPr>
            <p:cNvCxnSpPr>
              <a:stCxn id="34" idx="0"/>
              <a:endCxn id="45" idx="2"/>
            </p:cNvCxnSpPr>
            <p:nvPr/>
          </p:nvCxnSpPr>
          <p:spPr>
            <a:xfrm flipV="1">
              <a:off x="4267199" y="4148667"/>
              <a:ext cx="0" cy="1190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1DE10F7-BDAF-C348-9865-B9DB8B552B7A}"/>
                </a:ext>
              </a:extLst>
            </p:cNvPr>
            <p:cNvCxnSpPr>
              <a:stCxn id="35" idx="0"/>
              <a:endCxn id="46" idx="2"/>
            </p:cNvCxnSpPr>
            <p:nvPr/>
          </p:nvCxnSpPr>
          <p:spPr>
            <a:xfrm flipV="1">
              <a:off x="4881283" y="3515255"/>
              <a:ext cx="0" cy="1825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5534F0E-B694-914A-9D6C-B2548B3CF076}"/>
                </a:ext>
              </a:extLst>
            </p:cNvPr>
            <p:cNvCxnSpPr>
              <a:stCxn id="36" idx="4"/>
              <a:endCxn id="47" idx="0"/>
            </p:cNvCxnSpPr>
            <p:nvPr/>
          </p:nvCxnSpPr>
          <p:spPr>
            <a:xfrm>
              <a:off x="5593179" y="4282335"/>
              <a:ext cx="0" cy="926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AB7ABE-8139-EC42-87CB-555DA1BE936D}"/>
                </a:ext>
              </a:extLst>
            </p:cNvPr>
            <p:cNvCxnSpPr>
              <a:stCxn id="37" idx="0"/>
              <a:endCxn id="48" idx="2"/>
            </p:cNvCxnSpPr>
            <p:nvPr/>
          </p:nvCxnSpPr>
          <p:spPr>
            <a:xfrm flipV="1">
              <a:off x="6164980" y="4148667"/>
              <a:ext cx="0" cy="6146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5AD66F-8D84-D647-8C69-DF06AAC024D8}"/>
                </a:ext>
              </a:extLst>
            </p:cNvPr>
            <p:cNvCxnSpPr>
              <a:stCxn id="38" idx="0"/>
              <a:endCxn id="49" idx="2"/>
            </p:cNvCxnSpPr>
            <p:nvPr/>
          </p:nvCxnSpPr>
          <p:spPr>
            <a:xfrm flipV="1">
              <a:off x="6841067" y="2909651"/>
              <a:ext cx="0" cy="5852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26C7CF-133B-3E47-A292-9A7793FE0B6B}"/>
                  </a:ext>
                </a:extLst>
              </p14:cNvPr>
              <p14:cNvContentPartPr/>
              <p14:nvPr/>
            </p14:nvContentPartPr>
            <p14:xfrm>
              <a:off x="905040" y="1317240"/>
              <a:ext cx="7991280" cy="533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26C7CF-133B-3E47-A292-9A7793FE0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840" y="1301040"/>
                <a:ext cx="8023680" cy="536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467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843C-0A27-814F-B771-9CE5247A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modulo hashing: Changing number of servers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5078-68D1-624E-AFDA-15181FEF8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5749-7F35-BB43-8DCD-E0AB04FE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B3D1A-BA6E-BC47-82A1-A609B573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5101BD-BE55-F94A-BFBA-A824B5A2D699}"/>
              </a:ext>
            </a:extLst>
          </p:cNvPr>
          <p:cNvCxnSpPr/>
          <p:nvPr/>
        </p:nvCxnSpPr>
        <p:spPr>
          <a:xfrm>
            <a:off x="2278577" y="5415280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7E3C4B-CDF9-E544-9898-BDEEC08E5983}"/>
              </a:ext>
            </a:extLst>
          </p:cNvPr>
          <p:cNvCxnSpPr/>
          <p:nvPr/>
        </p:nvCxnSpPr>
        <p:spPr>
          <a:xfrm>
            <a:off x="2278577" y="483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581BDF-75A6-7349-B0AA-70B0624A01FC}"/>
              </a:ext>
            </a:extLst>
          </p:cNvPr>
          <p:cNvCxnSpPr/>
          <p:nvPr/>
        </p:nvCxnSpPr>
        <p:spPr>
          <a:xfrm>
            <a:off x="2278577" y="4204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79516A-0360-D749-8074-F2DBF2972072}"/>
              </a:ext>
            </a:extLst>
          </p:cNvPr>
          <p:cNvCxnSpPr/>
          <p:nvPr/>
        </p:nvCxnSpPr>
        <p:spPr>
          <a:xfrm>
            <a:off x="2278577" y="3569547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056D32-E2AA-CD46-94E7-8C841639510B}"/>
              </a:ext>
            </a:extLst>
          </p:cNvPr>
          <p:cNvCxnSpPr/>
          <p:nvPr/>
        </p:nvCxnSpPr>
        <p:spPr>
          <a:xfrm>
            <a:off x="2278577" y="2965531"/>
            <a:ext cx="5340726" cy="1588"/>
          </a:xfrm>
          <a:prstGeom prst="line">
            <a:avLst/>
          </a:prstGeom>
          <a:ln w="254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ine 16">
            <a:extLst>
              <a:ext uri="{FF2B5EF4-FFF2-40B4-BE49-F238E27FC236}">
                <a16:creationId xmlns:a16="http://schemas.microsoft.com/office/drawing/2014/main" id="{4765D10F-297A-FF41-8C18-E6B8EC015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5622945"/>
            <a:ext cx="5638800" cy="0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w="med" len="med"/>
            <a:tailEnd type="arrow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2AFBD978-4FBF-8043-98D3-2D6C8585F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48" y="2547789"/>
            <a:ext cx="11448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Server</a:t>
            </a: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11D1C035-ECA2-934D-AABC-E9431BD7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974" y="6068922"/>
            <a:ext cx="1790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charset="0"/>
              </a:rPr>
              <a:t>h(x) = x + 1</a:t>
            </a: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04559613-DB0B-4241-B1C2-172FF0AF2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11" y="1535646"/>
            <a:ext cx="20746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" charset="0"/>
              </a:rPr>
              <a:t>i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 = h(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x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)</a:t>
            </a:r>
            <a:r>
              <a:rPr lang="en-US" sz="2400" i="1" dirty="0">
                <a:solidFill>
                  <a:srgbClr val="0070C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charset="0"/>
              </a:rPr>
              <a:t>mod 4</a:t>
            </a:r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5BE45B7-EB20-654D-94AA-0C0799730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473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19AC092B-1818-B34E-8168-8C3B77E96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424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Oval 25">
            <a:extLst>
              <a:ext uri="{FF2B5EF4-FFF2-40B4-BE49-F238E27FC236}">
                <a16:creationId xmlns:a16="http://schemas.microsoft.com/office/drawing/2014/main" id="{F64AC871-CCCA-404F-97FA-827ACC25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298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CC1852-4A45-5044-B8AB-9D2C08DC09B0}"/>
              </a:ext>
            </a:extLst>
          </p:cNvPr>
          <p:cNvSpPr txBox="1"/>
          <p:nvPr/>
        </p:nvSpPr>
        <p:spPr>
          <a:xfrm>
            <a:off x="2983894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7014F-7700-6947-A4A7-B10AED021FB7}"/>
              </a:ext>
            </a:extLst>
          </p:cNvPr>
          <p:cNvSpPr txBox="1"/>
          <p:nvPr/>
        </p:nvSpPr>
        <p:spPr>
          <a:xfrm>
            <a:off x="341892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7B660-C88B-A24D-8142-BE26CE12E301}"/>
              </a:ext>
            </a:extLst>
          </p:cNvPr>
          <p:cNvSpPr txBox="1"/>
          <p:nvPr/>
        </p:nvSpPr>
        <p:spPr>
          <a:xfrm>
            <a:off x="4031205" y="5653723"/>
            <a:ext cx="4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1EA66B-9742-A74F-B327-3F74627CE35F}"/>
              </a:ext>
            </a:extLst>
          </p:cNvPr>
          <p:cNvSpPr txBox="1"/>
          <p:nvPr/>
        </p:nvSpPr>
        <p:spPr>
          <a:xfrm>
            <a:off x="46199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0EAB-9E30-814D-9186-E9777874CD6A}"/>
              </a:ext>
            </a:extLst>
          </p:cNvPr>
          <p:cNvSpPr txBox="1"/>
          <p:nvPr/>
        </p:nvSpPr>
        <p:spPr>
          <a:xfrm>
            <a:off x="5318845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9D9B21-1BC1-7644-954C-268D265BD207}"/>
              </a:ext>
            </a:extLst>
          </p:cNvPr>
          <p:cNvSpPr txBox="1"/>
          <p:nvPr/>
        </p:nvSpPr>
        <p:spPr>
          <a:xfrm>
            <a:off x="59153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6A5E3-63CA-944A-9049-DC50E16F9C6E}"/>
              </a:ext>
            </a:extLst>
          </p:cNvPr>
          <p:cNvSpPr txBox="1"/>
          <p:nvPr/>
        </p:nvSpPr>
        <p:spPr>
          <a:xfrm>
            <a:off x="6558716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6191A0-8473-864D-89A2-7FD17D2BAD98}"/>
              </a:ext>
            </a:extLst>
          </p:cNvPr>
          <p:cNvSpPr txBox="1"/>
          <p:nvPr/>
        </p:nvSpPr>
        <p:spPr>
          <a:xfrm>
            <a:off x="7134549" y="5653723"/>
            <a:ext cx="4988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7E5FF-09B7-5845-AD9F-CBF764EE786B}"/>
              </a:ext>
            </a:extLst>
          </p:cNvPr>
          <p:cNvSpPr txBox="1"/>
          <p:nvPr/>
        </p:nvSpPr>
        <p:spPr>
          <a:xfrm>
            <a:off x="1841314" y="27309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D1D68-04E7-A748-BC49-6593F8D664C9}"/>
              </a:ext>
            </a:extLst>
          </p:cNvPr>
          <p:cNvSpPr txBox="1"/>
          <p:nvPr/>
        </p:nvSpPr>
        <p:spPr>
          <a:xfrm>
            <a:off x="1841314" y="3340575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5556CF-FEDA-7748-9D69-3EFB1ECF95B7}"/>
              </a:ext>
            </a:extLst>
          </p:cNvPr>
          <p:cNvSpPr txBox="1"/>
          <p:nvPr/>
        </p:nvSpPr>
        <p:spPr>
          <a:xfrm>
            <a:off x="1841314" y="396333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D8274-E388-094C-8F09-B4371A9B5083}"/>
              </a:ext>
            </a:extLst>
          </p:cNvPr>
          <p:cNvSpPr txBox="1"/>
          <p:nvPr/>
        </p:nvSpPr>
        <p:spPr>
          <a:xfrm>
            <a:off x="1841314" y="4591297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DB0599-3BBC-4043-8705-C122EAD6D45E}"/>
              </a:ext>
            </a:extLst>
          </p:cNvPr>
          <p:cNvSpPr txBox="1"/>
          <p:nvPr/>
        </p:nvSpPr>
        <p:spPr>
          <a:xfrm>
            <a:off x="1841314" y="5192058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B4214E-0069-DE47-8833-7533533D6C27}"/>
              </a:ext>
            </a:extLst>
          </p:cNvPr>
          <p:cNvSpPr txBox="1"/>
          <p:nvPr/>
        </p:nvSpPr>
        <p:spPr>
          <a:xfrm>
            <a:off x="2513222" y="5653723"/>
            <a:ext cx="3417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charset="0"/>
              </a:rPr>
              <a:t>5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DE7C6680-23A9-9F4B-989D-6211F6A68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577" y="2547789"/>
            <a:ext cx="0" cy="3075156"/>
          </a:xfrm>
          <a:prstGeom prst="line">
            <a:avLst/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4" name="Oval 25">
            <a:extLst>
              <a:ext uri="{FF2B5EF4-FFF2-40B4-BE49-F238E27FC236}">
                <a16:creationId xmlns:a16="http://schemas.microsoft.com/office/drawing/2014/main" id="{68E8A6B4-9317-9146-BD7E-252AE841D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99" y="533908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BA36C391-625F-534A-8E03-0682B16A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083" y="534066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E8DF568F-AE37-3A47-B005-E60A9740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79" y="4129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A95A3C12-4590-2541-9D69-1AE15E33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780" y="476334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65EA8285-3326-7148-8CB9-D8C79D02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867" y="349493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Oval 25">
            <a:extLst>
              <a:ext uri="{FF2B5EF4-FFF2-40B4-BE49-F238E27FC236}">
                <a16:creationId xmlns:a16="http://schemas.microsoft.com/office/drawing/2014/main" id="{964C96D4-55A3-9847-BEC6-017D21A06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017" y="47286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B8C733-B5A4-A74E-9200-49C0204EB940}"/>
              </a:ext>
            </a:extLst>
          </p:cNvPr>
          <p:cNvGrpSpPr/>
          <p:nvPr/>
        </p:nvGrpSpPr>
        <p:grpSpPr>
          <a:xfrm>
            <a:off x="2291415" y="1949892"/>
            <a:ext cx="5230202" cy="3543176"/>
            <a:chOff x="2291415" y="1817812"/>
            <a:chExt cx="5230202" cy="3543176"/>
          </a:xfrm>
        </p:grpSpPr>
        <p:sp>
          <p:nvSpPr>
            <p:cNvPr id="41" name="Text Box 3">
              <a:extLst>
                <a:ext uri="{FF2B5EF4-FFF2-40B4-BE49-F238E27FC236}">
                  <a16:creationId xmlns:a16="http://schemas.microsoft.com/office/drawing/2014/main" id="{58F535A6-3A6F-A840-94C7-BE61195F2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415" y="1817812"/>
              <a:ext cx="46426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Add one machine: </a:t>
              </a:r>
              <a:r>
                <a:rPr lang="en-US" sz="2400" dirty="0" err="1">
                  <a:solidFill>
                    <a:srgbClr val="C00000"/>
                  </a:solidFill>
                  <a:latin typeface="Arial" charset="0"/>
                </a:rPr>
                <a:t>i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 = h(</a:t>
              </a:r>
              <a:r>
                <a:rPr lang="en-US" sz="2400" i="1" dirty="0">
                  <a:solidFill>
                    <a:srgbClr val="C00000"/>
                  </a:solidFill>
                  <a:latin typeface="Arial" charset="0"/>
                </a:rPr>
                <a:t>x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)</a:t>
              </a:r>
              <a:r>
                <a:rPr lang="en-US" sz="2400" i="1" dirty="0">
                  <a:solidFill>
                    <a:srgbClr val="C00000"/>
                  </a:solidFill>
                  <a:latin typeface="Arial" charset="0"/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</a:rPr>
                <a:t>mod 5</a:t>
              </a:r>
            </a:p>
          </p:txBody>
        </p:sp>
        <p:sp>
          <p:nvSpPr>
            <p:cNvPr id="42" name="Rectangle 8">
              <a:extLst>
                <a:ext uri="{FF2B5EF4-FFF2-40B4-BE49-F238E27FC236}">
                  <a16:creationId xmlns:a16="http://schemas.microsoft.com/office/drawing/2014/main" id="{384D8C4A-C3A5-2346-94C7-E25DC321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473" y="4631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67601289-490B-AE40-92EA-C86B43ED0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424" y="336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00D36821-0D8A-744A-A3F8-DD72DC07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298" y="463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472BB738-A963-E646-B1AB-806D9290E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999" y="3996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DF8B3D27-F2C5-D54A-9143-FB86B96B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083" y="3362855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A0991B33-2B64-3944-8696-458C35088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979" y="5208588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14624524-187C-3C45-9478-8F3BE077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780" y="3996267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9F2F5422-445F-3049-AEE4-76473EE0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4867" y="2757251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AD7A0FEE-9CA3-FB46-A903-7C4F9ED47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9217" y="4671182"/>
              <a:ext cx="152400" cy="152400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Arial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B5E5B52-2D10-7846-B88D-2E9271393C19}"/>
                </a:ext>
              </a:extLst>
            </p:cNvPr>
            <p:cNvCxnSpPr>
              <a:stCxn id="16" idx="4"/>
              <a:endCxn id="42" idx="0"/>
            </p:cNvCxnSpPr>
            <p:nvPr/>
          </p:nvCxnSpPr>
          <p:spPr>
            <a:xfrm>
              <a:off x="2672673" y="4282335"/>
              <a:ext cx="0" cy="3489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79C596-2C9B-5240-AC56-D0665254493C}"/>
                </a:ext>
              </a:extLst>
            </p:cNvPr>
            <p:cNvCxnSpPr>
              <a:stCxn id="17" idx="0"/>
              <a:endCxn id="43" idx="2"/>
            </p:cNvCxnSpPr>
            <p:nvPr/>
          </p:nvCxnSpPr>
          <p:spPr>
            <a:xfrm flipV="1">
              <a:off x="3166624" y="3515255"/>
              <a:ext cx="0" cy="18238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932CA1B-C166-7B4A-98C5-9985B46E42B6}"/>
                </a:ext>
              </a:extLst>
            </p:cNvPr>
            <p:cNvCxnSpPr>
              <a:stCxn id="18" idx="4"/>
              <a:endCxn id="44" idx="0"/>
            </p:cNvCxnSpPr>
            <p:nvPr/>
          </p:nvCxnSpPr>
          <p:spPr>
            <a:xfrm>
              <a:off x="3669498" y="3647335"/>
              <a:ext cx="0" cy="985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85A1067-B6F6-3045-AF26-50137CECE077}"/>
                </a:ext>
              </a:extLst>
            </p:cNvPr>
            <p:cNvCxnSpPr>
              <a:stCxn id="34" idx="0"/>
              <a:endCxn id="45" idx="2"/>
            </p:cNvCxnSpPr>
            <p:nvPr/>
          </p:nvCxnSpPr>
          <p:spPr>
            <a:xfrm flipV="1">
              <a:off x="4267199" y="4148667"/>
              <a:ext cx="0" cy="1190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1DE10F7-BDAF-C348-9865-B9DB8B552B7A}"/>
                </a:ext>
              </a:extLst>
            </p:cNvPr>
            <p:cNvCxnSpPr>
              <a:stCxn id="35" idx="0"/>
              <a:endCxn id="46" idx="2"/>
            </p:cNvCxnSpPr>
            <p:nvPr/>
          </p:nvCxnSpPr>
          <p:spPr>
            <a:xfrm flipV="1">
              <a:off x="4881283" y="3515255"/>
              <a:ext cx="0" cy="18254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5534F0E-B694-914A-9D6C-B2548B3CF076}"/>
                </a:ext>
              </a:extLst>
            </p:cNvPr>
            <p:cNvCxnSpPr>
              <a:stCxn id="36" idx="4"/>
              <a:endCxn id="47" idx="0"/>
            </p:cNvCxnSpPr>
            <p:nvPr/>
          </p:nvCxnSpPr>
          <p:spPr>
            <a:xfrm>
              <a:off x="5593179" y="4282335"/>
              <a:ext cx="0" cy="9262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6AB7ABE-8139-EC42-87CB-555DA1BE936D}"/>
                </a:ext>
              </a:extLst>
            </p:cNvPr>
            <p:cNvCxnSpPr>
              <a:stCxn id="37" idx="0"/>
              <a:endCxn id="48" idx="2"/>
            </p:cNvCxnSpPr>
            <p:nvPr/>
          </p:nvCxnSpPr>
          <p:spPr>
            <a:xfrm flipV="1">
              <a:off x="6164980" y="4148667"/>
              <a:ext cx="0" cy="6146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5AD66F-8D84-D647-8C69-DF06AAC024D8}"/>
                </a:ext>
              </a:extLst>
            </p:cNvPr>
            <p:cNvCxnSpPr>
              <a:stCxn id="38" idx="0"/>
              <a:endCxn id="49" idx="2"/>
            </p:cNvCxnSpPr>
            <p:nvPr/>
          </p:nvCxnSpPr>
          <p:spPr>
            <a:xfrm flipV="1">
              <a:off x="6841067" y="2909651"/>
              <a:ext cx="0" cy="5852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40BA865-FFEB-494C-B218-4EF95A8050E0}"/>
              </a:ext>
            </a:extLst>
          </p:cNvPr>
          <p:cNvSpPr txBox="1"/>
          <p:nvPr/>
        </p:nvSpPr>
        <p:spPr>
          <a:xfrm>
            <a:off x="628650" y="3368120"/>
            <a:ext cx="7886700" cy="954107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38100">
            <a:solidFill>
              <a:sysClr val="windowText" lastClr="0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Many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 entries get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remapped</a:t>
            </a:r>
            <a:r>
              <a:rPr lang="en-US" sz="2800" dirty="0">
                <a:solidFill>
                  <a:srgbClr val="FF0000"/>
                </a:solidFill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 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 pitchFamily="-84" charset="2"/>
              </a:rPr>
              <a:t>to new nodes!</a:t>
            </a:r>
          </a:p>
          <a:p>
            <a:pPr algn="ctr"/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/>
              </a:rPr>
              <a:t> Need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Arial" charset="0"/>
                <a:cs typeface="Arial" charset="0"/>
                <a:sym typeface="Wingdings"/>
              </a:rPr>
              <a:t>move</a:t>
            </a:r>
            <a:r>
              <a:rPr lang="en-US" sz="2800" dirty="0">
                <a:solidFill>
                  <a:srgbClr val="FF0000"/>
                </a:solidFill>
                <a:latin typeface="Helvetica" pitchFamily="2" charset="0"/>
                <a:ea typeface="Arial" charset="0"/>
                <a:cs typeface="Arial" charset="0"/>
                <a:sym typeface="Wingdings"/>
              </a:rPr>
              <a:t> </a:t>
            </a:r>
            <a:r>
              <a:rPr lang="en-US" sz="2800" dirty="0">
                <a:latin typeface="Helvetica" pitchFamily="2" charset="0"/>
                <a:ea typeface="Arial" charset="0"/>
                <a:cs typeface="Arial" charset="0"/>
                <a:sym typeface="Wingdings"/>
              </a:rPr>
              <a:t>objects over the network</a:t>
            </a:r>
            <a:endParaRPr lang="en-US" sz="2800" dirty="0">
              <a:latin typeface="Helvetica" pitchFamily="2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5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2C17-4D60-454E-A51C-252629F5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EE41-4011-4347-9D48-F415BE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E8F7-4CD3-7642-81E3-261A58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C504-59A0-CD45-AF37-871B0C7B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9CDC65-60D6-3F42-ACF8-D01C30595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1787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BB4C52-6EC2-9C4D-8D62-25587A3E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2" y="33924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D229A6-8E5C-4A47-8670-B1E7523A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2" y="15541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94F7D0-D0D7-6949-B267-8356B43E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4399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B3E8D5-0880-674A-A6D8-87AF8C594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9175" y="2439987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FEFFDC-A14C-8849-8FC8-F6396E97C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30908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375C8B-3E35-CE44-B380-998963E4B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2" y="30495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2DF841-E472-AB4D-B63C-A6D55015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7" y="18303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A6808B-B381-9B41-9445-EEA6F9C2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7" y="1908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21306-911B-BC45-8285-01ADB2B6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32924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5E5565-8CF5-914B-AB48-2116D2D7B0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0862" y="3263900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6D24B9-E993-2C4F-82F9-E8DFEE70B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4499" y="2827336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866419-5C4B-074C-9642-0B15A5E8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06851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7EAEB6-ABB2-7849-921D-A4F28EFAE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16637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3F6870-55DE-9448-9168-4839FBCA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7447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1C0DB2-AB21-D64C-A977-099301D2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2" y="217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2A75D1B9-8479-E343-B711-36EA24D53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2" y="1249362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008B148C-3FCC-A04F-84A7-B73C97F92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317750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5ADF64C8-592C-0D43-A132-C168BC35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2" y="3430587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884E8578-AF25-5040-9409-B17FB8597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7" y="2316162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C2904B80-8FB5-094A-9EE6-C9929EDB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7" y="209659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0FEFB9FF-27FB-4741-B986-72C056E76A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1974" y="2298700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819A9285-56BB-3B4D-BCD9-4DCAD2375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30362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AA262FB-8095-CE47-ADE0-58124BCB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20" y="1385887"/>
            <a:ext cx="601741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2001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Assign n </a:t>
            </a:r>
            <a:r>
              <a:rPr lang="en-US" altLang="en-US" sz="2800" b="1" i="1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tokens</a:t>
            </a:r>
            <a:r>
              <a:rPr lang="en-US" altLang="en-US" sz="2800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 random points on mod 2</a:t>
            </a:r>
            <a:r>
              <a:rPr lang="en-US" altLang="en-US" sz="2800" spc="-100" baseline="30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circle; hash key size = k</a:t>
            </a:r>
          </a:p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Hash object to random circle position</a:t>
            </a:r>
          </a:p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Put object to </a:t>
            </a:r>
            <a:r>
              <a:rPr lang="en-US" altLang="en-US" sz="2800" b="1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closest clockwise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bucket</a:t>
            </a:r>
          </a:p>
          <a:p>
            <a:pPr lvl="1" eaLnBrk="1" hangingPunct="1">
              <a:buFont typeface="Arial" charset="0"/>
              <a:buChar char="–"/>
            </a:pPr>
            <a:r>
              <a:rPr lang="en-US" altLang="en-US" sz="2800" b="1" i="1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successor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(key)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Wingdings" charset="2"/>
              </a:rPr>
              <a:t> bucket</a:t>
            </a:r>
            <a:endParaRPr lang="en-US" altLang="en-US" sz="2800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US" altLang="en-US" sz="2800" spc="-100" dirty="0">
              <a:solidFill>
                <a:srgbClr val="8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2" name="Oval 17">
            <a:extLst>
              <a:ext uri="{FF2B5EF4-FFF2-40B4-BE49-F238E27FC236}">
                <a16:creationId xmlns:a16="http://schemas.microsoft.com/office/drawing/2014/main" id="{4C61D8DF-77A9-C54B-A0E7-D44532CB9C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7681" y="1647031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86BFECE2-65CB-0E43-A294-D0B28CA2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869" y="2893516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BD41F0E-259A-B34D-925E-421FE73A736B}"/>
              </a:ext>
            </a:extLst>
          </p:cNvPr>
          <p:cNvSpPr/>
          <p:nvPr/>
        </p:nvSpPr>
        <p:spPr>
          <a:xfrm>
            <a:off x="6896100" y="1675606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9A04A2-1509-8742-9F14-3B6748B8056B}"/>
                  </a:ext>
                </a:extLst>
              </p14:cNvPr>
              <p14:cNvContentPartPr/>
              <p14:nvPr/>
            </p14:nvContentPartPr>
            <p14:xfrm>
              <a:off x="1220040" y="318960"/>
              <a:ext cx="7247160" cy="392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9A04A2-1509-8742-9F14-3B6748B80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8440" y="302760"/>
                <a:ext cx="7284960" cy="39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929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2C17-4D60-454E-A51C-252629F5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EE41-4011-4347-9D48-F415BE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DE8F7-4CD3-7642-81E3-261A58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9C504-59A0-CD45-AF37-871B0C7B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AA262FB-8095-CE47-ADE0-58124BCB5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20" y="1385887"/>
            <a:ext cx="601741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2001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Assign n </a:t>
            </a:r>
            <a:r>
              <a:rPr lang="en-US" altLang="en-US" sz="2800" b="1" i="1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tokens</a:t>
            </a:r>
            <a:r>
              <a:rPr lang="en-US" altLang="en-US" sz="2800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 random points on mod 2</a:t>
            </a:r>
            <a:r>
              <a:rPr lang="en-US" altLang="en-US" sz="2800" spc="-100" baseline="30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circle; hash key size = k</a:t>
            </a:r>
          </a:p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Hash object to random circle position</a:t>
            </a:r>
          </a:p>
          <a:p>
            <a:pPr eaLnBrk="1" hangingPunct="1">
              <a:buFont typeface="Arial" charset="0"/>
              <a:buChar char="–"/>
            </a:pP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Put object to </a:t>
            </a:r>
            <a:r>
              <a:rPr lang="en-US" altLang="en-US" sz="2800" b="1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closest clockwise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bucket</a:t>
            </a:r>
            <a:endParaRPr lang="en-US" altLang="en-US" sz="2800" b="1" i="1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lvl="1" eaLnBrk="1" hangingPunct="1">
              <a:buFont typeface="Arial" charset="0"/>
              <a:buChar char="–"/>
            </a:pPr>
            <a:r>
              <a:rPr lang="en-US" altLang="en-US" sz="2800" b="1" i="1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successor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(key)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sym typeface="Wingdings" charset="2"/>
              </a:rPr>
              <a:t> bucket</a:t>
            </a:r>
            <a:endParaRPr lang="en-US" altLang="en-US" sz="2800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eaLnBrk="1" hangingPunct="1"/>
            <a:endParaRPr lang="en-US" altLang="en-US" sz="2800" spc="-100" dirty="0">
              <a:solidFill>
                <a:srgbClr val="8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921CA333-6DD1-4D41-8B89-D77912402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99220"/>
            <a:ext cx="8534400" cy="232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0"/>
              </a:spcBef>
              <a:buFont typeface="Arial" charset="0"/>
              <a:buChar char="•"/>
            </a:pPr>
            <a:r>
              <a:rPr lang="en-US" altLang="en-US" sz="28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Desirable features:</a:t>
            </a:r>
          </a:p>
          <a:p>
            <a:pPr lvl="1" algn="l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en-US" sz="2800" spc="-100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Balance: 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No bucket has “too many” objects; E(bucket size)=1/ n</a:t>
            </a:r>
            <a:r>
              <a:rPr lang="en-US" altLang="en-US" sz="2800" spc="-100" baseline="30000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th</a:t>
            </a:r>
            <a:endParaRPr lang="en-US" altLang="en-US" sz="2800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Arial" charset="0"/>
            </a:endParaRPr>
          </a:p>
          <a:p>
            <a:pPr lvl="1" algn="l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r>
              <a:rPr lang="en-US" altLang="en-US" sz="2800" b="1" spc="-100" dirty="0">
                <a:solidFill>
                  <a:srgbClr val="0070C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Smoothness: 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Addition/removal of token </a:t>
            </a:r>
            <a:r>
              <a:rPr lang="en-US" altLang="en-US" sz="2800" b="1" spc="-100" dirty="0">
                <a:solidFill>
                  <a:srgbClr val="C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minimizes object movements </a:t>
            </a:r>
            <a:r>
              <a:rPr lang="en-US" altLang="en-US" sz="2800" spc="-100" dirty="0">
                <a:latin typeface="Helvetica Neue Light" panose="02000403000000020004" pitchFamily="2" charset="0"/>
                <a:ea typeface="Helvetica Neue Light" panose="02000403000000020004" pitchFamily="2" charset="0"/>
                <a:cs typeface="Arial" charset="0"/>
              </a:rPr>
              <a:t>for other buckets</a:t>
            </a:r>
          </a:p>
          <a:p>
            <a:pPr lvl="1" algn="l" eaLnBrk="1" hangingPunct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</a:pPr>
            <a:endParaRPr lang="en-US" altLang="en-US" sz="2800" spc="-100" dirty="0">
              <a:latin typeface="Helvetica Neue Light" panose="02000403000000020004" pitchFamily="2" charset="0"/>
              <a:ea typeface="Helvetica Neue Light" panose="02000403000000020004" pitchFamily="2" charset="0"/>
              <a:cs typeface="Arial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FECC32-F081-5642-834C-DD0A83A9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601787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4B1845D-2051-194C-A3E1-1F47A557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2" y="33924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269834-8105-5C45-9943-8A4704766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0962" y="15541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01714E7-882A-1840-B230-D97316ED2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4399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37EF39-B28A-6943-AFD4-FC5676D17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9175" y="2439987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3EE04C-503B-9F4C-AAC9-69F3B39C7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700" y="309086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3A6C1F-9C9A-2340-AB2F-71E64C0C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3912" y="30495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524367-6F29-FD4A-AB28-78CCC5E2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7" y="18303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B822A8-E14A-B747-A453-77748C602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7" y="1908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CCC370-DB2A-1F4D-B6EE-97EF49D4B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32924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8B8DF45-44EF-074B-A647-5880F18FA9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70862" y="3263900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AE8866-E76B-694F-B178-86C9E4A0ED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94499" y="2827336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6C8D3EA-6D08-F849-845B-85502F7CF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5" y="2068512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3778812-AA21-3D49-B60E-C6B5AFB8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16637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8144562-34A3-8A4D-A5CB-9976C70CD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744787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D7F87E-0971-874E-87EE-BDFF507F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6312" y="217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8F70978B-B59D-9741-AA2E-59401F17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2" y="1249362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4175D5EB-F35D-B04D-B152-5E116C222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317750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59A973F5-BE06-874D-8C5F-BCD527D67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862" y="3430587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FD66C57A-90CD-8B4F-8322-6D2B9B2DD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7" y="2316162"/>
            <a:ext cx="4238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12</a:t>
            </a: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3A161674-9192-044A-8283-66AB98769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7" y="2096590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DAABAE60-0B23-1042-8350-BD0C9423FE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1974" y="2298700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CA246ABB-2813-2D4D-9918-A4BF12C8C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630362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58" name="Oval 17">
            <a:extLst>
              <a:ext uri="{FF2B5EF4-FFF2-40B4-BE49-F238E27FC236}">
                <a16:creationId xmlns:a16="http://schemas.microsoft.com/office/drawing/2014/main" id="{A78AFF77-2438-154E-BFEF-5C813E091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7681" y="1647031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59" name="Text Box 27">
            <a:extLst>
              <a:ext uri="{FF2B5EF4-FFF2-40B4-BE49-F238E27FC236}">
                <a16:creationId xmlns:a16="http://schemas.microsoft.com/office/drawing/2014/main" id="{D2E8C1DC-9DC6-6743-AF88-767EE08BF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869" y="2893516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E57F4EC-F092-ED4C-B03B-7C53B79C80FA}"/>
              </a:ext>
            </a:extLst>
          </p:cNvPr>
          <p:cNvSpPr/>
          <p:nvPr/>
        </p:nvSpPr>
        <p:spPr>
          <a:xfrm>
            <a:off x="6896100" y="1675606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6F14088-F153-8641-8DF3-C90A94A2832C}"/>
                  </a:ext>
                </a:extLst>
              </p14:cNvPr>
              <p14:cNvContentPartPr/>
              <p14:nvPr/>
            </p14:nvContentPartPr>
            <p14:xfrm>
              <a:off x="1065960" y="1209960"/>
              <a:ext cx="7454880" cy="528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6F14088-F153-8641-8DF3-C90A94A283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1193760"/>
                <a:ext cx="7492680" cy="53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97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C77-E7ED-D94F-A473-9D054D6B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hashing’s load balancing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6D4D-8F54-C043-BCE5-92F84CC4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7769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Each node owns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1/n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altLang="en-US" dirty="0"/>
              <a:t> of the ID space in expectation</a:t>
            </a:r>
          </a:p>
          <a:p>
            <a:pPr lvl="1"/>
            <a:r>
              <a:rPr lang="en-US" altLang="en-US" dirty="0"/>
              <a:t>Hot keys → some buckets have higher request rate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E13A-C0A9-CB43-9DFD-8380A0E4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B981-4CDB-944A-B680-6EBD379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B846-8FA5-4C4F-8EA9-4CC01C93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266BE-17B0-B246-BCAA-F9F39EFE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794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C910E8-A766-8F40-AED2-1D90FD5C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42701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000796-97BF-4747-ABFE-10D94F8F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2431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F1DFF6-F5BE-DB45-B56F-C1400AFD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3176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D12FE-CF3A-C341-9F0D-70CB64CD7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75" y="3317650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3B40D6-8379-9F4E-B66D-9E772CD9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9685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2F80B-9B4F-AB40-ADF4-F26FDE95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2" y="392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2BA736-5F94-8A4D-AC4C-5E242C51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7" y="270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B1EA3F-F6CC-674F-90E5-6EC65747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7" y="27858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EABC2E-3098-2148-A211-E1CE13E1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41701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8D461B-2DED-9D4A-92D0-B291E7DF3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7062" y="414156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D4D698-AA18-464D-AE10-982783641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0699" y="370499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A6033-1D0B-7E4B-A84E-5CFE53B7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946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C472D2-2055-674B-B825-67D456B9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25413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B4480-9062-7C48-AD30-1CB266D8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2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B3631F-09F3-3D41-8288-D53BF8AB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2" y="30557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F805935-46FD-9141-A23A-CBC40AE5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21270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F253EB3A-DB24-6845-9B89-8B5A6C57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1954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A6ADA1C-25E0-7848-8F4A-D1D1D36F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43082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DB2239FF-B9D0-A848-B7E5-8061DF1A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7" y="2974253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43B0CA23-7CF9-6244-BA1E-DFE98901A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8174" y="3176363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1F339E3E-EF8B-0F42-B3AE-831EFD01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0802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9" name="Oval 17">
            <a:extLst>
              <a:ext uri="{FF2B5EF4-FFF2-40B4-BE49-F238E27FC236}">
                <a16:creationId xmlns:a16="http://schemas.microsoft.com/office/drawing/2014/main" id="{44F3C3F2-4C32-C74E-B31C-7B96113F2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3881" y="252469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C2E1E151-1645-D442-BE9F-BD7CAEE2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069" y="377117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F4CB817-8564-A04E-8658-1681F07CDAE3}"/>
              </a:ext>
            </a:extLst>
          </p:cNvPr>
          <p:cNvSpPr/>
          <p:nvPr/>
        </p:nvSpPr>
        <p:spPr>
          <a:xfrm>
            <a:off x="6972300" y="2553269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F0B765B-E7A1-1148-9EA3-3AC559A4BB5B}"/>
                  </a:ext>
                </a:extLst>
              </p14:cNvPr>
              <p14:cNvContentPartPr/>
              <p14:nvPr/>
            </p14:nvContentPartPr>
            <p14:xfrm>
              <a:off x="965520" y="1897200"/>
              <a:ext cx="8107920" cy="1676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F0B765B-E7A1-1148-9EA3-3AC559A4BB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1881000"/>
                <a:ext cx="8140320" cy="17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98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C77-E7ED-D94F-A473-9D054D6B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hashing’s load balancing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6D4D-8F54-C043-BCE5-92F84CC4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Each node owns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1/n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altLang="en-US" dirty="0"/>
              <a:t> of the ID space in expectation</a:t>
            </a:r>
          </a:p>
          <a:p>
            <a:pPr lvl="1"/>
            <a:r>
              <a:rPr lang="en-US" altLang="en-US" dirty="0"/>
              <a:t>Hot keys → some buckets have higher request rate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a node fails, its successor takes over bucket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Smoothness goal </a:t>
            </a:r>
            <a:r>
              <a:rPr lang="en-US" altLang="en-US" dirty="0">
                <a:solidFill>
                  <a:srgbClr val="0070C0"/>
                </a:solidFill>
              </a:rPr>
              <a:t>✔</a:t>
            </a:r>
            <a:r>
              <a:rPr lang="en-US" altLang="en-US" b="1" dirty="0">
                <a:solidFill>
                  <a:srgbClr val="0070C0"/>
                </a:solidFill>
              </a:rPr>
              <a:t>: 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Only localized shift, not O(n)</a:t>
            </a:r>
          </a:p>
          <a:p>
            <a:pPr lvl="1"/>
            <a:endParaRPr lang="en-US" altLang="en-US" spc="-150" dirty="0"/>
          </a:p>
          <a:p>
            <a:pPr lvl="1"/>
            <a:r>
              <a:rPr lang="en-US" altLang="en-US" dirty="0"/>
              <a:t>But now successor owns </a:t>
            </a:r>
            <a:r>
              <a:rPr lang="en-US" altLang="en-US" b="1" dirty="0"/>
              <a:t>two</a:t>
            </a:r>
            <a:r>
              <a:rPr lang="en-US" altLang="en-US" dirty="0"/>
              <a:t> buckets: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2/n</a:t>
            </a:r>
            <a:r>
              <a:rPr lang="en-US" altLang="en-US" b="1" baseline="30000" dirty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 of key space</a:t>
            </a:r>
          </a:p>
          <a:p>
            <a:pPr lvl="2"/>
            <a:r>
              <a:rPr lang="en-US" altLang="en-US" dirty="0"/>
              <a:t>The failure has </a:t>
            </a:r>
            <a:r>
              <a:rPr lang="en-US" altLang="en-US" b="1" dirty="0">
                <a:solidFill>
                  <a:srgbClr val="C00000"/>
                </a:solidFill>
              </a:rPr>
              <a:t>upset the load balance </a:t>
            </a:r>
          </a:p>
          <a:p>
            <a:pPr lvl="2"/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E13A-C0A9-CB43-9DFD-8380A0E4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B981-4CDB-944A-B680-6EBD379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B846-8FA5-4C4F-8EA9-4CC01C93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266BE-17B0-B246-BCAA-F9F39EFE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794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C910E8-A766-8F40-AED2-1D90FD5C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42701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000796-97BF-4747-ABFE-10D94F8F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2431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F1DFF6-F5BE-DB45-B56F-C1400AFD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3176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D12FE-CF3A-C341-9F0D-70CB64CD7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75" y="3317650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3B40D6-8379-9F4E-B66D-9E772CD9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9685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2F80B-9B4F-AB40-ADF4-F26FDE95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2" y="392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2BA736-5F94-8A4D-AC4C-5E242C51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7" y="270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B1EA3F-F6CC-674F-90E5-6EC65747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7" y="27858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EABC2E-3098-2148-A211-E1CE13E1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41701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8D461B-2DED-9D4A-92D0-B291E7DF3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7062" y="414156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D4D698-AA18-464D-AE10-982783641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0699" y="370499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A6033-1D0B-7E4B-A84E-5CFE53B7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946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C472D2-2055-674B-B825-67D456B9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25413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B4480-9062-7C48-AD30-1CB266D8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2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B3631F-09F3-3D41-8288-D53BF8AB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2" y="30557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F805935-46FD-9141-A23A-CBC40AE5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21270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F253EB3A-DB24-6845-9B89-8B5A6C57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1954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A6ADA1C-25E0-7848-8F4A-D1D1D36F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43082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DB2239FF-B9D0-A848-B7E5-8061DF1A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8537" y="2974253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>
                <a:solidFill>
                  <a:srgbClr val="CC0000"/>
                </a:solidFill>
              </a:rPr>
              <a:t>Token</a:t>
            </a:r>
          </a:p>
        </p:txBody>
      </p:sp>
      <p:sp>
        <p:nvSpPr>
          <p:cNvPr id="27" name="Line 28">
            <a:extLst>
              <a:ext uri="{FF2B5EF4-FFF2-40B4-BE49-F238E27FC236}">
                <a16:creationId xmlns:a16="http://schemas.microsoft.com/office/drawing/2014/main" id="{43B0CA23-7CF9-6244-BA1E-DFE98901A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8174" y="3176363"/>
            <a:ext cx="436561" cy="5355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1F339E3E-EF8B-0F42-B3AE-831EFD01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0802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9" name="Oval 17">
            <a:extLst>
              <a:ext uri="{FF2B5EF4-FFF2-40B4-BE49-F238E27FC236}">
                <a16:creationId xmlns:a16="http://schemas.microsoft.com/office/drawing/2014/main" id="{44F3C3F2-4C32-C74E-B31C-7B96113F2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3881" y="252469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C2E1E151-1645-D442-BE9F-BD7CAEE2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069" y="377117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F4CB817-8564-A04E-8658-1681F07CDAE3}"/>
              </a:ext>
            </a:extLst>
          </p:cNvPr>
          <p:cNvSpPr/>
          <p:nvPr/>
        </p:nvSpPr>
        <p:spPr>
          <a:xfrm>
            <a:off x="6972300" y="2553269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ECE628B-7396-A54B-9A9A-B299676C7A6C}"/>
                  </a:ext>
                </a:extLst>
              </p14:cNvPr>
              <p14:cNvContentPartPr/>
              <p14:nvPr/>
            </p14:nvContentPartPr>
            <p14:xfrm>
              <a:off x="2359800" y="5295960"/>
              <a:ext cx="4260600" cy="1039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ECE628B-7396-A54B-9A9A-B299676C7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8200" y="5274360"/>
                <a:ext cx="4303800" cy="108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7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8C77-E7ED-D94F-A473-9D054D6B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hashing’s load balancing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B6D4D-8F54-C043-BCE5-92F84CC4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Each node owns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</a:rPr>
              <a:t>1/n</a:t>
            </a:r>
            <a:r>
              <a:rPr lang="en-US" altLang="en-US" b="1" baseline="30000" dirty="0">
                <a:solidFill>
                  <a:schemeClr val="accent5">
                    <a:lumMod val="50000"/>
                  </a:schemeClr>
                </a:solidFill>
              </a:rPr>
              <a:t>th</a:t>
            </a:r>
            <a:r>
              <a:rPr lang="en-US" altLang="en-US" dirty="0"/>
              <a:t> of the ID space in expectation</a:t>
            </a:r>
          </a:p>
          <a:p>
            <a:pPr lvl="1"/>
            <a:r>
              <a:rPr lang="en-US" altLang="en-US" dirty="0"/>
              <a:t>Hot keys → some buckets have higher request rate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If a node fails, its successor takes over bucket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</a:rPr>
              <a:t>Smoothness goal </a:t>
            </a:r>
            <a:r>
              <a:rPr lang="en-US" altLang="en-US" dirty="0">
                <a:solidFill>
                  <a:srgbClr val="0070C0"/>
                </a:solidFill>
              </a:rPr>
              <a:t>✔</a:t>
            </a:r>
            <a:r>
              <a:rPr lang="en-US" altLang="en-US" b="1" dirty="0">
                <a:solidFill>
                  <a:srgbClr val="0070C0"/>
                </a:solidFill>
              </a:rPr>
              <a:t>: 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Only localized shift, not O(n)</a:t>
            </a:r>
          </a:p>
          <a:p>
            <a:pPr lvl="1"/>
            <a:endParaRPr lang="en-US" altLang="en-US" spc="-150" dirty="0"/>
          </a:p>
          <a:p>
            <a:pPr lvl="1"/>
            <a:r>
              <a:rPr lang="en-US" altLang="en-US" dirty="0"/>
              <a:t>But now successor owns </a:t>
            </a:r>
            <a:r>
              <a:rPr lang="en-US" altLang="en-US" b="1" dirty="0"/>
              <a:t>two</a:t>
            </a:r>
            <a:r>
              <a:rPr lang="en-US" altLang="en-US" dirty="0"/>
              <a:t> buckets: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2/n</a:t>
            </a:r>
            <a:r>
              <a:rPr lang="en-US" altLang="en-US" b="1" baseline="30000" dirty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</a:rPr>
              <a:t> of key space</a:t>
            </a:r>
          </a:p>
          <a:p>
            <a:pPr lvl="2"/>
            <a:r>
              <a:rPr lang="en-US" altLang="en-US" dirty="0"/>
              <a:t>The failure has </a:t>
            </a:r>
            <a:r>
              <a:rPr lang="en-US" altLang="en-US" b="1" dirty="0">
                <a:solidFill>
                  <a:srgbClr val="C00000"/>
                </a:solidFill>
              </a:rPr>
              <a:t>upset the load balance </a:t>
            </a:r>
          </a:p>
          <a:p>
            <a:pPr lvl="2"/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CE13A-C0A9-CB43-9DFD-8380A0E4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B981-4CDB-944A-B680-6EBD3798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B846-8FA5-4C4F-8EA9-4CC01C93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8266BE-17B0-B246-BCAA-F9F39EFE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479450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C910E8-A766-8F40-AED2-1D90FD5C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42701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000796-97BF-4747-ABFE-10D94F8F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2" y="24318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F1DFF6-F5BE-DB45-B56F-C1400AFD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33176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0D12FE-CF3A-C341-9F0D-70CB64CD72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15375" y="3317650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3B40D6-8379-9F4E-B66D-9E772CD9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396852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42F80B-9B4F-AB40-ADF4-F26FDE95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112" y="3927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2BA736-5F94-8A4D-AC4C-5E242C51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7" y="27080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B1EA3F-F6CC-674F-90E5-6EC65747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7" y="27858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EABC2E-3098-2148-A211-E1CE13E16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41701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8D461B-2DED-9D4A-92D0-B291E7DF39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47062" y="4141563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D4D698-AA18-464D-AE10-982783641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70699" y="370499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A6033-1D0B-7E4B-A84E-5CFE53B7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2946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C472D2-2055-674B-B825-67D456B9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537" y="25413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B4480-9062-7C48-AD30-1CB266D8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36224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B3631F-09F3-3D41-8288-D53BF8AB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2" y="305571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FF805935-46FD-9141-A23A-CBC40AE5A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212702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F253EB3A-DB24-6845-9B89-8B5A6C577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3195413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2A6ADA1C-25E0-7848-8F4A-D1D1D36F0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2" y="43082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1F339E3E-EF8B-0F42-B3AE-831EFD01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508025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9" name="Oval 17">
            <a:extLst>
              <a:ext uri="{FF2B5EF4-FFF2-40B4-BE49-F238E27FC236}">
                <a16:creationId xmlns:a16="http://schemas.microsoft.com/office/drawing/2014/main" id="{44F3C3F2-4C32-C74E-B31C-7B96113F2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93881" y="252469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C2E1E151-1645-D442-BE9F-BD7CAEE2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069" y="3771179"/>
            <a:ext cx="914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chemeClr val="accent6">
                    <a:lumMod val="75000"/>
                  </a:schemeClr>
                </a:solidFill>
              </a:rPr>
              <a:t>Bucket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F4CB817-8564-A04E-8658-1681F07CDAE3}"/>
              </a:ext>
            </a:extLst>
          </p:cNvPr>
          <p:cNvSpPr/>
          <p:nvPr/>
        </p:nvSpPr>
        <p:spPr>
          <a:xfrm>
            <a:off x="6972300" y="2553269"/>
            <a:ext cx="1700212" cy="1678782"/>
          </a:xfrm>
          <a:prstGeom prst="arc">
            <a:avLst>
              <a:gd name="adj1" fmla="val 3790699"/>
              <a:gd name="adj2" fmla="val 9345609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3D0EDF35-0F60-254C-A199-8B086813F826}"/>
              </a:ext>
            </a:extLst>
          </p:cNvPr>
          <p:cNvSpPr/>
          <p:nvPr/>
        </p:nvSpPr>
        <p:spPr>
          <a:xfrm>
            <a:off x="6983413" y="2563758"/>
            <a:ext cx="1700212" cy="1678782"/>
          </a:xfrm>
          <a:prstGeom prst="arc">
            <a:avLst>
              <a:gd name="adj1" fmla="val 3790699"/>
              <a:gd name="adj2" fmla="val 17624087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Image result for server icon transparent">
            <a:extLst>
              <a:ext uri="{FF2B5EF4-FFF2-40B4-BE49-F238E27FC236}">
                <a16:creationId xmlns:a16="http://schemas.microsoft.com/office/drawing/2014/main" id="{0691A3F5-0224-8642-AF85-6E9FD52C4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903"/>
            <a:ext cx="4259851" cy="520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460B9-9B61-DA4C-BAF9-67E1B25C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or vertical scalability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D3EA-4E9F-D94B-91FA-3DAC57D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622E-6670-0A44-8F9A-8BEEDB14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E6DC-F866-4E40-BB94-867B1077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9790E2-6363-4342-A6AC-E2EA5BC6B7B1}"/>
              </a:ext>
            </a:extLst>
          </p:cNvPr>
          <p:cNvGrpSpPr/>
          <p:nvPr/>
        </p:nvGrpSpPr>
        <p:grpSpPr>
          <a:xfrm>
            <a:off x="1379210" y="1840847"/>
            <a:ext cx="1211590" cy="601990"/>
            <a:chOff x="1482725" y="1736072"/>
            <a:chExt cx="1211590" cy="601990"/>
          </a:xfrm>
        </p:grpSpPr>
        <p:pic>
          <p:nvPicPr>
            <p:cNvPr id="1030" name="Picture 6" descr="Image result for CPU core icon transparent">
              <a:extLst>
                <a:ext uri="{FF2B5EF4-FFF2-40B4-BE49-F238E27FC236}">
                  <a16:creationId xmlns:a16="http://schemas.microsoft.com/office/drawing/2014/main" id="{05D80A46-16A6-EE4F-B0F4-B7E5DF855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DRAM icon transparent">
              <a:extLst>
                <a:ext uri="{FF2B5EF4-FFF2-40B4-BE49-F238E27FC236}">
                  <a16:creationId xmlns:a16="http://schemas.microsoft.com/office/drawing/2014/main" id="{1F77963C-5BED-754F-980E-6EEC6BEDA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5FF42-350E-FA4E-9441-9340685FFBF9}"/>
              </a:ext>
            </a:extLst>
          </p:cNvPr>
          <p:cNvGrpSpPr/>
          <p:nvPr/>
        </p:nvGrpSpPr>
        <p:grpSpPr>
          <a:xfrm>
            <a:off x="1383015" y="2454101"/>
            <a:ext cx="1211590" cy="601990"/>
            <a:chOff x="1482725" y="1736072"/>
            <a:chExt cx="1211590" cy="601990"/>
          </a:xfrm>
        </p:grpSpPr>
        <p:pic>
          <p:nvPicPr>
            <p:cNvPr id="20" name="Picture 6" descr="Image result for CPU core icon transparent">
              <a:extLst>
                <a:ext uri="{FF2B5EF4-FFF2-40B4-BE49-F238E27FC236}">
                  <a16:creationId xmlns:a16="http://schemas.microsoft.com/office/drawing/2014/main" id="{0CBE4F16-4A66-AA49-98D1-E724E67D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Image result for DRAM icon transparent">
              <a:extLst>
                <a:ext uri="{FF2B5EF4-FFF2-40B4-BE49-F238E27FC236}">
                  <a16:creationId xmlns:a16="http://schemas.microsoft.com/office/drawing/2014/main" id="{7C907B20-FB2E-2146-AAC8-163965514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426879-57F1-F848-9CD4-4E619E276C9F}"/>
              </a:ext>
            </a:extLst>
          </p:cNvPr>
          <p:cNvGrpSpPr/>
          <p:nvPr/>
        </p:nvGrpSpPr>
        <p:grpSpPr>
          <a:xfrm>
            <a:off x="1379210" y="3061788"/>
            <a:ext cx="1211590" cy="601990"/>
            <a:chOff x="1482725" y="1736072"/>
            <a:chExt cx="1211590" cy="601990"/>
          </a:xfrm>
        </p:grpSpPr>
        <p:pic>
          <p:nvPicPr>
            <p:cNvPr id="23" name="Picture 6" descr="Image result for CPU core icon transparent">
              <a:extLst>
                <a:ext uri="{FF2B5EF4-FFF2-40B4-BE49-F238E27FC236}">
                  <a16:creationId xmlns:a16="http://schemas.microsoft.com/office/drawing/2014/main" id="{F6642727-DA60-814C-8450-EA7E89B07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Image result for DRAM icon transparent">
              <a:extLst>
                <a:ext uri="{FF2B5EF4-FFF2-40B4-BE49-F238E27FC236}">
                  <a16:creationId xmlns:a16="http://schemas.microsoft.com/office/drawing/2014/main" id="{2E1F48C2-375A-2646-A28F-CDC23438F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1AB7BD-C7EE-0743-9246-C2756D870AFF}"/>
              </a:ext>
            </a:extLst>
          </p:cNvPr>
          <p:cNvGrpSpPr/>
          <p:nvPr/>
        </p:nvGrpSpPr>
        <p:grpSpPr>
          <a:xfrm>
            <a:off x="1383015" y="3672474"/>
            <a:ext cx="1211590" cy="601990"/>
            <a:chOff x="1482725" y="1736072"/>
            <a:chExt cx="1211590" cy="601990"/>
          </a:xfrm>
        </p:grpSpPr>
        <p:pic>
          <p:nvPicPr>
            <p:cNvPr id="26" name="Picture 6" descr="Image result for CPU core icon transparent">
              <a:extLst>
                <a:ext uri="{FF2B5EF4-FFF2-40B4-BE49-F238E27FC236}">
                  <a16:creationId xmlns:a16="http://schemas.microsoft.com/office/drawing/2014/main" id="{1D2B2E7E-1554-9A4F-8C82-D0386633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DRAM icon transparent">
              <a:extLst>
                <a:ext uri="{FF2B5EF4-FFF2-40B4-BE49-F238E27FC236}">
                  <a16:creationId xmlns:a16="http://schemas.microsoft.com/office/drawing/2014/main" id="{4417ACEB-E632-B64D-86B9-D87BED036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009C8B-24E9-AE46-A302-094211DA396B}"/>
              </a:ext>
            </a:extLst>
          </p:cNvPr>
          <p:cNvGrpSpPr/>
          <p:nvPr/>
        </p:nvGrpSpPr>
        <p:grpSpPr>
          <a:xfrm>
            <a:off x="1383015" y="4307476"/>
            <a:ext cx="1211590" cy="601990"/>
            <a:chOff x="1482725" y="1736072"/>
            <a:chExt cx="1211590" cy="601990"/>
          </a:xfrm>
        </p:grpSpPr>
        <p:pic>
          <p:nvPicPr>
            <p:cNvPr id="29" name="Picture 6" descr="Image result for CPU core icon transparent">
              <a:extLst>
                <a:ext uri="{FF2B5EF4-FFF2-40B4-BE49-F238E27FC236}">
                  <a16:creationId xmlns:a16="http://schemas.microsoft.com/office/drawing/2014/main" id="{EA66E768-6E15-C84C-B838-DDF0408F8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Image result for DRAM icon transparent">
              <a:extLst>
                <a:ext uri="{FF2B5EF4-FFF2-40B4-BE49-F238E27FC236}">
                  <a16:creationId xmlns:a16="http://schemas.microsoft.com/office/drawing/2014/main" id="{D48AEA75-AB61-754F-A4CA-B113AA6966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D65D4A-07F9-BC40-B253-813686109ACB}"/>
              </a:ext>
            </a:extLst>
          </p:cNvPr>
          <p:cNvGrpSpPr/>
          <p:nvPr/>
        </p:nvGrpSpPr>
        <p:grpSpPr>
          <a:xfrm>
            <a:off x="1379210" y="4936321"/>
            <a:ext cx="1211590" cy="601990"/>
            <a:chOff x="1482725" y="1736072"/>
            <a:chExt cx="1211590" cy="601990"/>
          </a:xfrm>
        </p:grpSpPr>
        <p:pic>
          <p:nvPicPr>
            <p:cNvPr id="32" name="Picture 6" descr="Image result for CPU core icon transparent">
              <a:extLst>
                <a:ext uri="{FF2B5EF4-FFF2-40B4-BE49-F238E27FC236}">
                  <a16:creationId xmlns:a16="http://schemas.microsoft.com/office/drawing/2014/main" id="{165B77A9-A09D-2648-AA1A-2EF912385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Image result for DRAM icon transparent">
              <a:extLst>
                <a:ext uri="{FF2B5EF4-FFF2-40B4-BE49-F238E27FC236}">
                  <a16:creationId xmlns:a16="http://schemas.microsoft.com/office/drawing/2014/main" id="{D738E9B5-6DA3-C446-8F42-4DE259F77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1">
            <a:extLst>
              <a:ext uri="{FF2B5EF4-FFF2-40B4-BE49-F238E27FC236}">
                <a16:creationId xmlns:a16="http://schemas.microsoft.com/office/drawing/2014/main" id="{3F0402AE-88F4-DD47-AB6F-66650CBD0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82" y="5617059"/>
            <a:ext cx="22404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dirty="0">
                <a:latin typeface="Helvetica" pitchFamily="2" charset="0"/>
              </a:rPr>
              <a:t>Vertical scaling</a:t>
            </a:r>
          </a:p>
          <a:p>
            <a:pPr algn="ctr"/>
            <a:r>
              <a:rPr lang="en-US" altLang="en-US" sz="2400" dirty="0">
                <a:latin typeface="Helvetica" pitchFamily="2" charset="0"/>
              </a:rPr>
              <a:t>(Scaling-up)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D26935-6BB7-CA40-9040-134AE9CDF3F2}"/>
                  </a:ext>
                </a:extLst>
              </p14:cNvPr>
              <p14:cNvContentPartPr/>
              <p14:nvPr/>
            </p14:nvContentPartPr>
            <p14:xfrm>
              <a:off x="1498320" y="1122840"/>
              <a:ext cx="1800360" cy="540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D26935-6BB7-CA40-9040-134AE9CDF3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6720" y="1106640"/>
                <a:ext cx="1838160" cy="54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6599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1C2A-3F99-7141-BB47-04FDB4E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D180-3C2C-E446-98CD-64ED0F3D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47269"/>
          </a:xfrm>
        </p:spPr>
        <p:txBody>
          <a:bodyPr>
            <a:normAutofit fontScale="92500"/>
          </a:bodyPr>
          <a:lstStyle/>
          <a:p>
            <a:r>
              <a:rPr lang="en-US" altLang="en-US" b="1" dirty="0"/>
              <a:t>Idea: </a:t>
            </a:r>
            <a:r>
              <a:rPr lang="en-US" altLang="en-US" dirty="0"/>
              <a:t>Each physical node implements v </a:t>
            </a:r>
            <a:r>
              <a:rPr lang="en-US" altLang="en-US" b="1" i="1" dirty="0">
                <a:solidFill>
                  <a:srgbClr val="C00000"/>
                </a:solidFill>
              </a:rPr>
              <a:t>virtual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nodes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b="1" dirty="0"/>
              <a:t>physical node </a:t>
            </a:r>
            <a:r>
              <a:rPr lang="en-US" altLang="en-US" dirty="0"/>
              <a:t>maintains </a:t>
            </a:r>
            <a:r>
              <a:rPr lang="en-US" altLang="en-US" b="1" dirty="0"/>
              <a:t>v &gt; 1 token ids</a:t>
            </a:r>
          </a:p>
          <a:p>
            <a:pPr lvl="2"/>
            <a:r>
              <a:rPr lang="en-US" altLang="en-US" dirty="0"/>
              <a:t>Each token id corresponds to a virtual node</a:t>
            </a:r>
          </a:p>
          <a:p>
            <a:pPr lvl="2"/>
            <a:r>
              <a:rPr lang="en-US" altLang="en-US" dirty="0"/>
              <a:t>Each </a:t>
            </a:r>
            <a:r>
              <a:rPr lang="en-US" altLang="en-US" b="1" dirty="0"/>
              <a:t>physical node</a:t>
            </a:r>
            <a:r>
              <a:rPr lang="en-US" altLang="en-US" dirty="0"/>
              <a:t> can have a different v based on strength of node (heterogeneity)</a:t>
            </a:r>
          </a:p>
          <a:p>
            <a:endParaRPr lang="en-US" altLang="en-US" dirty="0"/>
          </a:p>
          <a:p>
            <a:r>
              <a:rPr lang="en-US" altLang="en-US" dirty="0"/>
              <a:t>Each virtual node owns an expected </a:t>
            </a:r>
            <a:r>
              <a:rPr lang="en-US" altLang="en-US" b="1" dirty="0">
                <a:solidFill>
                  <a:srgbClr val="0070C0"/>
                </a:solidFill>
              </a:rPr>
              <a:t>1/(</a:t>
            </a:r>
            <a:r>
              <a:rPr lang="en-US" altLang="en-US" b="1" dirty="0" err="1">
                <a:solidFill>
                  <a:srgbClr val="0070C0"/>
                </a:solidFill>
              </a:rPr>
              <a:t>vn</a:t>
            </a:r>
            <a:r>
              <a:rPr lang="en-US" altLang="en-US" b="1" dirty="0">
                <a:solidFill>
                  <a:srgbClr val="0070C0"/>
                </a:solidFill>
              </a:rPr>
              <a:t>)</a:t>
            </a:r>
            <a:r>
              <a:rPr lang="en-US" altLang="en-US" b="1" baseline="30000" dirty="0" err="1">
                <a:solidFill>
                  <a:srgbClr val="0070C0"/>
                </a:solidFill>
              </a:rPr>
              <a:t>th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of ID space </a:t>
            </a:r>
          </a:p>
          <a:p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71EC-1057-AD43-A798-F35E7BFE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2993-62D3-BD44-B656-2A307ECC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7180-DC6F-8442-A122-DC3E765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C0D258-77A9-0A49-AD4A-E83D8518C8D3}"/>
                  </a:ext>
                </a:extLst>
              </p14:cNvPr>
              <p14:cNvContentPartPr/>
              <p14:nvPr/>
            </p14:nvContentPartPr>
            <p14:xfrm>
              <a:off x="6207840" y="884880"/>
              <a:ext cx="2011320" cy="343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C0D258-77A9-0A49-AD4A-E83D8518C8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6240" y="868680"/>
                <a:ext cx="2049120" cy="34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0602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1C2A-3F99-7141-BB47-04FDB4E9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D180-3C2C-E446-98CD-64ED0F3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/>
              <a:t>Idea: </a:t>
            </a:r>
            <a:r>
              <a:rPr lang="en-US" altLang="en-US" dirty="0"/>
              <a:t>Each physical node implements v </a:t>
            </a:r>
            <a:r>
              <a:rPr lang="en-US" altLang="en-US" b="1" i="1" dirty="0">
                <a:solidFill>
                  <a:srgbClr val="C00000"/>
                </a:solidFill>
              </a:rPr>
              <a:t>virtual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/>
              <a:t>nodes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b="1" dirty="0"/>
              <a:t>physical node </a:t>
            </a:r>
            <a:r>
              <a:rPr lang="en-US" altLang="en-US" dirty="0"/>
              <a:t>maintains </a:t>
            </a:r>
            <a:r>
              <a:rPr lang="en-US" altLang="en-US" b="1" dirty="0"/>
              <a:t>v &gt; 1 token ids</a:t>
            </a:r>
          </a:p>
          <a:p>
            <a:pPr lvl="2"/>
            <a:r>
              <a:rPr lang="en-US" altLang="en-US" dirty="0"/>
              <a:t>Each token id corresponds to a virtual node</a:t>
            </a:r>
          </a:p>
          <a:p>
            <a:pPr lvl="2"/>
            <a:r>
              <a:rPr lang="en-US" altLang="en-US" dirty="0"/>
              <a:t>Each </a:t>
            </a:r>
            <a:r>
              <a:rPr lang="en-US" altLang="en-US" b="1" dirty="0"/>
              <a:t>physical node</a:t>
            </a:r>
            <a:r>
              <a:rPr lang="en-US" altLang="en-US" dirty="0"/>
              <a:t> can have a different v based on strength of node (heterogeneity)</a:t>
            </a:r>
          </a:p>
          <a:p>
            <a:endParaRPr lang="en-US" altLang="en-US" dirty="0"/>
          </a:p>
          <a:p>
            <a:r>
              <a:rPr lang="en-US" altLang="en-US" dirty="0"/>
              <a:t>Each virtual node owns an expected </a:t>
            </a:r>
            <a:r>
              <a:rPr lang="en-US" altLang="en-US" b="1" dirty="0">
                <a:solidFill>
                  <a:srgbClr val="0070C0"/>
                </a:solidFill>
              </a:rPr>
              <a:t>1/(</a:t>
            </a:r>
            <a:r>
              <a:rPr lang="en-US" altLang="en-US" b="1" dirty="0" err="1">
                <a:solidFill>
                  <a:srgbClr val="0070C0"/>
                </a:solidFill>
              </a:rPr>
              <a:t>vn</a:t>
            </a:r>
            <a:r>
              <a:rPr lang="en-US" altLang="en-US" b="1" dirty="0">
                <a:solidFill>
                  <a:srgbClr val="0070C0"/>
                </a:solidFill>
              </a:rPr>
              <a:t>)</a:t>
            </a:r>
            <a:r>
              <a:rPr lang="en-US" altLang="en-US" b="1" baseline="30000" dirty="0" err="1">
                <a:solidFill>
                  <a:srgbClr val="0070C0"/>
                </a:solidFill>
              </a:rPr>
              <a:t>th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of ID space </a:t>
            </a:r>
          </a:p>
          <a:p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en-US" b="1" dirty="0">
                <a:solidFill>
                  <a:srgbClr val="C00000"/>
                </a:solidFill>
              </a:rPr>
              <a:t>Upon a physical node’s failure,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/>
              <a:t>v</a:t>
            </a:r>
            <a:r>
              <a:rPr lang="en-US" altLang="en-US" dirty="0"/>
              <a:t> virtual nodes fail</a:t>
            </a:r>
          </a:p>
          <a:p>
            <a:pPr lvl="1"/>
            <a:r>
              <a:rPr lang="en-US" altLang="en-US" dirty="0"/>
              <a:t>Each of their successors takes over 1/(</a:t>
            </a:r>
            <a:r>
              <a:rPr lang="en-US" altLang="en-US" dirty="0" err="1"/>
              <a:t>vn</a:t>
            </a:r>
            <a:r>
              <a:rPr lang="en-US" altLang="en-US" dirty="0"/>
              <a:t>)</a:t>
            </a:r>
            <a:r>
              <a:rPr lang="en-US" altLang="en-US" baseline="30000" dirty="0" err="1"/>
              <a:t>th</a:t>
            </a:r>
            <a:r>
              <a:rPr lang="en-US" altLang="en-US" dirty="0"/>
              <a:t> more</a:t>
            </a:r>
          </a:p>
          <a:p>
            <a:pPr lvl="2"/>
            <a:r>
              <a:rPr lang="en-US" altLang="en-US" dirty="0"/>
              <a:t>Expected to be distributed across physical nodes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671EC-1057-AD43-A798-F35E7BFE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B2993-62D3-BD44-B656-2A307ECC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7180-DC6F-8442-A122-DC3E7656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46ABD6-4C11-154E-A291-2B8210381E36}"/>
                  </a:ext>
                </a:extLst>
              </p14:cNvPr>
              <p14:cNvContentPartPr/>
              <p14:nvPr/>
            </p14:nvContentPartPr>
            <p14:xfrm>
              <a:off x="2991240" y="5483880"/>
              <a:ext cx="2110680" cy="90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46ABD6-4C11-154E-A291-2B8210381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5040" y="5467680"/>
                <a:ext cx="2143080" cy="1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6265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D1B-B5BE-8C4B-91C9-3C8CCCC4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nodes: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8E63-BBA0-F147-99CC-73A2E198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9341-382E-E147-B5B3-FF49A64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8928-1B28-5345-B845-946AE20D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7FBEFA-BDAC-234F-8166-1A25B654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643" y="2549175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6C7B92-CC6C-5341-85FB-94A71644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05" y="43398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D95E13-CC3C-0041-99CB-78A226E6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05" y="25015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C9A917-7CD9-C54C-AFD7-2EEF70921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543" y="33873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A7B0CD-9E8B-C542-B3E5-2B414DC34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018" y="3387375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CC5B57-699D-574E-AC6D-BBBAE71E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543" y="4038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1117C0-3531-914C-BA2B-F7444A32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755" y="39969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A7284E-5089-1743-8418-AF407D68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530" y="27777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9EB918-6236-E647-B781-3DA46CFF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580" y="28555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B3D7A3-F123-304D-9BC0-5DD73D7B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80" y="42398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552B94-CC5B-0241-B309-1022A80DF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1705" y="4211288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4B4FFA-0E09-D249-94A8-EA07219647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5342" y="377472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3AC3D4-4D3D-B740-A11E-1A6EBEE5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618" y="30159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D30996-BDF5-A748-8F78-FD228195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80" y="26110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439DFB-83CF-7A49-8755-D669EF11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443" y="3692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73A467-83BE-5649-8852-F7560AA0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155" y="31254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6F7D32D9-4C83-994D-94D2-ED66A2A7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705" y="21967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4A3165CB-6902-394B-9B3C-D21CB91B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843" y="326513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14E60F05-309F-F541-BD4F-1B8C3D02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705" y="43779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80467AFE-0DA1-B542-AB74-7AE121B6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243" y="257775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00FDD1B4-0BB6-CD42-A9CC-D758B5B507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8524" y="259441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8" name="Oval 16">
            <a:extLst>
              <a:ext uri="{FF2B5EF4-FFF2-40B4-BE49-F238E27FC236}">
                <a16:creationId xmlns:a16="http://schemas.microsoft.com/office/drawing/2014/main" id="{105900C7-9295-7B40-B359-A8488FB67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6830" y="4235100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832498AE-9251-B046-9E56-8F13410F6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6830" y="2599182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C41E7B60-78E5-D14D-A6BB-1FA9D031E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5251" y="3982687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A8A2EB1A-C338-934A-B931-2CB5A470B2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6180" y="2843089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F2D4F-46B4-8C47-8099-ACAB018FC097}"/>
              </a:ext>
            </a:extLst>
          </p:cNvPr>
          <p:cNvSpPr/>
          <p:nvPr/>
        </p:nvSpPr>
        <p:spPr>
          <a:xfrm>
            <a:off x="5997572" y="2449133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CC0000"/>
                </a:solidFill>
                <a:latin typeface="Helvetica" pitchFamily="2" charset="0"/>
              </a:rPr>
              <a:t>Same physical node</a:t>
            </a:r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1C52372A-D6A4-3145-B267-77B40ABA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9329" y="2608595"/>
            <a:ext cx="696913" cy="308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4" name="Line 28">
            <a:extLst>
              <a:ext uri="{FF2B5EF4-FFF2-40B4-BE49-F238E27FC236}">
                <a16:creationId xmlns:a16="http://schemas.microsoft.com/office/drawing/2014/main" id="{459B7EDF-655C-EF4E-8BCC-9A353DA47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1880" y="2863419"/>
            <a:ext cx="2051278" cy="1442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D5B1D-E7A8-F44E-B681-1C75CAFFED8F}"/>
              </a:ext>
            </a:extLst>
          </p:cNvPr>
          <p:cNvSpPr/>
          <p:nvPr/>
        </p:nvSpPr>
        <p:spPr>
          <a:xfrm>
            <a:off x="628650" y="1407970"/>
            <a:ext cx="21675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4 Physical Nodes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V=2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358490E-8ED1-DF40-B19B-B5D19406DC9C}"/>
              </a:ext>
            </a:extLst>
          </p:cNvPr>
          <p:cNvSpPr/>
          <p:nvPr/>
        </p:nvSpPr>
        <p:spPr>
          <a:xfrm>
            <a:off x="3844356" y="2622994"/>
            <a:ext cx="1700212" cy="1678782"/>
          </a:xfrm>
          <a:prstGeom prst="arc">
            <a:avLst>
              <a:gd name="adj1" fmla="val 14487211"/>
              <a:gd name="adj2" fmla="val 17828123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FDBFC626-9F96-AA4E-9F9D-4D2C91E9C6CB}"/>
              </a:ext>
            </a:extLst>
          </p:cNvPr>
          <p:cNvSpPr/>
          <p:nvPr/>
        </p:nvSpPr>
        <p:spPr>
          <a:xfrm>
            <a:off x="3855470" y="2622994"/>
            <a:ext cx="1700212" cy="1678782"/>
          </a:xfrm>
          <a:prstGeom prst="arc">
            <a:avLst>
              <a:gd name="adj1" fmla="val 2312275"/>
              <a:gd name="adj2" fmla="val 3726900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BDD16C-E436-9340-B454-21E9AFAD5EBD}"/>
                  </a:ext>
                </a:extLst>
              </p14:cNvPr>
              <p14:cNvContentPartPr/>
              <p14:nvPr/>
            </p14:nvContentPartPr>
            <p14:xfrm>
              <a:off x="560160" y="1760040"/>
              <a:ext cx="7706160" cy="322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BDD16C-E436-9340-B454-21E9AFAD5E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560" y="1743840"/>
                <a:ext cx="7743960" cy="32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66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2D1B-B5BE-8C4B-91C9-3C8CCCC4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nodes: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8E63-BBA0-F147-99CC-73A2E198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9341-382E-E147-B5B3-FF49A64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88928-1B28-5345-B845-946AE20D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7FBEFA-BDAC-234F-8166-1A25B654C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643" y="2549175"/>
            <a:ext cx="19050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6C7B92-CC6C-5341-85FB-94A71644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05" y="43398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D95E13-CC3C-0041-99CB-78A226E6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05" y="25015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5C9A917-7CD9-C54C-AFD7-2EEF70921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543" y="33873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A7B0CD-9E8B-C542-B3E5-2B414DC34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00018" y="3387375"/>
            <a:ext cx="101600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CC5B57-699D-574E-AC6D-BBBAE71E7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543" y="403825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1117C0-3531-914C-BA2B-F7444A32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755" y="39969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A7284E-5089-1743-8418-AF407D68E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530" y="27777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9EB918-6236-E647-B781-3DA46CFF0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580" y="28555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B3D7A3-F123-304D-9BC0-5DD73D7B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80" y="4239863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552B94-CC5B-0241-B309-1022A80DF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1705" y="4211288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4B4FFA-0E09-D249-94A8-EA07219647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5342" y="3774724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83AC3D4-4D3D-B740-A11E-1A6EBEE5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618" y="3015900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D30996-BDF5-A748-8F78-FD228195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180" y="261108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439DFB-83CF-7A49-8755-D669EF11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443" y="3692175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73A467-83BE-5649-8852-F7560AA05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155" y="3125438"/>
            <a:ext cx="76200" cy="76200"/>
          </a:xfrm>
          <a:prstGeom prst="ellipse">
            <a:avLst/>
          </a:prstGeom>
          <a:solidFill>
            <a:srgbClr val="3333FF"/>
          </a:solidFill>
          <a:ln w="9525">
            <a:solidFill>
              <a:srgbClr val="3333FF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CC0000"/>
              </a:solidFill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6F7D32D9-4C83-994D-94D2-ED66A2A7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705" y="21967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4A3165CB-6902-394B-9B3C-D21CB91B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843" y="3265138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14E60F05-309F-F541-BD4F-1B8C3D029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705" y="43779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80467AFE-0DA1-B542-AB74-7AE121B6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243" y="2577750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14</a:t>
            </a:r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00FDD1B4-0BB6-CD42-A9CC-D758B5B507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8524" y="2594419"/>
            <a:ext cx="106362" cy="109538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8" name="Oval 16">
            <a:extLst>
              <a:ext uri="{FF2B5EF4-FFF2-40B4-BE49-F238E27FC236}">
                <a16:creationId xmlns:a16="http://schemas.microsoft.com/office/drawing/2014/main" id="{105900C7-9295-7B40-B359-A8488FB67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6830" y="4235100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29" name="Oval 16">
            <a:extLst>
              <a:ext uri="{FF2B5EF4-FFF2-40B4-BE49-F238E27FC236}">
                <a16:creationId xmlns:a16="http://schemas.microsoft.com/office/drawing/2014/main" id="{832498AE-9251-B046-9E56-8F13410F68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26830" y="2599182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C41E7B60-78E5-D14D-A6BB-1FA9D031E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85251" y="3982687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A8A2EB1A-C338-934A-B931-2CB5A470B2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6180" y="2843089"/>
            <a:ext cx="101600" cy="1047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F2D4F-46B4-8C47-8099-ACAB018FC097}"/>
              </a:ext>
            </a:extLst>
          </p:cNvPr>
          <p:cNvSpPr/>
          <p:nvPr/>
        </p:nvSpPr>
        <p:spPr>
          <a:xfrm>
            <a:off x="5997572" y="2449133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solidFill>
                  <a:srgbClr val="CC0000"/>
                </a:solidFill>
                <a:latin typeface="Helvetica" pitchFamily="2" charset="0"/>
              </a:rPr>
              <a:t>Same physical node</a:t>
            </a:r>
          </a:p>
        </p:txBody>
      </p:sp>
      <p:sp>
        <p:nvSpPr>
          <p:cNvPr id="33" name="Line 28">
            <a:extLst>
              <a:ext uri="{FF2B5EF4-FFF2-40B4-BE49-F238E27FC236}">
                <a16:creationId xmlns:a16="http://schemas.microsoft.com/office/drawing/2014/main" id="{1C52372A-D6A4-3145-B267-77B40ABA6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9329" y="2608595"/>
            <a:ext cx="696913" cy="308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4" name="Line 28">
            <a:extLst>
              <a:ext uri="{FF2B5EF4-FFF2-40B4-BE49-F238E27FC236}">
                <a16:creationId xmlns:a16="http://schemas.microsoft.com/office/drawing/2014/main" id="{459B7EDF-655C-EF4E-8BCC-9A353DA47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1880" y="2863419"/>
            <a:ext cx="2051278" cy="1442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101600" tIns="50800" rIns="101600" bIns="50800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D5B1D-E7A8-F44E-B681-1C75CAFFED8F}"/>
              </a:ext>
            </a:extLst>
          </p:cNvPr>
          <p:cNvSpPr/>
          <p:nvPr/>
        </p:nvSpPr>
        <p:spPr>
          <a:xfrm>
            <a:off x="628650" y="1407970"/>
            <a:ext cx="216758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4 Physical Nodes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Helvetica" pitchFamily="2" charset="0"/>
              </a:rPr>
              <a:t>V=2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6358490E-8ED1-DF40-B19B-B5D19406DC9C}"/>
              </a:ext>
            </a:extLst>
          </p:cNvPr>
          <p:cNvSpPr/>
          <p:nvPr/>
        </p:nvSpPr>
        <p:spPr>
          <a:xfrm>
            <a:off x="3844356" y="2622994"/>
            <a:ext cx="1700212" cy="1678782"/>
          </a:xfrm>
          <a:prstGeom prst="arc">
            <a:avLst>
              <a:gd name="adj1" fmla="val 14487211"/>
              <a:gd name="adj2" fmla="val 17828123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FDBFC626-9F96-AA4E-9F9D-4D2C91E9C6CB}"/>
              </a:ext>
            </a:extLst>
          </p:cNvPr>
          <p:cNvSpPr/>
          <p:nvPr/>
        </p:nvSpPr>
        <p:spPr>
          <a:xfrm>
            <a:off x="3855470" y="2622994"/>
            <a:ext cx="1700212" cy="1678782"/>
          </a:xfrm>
          <a:prstGeom prst="arc">
            <a:avLst>
              <a:gd name="adj1" fmla="val 2312275"/>
              <a:gd name="adj2" fmla="val 3726900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633ED02D-9EA5-EF4B-A9AA-2FFF2AA8DDBC}"/>
              </a:ext>
            </a:extLst>
          </p:cNvPr>
          <p:cNvSpPr/>
          <p:nvPr/>
        </p:nvSpPr>
        <p:spPr>
          <a:xfrm rot="2700000">
            <a:off x="7645460" y="2548101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3B585CFB-4DDE-AB4B-8EC7-CFA7C4ADEBC5}"/>
              </a:ext>
            </a:extLst>
          </p:cNvPr>
          <p:cNvSpPr/>
          <p:nvPr/>
        </p:nvSpPr>
        <p:spPr>
          <a:xfrm>
            <a:off x="3855470" y="2622994"/>
            <a:ext cx="1700212" cy="1678782"/>
          </a:xfrm>
          <a:prstGeom prst="arc">
            <a:avLst>
              <a:gd name="adj1" fmla="val 2312275"/>
              <a:gd name="adj2" fmla="val 7117128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68CAA002-BF08-2444-8E32-24751AFA5781}"/>
              </a:ext>
            </a:extLst>
          </p:cNvPr>
          <p:cNvSpPr/>
          <p:nvPr/>
        </p:nvSpPr>
        <p:spPr>
          <a:xfrm>
            <a:off x="3855695" y="2634559"/>
            <a:ext cx="1700212" cy="1678782"/>
          </a:xfrm>
          <a:prstGeom prst="arc">
            <a:avLst>
              <a:gd name="adj1" fmla="val 14487211"/>
              <a:gd name="adj2" fmla="val 19231712"/>
            </a:avLst>
          </a:prstGeom>
          <a:ln w="76200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C8187E-CFBE-5845-9684-6E846462B326}"/>
              </a:ext>
            </a:extLst>
          </p:cNvPr>
          <p:cNvSpPr/>
          <p:nvPr/>
        </p:nvSpPr>
        <p:spPr>
          <a:xfrm>
            <a:off x="628650" y="5527493"/>
            <a:ext cx="5897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Result: Better load balance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with larger v</a:t>
            </a:r>
            <a:endParaRPr lang="en-US" altLang="en-US" sz="24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5AD6-622E-1D48-B98D-CB7967E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03E7-0D71-5D49-A45B-7A98D5DC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Techniques for partitioning data</a:t>
            </a:r>
          </a:p>
          <a:p>
            <a:pPr lvl="1"/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Metrics for success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b="1" dirty="0"/>
              <a:t>Case study</a:t>
            </a:r>
          </a:p>
          <a:p>
            <a:pPr lvl="1"/>
            <a:r>
              <a:rPr lang="en-US" altLang="en-US" b="1" dirty="0"/>
              <a:t>Amazon Dynamo key-value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B419-74DF-E64E-863B-DC0CED4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68A0-70E5-2548-A04C-2DAE9B46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77E0-6290-634A-9F0F-297FFDEA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2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110A-ABD0-404D-8DF3-76318F97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The P2P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0826-C8FE-CB4A-A77E-269E6D9C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12756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Chord</a:t>
            </a:r>
            <a:r>
              <a:rPr lang="en-US" dirty="0"/>
              <a:t> and </a:t>
            </a:r>
            <a:r>
              <a:rPr lang="en-US" b="1" dirty="0" err="1"/>
              <a:t>DHash</a:t>
            </a:r>
            <a:r>
              <a:rPr lang="en-US" dirty="0"/>
              <a:t> intended for </a:t>
            </a:r>
            <a:r>
              <a:rPr lang="en-US" b="1" dirty="0"/>
              <a:t>wide-area P2P systems</a:t>
            </a:r>
          </a:p>
          <a:p>
            <a:pPr lvl="1"/>
            <a:r>
              <a:rPr lang="en-US" dirty="0"/>
              <a:t>Individual nodes </a:t>
            </a:r>
            <a:r>
              <a:rPr lang="en-US" b="1" dirty="0">
                <a:solidFill>
                  <a:srgbClr val="C00000"/>
                </a:solidFill>
              </a:rPr>
              <a:t>at Internet’s edge</a:t>
            </a:r>
            <a:r>
              <a:rPr lang="en-US" dirty="0"/>
              <a:t>, file sharing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533F-31D8-6F43-83C1-B771B06D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54D-DE08-0749-A853-57936458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54CB-17D2-CA40-B40E-DE126BF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6CAEFD-233E-5849-8FAC-C2C661F34585}"/>
                  </a:ext>
                </a:extLst>
              </p14:cNvPr>
              <p14:cNvContentPartPr/>
              <p14:nvPr/>
            </p14:nvContentPartPr>
            <p14:xfrm>
              <a:off x="2530800" y="2011320"/>
              <a:ext cx="1217160" cy="73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6CAEFD-233E-5849-8FAC-C2C661F34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4600" y="1995120"/>
                <a:ext cx="1249560" cy="1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9594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110A-ABD0-404D-8DF3-76318F97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The P2P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0826-C8FE-CB4A-A77E-269E6D9C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6964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Chord</a:t>
            </a:r>
            <a:r>
              <a:rPr lang="en-US" dirty="0"/>
              <a:t> and </a:t>
            </a:r>
            <a:r>
              <a:rPr lang="en-US" b="1" dirty="0" err="1"/>
              <a:t>DHash</a:t>
            </a:r>
            <a:r>
              <a:rPr lang="en-US" dirty="0"/>
              <a:t> intended for </a:t>
            </a:r>
            <a:r>
              <a:rPr lang="en-US" b="1" dirty="0"/>
              <a:t>wide-area P2P systems</a:t>
            </a:r>
          </a:p>
          <a:p>
            <a:pPr lvl="1"/>
            <a:r>
              <a:rPr lang="en-US" dirty="0"/>
              <a:t>Individual nodes </a:t>
            </a:r>
            <a:r>
              <a:rPr lang="en-US" b="1" dirty="0">
                <a:solidFill>
                  <a:srgbClr val="C00000"/>
                </a:solidFill>
              </a:rPr>
              <a:t>at Internet’s edge</a:t>
            </a:r>
            <a:r>
              <a:rPr lang="en-US" dirty="0"/>
              <a:t>, file sharing</a:t>
            </a:r>
          </a:p>
          <a:p>
            <a:endParaRPr lang="en-US" dirty="0"/>
          </a:p>
          <a:p>
            <a:r>
              <a:rPr lang="en-US" dirty="0"/>
              <a:t>Central challenge: low-latency key lookup with high availability</a:t>
            </a:r>
          </a:p>
          <a:p>
            <a:pPr lvl="1"/>
            <a:r>
              <a:rPr lang="en-US" dirty="0"/>
              <a:t>Trades off </a:t>
            </a:r>
            <a:r>
              <a:rPr lang="en-US" b="1" dirty="0">
                <a:solidFill>
                  <a:srgbClr val="0070C0"/>
                </a:solidFill>
              </a:rPr>
              <a:t>consistency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availability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latency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533F-31D8-6F43-83C1-B771B06D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54D-DE08-0749-A853-57936458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54CB-17D2-CA40-B40E-DE126BF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4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110A-ABD0-404D-8DF3-76318F97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The P2P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0826-C8FE-CB4A-A77E-269E6D9C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80" y="1572166"/>
            <a:ext cx="7886700" cy="47901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Chord</a:t>
            </a:r>
            <a:r>
              <a:rPr lang="en-US" dirty="0"/>
              <a:t> and </a:t>
            </a:r>
            <a:r>
              <a:rPr lang="en-US" b="1" dirty="0" err="1"/>
              <a:t>DHash</a:t>
            </a:r>
            <a:r>
              <a:rPr lang="en-US" dirty="0"/>
              <a:t> intended for </a:t>
            </a:r>
            <a:r>
              <a:rPr lang="en-US" b="1" dirty="0"/>
              <a:t>wide-area P2P systems</a:t>
            </a:r>
          </a:p>
          <a:p>
            <a:pPr lvl="1"/>
            <a:r>
              <a:rPr lang="en-US" dirty="0"/>
              <a:t>Individual nodes </a:t>
            </a:r>
            <a:r>
              <a:rPr lang="en-US" b="1" dirty="0">
                <a:solidFill>
                  <a:srgbClr val="C00000"/>
                </a:solidFill>
              </a:rPr>
              <a:t>at Internet’s edge</a:t>
            </a:r>
            <a:r>
              <a:rPr lang="en-US" dirty="0"/>
              <a:t>, file sharing</a:t>
            </a:r>
          </a:p>
          <a:p>
            <a:endParaRPr lang="en-US" dirty="0"/>
          </a:p>
          <a:p>
            <a:r>
              <a:rPr lang="en-US" dirty="0"/>
              <a:t>Central challenge: low-latency key lookup with high availability</a:t>
            </a:r>
          </a:p>
          <a:p>
            <a:pPr lvl="1"/>
            <a:r>
              <a:rPr lang="en-US" dirty="0"/>
              <a:t>Trades off </a:t>
            </a:r>
            <a:r>
              <a:rPr lang="en-US" b="1" dirty="0">
                <a:solidFill>
                  <a:srgbClr val="0070C0"/>
                </a:solidFill>
              </a:rPr>
              <a:t>consistency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0070C0"/>
                </a:solidFill>
              </a:rPr>
              <a:t>availability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latency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Techniques:</a:t>
            </a:r>
          </a:p>
          <a:p>
            <a:pPr lvl="1"/>
            <a:r>
              <a:rPr lang="en-US" b="1" dirty="0"/>
              <a:t>Consistent hashing </a:t>
            </a:r>
            <a:r>
              <a:rPr lang="en-US" dirty="0"/>
              <a:t>to map keys to nodes</a:t>
            </a:r>
          </a:p>
          <a:p>
            <a:pPr lvl="1"/>
            <a:r>
              <a:rPr lang="en-US" b="1" dirty="0"/>
              <a:t>Vector clocks </a:t>
            </a:r>
            <a:r>
              <a:rPr lang="en-US" dirty="0"/>
              <a:t>for conflict resolution</a:t>
            </a:r>
          </a:p>
          <a:p>
            <a:pPr lvl="1"/>
            <a:r>
              <a:rPr lang="en-US" b="1" dirty="0"/>
              <a:t>Gossip </a:t>
            </a:r>
            <a:r>
              <a:rPr lang="en-US" dirty="0"/>
              <a:t>for node membership</a:t>
            </a:r>
            <a:endParaRPr lang="en-US" b="1" dirty="0"/>
          </a:p>
          <a:p>
            <a:pPr lvl="1"/>
            <a:r>
              <a:rPr lang="en-US" b="1" dirty="0"/>
              <a:t>Replication</a:t>
            </a:r>
            <a:r>
              <a:rPr lang="en-US" dirty="0"/>
              <a:t> at successors for availability under failure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533F-31D8-6F43-83C1-B771B06D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554D-DE08-0749-A853-57936458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554CB-17D2-CA40-B40E-DE126BF4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194B3C-20B5-DA45-87B2-812FE0BAF11C}"/>
                  </a:ext>
                </a:extLst>
              </p14:cNvPr>
              <p14:cNvContentPartPr/>
              <p14:nvPr/>
            </p14:nvContentPartPr>
            <p14:xfrm>
              <a:off x="643680" y="5309280"/>
              <a:ext cx="2155680" cy="105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194B3C-20B5-DA45-87B2-812FE0BAF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480" y="5293080"/>
                <a:ext cx="2193480" cy="10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823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side Amazon’s Cloud Computing Infrastructure">
            <a:extLst>
              <a:ext uri="{FF2B5EF4-FFF2-40B4-BE49-F238E27FC236}">
                <a16:creationId xmlns:a16="http://schemas.microsoft.com/office/drawing/2014/main" id="{72C249E7-DC0E-7C46-88E7-14CC7E2B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1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5E142-7F6C-4A47-95B6-B396C16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Amazon’s workload (in 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8E6C-C4BC-FE4F-A7C5-DD9B831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Tens of thousands </a:t>
            </a:r>
            <a:r>
              <a:rPr lang="en-US" dirty="0">
                <a:solidFill>
                  <a:schemeClr val="bg1"/>
                </a:solidFill>
              </a:rPr>
              <a:t>of servers in globally-distributed </a:t>
            </a:r>
            <a:r>
              <a:rPr lang="en-US" b="1" dirty="0">
                <a:solidFill>
                  <a:srgbClr val="00B0F0"/>
                </a:solidFill>
              </a:rPr>
              <a:t>data centers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Peak load: </a:t>
            </a:r>
            <a:r>
              <a:rPr lang="en-US" dirty="0">
                <a:solidFill>
                  <a:schemeClr val="bg1"/>
                </a:solidFill>
              </a:rPr>
              <a:t>Tens of millions of customers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Tiered</a:t>
            </a:r>
            <a:r>
              <a:rPr lang="en-US" dirty="0">
                <a:solidFill>
                  <a:schemeClr val="bg1"/>
                </a:solidFill>
              </a:rPr>
              <a:t> service-oriented architecture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>
                <a:solidFill>
                  <a:schemeClr val="bg1"/>
                </a:solidFill>
              </a:rPr>
              <a:t> web page rendering servers, atop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Stateless</a:t>
            </a:r>
            <a:r>
              <a:rPr lang="en-US" sz="2800" dirty="0">
                <a:solidFill>
                  <a:schemeClr val="bg1"/>
                </a:solidFill>
              </a:rPr>
              <a:t> aggregator servers, atop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Stateful</a:t>
            </a:r>
            <a:r>
              <a:rPr lang="en-US" sz="2800" dirty="0">
                <a:solidFill>
                  <a:schemeClr val="bg1"/>
                </a:solidFill>
              </a:rPr>
              <a:t> data stores (</a:t>
            </a:r>
            <a:r>
              <a:rPr lang="en-US" sz="2800" b="1" dirty="0">
                <a:solidFill>
                  <a:schemeClr val="bg1"/>
                </a:solidFill>
              </a:rPr>
              <a:t>e.g.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Dynamo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put(), get()</a:t>
            </a:r>
            <a:r>
              <a:rPr lang="en-US" b="1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values “usually less than 1 MB”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06E7-2614-D34F-A9D1-88C7908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8EF1-B456-8E45-A618-0CA308B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456-D2CC-D64F-94F6-1701204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5F30B6-FBDA-C74C-965D-345C73F18AD8}"/>
                  </a:ext>
                </a:extLst>
              </p14:cNvPr>
              <p14:cNvContentPartPr/>
              <p14:nvPr/>
            </p14:nvContentPartPr>
            <p14:xfrm>
              <a:off x="886680" y="1136520"/>
              <a:ext cx="7761600" cy="4655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5F30B6-FBDA-C74C-965D-345C73F18A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5080" y="1120320"/>
                <a:ext cx="7804800" cy="46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2402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side Amazon’s Cloud Computing Infrastructure">
            <a:extLst>
              <a:ext uri="{FF2B5EF4-FFF2-40B4-BE49-F238E27FC236}">
                <a16:creationId xmlns:a16="http://schemas.microsoft.com/office/drawing/2014/main" id="{72C249E7-DC0E-7C46-88E7-14CC7E2B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5E142-7F6C-4A47-95B6-B396C16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Amazon use Dynamo?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8E6C-C4BC-FE4F-A7C5-DD9B831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Shopping cart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Session info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Maybe “recently visited products” </a:t>
            </a:r>
            <a:r>
              <a:rPr lang="en-US" i="1" dirty="0">
                <a:solidFill>
                  <a:schemeClr val="bg1"/>
                </a:solidFill>
              </a:rPr>
              <a:t>etc.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Product list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Mostly read-only, replication for high read throughput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06E7-2614-D34F-A9D1-88C7908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8EF1-B456-8E45-A618-0CA308B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456-D2CC-D64F-94F6-1701204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CF45BD-C320-6346-8009-6976FBA5AFF7}"/>
                  </a:ext>
                </a:extLst>
              </p14:cNvPr>
              <p14:cNvContentPartPr/>
              <p14:nvPr/>
            </p14:nvContentPartPr>
            <p14:xfrm>
              <a:off x="3911760" y="4930560"/>
              <a:ext cx="1371240" cy="11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CF45BD-C320-6346-8009-6976FBA5A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0160" y="4908960"/>
                <a:ext cx="141444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53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2" descr="Image result for server icon transparent">
            <a:extLst>
              <a:ext uri="{FF2B5EF4-FFF2-40B4-BE49-F238E27FC236}">
                <a16:creationId xmlns:a16="http://schemas.microsoft.com/office/drawing/2014/main" id="{A8BC3383-73BC-7043-873A-C8C51CD7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903"/>
            <a:ext cx="4259851" cy="520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460B9-9B61-DA4C-BAF9-67E1B25C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or vertical scalability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ED3EA-4E9F-D94B-91FA-3DAC57D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622E-6670-0A44-8F9A-8BEEDB14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E6DC-F866-4E40-BB94-867B1077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9790E2-6363-4342-A6AC-E2EA5BC6B7B1}"/>
              </a:ext>
            </a:extLst>
          </p:cNvPr>
          <p:cNvGrpSpPr/>
          <p:nvPr/>
        </p:nvGrpSpPr>
        <p:grpSpPr>
          <a:xfrm>
            <a:off x="1379210" y="1840847"/>
            <a:ext cx="1211590" cy="601990"/>
            <a:chOff x="1482725" y="1736072"/>
            <a:chExt cx="1211590" cy="601990"/>
          </a:xfrm>
        </p:grpSpPr>
        <p:pic>
          <p:nvPicPr>
            <p:cNvPr id="1030" name="Picture 6" descr="Image result for CPU core icon transparent">
              <a:extLst>
                <a:ext uri="{FF2B5EF4-FFF2-40B4-BE49-F238E27FC236}">
                  <a16:creationId xmlns:a16="http://schemas.microsoft.com/office/drawing/2014/main" id="{05D80A46-16A6-EE4F-B0F4-B7E5DF855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DRAM icon transparent">
              <a:extLst>
                <a:ext uri="{FF2B5EF4-FFF2-40B4-BE49-F238E27FC236}">
                  <a16:creationId xmlns:a16="http://schemas.microsoft.com/office/drawing/2014/main" id="{1F77963C-5BED-754F-980E-6EEC6BEDA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5FF42-350E-FA4E-9441-9340685FFBF9}"/>
              </a:ext>
            </a:extLst>
          </p:cNvPr>
          <p:cNvGrpSpPr/>
          <p:nvPr/>
        </p:nvGrpSpPr>
        <p:grpSpPr>
          <a:xfrm>
            <a:off x="1383015" y="2454101"/>
            <a:ext cx="1211590" cy="601990"/>
            <a:chOff x="1482725" y="1736072"/>
            <a:chExt cx="1211590" cy="601990"/>
          </a:xfrm>
        </p:grpSpPr>
        <p:pic>
          <p:nvPicPr>
            <p:cNvPr id="20" name="Picture 6" descr="Image result for CPU core icon transparent">
              <a:extLst>
                <a:ext uri="{FF2B5EF4-FFF2-40B4-BE49-F238E27FC236}">
                  <a16:creationId xmlns:a16="http://schemas.microsoft.com/office/drawing/2014/main" id="{0CBE4F16-4A66-AA49-98D1-E724E67D5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Image result for DRAM icon transparent">
              <a:extLst>
                <a:ext uri="{FF2B5EF4-FFF2-40B4-BE49-F238E27FC236}">
                  <a16:creationId xmlns:a16="http://schemas.microsoft.com/office/drawing/2014/main" id="{7C907B20-FB2E-2146-AAC8-163965514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426879-57F1-F848-9CD4-4E619E276C9F}"/>
              </a:ext>
            </a:extLst>
          </p:cNvPr>
          <p:cNvGrpSpPr/>
          <p:nvPr/>
        </p:nvGrpSpPr>
        <p:grpSpPr>
          <a:xfrm>
            <a:off x="1379210" y="3061788"/>
            <a:ext cx="1211590" cy="601990"/>
            <a:chOff x="1482725" y="1736072"/>
            <a:chExt cx="1211590" cy="601990"/>
          </a:xfrm>
        </p:grpSpPr>
        <p:pic>
          <p:nvPicPr>
            <p:cNvPr id="23" name="Picture 6" descr="Image result for CPU core icon transparent">
              <a:extLst>
                <a:ext uri="{FF2B5EF4-FFF2-40B4-BE49-F238E27FC236}">
                  <a16:creationId xmlns:a16="http://schemas.microsoft.com/office/drawing/2014/main" id="{F6642727-DA60-814C-8450-EA7E89B078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 descr="Image result for DRAM icon transparent">
              <a:extLst>
                <a:ext uri="{FF2B5EF4-FFF2-40B4-BE49-F238E27FC236}">
                  <a16:creationId xmlns:a16="http://schemas.microsoft.com/office/drawing/2014/main" id="{2E1F48C2-375A-2646-A28F-CDC23438F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1AB7BD-C7EE-0743-9246-C2756D870AFF}"/>
              </a:ext>
            </a:extLst>
          </p:cNvPr>
          <p:cNvGrpSpPr/>
          <p:nvPr/>
        </p:nvGrpSpPr>
        <p:grpSpPr>
          <a:xfrm>
            <a:off x="1383015" y="3672474"/>
            <a:ext cx="1211590" cy="601990"/>
            <a:chOff x="1482725" y="1736072"/>
            <a:chExt cx="1211590" cy="601990"/>
          </a:xfrm>
        </p:grpSpPr>
        <p:pic>
          <p:nvPicPr>
            <p:cNvPr id="26" name="Picture 6" descr="Image result for CPU core icon transparent">
              <a:extLst>
                <a:ext uri="{FF2B5EF4-FFF2-40B4-BE49-F238E27FC236}">
                  <a16:creationId xmlns:a16="http://schemas.microsoft.com/office/drawing/2014/main" id="{1D2B2E7E-1554-9A4F-8C82-D03866339A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Image result for DRAM icon transparent">
              <a:extLst>
                <a:ext uri="{FF2B5EF4-FFF2-40B4-BE49-F238E27FC236}">
                  <a16:creationId xmlns:a16="http://schemas.microsoft.com/office/drawing/2014/main" id="{4417ACEB-E632-B64D-86B9-D87BED036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009C8B-24E9-AE46-A302-094211DA396B}"/>
              </a:ext>
            </a:extLst>
          </p:cNvPr>
          <p:cNvGrpSpPr/>
          <p:nvPr/>
        </p:nvGrpSpPr>
        <p:grpSpPr>
          <a:xfrm>
            <a:off x="1383015" y="4307476"/>
            <a:ext cx="1211590" cy="601990"/>
            <a:chOff x="1482725" y="1736072"/>
            <a:chExt cx="1211590" cy="601990"/>
          </a:xfrm>
        </p:grpSpPr>
        <p:pic>
          <p:nvPicPr>
            <p:cNvPr id="29" name="Picture 6" descr="Image result for CPU core icon transparent">
              <a:extLst>
                <a:ext uri="{FF2B5EF4-FFF2-40B4-BE49-F238E27FC236}">
                  <a16:creationId xmlns:a16="http://schemas.microsoft.com/office/drawing/2014/main" id="{EA66E768-6E15-C84C-B838-DDF0408F8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Image result for DRAM icon transparent">
              <a:extLst>
                <a:ext uri="{FF2B5EF4-FFF2-40B4-BE49-F238E27FC236}">
                  <a16:creationId xmlns:a16="http://schemas.microsoft.com/office/drawing/2014/main" id="{D48AEA75-AB61-754F-A4CA-B113AA6966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D65D4A-07F9-BC40-B253-813686109ACB}"/>
              </a:ext>
            </a:extLst>
          </p:cNvPr>
          <p:cNvGrpSpPr/>
          <p:nvPr/>
        </p:nvGrpSpPr>
        <p:grpSpPr>
          <a:xfrm>
            <a:off x="1379210" y="4936321"/>
            <a:ext cx="1211590" cy="601990"/>
            <a:chOff x="1482725" y="1736072"/>
            <a:chExt cx="1211590" cy="601990"/>
          </a:xfrm>
        </p:grpSpPr>
        <p:pic>
          <p:nvPicPr>
            <p:cNvPr id="32" name="Picture 6" descr="Image result for CPU core icon transparent">
              <a:extLst>
                <a:ext uri="{FF2B5EF4-FFF2-40B4-BE49-F238E27FC236}">
                  <a16:creationId xmlns:a16="http://schemas.microsoft.com/office/drawing/2014/main" id="{165B77A9-A09D-2648-AA1A-2EF912385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 descr="Image result for DRAM icon transparent">
              <a:extLst>
                <a:ext uri="{FF2B5EF4-FFF2-40B4-BE49-F238E27FC236}">
                  <a16:creationId xmlns:a16="http://schemas.microsoft.com/office/drawing/2014/main" id="{D738E9B5-6DA3-C446-8F42-4DE259F770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325" y="1736072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12" descr="Image result for server icon transparent">
            <a:extLst>
              <a:ext uri="{FF2B5EF4-FFF2-40B4-BE49-F238E27FC236}">
                <a16:creationId xmlns:a16="http://schemas.microsoft.com/office/drawing/2014/main" id="{A8289190-9C5A-2440-BBC5-D64092ED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05" y="1894423"/>
            <a:ext cx="1762977" cy="23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Image result for server icon transparent">
            <a:extLst>
              <a:ext uri="{FF2B5EF4-FFF2-40B4-BE49-F238E27FC236}">
                <a16:creationId xmlns:a16="http://schemas.microsoft.com/office/drawing/2014/main" id="{18CFC340-B47A-2B4A-88FC-2FF1F913B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88" y="1894437"/>
            <a:ext cx="1762977" cy="23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Image result for server icon transparent">
            <a:extLst>
              <a:ext uri="{FF2B5EF4-FFF2-40B4-BE49-F238E27FC236}">
                <a16:creationId xmlns:a16="http://schemas.microsoft.com/office/drawing/2014/main" id="{AA253853-ABE9-1647-B966-869A29B6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71" y="1894423"/>
            <a:ext cx="1762977" cy="23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Image result for server icon transparent">
            <a:extLst>
              <a:ext uri="{FF2B5EF4-FFF2-40B4-BE49-F238E27FC236}">
                <a16:creationId xmlns:a16="http://schemas.microsoft.com/office/drawing/2014/main" id="{B8C0A5CF-2C2F-CF4E-968D-E5817D3E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254" y="1894409"/>
            <a:ext cx="1762977" cy="232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4445C8C3-1B1D-F140-B4AC-F4A97FC8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460" y="5617059"/>
            <a:ext cx="26180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dirty="0">
                <a:latin typeface="Helvetica" pitchFamily="2" charset="0"/>
              </a:rPr>
              <a:t>Horizontal scaling</a:t>
            </a:r>
          </a:p>
          <a:p>
            <a:pPr algn="ctr"/>
            <a:r>
              <a:rPr lang="en-US" altLang="en-US" sz="2400" dirty="0">
                <a:latin typeface="Helvetica" pitchFamily="2" charset="0"/>
              </a:rPr>
              <a:t>(Scaling-out)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AE9962-FBBA-B242-BC71-90F2AC4A5813}"/>
              </a:ext>
            </a:extLst>
          </p:cNvPr>
          <p:cNvGrpSpPr/>
          <p:nvPr/>
        </p:nvGrpSpPr>
        <p:grpSpPr>
          <a:xfrm>
            <a:off x="4391131" y="3070503"/>
            <a:ext cx="411709" cy="725652"/>
            <a:chOff x="1476377" y="1736072"/>
            <a:chExt cx="601990" cy="1017053"/>
          </a:xfrm>
        </p:grpSpPr>
        <p:pic>
          <p:nvPicPr>
            <p:cNvPr id="42" name="Picture 6" descr="Image result for CPU core icon transparent">
              <a:extLst>
                <a:ext uri="{FF2B5EF4-FFF2-40B4-BE49-F238E27FC236}">
                  <a16:creationId xmlns:a16="http://schemas.microsoft.com/office/drawing/2014/main" id="{B0B4C5EF-1F90-114F-87E9-1C268AEFD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8" descr="Image result for DRAM icon transparent">
              <a:extLst>
                <a:ext uri="{FF2B5EF4-FFF2-40B4-BE49-F238E27FC236}">
                  <a16:creationId xmlns:a16="http://schemas.microsoft.com/office/drawing/2014/main" id="{6F8327E7-02B8-8249-B1A1-E22A017A0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4110D0-A287-D14A-8E92-140A911E8098}"/>
              </a:ext>
            </a:extLst>
          </p:cNvPr>
          <p:cNvGrpSpPr/>
          <p:nvPr/>
        </p:nvGrpSpPr>
        <p:grpSpPr>
          <a:xfrm>
            <a:off x="4868480" y="3071315"/>
            <a:ext cx="411709" cy="725652"/>
            <a:chOff x="1476377" y="1736072"/>
            <a:chExt cx="601990" cy="1017053"/>
          </a:xfrm>
        </p:grpSpPr>
        <p:pic>
          <p:nvPicPr>
            <p:cNvPr id="45" name="Picture 6" descr="Image result for CPU core icon transparent">
              <a:extLst>
                <a:ext uri="{FF2B5EF4-FFF2-40B4-BE49-F238E27FC236}">
                  <a16:creationId xmlns:a16="http://schemas.microsoft.com/office/drawing/2014/main" id="{FE8B5192-575C-F948-99E4-A973DB270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 descr="Image result for DRAM icon transparent">
              <a:extLst>
                <a:ext uri="{FF2B5EF4-FFF2-40B4-BE49-F238E27FC236}">
                  <a16:creationId xmlns:a16="http://schemas.microsoft.com/office/drawing/2014/main" id="{4443D2AD-4C23-C649-A612-7D2FC28BA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3D9ABB8-783D-304B-915C-091FE90BD960}"/>
              </a:ext>
            </a:extLst>
          </p:cNvPr>
          <p:cNvGrpSpPr/>
          <p:nvPr/>
        </p:nvGrpSpPr>
        <p:grpSpPr>
          <a:xfrm>
            <a:off x="5536867" y="3072922"/>
            <a:ext cx="411709" cy="725652"/>
            <a:chOff x="1476377" y="1736072"/>
            <a:chExt cx="601990" cy="1017053"/>
          </a:xfrm>
        </p:grpSpPr>
        <p:pic>
          <p:nvPicPr>
            <p:cNvPr id="48" name="Picture 6" descr="Image result for CPU core icon transparent">
              <a:extLst>
                <a:ext uri="{FF2B5EF4-FFF2-40B4-BE49-F238E27FC236}">
                  <a16:creationId xmlns:a16="http://schemas.microsoft.com/office/drawing/2014/main" id="{70ACD280-95C1-0F4B-8ABF-069F3E720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 descr="Image result for DRAM icon transparent">
              <a:extLst>
                <a:ext uri="{FF2B5EF4-FFF2-40B4-BE49-F238E27FC236}">
                  <a16:creationId xmlns:a16="http://schemas.microsoft.com/office/drawing/2014/main" id="{5C7B0265-B0A7-0147-8512-81DE29B2F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D4FA305-9909-284E-8456-20FB1BD6B5BB}"/>
              </a:ext>
            </a:extLst>
          </p:cNvPr>
          <p:cNvGrpSpPr/>
          <p:nvPr/>
        </p:nvGrpSpPr>
        <p:grpSpPr>
          <a:xfrm>
            <a:off x="6014216" y="3073734"/>
            <a:ext cx="411709" cy="725652"/>
            <a:chOff x="1476377" y="1736072"/>
            <a:chExt cx="601990" cy="1017053"/>
          </a:xfrm>
        </p:grpSpPr>
        <p:pic>
          <p:nvPicPr>
            <p:cNvPr id="51" name="Picture 6" descr="Image result for CPU core icon transparent">
              <a:extLst>
                <a:ext uri="{FF2B5EF4-FFF2-40B4-BE49-F238E27FC236}">
                  <a16:creationId xmlns:a16="http://schemas.microsoft.com/office/drawing/2014/main" id="{A83A1217-E4DC-304E-A9C5-5495DB693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 descr="Image result for DRAM icon transparent">
              <a:extLst>
                <a:ext uri="{FF2B5EF4-FFF2-40B4-BE49-F238E27FC236}">
                  <a16:creationId xmlns:a16="http://schemas.microsoft.com/office/drawing/2014/main" id="{D6E3042F-3009-964F-A83C-66F1AB4C50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227448-BE55-2549-889E-53884A4F5410}"/>
              </a:ext>
            </a:extLst>
          </p:cNvPr>
          <p:cNvGrpSpPr/>
          <p:nvPr/>
        </p:nvGrpSpPr>
        <p:grpSpPr>
          <a:xfrm>
            <a:off x="6692270" y="3056091"/>
            <a:ext cx="411709" cy="725652"/>
            <a:chOff x="1476377" y="1736072"/>
            <a:chExt cx="601990" cy="1017053"/>
          </a:xfrm>
        </p:grpSpPr>
        <p:pic>
          <p:nvPicPr>
            <p:cNvPr id="54" name="Picture 6" descr="Image result for CPU core icon transparent">
              <a:extLst>
                <a:ext uri="{FF2B5EF4-FFF2-40B4-BE49-F238E27FC236}">
                  <a16:creationId xmlns:a16="http://schemas.microsoft.com/office/drawing/2014/main" id="{1EFCC280-230A-084A-A906-24675F7FEE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8" descr="Image result for DRAM icon transparent">
              <a:extLst>
                <a:ext uri="{FF2B5EF4-FFF2-40B4-BE49-F238E27FC236}">
                  <a16:creationId xmlns:a16="http://schemas.microsoft.com/office/drawing/2014/main" id="{10E0DF61-3E78-F346-A460-C5DB4DF29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9A9A54A-2093-654E-8748-C76C4ACC5646}"/>
              </a:ext>
            </a:extLst>
          </p:cNvPr>
          <p:cNvGrpSpPr/>
          <p:nvPr/>
        </p:nvGrpSpPr>
        <p:grpSpPr>
          <a:xfrm>
            <a:off x="7169619" y="3056903"/>
            <a:ext cx="411709" cy="725652"/>
            <a:chOff x="1476377" y="1736072"/>
            <a:chExt cx="601990" cy="1017053"/>
          </a:xfrm>
        </p:grpSpPr>
        <p:pic>
          <p:nvPicPr>
            <p:cNvPr id="57" name="Picture 6" descr="Image result for CPU core icon transparent">
              <a:extLst>
                <a:ext uri="{FF2B5EF4-FFF2-40B4-BE49-F238E27FC236}">
                  <a16:creationId xmlns:a16="http://schemas.microsoft.com/office/drawing/2014/main" id="{08B16B98-C766-0746-A324-DD9572D38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8" descr="Image result for DRAM icon transparent">
              <a:extLst>
                <a:ext uri="{FF2B5EF4-FFF2-40B4-BE49-F238E27FC236}">
                  <a16:creationId xmlns:a16="http://schemas.microsoft.com/office/drawing/2014/main" id="{473175A0-D89C-614D-AFA5-5DE32C8F0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68BDB2-319F-FD4D-9DAC-F4177853E0BC}"/>
              </a:ext>
            </a:extLst>
          </p:cNvPr>
          <p:cNvGrpSpPr/>
          <p:nvPr/>
        </p:nvGrpSpPr>
        <p:grpSpPr>
          <a:xfrm>
            <a:off x="7835708" y="3046268"/>
            <a:ext cx="411709" cy="725652"/>
            <a:chOff x="1476377" y="1736072"/>
            <a:chExt cx="601990" cy="1017053"/>
          </a:xfrm>
        </p:grpSpPr>
        <p:pic>
          <p:nvPicPr>
            <p:cNvPr id="60" name="Picture 6" descr="Image result for CPU core icon transparent">
              <a:extLst>
                <a:ext uri="{FF2B5EF4-FFF2-40B4-BE49-F238E27FC236}">
                  <a16:creationId xmlns:a16="http://schemas.microsoft.com/office/drawing/2014/main" id="{D2425307-F113-0A47-8521-BDD36B7061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 descr="Image result for DRAM icon transparent">
              <a:extLst>
                <a:ext uri="{FF2B5EF4-FFF2-40B4-BE49-F238E27FC236}">
                  <a16:creationId xmlns:a16="http://schemas.microsoft.com/office/drawing/2014/main" id="{ADCB6EA9-3CB1-F147-A943-98AA1C091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4D59D2-6E6B-3340-A1C6-F79B23E67857}"/>
              </a:ext>
            </a:extLst>
          </p:cNvPr>
          <p:cNvGrpSpPr/>
          <p:nvPr/>
        </p:nvGrpSpPr>
        <p:grpSpPr>
          <a:xfrm>
            <a:off x="8313057" y="3047080"/>
            <a:ext cx="411709" cy="725652"/>
            <a:chOff x="1476377" y="1736072"/>
            <a:chExt cx="601990" cy="1017053"/>
          </a:xfrm>
        </p:grpSpPr>
        <p:pic>
          <p:nvPicPr>
            <p:cNvPr id="63" name="Picture 6" descr="Image result for CPU core icon transparent">
              <a:extLst>
                <a:ext uri="{FF2B5EF4-FFF2-40B4-BE49-F238E27FC236}">
                  <a16:creationId xmlns:a16="http://schemas.microsoft.com/office/drawing/2014/main" id="{D9B6ED77-E8B7-6B42-9C0B-6220B0D5A1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2725" y="1736072"/>
              <a:ext cx="574675" cy="57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Image result for DRAM icon transparent">
              <a:extLst>
                <a:ext uri="{FF2B5EF4-FFF2-40B4-BE49-F238E27FC236}">
                  <a16:creationId xmlns:a16="http://schemas.microsoft.com/office/drawing/2014/main" id="{32DAAB8C-A1CC-0445-BFF0-B6A8FC8A71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377" y="2151135"/>
              <a:ext cx="601990" cy="601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TextBox 1">
            <a:extLst>
              <a:ext uri="{FF2B5EF4-FFF2-40B4-BE49-F238E27FC236}">
                <a16:creationId xmlns:a16="http://schemas.microsoft.com/office/drawing/2014/main" id="{894752A1-6293-BE49-A686-99A30550C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82" y="5617059"/>
            <a:ext cx="22404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dirty="0">
                <a:latin typeface="Helvetica" pitchFamily="2" charset="0"/>
              </a:rPr>
              <a:t>Vertical scaling</a:t>
            </a:r>
          </a:p>
          <a:p>
            <a:pPr algn="ctr"/>
            <a:r>
              <a:rPr lang="en-US" altLang="en-US" sz="2400" dirty="0">
                <a:latin typeface="Helvetica" pitchFamily="2" charset="0"/>
              </a:rPr>
              <a:t>(Scaling-up)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B424D6A-F87B-8B4E-AC2E-13CB164EC25A}"/>
                  </a:ext>
                </a:extLst>
              </p14:cNvPr>
              <p14:cNvContentPartPr/>
              <p14:nvPr/>
            </p14:nvContentPartPr>
            <p14:xfrm>
              <a:off x="4495320" y="4431240"/>
              <a:ext cx="3703320" cy="27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B424D6A-F87B-8B4E-AC2E-13CB164EC2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79120" y="4415040"/>
                <a:ext cx="373572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908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side Amazon’s Cloud Computing Infrastructure">
            <a:extLst>
              <a:ext uri="{FF2B5EF4-FFF2-40B4-BE49-F238E27FC236}">
                <a16:creationId xmlns:a16="http://schemas.microsoft.com/office/drawing/2014/main" id="{72C249E7-DC0E-7C46-88E7-14CC7E2B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5E142-7F6C-4A47-95B6-B396C16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does Amazon use Dynamo?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8E6C-C4BC-FE4F-A7C5-DD9B831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Shopping cart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Session info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Maybe “recently visited products” </a:t>
            </a:r>
            <a:r>
              <a:rPr lang="en-US" i="1" dirty="0">
                <a:solidFill>
                  <a:schemeClr val="bg1"/>
                </a:solidFill>
              </a:rPr>
              <a:t>etc.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Product list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Mostly read-only, replication for high read throughput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06E7-2614-D34F-A9D1-88C7908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8EF1-B456-8E45-A618-0CA308B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456-D2CC-D64F-94F6-1701204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1434F9-15DC-8E41-AA08-209A019DEB95}"/>
              </a:ext>
            </a:extLst>
          </p:cNvPr>
          <p:cNvSpPr txBox="1"/>
          <p:nvPr/>
        </p:nvSpPr>
        <p:spPr>
          <a:xfrm>
            <a:off x="889622" y="5310260"/>
            <a:ext cx="7364756" cy="430887"/>
          </a:xfrm>
          <a:prstGeom prst="rect">
            <a:avLst/>
          </a:prstGeom>
          <a:solidFill>
            <a:srgbClr val="FFDAE0"/>
          </a:solidFill>
          <a:ln w="285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latin typeface="Helvetica" pitchFamily="2" charset="0"/>
                <a:cs typeface="Arial" panose="020B0604020202020204" pitchFamily="34" charset="0"/>
              </a:rPr>
              <a:t>Each instance contains </a:t>
            </a:r>
            <a:r>
              <a:rPr lang="en-US" sz="2200" b="1" dirty="0">
                <a:latin typeface="Helvetica" pitchFamily="2" charset="0"/>
                <a:cs typeface="Arial" panose="020B0604020202020204" pitchFamily="34" charset="0"/>
              </a:rPr>
              <a:t>a few hundred </a:t>
            </a:r>
            <a:r>
              <a:rPr lang="en-US" sz="2200" dirty="0">
                <a:latin typeface="Helvetica" pitchFamily="2" charset="0"/>
                <a:cs typeface="Arial" panose="020B0604020202020204" pitchFamily="34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153046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nside Amazon’s Cloud Computing Infrastructure">
            <a:extLst>
              <a:ext uri="{FF2B5EF4-FFF2-40B4-BE49-F238E27FC236}">
                <a16:creationId xmlns:a16="http://schemas.microsoft.com/office/drawing/2014/main" id="{72C249E7-DC0E-7C46-88E7-14CC7E2B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5E142-7F6C-4A47-95B6-B396C168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Dynamo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8E6C-C4BC-FE4F-A7C5-DD9B8316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Highly available writes </a:t>
            </a:r>
            <a:r>
              <a:rPr lang="en-US" dirty="0">
                <a:solidFill>
                  <a:schemeClr val="bg1"/>
                </a:solidFill>
              </a:rPr>
              <a:t>despite failures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Despite disks failing, network routes flapping, “data centers destroyed by tornadoes”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Always respond quickly, even during failures </a:t>
            </a:r>
            <a:r>
              <a:rPr lang="en-US" altLang="en-US" dirty="0">
                <a:solidFill>
                  <a:schemeClr val="bg1"/>
                </a:solidFill>
                <a:sym typeface="Wingdings"/>
              </a:rPr>
              <a:t> replication</a:t>
            </a:r>
          </a:p>
          <a:p>
            <a:pPr lvl="1"/>
            <a:endParaRPr lang="en-US" alt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Low request-response latency: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focus on </a:t>
            </a:r>
            <a:r>
              <a:rPr lang="en-US" b="1" dirty="0">
                <a:solidFill>
                  <a:schemeClr val="bg1"/>
                </a:solidFill>
              </a:rPr>
              <a:t>99.9%</a:t>
            </a:r>
            <a:r>
              <a:rPr lang="en-US" dirty="0">
                <a:solidFill>
                  <a:schemeClr val="bg1"/>
                </a:solidFill>
              </a:rPr>
              <a:t> SLA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Incrementally scalable </a:t>
            </a:r>
            <a:r>
              <a:rPr lang="en-US" dirty="0">
                <a:solidFill>
                  <a:schemeClr val="bg1"/>
                </a:solidFill>
              </a:rPr>
              <a:t>as servers grow to workload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Adding “nodes” should be seamless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chemeClr val="bg1"/>
                </a:solidFill>
              </a:rPr>
              <a:t>Comprehensible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accent2"/>
                </a:solidFill>
              </a:rPr>
              <a:t>conflict resolution</a:t>
            </a:r>
          </a:p>
          <a:p>
            <a:pPr lvl="1"/>
            <a:r>
              <a:rPr lang="en-US" altLang="en-US" dirty="0">
                <a:solidFill>
                  <a:schemeClr val="bg1"/>
                </a:solidFill>
              </a:rPr>
              <a:t>High availability in above sense implies conflicts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B06E7-2614-D34F-A9D1-88C79080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8EF1-B456-8E45-A618-0CA308BF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A456-D2CC-D64F-94F6-17012040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02C231-795D-5840-8FE4-01883C5FE3DC}"/>
                  </a:ext>
                </a:extLst>
              </p14:cNvPr>
              <p14:cNvContentPartPr/>
              <p14:nvPr/>
            </p14:nvContentPartPr>
            <p14:xfrm>
              <a:off x="838440" y="1910520"/>
              <a:ext cx="8208720" cy="3865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02C231-795D-5840-8FE4-01883C5FE3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240" y="1894320"/>
                <a:ext cx="8241120" cy="390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106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5129-0D7F-9A4D-887A-0687D845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CC9B-2A19-4249-83B4-639A33FE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is data </a:t>
            </a:r>
            <a:r>
              <a:rPr lang="en-US" altLang="en-US" b="1" dirty="0">
                <a:solidFill>
                  <a:srgbClr val="0070C0"/>
                </a:solidFill>
              </a:rPr>
              <a:t>placed and replicated?</a:t>
            </a:r>
          </a:p>
          <a:p>
            <a:endParaRPr lang="en-US" altLang="en-US" b="1" dirty="0"/>
          </a:p>
          <a:p>
            <a:r>
              <a:rPr lang="en-US" altLang="en-US" dirty="0"/>
              <a:t>How are </a:t>
            </a:r>
            <a:r>
              <a:rPr lang="en-US" altLang="en-US" b="1" dirty="0">
                <a:solidFill>
                  <a:srgbClr val="0070C0"/>
                </a:solidFill>
              </a:rPr>
              <a:t>requests routed and handled </a:t>
            </a:r>
            <a:r>
              <a:rPr lang="en-US" altLang="en-US" dirty="0"/>
              <a:t>in a replicated system?</a:t>
            </a:r>
          </a:p>
          <a:p>
            <a:endParaRPr lang="en-US" altLang="en-US" dirty="0"/>
          </a:p>
          <a:p>
            <a:r>
              <a:rPr lang="en-US" altLang="en-US" dirty="0"/>
              <a:t>How to cope with temporary and permanent </a:t>
            </a:r>
            <a:r>
              <a:rPr lang="en-US" altLang="en-US" b="1" dirty="0">
                <a:solidFill>
                  <a:srgbClr val="C00000"/>
                </a:solidFill>
              </a:rPr>
              <a:t>node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failures?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DC3A-3B6F-3945-BBCC-19F1120F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E771-05F5-4146-9593-190C5D57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AF49-FF6A-C44C-BE70-000E5F21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39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209D-9503-F04D-925A-48A99806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Dynamo’s system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138CF-3C9E-F246-A027-C28277B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interface is a key-value store</a:t>
            </a:r>
            <a:endParaRPr lang="en-US" altLang="en-US" dirty="0">
              <a:sym typeface="Wingdings" charset="2"/>
            </a:endParaRPr>
          </a:p>
          <a:p>
            <a:pPr lvl="1"/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charset="2"/>
              </a:rPr>
              <a:t>get(k)</a:t>
            </a:r>
            <a:r>
              <a:rPr lang="en-US" altLang="en-US" dirty="0">
                <a:sym typeface="Wingdings" charset="2"/>
              </a:rPr>
              <a:t> and </a:t>
            </a:r>
            <a:r>
              <a:rPr lang="en-US" alt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charset="2"/>
              </a:rPr>
              <a:t>put(k, v)</a:t>
            </a:r>
          </a:p>
          <a:p>
            <a:pPr lvl="1"/>
            <a:r>
              <a:rPr lang="en-US" dirty="0"/>
              <a:t>Keys and values opaque to Dynamo</a:t>
            </a:r>
          </a:p>
          <a:p>
            <a:endParaRPr lang="en-US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get(key)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 value,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context</a:t>
            </a:r>
          </a:p>
          <a:p>
            <a:pPr lvl="1"/>
            <a:r>
              <a:rPr lang="en-US" dirty="0">
                <a:sym typeface="Wingdings"/>
              </a:rPr>
              <a:t>Returns one value or multiple conflicting values</a:t>
            </a:r>
          </a:p>
          <a:p>
            <a:pPr lvl="1"/>
            <a:r>
              <a:rPr lang="en-US" dirty="0">
                <a:sym typeface="Wingdings"/>
              </a:rPr>
              <a:t>Context describes version(s) of value(s)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put(key,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context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/>
              </a:rPr>
              <a:t>, value)  “OK”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sym typeface="Wingdings"/>
              </a:rPr>
              <a:t>Context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indicates </a:t>
            </a:r>
            <a:r>
              <a:rPr lang="en-US" b="1" dirty="0">
                <a:sym typeface="Wingdings"/>
              </a:rPr>
              <a:t>which versions </a:t>
            </a:r>
            <a:r>
              <a:rPr lang="en-US" dirty="0">
                <a:sym typeface="Wingdings"/>
              </a:rPr>
              <a:t>this version supersedes or merges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E009-787C-5443-A7D0-373B3E34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3552-8681-3C46-B506-39CE265C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6F44-FA8E-E24A-A7AB-8778ACC9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CFF0CB-E30A-214E-B236-275710D3A764}"/>
                  </a:ext>
                </a:extLst>
              </p14:cNvPr>
              <p14:cNvContentPartPr/>
              <p14:nvPr/>
            </p14:nvContentPartPr>
            <p14:xfrm>
              <a:off x="433800" y="3251520"/>
              <a:ext cx="6682680" cy="301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CFF0CB-E30A-214E-B236-275710D3A7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600" y="3229920"/>
                <a:ext cx="6715080" cy="30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860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FB8F-07F8-3E47-9F56-E6137E27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Dynamo’s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27AD-7286-6B43-97C8-3B3C8838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31250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replicated data on nodes with </a:t>
            </a:r>
            <a:r>
              <a:rPr lang="en-US" b="1" dirty="0">
                <a:solidFill>
                  <a:srgbClr val="0070C0"/>
                </a:solidFill>
              </a:rPr>
              <a:t>consistent hashing</a:t>
            </a:r>
          </a:p>
          <a:p>
            <a:endParaRPr lang="en-US" dirty="0"/>
          </a:p>
          <a:p>
            <a:r>
              <a:rPr lang="en-US" dirty="0"/>
              <a:t>Maintain consistency of replicated data with </a:t>
            </a:r>
            <a:r>
              <a:rPr lang="en-US" b="1" dirty="0">
                <a:solidFill>
                  <a:srgbClr val="0070C0"/>
                </a:solidFill>
              </a:rPr>
              <a:t>vector clocks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Eventual consistency </a:t>
            </a:r>
            <a:r>
              <a:rPr lang="en-US" dirty="0"/>
              <a:t>for replicated data: prioritize success and low latency of writes over reads</a:t>
            </a:r>
          </a:p>
          <a:p>
            <a:pPr lvl="2"/>
            <a:r>
              <a:rPr lang="en-US" dirty="0"/>
              <a:t>And availability over consistency (unlike DBs)</a:t>
            </a:r>
          </a:p>
          <a:p>
            <a:endParaRPr lang="en-US" dirty="0"/>
          </a:p>
          <a:p>
            <a:r>
              <a:rPr lang="en-US" dirty="0"/>
              <a:t>Efficiently </a:t>
            </a:r>
            <a:r>
              <a:rPr lang="en-US" b="1" dirty="0">
                <a:solidFill>
                  <a:srgbClr val="0070C0"/>
                </a:solidFill>
              </a:rPr>
              <a:t>synchronize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replicas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using </a:t>
            </a:r>
            <a:r>
              <a:rPr lang="en-US" b="1" dirty="0">
                <a:solidFill>
                  <a:srgbClr val="0070C0"/>
                </a:solidFill>
              </a:rPr>
              <a:t>Merkle trees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BA8A-E3E5-5741-96B8-92FCBD7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8067-ACE2-5748-B77E-F7EEC6CE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6025-CD03-E941-A057-F05AFD6B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0CA428-2E11-324F-9B7F-B8FD842EA11D}"/>
                  </a:ext>
                </a:extLst>
              </p14:cNvPr>
              <p14:cNvContentPartPr/>
              <p14:nvPr/>
            </p14:nvContentPartPr>
            <p14:xfrm>
              <a:off x="965520" y="2778840"/>
              <a:ext cx="6543000" cy="2142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0CA428-2E11-324F-9B7F-B8FD842EA1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3920" y="2757240"/>
                <a:ext cx="6586200" cy="21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5135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FB8F-07F8-3E47-9F56-E6137E27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Dynamo’s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27AD-7286-6B43-97C8-3B3C88386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31250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Place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replicated data on nodes with </a:t>
            </a:r>
            <a:r>
              <a:rPr lang="en-US" b="1" dirty="0">
                <a:solidFill>
                  <a:srgbClr val="0070C0"/>
                </a:solidFill>
              </a:rPr>
              <a:t>consistent hashing</a:t>
            </a:r>
          </a:p>
          <a:p>
            <a:endParaRPr lang="en-US" dirty="0"/>
          </a:p>
          <a:p>
            <a:r>
              <a:rPr lang="en-US" dirty="0"/>
              <a:t>Maintain consistency of replicated data with </a:t>
            </a:r>
            <a:r>
              <a:rPr lang="en-US" b="1" dirty="0">
                <a:solidFill>
                  <a:srgbClr val="0070C0"/>
                </a:solidFill>
              </a:rPr>
              <a:t>vector clocks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Eventual consistency </a:t>
            </a:r>
            <a:r>
              <a:rPr lang="en-US" dirty="0"/>
              <a:t>for replicated data: prioritize success and low latency of writes over reads</a:t>
            </a:r>
          </a:p>
          <a:p>
            <a:pPr lvl="2"/>
            <a:r>
              <a:rPr lang="en-US" dirty="0"/>
              <a:t>And availability over consistency (unlike DBs)</a:t>
            </a:r>
          </a:p>
          <a:p>
            <a:endParaRPr lang="en-US" dirty="0"/>
          </a:p>
          <a:p>
            <a:r>
              <a:rPr lang="en-US" dirty="0"/>
              <a:t>Efficiently </a:t>
            </a:r>
            <a:r>
              <a:rPr lang="en-US" b="1" dirty="0">
                <a:solidFill>
                  <a:srgbClr val="0070C0"/>
                </a:solidFill>
              </a:rPr>
              <a:t>synchronize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replicas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using </a:t>
            </a:r>
            <a:r>
              <a:rPr lang="en-US" b="1" dirty="0">
                <a:solidFill>
                  <a:srgbClr val="0070C0"/>
                </a:solidFill>
              </a:rPr>
              <a:t>Merkle trees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BA8A-E3E5-5741-96B8-92FCBD78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8067-ACE2-5748-B77E-F7EEC6CE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6025-CD03-E941-A057-F05AFD6B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FC8D1-2DFB-0043-834F-F01AF5E522EF}"/>
              </a:ext>
            </a:extLst>
          </p:cNvPr>
          <p:cNvSpPr txBox="1"/>
          <p:nvPr/>
        </p:nvSpPr>
        <p:spPr>
          <a:xfrm>
            <a:off x="628650" y="5200467"/>
            <a:ext cx="7886700" cy="892552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38100">
            <a:solidFill>
              <a:sysClr val="windowText" lastClr="0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prstClr val="black"/>
                </a:solidFill>
                <a:latin typeface="Helvetica" pitchFamily="2" charset="0"/>
              </a:rPr>
              <a:t>Key tradeoffs: </a:t>
            </a:r>
            <a:r>
              <a:rPr lang="en-US" sz="2600" dirty="0">
                <a:solidFill>
                  <a:prstClr val="black"/>
                </a:solidFill>
                <a:latin typeface="Helvetica" pitchFamily="2" charset="0"/>
              </a:rPr>
              <a:t>Response time vs. consistency vs. durability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F3A9B0-7663-4F47-9A83-557E8F07101C}"/>
                  </a:ext>
                </a:extLst>
              </p14:cNvPr>
              <p14:cNvContentPartPr/>
              <p14:nvPr/>
            </p14:nvContentPartPr>
            <p14:xfrm>
              <a:off x="4984200" y="3288240"/>
              <a:ext cx="84240" cy="415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F3A9B0-7663-4F47-9A83-557E8F071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000" y="3272040"/>
                <a:ext cx="116640" cy="4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326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2659-013B-5E4B-8EC1-AC978B40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D05DE-24C0-6D40-9044-620B46AF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C0ED7-916E-BD4A-91E7-59FDBE1C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7FEC-019D-7B44-85C2-529B61F2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26E058BC-2E2F-9842-9B47-C2F84739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691" y="1306017"/>
            <a:ext cx="5680364" cy="445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CFA32C-9EC2-284F-A826-05D3E915B19F}"/>
              </a:ext>
            </a:extLst>
          </p:cNvPr>
          <p:cNvSpPr txBox="1"/>
          <p:nvPr/>
        </p:nvSpPr>
        <p:spPr>
          <a:xfrm>
            <a:off x="4635590" y="1142224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13B50-856B-5D42-8C94-C329A1B7B285}"/>
              </a:ext>
            </a:extLst>
          </p:cNvPr>
          <p:cNvSpPr/>
          <p:nvPr/>
        </p:nvSpPr>
        <p:spPr>
          <a:xfrm>
            <a:off x="5230237" y="1603889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B3A6E-0645-5447-A406-BEAD6028133D}"/>
              </a:ext>
            </a:extLst>
          </p:cNvPr>
          <p:cNvSpPr txBox="1"/>
          <p:nvPr/>
        </p:nvSpPr>
        <p:spPr>
          <a:xfrm>
            <a:off x="5578550" y="2571245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Helvetica" pitchFamily="2" charset="0"/>
                <a:ea typeface="Times New Roman" charset="0"/>
                <a:cs typeface="Times New Roman" charset="0"/>
              </a:rPr>
              <a:t>Coordinator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Times New Roman" charset="0"/>
                <a:cs typeface="Times New Roman" charset="0"/>
              </a:rPr>
              <a:t> </a:t>
            </a:r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1D9E0-EC27-704D-8731-F504C8E725AE}"/>
              </a:ext>
            </a:extLst>
          </p:cNvPr>
          <p:cNvSpPr txBox="1"/>
          <p:nvPr/>
        </p:nvSpPr>
        <p:spPr>
          <a:xfrm>
            <a:off x="488991" y="5696862"/>
            <a:ext cx="8166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Each data item is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  <a:ea typeface="Times New Roman" charset="0"/>
                <a:cs typeface="Times New Roman" charset="0"/>
              </a:rPr>
              <a:t>replicated</a:t>
            </a:r>
            <a:r>
              <a:rPr lang="en-US" sz="2400" b="0" dirty="0">
                <a:solidFill>
                  <a:schemeClr val="accent6">
                    <a:lumMod val="75000"/>
                  </a:schemeClr>
                </a:solidFill>
                <a:latin typeface="Helvetica" pitchFamily="2" charset="0"/>
                <a:ea typeface="Times New Roman" charset="0"/>
                <a:cs typeface="Times New Roman" charset="0"/>
              </a:rPr>
              <a:t> </a:t>
            </a:r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at </a:t>
            </a:r>
            <a:r>
              <a:rPr lang="en-US" sz="2400" i="1" dirty="0">
                <a:latin typeface="Helvetica" pitchFamily="2" charset="0"/>
                <a:ea typeface="Times New Roman" charset="0"/>
                <a:cs typeface="Times New Roman" charset="0"/>
              </a:rPr>
              <a:t>N</a:t>
            </a:r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 virtual nodes (e.g., </a:t>
            </a:r>
            <a:r>
              <a:rPr lang="en-US" sz="2400" b="0" i="1" dirty="0">
                <a:latin typeface="Helvetica" pitchFamily="2" charset="0"/>
                <a:ea typeface="Times New Roman" charset="0"/>
                <a:cs typeface="Times New Roman" charset="0"/>
              </a:rPr>
              <a:t>N</a:t>
            </a:r>
            <a:r>
              <a:rPr lang="en-US" sz="2400" b="0" dirty="0">
                <a:latin typeface="Helvetica" pitchFamily="2" charset="0"/>
                <a:ea typeface="Times New Roman" charset="0"/>
                <a:cs typeface="Times New Roman" charset="0"/>
              </a:rPr>
              <a:t> = 3)</a:t>
            </a:r>
            <a:endParaRPr lang="en-US" sz="2400" dirty="0"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C6844DF-7AAE-B44E-BD00-C27497C30AEF}"/>
              </a:ext>
            </a:extLst>
          </p:cNvPr>
          <p:cNvSpPr/>
          <p:nvPr/>
        </p:nvSpPr>
        <p:spPr>
          <a:xfrm>
            <a:off x="5871411" y="1163595"/>
            <a:ext cx="2379115" cy="775036"/>
          </a:xfrm>
          <a:prstGeom prst="wedgeRoundRectCallout">
            <a:avLst>
              <a:gd name="adj1" fmla="val -63724"/>
              <a:gd name="adj2" fmla="val 155061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put(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K</a:t>
            </a:r>
            <a:r>
              <a:rPr lang="en-US" sz="1600" b="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,</a:t>
            </a:r>
            <a:r>
              <a:rPr lang="is-IS" sz="1600" b="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…), get(</a:t>
            </a:r>
            <a:r>
              <a:rPr lang="is-I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K</a:t>
            </a:r>
            <a:r>
              <a:rPr lang="is-IS" sz="1600" b="0" dirty="0">
                <a:solidFill>
                  <a:schemeClr val="tx1"/>
                </a:solidFill>
                <a:latin typeface="Consolas" panose="020B0609020204030204" pitchFamily="49" charset="0"/>
                <a:ea typeface="Times New Roman" charset="0"/>
                <a:cs typeface="Consolas" panose="020B0609020204030204" pitchFamily="49" charset="0"/>
              </a:rPr>
              <a:t>)</a:t>
            </a:r>
            <a:r>
              <a:rPr lang="is-IS" sz="1600" b="0" dirty="0">
                <a:solidFill>
                  <a:schemeClr val="tx1"/>
                </a:solidFill>
                <a:latin typeface="Helvetica" pitchFamily="2" charset="0"/>
                <a:ea typeface="Times New Roman" charset="0"/>
                <a:cs typeface="Times New Roman" charset="0"/>
              </a:rPr>
              <a:t> </a:t>
            </a:r>
            <a:r>
              <a:rPr lang="is-IS" sz="1800" b="0" dirty="0">
                <a:solidFill>
                  <a:schemeClr val="tx1"/>
                </a:solidFill>
                <a:latin typeface="Helvetica" pitchFamily="2" charset="0"/>
                <a:ea typeface="Times New Roman" charset="0"/>
                <a:cs typeface="Times New Roman" charset="0"/>
              </a:rPr>
              <a:t>requests go to me</a:t>
            </a:r>
            <a:endParaRPr lang="en-US" sz="1600" b="0" dirty="0">
              <a:solidFill>
                <a:schemeClr val="tx1"/>
              </a:solidFill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54EA70-89BF-E742-A7D1-BAA7DEF4BBDC}"/>
                  </a:ext>
                </a:extLst>
              </p14:cNvPr>
              <p14:cNvContentPartPr/>
              <p14:nvPr/>
            </p14:nvContentPartPr>
            <p14:xfrm>
              <a:off x="3365280" y="1133280"/>
              <a:ext cx="5031720" cy="511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54EA70-89BF-E742-A7D1-BAA7DEF4BB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3680" y="1117080"/>
                <a:ext cx="5074920" cy="51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466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62E-6141-1145-8073-2E816C4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FA-9686-E949-96F9-93EF644C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887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key-value pair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key’s </a:t>
            </a:r>
            <a:r>
              <a:rPr lang="en-US" i="1" dirty="0"/>
              <a:t>N</a:t>
            </a:r>
            <a:r>
              <a:rPr lang="en-US" dirty="0"/>
              <a:t> successors (</a:t>
            </a:r>
            <a:r>
              <a:rPr lang="en-US" b="1" i="1" dirty="0">
                <a:solidFill>
                  <a:srgbClr val="C00000"/>
                </a:solidFill>
              </a:rPr>
              <a:t>preference list</a:t>
            </a:r>
            <a:r>
              <a:rPr lang="en-US" dirty="0"/>
              <a:t>)</a:t>
            </a:r>
          </a:p>
          <a:p>
            <a:pPr lvl="1"/>
            <a:r>
              <a:rPr lang="en-US" sz="2800" b="1" dirty="0"/>
              <a:t>Coordinator receives a put </a:t>
            </a:r>
            <a:r>
              <a:rPr lang="en-US" sz="2800" dirty="0"/>
              <a:t>for some key</a:t>
            </a:r>
          </a:p>
          <a:p>
            <a:pPr lvl="1"/>
            <a:r>
              <a:rPr lang="en-US" sz="2800" dirty="0"/>
              <a:t>Coordinator then </a:t>
            </a:r>
            <a:r>
              <a:rPr lang="en-US" sz="2800" b="1" dirty="0">
                <a:solidFill>
                  <a:srgbClr val="0070C0"/>
                </a:solidFill>
              </a:rPr>
              <a:t>replicates data onto nodes </a:t>
            </a:r>
            <a:r>
              <a:rPr lang="en-US" sz="2800" dirty="0"/>
              <a:t>in the key’s </a:t>
            </a:r>
            <a:r>
              <a:rPr lang="en-US" sz="2800" b="1" dirty="0"/>
              <a:t>preference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197C-898E-0D4C-A52B-1C34229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6365-16F5-104D-86D7-0EBB726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3A02-EA7D-A344-BFCB-CF11379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DE62C2-9EF9-6941-9FB5-427BFD9917B9}"/>
                  </a:ext>
                </a:extLst>
              </p14:cNvPr>
              <p14:cNvContentPartPr/>
              <p14:nvPr/>
            </p14:nvContentPartPr>
            <p14:xfrm>
              <a:off x="4457880" y="1997640"/>
              <a:ext cx="2273040" cy="8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DE62C2-9EF9-6941-9FB5-427BFD9917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1680" y="1981440"/>
                <a:ext cx="230544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451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62E-6141-1145-8073-2E816C4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FA-9686-E949-96F9-93EF644C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2"/>
            <a:ext cx="7886700" cy="31873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key-value pair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key’s </a:t>
            </a:r>
            <a:r>
              <a:rPr lang="en-US" i="1" dirty="0"/>
              <a:t>N</a:t>
            </a:r>
            <a:r>
              <a:rPr lang="en-US" dirty="0"/>
              <a:t> successors (</a:t>
            </a:r>
            <a:r>
              <a:rPr lang="en-US" b="1" i="1" dirty="0">
                <a:solidFill>
                  <a:srgbClr val="C00000"/>
                </a:solidFill>
              </a:rPr>
              <a:t>preference list</a:t>
            </a:r>
            <a:r>
              <a:rPr lang="en-US" dirty="0"/>
              <a:t>)</a:t>
            </a:r>
          </a:p>
          <a:p>
            <a:pPr lvl="1"/>
            <a:r>
              <a:rPr lang="en-US" sz="2800" b="1" dirty="0"/>
              <a:t>Coordinator receives a put </a:t>
            </a:r>
            <a:r>
              <a:rPr lang="en-US" sz="2800" dirty="0"/>
              <a:t>for some key</a:t>
            </a:r>
          </a:p>
          <a:p>
            <a:pPr lvl="1"/>
            <a:r>
              <a:rPr lang="en-US" sz="2800" dirty="0"/>
              <a:t>Coordinator then </a:t>
            </a:r>
            <a:r>
              <a:rPr lang="en-US" sz="2800" b="1" dirty="0">
                <a:solidFill>
                  <a:srgbClr val="0070C0"/>
                </a:solidFill>
              </a:rPr>
              <a:t>replicates data onto nodes </a:t>
            </a:r>
            <a:r>
              <a:rPr lang="en-US" sz="2800" dirty="0"/>
              <a:t>in the key’s </a:t>
            </a:r>
            <a:r>
              <a:rPr lang="en-US" sz="2800" b="1" dirty="0"/>
              <a:t>preference list</a:t>
            </a:r>
          </a:p>
          <a:p>
            <a:endParaRPr lang="en-US" dirty="0"/>
          </a:p>
          <a:p>
            <a:r>
              <a:rPr lang="en-US" dirty="0"/>
              <a:t>Writes to more than just </a:t>
            </a:r>
            <a:r>
              <a:rPr lang="en-US" i="1" dirty="0"/>
              <a:t>N</a:t>
            </a:r>
            <a:r>
              <a:rPr lang="en-US" dirty="0"/>
              <a:t> successors in case of failure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197C-898E-0D4C-A52B-1C34229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6365-16F5-104D-86D7-0EBB726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3A02-EA7D-A344-BFCB-CF11379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03208D-8A8F-8948-BA4E-02081F5128FF}"/>
                  </a:ext>
                </a:extLst>
              </p14:cNvPr>
              <p14:cNvContentPartPr/>
              <p14:nvPr/>
            </p14:nvContentPartPr>
            <p14:xfrm>
              <a:off x="961920" y="4210200"/>
              <a:ext cx="6750000" cy="41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03208D-8A8F-8948-BA4E-02081F5128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320" y="4188600"/>
                <a:ext cx="6793200" cy="4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8317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562E-6141-1145-8073-2E816C4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0FA-9686-E949-96F9-93EF644C7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key-value pair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key’s </a:t>
            </a:r>
            <a:r>
              <a:rPr lang="en-US" i="1" dirty="0"/>
              <a:t>N</a:t>
            </a:r>
            <a:r>
              <a:rPr lang="en-US" dirty="0"/>
              <a:t> successors (</a:t>
            </a:r>
            <a:r>
              <a:rPr lang="en-US" b="1" i="1" dirty="0">
                <a:solidFill>
                  <a:srgbClr val="C00000"/>
                </a:solidFill>
              </a:rPr>
              <a:t>preference list</a:t>
            </a:r>
            <a:r>
              <a:rPr lang="en-US" dirty="0"/>
              <a:t>)</a:t>
            </a:r>
          </a:p>
          <a:p>
            <a:pPr lvl="1"/>
            <a:r>
              <a:rPr lang="en-US" sz="2800" b="1" dirty="0"/>
              <a:t>Coordinator receives a put </a:t>
            </a:r>
            <a:r>
              <a:rPr lang="en-US" sz="2800" dirty="0"/>
              <a:t>for some key</a:t>
            </a:r>
          </a:p>
          <a:p>
            <a:pPr lvl="1"/>
            <a:r>
              <a:rPr lang="en-US" sz="2800" dirty="0"/>
              <a:t>Coordinator then </a:t>
            </a:r>
            <a:r>
              <a:rPr lang="en-US" sz="2800" b="1" dirty="0">
                <a:solidFill>
                  <a:srgbClr val="0070C0"/>
                </a:solidFill>
              </a:rPr>
              <a:t>replicates data onto nodes </a:t>
            </a:r>
            <a:r>
              <a:rPr lang="en-US" sz="2800" dirty="0"/>
              <a:t>in the key’s </a:t>
            </a:r>
            <a:r>
              <a:rPr lang="en-US" sz="2800" b="1" dirty="0"/>
              <a:t>preference list</a:t>
            </a:r>
          </a:p>
          <a:p>
            <a:endParaRPr lang="en-US" dirty="0"/>
          </a:p>
          <a:p>
            <a:r>
              <a:rPr lang="en-US" dirty="0"/>
              <a:t>Writes to more than just </a:t>
            </a:r>
            <a:r>
              <a:rPr lang="en-US" i="1" dirty="0"/>
              <a:t>N</a:t>
            </a:r>
            <a:r>
              <a:rPr lang="en-US" dirty="0"/>
              <a:t> successors in case of failure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r>
              <a:rPr lang="en-US" dirty="0"/>
              <a:t>For robustness, the preference list </a:t>
            </a:r>
            <a:r>
              <a:rPr lang="en-US" b="1" dirty="0"/>
              <a:t>skips tokens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ensure distinct physical nodes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197C-898E-0D4C-A52B-1C342297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6365-16F5-104D-86D7-0EBB726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3A02-EA7D-A344-BFCB-CF113795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B36AA0-F56D-1248-892C-C4DA3B563927}"/>
                  </a:ext>
                </a:extLst>
              </p14:cNvPr>
              <p14:cNvContentPartPr/>
              <p14:nvPr/>
            </p14:nvContentPartPr>
            <p14:xfrm>
              <a:off x="1535040" y="5721840"/>
              <a:ext cx="6218280" cy="104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B36AA0-F56D-1248-892C-C4DA3B563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8840" y="5705640"/>
                <a:ext cx="625068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07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EB78-C7A2-7542-A724-9A236FF6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C915-FF17-B741-B0E9-286EF3D9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584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Probability of any failure in given period = 1−(1−</a:t>
            </a:r>
            <a:r>
              <a:rPr lang="en-US" altLang="en-US" i="1" dirty="0"/>
              <a:t>p</a:t>
            </a:r>
            <a:r>
              <a:rPr lang="en-US" altLang="en-US" dirty="0"/>
              <a:t>)</a:t>
            </a:r>
            <a:r>
              <a:rPr lang="en-US" altLang="en-US" i="1" baseline="30000" dirty="0"/>
              <a:t>n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probability a machine fails in given period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 = number of machines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b="1" dirty="0"/>
              <a:t>50K</a:t>
            </a:r>
            <a:r>
              <a:rPr lang="en-US" altLang="en-US" dirty="0"/>
              <a:t> </a:t>
            </a:r>
            <a:r>
              <a:rPr lang="en-US" altLang="en-US" b="1" dirty="0"/>
              <a:t>machines</a:t>
            </a:r>
            <a:r>
              <a:rPr lang="en-US" altLang="en-US" dirty="0"/>
              <a:t>, each with </a:t>
            </a:r>
            <a:r>
              <a:rPr lang="en-US" altLang="en-US" b="1" dirty="0">
                <a:solidFill>
                  <a:srgbClr val="0070C0"/>
                </a:solidFill>
              </a:rPr>
              <a:t>99.99966% available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</a:rPr>
              <a:t>16%</a:t>
            </a:r>
            <a:r>
              <a:rPr lang="en-US" altLang="en-US" sz="2800" dirty="0"/>
              <a:t> of the time, </a:t>
            </a:r>
            <a:r>
              <a:rPr lang="en-US" altLang="en-US" sz="2800" b="1" dirty="0"/>
              <a:t>data center experiences </a:t>
            </a:r>
            <a:r>
              <a:rPr lang="en-US" altLang="en-US" sz="2800" b="1" dirty="0">
                <a:solidFill>
                  <a:srgbClr val="C00000"/>
                </a:solidFill>
              </a:rPr>
              <a:t>failures</a:t>
            </a:r>
          </a:p>
          <a:p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b="1" dirty="0"/>
              <a:t>100K machines, </a:t>
            </a:r>
            <a:r>
              <a:rPr lang="en-US" altLang="en-US" b="1" dirty="0">
                <a:solidFill>
                  <a:srgbClr val="C00000"/>
                </a:solidFill>
              </a:rPr>
              <a:t>failures 30%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the time!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0959-0434-BE49-B198-D50B1F4B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2928-C692-8F45-8868-C1EB9C62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B666-9EE3-7E43-AC14-D7D42C3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76BE92-3207-6C4A-B8FB-BDD67E0C9CE9}"/>
                  </a:ext>
                </a:extLst>
              </p14:cNvPr>
              <p14:cNvContentPartPr/>
              <p14:nvPr/>
            </p14:nvContentPartPr>
            <p14:xfrm>
              <a:off x="459360" y="1203480"/>
              <a:ext cx="8282880" cy="2199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76BE92-3207-6C4A-B8FB-BDD67E0C9C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160" y="1181880"/>
                <a:ext cx="8315280" cy="22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5722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14D9-13E7-F44D-AF1A-7EA9544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and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6CB4-E1B3-C142-849F-E2524392C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41838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Gossip: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Once per second, each node contacts a </a:t>
            </a:r>
            <a:r>
              <a:rPr lang="en-US" b="1" dirty="0"/>
              <a:t>randomly chosen other node</a:t>
            </a:r>
          </a:p>
          <a:p>
            <a:pPr lvl="1"/>
            <a:r>
              <a:rPr lang="en-US" sz="2800" dirty="0"/>
              <a:t>They </a:t>
            </a:r>
            <a:r>
              <a:rPr lang="en-US" sz="2800" b="1" dirty="0">
                <a:solidFill>
                  <a:srgbClr val="0070C0"/>
                </a:solidFill>
              </a:rPr>
              <a:t>exchange their lists of known nodes </a:t>
            </a:r>
            <a:r>
              <a:rPr lang="en-US" sz="2800" dirty="0"/>
              <a:t>(including virtual node IDs)</a:t>
            </a:r>
          </a:p>
          <a:p>
            <a:r>
              <a:rPr lang="en-US" dirty="0"/>
              <a:t>Assumes all nodes will come back eventually, doesn’t repartition</a:t>
            </a:r>
          </a:p>
          <a:p>
            <a:r>
              <a:rPr lang="en-US" dirty="0"/>
              <a:t>Each node </a:t>
            </a:r>
            <a:r>
              <a:rPr lang="en-US" b="1" dirty="0">
                <a:solidFill>
                  <a:srgbClr val="0070C0"/>
                </a:solidFill>
              </a:rPr>
              <a:t>learns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which others handle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all key </a:t>
            </a:r>
            <a:r>
              <a:rPr lang="en-US" b="1" dirty="0">
                <a:solidFill>
                  <a:srgbClr val="0070C0"/>
                </a:solidFill>
              </a:rPr>
              <a:t>ranges</a:t>
            </a:r>
          </a:p>
          <a:p>
            <a:pPr lvl="1"/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8BAF-3972-7F4F-8B03-7DA29FA9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A04E-116B-AB4E-9EFA-862F5460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14BA-37B0-384F-A35D-08694ED0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4F081C-097F-364E-A6C4-368B415B81D2}"/>
                  </a:ext>
                </a:extLst>
              </p14:cNvPr>
              <p14:cNvContentPartPr/>
              <p14:nvPr/>
            </p14:nvContentPartPr>
            <p14:xfrm>
              <a:off x="710640" y="1129320"/>
              <a:ext cx="1495440" cy="9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4F081C-097F-364E-A6C4-368B415B8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040" y="1107720"/>
                <a:ext cx="153864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0866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14D9-13E7-F44D-AF1A-7EA9544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and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6CB4-E1B3-C142-849F-E2524392C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Gossip: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Once per second, each node contacts a </a:t>
            </a:r>
            <a:r>
              <a:rPr lang="en-US" b="1" dirty="0"/>
              <a:t>randomly chosen other node</a:t>
            </a:r>
          </a:p>
          <a:p>
            <a:pPr lvl="1"/>
            <a:r>
              <a:rPr lang="en-US" sz="2800" dirty="0"/>
              <a:t>They </a:t>
            </a:r>
            <a:r>
              <a:rPr lang="en-US" sz="2800" b="1" dirty="0">
                <a:solidFill>
                  <a:srgbClr val="0070C0"/>
                </a:solidFill>
              </a:rPr>
              <a:t>exchange their lists of known nodes </a:t>
            </a:r>
            <a:r>
              <a:rPr lang="en-US" sz="2800" dirty="0"/>
              <a:t>(including virtual node IDs)</a:t>
            </a:r>
          </a:p>
          <a:p>
            <a:r>
              <a:rPr lang="en-US" dirty="0"/>
              <a:t>Assumes all nodes will come back eventually, doesn’t repartition</a:t>
            </a:r>
          </a:p>
          <a:p>
            <a:r>
              <a:rPr lang="en-US" dirty="0"/>
              <a:t>Each node </a:t>
            </a:r>
            <a:r>
              <a:rPr lang="en-US" b="1" dirty="0">
                <a:solidFill>
                  <a:srgbClr val="0070C0"/>
                </a:solidFill>
              </a:rPr>
              <a:t>learns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/>
              <a:t>which others handle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all key </a:t>
            </a:r>
            <a:r>
              <a:rPr lang="en-US" b="1" dirty="0">
                <a:solidFill>
                  <a:srgbClr val="0070C0"/>
                </a:solidFill>
              </a:rPr>
              <a:t>ranges</a:t>
            </a:r>
          </a:p>
          <a:p>
            <a:pPr lvl="1"/>
            <a:endParaRPr lang="en-US" sz="2800" b="1" dirty="0"/>
          </a:p>
          <a:p>
            <a:pPr lvl="1"/>
            <a:r>
              <a:rPr lang="en-US" sz="2800" b="1" dirty="0"/>
              <a:t>Result: All</a:t>
            </a:r>
            <a:r>
              <a:rPr lang="en-US" sz="2800" dirty="0"/>
              <a:t> nodes can send </a:t>
            </a:r>
            <a:r>
              <a:rPr lang="en-US" sz="2800" b="1" dirty="0">
                <a:solidFill>
                  <a:srgbClr val="00B050"/>
                </a:solidFill>
              </a:rPr>
              <a:t>directly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</a:rPr>
              <a:t>to any key’s coordinator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(“zero-hop DHT”)</a:t>
            </a:r>
          </a:p>
          <a:p>
            <a:pPr lvl="2"/>
            <a:r>
              <a:rPr lang="en-US" sz="2800" b="1" dirty="0">
                <a:solidFill>
                  <a:srgbClr val="00B050"/>
                </a:solidFill>
              </a:rPr>
              <a:t>Reduces variability </a:t>
            </a:r>
            <a:r>
              <a:rPr lang="en-US" sz="2800" dirty="0"/>
              <a:t>in response times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8BAF-3972-7F4F-8B03-7DA29FA9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A04E-116B-AB4E-9EFA-862F5460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14BA-37B0-384F-A35D-08694ED0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06484C-B8D6-AE45-B41A-3935600C1F8C}"/>
                  </a:ext>
                </a:extLst>
              </p14:cNvPr>
              <p14:cNvContentPartPr/>
              <p14:nvPr/>
            </p14:nvContentPartPr>
            <p14:xfrm>
              <a:off x="4411080" y="5815440"/>
              <a:ext cx="2085120" cy="151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06484C-B8D6-AE45-B41A-3935600C1F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4880" y="5799240"/>
                <a:ext cx="2117520" cy="1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878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DA85-42FD-CB48-BCE2-3B7FDF8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 force a choice between availability and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D50A-34D7-BF47-AD5F-3F75B401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three replicas are partitioned into two and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replica fixed as master, no client in other partition can write</a:t>
            </a:r>
          </a:p>
          <a:p>
            <a:r>
              <a:rPr lang="en-US" dirty="0"/>
              <a:t>Traditional distributed databases emphasize consistency over availability when there are partitions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CD0E-1492-B14E-8A85-17F223B6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D7C7-65FE-4D4C-8580-D34FA0B2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9A74-978D-264A-9AB6-5E71E4AC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D59B80-2A01-E84D-B0FF-8D053DB4026A}"/>
              </a:ext>
            </a:extLst>
          </p:cNvPr>
          <p:cNvGrpSpPr/>
          <p:nvPr/>
        </p:nvGrpSpPr>
        <p:grpSpPr>
          <a:xfrm>
            <a:off x="961169" y="2514181"/>
            <a:ext cx="7221662" cy="1279602"/>
            <a:chOff x="868101" y="2013667"/>
            <a:chExt cx="7221662" cy="12796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E3BC03-3854-7243-8B54-02D95176CD67}"/>
                </a:ext>
              </a:extLst>
            </p:cNvPr>
            <p:cNvGrpSpPr/>
            <p:nvPr/>
          </p:nvGrpSpPr>
          <p:grpSpPr>
            <a:xfrm>
              <a:off x="868101" y="2022084"/>
              <a:ext cx="2055774" cy="1271185"/>
              <a:chOff x="3868476" y="1714903"/>
              <a:chExt cx="2055774" cy="1271185"/>
            </a:xfrm>
          </p:grpSpPr>
          <p:sp>
            <p:nvSpPr>
              <p:cNvPr id="17" name="Cloud 16">
                <a:extLst>
                  <a:ext uri="{FF2B5EF4-FFF2-40B4-BE49-F238E27FC236}">
                    <a16:creationId xmlns:a16="http://schemas.microsoft.com/office/drawing/2014/main" id="{A29B7232-A1DE-F94E-A7AF-04414CAAED5F}"/>
                  </a:ext>
                </a:extLst>
              </p:cNvPr>
              <p:cNvSpPr/>
              <p:nvPr/>
            </p:nvSpPr>
            <p:spPr>
              <a:xfrm>
                <a:off x="3868476" y="1714903"/>
                <a:ext cx="2055774" cy="1271185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56CEC5D-8577-BE4B-B379-CEA5F378972D}"/>
                  </a:ext>
                </a:extLst>
              </p:cNvPr>
              <p:cNvSpPr/>
              <p:nvPr/>
            </p:nvSpPr>
            <p:spPr bwMode="auto">
              <a:xfrm>
                <a:off x="4233615" y="2447434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3283E4C-1CF5-E74B-A9A9-2B4A47C93261}"/>
                  </a:ext>
                </a:extLst>
              </p:cNvPr>
              <p:cNvSpPr/>
              <p:nvPr/>
            </p:nvSpPr>
            <p:spPr bwMode="auto">
              <a:xfrm>
                <a:off x="4616309" y="1917966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F616F9-B0DE-3542-8503-680FF2A73F09}"/>
                  </a:ext>
                </a:extLst>
              </p:cNvPr>
              <p:cNvSpPr/>
              <p:nvPr/>
            </p:nvSpPr>
            <p:spPr bwMode="auto">
              <a:xfrm rot="20856410">
                <a:off x="5364770" y="224693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6C6C572-2679-AE41-BF07-3538FB81571E}"/>
                  </a:ext>
                </a:extLst>
              </p:cNvPr>
              <p:cNvCxnSpPr>
                <a:stCxn id="18" idx="0"/>
                <a:endCxn id="19" idx="3"/>
              </p:cNvCxnSpPr>
              <p:nvPr/>
            </p:nvCxnSpPr>
            <p:spPr bwMode="auto">
              <a:xfrm flipV="1">
                <a:off x="4347915" y="2113088"/>
                <a:ext cx="301872" cy="3343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78C74D-C6EC-474C-AF1C-1D0F850592B6}"/>
                  </a:ext>
                </a:extLst>
              </p:cNvPr>
              <p:cNvCxnSpPr>
                <a:stCxn id="18" idx="6"/>
                <a:endCxn id="20" idx="2"/>
              </p:cNvCxnSpPr>
              <p:nvPr/>
            </p:nvCxnSpPr>
            <p:spPr bwMode="auto">
              <a:xfrm flipV="1">
                <a:off x="4462215" y="2385770"/>
                <a:ext cx="905218" cy="1759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DF75EBD-A96B-C846-A9F2-5385909B8429}"/>
                  </a:ext>
                </a:extLst>
              </p:cNvPr>
              <p:cNvCxnSpPr>
                <a:stCxn id="19" idx="6"/>
                <a:endCxn id="20" idx="1"/>
              </p:cNvCxnSpPr>
              <p:nvPr/>
            </p:nvCxnSpPr>
            <p:spPr bwMode="auto">
              <a:xfrm>
                <a:off x="4844909" y="2032266"/>
                <a:ext cx="537876" cy="26738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4064CBB-BD08-5248-8507-3DF8F9C5B31C}"/>
                </a:ext>
              </a:extLst>
            </p:cNvPr>
            <p:cNvSpPr/>
            <p:nvPr/>
          </p:nvSpPr>
          <p:spPr>
            <a:xfrm>
              <a:off x="3561410" y="2244434"/>
              <a:ext cx="685800" cy="441486"/>
            </a:xfrm>
            <a:prstGeom prst="right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AA453551-C223-5644-868F-19184BF40B4F}"/>
                </a:ext>
              </a:extLst>
            </p:cNvPr>
            <p:cNvSpPr/>
            <p:nvPr/>
          </p:nvSpPr>
          <p:spPr>
            <a:xfrm>
              <a:off x="4891750" y="2031658"/>
              <a:ext cx="1444756" cy="9515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0379F3-8D9E-3C47-B335-3ED37631F12A}"/>
                </a:ext>
              </a:extLst>
            </p:cNvPr>
            <p:cNvGrpSpPr/>
            <p:nvPr/>
          </p:nvGrpSpPr>
          <p:grpSpPr>
            <a:xfrm>
              <a:off x="5121158" y="2195164"/>
              <a:ext cx="745465" cy="517165"/>
              <a:chOff x="5288472" y="2262240"/>
              <a:chExt cx="745465" cy="51716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82A8562-E9D1-A04D-B6E5-B9CD82A97EFA}"/>
                  </a:ext>
                </a:extLst>
              </p:cNvPr>
              <p:cNvSpPr/>
              <p:nvPr/>
            </p:nvSpPr>
            <p:spPr bwMode="auto">
              <a:xfrm rot="1026486">
                <a:off x="5288472" y="255080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5DE79F6-B016-EB46-9921-8AD4D656CEFC}"/>
                  </a:ext>
                </a:extLst>
              </p:cNvPr>
              <p:cNvSpPr/>
              <p:nvPr/>
            </p:nvSpPr>
            <p:spPr bwMode="auto">
              <a:xfrm rot="19834220">
                <a:off x="5805337" y="226224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E842E21-A0E3-834D-8287-F2948BF081FD}"/>
                  </a:ext>
                </a:extLst>
              </p:cNvPr>
              <p:cNvCxnSpPr>
                <a:stCxn id="14" idx="7"/>
                <a:endCxn id="15" idx="2"/>
              </p:cNvCxnSpPr>
              <p:nvPr/>
            </p:nvCxnSpPr>
            <p:spPr bwMode="auto">
              <a:xfrm flipV="1">
                <a:off x="5503794" y="2432702"/>
                <a:ext cx="316292" cy="17893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45C328F1-FC08-F649-9CB7-A999344708B9}"/>
                </a:ext>
              </a:extLst>
            </p:cNvPr>
            <p:cNvSpPr/>
            <p:nvPr/>
          </p:nvSpPr>
          <p:spPr>
            <a:xfrm>
              <a:off x="6692260" y="2013667"/>
              <a:ext cx="1397503" cy="92043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8455A8-ACFB-3F4C-A5AC-C92F75EAEF8D}"/>
                </a:ext>
              </a:extLst>
            </p:cNvPr>
            <p:cNvSpPr/>
            <p:nvPr/>
          </p:nvSpPr>
          <p:spPr bwMode="auto">
            <a:xfrm>
              <a:off x="7416816" y="2393136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Batang" charset="0"/>
                <a:cs typeface="Arial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CDFA23-D0E6-444F-8AC7-7DAED55D1DDE}"/>
                  </a:ext>
                </a:extLst>
              </p14:cNvPr>
              <p14:cNvContentPartPr/>
              <p14:nvPr/>
            </p14:nvContentPartPr>
            <p14:xfrm>
              <a:off x="6180840" y="2121840"/>
              <a:ext cx="928800" cy="1773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CDFA23-D0E6-444F-8AC7-7DAED55D1D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240" y="2103480"/>
                <a:ext cx="966600" cy="18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649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8DE0-8899-E64F-ACAA-004FCC4E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Eventual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76A4-FA76-F74F-A86F-C07A51C4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411"/>
            <a:ext cx="7886700" cy="3602394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Dynamo emphasizes </a:t>
            </a:r>
            <a:r>
              <a:rPr lang="en-US" sz="3400" b="1" dirty="0">
                <a:solidFill>
                  <a:srgbClr val="0070C0"/>
                </a:solidFill>
              </a:rPr>
              <a:t>availability over consistency </a:t>
            </a:r>
            <a:r>
              <a:rPr lang="en-US" sz="3400" dirty="0"/>
              <a:t>when there are partitions</a:t>
            </a:r>
            <a:br>
              <a:rPr lang="en-US" sz="3400" dirty="0"/>
            </a:br>
            <a:endParaRPr lang="en-US" sz="3400" dirty="0"/>
          </a:p>
          <a:p>
            <a:r>
              <a:rPr lang="en-US" sz="3400" dirty="0"/>
              <a:t>Tell client write complete when only some replicas have stored it</a:t>
            </a:r>
          </a:p>
          <a:p>
            <a:endParaRPr lang="en-US" sz="3400" dirty="0"/>
          </a:p>
          <a:p>
            <a:r>
              <a:rPr lang="en-US" sz="3400" dirty="0"/>
              <a:t>Propagate to other replicas in background</a:t>
            </a:r>
          </a:p>
          <a:p>
            <a:endParaRPr lang="en-US" sz="3400" dirty="0"/>
          </a:p>
          <a:p>
            <a:r>
              <a:rPr lang="en-US" sz="3400" b="1" dirty="0">
                <a:solidFill>
                  <a:srgbClr val="C00000"/>
                </a:solidFill>
              </a:rPr>
              <a:t>Allows writes in both partitions</a:t>
            </a:r>
            <a:r>
              <a:rPr lang="en-US" sz="3400" dirty="0"/>
              <a:t>…but risks:</a:t>
            </a:r>
          </a:p>
          <a:p>
            <a:pPr lvl="1"/>
            <a:r>
              <a:rPr lang="en-US" sz="2600" dirty="0"/>
              <a:t>Returning </a:t>
            </a:r>
            <a:r>
              <a:rPr lang="en-US" sz="2600" b="1" dirty="0">
                <a:solidFill>
                  <a:srgbClr val="C00000"/>
                </a:solidFill>
              </a:rPr>
              <a:t>stale data</a:t>
            </a:r>
          </a:p>
          <a:p>
            <a:pPr lvl="1"/>
            <a:r>
              <a:rPr lang="en-US" sz="2600" b="1" dirty="0">
                <a:solidFill>
                  <a:srgbClr val="C00000"/>
                </a:solidFill>
              </a:rPr>
              <a:t>Write conflicts </a:t>
            </a:r>
            <a:r>
              <a:rPr lang="en-US" sz="2600" dirty="0"/>
              <a:t>when partition heals: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64538-DFD2-AE46-B391-204486F2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70E3-9BBC-BE4D-AC08-94CF4937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E1FB-5BD9-B545-AAEE-17092FDB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65408"/>
            <a:ext cx="2057400" cy="365125"/>
          </a:xfrm>
        </p:spPr>
        <p:txBody>
          <a:bodyPr/>
          <a:lstStyle/>
          <a:p>
            <a:fld id="{3FEAB63E-74B1-D643-A3C6-246018F1E4D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C5741-F240-BE4B-AA98-04B71460680C}"/>
              </a:ext>
            </a:extLst>
          </p:cNvPr>
          <p:cNvSpPr txBox="1"/>
          <p:nvPr/>
        </p:nvSpPr>
        <p:spPr>
          <a:xfrm>
            <a:off x="1532248" y="6395798"/>
            <a:ext cx="113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C00000"/>
                </a:solidFill>
                <a:latin typeface="Helvetica" pitchFamily="2" charset="0"/>
              </a:rPr>
              <a:t>?@%$!!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BD329B-FFFB-F743-A708-3F0E29CADFF6}"/>
              </a:ext>
            </a:extLst>
          </p:cNvPr>
          <p:cNvGrpSpPr/>
          <p:nvPr/>
        </p:nvGrpSpPr>
        <p:grpSpPr>
          <a:xfrm>
            <a:off x="938509" y="5053564"/>
            <a:ext cx="7221662" cy="1279602"/>
            <a:chOff x="868101" y="2013667"/>
            <a:chExt cx="7221662" cy="127960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CAD46DC-FA4C-0A4E-96E7-FBEA763E9FB0}"/>
                </a:ext>
              </a:extLst>
            </p:cNvPr>
            <p:cNvGrpSpPr/>
            <p:nvPr/>
          </p:nvGrpSpPr>
          <p:grpSpPr>
            <a:xfrm>
              <a:off x="868101" y="2022084"/>
              <a:ext cx="2055774" cy="1271185"/>
              <a:chOff x="3868476" y="1714903"/>
              <a:chExt cx="2055774" cy="1271185"/>
            </a:xfrm>
          </p:grpSpPr>
          <p:sp>
            <p:nvSpPr>
              <p:cNvPr id="20" name="Cloud 19">
                <a:extLst>
                  <a:ext uri="{FF2B5EF4-FFF2-40B4-BE49-F238E27FC236}">
                    <a16:creationId xmlns:a16="http://schemas.microsoft.com/office/drawing/2014/main" id="{A271F5C9-BE88-4343-9AA5-07CCBF6ADBFE}"/>
                  </a:ext>
                </a:extLst>
              </p:cNvPr>
              <p:cNvSpPr/>
              <p:nvPr/>
            </p:nvSpPr>
            <p:spPr>
              <a:xfrm>
                <a:off x="3868476" y="1714903"/>
                <a:ext cx="2055774" cy="1271185"/>
              </a:xfrm>
              <a:prstGeom prst="cloud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0180707-EF78-9D4D-A927-F5BA116AD67F}"/>
                  </a:ext>
                </a:extLst>
              </p:cNvPr>
              <p:cNvSpPr/>
              <p:nvPr/>
            </p:nvSpPr>
            <p:spPr bwMode="auto">
              <a:xfrm>
                <a:off x="4233615" y="2447434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BD69FF5-51F5-3A41-9D3A-E6FF359C3391}"/>
                  </a:ext>
                </a:extLst>
              </p:cNvPr>
              <p:cNvSpPr/>
              <p:nvPr/>
            </p:nvSpPr>
            <p:spPr bwMode="auto">
              <a:xfrm>
                <a:off x="4616309" y="1917966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DAED8A6-FFD3-8744-AF10-E52C11190FCF}"/>
                  </a:ext>
                </a:extLst>
              </p:cNvPr>
              <p:cNvSpPr/>
              <p:nvPr/>
            </p:nvSpPr>
            <p:spPr bwMode="auto">
              <a:xfrm rot="20856410">
                <a:off x="5364770" y="2246939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E810EC6-E740-2C4B-A4DD-962D61B8C645}"/>
                  </a:ext>
                </a:extLst>
              </p:cNvPr>
              <p:cNvCxnSpPr/>
              <p:nvPr/>
            </p:nvCxnSpPr>
            <p:spPr bwMode="auto">
              <a:xfrm flipV="1">
                <a:off x="4347915" y="2113088"/>
                <a:ext cx="301872" cy="33434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A5D0F37-98B4-DA47-ACB3-E0089D1D7D5E}"/>
                  </a:ext>
                </a:extLst>
              </p:cNvPr>
              <p:cNvCxnSpPr/>
              <p:nvPr/>
            </p:nvCxnSpPr>
            <p:spPr bwMode="auto">
              <a:xfrm flipV="1">
                <a:off x="4462215" y="2385770"/>
                <a:ext cx="905218" cy="175964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CD1B68-63D0-584D-B77D-EB07D8B0D599}"/>
                  </a:ext>
                </a:extLst>
              </p:cNvPr>
              <p:cNvCxnSpPr/>
              <p:nvPr/>
            </p:nvCxnSpPr>
            <p:spPr bwMode="auto">
              <a:xfrm>
                <a:off x="4844909" y="2032266"/>
                <a:ext cx="537876" cy="26738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8DDF9C2C-B889-DA49-A0D4-57CC5258F4A9}"/>
                </a:ext>
              </a:extLst>
            </p:cNvPr>
            <p:cNvSpPr/>
            <p:nvPr/>
          </p:nvSpPr>
          <p:spPr>
            <a:xfrm rot="10800000">
              <a:off x="3561410" y="2244434"/>
              <a:ext cx="685800" cy="441486"/>
            </a:xfrm>
            <a:prstGeom prst="right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AE6056E9-1C17-1444-A86C-DB4C979378A5}"/>
                </a:ext>
              </a:extLst>
            </p:cNvPr>
            <p:cNvSpPr/>
            <p:nvPr/>
          </p:nvSpPr>
          <p:spPr>
            <a:xfrm>
              <a:off x="4891750" y="2031658"/>
              <a:ext cx="1444756" cy="951557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8D413A-4393-5E46-B17D-737D9566A89C}"/>
                </a:ext>
              </a:extLst>
            </p:cNvPr>
            <p:cNvGrpSpPr/>
            <p:nvPr/>
          </p:nvGrpSpPr>
          <p:grpSpPr>
            <a:xfrm>
              <a:off x="5121158" y="2195164"/>
              <a:ext cx="745465" cy="517165"/>
              <a:chOff x="5288472" y="2262240"/>
              <a:chExt cx="745465" cy="517165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2BC3E7-F791-7A4D-A2A5-853D809BD040}"/>
                  </a:ext>
                </a:extLst>
              </p:cNvPr>
              <p:cNvSpPr/>
              <p:nvPr/>
            </p:nvSpPr>
            <p:spPr bwMode="auto">
              <a:xfrm rot="1026486">
                <a:off x="5288472" y="2550805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4ED98F5-904F-484D-9910-5D8EA5B056B6}"/>
                  </a:ext>
                </a:extLst>
              </p:cNvPr>
              <p:cNvSpPr/>
              <p:nvPr/>
            </p:nvSpPr>
            <p:spPr bwMode="auto">
              <a:xfrm rot="19834220">
                <a:off x="5805337" y="226224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charset="0"/>
                  <a:ea typeface="Batang" charset="0"/>
                  <a:cs typeface="Arial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B43CB0E-C56A-6840-BE0D-9FD01676D447}"/>
                  </a:ext>
                </a:extLst>
              </p:cNvPr>
              <p:cNvCxnSpPr/>
              <p:nvPr/>
            </p:nvCxnSpPr>
            <p:spPr bwMode="auto">
              <a:xfrm flipV="1">
                <a:off x="5503794" y="2432702"/>
                <a:ext cx="316292" cy="17893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0D24EED7-C89B-5E47-81F7-A2CDEFEE1502}"/>
                </a:ext>
              </a:extLst>
            </p:cNvPr>
            <p:cNvSpPr/>
            <p:nvPr/>
          </p:nvSpPr>
          <p:spPr>
            <a:xfrm>
              <a:off x="6692260" y="2013667"/>
              <a:ext cx="1397503" cy="920435"/>
            </a:xfrm>
            <a:prstGeom prst="clou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0E11A6-81FF-5344-93A6-9761787BB1F8}"/>
                </a:ext>
              </a:extLst>
            </p:cNvPr>
            <p:cNvSpPr/>
            <p:nvPr/>
          </p:nvSpPr>
          <p:spPr bwMode="auto">
            <a:xfrm>
              <a:off x="7416816" y="2393136"/>
              <a:ext cx="228600" cy="2286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  <a:ea typeface="Batang" charset="0"/>
                <a:cs typeface="Arial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19DE491-11FE-634E-AC88-69D140FAE949}"/>
              </a:ext>
            </a:extLst>
          </p:cNvPr>
          <p:cNvSpPr txBox="1"/>
          <p:nvPr/>
        </p:nvSpPr>
        <p:spPr>
          <a:xfrm>
            <a:off x="5116652" y="6075130"/>
            <a:ext cx="129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latin typeface="Consolas" panose="020B0609020204030204" pitchFamily="49" charset="0"/>
                <a:cs typeface="Consolas" panose="020B0609020204030204" pitchFamily="49" charset="0"/>
              </a:rPr>
              <a:t>put(k,v</a:t>
            </a:r>
            <a:r>
              <a:rPr lang="en-US" sz="2000" b="1" spc="-15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b="1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18F1BA-B962-EA47-961F-354B3C8A9F6F}"/>
              </a:ext>
            </a:extLst>
          </p:cNvPr>
          <p:cNvSpPr txBox="1"/>
          <p:nvPr/>
        </p:nvSpPr>
        <p:spPr>
          <a:xfrm>
            <a:off x="6869909" y="6075130"/>
            <a:ext cx="129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-150" dirty="0">
                <a:latin typeface="Consolas" panose="020B0609020204030204" pitchFamily="49" charset="0"/>
                <a:cs typeface="Consolas" panose="020B0609020204030204" pitchFamily="49" charset="0"/>
              </a:rPr>
              <a:t>put(k,v</a:t>
            </a:r>
            <a:r>
              <a:rPr lang="en-US" sz="2000" b="1" spc="-15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1" spc="-1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F06966-2D30-AE42-8BD4-B37D78C206AA}"/>
                  </a:ext>
                </a:extLst>
              </p14:cNvPr>
              <p14:cNvContentPartPr/>
              <p14:nvPr/>
            </p14:nvContentPartPr>
            <p14:xfrm>
              <a:off x="5567400" y="4424400"/>
              <a:ext cx="2779200" cy="196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F06966-2D30-AE42-8BD4-B37D78C206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5800" y="4408200"/>
                <a:ext cx="2817000" cy="19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167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B9D-5432-3F49-BFB8-8ABF876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Mechanism: Sloppy quorums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8C9-6DB9-9744-89F0-A048A187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561732"/>
          </a:xfrm>
        </p:spPr>
        <p:txBody>
          <a:bodyPr>
            <a:normAutofit fontScale="92500"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no failure</a:t>
            </a:r>
            <a:r>
              <a:rPr lang="en-US" dirty="0"/>
              <a:t>, reap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dirty="0">
                <a:solidFill>
                  <a:srgbClr val="0070C0"/>
                </a:solidFill>
              </a:rPr>
              <a:t>consistency” benefits </a:t>
            </a:r>
            <a:r>
              <a:rPr lang="en-US" dirty="0"/>
              <a:t>of single master</a:t>
            </a:r>
          </a:p>
          <a:p>
            <a:pPr lvl="1"/>
            <a:r>
              <a:rPr lang="en-US" dirty="0"/>
              <a:t>Else </a:t>
            </a:r>
            <a:r>
              <a:rPr lang="en-US" b="1" dirty="0">
                <a:solidFill>
                  <a:srgbClr val="C00000"/>
                </a:solidFill>
              </a:rPr>
              <a:t>sacrifice “consistency”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allow progress</a:t>
            </a:r>
          </a:p>
          <a:p>
            <a:pPr lvl="1"/>
            <a:endParaRPr lang="en-US" dirty="0"/>
          </a:p>
          <a:p>
            <a:r>
              <a:rPr lang="en-US" dirty="0"/>
              <a:t>Dynamo tries to store all values put() under a key on </a:t>
            </a:r>
            <a:r>
              <a:rPr lang="en-US" b="1" dirty="0">
                <a:solidFill>
                  <a:srgbClr val="00B050"/>
                </a:solidFill>
              </a:rPr>
              <a:t>first N live nodes </a:t>
            </a:r>
            <a:r>
              <a:rPr lang="en-US" dirty="0"/>
              <a:t>of coordinator’s preference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46A5-09A6-244F-B272-489669BF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98AA-977C-144E-874E-3AF33356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6FAD-6FFB-5543-8D96-12DA2261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84A9F9-D42D-344A-A38D-31E4EFCD17FA}"/>
                  </a:ext>
                </a:extLst>
              </p14:cNvPr>
              <p14:cNvContentPartPr/>
              <p14:nvPr/>
            </p14:nvContentPartPr>
            <p14:xfrm>
              <a:off x="1209960" y="1960920"/>
              <a:ext cx="1485360" cy="104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84A9F9-D42D-344A-A38D-31E4EFCD17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8360" y="1939320"/>
                <a:ext cx="152856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362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CB9D-5432-3F49-BFB8-8ABF876B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Mechanism: Sloppy quorums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B8C9-6DB9-9744-89F0-A048A187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</a:t>
            </a:r>
            <a:r>
              <a:rPr lang="en-US" b="1" dirty="0">
                <a:solidFill>
                  <a:srgbClr val="0070C0"/>
                </a:solidFill>
              </a:rPr>
              <a:t>no failure</a:t>
            </a:r>
            <a:r>
              <a:rPr lang="en-US" dirty="0"/>
              <a:t>, reap </a:t>
            </a:r>
            <a:r>
              <a:rPr lang="en-US" dirty="0">
                <a:solidFill>
                  <a:srgbClr val="0070C0"/>
                </a:solidFill>
              </a:rPr>
              <a:t>“</a:t>
            </a:r>
            <a:r>
              <a:rPr lang="en-US" b="1" dirty="0">
                <a:solidFill>
                  <a:srgbClr val="0070C0"/>
                </a:solidFill>
              </a:rPr>
              <a:t>consistency” benefits </a:t>
            </a:r>
            <a:r>
              <a:rPr lang="en-US" dirty="0"/>
              <a:t>of single master</a:t>
            </a:r>
          </a:p>
          <a:p>
            <a:pPr lvl="1"/>
            <a:r>
              <a:rPr lang="en-US" dirty="0"/>
              <a:t>Else </a:t>
            </a:r>
            <a:r>
              <a:rPr lang="en-US" b="1" dirty="0">
                <a:solidFill>
                  <a:srgbClr val="C00000"/>
                </a:solidFill>
              </a:rPr>
              <a:t>sacrifice “consistency”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allow progress</a:t>
            </a:r>
          </a:p>
          <a:p>
            <a:pPr lvl="1"/>
            <a:endParaRPr lang="en-US" dirty="0"/>
          </a:p>
          <a:p>
            <a:r>
              <a:rPr lang="en-US" dirty="0"/>
              <a:t>Dynamo tries to store all values put() under a key on </a:t>
            </a:r>
            <a:r>
              <a:rPr lang="en-US" b="1" dirty="0">
                <a:solidFill>
                  <a:srgbClr val="00B050"/>
                </a:solidFill>
              </a:rPr>
              <a:t>first N live nodes </a:t>
            </a:r>
            <a:r>
              <a:rPr lang="en-US" dirty="0"/>
              <a:t>of coordinator’s preference list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BUT to speed up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Coordinator returns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dirty="0"/>
              <a:t>”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-US" dirty="0"/>
              <a:t> when </a:t>
            </a:r>
            <a:r>
              <a:rPr lang="en-US" b="1" dirty="0"/>
              <a:t>W</a:t>
            </a:r>
            <a:r>
              <a:rPr lang="en-US" dirty="0"/>
              <a:t> &lt; N replicas have completed </a:t>
            </a:r>
            <a:r>
              <a:rPr lang="en-US" b="1" dirty="0"/>
              <a:t>write</a:t>
            </a:r>
          </a:p>
          <a:p>
            <a:pPr lvl="1"/>
            <a:r>
              <a:rPr lang="en-US" dirty="0"/>
              <a:t>Coordinator returns “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dirty="0"/>
              <a:t>”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dirty="0"/>
              <a:t> when </a:t>
            </a:r>
            <a:r>
              <a:rPr lang="en-US" b="1" dirty="0"/>
              <a:t>R</a:t>
            </a:r>
            <a:r>
              <a:rPr lang="en-US" dirty="0"/>
              <a:t> &lt; N replicas have completed </a:t>
            </a:r>
            <a:r>
              <a:rPr lang="en-US" b="1" dirty="0"/>
              <a:t>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46A5-09A6-244F-B272-489669BF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98AA-977C-144E-874E-3AF33356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06FAD-6FFB-5543-8D96-12DA2261E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9E9DCE-EAA4-0B46-94B2-FE4044EE7F5B}"/>
                  </a:ext>
                </a:extLst>
              </p14:cNvPr>
              <p14:cNvContentPartPr/>
              <p14:nvPr/>
            </p14:nvContentPartPr>
            <p14:xfrm>
              <a:off x="2058120" y="4002120"/>
              <a:ext cx="6549840" cy="1951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9E9DCE-EAA4-0B46-94B2-FE4044EE7F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920" y="3985920"/>
                <a:ext cx="6582240" cy="19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75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4649-13AF-A84C-AA84-069A5DA3C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5400"/>
            <a:ext cx="8157999" cy="1325563"/>
          </a:xfrm>
        </p:spPr>
        <p:txBody>
          <a:bodyPr>
            <a:normAutofit/>
          </a:bodyPr>
          <a:lstStyle/>
          <a:p>
            <a:r>
              <a:rPr lang="en-US" sz="3600" spc="-150" dirty="0"/>
              <a:t>Consistency under sloppy quorums != linearizability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6C11-0A2D-E644-BBFC-5EF41EA1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1919-7927-C242-A7CD-B1F33A1A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4F21D-1BFC-E247-8016-FCEF3C4E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6" name="Picture 2" descr="An example of quorum read violating Linearizability">
            <a:extLst>
              <a:ext uri="{FF2B5EF4-FFF2-40B4-BE49-F238E27FC236}">
                <a16:creationId xmlns:a16="http://schemas.microsoft.com/office/drawing/2014/main" id="{8A8D0398-022F-334B-B38B-1A6C1649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00" y="1666645"/>
            <a:ext cx="8157999" cy="4506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1777D9-CB75-7D4D-B9FC-C637A41398D9}"/>
              </a:ext>
            </a:extLst>
          </p:cNvPr>
          <p:cNvSpPr/>
          <p:nvPr/>
        </p:nvSpPr>
        <p:spPr>
          <a:xfrm>
            <a:off x="494971" y="6267966"/>
            <a:ext cx="78866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*: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https://www.oreilly.com/library/view/designing-data-intensive-applications/9781491903063/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(Page 334)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34A2-2D52-0A46-87D9-9B009D76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2329"/>
            <a:ext cx="7886700" cy="4198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Sloppy quorum of (N=3, W=3, R=2)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B39628-28F2-DC4B-ADA1-7A1C0D2B6D0D}"/>
                  </a:ext>
                </a:extLst>
              </p14:cNvPr>
              <p14:cNvContentPartPr/>
              <p14:nvPr/>
            </p14:nvContentPartPr>
            <p14:xfrm>
              <a:off x="713880" y="1009080"/>
              <a:ext cx="7387920" cy="511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B39628-28F2-DC4B-ADA1-7A1C0D2B6D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680" y="987480"/>
                <a:ext cx="7425720" cy="51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6457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090A-16B6-004F-87E4-A39E30FC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quorums: Hinted handoff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E00B-31D5-BC48-A4E8-9997BEE81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6088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coordinator </a:t>
            </a:r>
            <a:r>
              <a:rPr lang="en-US" b="1" dirty="0">
                <a:solidFill>
                  <a:srgbClr val="C00000"/>
                </a:solidFill>
              </a:rPr>
              <a:t>doesn’t receive </a:t>
            </a:r>
            <a:r>
              <a:rPr lang="en-US" b="1" i="1" dirty="0">
                <a:solidFill>
                  <a:srgbClr val="C00000"/>
                </a:solidFill>
              </a:rPr>
              <a:t>W</a:t>
            </a:r>
            <a:r>
              <a:rPr lang="en-US" b="1" dirty="0">
                <a:solidFill>
                  <a:srgbClr val="C00000"/>
                </a:solidFill>
              </a:rPr>
              <a:t> replies </a:t>
            </a:r>
            <a:r>
              <a:rPr lang="en-US" dirty="0"/>
              <a:t>when replicating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pPr lvl="1"/>
            <a:r>
              <a:rPr lang="en-US" sz="2800" dirty="0"/>
              <a:t>Could return failure, but remember goal of </a:t>
            </a:r>
            <a:r>
              <a:rPr lang="en-US" sz="2800" b="1" dirty="0">
                <a:solidFill>
                  <a:srgbClr val="0070C0"/>
                </a:solidFill>
              </a:rPr>
              <a:t>high availability for writes…</a:t>
            </a:r>
          </a:p>
          <a:p>
            <a:endParaRPr lang="en-US" dirty="0"/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6E81-6240-DD49-9810-D4320A0F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6293-18DF-C743-B777-D33353EB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8800-055F-5F4A-BE9D-77DC58BC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794E40-791A-EC47-AF5D-1395B8272A13}"/>
                  </a:ext>
                </a:extLst>
              </p14:cNvPr>
              <p14:cNvContentPartPr/>
              <p14:nvPr/>
            </p14:nvContentPartPr>
            <p14:xfrm>
              <a:off x="2999880" y="1927440"/>
              <a:ext cx="5105520" cy="10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794E40-791A-EC47-AF5D-1395B8272A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8280" y="1905840"/>
                <a:ext cx="51487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00582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090A-16B6-004F-87E4-A39E30FC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quorums: Hinted handoff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E00B-31D5-BC48-A4E8-9997BEE8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coordinator </a:t>
            </a:r>
            <a:r>
              <a:rPr lang="en-US" b="1" dirty="0">
                <a:solidFill>
                  <a:srgbClr val="C00000"/>
                </a:solidFill>
              </a:rPr>
              <a:t>doesn’t receive </a:t>
            </a:r>
            <a:r>
              <a:rPr lang="en-US" b="1" i="1" dirty="0">
                <a:solidFill>
                  <a:srgbClr val="C00000"/>
                </a:solidFill>
              </a:rPr>
              <a:t>W</a:t>
            </a:r>
            <a:r>
              <a:rPr lang="en-US" b="1" dirty="0">
                <a:solidFill>
                  <a:srgbClr val="C00000"/>
                </a:solidFill>
              </a:rPr>
              <a:t> replies </a:t>
            </a:r>
            <a:r>
              <a:rPr lang="en-US" dirty="0"/>
              <a:t>when replicating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pPr lvl="1"/>
            <a:r>
              <a:rPr lang="en-US" sz="2800" dirty="0"/>
              <a:t>Could return failure, but remember goal of </a:t>
            </a:r>
            <a:r>
              <a:rPr lang="en-US" sz="2800" b="1" dirty="0">
                <a:solidFill>
                  <a:srgbClr val="0070C0"/>
                </a:solidFill>
              </a:rPr>
              <a:t>high availability for writes…</a:t>
            </a:r>
          </a:p>
          <a:p>
            <a:endParaRPr lang="en-US" dirty="0"/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Hinted handoff: </a:t>
            </a:r>
            <a:r>
              <a:rPr lang="en-US" dirty="0"/>
              <a:t>Coordinator </a:t>
            </a:r>
            <a:r>
              <a:rPr lang="en-US" b="1" dirty="0"/>
              <a:t>tries further nodes </a:t>
            </a:r>
            <a:r>
              <a:rPr lang="en-US" dirty="0"/>
              <a:t>in preference list (</a:t>
            </a:r>
            <a:r>
              <a:rPr lang="en-US" b="1" dirty="0"/>
              <a:t>beyond first </a:t>
            </a:r>
            <a:r>
              <a:rPr lang="en-US" b="1" i="1" dirty="0"/>
              <a:t>N</a:t>
            </a:r>
            <a:r>
              <a:rPr lang="en-US" dirty="0"/>
              <a:t>) if necessary</a:t>
            </a:r>
          </a:p>
          <a:p>
            <a:pPr lvl="1"/>
            <a:r>
              <a:rPr lang="en-US" sz="2800" dirty="0"/>
              <a:t>Indicates the </a:t>
            </a:r>
            <a:r>
              <a:rPr lang="en-US" sz="2800" b="1" dirty="0"/>
              <a:t>intended replica node </a:t>
            </a:r>
            <a:r>
              <a:rPr lang="en-US" sz="2800" dirty="0"/>
              <a:t>to recipient</a:t>
            </a:r>
          </a:p>
          <a:p>
            <a:pPr lvl="1"/>
            <a:r>
              <a:rPr lang="en-US" sz="2800" b="1" dirty="0"/>
              <a:t>Recipient</a:t>
            </a:r>
            <a:r>
              <a:rPr lang="en-US" sz="2800" dirty="0"/>
              <a:t> will periodically try to forward to the </a:t>
            </a:r>
            <a:r>
              <a:rPr lang="en-US" sz="2800" b="1" dirty="0"/>
              <a:t>intended replica node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6E81-6240-DD49-9810-D4320A0FF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6293-18DF-C743-B777-D33353EBB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8800-055F-5F4A-BE9D-77DC58BC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EAEB1A-E399-6D44-82C0-F87B10B6D1CE}"/>
                  </a:ext>
                </a:extLst>
              </p14:cNvPr>
              <p14:cNvContentPartPr/>
              <p14:nvPr/>
            </p14:nvContentPartPr>
            <p14:xfrm>
              <a:off x="1280520" y="1974240"/>
              <a:ext cx="6797880" cy="327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EAEB1A-E399-6D44-82C0-F87B10B6D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920" y="1952640"/>
                <a:ext cx="6841080" cy="33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522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58FE-1E3C-0448-9A0C-0E21D8E7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Hinted handoff: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315F-EC77-CA43-A6BC-FC92977D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1" y="1577130"/>
            <a:ext cx="4658627" cy="27734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C fails</a:t>
            </a:r>
          </a:p>
          <a:p>
            <a:pPr lvl="1"/>
            <a:r>
              <a:rPr lang="en-US" sz="2800" b="1" dirty="0"/>
              <a:t>Node E</a:t>
            </a:r>
            <a:r>
              <a:rPr lang="en-US" sz="2800" dirty="0"/>
              <a:t> is in </a:t>
            </a:r>
            <a:r>
              <a:rPr lang="en-US" sz="2800" b="1" dirty="0"/>
              <a:t>preference list</a:t>
            </a:r>
          </a:p>
          <a:p>
            <a:pPr lvl="2"/>
            <a:r>
              <a:rPr lang="en-US" sz="2800" dirty="0"/>
              <a:t>Needs to receive replica of the data</a:t>
            </a:r>
          </a:p>
          <a:p>
            <a:pPr lvl="1"/>
            <a:r>
              <a:rPr lang="en-US" sz="2800" dirty="0"/>
              <a:t>Hinted Handoff: replica at </a:t>
            </a:r>
            <a:r>
              <a:rPr lang="en-US" sz="2800" b="1" dirty="0"/>
              <a:t>E</a:t>
            </a:r>
            <a:r>
              <a:rPr lang="en-US" sz="2800" dirty="0"/>
              <a:t> points to node </a:t>
            </a:r>
            <a:r>
              <a:rPr lang="en-US" sz="2800" b="1" dirty="0"/>
              <a:t>C</a:t>
            </a:r>
            <a:r>
              <a:rPr lang="en-US" sz="2800" dirty="0"/>
              <a:t>; </a:t>
            </a:r>
            <a:r>
              <a:rPr lang="en-US" sz="2800" b="1" dirty="0"/>
              <a:t>E</a:t>
            </a:r>
            <a:r>
              <a:rPr lang="en-US" sz="2800" dirty="0"/>
              <a:t> periodically forwards to </a:t>
            </a:r>
            <a:r>
              <a:rPr lang="en-US" sz="2800" b="1" dirty="0"/>
              <a:t>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71A5-3813-5744-9A55-4383D7B3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BEEA-4348-084C-B91D-E9E9164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789D-B576-2C4E-B869-0FC2529D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2D631-795E-AC42-8100-660685D1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57" y="1807079"/>
            <a:ext cx="3886606" cy="305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B9F3E5-15F0-184E-8200-7AE0CDF085D9}"/>
              </a:ext>
            </a:extLst>
          </p:cNvPr>
          <p:cNvSpPr/>
          <p:nvPr/>
        </p:nvSpPr>
        <p:spPr>
          <a:xfrm>
            <a:off x="6929349" y="1851474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5698D-BAB9-CB4D-A8BD-B1D103BA1E46}"/>
              </a:ext>
            </a:extLst>
          </p:cNvPr>
          <p:cNvSpPr txBox="1"/>
          <p:nvPr/>
        </p:nvSpPr>
        <p:spPr>
          <a:xfrm>
            <a:off x="7205385" y="2565716"/>
            <a:ext cx="176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ea typeface="Times New Roman" charset="0"/>
                <a:cs typeface="Times New Roman" charset="0"/>
              </a:rPr>
              <a:t>Coordinator</a:t>
            </a:r>
            <a:endParaRPr lang="en-US" sz="2000" b="0" dirty="0">
              <a:solidFill>
                <a:srgbClr val="C00000"/>
              </a:solidFill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B413F-9F36-7045-9743-398DCC3A7707}"/>
              </a:ext>
            </a:extLst>
          </p:cNvPr>
          <p:cNvSpPr txBox="1"/>
          <p:nvPr/>
        </p:nvSpPr>
        <p:spPr>
          <a:xfrm>
            <a:off x="6754060" y="1480963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DC5CDA6B-8EEB-CF45-BBC3-AD7F264710F1}"/>
              </a:ext>
            </a:extLst>
          </p:cNvPr>
          <p:cNvSpPr/>
          <p:nvPr/>
        </p:nvSpPr>
        <p:spPr>
          <a:xfrm rot="2700000">
            <a:off x="7056027" y="3661286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78C400-5170-BE4C-81C3-94957BF50534}"/>
                  </a:ext>
                </a:extLst>
              </p14:cNvPr>
              <p14:cNvContentPartPr/>
              <p14:nvPr/>
            </p14:nvContentPartPr>
            <p14:xfrm>
              <a:off x="5768640" y="1893600"/>
              <a:ext cx="1951200" cy="2538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78C400-5170-BE4C-81C3-94957BF505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7040" y="1872000"/>
                <a:ext cx="1994400" cy="25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663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EB78-C7A2-7542-A724-9A236FF6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scaling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DC915-FF17-B741-B0E9-286EF3D9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17584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Probability of any failure in given period = 1−(1−</a:t>
            </a:r>
            <a:r>
              <a:rPr lang="en-US" altLang="en-US" i="1" dirty="0"/>
              <a:t>p</a:t>
            </a:r>
            <a:r>
              <a:rPr lang="en-US" altLang="en-US" dirty="0"/>
              <a:t>)</a:t>
            </a:r>
            <a:r>
              <a:rPr lang="en-US" altLang="en-US" i="1" baseline="30000" dirty="0"/>
              <a:t>n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probability a machine fails in given period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 = number of machines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b="1" dirty="0"/>
              <a:t>50K</a:t>
            </a:r>
            <a:r>
              <a:rPr lang="en-US" altLang="en-US" dirty="0"/>
              <a:t> </a:t>
            </a:r>
            <a:r>
              <a:rPr lang="en-US" altLang="en-US" b="1" dirty="0"/>
              <a:t>machines</a:t>
            </a:r>
            <a:r>
              <a:rPr lang="en-US" altLang="en-US" dirty="0"/>
              <a:t>, each with </a:t>
            </a:r>
            <a:r>
              <a:rPr lang="en-US" altLang="en-US" b="1" dirty="0">
                <a:solidFill>
                  <a:srgbClr val="0070C0"/>
                </a:solidFill>
              </a:rPr>
              <a:t>99.99966% available</a:t>
            </a:r>
          </a:p>
          <a:p>
            <a:pPr lvl="1"/>
            <a:r>
              <a:rPr lang="en-US" altLang="en-US" sz="2800" b="1" dirty="0">
                <a:solidFill>
                  <a:srgbClr val="C00000"/>
                </a:solidFill>
              </a:rPr>
              <a:t>16%</a:t>
            </a:r>
            <a:r>
              <a:rPr lang="en-US" altLang="en-US" sz="2800" dirty="0"/>
              <a:t> of the time, </a:t>
            </a:r>
            <a:r>
              <a:rPr lang="en-US" altLang="en-US" sz="2800" b="1" dirty="0"/>
              <a:t>data center experiences </a:t>
            </a:r>
            <a:r>
              <a:rPr lang="en-US" altLang="en-US" sz="2800" b="1" dirty="0">
                <a:solidFill>
                  <a:srgbClr val="C00000"/>
                </a:solidFill>
              </a:rPr>
              <a:t>failures</a:t>
            </a:r>
          </a:p>
          <a:p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b="1" dirty="0"/>
              <a:t>100K machines, </a:t>
            </a:r>
            <a:r>
              <a:rPr lang="en-US" altLang="en-US" b="1" dirty="0">
                <a:solidFill>
                  <a:srgbClr val="C00000"/>
                </a:solidFill>
              </a:rPr>
              <a:t>failures 30%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of the time!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0959-0434-BE49-B198-D50B1F4B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2928-C692-8F45-8868-C1EB9C62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B666-9EE3-7E43-AC14-D7D42C3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86CA5-40E9-6547-8155-4109E34C779B}"/>
              </a:ext>
            </a:extLst>
          </p:cNvPr>
          <p:cNvSpPr txBox="1"/>
          <p:nvPr/>
        </p:nvSpPr>
        <p:spPr>
          <a:xfrm>
            <a:off x="370332" y="5111123"/>
            <a:ext cx="8403336" cy="523220"/>
          </a:xfrm>
          <a:prstGeom prst="rect">
            <a:avLst/>
          </a:prstGeom>
          <a:solidFill>
            <a:srgbClr val="C0504D">
              <a:lumMod val="20000"/>
              <a:lumOff val="80000"/>
            </a:srgbClr>
          </a:solidFill>
          <a:ln w="38100">
            <a:solidFill>
              <a:sysClr val="windowText" lastClr="0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>
                <a:solidFill>
                  <a:srgbClr val="C00000"/>
                </a:solidFill>
                <a:latin typeface="Helvetica" pitchFamily="2" charset="0"/>
              </a:rPr>
              <a:t>Main challenge: </a:t>
            </a:r>
            <a:r>
              <a:rPr lang="en-US" sz="2800" kern="0" dirty="0">
                <a:solidFill>
                  <a:prstClr val="black"/>
                </a:solidFill>
                <a:latin typeface="Helvetica" pitchFamily="2" charset="0"/>
              </a:rPr>
              <a:t>Coping with </a:t>
            </a:r>
            <a:r>
              <a:rPr lang="en-US" sz="2800" kern="0" dirty="0">
                <a:solidFill>
                  <a:srgbClr val="FF0000"/>
                </a:solidFill>
                <a:latin typeface="Helvetica" pitchFamily="2" charset="0"/>
              </a:rPr>
              <a:t>constant failures</a:t>
            </a:r>
          </a:p>
        </p:txBody>
      </p:sp>
    </p:spTree>
    <p:extLst>
      <p:ext uri="{BB962C8B-B14F-4D97-AF65-F5344CB8AC3E}">
        <p14:creationId xmlns:p14="http://schemas.microsoft.com/office/powerpoint/2010/main" val="2577605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58FE-1E3C-0448-9A0C-0E21D8E7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Hinted handoff: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315F-EC77-CA43-A6BC-FC92977D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81" y="1577130"/>
            <a:ext cx="4658627" cy="48882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C00000"/>
                </a:solidFill>
              </a:rPr>
              <a:t>C fails</a:t>
            </a:r>
          </a:p>
          <a:p>
            <a:pPr lvl="1"/>
            <a:r>
              <a:rPr lang="en-US" sz="2800" b="1" dirty="0"/>
              <a:t>Node E</a:t>
            </a:r>
            <a:r>
              <a:rPr lang="en-US" sz="2800" dirty="0"/>
              <a:t> is in </a:t>
            </a:r>
            <a:r>
              <a:rPr lang="en-US" sz="2800" b="1" dirty="0"/>
              <a:t>preference list</a:t>
            </a:r>
          </a:p>
          <a:p>
            <a:pPr lvl="2"/>
            <a:r>
              <a:rPr lang="en-US" sz="2800" dirty="0"/>
              <a:t>Needs to receive replica of the data</a:t>
            </a:r>
          </a:p>
          <a:p>
            <a:pPr lvl="1"/>
            <a:r>
              <a:rPr lang="en-US" sz="2800" dirty="0"/>
              <a:t>Hinted Handoff: replica at </a:t>
            </a:r>
            <a:r>
              <a:rPr lang="en-US" sz="2800" b="1" dirty="0"/>
              <a:t>E</a:t>
            </a:r>
            <a:r>
              <a:rPr lang="en-US" sz="2800" dirty="0"/>
              <a:t> points to node </a:t>
            </a:r>
            <a:r>
              <a:rPr lang="en-US" sz="2800" b="1" dirty="0"/>
              <a:t>C</a:t>
            </a:r>
            <a:r>
              <a:rPr lang="en-US" sz="2800" dirty="0"/>
              <a:t>; </a:t>
            </a:r>
            <a:r>
              <a:rPr lang="en-US" sz="2800" b="1" dirty="0"/>
              <a:t>E</a:t>
            </a:r>
            <a:r>
              <a:rPr lang="en-US" sz="2800" dirty="0"/>
              <a:t> periodically forwards to </a:t>
            </a:r>
            <a:r>
              <a:rPr lang="en-US" sz="2800" b="1" dirty="0"/>
              <a:t>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b="1" dirty="0">
                <a:solidFill>
                  <a:srgbClr val="0070C0"/>
                </a:solidFill>
              </a:rPr>
              <a:t>C comes back</a:t>
            </a:r>
          </a:p>
          <a:p>
            <a:pPr lvl="1"/>
            <a:r>
              <a:rPr lang="en-US" sz="2800" b="1" dirty="0"/>
              <a:t>E</a:t>
            </a:r>
            <a:r>
              <a:rPr lang="en-US" sz="2800" dirty="0"/>
              <a:t> forwards the replicated data back to </a:t>
            </a:r>
            <a:r>
              <a:rPr lang="en-US" sz="2800" b="1" dirty="0"/>
              <a:t>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71A5-3813-5744-9A55-4383D7B3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6BEEA-4348-084C-B91D-E9E91643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789D-B576-2C4E-B869-0FC2529D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2D631-795E-AC42-8100-660685D1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757" y="1807079"/>
            <a:ext cx="3886606" cy="305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B9F3E5-15F0-184E-8200-7AE0CDF085D9}"/>
              </a:ext>
            </a:extLst>
          </p:cNvPr>
          <p:cNvSpPr/>
          <p:nvPr/>
        </p:nvSpPr>
        <p:spPr>
          <a:xfrm>
            <a:off x="6929349" y="1851474"/>
            <a:ext cx="1039091" cy="505691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5698D-BAB9-CB4D-A8BD-B1D103BA1E46}"/>
              </a:ext>
            </a:extLst>
          </p:cNvPr>
          <p:cNvSpPr txBox="1"/>
          <p:nvPr/>
        </p:nvSpPr>
        <p:spPr>
          <a:xfrm>
            <a:off x="7205385" y="2565716"/>
            <a:ext cx="176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Helvetica" pitchFamily="2" charset="0"/>
                <a:ea typeface="Times New Roman" charset="0"/>
                <a:cs typeface="Times New Roman" charset="0"/>
              </a:rPr>
              <a:t>Coordinator</a:t>
            </a:r>
            <a:endParaRPr lang="en-US" sz="2000" b="0" dirty="0">
              <a:solidFill>
                <a:srgbClr val="C00000"/>
              </a:solidFill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5B413F-9F36-7045-9743-398DCC3A7707}"/>
              </a:ext>
            </a:extLst>
          </p:cNvPr>
          <p:cNvSpPr txBox="1"/>
          <p:nvPr/>
        </p:nvSpPr>
        <p:spPr>
          <a:xfrm>
            <a:off x="6754060" y="1480963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latin typeface="Times New Roman" charset="0"/>
                <a:ea typeface="Times New Roman" charset="0"/>
                <a:cs typeface="Times New Roman" charset="0"/>
              </a:rPr>
              <a:t>Key 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K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DC5CDA6B-8EEB-CF45-BBC3-AD7F264710F1}"/>
              </a:ext>
            </a:extLst>
          </p:cNvPr>
          <p:cNvSpPr/>
          <p:nvPr/>
        </p:nvSpPr>
        <p:spPr>
          <a:xfrm rot="2700000">
            <a:off x="7056027" y="3661286"/>
            <a:ext cx="419100" cy="419100"/>
          </a:xfrm>
          <a:prstGeom prst="plus">
            <a:avLst>
              <a:gd name="adj" fmla="val 36111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1645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2FA2-ECAA-954A-BB5F-08BEFDCF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Wide-area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B4A7-26C6-5F47-9D11-0EFF074F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5992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Last ¶,§4.6: </a:t>
            </a:r>
            <a:r>
              <a:rPr lang="en-US" b="1" dirty="0"/>
              <a:t>Preference lists always</a:t>
            </a:r>
            <a:r>
              <a:rPr lang="en-US" dirty="0"/>
              <a:t> contain nodes from </a:t>
            </a:r>
            <a:r>
              <a:rPr lang="en-US" b="1" dirty="0">
                <a:solidFill>
                  <a:srgbClr val="C00000"/>
                </a:solidFill>
              </a:rPr>
              <a:t>more than one data center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Consequence: </a:t>
            </a:r>
            <a:r>
              <a:rPr lang="en-US" sz="2800" dirty="0"/>
              <a:t>Data likely to </a:t>
            </a:r>
            <a:r>
              <a:rPr lang="en-US" sz="2800" b="1" dirty="0"/>
              <a:t>survive failure</a:t>
            </a:r>
            <a:r>
              <a:rPr lang="en-US" sz="2800" dirty="0"/>
              <a:t> of </a:t>
            </a:r>
            <a:r>
              <a:rPr lang="en-US" sz="2800" b="1" dirty="0"/>
              <a:t>entire data center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5C63-261A-F145-A0EB-74A253A4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4AC2-F8D5-CE40-855C-F554954C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47DC-B44C-E646-97D4-FF67593C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5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2FA2-ECAA-954A-BB5F-08BEFDCF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Wide-area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B4A7-26C6-5F47-9D11-0EFF074F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¶,§4.6: </a:t>
            </a:r>
            <a:r>
              <a:rPr lang="en-US" b="1" dirty="0"/>
              <a:t>Preference lists always</a:t>
            </a:r>
            <a:r>
              <a:rPr lang="en-US" dirty="0"/>
              <a:t> contain nodes from </a:t>
            </a:r>
            <a:r>
              <a:rPr lang="en-US" b="1" dirty="0">
                <a:solidFill>
                  <a:srgbClr val="C00000"/>
                </a:solidFill>
              </a:rPr>
              <a:t>more than one data center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Consequence: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Data likely to </a:t>
            </a:r>
            <a:r>
              <a:rPr lang="en-US" sz="2800" b="1" dirty="0"/>
              <a:t>survive failure</a:t>
            </a:r>
            <a:r>
              <a:rPr lang="en-US" sz="2800" dirty="0"/>
              <a:t> of </a:t>
            </a:r>
            <a:r>
              <a:rPr lang="en-US" sz="2800" b="1" dirty="0"/>
              <a:t>entire data center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Blocking on </a:t>
            </a:r>
            <a:r>
              <a:rPr lang="en-US" b="1" dirty="0">
                <a:solidFill>
                  <a:srgbClr val="0070C0"/>
                </a:solidFill>
              </a:rPr>
              <a:t>writes to a remote data center </a:t>
            </a:r>
            <a:r>
              <a:rPr lang="en-US" dirty="0"/>
              <a:t>would incur unacceptably high latency</a:t>
            </a:r>
          </a:p>
          <a:p>
            <a:pPr lvl="1"/>
            <a:r>
              <a:rPr lang="en-US" sz="2800" b="1" dirty="0"/>
              <a:t>Compromise: </a:t>
            </a:r>
            <a:r>
              <a:rPr lang="en-US" sz="2800" b="1" dirty="0">
                <a:solidFill>
                  <a:srgbClr val="C00000"/>
                </a:solidFill>
              </a:rPr>
              <a:t>W &lt; N</a:t>
            </a:r>
            <a:r>
              <a:rPr lang="en-US" sz="2800" dirty="0"/>
              <a:t>, eventual consistency</a:t>
            </a:r>
          </a:p>
          <a:p>
            <a:pPr lvl="1"/>
            <a:r>
              <a:rPr lang="en-US" sz="2800" dirty="0"/>
              <a:t>Better </a:t>
            </a:r>
            <a:r>
              <a:rPr lang="en-US" sz="2800" b="1" dirty="0"/>
              <a:t>durability</a:t>
            </a:r>
            <a:r>
              <a:rPr lang="en-US" sz="2800" dirty="0"/>
              <a:t>, </a:t>
            </a:r>
            <a:r>
              <a:rPr lang="en-US" sz="2800" b="1" dirty="0"/>
              <a:t>latency</a:t>
            </a:r>
            <a:r>
              <a:rPr lang="en-US" sz="2800" dirty="0"/>
              <a:t> but worse </a:t>
            </a:r>
            <a:r>
              <a:rPr lang="en-US" sz="2800" b="1" dirty="0"/>
              <a:t>consistency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85C63-261A-F145-A0EB-74A253A4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4AC2-F8D5-CE40-855C-F554954C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47DC-B44C-E646-97D4-FF67593C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85B74D-2F3B-2B46-8EA9-491124661CA9}"/>
                  </a:ext>
                </a:extLst>
              </p14:cNvPr>
              <p14:cNvContentPartPr/>
              <p14:nvPr/>
            </p14:nvContentPartPr>
            <p14:xfrm>
              <a:off x="2618280" y="5165280"/>
              <a:ext cx="2302560" cy="476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85B74D-2F3B-2B46-8EA9-491124661C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2080" y="5149080"/>
                <a:ext cx="2340360" cy="5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474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95DA-736C-674D-BEB1-DF124E79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get()s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6154-C789-B642-AE25-6A9B57C4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coordinator </a:t>
            </a:r>
            <a:r>
              <a:rPr lang="en-US" b="1" dirty="0">
                <a:solidFill>
                  <a:srgbClr val="C00000"/>
                </a:solidFill>
              </a:rPr>
              <a:t>doesn’t receive </a:t>
            </a:r>
            <a:r>
              <a:rPr lang="en-US" b="1" i="1" dirty="0">
                <a:solidFill>
                  <a:srgbClr val="C00000"/>
                </a:solidFill>
              </a:rPr>
              <a:t>R</a:t>
            </a:r>
            <a:r>
              <a:rPr lang="en-US" b="1" dirty="0">
                <a:solidFill>
                  <a:srgbClr val="C00000"/>
                </a:solidFill>
              </a:rPr>
              <a:t> replies </a:t>
            </a:r>
            <a:r>
              <a:rPr lang="en-US" dirty="0"/>
              <a:t>when processing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</a:p>
          <a:p>
            <a:pPr lvl="1"/>
            <a:r>
              <a:rPr lang="en-US" sz="2800" dirty="0"/>
              <a:t>Penultimate ¶,§4.5: “</a:t>
            </a:r>
            <a:r>
              <a:rPr lang="en-US" sz="2800" i="1" dirty="0"/>
              <a:t>R</a:t>
            </a:r>
            <a:r>
              <a:rPr lang="en-US" sz="2800" dirty="0"/>
              <a:t> is the min. number of nodes that must participate in a successful read operation.”</a:t>
            </a:r>
          </a:p>
          <a:p>
            <a:pPr lvl="2"/>
            <a:r>
              <a:rPr lang="en-US" sz="2800" dirty="0"/>
              <a:t>Sounds like these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get()s</a:t>
            </a:r>
            <a:r>
              <a:rPr lang="en-US" sz="2800" dirty="0"/>
              <a:t> fail</a:t>
            </a:r>
          </a:p>
          <a:p>
            <a:pPr lvl="1"/>
            <a:endParaRPr lang="en-US" sz="2800" dirty="0"/>
          </a:p>
          <a:p>
            <a:r>
              <a:rPr lang="en-US" b="1" dirty="0"/>
              <a:t>Why not return whatever data was found, though?</a:t>
            </a:r>
          </a:p>
          <a:p>
            <a:pPr lvl="1"/>
            <a:r>
              <a:rPr lang="en-US" dirty="0"/>
              <a:t>As we will see, consistency not guaranteed anyway…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C6C42-DA00-B04B-B009-C3057E05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0553-D48C-5540-ADE9-F1D021DF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A5CA-334C-484D-BD14-319CAF3C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0BF4188-3538-2A46-953B-C9FE40A6EB17}"/>
                  </a:ext>
                </a:extLst>
              </p14:cNvPr>
              <p14:cNvContentPartPr/>
              <p14:nvPr/>
            </p14:nvContentPartPr>
            <p14:xfrm>
              <a:off x="4595400" y="2772000"/>
              <a:ext cx="3411000" cy="141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0BF4188-3538-2A46-953B-C9FE40A6E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3800" y="2750400"/>
                <a:ext cx="345420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502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F33-DBF8-A145-95F6-D40763E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6110-6B01-0F4F-B515-F3575886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case given in paper: </a:t>
            </a:r>
            <a:r>
              <a:rPr lang="en-US" b="1" dirty="0">
                <a:solidFill>
                  <a:srgbClr val="0070C0"/>
                </a:solidFill>
              </a:rPr>
              <a:t>N = 3; R = W = 2</a:t>
            </a:r>
          </a:p>
          <a:p>
            <a:pPr lvl="1"/>
            <a:r>
              <a:rPr lang="en-US" sz="2800" dirty="0"/>
              <a:t>With these values, </a:t>
            </a:r>
            <a:r>
              <a:rPr lang="en-US" sz="2800" b="1" dirty="0"/>
              <a:t>do sloppy quorums guarantee a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800" b="1" dirty="0"/>
              <a:t> sees all prior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put()s</a:t>
            </a:r>
            <a:r>
              <a:rPr lang="en-US" sz="2800" b="1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3D93-8C00-2141-A962-26392727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97B-D2FA-B14E-BE15-BE3DFB09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34A3-2C74-8148-B1B0-CEC257D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5B9062-F290-9D47-9C6D-83FCFE4958BA}"/>
                  </a:ext>
                </a:extLst>
              </p14:cNvPr>
              <p14:cNvContentPartPr/>
              <p14:nvPr/>
            </p14:nvContentPartPr>
            <p14:xfrm>
              <a:off x="5148360" y="1096200"/>
              <a:ext cx="1374840" cy="164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5B9062-F290-9D47-9C6D-83FCFE4958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6760" y="1074600"/>
                <a:ext cx="1418040" cy="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211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F33-DBF8-A145-95F6-D40763E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6110-6B01-0F4F-B515-F3575886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case given in paper: </a:t>
            </a:r>
            <a:r>
              <a:rPr lang="en-US" b="1" dirty="0">
                <a:solidFill>
                  <a:srgbClr val="0070C0"/>
                </a:solidFill>
              </a:rPr>
              <a:t>N = 3; R = W = 2</a:t>
            </a:r>
          </a:p>
          <a:p>
            <a:pPr lvl="1"/>
            <a:r>
              <a:rPr lang="en-US" sz="2800" dirty="0"/>
              <a:t>With these values, </a:t>
            </a:r>
            <a:r>
              <a:rPr lang="en-US" sz="2800" b="1" dirty="0"/>
              <a:t>do sloppy quorums guarantee a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800" b="1" dirty="0"/>
              <a:t> sees all prior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put()s</a:t>
            </a:r>
            <a:r>
              <a:rPr lang="en-US" sz="2800" b="1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no failures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yes:</a:t>
            </a:r>
          </a:p>
          <a:p>
            <a:pPr lvl="1"/>
            <a:r>
              <a:rPr lang="en-US" sz="2800" b="1" dirty="0"/>
              <a:t>Two writers </a:t>
            </a:r>
            <a:r>
              <a:rPr lang="en-US" sz="2800" dirty="0"/>
              <a:t>saw each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pPr lvl="1"/>
            <a:r>
              <a:rPr lang="en-US" sz="2800" b="1" dirty="0"/>
              <a:t>Two readers </a:t>
            </a:r>
            <a:r>
              <a:rPr lang="en-US" sz="2800" dirty="0"/>
              <a:t>responded to each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3D93-8C00-2141-A962-26392727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97B-D2FA-B14E-BE15-BE3DFB09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34A3-2C74-8148-B1B0-CEC257D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9884EF-C86A-964C-8191-F06B385A2AB2}"/>
                  </a:ext>
                </a:extLst>
              </p14:cNvPr>
              <p14:cNvContentPartPr/>
              <p14:nvPr/>
            </p14:nvContentPartPr>
            <p14:xfrm>
              <a:off x="2822400" y="3207600"/>
              <a:ext cx="6080760" cy="1190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9884EF-C86A-964C-8191-F06B385A2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6200" y="3186000"/>
                <a:ext cx="6118560" cy="12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8931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F33-DBF8-A145-95F6-D40763E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6110-6B01-0F4F-B515-F3575886E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case given in paper: </a:t>
            </a:r>
            <a:r>
              <a:rPr lang="en-US" b="1" dirty="0">
                <a:solidFill>
                  <a:srgbClr val="0070C0"/>
                </a:solidFill>
              </a:rPr>
              <a:t>N = 3; R = W = 2</a:t>
            </a:r>
          </a:p>
          <a:p>
            <a:pPr lvl="1"/>
            <a:r>
              <a:rPr lang="en-US" sz="2800" dirty="0"/>
              <a:t>With these values, </a:t>
            </a:r>
            <a:r>
              <a:rPr lang="en-US" sz="2800" b="1" dirty="0"/>
              <a:t>do sloppy quorums guarantee a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800" b="1" dirty="0"/>
              <a:t> sees all prior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put()s</a:t>
            </a:r>
            <a:r>
              <a:rPr lang="en-US" sz="2800" b="1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no failures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yes:</a:t>
            </a:r>
          </a:p>
          <a:p>
            <a:pPr lvl="1"/>
            <a:r>
              <a:rPr lang="en-US" sz="2800" b="1" dirty="0"/>
              <a:t>Two writers </a:t>
            </a:r>
            <a:r>
              <a:rPr lang="en-US" sz="2800" dirty="0"/>
              <a:t>saw each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pPr lvl="1"/>
            <a:r>
              <a:rPr lang="en-US" sz="2800" b="1" dirty="0"/>
              <a:t>Two readers </a:t>
            </a:r>
            <a:r>
              <a:rPr lang="en-US" sz="2800" dirty="0"/>
              <a:t>responded to each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</a:p>
          <a:p>
            <a:pPr lvl="1"/>
            <a:r>
              <a:rPr lang="en-US" sz="2800" dirty="0"/>
              <a:t>Write and read </a:t>
            </a:r>
            <a:r>
              <a:rPr lang="en-US" sz="2800" b="1" dirty="0">
                <a:solidFill>
                  <a:srgbClr val="C00000"/>
                </a:solidFill>
              </a:rPr>
              <a:t>quorums must overlap!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F3D93-8C00-2141-A962-26392727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97B-D2FA-B14E-BE15-BE3DFB09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34A3-2C74-8148-B1B0-CEC257D3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80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D237-25A0-B146-93C5-595B17F1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Sloppy quorums and freshness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792F-1F03-2446-8C27-BF5D20E4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47901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case given in paper: </a:t>
            </a:r>
            <a:r>
              <a:rPr lang="en-US" b="1" dirty="0">
                <a:solidFill>
                  <a:srgbClr val="0070C0"/>
                </a:solidFill>
              </a:rPr>
              <a:t>N = 3; R = W = 2</a:t>
            </a:r>
          </a:p>
          <a:p>
            <a:pPr lvl="1"/>
            <a:r>
              <a:rPr lang="en-US" sz="2600" dirty="0"/>
              <a:t>With these values, </a:t>
            </a:r>
            <a:r>
              <a:rPr lang="en-US" sz="2600" b="1" dirty="0"/>
              <a:t>do sloppy quorums guarantee a 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600" b="1" dirty="0"/>
              <a:t> sees all prior </a:t>
            </a:r>
            <a:r>
              <a:rPr lang="en-US" sz="2600" b="1" dirty="0">
                <a:latin typeface="Consolas" panose="020B0609020204030204" pitchFamily="49" charset="0"/>
                <a:cs typeface="Consolas" panose="020B0609020204030204" pitchFamily="49" charset="0"/>
              </a:rPr>
              <a:t>put()s</a:t>
            </a:r>
            <a:r>
              <a:rPr lang="en-US" sz="2600" b="1" dirty="0"/>
              <a:t>?</a:t>
            </a:r>
          </a:p>
          <a:p>
            <a:pPr lvl="1"/>
            <a:endParaRPr lang="en-US" sz="2800" dirty="0"/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b="1" dirty="0"/>
              <a:t>node</a:t>
            </a:r>
            <a:r>
              <a:rPr lang="en-US" dirty="0"/>
              <a:t> </a:t>
            </a:r>
            <a:r>
              <a:rPr lang="en-US" b="1" dirty="0"/>
              <a:t>failures,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no:</a:t>
            </a:r>
          </a:p>
          <a:p>
            <a:pPr lvl="1"/>
            <a:r>
              <a:rPr lang="en-US" sz="2600" b="1" dirty="0"/>
              <a:t>Two nodes </a:t>
            </a:r>
            <a:r>
              <a:rPr lang="en-US" sz="2600" dirty="0"/>
              <a:t>in preference list </a:t>
            </a:r>
            <a:r>
              <a:rPr lang="en-US" sz="2600" b="1" dirty="0"/>
              <a:t>go down</a:t>
            </a:r>
          </a:p>
          <a:p>
            <a:pPr lvl="2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sz="2600" dirty="0"/>
              <a:t> replicated </a:t>
            </a:r>
            <a:r>
              <a:rPr lang="en-US" sz="2600" b="1" dirty="0">
                <a:solidFill>
                  <a:srgbClr val="0070C0"/>
                </a:solidFill>
              </a:rPr>
              <a:t>outside preference list; </a:t>
            </a:r>
            <a:r>
              <a:rPr lang="en-US" sz="2600" dirty="0"/>
              <a:t>Hinted handoff nodes have data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800" dirty="0"/>
          </a:p>
          <a:p>
            <a:pPr lvl="1"/>
            <a:r>
              <a:rPr lang="en-US" sz="2600" b="1" dirty="0"/>
              <a:t>Two nodes </a:t>
            </a:r>
            <a:r>
              <a:rPr lang="en-US" sz="2600" dirty="0"/>
              <a:t>in preference list </a:t>
            </a:r>
            <a:r>
              <a:rPr lang="en-US" sz="2600" b="1" dirty="0"/>
              <a:t>come back up</a:t>
            </a:r>
            <a:endParaRPr lang="en-US" sz="2600" dirty="0"/>
          </a:p>
          <a:p>
            <a:pPr lvl="2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sz="2600" dirty="0"/>
              <a:t> occurs before they receive prior 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3176-8DD4-7043-A5D6-E7D3933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96CB-322E-A14C-B3A8-3DE24F7F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EBA72-AE7E-B348-B277-380F1545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2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05CE-2640-584E-9D63-B0A8C32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DB36-E353-5B4E-8501-C057CB97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2224848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0070C0"/>
                </a:solidFill>
              </a:rPr>
              <a:t>N = 3, W = R = 2,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nodes are named </a:t>
            </a:r>
            <a:r>
              <a:rPr lang="en-US" b="1" dirty="0"/>
              <a:t>A, B, C</a:t>
            </a:r>
          </a:p>
          <a:p>
            <a:pPr lvl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</a:p>
          <a:p>
            <a:pPr lvl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B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r>
              <a:rPr lang="en-US" sz="2800" dirty="0"/>
              <a:t>Now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get(k)</a:t>
            </a:r>
            <a:r>
              <a:rPr lang="en-US" sz="2800" dirty="0"/>
              <a:t> arrives, completes first at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DAB2-428C-A24F-801B-E5DF2155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F67D-EBE0-A04A-8E17-4D8B990A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7238-65B1-3045-98BF-33D39DB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5174FE-C523-4E42-9827-9E259E5C91EE}"/>
                  </a:ext>
                </a:extLst>
              </p14:cNvPr>
              <p14:cNvContentPartPr/>
              <p14:nvPr/>
            </p14:nvContentPartPr>
            <p14:xfrm>
              <a:off x="2064600" y="1994400"/>
              <a:ext cx="6054120" cy="174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5174FE-C523-4E42-9827-9E259E5C9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3000" y="1978200"/>
                <a:ext cx="6091920" cy="17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256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05CE-2640-584E-9D63-B0A8C32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DB36-E353-5B4E-8501-C057CB97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543509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0070C0"/>
                </a:solidFill>
              </a:rPr>
              <a:t>N = 3, W = R = 2,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nodes are named </a:t>
            </a:r>
            <a:r>
              <a:rPr lang="en-US" b="1" dirty="0"/>
              <a:t>A, B, C</a:t>
            </a:r>
          </a:p>
          <a:p>
            <a:pPr lvl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</a:p>
          <a:p>
            <a:pPr lvl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B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r>
              <a:rPr lang="en-US" sz="2800" dirty="0"/>
              <a:t>Now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get(k)</a:t>
            </a:r>
            <a:r>
              <a:rPr lang="en-US" sz="2800" dirty="0"/>
              <a:t> arrives, completes first at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endParaRPr lang="en-US" sz="2800" dirty="0"/>
          </a:p>
          <a:p>
            <a:r>
              <a:rPr lang="en-US" b="1" dirty="0">
                <a:solidFill>
                  <a:srgbClr val="C00000"/>
                </a:solidFill>
              </a:rPr>
              <a:t>Conflicting results </a:t>
            </a:r>
            <a:r>
              <a:rPr lang="en-US" dirty="0"/>
              <a:t>from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C</a:t>
            </a:r>
          </a:p>
          <a:p>
            <a:pPr lvl="1"/>
            <a:r>
              <a:rPr lang="en-US" sz="2800" dirty="0"/>
              <a:t>Each has seen a </a:t>
            </a:r>
            <a:r>
              <a:rPr lang="en-US" sz="2800" b="1" dirty="0">
                <a:solidFill>
                  <a:srgbClr val="C00000"/>
                </a:solidFill>
              </a:rPr>
              <a:t>different put(k, …)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DAB2-428C-A24F-801B-E5DF2155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F67D-EBE0-A04A-8E17-4D8B990A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7238-65B1-3045-98BF-33D39DB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59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1703FC-2712-9049-BF59-F3A6495112E5}"/>
                  </a:ext>
                </a:extLst>
              </p14:cNvPr>
              <p14:cNvContentPartPr/>
              <p14:nvPr/>
            </p14:nvContentPartPr>
            <p14:xfrm>
              <a:off x="1384200" y="2715120"/>
              <a:ext cx="365760" cy="56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1703FC-2712-9049-BF59-F3A6495112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00" y="2698920"/>
                <a:ext cx="398160" cy="59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0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5AD6-622E-1D48-B98D-CB7967E5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03E7-0D71-5D49-A45B-7A98D5DCA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/>
              <a:t>Techniques for partitioning data</a:t>
            </a:r>
          </a:p>
          <a:p>
            <a:pPr lvl="1"/>
            <a:r>
              <a:rPr lang="en-US" altLang="en-US" b="1" dirty="0"/>
              <a:t>Metrics for success</a:t>
            </a:r>
          </a:p>
          <a:p>
            <a:pPr marL="514350" indent="-514350">
              <a:buFont typeface="+mj-lt"/>
              <a:buAutoNum type="arabicPeriod"/>
            </a:pP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Case study</a:t>
            </a:r>
          </a:p>
          <a:p>
            <a:pPr lvl="1"/>
            <a:r>
              <a:rPr lang="en-US" altLang="en-US" dirty="0"/>
              <a:t>Amazon Dynamo key-value store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B419-74DF-E64E-863B-DC0CED4D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68A0-70E5-2548-A04C-2DAE9B46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77E0-6290-634A-9F0F-297FFDEA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AF3A4F-19B1-E544-9FD2-7274172D4E09}"/>
                  </a:ext>
                </a:extLst>
              </p14:cNvPr>
              <p14:cNvContentPartPr/>
              <p14:nvPr/>
            </p14:nvContentPartPr>
            <p14:xfrm>
              <a:off x="3747600" y="2580840"/>
              <a:ext cx="140760" cy="449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AF3A4F-19B1-E544-9FD2-7274172D4E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1400" y="2564640"/>
                <a:ext cx="173160" cy="4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4175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05CE-2640-584E-9D63-B0A8C321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DB36-E353-5B4E-8501-C057CB97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Suppose </a:t>
            </a:r>
            <a:r>
              <a:rPr lang="en-US" b="1" dirty="0">
                <a:solidFill>
                  <a:srgbClr val="0070C0"/>
                </a:solidFill>
              </a:rPr>
              <a:t>N = 3, W = R = 2,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nodes are named </a:t>
            </a:r>
            <a:r>
              <a:rPr lang="en-US" b="1" dirty="0"/>
              <a:t>A, B, C</a:t>
            </a:r>
          </a:p>
          <a:p>
            <a:pPr lvl="1"/>
            <a:r>
              <a:rPr lang="en-US" sz="2800" dirty="0"/>
              <a:t>1</a:t>
            </a:r>
            <a:r>
              <a:rPr lang="en-US" sz="2800" baseline="30000" dirty="0"/>
              <a:t>st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</a:p>
          <a:p>
            <a:pPr lvl="1"/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put(k, …)</a:t>
            </a:r>
            <a:r>
              <a:rPr lang="en-US" sz="2800" dirty="0"/>
              <a:t> completes on </a:t>
            </a:r>
            <a:r>
              <a:rPr lang="en-US" sz="2800" b="1" dirty="0"/>
              <a:t>B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r>
              <a:rPr lang="en-US" sz="2800" dirty="0"/>
              <a:t>Now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get(k)</a:t>
            </a:r>
            <a:r>
              <a:rPr lang="en-US" sz="2800" dirty="0"/>
              <a:t> arrives, completes first at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C</a:t>
            </a:r>
          </a:p>
          <a:p>
            <a:pPr lvl="1"/>
            <a:endParaRPr lang="en-US" sz="2800" dirty="0"/>
          </a:p>
          <a:p>
            <a:r>
              <a:rPr lang="en-US" b="1" dirty="0">
                <a:solidFill>
                  <a:srgbClr val="C00000"/>
                </a:solidFill>
              </a:rPr>
              <a:t>Conflicting results </a:t>
            </a:r>
            <a:r>
              <a:rPr lang="en-US" dirty="0"/>
              <a:t>from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C</a:t>
            </a:r>
          </a:p>
          <a:p>
            <a:pPr lvl="1"/>
            <a:r>
              <a:rPr lang="en-US" sz="2800" dirty="0"/>
              <a:t>Each has seen a </a:t>
            </a:r>
            <a:r>
              <a:rPr lang="en-US" sz="2800" b="1" dirty="0">
                <a:solidFill>
                  <a:srgbClr val="C00000"/>
                </a:solidFill>
              </a:rPr>
              <a:t>different put(k, …)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Dynamo returns both results; </a:t>
            </a:r>
            <a:r>
              <a:rPr lang="en-US" dirty="0"/>
              <a:t>what does client do now?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DAB2-428C-A24F-801B-E5DF2155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F67D-EBE0-A04A-8E17-4D8B990AB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7238-65B1-3045-98BF-33D39DB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2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1C1D-3620-8547-A173-58F3A69F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(vector clocks)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0CAF-3A86-1744-BA96-A8255CCF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Version vectors: </a:t>
            </a:r>
            <a:r>
              <a:rPr lang="en-US" dirty="0"/>
              <a:t>List of (</a:t>
            </a:r>
            <a:r>
              <a:rPr lang="en-US" b="1" dirty="0"/>
              <a:t>coordinator node, counter</a:t>
            </a:r>
            <a:r>
              <a:rPr lang="en-US" dirty="0"/>
              <a:t>) pairs</a:t>
            </a:r>
            <a:endParaRPr lang="en-US" i="1" dirty="0"/>
          </a:p>
          <a:p>
            <a:pPr lvl="1"/>
            <a:r>
              <a:rPr lang="en-US" i="1" dirty="0"/>
              <a:t>e.g., </a:t>
            </a:r>
            <a:r>
              <a:rPr lang="en-US" dirty="0"/>
              <a:t>[(A, 1), (B, 3), …]</a:t>
            </a:r>
          </a:p>
          <a:p>
            <a:endParaRPr lang="en-US" sz="2400" dirty="0"/>
          </a:p>
          <a:p>
            <a:r>
              <a:rPr lang="en-US" sz="2400" dirty="0"/>
              <a:t>Dynamo stores a version vector with </a:t>
            </a:r>
            <a:r>
              <a:rPr lang="en-US" sz="2400" b="1" dirty="0"/>
              <a:t>each stored </a:t>
            </a:r>
            <a:r>
              <a:rPr lang="en-US" sz="2400" dirty="0"/>
              <a:t>key-value </a:t>
            </a:r>
            <a:r>
              <a:rPr lang="en-US" sz="2400" b="1" dirty="0"/>
              <a:t>pair</a:t>
            </a:r>
          </a:p>
          <a:p>
            <a:endParaRPr lang="en-US" sz="2400" dirty="0"/>
          </a:p>
          <a:p>
            <a:r>
              <a:rPr lang="en-US" sz="2400" dirty="0"/>
              <a:t>Tracks causal relationship between different versions of data stored under the same key </a:t>
            </a:r>
            <a:r>
              <a:rPr lang="en-US" sz="2400" b="1" dirty="0"/>
              <a:t>k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14EB-917A-B147-85DF-52F5BD33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2967-9736-FF4D-A5CA-C1280123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E4F54-BF74-004B-BFEC-BC87E9F8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D8A9CE-4A4F-0445-A419-72FEE2F8A4CA}"/>
                  </a:ext>
                </a:extLst>
              </p14:cNvPr>
              <p14:cNvContentPartPr/>
              <p14:nvPr/>
            </p14:nvContentPartPr>
            <p14:xfrm>
              <a:off x="687240" y="1082520"/>
              <a:ext cx="5493960" cy="2226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D8A9CE-4A4F-0445-A419-72FEE2F8A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0" y="1060920"/>
                <a:ext cx="5537160" cy="22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009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7DFD-4B9C-1240-A8E3-7C33C27F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(VV) in Dynamo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81A8-FE97-CF41-9697-80C49E5D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Rule: </a:t>
            </a:r>
            <a:r>
              <a:rPr lang="en-US" dirty="0"/>
              <a:t>If vector clock comparison of v1 &lt; v2, then the first is an ancestor of the second – </a:t>
            </a:r>
            <a:r>
              <a:rPr lang="en-US" b="1" dirty="0">
                <a:solidFill>
                  <a:srgbClr val="0070C0"/>
                </a:solidFill>
              </a:rPr>
              <a:t>Dynamo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can forget v1</a:t>
            </a:r>
          </a:p>
          <a:p>
            <a:endParaRPr lang="en-US" dirty="0"/>
          </a:p>
          <a:p>
            <a:r>
              <a:rPr lang="en-US" dirty="0"/>
              <a:t>Each time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 occurs, Dynamo increments the counter in the V.V. for the coordinator node</a:t>
            </a:r>
          </a:p>
          <a:p>
            <a:endParaRPr lang="en-US" dirty="0"/>
          </a:p>
          <a:p>
            <a:r>
              <a:rPr lang="en-US" dirty="0"/>
              <a:t>Each time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get()</a:t>
            </a:r>
            <a:r>
              <a:rPr lang="en-US" dirty="0"/>
              <a:t> occurs, Dynamo returns the V.V. for the value(s) returned (in the “</a:t>
            </a:r>
            <a:r>
              <a:rPr lang="en-US" b="1" dirty="0">
                <a:solidFill>
                  <a:srgbClr val="00B0F0"/>
                </a:solidFill>
              </a:rPr>
              <a:t>context</a:t>
            </a:r>
            <a:r>
              <a:rPr lang="en-US" dirty="0"/>
              <a:t>”)</a:t>
            </a:r>
          </a:p>
          <a:p>
            <a:endParaRPr lang="en-US" dirty="0"/>
          </a:p>
          <a:p>
            <a:pPr lvl="1"/>
            <a:r>
              <a:rPr lang="en-US" dirty="0"/>
              <a:t>Then users </a:t>
            </a:r>
            <a:r>
              <a:rPr lang="en-US" b="1" dirty="0">
                <a:solidFill>
                  <a:srgbClr val="0070C0"/>
                </a:solidFill>
              </a:rPr>
              <a:t>must supply that context </a:t>
            </a:r>
            <a:r>
              <a:rPr lang="en-US" dirty="0"/>
              <a:t>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s that modify the same key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937DD-B8FE-A64B-8CDF-8CEB8698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1039-90AB-E641-99A8-7D1E13F0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9035-8481-E24A-AF8F-715989DA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FFB105-7EAA-C648-A888-7B9C5CFBD767}"/>
                  </a:ext>
                </a:extLst>
              </p14:cNvPr>
              <p14:cNvContentPartPr/>
              <p14:nvPr/>
            </p14:nvContentPartPr>
            <p14:xfrm>
              <a:off x="2902680" y="1005480"/>
              <a:ext cx="4974480" cy="4237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FFB105-7EAA-C648-A888-7B9C5CFBD7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1080" y="989280"/>
                <a:ext cx="5012280" cy="42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D60BFE-76E9-7444-BDE2-9131A6D3D531}"/>
                  </a:ext>
                </a:extLst>
              </p14:cNvPr>
              <p14:cNvContentPartPr/>
              <p14:nvPr/>
            </p14:nvContentPartPr>
            <p14:xfrm>
              <a:off x="2818800" y="3462840"/>
              <a:ext cx="1921320" cy="1387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D60BFE-76E9-7444-BDE2-9131A6D3D5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6840" y="3441240"/>
                <a:ext cx="1964520" cy="14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17350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3D8D-7E06-B14C-84FB-ED61BD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(auto-resolving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5E80-1BEC-BD4D-9F56-A7E267B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87F8-AFA5-3243-83DC-67B9E56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BFF0-2637-6344-9789-B73626C1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BF33-E82C-6240-A28E-D92CDFC8750C}"/>
              </a:ext>
            </a:extLst>
          </p:cNvPr>
          <p:cNvSpPr txBox="1"/>
          <p:nvPr/>
        </p:nvSpPr>
        <p:spPr>
          <a:xfrm>
            <a:off x="3255905" y="259291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7DF4EC-DC6F-2541-B37A-26B21C4FBD5F}"/>
              </a:ext>
            </a:extLst>
          </p:cNvPr>
          <p:cNvCxnSpPr>
            <a:endCxn id="7" idx="0"/>
          </p:cNvCxnSpPr>
          <p:nvPr/>
        </p:nvCxnSpPr>
        <p:spPr bwMode="auto">
          <a:xfrm>
            <a:off x="4056005" y="1449414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263CCE-1B11-144A-AA59-7F05BF2169E9}"/>
              </a:ext>
            </a:extLst>
          </p:cNvPr>
          <p:cNvSpPr txBox="1"/>
          <p:nvPr/>
        </p:nvSpPr>
        <p:spPr>
          <a:xfrm>
            <a:off x="4066742" y="1480963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E42270-BE9A-7047-A129-913990359719}"/>
                  </a:ext>
                </a:extLst>
              </p14:cNvPr>
              <p14:cNvContentPartPr/>
              <p14:nvPr/>
            </p14:nvContentPartPr>
            <p14:xfrm>
              <a:off x="3285000" y="1122840"/>
              <a:ext cx="4967640" cy="359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E42270-BE9A-7047-A129-9139903597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3400" y="1106640"/>
                <a:ext cx="5005440" cy="36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B488E8-053D-2241-919B-6DC95C655183}"/>
                  </a:ext>
                </a:extLst>
              </p14:cNvPr>
              <p14:cNvContentPartPr/>
              <p14:nvPr/>
            </p14:nvContentPartPr>
            <p14:xfrm>
              <a:off x="4679280" y="2373120"/>
              <a:ext cx="885240" cy="47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B488E8-053D-2241-919B-6DC95C655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3080" y="2356920"/>
                <a:ext cx="91764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6918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3D8D-7E06-B14C-84FB-ED61BD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(auto-resolving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5E80-1BEC-BD4D-9F56-A7E267B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87F8-AFA5-3243-83DC-67B9E56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BFF0-2637-6344-9789-B73626C1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BF33-E82C-6240-A28E-D92CDFC8750C}"/>
              </a:ext>
            </a:extLst>
          </p:cNvPr>
          <p:cNvSpPr txBox="1"/>
          <p:nvPr/>
        </p:nvSpPr>
        <p:spPr>
          <a:xfrm>
            <a:off x="3255905" y="259291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E2B044-3FFA-EA41-BD77-C2DA6D315694}"/>
              </a:ext>
            </a:extLst>
          </p:cNvPr>
          <p:cNvGrpSpPr/>
          <p:nvPr/>
        </p:nvGrpSpPr>
        <p:grpSpPr>
          <a:xfrm>
            <a:off x="3583565" y="3054584"/>
            <a:ext cx="2798185" cy="2380121"/>
            <a:chOff x="3598718" y="3054584"/>
            <a:chExt cx="2798185" cy="23801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65F6C-AFD7-6143-887F-127D20622F6D}"/>
                </a:ext>
              </a:extLst>
            </p:cNvPr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355681-69BA-844B-8D0F-C3F72D882965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 bwMode="auto">
            <a:xfrm>
              <a:off x="4071158" y="3054584"/>
              <a:ext cx="918210" cy="19184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7B6611-8355-874F-BB02-0B5DE59CE096}"/>
                </a:ext>
              </a:extLst>
            </p:cNvPr>
            <p:cNvSpPr txBox="1"/>
            <p:nvPr/>
          </p:nvSpPr>
          <p:spPr>
            <a:xfrm>
              <a:off x="4587153" y="3495712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7DF4EC-DC6F-2541-B37A-26B21C4FBD5F}"/>
              </a:ext>
            </a:extLst>
          </p:cNvPr>
          <p:cNvCxnSpPr>
            <a:endCxn id="7" idx="0"/>
          </p:cNvCxnSpPr>
          <p:nvPr/>
        </p:nvCxnSpPr>
        <p:spPr bwMode="auto">
          <a:xfrm>
            <a:off x="4056005" y="1449414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263CCE-1B11-144A-AA59-7F05BF2169E9}"/>
              </a:ext>
            </a:extLst>
          </p:cNvPr>
          <p:cNvSpPr txBox="1"/>
          <p:nvPr/>
        </p:nvSpPr>
        <p:spPr>
          <a:xfrm>
            <a:off x="4066742" y="1480963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F371C7-D656-0143-8B61-2020902B5C52}"/>
                  </a:ext>
                </a:extLst>
              </p14:cNvPr>
              <p14:cNvContentPartPr/>
              <p14:nvPr/>
            </p14:nvContentPartPr>
            <p14:xfrm>
              <a:off x="3559680" y="2001240"/>
              <a:ext cx="5185800" cy="426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F371C7-D656-0143-8B61-2020902B5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38080" y="1985040"/>
                <a:ext cx="5229000" cy="42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792CA4-F8B1-7F4E-823A-53501F34A45C}"/>
                  </a:ext>
                </a:extLst>
              </p14:cNvPr>
              <p14:cNvContentPartPr/>
              <p14:nvPr/>
            </p14:nvContentPartPr>
            <p14:xfrm>
              <a:off x="955440" y="4260240"/>
              <a:ext cx="5272920" cy="1250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792CA4-F8B1-7F4E-823A-53501F34A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9240" y="4238640"/>
                <a:ext cx="5310720" cy="12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2265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3D8D-7E06-B14C-84FB-ED61BDDC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(auto-resolving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5E80-1BEC-BD4D-9F56-A7E267B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87F8-AFA5-3243-83DC-67B9E560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BFF0-2637-6344-9789-B73626C1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2BF33-E82C-6240-A28E-D92CDFC8750C}"/>
              </a:ext>
            </a:extLst>
          </p:cNvPr>
          <p:cNvSpPr txBox="1"/>
          <p:nvPr/>
        </p:nvSpPr>
        <p:spPr>
          <a:xfrm>
            <a:off x="3255905" y="259291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E2B044-3FFA-EA41-BD77-C2DA6D315694}"/>
              </a:ext>
            </a:extLst>
          </p:cNvPr>
          <p:cNvGrpSpPr/>
          <p:nvPr/>
        </p:nvGrpSpPr>
        <p:grpSpPr>
          <a:xfrm>
            <a:off x="3583565" y="3054584"/>
            <a:ext cx="2798185" cy="2380121"/>
            <a:chOff x="3598718" y="3054584"/>
            <a:chExt cx="2798185" cy="23801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765F6C-AFD7-6143-887F-127D20622F6D}"/>
                </a:ext>
              </a:extLst>
            </p:cNvPr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355681-69BA-844B-8D0F-C3F72D882965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 bwMode="auto">
            <a:xfrm>
              <a:off x="4071158" y="3054584"/>
              <a:ext cx="918210" cy="191845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7B6611-8355-874F-BB02-0B5DE59CE096}"/>
                </a:ext>
              </a:extLst>
            </p:cNvPr>
            <p:cNvSpPr txBox="1"/>
            <p:nvPr/>
          </p:nvSpPr>
          <p:spPr>
            <a:xfrm>
              <a:off x="4587153" y="3495712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7DF4EC-DC6F-2541-B37A-26B21C4FBD5F}"/>
              </a:ext>
            </a:extLst>
          </p:cNvPr>
          <p:cNvCxnSpPr>
            <a:endCxn id="7" idx="0"/>
          </p:cNvCxnSpPr>
          <p:nvPr/>
        </p:nvCxnSpPr>
        <p:spPr bwMode="auto">
          <a:xfrm>
            <a:off x="4056005" y="1449414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263CCE-1B11-144A-AA59-7F05BF2169E9}"/>
              </a:ext>
            </a:extLst>
          </p:cNvPr>
          <p:cNvSpPr txBox="1"/>
          <p:nvPr/>
        </p:nvSpPr>
        <p:spPr>
          <a:xfrm>
            <a:off x="4066742" y="1480963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87FC6-7C7C-0943-998D-38856D60BD16}"/>
              </a:ext>
            </a:extLst>
          </p:cNvPr>
          <p:cNvSpPr txBox="1"/>
          <p:nvPr/>
        </p:nvSpPr>
        <p:spPr>
          <a:xfrm>
            <a:off x="628650" y="5611273"/>
            <a:ext cx="788670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&gt; v1, so Dynamo nodes </a:t>
            </a:r>
            <a:r>
              <a:rPr lang="en-US" sz="2600" spc="-150" dirty="0">
                <a:solidFill>
                  <a:srgbClr val="0070C0"/>
                </a:solidFill>
                <a:latin typeface="Helvetica" pitchFamily="2" charset="0"/>
              </a:rPr>
              <a:t>automatically drop</a:t>
            </a:r>
            <a:r>
              <a:rPr lang="en-US" sz="2600" b="0" spc="-15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sz="2600" spc="-150" dirty="0">
                <a:latin typeface="Helvetica" pitchFamily="2" charset="0"/>
              </a:rPr>
              <a:t>v1</a:t>
            </a:r>
            <a:r>
              <a:rPr lang="en-US" sz="2600" b="0" spc="-150" dirty="0">
                <a:latin typeface="Helvetica" pitchFamily="2" charset="0"/>
              </a:rPr>
              <a:t>, for </a:t>
            </a:r>
            <a:r>
              <a:rPr lang="en-US" sz="2600" spc="-150" dirty="0">
                <a:latin typeface="Helvetica" pitchFamily="2" charset="0"/>
              </a:rPr>
              <a:t>v2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8BD77A-2AEE-784A-8F1A-8C7616CA2ED8}"/>
                  </a:ext>
                </a:extLst>
              </p14:cNvPr>
              <p14:cNvContentPartPr/>
              <p14:nvPr/>
            </p14:nvContentPartPr>
            <p14:xfrm>
              <a:off x="657000" y="2366280"/>
              <a:ext cx="7669440" cy="3751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8BD77A-2AEE-784A-8F1A-8C7616CA2E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400" y="2350080"/>
                <a:ext cx="7707240" cy="37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440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2CF42-C48B-D340-A9F2-8C2B747B5CED}"/>
                  </a:ext>
                </a:extLst>
              </p14:cNvPr>
              <p14:cNvContentPartPr/>
              <p14:nvPr/>
            </p14:nvContentPartPr>
            <p14:xfrm>
              <a:off x="2731680" y="3472560"/>
              <a:ext cx="724320" cy="6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2CF42-C48B-D340-A9F2-8C2B747B5C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0080" y="3450960"/>
                <a:ext cx="767520" cy="1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0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567E5-9417-BB4E-B151-56B49CE7508C}"/>
              </a:ext>
            </a:extLst>
          </p:cNvPr>
          <p:cNvGrpSpPr/>
          <p:nvPr/>
        </p:nvGrpSpPr>
        <p:grpSpPr>
          <a:xfrm>
            <a:off x="4342233" y="2648093"/>
            <a:ext cx="2667000" cy="1528465"/>
            <a:chOff x="6324600" y="3124200"/>
            <a:chExt cx="2667000" cy="1528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047E5E-04F7-3743-9942-7C2E867538D6}"/>
                </a:ext>
              </a:extLst>
            </p:cNvPr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9BF325-C770-0F46-B3E4-38379EFB7138}"/>
                </a:ext>
              </a:extLst>
            </p:cNvPr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C24DE-9E8A-B141-A3A4-04C1CE3E9D3F}"/>
                </a:ext>
              </a:extLst>
            </p:cNvPr>
            <p:cNvSpPr txBox="1"/>
            <p:nvPr/>
          </p:nvSpPr>
          <p:spPr>
            <a:xfrm>
              <a:off x="6759778" y="3140044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BE43B1-060A-FC4D-8874-6B698EF382AD}"/>
                  </a:ext>
                </a:extLst>
              </p14:cNvPr>
              <p14:cNvContentPartPr/>
              <p14:nvPr/>
            </p14:nvContentPartPr>
            <p14:xfrm>
              <a:off x="4179960" y="3760920"/>
              <a:ext cx="231480" cy="60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BE43B1-060A-FC4D-8874-6B698EF38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8360" y="3739320"/>
                <a:ext cx="269280" cy="6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376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567E5-9417-BB4E-B151-56B49CE7508C}"/>
              </a:ext>
            </a:extLst>
          </p:cNvPr>
          <p:cNvGrpSpPr/>
          <p:nvPr/>
        </p:nvGrpSpPr>
        <p:grpSpPr>
          <a:xfrm>
            <a:off x="4342233" y="2648093"/>
            <a:ext cx="2667000" cy="1528465"/>
            <a:chOff x="6324600" y="3124200"/>
            <a:chExt cx="2667000" cy="1528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047E5E-04F7-3743-9942-7C2E867538D6}"/>
                </a:ext>
              </a:extLst>
            </p:cNvPr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9BF325-C770-0F46-B3E4-38379EFB7138}"/>
                </a:ext>
              </a:extLst>
            </p:cNvPr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C24DE-9E8A-B141-A3A4-04C1CE3E9D3F}"/>
                </a:ext>
              </a:extLst>
            </p:cNvPr>
            <p:cNvSpPr txBox="1"/>
            <p:nvPr/>
          </p:nvSpPr>
          <p:spPr>
            <a:xfrm>
              <a:off x="6759778" y="3140044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5FBB5C-F84E-F243-8469-2DD461440BEE}"/>
              </a:ext>
            </a:extLst>
          </p:cNvPr>
          <p:cNvSpPr txBox="1"/>
          <p:nvPr/>
        </p:nvSpPr>
        <p:spPr>
          <a:xfrm>
            <a:off x="4663148" y="4209884"/>
            <a:ext cx="4340338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|| v3, so </a:t>
            </a:r>
            <a:r>
              <a:rPr lang="en-US" sz="2600" spc="-150" dirty="0">
                <a:latin typeface="Helvetica" pitchFamily="2" charset="0"/>
              </a:rPr>
              <a:t>a client </a:t>
            </a:r>
            <a:r>
              <a:rPr lang="en-US" sz="2600" b="0" spc="-150" dirty="0">
                <a:latin typeface="Helvetica" pitchFamily="2" charset="0"/>
              </a:rPr>
              <a:t>must perform </a:t>
            </a:r>
            <a:r>
              <a:rPr lang="en-US" sz="2600" spc="-150" dirty="0">
                <a:latin typeface="Helvetica" pitchFamily="2" charset="0"/>
              </a:rPr>
              <a:t>semantic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27112169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567E5-9417-BB4E-B151-56B49CE7508C}"/>
              </a:ext>
            </a:extLst>
          </p:cNvPr>
          <p:cNvGrpSpPr/>
          <p:nvPr/>
        </p:nvGrpSpPr>
        <p:grpSpPr>
          <a:xfrm>
            <a:off x="4342233" y="2648093"/>
            <a:ext cx="2667000" cy="1528465"/>
            <a:chOff x="6324600" y="3124200"/>
            <a:chExt cx="2667000" cy="1528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047E5E-04F7-3743-9942-7C2E867538D6}"/>
                </a:ext>
              </a:extLst>
            </p:cNvPr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9BF325-C770-0F46-B3E4-38379EFB7138}"/>
                </a:ext>
              </a:extLst>
            </p:cNvPr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C24DE-9E8A-B141-A3A4-04C1CE3E9D3F}"/>
                </a:ext>
              </a:extLst>
            </p:cNvPr>
            <p:cNvSpPr txBox="1"/>
            <p:nvPr/>
          </p:nvSpPr>
          <p:spPr>
            <a:xfrm>
              <a:off x="6759778" y="3140044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FAC4A2-9C9D-0C44-90B6-5A884B2B69C5}"/>
              </a:ext>
            </a:extLst>
          </p:cNvPr>
          <p:cNvSpPr txBox="1"/>
          <p:nvPr/>
        </p:nvSpPr>
        <p:spPr>
          <a:xfrm>
            <a:off x="2742033" y="5314523"/>
            <a:ext cx="340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v4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[(A,2), (B,1), (C,1)]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BF7F5E-A02F-DB42-9C19-329E7F97D07D}"/>
              </a:ext>
            </a:extLst>
          </p:cNvPr>
          <p:cNvGrpSpPr/>
          <p:nvPr/>
        </p:nvGrpSpPr>
        <p:grpSpPr>
          <a:xfrm>
            <a:off x="3656433" y="4248293"/>
            <a:ext cx="1219200" cy="1066800"/>
            <a:chOff x="3685309" y="4527426"/>
            <a:chExt cx="1219200" cy="10668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4A3DF4-4EB3-5045-9C77-CFC63D8ADE2A}"/>
                </a:ext>
              </a:extLst>
            </p:cNvPr>
            <p:cNvCxnSpPr/>
            <p:nvPr/>
          </p:nvCxnSpPr>
          <p:spPr bwMode="auto">
            <a:xfrm flipH="1">
              <a:off x="43711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635252-1553-2A40-A84A-3B1209DA42C5}"/>
                </a:ext>
              </a:extLst>
            </p:cNvPr>
            <p:cNvCxnSpPr/>
            <p:nvPr/>
          </p:nvCxnSpPr>
          <p:spPr bwMode="auto">
            <a:xfrm>
              <a:off x="36853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5FBB5C-F84E-F243-8469-2DD461440BEE}"/>
              </a:ext>
            </a:extLst>
          </p:cNvPr>
          <p:cNvSpPr txBox="1"/>
          <p:nvPr/>
        </p:nvSpPr>
        <p:spPr>
          <a:xfrm>
            <a:off x="4663148" y="4209884"/>
            <a:ext cx="4340338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|| v3, so </a:t>
            </a:r>
            <a:r>
              <a:rPr lang="en-US" sz="2600" spc="-150" dirty="0">
                <a:latin typeface="Helvetica" pitchFamily="2" charset="0"/>
              </a:rPr>
              <a:t>a client </a:t>
            </a:r>
            <a:r>
              <a:rPr lang="en-US" sz="2600" b="0" spc="-150" dirty="0">
                <a:latin typeface="Helvetica" pitchFamily="2" charset="0"/>
              </a:rPr>
              <a:t>must perform </a:t>
            </a:r>
            <a:r>
              <a:rPr lang="en-US" sz="2600" spc="-150" dirty="0">
                <a:latin typeface="Helvetica" pitchFamily="2" charset="0"/>
              </a:rPr>
              <a:t>semantic reconciliation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469CA-1732-9C4A-93A7-A4D3065985A2}"/>
              </a:ext>
            </a:extLst>
          </p:cNvPr>
          <p:cNvSpPr txBox="1"/>
          <p:nvPr/>
        </p:nvSpPr>
        <p:spPr>
          <a:xfrm>
            <a:off x="324853" y="4427750"/>
            <a:ext cx="345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Helvetica" pitchFamily="2" charset="0"/>
                <a:ea typeface="Times New Roman" charset="0"/>
                <a:cs typeface="Times New Roman" charset="0"/>
              </a:rPr>
              <a:t>Client reads v2, v3; context: [(A,1), (B,1), (C,1)]</a:t>
            </a:r>
            <a:endParaRPr lang="en-US" sz="2000" i="0" dirty="0">
              <a:latin typeface="Helvetica" pitchFamily="2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769A4D-2F16-AF4D-9EBE-CD3C964EA409}"/>
                  </a:ext>
                </a:extLst>
              </p14:cNvPr>
              <p14:cNvContentPartPr/>
              <p14:nvPr/>
            </p14:nvContentPartPr>
            <p14:xfrm>
              <a:off x="2684880" y="5758560"/>
              <a:ext cx="1391400" cy="12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769A4D-2F16-AF4D-9EBE-CD3C964EA4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8680" y="5736960"/>
                <a:ext cx="142920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229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8651-A529-2441-8140-2B0560D5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out: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F3A1C-6EBA-E242-BD12-2066F6B44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key-value pairs to be partitioned across nodes based on an ID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Problem 1: Data placement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On which node(s) </a:t>
            </a:r>
            <a:r>
              <a:rPr lang="en-US" dirty="0"/>
              <a:t>to </a:t>
            </a:r>
            <a:r>
              <a:rPr lang="en-US" b="1" dirty="0"/>
              <a:t>place</a:t>
            </a:r>
            <a:r>
              <a:rPr lang="en-US" dirty="0"/>
              <a:t> each key-value pair?</a:t>
            </a:r>
          </a:p>
          <a:p>
            <a:pPr lvl="2"/>
            <a:r>
              <a:rPr lang="en-US" dirty="0"/>
              <a:t>Maintain mapping from data object to node(s)</a:t>
            </a:r>
          </a:p>
          <a:p>
            <a:pPr lvl="2"/>
            <a:r>
              <a:rPr lang="en-US" dirty="0"/>
              <a:t>Evenly distribute data/load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3610-9CC0-3046-B12D-F4957DDE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3E92-9D08-2E44-8946-75C06FC4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355B-EE03-F446-B218-A24E55BB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B78B15-B2AB-5644-9A14-1BFE82DA9780}"/>
                  </a:ext>
                </a:extLst>
              </p14:cNvPr>
              <p14:cNvContentPartPr/>
              <p14:nvPr/>
            </p14:nvContentPartPr>
            <p14:xfrm>
              <a:off x="2316600" y="1954080"/>
              <a:ext cx="3056760" cy="158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B78B15-B2AB-5644-9A14-1BFE82DA97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0400" y="1937880"/>
                <a:ext cx="3089160" cy="162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9741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C18A-4BE8-7544-95F2-AE2395DA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vectors (app-resolving case)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7BD6-BD15-AC4E-936C-21F688D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5272-E1B6-2343-B8B7-3B78DE23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50EE-880E-ED44-BC01-C33CA633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6D5DE-5008-A240-8E83-D63342181EF7}"/>
              </a:ext>
            </a:extLst>
          </p:cNvPr>
          <p:cNvSpPr txBox="1"/>
          <p:nvPr/>
        </p:nvSpPr>
        <p:spPr>
          <a:xfrm>
            <a:off x="3504033" y="2186428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7567E5-9417-BB4E-B151-56B49CE7508C}"/>
              </a:ext>
            </a:extLst>
          </p:cNvPr>
          <p:cNvGrpSpPr/>
          <p:nvPr/>
        </p:nvGrpSpPr>
        <p:grpSpPr>
          <a:xfrm>
            <a:off x="4342233" y="2648093"/>
            <a:ext cx="2667000" cy="1528465"/>
            <a:chOff x="6324600" y="3124200"/>
            <a:chExt cx="2667000" cy="15284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047E5E-04F7-3743-9942-7C2E867538D6}"/>
                </a:ext>
              </a:extLst>
            </p:cNvPr>
            <p:cNvSpPr txBox="1"/>
            <p:nvPr/>
          </p:nvSpPr>
          <p:spPr>
            <a:xfrm>
              <a:off x="6705600" y="4191000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v3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9BF325-C770-0F46-B3E4-38379EFB7138}"/>
                </a:ext>
              </a:extLst>
            </p:cNvPr>
            <p:cNvCxnSpPr/>
            <p:nvPr/>
          </p:nvCxnSpPr>
          <p:spPr bwMode="auto">
            <a:xfrm>
              <a:off x="63246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CC24DE-9E8A-B141-A3A4-04C1CE3E9D3F}"/>
                </a:ext>
              </a:extLst>
            </p:cNvPr>
            <p:cNvSpPr txBox="1"/>
            <p:nvPr/>
          </p:nvSpPr>
          <p:spPr>
            <a:xfrm>
              <a:off x="6759778" y="3140044"/>
              <a:ext cx="1906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350D73-7C94-9747-85D1-BC8FF44824AD}"/>
              </a:ext>
            </a:extLst>
          </p:cNvPr>
          <p:cNvCxnSpPr/>
          <p:nvPr/>
        </p:nvCxnSpPr>
        <p:spPr bwMode="auto">
          <a:xfrm>
            <a:off x="4255606" y="1336068"/>
            <a:ext cx="0" cy="7786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C19782-9ED6-D44D-AA75-F5EDB195719F}"/>
              </a:ext>
            </a:extLst>
          </p:cNvPr>
          <p:cNvSpPr txBox="1"/>
          <p:nvPr/>
        </p:nvSpPr>
        <p:spPr>
          <a:xfrm>
            <a:off x="4265231" y="1235989"/>
            <a:ext cx="1910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FDB0AC-9CDB-9840-9D05-ED04EDC636E8}"/>
              </a:ext>
            </a:extLst>
          </p:cNvPr>
          <p:cNvGrpSpPr/>
          <p:nvPr/>
        </p:nvGrpSpPr>
        <p:grpSpPr>
          <a:xfrm>
            <a:off x="1599033" y="2648093"/>
            <a:ext cx="2590800" cy="1561791"/>
            <a:chOff x="3581400" y="3124200"/>
            <a:chExt cx="2590800" cy="15617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D51997-3ABC-E148-A56D-183BECA8E367}"/>
                </a:ext>
              </a:extLst>
            </p:cNvPr>
            <p:cNvCxnSpPr/>
            <p:nvPr/>
          </p:nvCxnSpPr>
          <p:spPr bwMode="auto">
            <a:xfrm flipH="1">
              <a:off x="5638800" y="3124200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41991B-4349-8440-8CA8-E7640FF26DCA}"/>
                </a:ext>
              </a:extLst>
            </p:cNvPr>
            <p:cNvSpPr txBox="1"/>
            <p:nvPr/>
          </p:nvSpPr>
          <p:spPr>
            <a:xfrm>
              <a:off x="4114800" y="3135445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10213D-4920-204B-8963-61419AB4D0ED}"/>
                </a:ext>
              </a:extLst>
            </p:cNvPr>
            <p:cNvSpPr txBox="1"/>
            <p:nvPr/>
          </p:nvSpPr>
          <p:spPr>
            <a:xfrm>
              <a:off x="3581400" y="4224326"/>
              <a:ext cx="228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[(A,1), (B,1)]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FAC4A2-9C9D-0C44-90B6-5A884B2B69C5}"/>
              </a:ext>
            </a:extLst>
          </p:cNvPr>
          <p:cNvSpPr txBox="1"/>
          <p:nvPr/>
        </p:nvSpPr>
        <p:spPr>
          <a:xfrm>
            <a:off x="2742033" y="5314523"/>
            <a:ext cx="340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v4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[(A,2), (B,1), (C,1)]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BF7F5E-A02F-DB42-9C19-329E7F97D07D}"/>
              </a:ext>
            </a:extLst>
          </p:cNvPr>
          <p:cNvGrpSpPr/>
          <p:nvPr/>
        </p:nvGrpSpPr>
        <p:grpSpPr>
          <a:xfrm>
            <a:off x="324853" y="4248293"/>
            <a:ext cx="4550780" cy="1066800"/>
            <a:chOff x="353729" y="4527426"/>
            <a:chExt cx="4550780" cy="10668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4A3DF4-4EB3-5045-9C77-CFC63D8ADE2A}"/>
                </a:ext>
              </a:extLst>
            </p:cNvPr>
            <p:cNvCxnSpPr/>
            <p:nvPr/>
          </p:nvCxnSpPr>
          <p:spPr bwMode="auto">
            <a:xfrm flipH="1">
              <a:off x="43711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4635252-1553-2A40-A84A-3B1209DA42C5}"/>
                </a:ext>
              </a:extLst>
            </p:cNvPr>
            <p:cNvCxnSpPr/>
            <p:nvPr/>
          </p:nvCxnSpPr>
          <p:spPr bwMode="auto">
            <a:xfrm>
              <a:off x="3685309" y="4527426"/>
              <a:ext cx="533400" cy="1066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9E298C-7185-9B4A-BA24-C1FD02F620CC}"/>
                </a:ext>
              </a:extLst>
            </p:cNvPr>
            <p:cNvSpPr txBox="1"/>
            <p:nvPr/>
          </p:nvSpPr>
          <p:spPr>
            <a:xfrm>
              <a:off x="353729" y="4706883"/>
              <a:ext cx="34567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Helvetica" pitchFamily="2" charset="0"/>
                  <a:ea typeface="Times New Roman" charset="0"/>
                  <a:cs typeface="Times New Roman" charset="0"/>
                </a:rPr>
                <a:t>Client reads v2, v3; context: [(A,1), (B,1), (C,1)]</a:t>
              </a:r>
              <a:endParaRPr lang="en-US" sz="2000" i="0" dirty="0">
                <a:latin typeface="Helvetica" pitchFamily="2" charset="0"/>
                <a:ea typeface="Times New Roman" charset="0"/>
                <a:cs typeface="Times New Roman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45FBB5C-F84E-F243-8469-2DD461440BEE}"/>
              </a:ext>
            </a:extLst>
          </p:cNvPr>
          <p:cNvSpPr txBox="1"/>
          <p:nvPr/>
        </p:nvSpPr>
        <p:spPr>
          <a:xfrm>
            <a:off x="4663148" y="4209884"/>
            <a:ext cx="4340338" cy="8925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|| v3, so </a:t>
            </a:r>
            <a:r>
              <a:rPr lang="en-US" sz="2600" spc="-150" dirty="0">
                <a:latin typeface="Helvetica" pitchFamily="2" charset="0"/>
              </a:rPr>
              <a:t>a client </a:t>
            </a:r>
            <a:r>
              <a:rPr lang="en-US" sz="2600" b="0" spc="-150" dirty="0">
                <a:latin typeface="Helvetica" pitchFamily="2" charset="0"/>
              </a:rPr>
              <a:t>must perform </a:t>
            </a:r>
            <a:r>
              <a:rPr lang="en-US" sz="2600" spc="-150" dirty="0">
                <a:latin typeface="Helvetica" pitchFamily="2" charset="0"/>
              </a:rPr>
              <a:t>semantic reconciliation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F6D75-D8CB-7F4A-9D03-476C2DB9D6F1}"/>
              </a:ext>
            </a:extLst>
          </p:cNvPr>
          <p:cNvSpPr txBox="1"/>
          <p:nvPr/>
        </p:nvSpPr>
        <p:spPr>
          <a:xfrm>
            <a:off x="459151" y="5809388"/>
            <a:ext cx="8091744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pitchFamily="2" charset="0"/>
              </a:rPr>
              <a:t>Client reconciles </a:t>
            </a:r>
            <a:r>
              <a:rPr lang="en-US" sz="2600" b="0" dirty="0">
                <a:latin typeface="Helvetica" pitchFamily="2" charset="0"/>
              </a:rPr>
              <a:t>v2 and v3; node </a:t>
            </a:r>
            <a:r>
              <a:rPr lang="en-US" sz="2600" dirty="0">
                <a:latin typeface="Helvetica" pitchFamily="2" charset="0"/>
              </a:rPr>
              <a:t>A</a:t>
            </a:r>
            <a:r>
              <a:rPr lang="en-US" sz="2600" b="0" dirty="0">
                <a:latin typeface="Helvetica" pitchFamily="2" charset="0"/>
              </a:rPr>
              <a:t> handles the put</a:t>
            </a:r>
            <a:endParaRPr lang="en-US" sz="2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849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29A-A7E7-B84B-8AB6-710C7B4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version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E2B3-1A5D-4042-A5CB-F1A67BE5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Many nodes </a:t>
            </a:r>
            <a:r>
              <a:rPr lang="en-US" dirty="0"/>
              <a:t>may process a series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s to </a:t>
            </a:r>
            <a:r>
              <a:rPr lang="en-US" b="1" dirty="0"/>
              <a:t>same key</a:t>
            </a:r>
          </a:p>
          <a:p>
            <a:pPr lvl="1"/>
            <a:r>
              <a:rPr lang="en-US" dirty="0"/>
              <a:t>Version vectors </a:t>
            </a:r>
            <a:r>
              <a:rPr lang="en-US" b="1" dirty="0">
                <a:solidFill>
                  <a:srgbClr val="C00000"/>
                </a:solidFill>
              </a:rPr>
              <a:t>may get long </a:t>
            </a:r>
            <a:r>
              <a:rPr lang="en-US" dirty="0"/>
              <a:t>– do they grow forever?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217-D2B6-3A40-BD47-3C14016C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C0BA-2B52-2F41-A4A2-30B6896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00A1-7276-4B42-B973-7738A09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31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29A-A7E7-B84B-8AB6-710C7B4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version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E2B3-1A5D-4042-A5CB-F1A67BE5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Many nodes </a:t>
            </a:r>
            <a:r>
              <a:rPr lang="en-US" dirty="0"/>
              <a:t>may process a series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s to </a:t>
            </a:r>
            <a:r>
              <a:rPr lang="en-US" b="1" dirty="0"/>
              <a:t>same key</a:t>
            </a:r>
          </a:p>
          <a:p>
            <a:pPr lvl="1"/>
            <a:r>
              <a:rPr lang="en-US" dirty="0"/>
              <a:t>Version vectors </a:t>
            </a:r>
            <a:r>
              <a:rPr lang="en-US" b="1" dirty="0">
                <a:solidFill>
                  <a:srgbClr val="C00000"/>
                </a:solidFill>
              </a:rPr>
              <a:t>may get long </a:t>
            </a:r>
            <a:r>
              <a:rPr lang="en-US" dirty="0"/>
              <a:t>– do they grow forever?</a:t>
            </a:r>
          </a:p>
          <a:p>
            <a:pPr lvl="1"/>
            <a:r>
              <a:rPr lang="en-US" dirty="0"/>
              <a:t>In practice, unlikely: unless </a:t>
            </a:r>
            <a:r>
              <a:rPr lang="en-US" b="1" dirty="0">
                <a:solidFill>
                  <a:srgbClr val="C00000"/>
                </a:solidFill>
              </a:rPr>
              <a:t>failures</a:t>
            </a:r>
            <a:r>
              <a:rPr lang="en-US" dirty="0"/>
              <a:t>, upper limit of </a:t>
            </a:r>
            <a:r>
              <a:rPr lang="en-US" b="1" dirty="0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217-D2B6-3A40-BD47-3C14016C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C0BA-2B52-2F41-A4A2-30B6896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00A1-7276-4B42-B973-7738A09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80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29A-A7E7-B84B-8AB6-710C7B4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version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E2B3-1A5D-4042-A5CB-F1A67BE58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Many nodes </a:t>
            </a:r>
            <a:r>
              <a:rPr lang="en-US" dirty="0"/>
              <a:t>may process a series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s to </a:t>
            </a:r>
            <a:r>
              <a:rPr lang="en-US" b="1" dirty="0"/>
              <a:t>same key</a:t>
            </a:r>
          </a:p>
          <a:p>
            <a:pPr lvl="1"/>
            <a:r>
              <a:rPr lang="en-US" dirty="0"/>
              <a:t>Version vectors </a:t>
            </a:r>
            <a:r>
              <a:rPr lang="en-US" b="1" dirty="0">
                <a:solidFill>
                  <a:srgbClr val="C00000"/>
                </a:solidFill>
              </a:rPr>
              <a:t>may get long </a:t>
            </a:r>
            <a:r>
              <a:rPr lang="en-US" dirty="0"/>
              <a:t>– do they grow forever?</a:t>
            </a:r>
          </a:p>
          <a:p>
            <a:pPr lvl="1"/>
            <a:r>
              <a:rPr lang="en-US" dirty="0"/>
              <a:t>In practice, unlikely: unless </a:t>
            </a:r>
            <a:r>
              <a:rPr lang="en-US" b="1" dirty="0">
                <a:solidFill>
                  <a:srgbClr val="C00000"/>
                </a:solidFill>
              </a:rPr>
              <a:t>failures</a:t>
            </a:r>
            <a:r>
              <a:rPr lang="en-US" dirty="0"/>
              <a:t>, upper limit of </a:t>
            </a:r>
            <a:r>
              <a:rPr lang="en-US" b="1" dirty="0"/>
              <a:t>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Dynamo also uses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clock truncation scheme</a:t>
            </a:r>
          </a:p>
          <a:p>
            <a:pPr lvl="1"/>
            <a:r>
              <a:rPr lang="en-US" dirty="0"/>
              <a:t>Stores time of modification with each V.V. entry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V.V. &gt; 10 nodes long, V.V.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drops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/>
              <a:t>the timestamp of the </a:t>
            </a:r>
            <a:r>
              <a:rPr lang="en-US" b="1" dirty="0">
                <a:solidFill>
                  <a:srgbClr val="0070C0"/>
                </a:solidFill>
              </a:rPr>
              <a:t>node that least recently processed </a:t>
            </a:r>
            <a:r>
              <a:rPr lang="en-US" dirty="0"/>
              <a:t>that key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2217-D2B6-3A40-BD47-3C14016C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C0BA-2B52-2F41-A4A2-30B6896B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300A1-7276-4B42-B973-7738A09F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84EC9B-B142-5044-A31F-CC06032D6376}"/>
                  </a:ext>
                </a:extLst>
              </p14:cNvPr>
              <p14:cNvContentPartPr/>
              <p14:nvPr/>
            </p14:nvContentPartPr>
            <p14:xfrm>
              <a:off x="2158560" y="5886000"/>
              <a:ext cx="4418280" cy="476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84EC9B-B142-5044-A31F-CC06032D63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6600" y="5864400"/>
                <a:ext cx="4461480" cy="5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536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CC5-A20B-5245-995B-1B070F08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deleting a VV entry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BC2E-0F3B-F448-9254-3FD5903A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A0E-C751-0741-829B-BE688B96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DBBD-9B2A-7249-BCBA-776F4DB0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6A493-0279-A143-9E45-1CD65F5DA45E}"/>
              </a:ext>
            </a:extLst>
          </p:cNvPr>
          <p:cNvSpPr txBox="1"/>
          <p:nvPr/>
        </p:nvSpPr>
        <p:spPr>
          <a:xfrm>
            <a:off x="3456313" y="26684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BF9B0-3836-6C4F-983E-816ABBB99E89}"/>
              </a:ext>
            </a:extLst>
          </p:cNvPr>
          <p:cNvCxnSpPr>
            <a:endCxn id="7" idx="0"/>
          </p:cNvCxnSpPr>
          <p:nvPr/>
        </p:nvCxnSpPr>
        <p:spPr bwMode="auto">
          <a:xfrm>
            <a:off x="4256413" y="1524930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14B19-1474-6D43-899B-7C5A41EDF590}"/>
              </a:ext>
            </a:extLst>
          </p:cNvPr>
          <p:cNvSpPr txBox="1"/>
          <p:nvPr/>
        </p:nvSpPr>
        <p:spPr>
          <a:xfrm>
            <a:off x="4267150" y="1556479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7E63D2-A11D-DF42-AACC-64709249E709}"/>
                  </a:ext>
                </a:extLst>
              </p14:cNvPr>
              <p14:cNvContentPartPr/>
              <p14:nvPr/>
            </p14:nvContentPartPr>
            <p14:xfrm>
              <a:off x="4917240" y="2332800"/>
              <a:ext cx="955800" cy="14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7E63D2-A11D-DF42-AACC-64709249E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1040" y="2316600"/>
                <a:ext cx="988200" cy="1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3806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CC5-A20B-5245-995B-1B070F08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deleting a VV entry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BC2E-0F3B-F448-9254-3FD5903A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A0E-C751-0741-829B-BE688B96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DBBD-9B2A-7249-BCBA-776F4DB0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6A493-0279-A143-9E45-1CD65F5DA45E}"/>
              </a:ext>
            </a:extLst>
          </p:cNvPr>
          <p:cNvSpPr txBox="1"/>
          <p:nvPr/>
        </p:nvSpPr>
        <p:spPr>
          <a:xfrm>
            <a:off x="3456313" y="26684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DC9836-526A-8843-BEBE-C7AC8FDC9377}"/>
              </a:ext>
            </a:extLst>
          </p:cNvPr>
          <p:cNvGrpSpPr/>
          <p:nvPr/>
        </p:nvGrpSpPr>
        <p:grpSpPr>
          <a:xfrm>
            <a:off x="3783973" y="3121174"/>
            <a:ext cx="2866593" cy="2260047"/>
            <a:chOff x="3598718" y="3121174"/>
            <a:chExt cx="2866593" cy="23135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F141A2-2043-954C-8F10-E5D9FE6A8C2B}"/>
                </a:ext>
              </a:extLst>
            </p:cNvPr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</a:t>
              </a:r>
              <a:r>
                <a:rPr lang="en-US" sz="2400" b="0" i="0" strike="sngStrike" dirty="0">
                  <a:solidFill>
                    <a:srgbClr val="FF0000"/>
                  </a:solidFill>
                  <a:latin typeface="Helvetica" pitchFamily="2" charset="0"/>
                  <a:ea typeface="Times New Roman" charset="0"/>
                  <a:cs typeface="Times New Roman" charset="0"/>
                </a:rPr>
                <a:t>(A,1),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00B902-2679-7D43-A3C8-AD91924865DC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 bwMode="auto">
            <a:xfrm>
              <a:off x="4071158" y="3121174"/>
              <a:ext cx="918210" cy="18518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1A57F2-07BE-9343-BC13-AF54EA5F056C}"/>
                </a:ext>
              </a:extLst>
            </p:cNvPr>
            <p:cNvSpPr txBox="1"/>
            <p:nvPr/>
          </p:nvSpPr>
          <p:spPr>
            <a:xfrm>
              <a:off x="4655561" y="3545812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BF9B0-3836-6C4F-983E-816ABBB99E89}"/>
              </a:ext>
            </a:extLst>
          </p:cNvPr>
          <p:cNvCxnSpPr>
            <a:endCxn id="7" idx="0"/>
          </p:cNvCxnSpPr>
          <p:nvPr/>
        </p:nvCxnSpPr>
        <p:spPr bwMode="auto">
          <a:xfrm>
            <a:off x="4256413" y="1524930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14B19-1474-6D43-899B-7C5A41EDF590}"/>
              </a:ext>
            </a:extLst>
          </p:cNvPr>
          <p:cNvSpPr txBox="1"/>
          <p:nvPr/>
        </p:nvSpPr>
        <p:spPr>
          <a:xfrm>
            <a:off x="4267150" y="1556479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54E7DE-FEB0-014F-BB19-160759FC80EB}"/>
                  </a:ext>
                </a:extLst>
              </p14:cNvPr>
              <p14:cNvContentPartPr/>
              <p14:nvPr/>
            </p14:nvContentPartPr>
            <p14:xfrm>
              <a:off x="4431240" y="5336280"/>
              <a:ext cx="596520" cy="9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54E7DE-FEB0-014F-BB19-160759FC80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9640" y="5314680"/>
                <a:ext cx="639720" cy="1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4730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ECC5-A20B-5245-995B-1B070F08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deleting a VV entry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BC2E-0F3B-F448-9254-3FD5903A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4A0E-C751-0741-829B-BE688B96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DBBD-9B2A-7249-BCBA-776F4DB0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6A493-0279-A143-9E45-1CD65F5DA45E}"/>
              </a:ext>
            </a:extLst>
          </p:cNvPr>
          <p:cNvSpPr txBox="1"/>
          <p:nvPr/>
        </p:nvSpPr>
        <p:spPr>
          <a:xfrm>
            <a:off x="3456313" y="2668435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v1</a:t>
            </a:r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 [(A,1)]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DC9836-526A-8843-BEBE-C7AC8FDC9377}"/>
              </a:ext>
            </a:extLst>
          </p:cNvPr>
          <p:cNvGrpSpPr/>
          <p:nvPr/>
        </p:nvGrpSpPr>
        <p:grpSpPr>
          <a:xfrm>
            <a:off x="3783973" y="3121174"/>
            <a:ext cx="2866593" cy="2260047"/>
            <a:chOff x="3598718" y="3121174"/>
            <a:chExt cx="2866593" cy="23135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F141A2-2043-954C-8F10-E5D9FE6A8C2B}"/>
                </a:ext>
              </a:extLst>
            </p:cNvPr>
            <p:cNvSpPr txBox="1"/>
            <p:nvPr/>
          </p:nvSpPr>
          <p:spPr>
            <a:xfrm>
              <a:off x="3598718" y="4973040"/>
              <a:ext cx="278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v2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[</a:t>
              </a:r>
              <a:r>
                <a:rPr lang="en-US" sz="2400" b="0" i="0" strike="sngStrike" dirty="0">
                  <a:solidFill>
                    <a:srgbClr val="FF0000"/>
                  </a:solidFill>
                  <a:latin typeface="Helvetica" pitchFamily="2" charset="0"/>
                  <a:ea typeface="Times New Roman" charset="0"/>
                  <a:cs typeface="Times New Roman" charset="0"/>
                </a:rPr>
                <a:t>(A,1),</a:t>
              </a:r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 (C,1)]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00B902-2679-7D43-A3C8-AD91924865DC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 bwMode="auto">
            <a:xfrm>
              <a:off x="4071158" y="3121174"/>
              <a:ext cx="918210" cy="185186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1A57F2-07BE-9343-BC13-AF54EA5F056C}"/>
                </a:ext>
              </a:extLst>
            </p:cNvPr>
            <p:cNvSpPr txBox="1"/>
            <p:nvPr/>
          </p:nvSpPr>
          <p:spPr>
            <a:xfrm>
              <a:off x="4655561" y="3545812"/>
              <a:ext cx="18097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latin typeface="Helvetica" pitchFamily="2" charset="0"/>
                  <a:ea typeface="Times New Roman" charset="0"/>
                  <a:cs typeface="Times New Roman" charset="0"/>
                </a:rPr>
                <a:t>put handled by node </a:t>
              </a:r>
              <a:r>
                <a:rPr lang="en-US" sz="2400" i="0" dirty="0">
                  <a:latin typeface="Helvetica" pitchFamily="2" charset="0"/>
                  <a:ea typeface="Times New Roman" charset="0"/>
                  <a:cs typeface="Times New Roman" charset="0"/>
                </a:rPr>
                <a:t>C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7BF9B0-3836-6C4F-983E-816ABBB99E89}"/>
              </a:ext>
            </a:extLst>
          </p:cNvPr>
          <p:cNvCxnSpPr>
            <a:endCxn id="7" idx="0"/>
          </p:cNvCxnSpPr>
          <p:nvPr/>
        </p:nvCxnSpPr>
        <p:spPr bwMode="auto">
          <a:xfrm>
            <a:off x="4256413" y="1524930"/>
            <a:ext cx="0" cy="114350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C14B19-1474-6D43-899B-7C5A41EDF590}"/>
              </a:ext>
            </a:extLst>
          </p:cNvPr>
          <p:cNvSpPr txBox="1"/>
          <p:nvPr/>
        </p:nvSpPr>
        <p:spPr>
          <a:xfrm>
            <a:off x="4267150" y="1556479"/>
            <a:ext cx="1814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latin typeface="Helvetica" pitchFamily="2" charset="0"/>
                <a:ea typeface="Times New Roman" charset="0"/>
                <a:cs typeface="Times New Roman" charset="0"/>
              </a:rPr>
              <a:t>put handled by node </a:t>
            </a:r>
            <a:r>
              <a:rPr lang="en-US" sz="2400" i="0" dirty="0">
                <a:latin typeface="Helvetica" pitchFamily="2" charset="0"/>
                <a:ea typeface="Times New Roman" charset="0"/>
                <a:cs typeface="Times New Roman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BEA2A6-A80C-FD46-AF96-6B9FAA59DC88}"/>
              </a:ext>
            </a:extLst>
          </p:cNvPr>
          <p:cNvSpPr txBox="1"/>
          <p:nvPr/>
        </p:nvSpPr>
        <p:spPr>
          <a:xfrm>
            <a:off x="628650" y="5655467"/>
            <a:ext cx="7886700" cy="492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600" b="0" spc="-150" dirty="0">
                <a:latin typeface="Helvetica" pitchFamily="2" charset="0"/>
              </a:rPr>
              <a:t>v2 || v1, so </a:t>
            </a:r>
            <a:r>
              <a:rPr lang="en-US" sz="2600" spc="-150" dirty="0">
                <a:latin typeface="Helvetica" pitchFamily="2" charset="0"/>
              </a:rPr>
              <a:t>looks like application resolution </a:t>
            </a:r>
            <a:r>
              <a:rPr lang="en-US" sz="2600" b="0" spc="-150" dirty="0">
                <a:latin typeface="Helvetica" pitchFamily="2" charset="0"/>
              </a:rPr>
              <a:t>is required</a:t>
            </a:r>
            <a:endParaRPr lang="en-US" sz="2600" spc="-150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8EBD7B-FF2B-2344-BBFA-B6D778254E07}"/>
                  </a:ext>
                </a:extLst>
              </p14:cNvPr>
              <p14:cNvContentPartPr/>
              <p14:nvPr/>
            </p14:nvContentPartPr>
            <p14:xfrm>
              <a:off x="3390480" y="2437200"/>
              <a:ext cx="5284440" cy="307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8EBD7B-FF2B-2344-BBFA-B6D778254E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4280" y="2415600"/>
                <a:ext cx="5316840" cy="31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2363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62A2-CE4C-0B47-8284-9D825FE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27DD-DF1B-2244-977D-FDF947B2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264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two clients concurrently write w/o failure?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add </a:t>
            </a:r>
            <a:r>
              <a:rPr lang="en-US" b="1" dirty="0"/>
              <a:t>different items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same cart </a:t>
            </a:r>
            <a:r>
              <a:rPr lang="en-US" dirty="0"/>
              <a:t>at </a:t>
            </a:r>
            <a:r>
              <a:rPr lang="en-US" b="1" dirty="0"/>
              <a:t>same time</a:t>
            </a:r>
          </a:p>
          <a:p>
            <a:pPr lvl="1"/>
            <a:r>
              <a:rPr lang="en-US" dirty="0"/>
              <a:t>Each does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get-modify-put</a:t>
            </a:r>
          </a:p>
          <a:p>
            <a:pPr lvl="1"/>
            <a:r>
              <a:rPr lang="en-US" dirty="0"/>
              <a:t>They both see the same initial version</a:t>
            </a:r>
          </a:p>
          <a:p>
            <a:pPr lvl="2"/>
            <a:r>
              <a:rPr lang="en-US" dirty="0"/>
              <a:t>And they both send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same coordinator</a:t>
            </a:r>
          </a:p>
          <a:p>
            <a:endParaRPr lang="en-US" dirty="0"/>
          </a:p>
          <a:p>
            <a:r>
              <a:rPr lang="en-US" dirty="0"/>
              <a:t>Will coordinator create two versions with conflicting VVs?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55B4-57DF-4D43-B088-7B083F1D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4D40-B04D-CC48-8FD3-D6D417B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B0FE-6AF4-6447-844C-EB93F705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863172-9024-3048-80DB-E143392F145D}"/>
                  </a:ext>
                </a:extLst>
              </p14:cNvPr>
              <p14:cNvContentPartPr/>
              <p14:nvPr/>
            </p14:nvContentPartPr>
            <p14:xfrm>
              <a:off x="2044800" y="1930680"/>
              <a:ext cx="1578960" cy="231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863172-9024-3048-80DB-E143392F14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3200" y="1909080"/>
                <a:ext cx="1622160" cy="23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87605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62A2-CE4C-0B47-8284-9D825FE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27DD-DF1B-2244-977D-FDF947B2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two clients concurrently write w/o failure?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add </a:t>
            </a:r>
            <a:r>
              <a:rPr lang="en-US" b="1" dirty="0"/>
              <a:t>different items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same cart </a:t>
            </a:r>
            <a:r>
              <a:rPr lang="en-US" dirty="0"/>
              <a:t>at </a:t>
            </a:r>
            <a:r>
              <a:rPr lang="en-US" b="1" dirty="0"/>
              <a:t>same time</a:t>
            </a:r>
          </a:p>
          <a:p>
            <a:pPr lvl="1"/>
            <a:r>
              <a:rPr lang="en-US" dirty="0"/>
              <a:t>Each does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get-modify-put</a:t>
            </a:r>
          </a:p>
          <a:p>
            <a:pPr lvl="1"/>
            <a:r>
              <a:rPr lang="en-US" dirty="0"/>
              <a:t>They both see the same initial version</a:t>
            </a:r>
          </a:p>
          <a:p>
            <a:pPr lvl="2"/>
            <a:r>
              <a:rPr lang="en-US" dirty="0"/>
              <a:t>And they both send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same coordinator</a:t>
            </a:r>
          </a:p>
          <a:p>
            <a:endParaRPr lang="en-US" dirty="0"/>
          </a:p>
          <a:p>
            <a:r>
              <a:rPr lang="en-US" dirty="0"/>
              <a:t>Will coordinator create two versions with conflicting VVs?</a:t>
            </a:r>
          </a:p>
          <a:p>
            <a:pPr lvl="1"/>
            <a:r>
              <a:rPr lang="en-US" dirty="0"/>
              <a:t>We want that outcome, otherwise one was thrown away</a:t>
            </a:r>
          </a:p>
          <a:p>
            <a:pPr lvl="1"/>
            <a:r>
              <a:rPr lang="en-US" dirty="0"/>
              <a:t>Paper doesn't say, but coordinator could detect problem via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put()</a:t>
            </a:r>
            <a:r>
              <a:rPr lang="en-US" dirty="0"/>
              <a:t> context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55B4-57DF-4D43-B088-7B083F1D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4D40-B04D-CC48-8FD3-D6D417B7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5B0FE-6AF4-6447-844C-EB93F705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AC5BF4-E58A-4645-8FBF-B09C520EBFFB}"/>
                  </a:ext>
                </a:extLst>
              </p14:cNvPr>
              <p14:cNvContentPartPr/>
              <p14:nvPr/>
            </p14:nvContentPartPr>
            <p14:xfrm>
              <a:off x="2071440" y="5590800"/>
              <a:ext cx="3754440" cy="8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AC5BF4-E58A-4645-8FBF-B09C520EB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9840" y="5569200"/>
                <a:ext cx="379764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9953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72A-4CFC-8248-93AB-D6DDC3C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threats to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02BF-6F82-1E4A-9A47-04D3752D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1678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Hinted handoff node </a:t>
            </a:r>
            <a:r>
              <a:rPr lang="en-US" b="1" dirty="0">
                <a:solidFill>
                  <a:srgbClr val="FF0000"/>
                </a:solidFill>
              </a:rPr>
              <a:t>crashes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before it can replicate data </a:t>
            </a:r>
            <a:r>
              <a:rPr lang="en-US" dirty="0"/>
              <a:t>to node in </a:t>
            </a:r>
            <a:r>
              <a:rPr lang="en-US" b="1" dirty="0"/>
              <a:t>preference list</a:t>
            </a:r>
          </a:p>
          <a:p>
            <a:pPr lvl="1"/>
            <a:r>
              <a:rPr lang="en-US" sz="2800" dirty="0"/>
              <a:t>Need another way to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that each key-value pair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replicated N times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0BBB-C6F8-BE4A-B167-2C66BD8B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255D-0453-2548-856F-3B47804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675B-E42D-C649-A749-B474A350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79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12B55C-3C8D-A14B-8C7D-F25D889ADF02}"/>
                  </a:ext>
                </a:extLst>
              </p14:cNvPr>
              <p14:cNvContentPartPr/>
              <p14:nvPr/>
            </p14:nvContentPartPr>
            <p14:xfrm>
              <a:off x="848160" y="1944000"/>
              <a:ext cx="7987680" cy="4642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12B55C-3C8D-A14B-8C7D-F25D889ADF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560" y="1922400"/>
                <a:ext cx="8030880" cy="46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34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5714-65FA-A849-9F08-CD553AC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out: Partition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2CD4-1FF0-6640-A9E3-37A269E3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2: Partition management</a:t>
            </a:r>
          </a:p>
          <a:p>
            <a:pPr lvl="1"/>
            <a:r>
              <a:rPr lang="en-US" dirty="0"/>
              <a:t>How to recover from node failure</a:t>
            </a:r>
          </a:p>
          <a:p>
            <a:pPr lvl="2"/>
            <a:r>
              <a:rPr lang="en-US" i="1" dirty="0"/>
              <a:t>e.g.,</a:t>
            </a:r>
            <a:r>
              <a:rPr lang="en-US" dirty="0"/>
              <a:t> bringing another node into partition group</a:t>
            </a:r>
          </a:p>
          <a:p>
            <a:pPr lvl="1"/>
            <a:r>
              <a:rPr lang="en-US" dirty="0"/>
              <a:t>Changes in system size, </a:t>
            </a:r>
            <a:r>
              <a:rPr lang="en-US" i="1" dirty="0"/>
              <a:t>i.e.,</a:t>
            </a:r>
            <a:r>
              <a:rPr lang="en-US" dirty="0"/>
              <a:t> </a:t>
            </a:r>
            <a:r>
              <a:rPr lang="en-US" b="1" dirty="0"/>
              <a:t>nodes joining/leaving</a:t>
            </a:r>
          </a:p>
          <a:p>
            <a:pPr lvl="1"/>
            <a:r>
              <a:rPr lang="en-US" dirty="0"/>
              <a:t>Heterogeneous nodes</a:t>
            </a:r>
          </a:p>
          <a:p>
            <a:pPr marL="914377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4290-17C5-E24C-ACAF-361199A2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E492-C57F-5849-915F-ED345CC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66C2-0D38-4142-8E5E-A4EFFC4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3ED272-F561-D64E-8CB5-1B96D3CDD57E}"/>
                  </a:ext>
                </a:extLst>
              </p14:cNvPr>
              <p14:cNvContentPartPr/>
              <p14:nvPr/>
            </p14:nvContentPartPr>
            <p14:xfrm>
              <a:off x="1649160" y="3613320"/>
              <a:ext cx="2018160" cy="12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3ED272-F561-D64E-8CB5-1B96D3CDD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7560" y="3591720"/>
                <a:ext cx="206136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5778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72A-4CFC-8248-93AB-D6DDC3C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threats to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02BF-6F82-1E4A-9A47-04D3752D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9796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Hinted handoff node </a:t>
            </a:r>
            <a:r>
              <a:rPr lang="en-US" b="1" dirty="0">
                <a:solidFill>
                  <a:srgbClr val="FF0000"/>
                </a:solidFill>
              </a:rPr>
              <a:t>crashes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before it can replicate data </a:t>
            </a:r>
            <a:r>
              <a:rPr lang="en-US" dirty="0"/>
              <a:t>to node in </a:t>
            </a:r>
            <a:r>
              <a:rPr lang="en-US" b="1" dirty="0"/>
              <a:t>preference list</a:t>
            </a:r>
          </a:p>
          <a:p>
            <a:pPr lvl="1"/>
            <a:r>
              <a:rPr lang="en-US" sz="2800" dirty="0"/>
              <a:t>Need another way to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that each key-value pair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replicated N times</a:t>
            </a:r>
          </a:p>
          <a:p>
            <a:endParaRPr lang="en-US" dirty="0"/>
          </a:p>
          <a:p>
            <a:r>
              <a:rPr lang="en-US" b="1" dirty="0"/>
              <a:t>Mechanism: </a:t>
            </a:r>
            <a:r>
              <a:rPr lang="en-US" b="1" dirty="0">
                <a:solidFill>
                  <a:srgbClr val="0070C0"/>
                </a:solidFill>
              </a:rPr>
              <a:t>replica synchronization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sz="2800" dirty="0"/>
              <a:t>Nodes nearby on ring periodically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gossip</a:t>
            </a:r>
          </a:p>
          <a:p>
            <a:pPr lvl="2"/>
            <a:r>
              <a:rPr lang="en-US" sz="2800" b="1" dirty="0">
                <a:solidFill>
                  <a:srgbClr val="0070C0"/>
                </a:solidFill>
              </a:rPr>
              <a:t>Compare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the (k, v) pairs they hold</a:t>
            </a:r>
          </a:p>
          <a:p>
            <a:pPr lvl="2"/>
            <a:r>
              <a:rPr lang="en-US" sz="2800" b="1" dirty="0">
                <a:solidFill>
                  <a:srgbClr val="0070C0"/>
                </a:solidFill>
              </a:rPr>
              <a:t>Copy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any missing keys the other has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0BBB-C6F8-BE4A-B167-2C66BD8B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255D-0453-2548-856F-3B47804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675B-E42D-C649-A749-B474A350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4661F8-71E3-3A43-B5BB-2BC96D6D70E0}"/>
                  </a:ext>
                </a:extLst>
              </p14:cNvPr>
              <p14:cNvContentPartPr/>
              <p14:nvPr/>
            </p14:nvContentPartPr>
            <p14:xfrm>
              <a:off x="3831120" y="4712760"/>
              <a:ext cx="1706760" cy="11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4661F8-71E3-3A43-B5BB-2BC96D6D70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9520" y="4691160"/>
                <a:ext cx="174996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78878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472A-4CFC-8248-93AB-D6DDC3C6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threats to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302BF-6F82-1E4A-9A47-04D3752D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7131"/>
            <a:ext cx="7886700" cy="39796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Hinted handoff node </a:t>
            </a:r>
            <a:r>
              <a:rPr lang="en-US" b="1" dirty="0">
                <a:solidFill>
                  <a:srgbClr val="FF0000"/>
                </a:solidFill>
              </a:rPr>
              <a:t>crashes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before it can replicate data </a:t>
            </a:r>
            <a:r>
              <a:rPr lang="en-US" dirty="0"/>
              <a:t>to node in </a:t>
            </a:r>
            <a:r>
              <a:rPr lang="en-US" b="1" dirty="0"/>
              <a:t>preference list</a:t>
            </a:r>
          </a:p>
          <a:p>
            <a:pPr lvl="1"/>
            <a:r>
              <a:rPr lang="en-US" sz="2800" dirty="0"/>
              <a:t>Need another way to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that each key-value pair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replicated N times</a:t>
            </a:r>
          </a:p>
          <a:p>
            <a:endParaRPr lang="en-US" dirty="0"/>
          </a:p>
          <a:p>
            <a:r>
              <a:rPr lang="en-US" b="1" dirty="0"/>
              <a:t>Mechanism: </a:t>
            </a:r>
            <a:r>
              <a:rPr lang="en-US" b="1" dirty="0">
                <a:solidFill>
                  <a:srgbClr val="0070C0"/>
                </a:solidFill>
              </a:rPr>
              <a:t>replica synchronization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sz="2800" dirty="0"/>
              <a:t>Nodes nearby on ring periodically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gossip</a:t>
            </a:r>
          </a:p>
          <a:p>
            <a:pPr lvl="2"/>
            <a:r>
              <a:rPr lang="en-US" sz="2800" b="1" dirty="0">
                <a:solidFill>
                  <a:srgbClr val="0070C0"/>
                </a:solidFill>
              </a:rPr>
              <a:t>Compare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the (k, v) pairs they hold</a:t>
            </a:r>
          </a:p>
          <a:p>
            <a:pPr lvl="2"/>
            <a:r>
              <a:rPr lang="en-US" sz="2800" b="1" dirty="0">
                <a:solidFill>
                  <a:srgbClr val="0070C0"/>
                </a:solidFill>
              </a:rPr>
              <a:t>Copy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dirty="0"/>
              <a:t>any missing keys the other has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70BBB-C6F8-BE4A-B167-2C66BD8B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255D-0453-2548-856F-3B47804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675B-E42D-C649-A749-B474A350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B74BA0-EF09-E848-9B3D-35DEB5688B0D}"/>
              </a:ext>
            </a:extLst>
          </p:cNvPr>
          <p:cNvSpPr/>
          <p:nvPr/>
        </p:nvSpPr>
        <p:spPr>
          <a:xfrm>
            <a:off x="1517650" y="5435600"/>
            <a:ext cx="6032500" cy="1041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 and copy </a:t>
            </a:r>
            <a:r>
              <a:rPr lang="en-US" sz="2800" b="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replica state </a:t>
            </a:r>
            <a:r>
              <a:rPr lang="en-US" sz="2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quickly and efficiently?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D8F7DDF-595A-DB42-BC6A-51E414DBBE51}"/>
                  </a:ext>
                </a:extLst>
              </p14:cNvPr>
              <p14:cNvContentPartPr/>
              <p14:nvPr/>
            </p14:nvContentPartPr>
            <p14:xfrm>
              <a:off x="3066840" y="5872680"/>
              <a:ext cx="3211560" cy="73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D8F7DDF-595A-DB42-BC6A-51E414DBBE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5240" y="5851080"/>
                <a:ext cx="324936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6212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Merkle trees </a:t>
            </a:r>
            <a:r>
              <a:rPr lang="en-US" sz="2800" b="1" dirty="0"/>
              <a:t>hierarchically summarize </a:t>
            </a:r>
            <a:r>
              <a:rPr lang="en-US" sz="2800" dirty="0"/>
              <a:t>the key-value pairs a node holds</a:t>
            </a:r>
          </a:p>
          <a:p>
            <a:endParaRPr lang="en-US" sz="2800" dirty="0"/>
          </a:p>
          <a:p>
            <a:r>
              <a:rPr lang="en-US" sz="2800" dirty="0"/>
              <a:t>One Merkle tree for each </a:t>
            </a:r>
            <a:r>
              <a:rPr lang="en-US" sz="2800" b="1" dirty="0"/>
              <a:t>virtual node key range</a:t>
            </a:r>
          </a:p>
          <a:p>
            <a:pPr lvl="1"/>
            <a:r>
              <a:rPr lang="en-US" sz="2800" b="1" dirty="0"/>
              <a:t>Leaf node</a:t>
            </a:r>
            <a:r>
              <a:rPr lang="en-US" sz="2800" dirty="0"/>
              <a:t> = hash of </a:t>
            </a:r>
            <a:r>
              <a:rPr lang="en-US" sz="2800" b="1" dirty="0">
                <a:solidFill>
                  <a:srgbClr val="0070C0"/>
                </a:solidFill>
              </a:rPr>
              <a:t>one key’s value</a:t>
            </a:r>
          </a:p>
          <a:p>
            <a:pPr lvl="1"/>
            <a:r>
              <a:rPr lang="en-US" sz="2800" b="1" dirty="0"/>
              <a:t>Internal node </a:t>
            </a:r>
            <a:r>
              <a:rPr lang="en-US" sz="2800" dirty="0"/>
              <a:t>= hash of </a:t>
            </a:r>
            <a:r>
              <a:rPr lang="en-US" sz="2800" b="1" dirty="0">
                <a:solidFill>
                  <a:srgbClr val="0070C0"/>
                </a:solidFill>
              </a:rPr>
              <a:t>concatenation of children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Compare roots;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if match, values match</a:t>
            </a:r>
          </a:p>
          <a:p>
            <a:pPr lvl="1"/>
            <a:r>
              <a:rPr lang="en-US" sz="2800" dirty="0"/>
              <a:t>If they </a:t>
            </a:r>
            <a:r>
              <a:rPr lang="en-US" sz="2800" b="1" dirty="0">
                <a:solidFill>
                  <a:srgbClr val="C00000"/>
                </a:solidFill>
              </a:rPr>
              <a:t>don’t match</a:t>
            </a:r>
            <a:r>
              <a:rPr lang="en-US" sz="2800" dirty="0"/>
              <a:t>, compare </a:t>
            </a:r>
            <a:r>
              <a:rPr lang="en-US" sz="2800" b="1" dirty="0"/>
              <a:t>children</a:t>
            </a:r>
          </a:p>
          <a:p>
            <a:pPr lvl="2"/>
            <a:r>
              <a:rPr lang="en-US" sz="2800" b="1" dirty="0"/>
              <a:t>Iterate</a:t>
            </a:r>
            <a:r>
              <a:rPr lang="en-US" sz="2800" dirty="0"/>
              <a:t> this process down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Efficient synchronization with Merkle trees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85C01-329A-8E4F-8B07-E56EFF4F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A2AB-1EC6-1842-8F2F-DE0F4731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BB1923-2A92-D644-9956-E901876AB08D}"/>
                  </a:ext>
                </a:extLst>
              </p14:cNvPr>
              <p14:cNvContentPartPr/>
              <p14:nvPr/>
            </p14:nvContentPartPr>
            <p14:xfrm>
              <a:off x="2292840" y="251280"/>
              <a:ext cx="6814800" cy="5175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BB1923-2A92-D644-9956-E901876AB0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1240" y="229680"/>
                <a:ext cx="6858000" cy="52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26998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755946" cy="166623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B</a:t>
            </a:r>
            <a:r>
              <a:rPr lang="en-US" sz="2800" dirty="0"/>
              <a:t> is missing orange key; </a:t>
            </a:r>
            <a:r>
              <a:rPr lang="en-US" sz="2800" b="1" dirty="0"/>
              <a:t>A</a:t>
            </a:r>
            <a:r>
              <a:rPr lang="en-US" sz="2800" dirty="0"/>
              <a:t> is missing green one</a:t>
            </a:r>
          </a:p>
          <a:p>
            <a:endParaRPr lang="en-US" sz="2800" dirty="0"/>
          </a:p>
          <a:p>
            <a:r>
              <a:rPr lang="en-US" sz="2800" dirty="0"/>
              <a:t>Exchange and compare hash nodes from root downwards, </a:t>
            </a:r>
            <a:r>
              <a:rPr lang="en-US" sz="2800" b="1" dirty="0">
                <a:solidFill>
                  <a:srgbClr val="00B050"/>
                </a:solidFill>
              </a:rPr>
              <a:t>pruning when hashes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tree reconciliation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317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88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33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60596" y="5062835"/>
            <a:ext cx="304800" cy="22860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321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177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774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882355" y="3183533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’</a:t>
            </a:r>
            <a:r>
              <a:rPr lang="en-US" sz="2400" i="0" dirty="0">
                <a:latin typeface="+mn-lt"/>
              </a:rPr>
              <a:t>s values: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184196" y="4224635"/>
            <a:ext cx="3200400" cy="838200"/>
            <a:chOff x="3456" y="2496"/>
            <a:chExt cx="2016" cy="528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3456" y="2880"/>
              <a:ext cx="288" cy="144"/>
              <a:chOff x="3504" y="1152"/>
              <a:chExt cx="288" cy="144"/>
            </a:xfrm>
          </p:grpSpPr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31" name="Line 15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16" name="Group 17"/>
            <p:cNvGrpSpPr>
              <a:grpSpLocks/>
            </p:cNvGrpSpPr>
            <p:nvPr/>
          </p:nvGrpSpPr>
          <p:grpSpPr bwMode="auto">
            <a:xfrm>
              <a:off x="4608" y="2880"/>
              <a:ext cx="288" cy="144"/>
              <a:chOff x="3504" y="1152"/>
              <a:chExt cx="288" cy="144"/>
            </a:xfrm>
          </p:grpSpPr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7" name="Group 20"/>
            <p:cNvGrpSpPr>
              <a:grpSpLocks/>
            </p:cNvGrpSpPr>
            <p:nvPr/>
          </p:nvGrpSpPr>
          <p:grpSpPr bwMode="auto">
            <a:xfrm>
              <a:off x="5184" y="2880"/>
              <a:ext cx="288" cy="144"/>
              <a:chOff x="3504" y="1152"/>
              <a:chExt cx="288" cy="144"/>
            </a:xfrm>
          </p:grpSpPr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8" name="Group 23"/>
            <p:cNvGrpSpPr>
              <a:grpSpLocks/>
            </p:cNvGrpSpPr>
            <p:nvPr/>
          </p:nvGrpSpPr>
          <p:grpSpPr bwMode="auto">
            <a:xfrm>
              <a:off x="3600" y="2688"/>
              <a:ext cx="576" cy="192"/>
              <a:chOff x="3648" y="960"/>
              <a:chExt cx="576" cy="192"/>
            </a:xfrm>
          </p:grpSpPr>
          <p:sp>
            <p:nvSpPr>
              <p:cNvPr id="24" name="Line 2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5" name="Line 2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19" name="Group 26"/>
            <p:cNvGrpSpPr>
              <a:grpSpLocks/>
            </p:cNvGrpSpPr>
            <p:nvPr/>
          </p:nvGrpSpPr>
          <p:grpSpPr bwMode="auto">
            <a:xfrm>
              <a:off x="4752" y="2688"/>
              <a:ext cx="576" cy="192"/>
              <a:chOff x="3648" y="960"/>
              <a:chExt cx="576" cy="192"/>
            </a:xfrm>
          </p:grpSpPr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23" name="Line 28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V="1">
              <a:off x="3888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 flipH="1" flipV="1">
              <a:off x="4464" y="2496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35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931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450396" y="5062835"/>
            <a:ext cx="304800" cy="228600"/>
          </a:xfrm>
          <a:prstGeom prst="rect">
            <a:avLst/>
          </a:prstGeom>
          <a:solidFill>
            <a:srgbClr val="FF8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9075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363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8219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3279196" y="5062835"/>
            <a:ext cx="304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i="0">
              <a:latin typeface="+mn-lt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488145" y="3183533"/>
            <a:ext cx="17988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i="0" dirty="0">
                <a:latin typeface="+mn-lt"/>
              </a:rPr>
              <a:t>A</a:t>
            </a:r>
            <a:r>
              <a:rPr lang="en-US" sz="2400" dirty="0">
                <a:latin typeface="+mn-lt"/>
              </a:rPr>
              <a:t>’</a:t>
            </a:r>
            <a:r>
              <a:rPr lang="en-US" sz="2400" i="0" dirty="0">
                <a:latin typeface="+mn-lt"/>
              </a:rPr>
              <a:t>s values:</a:t>
            </a: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88396" y="4224635"/>
            <a:ext cx="3200400" cy="838200"/>
            <a:chOff x="3456" y="1200"/>
            <a:chExt cx="2016" cy="528"/>
          </a:xfrm>
        </p:grpSpPr>
        <p:grpSp>
          <p:nvGrpSpPr>
            <p:cNvPr id="41" name="Group 40"/>
            <p:cNvGrpSpPr>
              <a:grpSpLocks/>
            </p:cNvGrpSpPr>
            <p:nvPr/>
          </p:nvGrpSpPr>
          <p:grpSpPr bwMode="auto">
            <a:xfrm>
              <a:off x="3456" y="1584"/>
              <a:ext cx="288" cy="144"/>
              <a:chOff x="3504" y="1152"/>
              <a:chExt cx="288" cy="144"/>
            </a:xfrm>
          </p:grpSpPr>
          <p:sp>
            <p:nvSpPr>
              <p:cNvPr id="57" name="Line 41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8" name="Line 42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42" name="Group 43"/>
            <p:cNvGrpSpPr>
              <a:grpSpLocks/>
            </p:cNvGrpSpPr>
            <p:nvPr/>
          </p:nvGrpSpPr>
          <p:grpSpPr bwMode="auto">
            <a:xfrm>
              <a:off x="4032" y="1584"/>
              <a:ext cx="288" cy="144"/>
              <a:chOff x="3504" y="1152"/>
              <a:chExt cx="288" cy="144"/>
            </a:xfrm>
          </p:grpSpPr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6" name="Line 45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43" name="Line 46"/>
            <p:cNvSpPr>
              <a:spLocks noChangeShapeType="1"/>
            </p:cNvSpPr>
            <p:nvPr/>
          </p:nvSpPr>
          <p:spPr bwMode="auto">
            <a:xfrm flipH="1" flipV="1">
              <a:off x="4752" y="1584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grpSp>
          <p:nvGrpSpPr>
            <p:cNvPr id="44" name="Group 47"/>
            <p:cNvGrpSpPr>
              <a:grpSpLocks/>
            </p:cNvGrpSpPr>
            <p:nvPr/>
          </p:nvGrpSpPr>
          <p:grpSpPr bwMode="auto">
            <a:xfrm>
              <a:off x="5184" y="1584"/>
              <a:ext cx="288" cy="144"/>
              <a:chOff x="3504" y="1152"/>
              <a:chExt cx="288" cy="144"/>
            </a:xfrm>
          </p:grpSpPr>
          <p:sp>
            <p:nvSpPr>
              <p:cNvPr id="53" name="Line 48"/>
              <p:cNvSpPr>
                <a:spLocks noChangeShapeType="1"/>
              </p:cNvSpPr>
              <p:nvPr/>
            </p:nvSpPr>
            <p:spPr bwMode="auto">
              <a:xfrm flipV="1">
                <a:off x="3504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4" name="Line 49"/>
              <p:cNvSpPr>
                <a:spLocks noChangeShapeType="1"/>
              </p:cNvSpPr>
              <p:nvPr/>
            </p:nvSpPr>
            <p:spPr bwMode="auto">
              <a:xfrm flipH="1" flipV="1">
                <a:off x="3648" y="1152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45" name="Group 50"/>
            <p:cNvGrpSpPr>
              <a:grpSpLocks/>
            </p:cNvGrpSpPr>
            <p:nvPr/>
          </p:nvGrpSpPr>
          <p:grpSpPr bwMode="auto">
            <a:xfrm>
              <a:off x="3600" y="1392"/>
              <a:ext cx="576" cy="192"/>
              <a:chOff x="3648" y="960"/>
              <a:chExt cx="576" cy="192"/>
            </a:xfrm>
          </p:grpSpPr>
          <p:sp>
            <p:nvSpPr>
              <p:cNvPr id="51" name="Line 51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2" name="Line 52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grpSp>
          <p:nvGrpSpPr>
            <p:cNvPr id="46" name="Group 53"/>
            <p:cNvGrpSpPr>
              <a:grpSpLocks/>
            </p:cNvGrpSpPr>
            <p:nvPr/>
          </p:nvGrpSpPr>
          <p:grpSpPr bwMode="auto">
            <a:xfrm>
              <a:off x="4752" y="1392"/>
              <a:ext cx="576" cy="192"/>
              <a:chOff x="3648" y="960"/>
              <a:chExt cx="576" cy="192"/>
            </a:xfrm>
          </p:grpSpPr>
          <p:sp>
            <p:nvSpPr>
              <p:cNvPr id="49" name="Line 54"/>
              <p:cNvSpPr>
                <a:spLocks noChangeShapeType="1"/>
              </p:cNvSpPr>
              <p:nvPr/>
            </p:nvSpPr>
            <p:spPr bwMode="auto">
              <a:xfrm flipH="1">
                <a:off x="3648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  <p:sp>
            <p:nvSpPr>
              <p:cNvPr id="50" name="Line 55"/>
              <p:cNvSpPr>
                <a:spLocks noChangeShapeType="1"/>
              </p:cNvSpPr>
              <p:nvPr/>
            </p:nvSpPr>
            <p:spPr bwMode="auto">
              <a:xfrm>
                <a:off x="3936" y="960"/>
                <a:ext cx="288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>
                  <a:latin typeface="+mn-lt"/>
                </a:endParaRPr>
              </a:p>
            </p:txBody>
          </p:sp>
        </p:grp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 flipV="1">
              <a:off x="3888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flipH="1" flipV="1">
              <a:off x="4464" y="1200"/>
              <a:ext cx="57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1675286" y="3617268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785797" y="399603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821996" y="3996035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2212396" y="4148435"/>
            <a:ext cx="4648200" cy="152400"/>
            <a:chOff x="1536" y="3120"/>
            <a:chExt cx="2928" cy="96"/>
          </a:xfrm>
        </p:grpSpPr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1536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368" y="3120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b="0" i="0">
                <a:latin typeface="+mn-lt"/>
              </a:endParaRPr>
            </a:p>
          </p:txBody>
        </p:sp>
      </p:grp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1297996" y="4453235"/>
            <a:ext cx="6477000" cy="152400"/>
            <a:chOff x="960" y="3312"/>
            <a:chExt cx="4080" cy="96"/>
          </a:xfrm>
        </p:grpSpPr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960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211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3792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944" y="3312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1755196" y="4758035"/>
            <a:ext cx="5562600" cy="152400"/>
            <a:chOff x="1248" y="3504"/>
            <a:chExt cx="3504" cy="96"/>
          </a:xfrm>
        </p:grpSpPr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1248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1824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4080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4656" y="3504"/>
              <a:ext cx="96" cy="9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i="0">
                <a:latin typeface="+mn-lt"/>
              </a:endParaRPr>
            </a:p>
          </p:txBody>
        </p:sp>
      </p:grp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6168490" y="361503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76" name="Text Box 75"/>
          <p:cNvSpPr txBox="1">
            <a:spLocks noChangeArrowheads="1"/>
          </p:cNvSpPr>
          <p:nvPr/>
        </p:nvSpPr>
        <p:spPr bwMode="auto">
          <a:xfrm>
            <a:off x="5205397" y="3996035"/>
            <a:ext cx="12266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[0, 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77" name="Text Box 76"/>
          <p:cNvSpPr txBox="1">
            <a:spLocks noChangeArrowheads="1"/>
          </p:cNvSpPr>
          <p:nvPr/>
        </p:nvSpPr>
        <p:spPr bwMode="auto">
          <a:xfrm>
            <a:off x="7241596" y="3996035"/>
            <a:ext cx="16177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r>
              <a:rPr lang="en-US" sz="2400" b="0" i="0" dirty="0">
                <a:latin typeface="+mn-lt"/>
              </a:rPr>
              <a:t>[2</a:t>
            </a:r>
            <a:r>
              <a:rPr lang="en-US" sz="2400" b="0" i="0" baseline="30000" dirty="0">
                <a:latin typeface="+mn-lt"/>
              </a:rPr>
              <a:t>127</a:t>
            </a:r>
            <a:r>
              <a:rPr lang="en-US" sz="2400" b="0" i="0" dirty="0">
                <a:latin typeface="+mn-lt"/>
              </a:rPr>
              <a:t>, 2</a:t>
            </a:r>
            <a:r>
              <a:rPr lang="en-US" sz="2400" b="0" i="0" baseline="30000" dirty="0">
                <a:latin typeface="+mn-lt"/>
              </a:rPr>
              <a:t>128</a:t>
            </a:r>
            <a:r>
              <a:rPr lang="en-US" sz="2400" b="0" i="0" dirty="0">
                <a:latin typeface="+mn-lt"/>
              </a:rPr>
              <a:t>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324724" y="5481935"/>
            <a:ext cx="6418351" cy="9950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Finds differing keys quickly and with minimum information exchange</a:t>
            </a:r>
          </a:p>
        </p:txBody>
      </p:sp>
      <p:sp>
        <p:nvSpPr>
          <p:cNvPr id="79" name="Date Placeholder 78">
            <a:extLst>
              <a:ext uri="{FF2B5EF4-FFF2-40B4-BE49-F238E27FC236}">
                <a16:creationId xmlns:a16="http://schemas.microsoft.com/office/drawing/2014/main" id="{F2A5F84F-DF47-EE48-B47A-90138D29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E7CDCFA7-CE99-C741-8855-4DF7FF94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37DEAC2-C57D-5A43-8056-045522FBC2F7}"/>
                  </a:ext>
                </a:extLst>
              </p14:cNvPr>
              <p14:cNvContentPartPr/>
              <p14:nvPr/>
            </p14:nvContentPartPr>
            <p14:xfrm>
              <a:off x="1217160" y="898560"/>
              <a:ext cx="6756840" cy="5195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37DEAC2-C57D-5A43-8056-045522FBC2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560" y="876960"/>
                <a:ext cx="6794640" cy="52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10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useful is it to vary N, R, W?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398798"/>
              </p:ext>
            </p:extLst>
          </p:nvPr>
        </p:nvGraphicFramePr>
        <p:xfrm>
          <a:off x="152400" y="1571625"/>
          <a:ext cx="8872728" cy="354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8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Parameters from paper:</a:t>
                      </a:r>
                    </a:p>
                    <a:p>
                      <a:r>
                        <a:rPr lang="en-US" sz="28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Good durability, good R/W</a:t>
                      </a:r>
                      <a:r>
                        <a:rPr lang="en-US" sz="2800" b="1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latency</a:t>
                      </a:r>
                      <a:endParaRPr lang="en-US" sz="28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Slow reads,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weak durability,</a:t>
                      </a:r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fast 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Slow writes, </a:t>
                      </a:r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strong</a:t>
                      </a:r>
                      <a:r>
                        <a:rPr lang="en-US" sz="2800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durability, fast reads</a:t>
                      </a:r>
                      <a:endParaRPr lang="en-US" sz="2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More likely</a:t>
                      </a:r>
                      <a:r>
                        <a:rPr lang="en-US" sz="2800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that </a:t>
                      </a:r>
                      <a:r>
                        <a:rPr lang="en-US" sz="2800" b="1" baseline="0" dirty="0">
                          <a:solidFill>
                            <a:srgbClr val="00B05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reads see all prior writes</a:t>
                      </a:r>
                      <a:r>
                        <a:rPr lang="en-US" sz="2800" baseline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?</a:t>
                      </a:r>
                      <a:endParaRPr lang="en-US" sz="28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 quorum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doesn’t overlap </a:t>
                      </a:r>
                      <a:r>
                        <a:rPr lang="en-US" sz="28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write quorum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426E1-88D1-AE49-A352-57D1329A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7F909-D445-644A-B247-3E75318A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E0223F-300B-1C42-A0B5-7B24B73428C3}"/>
                  </a:ext>
                </a:extLst>
              </p14:cNvPr>
              <p14:cNvContentPartPr/>
              <p14:nvPr/>
            </p14:nvContentPartPr>
            <p14:xfrm>
              <a:off x="144000" y="362160"/>
              <a:ext cx="8085240" cy="476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E0223F-300B-1C42-A0B5-7B24B73428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400" y="340560"/>
                <a:ext cx="8128440" cy="48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548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Consistent hashing broadly useful for replication—not only in P2P systems</a:t>
            </a:r>
          </a:p>
          <a:p>
            <a:endParaRPr lang="en-US" dirty="0"/>
          </a:p>
          <a:p>
            <a:r>
              <a:rPr lang="en-US" dirty="0"/>
              <a:t>Extreme emphasis on </a:t>
            </a:r>
            <a:r>
              <a:rPr lang="en-US" b="1" dirty="0">
                <a:solidFill>
                  <a:srgbClr val="0070C0"/>
                </a:solidFill>
              </a:rPr>
              <a:t>availability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 and </a:t>
            </a:r>
            <a:r>
              <a:rPr lang="en-US" b="1" dirty="0">
                <a:solidFill>
                  <a:srgbClr val="00B050"/>
                </a:solidFill>
              </a:rPr>
              <a:t>low latency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dirty="0"/>
              <a:t>unusually, at the </a:t>
            </a:r>
            <a:r>
              <a:rPr lang="en-US" b="1" dirty="0"/>
              <a:t>cost of some inconsistency</a:t>
            </a:r>
          </a:p>
          <a:p>
            <a:endParaRPr lang="en-US" dirty="0"/>
          </a:p>
          <a:p>
            <a:r>
              <a:rPr lang="en-US" dirty="0"/>
              <a:t>Eventual consistency lets writes and reads return quickly, </a:t>
            </a:r>
            <a:r>
              <a:rPr lang="en-US" b="1" dirty="0">
                <a:solidFill>
                  <a:srgbClr val="C00000"/>
                </a:solidFill>
              </a:rPr>
              <a:t>even when partitions and failures</a:t>
            </a:r>
          </a:p>
          <a:p>
            <a:endParaRPr lang="en-US" dirty="0"/>
          </a:p>
          <a:p>
            <a:r>
              <a:rPr lang="en-US" b="1" dirty="0"/>
              <a:t>Version vectors </a:t>
            </a:r>
            <a:r>
              <a:rPr lang="en-US" dirty="0"/>
              <a:t>allow some </a:t>
            </a:r>
            <a:r>
              <a:rPr lang="en-US" b="1" dirty="0">
                <a:solidFill>
                  <a:srgbClr val="0070C0"/>
                </a:solidFill>
              </a:rPr>
              <a:t>conflicts to be resolved </a:t>
            </a:r>
            <a:r>
              <a:rPr lang="en-US" dirty="0"/>
              <a:t>automatically; </a:t>
            </a:r>
            <a:r>
              <a:rPr lang="en-US" b="1" dirty="0">
                <a:solidFill>
                  <a:srgbClr val="C00000"/>
                </a:solidFill>
              </a:rPr>
              <a:t>others left to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A4DBD-C1B9-FE40-8FEF-473DBC8C018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Dynamo: Take-aways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04F6-1971-D841-BA45-802EE82C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49468-FDF3-7343-AEBC-2234376D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8128E1-EEB7-8846-997E-B8CD94F9FB54}"/>
                  </a:ext>
                </a:extLst>
              </p14:cNvPr>
              <p14:cNvContentPartPr/>
              <p14:nvPr/>
            </p14:nvContentPartPr>
            <p14:xfrm>
              <a:off x="878040" y="5902560"/>
              <a:ext cx="2078640" cy="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8128E1-EEB7-8846-997E-B8CD94F9FB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440" y="5880960"/>
                <a:ext cx="212184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924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5714-65FA-A849-9F08-CD553AC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out: Partition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2CD4-1FF0-6640-A9E3-37A269E3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2: Partition management</a:t>
            </a:r>
          </a:p>
          <a:p>
            <a:pPr lvl="1"/>
            <a:r>
              <a:rPr lang="en-US" dirty="0"/>
              <a:t>How to recover from node failure</a:t>
            </a:r>
          </a:p>
          <a:p>
            <a:pPr lvl="2"/>
            <a:r>
              <a:rPr lang="en-US" i="1" dirty="0"/>
              <a:t>e.g.,</a:t>
            </a:r>
            <a:r>
              <a:rPr lang="en-US" dirty="0"/>
              <a:t> bringing another node into partition group</a:t>
            </a:r>
          </a:p>
          <a:p>
            <a:pPr lvl="1"/>
            <a:r>
              <a:rPr lang="en-US" dirty="0"/>
              <a:t>Changes in system size, </a:t>
            </a:r>
            <a:r>
              <a:rPr lang="en-US" i="1" dirty="0"/>
              <a:t>i.e.,</a:t>
            </a:r>
            <a:r>
              <a:rPr lang="en-US" dirty="0"/>
              <a:t> </a:t>
            </a:r>
            <a:r>
              <a:rPr lang="en-US" b="1" dirty="0"/>
              <a:t>nodes joining/leaving</a:t>
            </a:r>
          </a:p>
          <a:p>
            <a:pPr lvl="1"/>
            <a:r>
              <a:rPr lang="en-US" dirty="0"/>
              <a:t>Heterogeneous nodes</a:t>
            </a:r>
          </a:p>
          <a:p>
            <a:pPr marL="914377" lvl="2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Centralized:</a:t>
            </a:r>
            <a:r>
              <a:rPr lang="en-US" dirty="0"/>
              <a:t> Cluster manager</a:t>
            </a:r>
          </a:p>
          <a:p>
            <a:r>
              <a:rPr lang="en-US" b="1" dirty="0">
                <a:solidFill>
                  <a:srgbClr val="0070C0"/>
                </a:solidFill>
              </a:rPr>
              <a:t>Decentralized:</a:t>
            </a:r>
            <a:r>
              <a:rPr lang="en-US" dirty="0"/>
              <a:t> Deterministic hashing and algorithms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64290-17C5-E24C-ACAF-361199A2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Y. Cheng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E492-C57F-5849-915F-ED345CC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GMU CS475 Fall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66C2-0D38-4142-8E5E-A4EFFC45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B63E-74B1-D643-A3C6-246018F1E4D4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0ED205-FB85-4448-BD8F-8A1FF16C4283}"/>
                  </a:ext>
                </a:extLst>
              </p14:cNvPr>
              <p14:cNvContentPartPr/>
              <p14:nvPr/>
            </p14:nvContentPartPr>
            <p14:xfrm>
              <a:off x="294840" y="4377600"/>
              <a:ext cx="2682000" cy="657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0ED205-FB85-4448-BD8F-8A1FF16C42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40" y="4356000"/>
                <a:ext cx="2725200" cy="7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65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25748</TotalTime>
  <Words>5074</Words>
  <Application>Microsoft Office PowerPoint</Application>
  <PresentationFormat>On-screen Show (4:3)</PresentationFormat>
  <Paragraphs>985</Paragraphs>
  <Slides>85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Amazon Dynamo</vt:lpstr>
      <vt:lpstr>Horizontal or vertical scalability</vt:lpstr>
      <vt:lpstr>Horizontal or vertical scalability</vt:lpstr>
      <vt:lpstr>Horizontal scaling is challenging</vt:lpstr>
      <vt:lpstr>Horizontal scaling is challenging</vt:lpstr>
      <vt:lpstr>Outline</vt:lpstr>
      <vt:lpstr>Scaling out: Placement</vt:lpstr>
      <vt:lpstr>Scaling out: Partition management</vt:lpstr>
      <vt:lpstr>Scaling out: Partition management</vt:lpstr>
      <vt:lpstr>Modulo hashing</vt:lpstr>
      <vt:lpstr>Modulo hashing</vt:lpstr>
      <vt:lpstr>Problem for modulo hashing: Changing number of servers</vt:lpstr>
      <vt:lpstr>Problem for modulo hashing: Changing number of servers</vt:lpstr>
      <vt:lpstr>Problem for modulo hashing: Changing number of servers</vt:lpstr>
      <vt:lpstr>Consistent hashing</vt:lpstr>
      <vt:lpstr>Consistent hashing</vt:lpstr>
      <vt:lpstr>Consistent hashing’s load balancing problem</vt:lpstr>
      <vt:lpstr>Consistent hashing’s load balancing problem</vt:lpstr>
      <vt:lpstr>Consistent hashing’s load balancing problem</vt:lpstr>
      <vt:lpstr>Virtual nodes</vt:lpstr>
      <vt:lpstr>Virtual nodes</vt:lpstr>
      <vt:lpstr>Virtual nodes: Example</vt:lpstr>
      <vt:lpstr>Virtual nodes: Example</vt:lpstr>
      <vt:lpstr>Outline</vt:lpstr>
      <vt:lpstr>Dynamo: The P2P context</vt:lpstr>
      <vt:lpstr>Dynamo: The P2P context</vt:lpstr>
      <vt:lpstr>Dynamo: The P2P context</vt:lpstr>
      <vt:lpstr>Amazon’s workload (in 2007)</vt:lpstr>
      <vt:lpstr>How does Amazon use Dynamo?</vt:lpstr>
      <vt:lpstr>How does Amazon use Dynamo?</vt:lpstr>
      <vt:lpstr>Dynamo requirements</vt:lpstr>
      <vt:lpstr>Design questions</vt:lpstr>
      <vt:lpstr>Dynamo’s system interface</vt:lpstr>
      <vt:lpstr>Dynamo’s techniques</vt:lpstr>
      <vt:lpstr>Dynamo’s techniques</vt:lpstr>
      <vt:lpstr>Data placement</vt:lpstr>
      <vt:lpstr>Data replication</vt:lpstr>
      <vt:lpstr>Data replication</vt:lpstr>
      <vt:lpstr>Data replication</vt:lpstr>
      <vt:lpstr>Gossip and lookup</vt:lpstr>
      <vt:lpstr>Gossip and lookup</vt:lpstr>
      <vt:lpstr>Partitions force a choice between availability and consistency</vt:lpstr>
      <vt:lpstr>Alternative: Eventual consistency</vt:lpstr>
      <vt:lpstr>Mechanism: Sloppy quorums</vt:lpstr>
      <vt:lpstr>Mechanism: Sloppy quorums</vt:lpstr>
      <vt:lpstr>Consistency under sloppy quorums != linearizability</vt:lpstr>
      <vt:lpstr>Sloppy quorums: Hinted handoff</vt:lpstr>
      <vt:lpstr>Sloppy quorums: Hinted handoff</vt:lpstr>
      <vt:lpstr>Hinted handoff: Example</vt:lpstr>
      <vt:lpstr>Hinted handoff: Example</vt:lpstr>
      <vt:lpstr>Wide-area replication</vt:lpstr>
      <vt:lpstr>Wide-area replication</vt:lpstr>
      <vt:lpstr>Sloppy quorums and get()s</vt:lpstr>
      <vt:lpstr>Sloppy quorums and freshness</vt:lpstr>
      <vt:lpstr>Sloppy quorums and freshness</vt:lpstr>
      <vt:lpstr>Sloppy quorums and freshness</vt:lpstr>
      <vt:lpstr>Sloppy quorums and freshness</vt:lpstr>
      <vt:lpstr>Conflicts</vt:lpstr>
      <vt:lpstr>Conflicts</vt:lpstr>
      <vt:lpstr>Conflicts</vt:lpstr>
      <vt:lpstr>Version vectors (vector clocks)</vt:lpstr>
      <vt:lpstr>Version vectors (VV) in Dynamo</vt:lpstr>
      <vt:lpstr>Version vectors (auto-resolving case)</vt:lpstr>
      <vt:lpstr>Version vectors (auto-resolving case)</vt:lpstr>
      <vt:lpstr>Version vectors (auto-resolving case)</vt:lpstr>
      <vt:lpstr>Version vectors (app-resolving case)</vt:lpstr>
      <vt:lpstr>Version vectors (app-resolving case)</vt:lpstr>
      <vt:lpstr>Version vectors (app-resolving case)</vt:lpstr>
      <vt:lpstr>Version vectors (app-resolving case)</vt:lpstr>
      <vt:lpstr>Version vectors (app-resolving case)</vt:lpstr>
      <vt:lpstr>Trimming version vectors</vt:lpstr>
      <vt:lpstr>Trimming version vectors</vt:lpstr>
      <vt:lpstr>Trimming version vectors</vt:lpstr>
      <vt:lpstr>Impact of deleting a VV entry</vt:lpstr>
      <vt:lpstr>Impact of deleting a VV entry</vt:lpstr>
      <vt:lpstr>Impact of deleting a VV entry</vt:lpstr>
      <vt:lpstr>Concurrent writes</vt:lpstr>
      <vt:lpstr>Concurrent writes</vt:lpstr>
      <vt:lpstr>Removing threats to durability</vt:lpstr>
      <vt:lpstr>Removing threats to durability</vt:lpstr>
      <vt:lpstr>Removing threats to durability</vt:lpstr>
      <vt:lpstr>Efficient synchronization with Merkle trees</vt:lpstr>
      <vt:lpstr>Merkle tree reconciliation</vt:lpstr>
      <vt:lpstr>How useful is it to vary N, R, W?</vt:lpstr>
      <vt:lpstr>Dynamo: 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Yue Cheng</dc:creator>
  <cp:lastModifiedBy>Yue Cheng</cp:lastModifiedBy>
  <cp:revision>675</cp:revision>
  <cp:lastPrinted>2020-01-28T17:10:00Z</cp:lastPrinted>
  <dcterms:created xsi:type="dcterms:W3CDTF">2019-12-20T04:48:00Z</dcterms:created>
  <dcterms:modified xsi:type="dcterms:W3CDTF">2021-11-02T13:41:19Z</dcterms:modified>
</cp:coreProperties>
</file>