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ppt/notesSlides/notesSlide3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4.xml" ContentType="application/vnd.openxmlformats-officedocument.presentationml.notesSlide+xml"/>
  <Override PartName="/ppt/ink/ink8.xml" ContentType="application/inkml+xml"/>
  <Override PartName="/ppt/notesSlides/notesSlide5.xml" ContentType="application/vnd.openxmlformats-officedocument.presentationml.notesSlide+xml"/>
  <Override PartName="/ppt/ink/ink9.xml" ContentType="application/inkml+xml"/>
  <Override PartName="/ppt/notesSlides/notesSlide6.xml" ContentType="application/vnd.openxmlformats-officedocument.presentationml.notesSlide+xml"/>
  <Override PartName="/ppt/ink/ink10.xml" ContentType="application/inkml+xml"/>
  <Override PartName="/ppt/notesSlides/notesSlide7.xml" ContentType="application/vnd.openxmlformats-officedocument.presentationml.notesSlide+xml"/>
  <Override PartName="/ppt/ink/ink11.xml" ContentType="application/inkml+xml"/>
  <Override PartName="/ppt/notesSlides/notesSlide8.xml" ContentType="application/vnd.openxmlformats-officedocument.presentationml.notesSlide+xml"/>
  <Override PartName="/ppt/ink/ink12.xml" ContentType="application/inkml+xml"/>
  <Override PartName="/ppt/notesSlides/notesSlide9.xml" ContentType="application/vnd.openxmlformats-officedocument.presentationml.notesSlide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notesSlides/notesSlide10.xml" ContentType="application/vnd.openxmlformats-officedocument.presentationml.notesSlide+xml"/>
  <Override PartName="/ppt/ink/ink1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26"/>
  </p:notesMasterIdLst>
  <p:sldIdLst>
    <p:sldId id="256" r:id="rId2"/>
    <p:sldId id="470" r:id="rId3"/>
    <p:sldId id="383" r:id="rId4"/>
    <p:sldId id="396" r:id="rId5"/>
    <p:sldId id="420" r:id="rId6"/>
    <p:sldId id="421" r:id="rId7"/>
    <p:sldId id="422" r:id="rId8"/>
    <p:sldId id="400" r:id="rId9"/>
    <p:sldId id="409" r:id="rId10"/>
    <p:sldId id="403" r:id="rId11"/>
    <p:sldId id="404" r:id="rId12"/>
    <p:sldId id="424" r:id="rId13"/>
    <p:sldId id="423" r:id="rId14"/>
    <p:sldId id="425" r:id="rId15"/>
    <p:sldId id="402" r:id="rId16"/>
    <p:sldId id="472" r:id="rId17"/>
    <p:sldId id="473" r:id="rId18"/>
    <p:sldId id="474" r:id="rId19"/>
    <p:sldId id="475" r:id="rId20"/>
    <p:sldId id="476" r:id="rId21"/>
    <p:sldId id="426" r:id="rId22"/>
    <p:sldId id="427" r:id="rId23"/>
    <p:sldId id="406" r:id="rId24"/>
    <p:sldId id="384" r:id="rId25"/>
  </p:sldIdLst>
  <p:sldSz cx="9144000" cy="6858000" type="screen4x3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AE0"/>
    <a:srgbClr val="F0B8C0"/>
    <a:srgbClr val="941100"/>
    <a:srgbClr val="FF2600"/>
    <a:srgbClr val="E311FF"/>
    <a:srgbClr val="F747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956"/>
    <p:restoredTop sz="86378"/>
  </p:normalViewPr>
  <p:slideViewPr>
    <p:cSldViewPr snapToGrid="0" snapToObjects="1">
      <p:cViewPr varScale="1">
        <p:scale>
          <a:sx n="116" d="100"/>
          <a:sy n="116" d="100"/>
        </p:scale>
        <p:origin x="200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8:19:17.777"/>
    </inkml:context>
    <inkml:brush xml:id="br0">
      <inkml:brushProperty name="width" value="0.09086" units="cm"/>
      <inkml:brushProperty name="height" value="0.09086" units="cm"/>
      <inkml:brushProperty name="color" value="#FF0000"/>
    </inkml:brush>
    <inkml:brush xml:id="br1">
      <inkml:brushProperty name="width" value="0.12114" units="cm"/>
      <inkml:brushProperty name="height" value="0.12114" units="cm"/>
      <inkml:brushProperty name="color" value="#FF0000"/>
    </inkml:brush>
  </inkml:definitions>
  <inkml:trace contextRef="#ctx0" brushRef="#br0">2672 13650 8049,'-3'-10'202,"-1"1"0,0 0 395,0-1-79,1 5-330,-2-3 0,3 3 264,-4-4 1,3 2-153,-3 1 1,-3 4-367,-4-1 149,-8 6-158,6 6 1,-12 7-56,2 6 1,-2 1 112,-1 5 0,5 3-245,1 0 0,6-1 153,4-5-621,6 2 559,2-3 0,9 4-137,4 0 1,6-1 76,6-2 0,3-2 243,4-1 0,-3-2-170,0 1 568,-5-5-275,3 2 0,-8-7 15,-3 4 1,-2-2 165,0 2 1,-2-3-153,-2 0 0,-2 2 186,-4-2 1,-4 5-456,-2-2 0,-5 3 174,-2 0 0,-3-2-571,0-1 0,-2 1 17,0 2 1,2-3-194,1-3 0,0-2 678,0-4 0,1-2 0,5-4 0</inkml:trace>
  <inkml:trace contextRef="#ctx0" brushRef="#br0" timeOffset="1">2830 13799 8049,'6'-14'92,"-1"4"184,-2-3 297,2 7 1,3 3-147,-1 6 0,0 7-218,-4 5 0,0 7-23,-3 3 0,0 3-5,0 3 1,0-1-21,0 4 1,0 0-158,0 3 0,0 0-595,0 1-281,0-5 660,0-1 1,0-2-820,0-2 0,4-2 498,2-8 0,2-3 533,-2-3 0,2 3 0,-3-1 0</inkml:trace>
  <inkml:trace contextRef="#ctx0" brushRef="#br0" timeOffset="2">2775 14031 8049,'-9'-12'0,"3"0"562,-2-1 33,7 8-236,-3-3 0,5 4-70,2-3 0,2 0 58,4 4-366,5 0 77,-4-1 0,8 2-501,-3-4 1,3 2 339,0-2 0,1 4-1530,0-1 1633,-1 2 0,1 1 0,0 0 0</inkml:trace>
  <inkml:trace contextRef="#ctx0" brushRef="#br0" timeOffset="3">3101 13845 8049,'-6'-4'1264,"-2"3"-1146,7-3 1,-3 5 46,4 2 1,0 3 43,0 7 0,0-2-63,0 5 1,0 2-2,0 4 1,3 4 2,0-1 1,3 2-103,-3 0 0,4 0 204,-4-2-726,4-2 339,-6-4 1,6-5 97,-4-2 118,0-5-36,2-3 0,-3-4 327,4 0-45,-4-8-303,6 1 1,-6-10 42,4 1 1,0-4-127,0-2 1,2 0-299,-2 3 1,2 1 155,-2-1-1014,2-4 777,-3 8 0,5-6-834,-1 9 641,0-1 341,5 0 0,-3 3 292,5-3 0,-5 3 0,6 5 0,-3-3 0,1 5 0,3 0 0,-2 3 0,-3 0 0,0 0 0,-3 0 0,-1 0 0,-4 0 0,-1 4 0,-1-2 223,1 5 107,-1-1-152,-3 3 0,-3 0 312,-1 1 0,-3 0-121,1 3 1,1 1-22,-1 5 0,3-1 57,-4 1-431,5 0 83,-2-1 1,4 1 439,0-1-1145,0 5 506,4-7 1,1 4-329,5-7 327,-1-1 1,3-4-63,1-1 122,3-3 1,-4-4 94,3 0 0,-3-7 53,0-3 1,-1-5-21,-2-1 1,-3-1 168,0-2 1,-4 0-184,1 1 28,-2-1-16,-1 5 0,-1-3-112,-2 5-39,2-1 118,-7 4 1,6 0-4,-4-1 1,1 4 35,-2 0-45,-1 4 3,7-6 0,-4 7-9,2-3 275,2 3 675,-3 1-1082,12 0 242,-2 0-40,8 0 1,-5 0-120,0 0 148,0 0-16,1 0-188,3 5 151,-2 0 0,3 1 32,-2 0-217,-5 0 166,5 4 1,-7 0 9,5 2 90,-5-1-102,3 2 1,-6-3-58,4-1 78,-4 4-34,2-2 1,-4-1 4,0-4 23,5-4-58,-4 7 1,4-8-4,-2 2 0,-1-3 45,4-3-292,0-3 274,4-3 0,-3-1-6,2-3-25,-6 3 19,10-8 0,-8 7 260,4-5-259,1 5 3,-1-2 33,0 3-26,-4 5 1,1 0 0,-3 2-245,-2 2 248,7-3 16,-7 4-1,7 4 1,-7 1 6,2 4-715,3 1 437,-5-1 1,6 3-1108,-4 1 559,4-1 336,-2-2-31,5-1 498,-1 4 0,0-7 0,5 11 0,0-7 0</inkml:trace>
  <inkml:trace contextRef="#ctx0" brushRef="#br0" timeOffset="4">4134 13910 8049,'5'-22'212,"-1"2"67,-4-2 0,0 4 69,0 2 231,0-1 88,0 6-233,-4-6-294,-1 6 34,0 2 0,-3 5 1,1 4-173,-1 8 84,-1-2 0,-1 12-88,1-3 58,0 3 234,0 1-578,3 3 244,2-2 1,4 3-79,0-5-577,0 1 493,0 0 0,4-4-112,3 1-144,1-5 253,5 3 1,-2-8 62,1 0 14,3-4 154,-5 2 1,7-5 90,-1-2 1,-3-3-97,0-7 0,0 0 126,0-3 0,-2-1-121,-5 1 136,3 3-56,-8-1 0,6 5-24,-4 0 1,0 3 83,-3-1-34,0 5-85,-4 6 350,3 7-217,-3 7 0,4 2 12,0 2 77,0 2-195,0 8 1,0-1 93,0 6 0,1 0-280,2 10 1,5-2 212,-2-19 1,1 1-677,1-1 0,0 1 709,-3 3 0,0 0 0,4-1 0,-1 0-41,-1 2 0,-2 0 0,1-4 0,0 0-102,-3-1 0,0 0 0,4 22 167,-4-5 1,0 2 41,-3-5 1,-4-4 17,-2-5 0,-2-3 84,-1-3 108,-1-2-26,1-4 1,0-5-98,-1-1 911,1-7-1271,0-2 1,1-4-349,-1 0 1,2-4 246,-7-6-793,9-4 623,-3-9 0,7-2 142,-2-6 0,3 2 308,3-2 1,3-1-258,7 1 334,1 0 18,5-1 0,0 0-35,3-2 0,-1 2-63,4 4 0,4-1-670,5-2 313,2 6-380,1-6 0,-1 12-740,-2 1 0,2 0 582,-5 6 796,0-1 0,-5 5 0,-1 2 0,1 3 0,-1 2 0</inkml:trace>
  <inkml:trace contextRef="#ctx0" brushRef="#br0" timeOffset="5">5093 14599 12137,'6'0'-26,"0"0"-488,-3 0 514,1 0 0,0 5 0,1 0 0</inkml:trace>
  <inkml:trace contextRef="#ctx0" brushRef="#br1" timeOffset="6">15242 9497 14872,'0'-6'-1857,"0"0"1041,0-2 893,4 4 0,-2-4 41,4 2 0,2 1 173,4-2 1,-1 1-73,5-3 0,3 0-53,6-1 1,2 1-97,1 0 1,0 0 220,0 3 0,4-4-15,2 4 0,-1-5-98,1 5 0,1 1-82,2-1 0,3 1-172,1-2 0,2 3-263,-3 4 1,5-1 251,-2-2 1,6 2 24,1-2 1,0 2 89,0 1 0,0 0-71,-22 0 0,-1 0 0,23 0-261,3 0 1,-1 1 326,-3 2 0,-22-2 0,0 0-3,0 2 0,-1 0 0,24 0-33,0 4 0,1-2 0,-2 1 1,-22-2-1,0 0-23,0 0 0,-1-2 0,1 1 1,1 0-1,0 0 1,0 0 0,0-2 0,0 0-70,0 0 0,-1 1 0,1-1 0,0 0 70,0 1 1,0-1 0,0 0 0,-1-1-75,-1 1 0,1 1 0,0 1 0,0-1 44,22 5 0,-22-5 0,0 1-153,0 0 1,-1 0-1,21 3 104,0 4 0,-2-4-14,5 0 1,-1-3 49,-23 0 0,1 0 0,21 4-50,2 2 0,-4 0-1,-2 0 0,1 2 20,-1 1 0,-3 0 264,0 3 0,-3 0-48,-1 0 0,1 3-45,3-3 1,-3 0-123,2 0 0,3-3 34,0 0 1,7 1 21,-24-6 1,1-1-1,-2 0 1,1-1 1,1-1 0,-1-2 1,26 7-97,-26-6 1,1 0 0,0-1 0,1 0 41,0 0 1,0-1 0,0 0-1,0-1-231,2 0 1,-1 0 0,0 0 0,-1 0 105,0 0 0,0 0 0,0 0 0,1-1-18,0 0 0,1-1 0,-2 0 0,1-1 1,0-2 0,1 1 0,0-1 0,0 1-311,-1 1 0,1 0 509,1-1 0,1 0 0,-2 2 0,0 1 0,1-3 0,0 0 0,-2 1 0,1-1 0,-2 2 0,1 0 0,-1 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6T12:55:28.790"/>
    </inkml:context>
    <inkml:brush xml:id="br0">
      <inkml:brushProperty name="width" value="0.09086" units="cm"/>
      <inkml:brushProperty name="height" value="0.09086" units="cm"/>
      <inkml:brushProperty name="color" value="#FF0000"/>
    </inkml:brush>
    <inkml:brush xml:id="br1">
      <inkml:brushProperty name="width" value="0.12114" units="cm"/>
      <inkml:brushProperty name="height" value="0.12114" units="cm"/>
      <inkml:brushProperty name="color" value="#FF0000"/>
    </inkml:brush>
  </inkml:definitions>
  <inkml:trace contextRef="#ctx0" brushRef="#br0">1955 6583 8220,'14'0'0,"-3"-1"99,5-2 0,6 2 120,6-3 1,11 2-298,1-1 1,5 2-271,5-2 1,1-1 405,-25 3 0,1-1 0,20-4 87,-3 3 1,-5 0 16,1 3 0,-2-4 133,-4 1 0,-2-1-170,-4 1 1,-1 1 126,-3-4 0,1 0-117,-6-4 1,-3 4-282,-6 0 173,-1 0 0,-4-1 150,-2 1 1,-6 3-267,-3-3 1,-2 3-214,-2-3 1,-3-1-12,-3-2 0,-4-1 72,-2-3 0,0 3 336,4-2 1,-3-3-145,2 0 0,3-3 313,6-1 1,1 4 10,0-1 1,4 8 311,2-1-287,2 2 1,5 0 135,2 1 0,3 4-141,4-1 0,1 6-71,5 3 0,0 6-199,3 0 1,-2 5 104,1-2 0,-1 0-86,-1 0 1,-1-2-18,1 2 0,-5-4-100,-1 2 1,-6-2 114,-1 2 0,-4-5 30,2 4 0,-6-3-142,-4 3 0,-4 2 83,-9 2 1,-7 6-903,-1 3 1,-8 2 100,1 5 470,-6 1 1,19-11 0,-1 1 0,-1 1 0,0 0-1</inkml:trace>
  <inkml:trace contextRef="#ctx0" brushRef="#br0" timeOffset="1">13501 6983 8184,'4'-9'-872,"-2"0"654,4-1 0,4 2 835,6 2 1,3-2-138,2 5 0,6 0-160,4 3 0,4 4-126,0 3 1,1 1-105,1 1 0,1 4-260,3-1 0,0 5 213,3-2 1,1-1-364,-2-2 1,3-2 386,1 0 1,-21-7-1,0 0 59,1 0 0,-1 0 0,3-2 0,-1 0-78,-2 1 0,1-1 0,2 0 0,1-2-1,1 0 1,0-1-1,2 1 1,0 0 31,0-2 0,-1 0 0,2 2 0,-1 0-92,-1-1 1,-2 1-1,1-1 1,-2 0 148,1 0 0,-1 0 1,0 1-1,-2-1 50,26 2 1,-6 0 11,-7 0 0,-6 1 13,-3 2 0,-7-2-51,-5 3 0,-5-3 37,-5-1 549,-3 0-531,-2 0 155,-13 0 0,2 0-712,-8 0 1,-1-5 282,-2-1 1,-4-1-241,0 1 1,-3-6 112,4 3 0,-4 0-176,3 0 0,0 1 74,4-4 1,-5 2 20,-2 0 0,-3 4 22,-3 0 0,-3 0 40,-6-4 1,-5 5-124,19 3 1,-1 1 0,-3-1 0,-2 0 349,-4 0 0,-2 1 1,-2-1-1,0 1-288,-3 0 1,-1 2-1,0 0 1,-1 1 268,-2-1 0,1 1 0,6 0 0,0 0 63,4 0 1,1-1 0,4 0-1,1 0 16,-20 5 1,2-3 89,7 4 1,5-1-22,5 3 0,6-1 150,4-1 0,8 0 211,4-4 98,6 0 0,0-3-715,6 0 0,3 0 795,6 0 1,4 0-515,6 0 1,10 0-8,8 0 0,10 0-277,-23 0 0,2 0 0,1 0 0,1 0 110,2 0 1,2 0-1,0 0 1,0 0 7,2 0 0,1 0 0,1 0 1,1 0-68,2 0 1,0 0-1,0 0 1,0 0-248,2 0 0,-1 0 1,-2 0-1,-1 0 238,-1 0 0,-1 0 1,-3 0-1,-2 1 43,1 0 0,-2 1 1,18 3-189,-3 5 0,-11-4 170,-5 0 1,-5-4-12,-1 1 0,-9 1 76,0 0 859,-9-1-615,-3-3 1,-5 0 576,-2 0 0,-3 0-821,-6 0 1,-4 0 199,-6 0 1,-2-3-299,-3-1 0,-6-2 43,-1 3 1,-2-4-140,-1 1 0,-3 1-58,-1-2 0,-2 4 34,2-3 0,-2 0 195,3-3 0,3 2 188,6 1 0,8 3 9,4-3-153,4 4 0,11-2-26,4 4 1,5 0-24,8 0 1,6 0-39,5 0 1,4 1 56,3 2 0,3 1-14,7 2 1,1 2-645,5-1 1,-1 0 307,1-1 1,3 2-515,-1-2 0,-21-2 0,0 1 849,-2-1 0,1 1 0,1 1 0,1-1 0,-3 1 0,0 0 0,2-1 0,-1 1 0,1 1 0,0 1 0,0 0 0,0 0 0</inkml:trace>
  <inkml:trace contextRef="#ctx0" brushRef="#br1" timeOffset="2">2114 8436 10188,'9'-5'-360,"0"4"-459,0-2 1,6-1 217,4 1 1,3 0 1318,6 3 1,7 1-323,3 2 1,4 2-390,-2 5 0,1-1-286,-4 0 0,0 1 123,1-1 1,-3-4 249,-4-2 0,-1-3 21,-9-3 0,-3-2 87,-6-4 1,-2-4-112,-4 1 1,-2-1 94,-4 4 1,0-3-100,0-1 0,-4 1-151,-2 2 0,-2 0 269,-2-2 0,-3 1-263,-3-1 1,-4-2 75,-2 2 1,-1-4-31,1 0 0,3 2 168,-3-2 0,6 2-95,4-2 1,5-1 223,1 5 1,4 0 180,-2 2-200,8 5 0,5-2-107,6 4 1,4 0-34,3 3 1,-2 4-130,5 2 1,3 3 92,3 4 1,1-2-112,-1 5 1,-3-1 100,0 4 1,-1-4-165,-5 1 1,-4-5 126,-2 2 1,-5-3 31,2-1 1,-7 1-20,-3-1 0,-3 0 5,-3 1 1,-7 2-176,-9 0 0,-2 5 107,-7-2 0,1 7-844,-7 3 0,1 2 171,-1 1 0,-1 0-1277,4 0 1957,0 4 0,4-1 0,2 2 0,3-2 0,3 0 0</inkml:trace>
  <inkml:trace contextRef="#ctx0" brushRef="#br0" timeOffset="3">17849 3426 8045,'0'-13'66,"-3"3"118,0-3 0,-1 0-22,0 0 1,2 1 82,-4 3 1,-1 3-139,-5 3 1,0 2 96,-3 1 0,-5 0 41,-5 0 1,1 4-90,0 3 1,-1 5-141,-3 4 0,0 5 2,0 4 0,1 3-149,2 3 1,6 2 41,3 4 0,6 1 131,0-1 0,5 0-328,5 0 1,2-3 72,4-3 0,3-6-38,9 0 1,0-8-84,7-2 1,0-7-234,3-5 0,3-2 567,0-1 0,4 0 0,-1-2 0,2-5 0,1-3 0</inkml:trace>
  <inkml:trace contextRef="#ctx0" brushRef="#br0" timeOffset="4">18184 3315 8065,'0'-10'596,"0"1"-446,0 4 0,-4 1 46,-2 4 0,-3 1 61,0 2 1,-4 6 3,-3 7 1,-2 1-12,-4 2 0,2 0-99,-2-1 0,3 0-95,0-3 0,5 2-368,1-5 232,7 1-177,2-8 0,8-2 141,2-6 1,7-3-40,2-7 1,3 2 2,0-5 0,0 2-47,-2-2 0,1 0 182,-1 3 1,-2 1 119,2 3 1,-5-1 184,1 1 1,-4 4-90,-2 2 1,-4 4 330,1 5 1,-2 4-179,-1 9 1,0 4-8,0 1 0,0 8 53,0 2 0,0 2 89,0 1 1,-3 5-395,0 1 0,0-1-28,3 2 0,0-6-300,0-1 1,0-4 229,0-5 0,0-4-466,0-2 1,0-3 84,0-4 110,0-6 0,-4-1-81,-3-5 0,-1 0-60,-1-3 0,0-1 189,-1-2 1,1 1 393,0-5 1,0 4 374,3-3 1,-1 3-108,4-3 653,0 4-784,3-2 0,1 4 195,2 0 0,6 0-204,7 0 1,-2 1-178,2 2 1,2-2-337,4 2 1,4-1-697,-1 1 0,3-2 915,3 2 0,-2-2 0,3-1 0</inkml:trace>
  <inkml:trace contextRef="#ctx0" brushRef="#br0" timeOffset="5">18808 3585 9495,'9'0'540,"5"-3"-291,1-1 0,3 1 21,0 3 0,5-1-32,2-2 0,-1 2-71,1-2 0,3 3-114,3 3 0,4-1 47,-1 4 0,1-2-193,-1 2 0,2-1 198,-1 1 0,1 2 11,1-1 0,0-2-344,1 1 0,-1-3 176,0 3 1,1-4 20,3 2 0,-6-3 16,2-1 1,-2 0-2,2 0 1,2 0 10,1 0 1,-3 0-19,1 0 1,-2 0 192,-5 0 0,4 0-149,-1 0 1,-1 0 100,1 0 0,-3 1-82,4 2 1,-1-2 123,3 2 0,-1-2-36,-2-1 1,1 0 23,-4 0 1,7 3-63,-4 0 1,3 0 3,-6-3 1,3 3-59,-3 0 0,7 4 51,-4-4 1,3 0 22,-6-3 0,3 3-11,-3 0 0,3 1-89,-3-1 1,3-2 83,-2 2 1,2-2 3,-3-1 0,6 0-64,-3 0 1,3 0-1,-6 0 0,5 0-10,-2 0 1,5 0 45,1 0 0,1 0-130,-4 0 0,0 0 66,0 0 1,1 0 120,-1 0 0,-1 4-51,-2-1 1,1 0 11,-4-3 0,7 3-86,-4 0 1,4 0 2,-4-3 1,1 0-2,0 0 0,4 0 47,-2 0 0,-1 0-136,-2 0 0,-2 0 104,2 0 0,-1 1-26,1 2 0,-2-2-12,-4 2 0,3-1 3,0 1 0,3-1-34,-3 1 0,0-2-1,-3-1 1,1 3-104,2 0 0,-2 0 135,2-3 1,-3 0 20,-3 0 1,3 1-39,0 2 1,-3-2 139,3 2 0,-3-2-91,3-1 1,0 0 150,0 0 0,-3 1-144,0 2 0,0-2 38,3 3 0,1-2-39,2 1 0,-2-2 3,2 2 1,-2-1 83,-2 1 0,5-2-88,-1 2 1,0-2 131,-3-1 0,-1 0-94,1 0 0,-2 0 5,2 0 0,-2 0-33,5 0 0,-5 0 6,-1 0 1,0 0-87,3 0 1,-5 0 95,-1 0 1,-2 0-241,-2 0 1,1 0 56,0 0 1,-5 0-1060,-2 0 610,-1 0 1,-2 0-908,0 0 995,-3 0 1,-1 1-684,-2 2-972,-2-2 2155,3 4 0,-8-1 0,-1 1 0</inkml:trace>
  <inkml:trace contextRef="#ctx0" brushRef="#br0" timeOffset="6">23407 3585 8185,'-14'-5'0,"1"-3"2016,3 5-924,5-4-925,1 6 0,8-3 129,2 4 0,3 3 43,0 0 0,3 4 51,1-1 0,0 6-96,0 0 0,0 2 183,3-2 0,1 2-111,-1 1 0,-2 0-103,2-3 0,-5-1-52,1 5 0,1-5-30,-4 2 0,1 0-295,-6-1 1,-2 1 173,-5-4 1,-4 4-1306,-5-1 1,-7 5 144,-6-2 1100,-1 3 0,-11 9 0,-1 2 0</inkml:trace>
  <inkml:trace contextRef="#ctx0" brushRef="#br0" timeOffset="7">19823 3501 8118,'-1'-5'7,"-2"2"97,2-3 823,-4 5-537,5-3 1,0 8 179,0 3 0,0 5-117,0 4 0,2 2-3,1 4 1,-2-1-147,2 3 1,-2 1-262,-1 3 1,0-1-100,0-2 1,-3-2-245,0-5 0,-1-3-453,4-3 473,0-1 280,0-6 0,0 3 0,0-3 0</inkml:trace>
  <inkml:trace contextRef="#ctx0" brushRef="#br0" timeOffset="8">19543 3035 7758,'-1'10'-204,"-2"-1"1,2 1 394,-2 3 0,2 2-24,1 7 0,1 2-27,2 4 0,-2 1-218,2 2 0,0 1 6,0 2 0,-1 0 91,4-6 0,-4 0-118,1-9 0,1 0-581,-1-6 680,0-1 0,2-7 0,0-1 0</inkml:trace>
  <inkml:trace contextRef="#ctx0" brushRef="#br0" timeOffset="9">19543 3026 8166,'0'-9'-54,"0"-1"1,5 1 356,1 0 1,6 1 484,4 1 1,1 2-286,2 2 0,3 2-35,-1-2 0,5 3-313,-1 3 1,-2 3 45,-1 7 0,-6-2-317,0 5 1,-6-4 119,-1 3 0,-4-2-3,-5 2 1,-7-3-182,-2 0 0,-6 2-175,3-2 1,-6-1 120,0-4 0,-1 0-105,-3-4 1,0 0 201,0-3 0,0 0 44,4 0 1,2 1 408,1 2 0,3-2-21,0 2-109,6-2 0,3-1 69,6 0 1,3 0 174,6 0 1,4 5-340,5 1 0,1 2 87,6 1 0,-2 1-999,5-1 1,-2 0 459,-1 1 1,0 3-2185,0 3 2545,0-3 0,-4 5 0,-2-4 0</inkml:trace>
  <inkml:trace contextRef="#ctx0" brushRef="#br0" timeOffset="10">22262 3603 8249,'0'-9'0,"-3"0"382,0-1-131,0 1 1,3 3 489,0 0 25,0 4-171,0 6 1,0 6-229,0 9 1,0-1-117,0 1 1,0 4-490,0 2 0,0-2 252,0 2 1,-3 0-278,0 3 0,-3-3 222,2 0 1,-2-4-2007,3 4 2047,0-8 0,-1 4 0,-1-6 0</inkml:trace>
  <inkml:trace contextRef="#ctx0" brushRef="#br0" timeOffset="11">22225 2914 8207,'-9'-9'-43,"4"4"288,0 1 1,5 5 1,0 2 1,0 5 12,0 5 1,0 4-25,0 2 0,1 2-120,3 4 1,-2 2 65,4-2 1,-3 5-82,3 1 0,0 3-162,4-3 1,-1-1 69,0-5 1,1-3 2,-1-7 1,0-2 38,0-7 0,1-2-168,-1-4 1,1-8-101,3-5 0,-2-4-134,5-5 0,-4 1 115,4-3 1,-5 0-46,1-1 1,2-4 81,-2 4 0,0-3 78,-6 6 1,2 1 118,-2 2 1,-1 2-279,-2 1 1083,-2 3-443,-1 7 1,-1 7 143,-2 9 0,0 4-128,-3 8 1,4 5 48,-1 4 0,2 4-335,1-1 0,0-1 79,0 1 1,1-4-86,2 1 0,-1-6 49,4-3 0,1-8-148,2-4 0,3-5 99,1-5 1,2-6 19,-2-7 0,2-2-61,-2-10 0,2-4-85,-2-5 1,2 1-235,-2-1 1,-1 0 131,-3-4 1,1 1-356,-1 0 0,-4 2 225,-2 4 1,-2 2-1642,-1 10 1915,0 2 0,-4 4 0,-1-2 0</inkml:trace>
  <inkml:trace contextRef="#ctx0" brushRef="#br0" timeOffset="12">17970 5000 8218,'-5'0'-175,"0"-3"-59,1 0 0,3-5 720,-2 2 1,1-2-157,-1-1 0,1-1 37,-4 1 0,3 0-129,-3-1 1,-2 1-239,-4 0 1,1 4 53,-5 2 1,1 2-29,-4 1 0,-4 4 82,-2 2 1,2 7-198,-2 6 1,3 2 142,-3 7 1,5-3-7,2 6 0,3-2 119,6-1 0,4 0-98,2 0 1,10-4-158,5-2 0,9-3 43,4 0 0,3 0-105,3-1 0,-1-3-277,4-3 0,-3-3 168,3-2 1,-3-3-505,3-4 0,-5 0 763,-1 0 0,0-8 0,-4-3 0</inkml:trace>
  <inkml:trace contextRef="#ctx0" brushRef="#br0" timeOffset="13">18193 4907 8067,'-5'-6'263,"2"-1"0,3 2 423,3-1 0,7 2-174,5 4 1,3-3 88,0 0 0,4 1-314,0 5 1,-1 2-55,-2 4 1,-1 5-467,-3 1 1,-1 6 212,-5 1 1,-4 7-188,-2-2 0,-3 8-14,-3-1 0,-5 2-180,-5 1 1,-3-3 132,0 0 0,0-4 7,0 2 0,0-6 438,3-4 0,4-1-42,3-9 52,4-3 0,-1-2-27,6-4 1,2-1 94,4-5 1,5 1 3,1-4 1,3-1 35,0-2 1,4 1-453,0 2 1,4-3 98,-1 3 1,0-1-1061,0 1 0,1 1 1118,-4 5 0,4-4 0,-3-1 0</inkml:trace>
  <inkml:trace contextRef="#ctx0" brushRef="#br0" timeOffset="14">19041 5019 8072,'-5'0'611,"9"0"0,3 0-372,8 0 1,1 1-1,3 2 1,3-2-25,3 2 0,3 2-30,3 1 1,2-1-68,4 2 1,2-2 25,1 1 1,1 1-192,3-4 1,0 4 40,-3-4 0,2 3-81,-2-3 0,6 0-17,0-3 1,0 3-260,-3 0 1,1 0 390,-1-3 1,-3 1 7,-1 2 0,-1-1-26,-2 1 0,-3-2 23,0-1 1,-4 0 86,1 0 0,-2 3-64,-1 0 0,-2 0 206,2-3 1,-5 1 18,5 2 1,-2-2-157,1 2 1,1 1-159,0-1 1,3 4 127,0-4 1,1 3-85,-1-3 1,-1 3 77,5-3 1,-2 2-28,1-2 1,1-2-13,-4 2 0,4-1 64,-1 1 1,-2-2-67,0 2 1,-4-1 6,0 1 0,0-1 306,0 5 1,-1-5-288,-2 1 1,2 1-46,-2-1 0,0 1 42,2-1 1,-1-2-164,5 2 1,-1-2 133,1-1 1,-1 0-62,5 0 1,-2 0 93,1 0 0,-2 0 1,-4 0 0,0 3-107,0 1 1,-1 0 60,-3-1 0,3-1-29,-2 4 1,0-3 38,3 3 0,-5-2-71,5 2 1,-3-3 55,3 3 1,0-3-47,0 3 0,0-4 74,0 2 0,0 0 0,0-1 0,1 1 58,2-1 1,-1-2-84,4 2 1,-1-1 11,1 1 1,5-2 3,-5 2 0,3 2 2,-6-2 0,3 1 12,-3-1 1,3-2 124,-3 2 1,1-1-156,0 1 0,-4-2 8,4 2 0,0-2-1,-1-1 1,0 1-2,-3 3 0,0-3-4,-1 2 1,5-1 20,-1 1 0,0-1-123,-3 4 0,-1-3 97,1 3 0,0-2-93,0 2 0,-1-3 12,-2 3 1,2-3-11,-2 3 1,1 0 53,-2 0 0,2-1 4,-4-2 0,3-1 100,-3 4 1,3-4-104,0 2 0,-2 0 219,-1-1 1,0 3-66,0-3 1,3 1-60,-3-1 1,-1-2-64,-2 2 1,0-2-87,-1-1 1,-2 0 60,-1 0 1,-3 0-17,0 0 0,-1 0-176,-2 0 0,-3 0 43,0 0 0,-3 0-931,4 0-384,-5 0-783,2 0 1785,-4 0 0,-9 5 0,-1 0 0</inkml:trace>
  <inkml:trace contextRef="#ctx0" brushRef="#br0" timeOffset="15">23435 5400 8022,'-9'-9'0,"1"0"1170,2-1 0,1 4 186,5 0-785,0 4 0,5-2 432,1 4-546,2 0 0,1 1-207,1 2 1,0 2-122,2 4 1,-1 1 48,1-1 0,-1 0 65,-2 1 0,-2 0-234,2 2 1,-4-1 78,4 1 1,-6-2-402,0 0 1,-2-1 154,-1 0 0,-2 4 88,-4-1 1,-2 2-42,-11-2 111,-2-2 0,-11 8 0,-1-3 0</inkml:trace>
  <inkml:trace contextRef="#ctx0" brushRef="#br0" timeOffset="16">20512 5028 8053,'-10'-5'1042,"5"1"0,1 6-775,4 4 1,-3 1 13,0 9 1,-1 2-183,1 4 0,2 4-199,-2-1 1,2-2-1002,1 2 0,0-4 259,0 1 842,0-3 0,0-4 0,0-2 0</inkml:trace>
  <inkml:trace contextRef="#ctx0" brushRef="#br0" timeOffset="17">20205 4460 8168,'-7'3'-130,"1"0"1,4 4-176,-1 0 1,2 1 558,1 1 1,0 1-2,0 3 0,0 1 104,0 5 0,1 3-86,2-1 0,1 4-101,2-3 0,3 0-78,-3-4 1,2 0-135,1-3 0,4-1 38,-1-5 0,1-4-158,-4-2 1,0-3-108,1-3 1,2-6 128,0-6 0,2-6-160,-2-1 1,-1-4 77,1 1 1,-2-1 122,0-2 1,-1 1 16,0 2 1,-2-1 2,-1 4 1,-4 2 157,1 4 439,-2 3-494,-5 3 1,0 10-16,-2 7 1,-2 9 901,5 9 0,-3 3-402,3 3 1,0 1-150,3 2 0,0-1-192,0-2 0,4-2-171,2 2 0,5-7 111,2-5 1,0-5-115,0-5 1,-2-4 115,5-5 0,-2-7 4,2-8 0,1-5-386,-1-8 1,-2-1 113,2-2 0,-2 2-121,2-2 1,-4 0-353,-6 3 1,3-2 630,-3 5 0,-2-1 0,0-2 0</inkml:trace>
  <inkml:trace contextRef="#ctx0" brushRef="#br0" timeOffset="18">21303 5065 8118,'-4'-5'1041,"3"-3"205,-3 7-670,4 1 0,0 6-266,0 6 1,0 0-224,0 3 1,0 1-701,0 2 1,0-2 454,0-1 1,0 1-456,0 2 0,3-2 613,0-1 0,0-3 0,-3 1 0</inkml:trace>
  <inkml:trace contextRef="#ctx0" brushRef="#br0" timeOffset="19">21108 4395 8228,'-4'9'0,"1"0"-352,-3 1 1,4 0 153,-1 2 1,2 4 734,1 6 1,0 2-124,0 8 1,0-4-240,0 4 1,0 0-189,0-1 1,0 3-337,0-3 0,0-4-1,0-6 1,3-1 6,0-1 343,0-5 0,-3 0 0,0-5 0</inkml:trace>
  <inkml:trace contextRef="#ctx0" brushRef="#br0" timeOffset="20">21070 4311 8181,'0'-12'0,"0"-1"0,3 1 0,3 2 0,4 2 0,9 2 0,-1-1 0,1 4 0,0-1 1200,-1 4 0,3 5-513,-3 1 1,2 6-296,-7 4 0,-1 1-464,-3 2 1,-4 3-108,-1-1 1,-3 4-84,-1-3 1,-5 4 175,-1-1 0,-5-3-66,-2 0 0,-3-3-210,0-4 0,-1 2 59,-2-5 1,5 1 146,1-4 0,3-4-90,1-2 587,-1-2 258,5-1-152,1 0 0,5 0-30,2 0 0,2 3-86,5 0 0,0 5 23,2-2 1,0 2-100,3 1 1,1 1-486,2-1 0,1 1 205,0 3 1,-4-2-1028,1 5 0,-1-4 28,4 4 0,-4-2 1024,1 2 0,-1 1 0,4-2 0</inkml:trace>
  <inkml:trace contextRef="#ctx0" brushRef="#br0" timeOffset="21">21601 4842 8983,'-13'-7'1638,"3"1"0,5 3-401,5-3-3465,0 4 2228,0-6 0,-4 7 0,-1-4 0</inkml:trace>
  <inkml:trace contextRef="#ctx0" brushRef="#br0" timeOffset="22">17067 633 8223,'-10'0'0,"4"0"10,0 0 0,3 0 370,-3 0-240,4 0 1,-2 1 123,4 2 1,0 2-78,0 5 0,0 4 69,0 5 1,0 5-76,0 7 0,0 3-1,0 6 1,1 3-336,2 3 0,-1 2 15,4 1 0,-1-2 96,1 0 1,3-5-606,-3-5 1,1 0 334,-1 1 0,-1-8-1032,-1-2 1346,-3-7 0,3-1 0,-4-5 0,0 1 0</inkml:trace>
  <inkml:trace contextRef="#ctx0" brushRef="#br0" timeOffset="23">16983 726 8422,'-5'-9'-345,"2"0"0,2 2 666,1 1 0,1 4-24,2-1 1,5 2-102,5 1 1,2 0-130,-3 0 1,5 3 70,-1 0 1,1 4-232,2 0 0,-1 1 64,1 1 1,0 5-109,-1 1 0,0 3 140,-3 0 1,1 2-47,-7 2 0,1 2 18,-6 4 0,-1 4-127,-3 2 0,-4 5 110,-3 1 0,-4 4-172,-1-4 1,-5 0 157,1-6 0,-1-3 35,-2-6 0,4-4-138,-1-5 0,4-7-64,-4-6 0,8-2-565,-1-1 788,1-8 0,-1-2 0,0-9 0</inkml:trace>
  <inkml:trace contextRef="#ctx0" brushRef="#br0" timeOffset="24">17337 754 8567,'-10'0'228,"5"0"-17,1 0 0,4 1-125,0 2 0,3 4 94,0 5 1,4 2-90,-4 5 1,3 1 89,-3 1 1,1 3-278,-1 4 1,-2 1-87,2 2 1,-1 2-127,2 5 1,-3-2-409,2-2 1,-2-2 363,-1-4 1,3-4 351,0-3 0,0-5 0,-3-3 0</inkml:trace>
  <inkml:trace contextRef="#ctx0" brushRef="#br0" timeOffset="25">17309 736 8477,'-14'-10'0,"5"1"161,0 0 0,4-2 147,5-1 1,0 2 37,0-3 1,5 6-73,4 1 1,1 0 182,6 0 0,-1-1-300,4 4 1,0 0-176,-1 3 0,1 0 107,0 0 1,1 3-233,-1 0 1,1 4-175,-8-1 1,4 3 206,-4 0 0,-1 3-52,-4 1 0,-3 0 11,-4 0 1,-1 1-193,-2 5 1,-4 1 75,-5 1 0,-3-1 5,-3 2 0,-4-3 107,0 0 1,-4 0 48,2-1 1,1-2 238,1-1 1,6-7-38,0 2 35,5-7-130,1 1 1,8-5 197,9-2 0,0-2-69,8-5 1,4 4-46,3 0 0,3 1-71,0-1 0,2 1-6,1 5 0,0 0-124,0 0 1,0 6 133,0 3 0,-5 1-39,-5 6 1,-1 0 18,-8 6 1,-1-2 207,-4 1 1,-6-1 57,-1-1 0,-3-1 206,-9 1 1,-1-3-151,-2-1 1,-1-4 76,0 2 1,1-4-446,-1-3 1,0 2 171,1-5 1,0 0-189,3-3 0,0-1 87,3-2 1,1-3-655,-1-3 1,5 0-41,1 0 0,3-1-303,0 1 1,3 0 973,3-1 0,3-3 0,3-2 0</inkml:trace>
  <inkml:trace contextRef="#ctx0" brushRef="#br0" timeOffset="26">17858 1182 8261,'-9'0'0,"0"0"-26,3 0 26,2 0 0,0-4 0,-1-1 0</inkml:trace>
  <inkml:trace contextRef="#ctx0" brushRef="#br0" timeOffset="27">18854 959 8558,'-9'0'-25,"0"0"-1038,4 0 762,1-4 1,8 3 538,2-2 1,3 1 59,4-1 1,-2 0 8,5-3 0,-1 4-90,4-1 0,2-1-31,1 1 1,0-1-28,-4 1 1,2 2 38,2-3 1,-3 3 97,3 1 1,1 1-95,-1 3 0,4 0-169,-2 2 0,3 1 67,1-4 1,4 0-137,2-3 0,4 0 112,2 0 1,1 0-367,3 0 1,-2 0 300,-1 0 1,-2 0 64,4 0 0,0 0 76,0 0 0,0 0-103,-3 0 1,-1 0-114,5 0 0,-8 1 61,1 3 0,-2-3-1,3 2 0,-1-2 36,0-1 1,0 0-12,1 0 0,-2-3 109,-2-1 1,2-2-101,-2 3 1,-2 0 12,-1 3 1,-2 0-4,-1 0 0,2 0 82,-2 0 1,2 0-38,-5 0 0,2 0 4,1 0 1,0 3 149,0 0 1,0 1-214,0 0 1,0-3 57,0 2 0,3-2-44,0-1 0,0 1-145,-3 2 1,3-2 148,0 2 0,6-2-178,-3-1 0,1 1 72,-4 2 1,-2-2-17,2 2 1,1-1 68,-1 1 0,0-1-3,-3 1 0,0 1 27,0-1 0,3 0 122,0-3 0,0 1 47,-3 2 0,0-1-93,0 4 0,0-3-5,0 4 0,-1-4-65,-2 3 0,2-3-2,-3 3 1,3 1-20,1 2 0,-1-3-137,-2 0 0,2 0 41,-2 4 1,2-1 85,0 0 0,-2 0-2,0-3 0,0 2-24,3-2 1,3 0 39,0 0 1,0-4-21,-3 1 0,1 1 5,2-1 0,1 0 18,2-3 1,-2 0 11,-4 0 1,3 0 217,0 0 1,0 0-138,-3 0 0,-1 0 101,-2 0 1,2 0-147,-2 0 1,1 3 145,-2 0 1,2 2-162,-4-2 1,4-1-8,-1 4 0,-3-3 68,0 3 0,-1-3-4,1 4 0,1-5-144,5 1 0,0 1 98,0-1 1,0 1-139,0-1 0,4-2 79,2 2 0,-2-2 24,-1-1 0,-1 0 169,1 0 0,-1 0 261,5 0 1,-6 0-68,3 0 1,-7 0 136,0 0 1,-1 0-256,1 0 1,-2 0-190,-5 0 1,-3 0-174,-3 0 0,-2 0 125,0 0 1,-1 0-275,0 0 1,1 4 66,-1-1 0,-2 1-75,3-1 1,-3-2-5,5 2 1,-1-2-77,-2-1 1,3 0 165,1 0 1,2 0 32,-2 0 0,3 0 261,0 0 1,1 0-150,2 0 0,-1 0 215,-3 0 1,3 0-16,-3 0 1,3-1-114,0-2 1,-2 2 44,-1-2 0,-2 2 6,2 1 1,0-3 47,0 0 1,-1-1-92,-5 4 1,0-1 135,1-2 1,-1 2-128,0-2 0,-2 2-231,-1 1 217,-4 0-36,6-4 1,-6 3-256,4-2-517,-4 2-738,7 1 1026,-4 0 1,4 0-241,1 0 1,-4 0-271,0 0-104,0 0 460,3 0 611,1 0 0,-5 4 0,-1 1 0</inkml:trace>
  <inkml:trace contextRef="#ctx0" brushRef="#br0" timeOffset="28">23864 1034 8450,'-4'-14'0,"-3"-1"562,3 1 1,1 5 618,6 6 1,1 3-675,3 3 1,1 2-257,-2 4 1,-1 4 37,1-1 1,1 5-1,2-2 1,1 2-244,3-2 1,-3 2 106,2-5 1,0 4 7,0-4 1,-1 1 9,1-4 1,-2 0-213,0 0 0,-4 0 69,0-3-113,-4 2 1,-2-3-33,-6 5 1,-3-1-230,-4 0 0,-2 1-956,-7-1 0,1 4 183,-4 3 1119,1 2 0,-8 4 0,-2 2 0</inkml:trace>
  <inkml:trace contextRef="#ctx0" brushRef="#br0" timeOffset="29">19609 773 8552,'-3'-6'-448,"-1"-1"666,1 5 1011,-1-2-799,3 4 0,-3 2-26,4 4 0,1 2-309,2 7 0,-2 1 122,2 2 0,1 4-136,0 0 1,2 3 155,-3-4 1,1 2-362,-1-1 1,-2-4-161,2 1 1,-1-1-183,1-6 0,-2 4 138,3-4 328,-3 0 0,-1 2 0,0 0 0</inkml:trace>
  <inkml:trace contextRef="#ctx0" brushRef="#br1" timeOffset="30">19218 363 7186,'5'4'-899,"-1"-2"1554,-4 5 0,0-4-123,0 3 0,3 0-245,0 3 1,0 4-35,-3-1 0,0 5 38,0-2 1,-3 7-269,0 3 1,-3 2-10,3 1 0,-4 0-60,4 0 1,-3-4 119,3 1 0,0-4-479,3 1 0,0-4-28,0-2 1,0-6-684,0-4 1099,0-4 1,4-2 0,1-5-1</inkml:trace>
  <inkml:trace contextRef="#ctx0" brushRef="#br0" timeOffset="31">19162 428 8369,'-3'-9'0,"0"0"0,-4-1 0,4 1 0,4 0 0,5-1 0,4 1 0,2 0 0,3-4 0,3 1 0,2 0 1255,2 2 1,-2 1-599,5 0 1,-3 3-424,3 3 1,-6 2-123,0 1 1,-4 8-223,-6 1 1,-4 7-133,-2 3 1,-2 0 131,-1 2 0,-5 2 25,-4-1 0,-1 0-31,-2-4 0,-2 0-183,2-3 0,-1-1 50,0-5 0,3-1 143,-3-1 1,3-3 254,1-4 1,-1 0-143,1 0 1,3-1 293,0-2 0,4 1-95,-1-5 1,3 5 75,3-1 0,2-1-22,4 1 1,1 1 202,3 5 1,1-1-206,5 4 1,0 1-399,-1 6 1,4-2-1068,0 5 1,3-1 287,-4 4 919,5 0 0,-2 3 0,4 2 0</inkml:trace>
  <inkml:trace contextRef="#ctx0" brushRef="#br0" timeOffset="32">20335 885 8537,'9'0'-762,"-1"-2"1043,-1-1 1,-2 2-17,-2-2 1,-2 1 663,2-1-545,2 2 1,-3-2 91,5 6 1,-5 2-298,1 5 1,-2 3-158,-1 2 1,0 3-497,0 1 0,0 0 376,0 3 1,-3-1-813,0 4 910,-5-5 0,3 7 0,-4-3 0</inkml:trace>
  <inkml:trace contextRef="#ctx0" brushRef="#br1" timeOffset="33">20214 391 9720,'-5'0'-307,"-4"0"0,7 3 372,-4 0 0,4 5 288,-1-2 1,2 6-154,1 4 0,1 1-141,2 2 0,2 3 212,5-1 0,0 4 19,2-3 0,-1-4-572,1-2 0,2-6 264,-2 0 1,3-5-335,-2-5 1,0-1 161,0-2 1,0-8-1,3-7 1,0-2 61,-3-5 0,-1 4-45,-3-4 1,-3 7 241,-3-1 1,-2 7-5,-1 0 1,0 4 123,0 2 1,-4 4-126,-3-1 1,-1 7 446,-1 5 1,3 2-196,-1 4 1,2 1-16,-1 2 0,2 1-126,4 0 1,0-4-244,0 1 1,1-5 70,2 2 1,2-4 101,4-3 1,4-2-106,-1-4 1,5-1 20,-2-2 0,2-5-588,-2-5 0,3-3 222,-2 0 1,-3-1-1571,-1-2 1915,-1 0 0,-2 1 0,0-1 0</inkml:trace>
  <inkml:trace contextRef="#ctx0" brushRef="#br0" timeOffset="34">21340 829 8422,'-5'0'468,"1"0"0,4 4 50,0 2 1,0 7-180,0 6 1,-3 1-222,0 5 1,-1-1-260,1 4 1,-1 3-452,-3 0 0,3 0 592,4-3 0,0-4 0,0-1 0</inkml:trace>
  <inkml:trace contextRef="#ctx0" brushRef="#br1" timeOffset="35">21303 456 10667,'-4'5'-1438,"2"1"1198,-4-3 1,4-1 169,-1 4 73,2 0 1,1 3 163,0 1 1,0 2-298,0 1 1,0 0 46,0-1 1,0 0-196,0 3 0,0-3-208,0 0 260,0 3 32,0-5 1,1-1 101,2-6 0,-1-2-91,4-1 1,-4-5 52,1-4 0,2-3 130,2-4 0,-2-5-76,1 3 1,-1-4 75,1 0 0,3 2 144,-3-5 1,-1 1-14,1-1 1,-1-2 522,2 2 1,1-1-300,-2-2 1,1 5-94,0 4 1,1 2-2,-2 4 0,-1 2 33,1 5 1,1 1 129,2 5 0,0 5 113,1 1 1,-1 5-51,0 2 0,0 3-198,1 0 0,-1 1-580,0 2 0,-3 3 231,-3-1 0,-2 1-155,-1-3 0,-3-1-126,-1 1 0,-4-1-127,-1-3 1,-1-2 139,-6-3 0,4-2 6,-4-2 1,4-2 341,-4-4 1,5 0-113,-2 0 1,4-4 514,3-2 1,-1-2-6,4-2 251,-1 1 35,4 0 92,0 4-590,0 1 1,5 5-88,1 2 0,5 5-899,2 4 0,2 5 456,-3-2 1,5 3-362,-1 1 1,-2 2 684,2 1 0,-1 4 0,4-2 0</inkml:trace>
  <inkml:trace contextRef="#ctx0" brushRef="#br0" timeOffset="36">22383 1052 10364,'0'9'793,"0"2"-706,0 1 1,0 3 104,0 3 0,0 1-772,0 0 1,0 2 380,0 1 1,0 3 198,0-3 0,-4-1 0,-1-2 0</inkml:trace>
  <inkml:trace contextRef="#ctx0" brushRef="#br1" timeOffset="37">22309 400 11374,'-5'0'-547,"0"0"1,5 1 828,0 3 0,5 4 45,1 4 0,-1 6-120,1 0 0,0 2-207,4 5 0,-4-3 77,0 2 0,-1 1-113,2 3 1,1-4-252,-2-2 0,-1-7 264,1-2 0,1-4-1,2-3 1,0-2 92,1-4 1,0-5-355,2-4 0,0-6 125,3-6 0,-3-2-123,0-2 0,1-2 107,0 2 1,-1-2 122,-2-1 1,-1 1-172,0-1 1,-3 5-63,1 4 1,-5 5 1032,1 4-591,-2 5 1,-1 3 442,0 8 0,-3 5-244,0 7 1,-2 5 258,2 2 0,2 1-153,-2-1 0,2 1-33,1-5 0,3 0-95,0-6 1,5-1-195,-2-5 0,5-1-215,2-1 1,3-3 100,0-4 0,-2-7-835,2-3 1,1-5 417,2-1 1,2 2-2237,-6-2 2628,3 1 0,4-4 0,2 0 0</inkml:trace>
  <inkml:trace contextRef="#ctx0" brushRef="#br0" timeOffset="38">5745 8650 8079,'-10'0'-213,"5"0"0,5 4 330,7 2 1,1 1-8,1 0 0,5 1 95,1-2 1,7-2-70,3-1 0,2-2-15,0-1 1,6 0 102,1 0 1,4-1 196,5-2 0,2 1-571,-19-1 1,1 0-1,-1 0 1,0 1 196,2-1 1,0 0 0,1 0 0,0 0 44,2 2 1,0-1-1,0 2 1,0-1-6,3 0 1,1-1-1,0 1 1,0 1-216,1 0 0,-1 0 0,1 0 0,0 0 45,1 0 1,0 0 0,-3 0 0,1 1-157,0 1 0,1-1 0,0 0 1,-1-1 289,1 2 0,0-1 1,-1 0-1,1-1 85,1 0 0,1 0 0,-2 0 1,0 0-84,3 0 1,0 0 0,-2 1 0,1-1 76,-1 2 1,1 0 0,-1-2 0,1 2-61,1 0 0,0 2 0,-2-1 1,0 0 1,0 1 0,1 1 0,-1 0 1,0 0-62,-1-1 1,0 1 0,1-2 0,0 0 62,2 0 1,0 0 0,-2 0-1,0 1-116,0 0 1,1 1-1,-3 0 1,1-1 22,-2 1 0,0 0 1,0-1-1,-1 0-32,3-1 1,0 0 0,-2 1 0,-1-1 123,1-1 1,0-1-1,0 1 1,-1-2 94,-1-1 1,1-1 0,1 0 0,1-1-36,1-1 0,-1-1 0,-1 2 0,-1 0-91,-1-1 1,1 1-1,-3 2 1,-1-1-20,0-1 0,1 0 0,-1 1 0,0-1 72,1 0 0,-1 0 1,19-1-197,-1 4 1,-7 0-172,-3 0 1,-8 0-288,-4 0-1,-8 4 127,-5 2 0,-6 6 149,-2 4 1,-13 6-2031,-6 2 2314,-7 7 0,-10 3 0,-1 3 0</inkml:trace>
  <inkml:trace contextRef="#ctx0" brushRef="#br1" timeOffset="39">10056 8762 15510,'1'-10'-1025,"2"1"1,4 1 1808,9 1 0,4 0-203,11 4 1,11-3-517,7 3 0,-18 1 0,0 1-447,3 0 1,1 2 0,4-1 0,1 0 359,2 0 1,0 0 0,4-1 0,1 1 107,0-2 1,-1 1 0,2-1 0,1-1-302,-1 1 1,0-2 0,3 0 0,0 0 271,-15 2 1,0 0 0,1 0 0,0-2 0,1 0-1,0 0-51,-1 0 0,0 0 0,0 0 0,0 0 0,0 0 1,-1 1-63,16-1 0,-2 1 1,-1 1-1,0 0-150,-2 2 0,-1 0 0,-1 0 0,-1 1 137,-5 0 1,-1 1 0,-2 0 0,-2 1 1,15 7 0,-7-2-147,-11-2 0,-15 3 384,-6-3 1,-9-1-337,-8 1 0,-9 0 454,-15 4 0,-7 3-171,-12 3 1,21-9 0,-2 0 112,-3 1 1,0 0 0,-5-2 0,-1 0-217,-3 2 0,-1 0 0,1-1 1,0 0-180,-3 1 1,-1 0 0,2-1 0,-1-1 196,0-1 1,-1-1 0,-2 1 0,0 0-30,-2 0 0,-1-1 0,2-1 1,-1-1 77,0 0 0,-1-1 1,4 0-1,0-2-171,4 0 0,1-1 1,2 0-1,0-1 25,3-1 0,1-1 0,5-1 0,2-1-140,1 1 1,2 0-1,-14-7 303,7 4 1,5 0 255,4-1-122,10 1 1,9 3 140,12 0 1,8 4-188,14-1 1,4-2-164,14 2 0,-19 2 0,0-1 230,5 2 1,1 0-1,3 0 1,0-1-191,4 0 0,0-1 0,1 2 0,0-1-251,4-1 0,0 1 0,-1 0 1,0 1 289,2 0 1,1 0-1,1 0 1,1-1-31,-13 0 1,1 0 0,-1 0 0,16 0 0,1 1 52,-17-1 0,0 0 1,0 0-1,14 0 0,0 1-153,-4 0 1,1 0-1,-3 0 1,1 0 11,-3 0 0,-1 0 0,-5 0 0,-1 0-168,-3 0 1,-2 0-1,18 1 147,-10 2 1,-13-1-185,-10 4 0,-9-3-136,-6 3 1,-16 1 270,-12 2 1,-20 1 62,19-4 1,-1 1 0,-3 0-1,-2 0-187,-3 2 1,-2 1 0,-2-2-1,-1-1 153,-3 1 0,-1 0 0,-2-1 1,-2 1-66,16-2 0,0 1 0,0-1 0,-16 1 0,0 0 170,3 0 1,0-1 0,3-2 0,0-1-71,1 0 0,1 0 0,4-2 1,0 0 209,5 1 0,0-1 0,4 0 1,1 0 231,-14 3 1,7-3-251,8 2 114,8-2 1,12-1-34,8 0 0,13 0-140,12 0 1,12 0-47,13 0 0,-20 0 1,1 0-350,5 0 1,2 0 0,5 0 0,1 0 313,4 0 1,0 0 0,-12-1 0,0-1-1,0 1-97,1-1 1,0-1-1,1 1 1,1 1 0,1-1-1,0 0 99,0 0 1,0 0 0,1 0 0,1 0 0,2 0 0,-1 0 48,2-1 1,1 0-1,0-1 1,0 2 0,0-1-1,0 0-51,-1 1 1,0 0-1,-1 0 1,-3 0 0,0 0-1,-1 1-47,12-1 0,-2 1 0,-5 0 1,-2 1-109,-5-2 1,-1 1 0,-5 2 0,-1 1-309,15 4 1,-15 2-186,-18 1 1,-10 2 81,-12 1 1,-13 4 535,-18 5 0,-3-1 0,18-8 0,-1-1 0</inkml:trace>
  <inkml:trace contextRef="#ctx0" brushRef="#br0" timeOffset="40">23473 2458 8375,'-4'9'-1035,"-1"2"776,-1 1 1,-1 7 897,4 6 1,-3 6-155,3 3 0,-2 6-371,2 4 1,2 5-328,0-22 0,-1-1 0,1 25-55,1-2 0,1-2 118,2-4 1,-2-5-201,2-7 1,2-3 27,-2-4 200,4-5-532,-2-10 654,0-5 0,3-12 0,-2-2 0</inkml:trace>
  <inkml:trace contextRef="#ctx0" brushRef="#br0" timeOffset="41">23454 2458 8367,'1'-19'0,"2"1"0,-1 2 106,4 1 0,2 3 197,4 0 0,3 2 191,3 0 0,-1 4-138,1 0 1,-1 4-341,5-1 0,-3 7 89,0 5 1,-1 5-308,-3 4 1,-2 2 69,-3 2 0,-5-2-132,-2 5 0,-3-1 149,-3 1 1,-6 2-20,-7-2 1,-2-3-134,-4 0 0,1-2 16,-4-2 0,0 1-286,-2 0 0,0-5-11,2-2 548,2 3 0,0-5 0,-1 4 0</inkml:trace>
  <inkml:trace contextRef="#ctx0" brushRef="#br0" timeOffset="42">23780 2626 8234,'-5'-4'0,"-4"1"-387,3-3 1,1 3 154,-1-3 0,0 4 232,-4-1 0,0 6 132,-2 3 0,0 6 233,-3 4 0,0 6-282,0 3 1,-2 1-80,5 2 0,0-1-171,6-2 0,2 1 82,4-4 0,0-1-263,0-2 0,7-8 132,3-1 1,5-7-32,1 0 0,1-6 247,2-3 0,4-11 0,0-3 0</inkml:trace>
  <inkml:trace contextRef="#ctx0" brushRef="#br0" timeOffset="43">23817 2719 8234,'0'-13'0,"0"1"75,0 0 0,-1 3 175,-2 3 0,1 2 153,-4 4 1,0 4-105,-4 2 1,4 7-41,0 2 0,1 3-95,-2 0 0,0 4-208,4 0 1,0 0-459,3-4 1,0 1 376,0-1 0,0 1-584,0 0 1,1-2 341,2-1 0,2-3 367,5-3 0,3-1 0,2 0 0</inkml:trace>
  <inkml:trace contextRef="#ctx0" brushRef="#br0" timeOffset="44">23920 2728 8234,'0'-5'520,"0"-3"-66,0 7 0,3 7-477,0 6 0,3 6 96,-3-6 1,3 5-162,-3-2 1,2-1 47,-2-2 0,-2 2 155,2-2 1,-2 0-71,-1-2 1,0-4 493,0 0-197,0-4-229,0 2 1,1-5-116,2-2 1,-1-5 141,4-4 1,0-5-183,4 1 1,-1-1-209,0-2 1,2 2-394,1 1 1,-2-1 642,3 1 0,1-2 0,1 0 0</inkml:trace>
  <inkml:trace contextRef="#ctx0" brushRef="#br0" timeOffset="45">24255 2570 9172,'0'10'360,"0"3"1,-1 2-52,-2 7 0,-3 5-69,-3 4 0,0 7-340,0-1 1,-1 3 134,1-3 0,4-1-208,2-2 0,2-3-222,1-6 0,0-3-325,0-7 0,3-1 720,0-5 0,4-4 0,-2-1 0</inkml:trace>
  <inkml:trace contextRef="#ctx0" brushRef="#br0" timeOffset="46">24124 2812 7759,'10'-3'-309,"-1"0"1,1 0 254,3 3 0,1-4 101,5 1 0,0 0-147,-1 3 0,4 0-18,0 0 1,-1 0 14,-2 0 0,-1 1-130,-3 2 0,-2-1 264,-3 5 0,-2-4-172,-2 3 249,-2-4 0,-4 6-121,0-1 0,-3-2 386,0 1 1,-4-1-34,1 1 1,1 4 97,-2-1 0,2 0-245,-1 4 1,1-3-93,2-1 0,2 1-1168,-2-1 664,2 0 403,1 1 0,4-1 0,1 0 0</inkml:trace>
  <inkml:trace contextRef="#ctx0" brushRef="#br0" timeOffset="47">24422 2616 8496,'0'-5'-166,"4"1"1,2 4-1,3 0 1</inkml:trace>
  <inkml:trace contextRef="#ctx0" brushRef="#br0" timeOffset="48">24609 2812 6285,'0'-6'3082,"0"-1"-1949,0 5-756,-5-6 1,0 7-180,-4-2 0,-3 3 74,-1 3 1,-3 2-173,0 5 1,2 0 103,-2 2 0,6 2 69,0 1 0,2 2-577,5-5 0,0 4-916,3-4 0,7-4 711,2-4 1,10-3-58,0-1 0,5-1 240,-3-3 1,1-1 72,-3-4 1,-1 0 631,1-1 0,-5 1 621,-1 0 723,-7 4-1291,2-4 1,-8 9 104,0 0 0,-1 4-963,-5 6 0,0-1 343,-4 0 1,4 4-1007,0-1 1089,4 1 0,-2 0 0,4 2 0</inkml:trace>
  <inkml:trace contextRef="#ctx0" brushRef="#br0" timeOffset="49">24879 2588 8274,'-6'-4'1243,"-2"3"0,7-2-512,-2 6 1,2 3 574,1 7 0,-3 5-542,0 7 1,-4 6-258,0 3 1,-1 4-567,-1 2 0,0-2-407,3 3 0,2-4-190,4-3 0,2-3 106,4-6 1,2-6-686,7-7 0,0-6 335,0-3 0,3-2-1376,-3-1 2276,3 0 0,0-4 0,1-1 0</inkml:trace>
  <inkml:trace contextRef="#ctx0" brushRef="#br0" timeOffset="50">25046 2979 8274,'-4'-6'806,"-2"0"1,-1 3-82,0-3-1686,3 4 961,4-2 0,0 4 0,0 0 0</inkml:trace>
  <inkml:trace contextRef="#ctx0" brushRef="#br0" timeOffset="51">24329 3259 8765,'-5'9'384,"1"1"-300,4 3 0,0 2 127,0 7 0,0 3-134,0 6 0,0 2 193,0 4 0,0 2 0,0 1 0,3-6-606,0 0 1,1-4 246,-1-2 1,-2-4-79,3-2 118,-3-7 0,-2-5 129,-3-7 0,-2-2-28,-6-1 0,-3 0 10,-3 0 1,-5-4 73,-2-3 1,-6 2-51,-3-1 0,1 0 120,-1-4 0,0 4-102,-4 0 0,5 3 11,2-3 1,6 4-195,4-1 1,5 1-555,4 2 157,5 0 1,4 0-446,6 0 0,4 0 921,5 0 0,3 0 0,3 0 0</inkml:trace>
  <inkml:trace contextRef="#ctx0" brushRef="#br0" timeOffset="52">24106 3575 8274,'-15'5'143,"-1"-3"-221,3 4 0,0-1 8,0 1 0,3 6-155,-2-3 1,-3 5 1082,0-1 0,-3 3-444,0 0 0,-1 0-277,0 0 0,2 0 208,1-3 0,6-2-137,4-5-316,4 3 1,-2-8 146,8 2 1,-2-2-60,4-1 1,0 0 39,3 0 0,1 0 80,-1 0 0,3 3-199,1 0 0,2 1-153,-2-1 1,3 3-280,0 3 0,1 1 531,2 3 0,0 1 0,-1 5 0</inkml:trace>
  <inkml:trace contextRef="#ctx0" brushRef="#br1" timeOffset="53">24329 4004 13122,'-4'10'911,"-2"2"1,2 3-654,1 4 0,1 7-154,-2 5 0,3 10 141,-2 5 1,2-19-1,0 1-453,0 3 1,-1 0-1,2 3 1,-1 0 142,0-1 1,-1 2-1,1 1 1,1 1-188,0 0 0,0 1 1,0 1-1,-1 1 61,-1 4 0,1-1 0,0-2 0,0-1-11,-2 1 0,0-1 0,0-4 0,0-1-121,1-2 1,-2-1 0,0-2 0,0-2-160,1-1 0,0-1 0,-6 14 105,0-2 1,3-7 116,0-4 0,1-4-206,-2-4 467,-1-1 1,3-8 400,-4-1 0,-1-4-421,1-5 0,-3-4 658,-1-2 1,-3-3-613,0-4 1,-5 0 586,0-3 1,0-1-345,5 1 1,-1 2 437,1-2 0,-1 5-277,-2-2 0,4 4-18,-1 3 0,5-1-334,-2 3 1,3 1-748,1 3 212,-1-4-543,1 3-1763,4-3 2762,1 4 0,4 4 0,0 1 0</inkml:trace>
  <inkml:trace contextRef="#ctx0" brushRef="#br0" timeOffset="54">23975 5084 8395,'0'-15'644,"0"2"195,0 3 1,0 1-378,0 0 1,1 4 136,3 2-314,-3-3 0,2 10-3,-6-1 1,-7 8-693,-5 5 0,-6 5 136,-1 4 1,-3 3-40,0 3 1,-2-2 191,-1 2 1,1-3 104,2-3 1,6-2-149,7-5 0,5-2 42,1-1 1,5-7 260,1 2 0,5-7-129,7 0 1,3-2 388,3-1 0,2 3-17,2 0 0,0 0 117,3-3 0,-1 4-218,-2 3 1,-3-2-52,3 1 1,-3 0 68,-4 4 1,-1-1-45,-5 0 0,-1-3 669,-1 1-239,-3-5-205,-4 2 1,-4-4-326,-3 0 0,-1-4-274,-1-2 1,0-7 37,3-2 1,-1-6-209,4-1 1,-3-4-528,3 1 1,0-2 815,3-5 0,-5-1 0,0-4 0</inkml:trace>
  <inkml:trace contextRef="#ctx0" brushRef="#br1" timeOffset="55">1695 9637 14356,'-10'-9'-1086,"5"2"1,3-6 555,4 2 606,7 0 1,9 10-218,4-2 0,7 2 84,-1 1 0,7 3 67,2 0 0,1 4 66,6 0 1,4-3-49,-20-3 1,0 1 0,2-1 0,0 0-49,3 0 0,-1 1 0,1-2 0,0 1 176,-1 1 0,1-1 0,0 0 1,0-1-140,1 0 0,0 0 0,-3 0 0,0 0-34,1 0 0,-2 0 0,0 0 0,-2 0-50,0 0 0,0 0 0,24-3-93,-2 0 1,-10-1 187,-3 1 1,-10-1-177,-2-3 0,-9 0 96,-3 4 0,-7-1 205,-3 1-370,-2 2 0,-8-7 227,-2 5 0,-7-4-289,1 1 1,-4-2 78,-3-2 1,-2 0-140,-3-2 0,-1-6-96,0-4 0,0-4 412,0 2 1,0-6-102,0-1 0,4-1 714,2 5 1,4 0 12,2 2 1,4 3 280,6 7 1,3 2-435,6 7 1,5 2 12,4 4 0,6 5-28,1 4 0,0 2-137,6 4 1,1 4-143,5 3 0,-1 3 85,4 0 0,-3-1-390,3 1 0,-3-1 171,3 0 0,0 2 81,0-4 0,-2-3-50,-4-4 0,-6-3 59,-3 0 1,-2-2-231,-8 0 0,-4-4 61,-11 0 0,-10 1 8,-12 6 0,-9 1 77,-9 5 0,20-8 1,0 0-476,-3-1 1,-1 1 0,0 2 0,-1 0 330,-2 0 0,1-1 1,0 1-1,1 0-124,1-1 0,1 1 0,2-2 0,1 1-156,-14 10 0,8-2-359,10 2 1,7 0 754,6 0 0,4 0 0,5-4 0,0 1 0,0 0 0</inkml:trace>
  <inkml:trace contextRef="#ctx0" brushRef="#br1" timeOffset="56">19907 3985 18276,'-16'0'-1512,"1"0"-32,-2 0 1436,4 0 1,-5 0 9,2 0 0,2 0 367,-2 0 1,1-1-237,-4-2 1,1-2-258,-1-5 1,0-3-238,1-3 0,-1-1-38,1-2 1,-1-7 286,0-2 1,1-6 80,-1 0 1,5-3-74,1-3 1,7 1 100,3-1 1,4 2 244,5 0 0,6 2 422,9 2 0,4-1 443,6 4 1,2 0-265,4 3 1,-3 7 7,-3 3 0,-2 9-470,-2 3 0,1 4-192,0 2 1,-2 8-290,-4 5 0,0 8-164,-7 7 1,-1 5-88,-2 8 0,-2-3-155,0 2 0,-4 3 181,0 0 0,-4 2 269,1-2 0,-3-4 218,-3-5 1,-2-1 274,-4 1 0,-5-3 417,-1-6 1,-4-3 160,-3-7 0,3-3-363,-3-5 0,-2 0-618,-1-4 1,2 0 25,-2-3 0,4-4-694,-1-2 0,3-6 471,0 0 1,0-9-1,1 2 1</inkml:trace>
  <inkml:trace contextRef="#ctx0" brushRef="#br0" timeOffset="57">20540 5400 8386,'-6'0'410,"-1"0"0,4 0-144,-3 0 1,-1 0 125,-6 0 1,1 0-154,-7 0 0,3 0-17,-6 0 1,-1 0-49,2 0 0,-5 0-170,1 0 1,2-4-222,1-2 1,3-6 174,0-4 1,4-3-126,-1-2 0,6-6 20,0-4 0,5-5-335,5-2 1,5 0-78,5-5 1,7 0 398,8 0 0,3 5 159,3 7 1,0 3 217,6 4 0,-5 2-107,6 6 0,-4 7 163,0 6 0,2 3-81,-2 3 0,-2 3-81,-1 7 0,-3 5 7,-3 7 0,0 6 3,-6 3 0,0 3-282,-6 0 1,-2 3 229,-5 0 0,2 4-25,-5-4 1,-5-4 183,-8-4 0,-3-4-157,-6 0 1,-7-4 415,-2-2 1,-3-3-99,0-4 0,1-1-38,-4-5 0,0-1-275,-3-2 0,1-2-189,1-4 1,3-1 5,4-2 1,5-5-93,1-4 1,6-8-442,4 1 0,2-5 314,0-1 1,5-2 325,2-1 0,2-2 0,1 0 0,0 0 0,0-1 0</inkml:trace>
  <inkml:trace contextRef="#ctx0" brushRef="#br1" timeOffset="58">19711 2672 11601,'-4'10'866,"2"-1"0,-3 0-1030,1 0 388,-4 1 0,6-4 307,-4 0 1,4-3 288,-1 3-269,2-3 41,1 1 162,0-4 0,1-8-620,2-1 0,-2-5 0,2 1 1,2-3 81,1 0 1,0-1-27,0-2 1,-1-4-185,1-2 0,3-3 58,-3-3 1,1-2-160,-1-4 0,1-9-205,-5 20 0,0-1 1,0-3-1,0-1 202,-1-5 0,1 0 0,-2-1 0,1-1-289,1-4 0,-1 0 1,-2 0-1,-1 0 271,-1 0 1,0 0 0,-3 2 0,0 1-13,0-1 1,0 2 0,-1 5 0,1 1-69,1 3 0,1 2 0,-2-15 32,0 14 1,3 7 189,-4 6 0,4 7-230,-3 2 0,1 3 209,-1 0 0,-3 1-605,3-4 1595,2-1-1591,-4-2 509,7 0 28,-3 4-252,4-4 428,-5 8 0,3-2 42,-4 6 1,3 4 343,-3 5 1,0-1-47,-4 5 0,2-1-86,2 4 0,-2-4-70,1 1 1,2-2-124,-1 2 1,4-3-139,-1-3 0,2-4-44,1 0 100,0-4 1,4-2-425,2-6 0,7-7 100,2-6 0,3-4 154,0-5 0,1 0 19,0 0 1,-1 2 478,1 1 0,1 3-221,-1 6 0,1 4 178,-8 6 1,1 3-302,-4 6 1,-1 2-334,-2 4 1,2 5 30,-5 1 0,3 6-231,-3 1 1,3 4 59,-3-2 279,5-1 1,-3 4-1,4-3 1</inkml:trace>
  <inkml:trace contextRef="#ctx0" brushRef="#br1" timeOffset="59">20456 3482 12812,'-11'5'944,"1"-1"-407,7-3 0,-2-1-186,2 0 14,2 0 0,-3-6 111,4-3 0,0-5 4,0-8 1,0-3-142,0-6 0,1-7-49,2-9 1,-1 20 0,1-2-554,1-3 0,1-1 1,1-2-1,1 0 386,-1-4 0,0 0 0,1-1 0,-1 0-573,-2-3 0,1-1 0,0-4 0,-1-1 475,1-2 1,-1 0 0,-1 0-1,0 1-482,-1 0 1,-1 0 0,-1 2 0,0 0 220,-1-2 1,-1 1-1,-1 0 1,0 2-84,-1 0 0,-1 0 1,0 4-1,0 1-1,-1 5 0,-1 2 1,2 3-1,0 0 145,-1 4 0,0 0 0,-5-21 563,2 8 0,-1 8-466,-3 8 1,3 0 619,-3-3 1,6 1-501,1-1 1,1 0 792,-1 0 1,-2 1-861,5 2 1,-3-1 486,3 4 1,-3 1-492,3 2 1,-4 4 48,4-1 253,0 5-196,3-3-23,0 9 85,0 1-618,0 4 522,0 8 0,0-2 0,0 7 1,-3-3 211,0-1 1,-4 2-40,1 1 0,-3 0 103,0 3 1,0-4-107,-1 2 1,1 0 200,0 0 0,-1-1 129,1-3-317,0 1 0,3-1 156,-1 0-369,5 1 1,-1-1-95,6 0 1,4-2-422,5-1 0,6-3 133,3 3 1,8-1-15,-1 1 1,6 0-20,0-3 1,4-2 103,2 2 0,-3-2-14,1-1 1,-6 0 189,-8 0 1,-2-1 550,-6-2 404,-7-2 0,-5-5-225,-4 1 1,-8 0-597,-5-1 1,-1-2-11,-5 0 1,3-4-165,-6 4 0,-1-5-116,2 2 1,-1 1-220,3 2 0,5-2-83,1 2 0,3-1-445,1 4 0,4 0-614,1-1 1,3 4 820,1 0 1085,9 0 0,1-8 0,9 0 1</inkml:trace>
  <inkml:trace contextRef="#ctx0" brushRef="#br1" timeOffset="60">12765 10037 20938,'-8'-9'-1639,"2"-1"1,2 4-1,4 0 1,4 4 2209,2-1 1,9 2-198,4 1 0,7 3-130,2 0 0,5 1-33,7-1 0,4-2-287,5 2 1,-19-4-1,0-1 114,4 0 0,1-2 0,1 0 0,1 0 16,2-1 0,0 1 0,2-1 0,0 0 531,3 1 0,-1-1 0,3 0 0,0 1-516,1-1 0,0 0 0,-2 2 1,0 1 31,1 0 0,1 1 1,-1 1-1,0 0-454,2 1 1,0 1 0,1 1 0,1 0 390,-15 1 0,1 0 0,-1 1 1,15 0-1,0 1-477,1 2 0,1 0 0,-2-1 1,0 1 294,1 1 1,0 1 0,1-2 0,-1-1 62,0 1 0,0 0 0,-1-1 1,-2 1-40,1 2 1,-1-1-1,-2-1 1,1-2-90,-2 1 0,0-1 0,1 0 0,1-1 216,0 2 0,-1-1 0,-3-3 0,0 1-48,1 1 0,-1-1 0,-3-2 0,-1-1 159,2 1 0,-1-1 0,-1 0 0,0-1-20,1 1 0,0-2 1,-5 1-1,0 0 3,-1 0 0,0 0 1,-6 0-1,0 0 523,25 0 0,-6 0-455,-3 0 0,-7 0-132,-6 0 1,-7 0 563,-6 0 0,-3 4-2205,-6-1 1669,-4 0 1,-2-3-1269,-6 0 0,-6 4 1164,-6 2 0,-7 2 1,-2 2-1</inkml:trace>
  <inkml:trace contextRef="#ctx0" brushRef="#br1" timeOffset="61">1601 12318 22084,'-13'-1'-1136,"-1"-2"121,-1-3 258,6 2 410,0 0 180,8 4 0,1 0 154,7 0 1,2 0 112,3 0 1,3 0-309,3 0 1,5 0 302,2 0 1,7-1 194,5-3 0,9 2-292,-20 0 1,1-2-1,1 2 1,1-1 200,1 0 1,2 0 0,1-1-1,2 1-254,5 1 0,1 0 1,1-1-1,2 0 188,6 2 0,0-1 1,-1 0-1,0 1-500,2 1 1,1 0-1,-1 0 1,1 0 465,-1 0 1,0 0-1,1 0 1,0 0-54,-16 0 1,0 0 0,0 0 0,17 0 0,-1 0 48,1 0 0,-1 0 0,-1 0 1,-1 1-2,-1 1 0,1-1 1,2 0-1,1 0-42,-18 1 0,0 0 0,0 0 1,17 1-1,0 0 19,-6 0 1,1 0 0,1 1 0,0 0-199,0 0 0,0-2 1,3 1-1,1-2 229,-3 1 0,1 0 1,2-2-1,-1 1 81,-1-1 1,0 0 0,0-1 0,1 1-64,0-2 1,0 0-1,-15 2 1,0-1 0,0 0-42,-1 0 1,0-2-1,1 1 1,0 1-1,0 0 1,-1 0 26,15-2 1,-1 0 0,0 0 0,0 1-70,-1-1 1,0 0 0,0-1-1,-1 0 76,-2 3 1,0-1 0,-2-1 0,-1 0-73,-6 1 1,-1 1 0,-2-1-1,-2 1-497,-2 1 1,-2 0-1,23 0 525,-10 0 0,-9 1-1708,-12 2 1,-6 6 223,-6 7 1415,-16 5 0,-2 3 0,-12 4 0</inkml:trace>
  <inkml:trace contextRef="#ctx0" brushRef="#br0" timeOffset="62">17048 12374 8185,'0'-9'-320,"1"1"320,2 1 0,7 3 0,5 4 0,8 0 232,5 0 0,4 0-113,5 0 1,6 0-191,3 0 1,3-1 147,-22 0 0,2-1 1,-3 0-1,1-1 30,3-2 0,-1 1 1,2-1-1,-1 1 99,1 1 1,0 0 0,3-1-1,1 0-107,0 0 1,1 2-1,1-1 1,0 1-57,0 1 1,0-1 0,0 2 0,1-1-300,-1 1 1,0 0 0,2 0-1,1 0 216,0 0 0,0 0 0,0 1 0,0-1-202,0 2 1,1-1 0,-2 0 0,0 1 145,3 1 0,0 0 0,-1-2 1,1 0 9,3 0 0,0 1 1,-2-1-1,0-1 58,0 0 0,1 0 0,-1 0 0,0 0 58,0 0 1,0 0 0,2 1-1,0 1 80,4 0 1,-1-1 0,-3 1 0,0 0-57,0 0 1,0-1 0,-2 0 0,1 0 87,-1 2 0,0 1 1,0-2-1,0 1-4,2 0 1,0 0 0,-4 1-1,0 0-47,0-1 0,-1 1 0,-2-1 0,0 2 6,0 0 0,-1-1 0,0-1 0,1 0-124,1 1 0,0-1 1,-3-2-1,-1 1 102,1 1 0,0 0 0,-2-2 1,-1 0 28,-1 1 0,1-1 0,1 0 0,0-1 37,1 0 1,-1 0 0,-2 0-1,0 0-67,-2 0 0,-1 0 0,-1 0 1,1-1 29,-1-1 0,0 1 1,23 0 316,-1-2 0,-9 2-240,-7 1 1,-4 0 1377,-11 0-1126,2 0-233,-11 0-1169,-1 0 0,-5 0-534,-8 0 0,-3 5 357,-8 4 1146,-9 9 0,-9-3 0,-4 3 0</inkml:trace>
  <inkml:trace contextRef="#ctx0" brushRef="#br0" timeOffset="63">5791 13491 8284,'0'-9'-284,"1"0"367,2-1 0,7 5-92,5 2 1,7-1 283,3 1 1,9-4-127,3 1 1,8 0 140,1 0 1,-18 3 0,0 0-333,4-2 1,1 1-1,3-1 1,1 0 251,1 1 1,1-1-1,3 1 1,-1 0-470,1 0 1,0 2 0,2-1 0,1 1 364,3 2 1,0 0 0,2 0 0,0 0-13,2 0 1,-1 0-1,-1 1 1,0-1-71,-3 2 0,-1 0 0,0 1 0,0 2 37,-1 1 1,0 0 0,1 1-1,-2-1 24,-2-2 0,0 1 0,1 0 0,-1-1-282,-3 1 1,0 0 0,0-1-1,-1 1 267,0 0 1,-1-1 0,1 1 0,-1-1-208,-1 1 0,0 0 1,-1-1-1,-1 0 164,-6-1 1,0 0-1,0 1 1,1 1 137,20 1 1,-4-1-126,-8 1 0,-8-4-1,-7 1 988,-7-2-1046,-1-1 1,-10 0 732,-4 0 0,-8 0-707,-8 0 1,-9 1-261,-3 2 1,-9 0 6,0 3 0,-10-3 186,1 3 0,18-4 1,0-1 4,0 2 1,0 0 0,-3-1 0,0-2-251,0 2 1,0 0 0,-1 0 0,0 0 135,-1-1 1,1 1 0,-4 0 0,-1-1 21,0-1 0,0 0 1,-2 0-1,0 0 133,0 0 1,0 0 0,0 0 0,-1-1-356,-2-1 1,0 1 0,-1 0 0,0 0 432,1-2 1,0-1-1,1 3 1,1 0 34,2 0 0,1-1 0,2 2 1,0-1 46,0 1 0,1 0 0,2 1 0,0-1-166,2 2 1,1-1 0,-21 1 283,9 5 1,4-4 1153,3 3-756,10-4-9,11 2 0,11-4-441,8 0 1,9-3 24,13 0 1,10-4-177,8 1 1,-20 2 0,1-1-128,3 1 0,2-1 0,1 0 0,0 1 49,4-1 0,1 0 0,1 1 0,0-1-134,1 0 1,1 1 0,3-1 0,1 0 273,3 1 0,0-1 0,3 2 1,2 0-369,-16 1 1,2-1 0,-1 2 0,1 0 0,0 0 0,-1 1 267,1-1 0,1-1 0,-1 2 0,1-1 0,0 1 0,-1-1 40,0 1 0,-1 0 0,0 0 0,13 0 0,-1 0-284,-4 0 0,-2 0 1,-5 1-1,-1 0 218,-5 0 0,-1 1 0,-1 0 0,-2 1 65,-2 1 0,-1 1 0,19 1-56,-7 1 0,-9-5 864,-8 1-1429,-5 2 1301,-7-4 0,-6 3-982,-6-4 1,-6 0 697,-7 0 0,-1-1-1244,-2-2 0,1 1 376,-1-4 0,-3 3-162,0-4 0,4 4-102,2-3 674,5 4 0,-3-6 0,5 2 0</inkml:trace>
  <inkml:trace contextRef="#ctx0" brushRef="#br1" timeOffset="64">13631 13408 11876,'1'-16'-369,"2"1"1,3 0 403,7 0 1,2 0 602,7 3 0,3 1-259,6-1 0,1 5-446,2 0 1,2 2 179,-1-1 1,0-1 201,-1 4 0,2-3-112,-2 2 1,2 0-132,2 1 1,5 2-76,1-2 1,3 2-212,-3 1 0,1 3 127,2 0 0,2 3 123,1-2 0,1 2-154,-2-3 0,3 3 132,-24-4 0,0-1 0,1 1 0,0 0 19,-1 0 0,0-1 0,1 0 0,0-1 25,-3 2 0,0 0 1,2-2-1,-1 1 87,1-1 0,0 0 0,0 0 0,0 0 30,0 0 1,0 0 0,24 0-14,-3 0 1,2 4-55,-1 2 1,-24-2 0,1 0 3,0 1 1,-1 0 0,25 5-218,-2 2 1,-1 2 64,-1 1 1,-22-6-1,0-1-23,2-2 1,-1 0 0,0 2-1,-1 0 105,24 4 1,0 1-4,1-4 1,0-1 19,-23-5 1,-1 0-1,26 5-7,-2-5 1,1 3 5,-23-4 1,0-1 0,1 1 0,0-1 8,-1-1 0,0 0 0,1 1 0,0 1-78,-3 0 0,1-1 0,0 1 0,0-1 57,1 0 0,0-2 0,1 1 0,0 0 17,-1 0 0,0 0 1,-1 0-1,0-1 124,19-2 1,-2 2-43,-1-2 0,1 2 69,2 1 0,-3 0-181,-3 0 0,-2 0 232,0 0 1,-1 0-38,0 0 1,3 0-21,1 0 0,4 0-453,2 0 0,-1 0 62,4 0 0,-5 0 209,-2 0 0,1 0-23,2 0 0,-4 0-123,-1 0 1,-4-1 149,-3-2 0,1 2-232,-4-2 1,-4 2 347,-5 1 1,-6 0-680,-4 0 0,-6 1-365,-3 2 215,-2-2 0,-2 3 551,-2-4 1,-2 1-321,-4 2 1,-1-2-429,1 2 0,-1-2 214,-3-1 0,3 4 657,-2-1 0,1 4 0,2-2 0</inkml:trace>
  <inkml:trace contextRef="#ctx0" brushRef="#br1" timeOffset="65">18557 14478 16408,'-10'-4'-1335,"5"-1"559,2-4 1,3 3 1084,3-1 0,10 5 363,9-1 1,10 2-170,9 1 0,7 0-674,-17 0 1,0 0 0,3 0 0,1 0 379,4 0 0,2 0 0,3 0 0,1 1-272,4 0 1,2 1 0,1 0 0,0 1 239,-17 0 1,1 0 0,-1 1 0,16 2-1,0 1 117,-1 1 1,-1 0 0,-1-1 0,-2 0-137,1 1 0,0 0 1,-3-1-1,-2 0-319,-2 1 1,-2 0-1,-5-1 1,-1 0-95,-5 0 1,-1-1 0,17 4-334,-5 2 0,-6-1-611,-7-2 1,-5 0 473,-7 1 0,-5-1 725,-8 0 0,4 1 0,1-1 0</inkml:trace>
  <inkml:trace contextRef="#ctx0" brushRef="#br1" timeOffset="66">1909 15735 14941,'-10'0'-1629,"5"-4"0,2 0 1455,6-2 1,7-1 449,5 4 1,7-5 717,3 2 0,6 1-487,3-1 0,6-1-218,4-2 1,5 3-114,-23 3 0,1 0 0,0 2 0,1 0-220,0-1 1,0 1 0,0-1 0,0-1 154,-1 2 1,1-1 0,2 1 0,-1-1-21,1 2 1,-1 0 0,2 0 0,0-1-158,-1 0 1,-1-1-1,4 1 1,1 0-110,-2-2 1,1 0 0,3 0-1,1 0 91,-1-2 1,0 0 0,1 2 0,1-1-203,-2-1 1,0 1-1,2 0 1,0 1 316,1-3 1,0-1-1,4 0 1,2 1 26,-2-1 0,1 1 1,0 0-1,1 0-3,-4 1 0,1 0 0,2 1 0,0-1-176,1 0 1,0 1 0,3 0 0,-1 0 178,1 0 1,1 1 0,-1-1-1,0 0-45,-2 1 1,1 0 0,1 0-1,1 1 19,1-1 1,0 0-1,-1 0 1,0-1-272,0 0 1,1-1-1,0 1 1,-1 0 257,3 1 1,-1 0 0,0-1 0,1 0-115,1 3 1,0-1-1,-4 0 1,-1 0 59,2 0 1,-1 1 0,-2 0 0,-1 1-76,2-2 1,1 1 0,0 1-1,0 2 52,1-1 1,-1 1 0,-1 1 0,-2 1-85,1-1 1,0 0-1,-2 1 1,1 1-29,0-1 1,1 1-1,1-1 1,1 0 103,1-1 1,-1 0-1,0 1 1,0 0 38,-1-3 0,0 1 0,-1 1 1,1 0-30,0-1 1,0-1 0,1 1 0,1-1 102,3-1 0,0 0 0,-3 0 0,-1 0-130,1 0 0,0 0 0,-1 0 0,1 0 179,0 0 0,-1 0 0,1 0 1,0 0-55,1 0 0,0 0 0,-3 2 0,0-1 14,2 1 1,-1-1 0,0 2 0,-1-1 22,0-1 1,0 1 0,0 0 0,0 1-63,3 1 1,1 1 0,-5-2 0,0 0 19,2 0 1,1 1 0,-3-1 0,0 0-19,3 1 0,-1 1 0,2 0 0,0-1-4,-15 0 0,0-1 1,0 0-1,16 1 1,-1 1 20,-15-2 0,0 0 0,1 0 0,14 1 0,1-1 43,-16-1 0,0 0 0,1 0 1,-1-1-1,0-1 0,1 1-35,1 0 0,1 0 1,-1 0-1,-1-1 1,-1 1-1,0-1 7,0 0 1,0 0 0,0 0 0,1 0 0,-1 0 0,0 0 69,0 0 1,0 0-1,1 0 1,-1 1-1,1 0 1,0 0-48,1 0 1,-1 0 0,0 0 0,-1 0 0,0 0 0,0 0 56,16-1 0,1 0 1,-1 2-1,0-1-28,-1 1 1,0 0-1,0 1 1,0 0-65,1-2 1,-1 1 0,-2 0 0,0 0 21,-1 0 1,0-1 0,1 0 0,0 0-69,-1 2 0,0 0 0,1-1 1,0-2 38,-2 2 1,-1 0 0,2 0 0,-1 0-8,-1-1 0,-2 1 1,0-1-1,0 1-22,0-2 0,-1 0 0,1 1 1,-1 1 23,-1-1 0,0 1 0,-1 0 1,0-1-65,-4-1 1,0 0 0,0 0 0,0 0-11,-2 0 0,1 0 0,0 0 1,-1 0 43,-2 0 0,0 0 0,-4 0 0,0 0-395,21 0 1,-3 0 40,-4 0 0,1 3-593,-7 0 1,-3 9 949,-9 0 0,-2 5 0,-5 1 0,1 1 0,-1 0 0</inkml:trace>
  <inkml:trace contextRef="#ctx0" brushRef="#br0" timeOffset="67">15558 15996 8526,'0'-6'-815,"0"0"793,0-1 1,1 2 244,3 2 222,-3-2 217,3 4-484,-4-3 1,3 8 21,0 2 1,0 2 419,-3 2 0,0 3-122,0 3 1,0 2-88,0 4 0,0 3-133,0 6 1,0 2-107,0 4 0,0 6-236,0 3 1,0 1 73,0 2 0,3 1 40,0-3 1,0 0-243,-3-6 1,3-5 203,1-5 1,0-7 49,-1-6 1,-2 0-3340,2-6 925,2 1 2352,-4-4 0,3-4 0,-4-1 0</inkml:trace>
  <inkml:trace contextRef="#ctx0" brushRef="#br0" timeOffset="68">15614 16294 8761,'0'-5'1762,"1"0"-1490,2 2 1,4 2 18,5-3 1,3 3 10,3 1 0,4 0 17,0 0 1,7 0-62,-1 0 1,6-1 32,0-2 1,2 2-66,1-2 0,-1-1-87,-1 1 1,4-1-304,-2 1 0,7 2 187,-1-3 1,-1 3-157,2 1 1,-4 0 98,4 0 1,-2 0-45,2 0 1,-2 1-2,-2 3 0,-1-2-62,1 4 0,1-4 199,0 1 0,2 1 209,-3-1 0,5 1-28,-2 0 1,6-2-175,1 4 1,-1-3-345,-2 3 1,-1-3 382,1 3 0,3-2-74,-1 2 0,-22-5 1,0 1-19,-1 1 1,1 0-1,1-2 1,0 0-10,1 1 0,1-1 0,0 1 1,0 0 3,1 0 1,0-1 0,-1 1 0,1 0-56,-2-2 1,1 0 0,-1 0 0,1 0 134,2-1 1,1 2 0,-5-1-1,0 1-73,1 0 1,1 1 0,-3-2 0,1 1 73,-1 0 1,1 1 0,1-1 0,-1-1-39,2 0 1,-1 0-1,-2 0 1,0 0 84,1 0 1,0 0 0,25 0-27,0 0 0,-26 0 0,1 0 66,0 0 0,0 0 0,0 0 0,0 0-89,2 0 0,-1 0 0,0 0 0,-1 0 15,0 0 0,0 0 1,0 0-1,1-1-59,0-1 1,1 1 0,-2 0 0,1 0-100,0-2 1,1-1 0,-2 3 0,1 0 2,-2 0 0,1-1 1,0 0-1,0 0 67,0 1 1,0-1 0,24-2 10,-3 1 1,2 2 31,-1-2 0,-23 2 1,0 1 11,25 0 1,-4-3-51,-1-1 0,-3 1 18,3 3 0,0 0-206,3 0 1,-7 0 134,1 0 0,-5 1-135,-2 2 1,-1 2 176,-1 1 1,-3 2-233,-4-2 0,0 2-90,0-2 1,-4 1-120,1-4 1,-4 3 189,1-3 1,-4 0-306,-2-3 1,-2 0-869,-1 0 794,-3 0 1,0 0-29,-3 0 1,-4 0 650,3 0 0,0-4 0,3-1 0</inkml:trace>
  <inkml:trace contextRef="#ctx0" brushRef="#br0" timeOffset="69">20372 16071 8378,'0'-10'-202,"1"2"-487,2 2 913,-2 2 0,7 5-76,-5 2 0,3 4 950,-3 8 0,0 5-168,-3 8 0,0 4-51,0 2 1,0 0-350,0 4 0,-3-3-172,0 5 1,0-2-95,3 0 1,0-2-1,0-2 1,0-2-1417,0-4 0,-1 0 381,-2 0 771,2-4 0,-8 3 0,4-4 0</inkml:trace>
  <inkml:trace contextRef="#ctx0" brushRef="#br1" timeOffset="70">14758 15102 12077,'-7'1'-132,"1"2"1,4 3 465,-1 3 0,2 1-245,1 3 0,0 1 209,0 5 1,1 4-170,2 5 0,-1 4-33,4 6 1,0 1-284,0 4 0,2-2 22,-2 5 0,0-5 158,0-1 0,0-5 23,3-1 0,-3-8-744,1-1 0,-2-4 328,1-3 1,-1-3-901,-2-3 1270,-2-5 0,3-3 0,-4-4 0</inkml:trace>
  <inkml:trace contextRef="#ctx0" brushRef="#br1" timeOffset="71">14720 15167 10549,'0'-18'-444,"0"-1"1,1-1 738,3-1 1,5 2 197,6 1 1,4 0-181,3 6 1,2-1-95,3 4 1,1-1-161,0 1 1,-1 4 80,-2 2 0,1 4-251,-4 5 0,-1 1-71,-2 9 0,-4-1-81,-3 4 1,-3 3 156,-3-1 0,-1 4-132,-5-3 0,-5 1 150,-1-1 0,-5-3 72,-2 3 0,-6 1 35,0-2 1,-3 0 53,1-5 1,0-3 32,-4-4 1,1 1 18,0-1 0,1-4-33,4-2 1,5-2-50,1-1 1,4-4-150,3-2 1,2-2 192,4-2 0,2 4-18,4 0 0,1 4 231,9-1 0,-1 2-81,4 1 1,4 4 187,1 2 0,0 2-103,1 2 1,0 2-160,3 0 0,0 5 19,0-1 0,0 1-188,0 2 0,-5-2-816,-1-1 0,1 1 419,-1-1 0,-1 1 370,-2-2 1,-1 7-1,1-3 1</inkml:trace>
  <inkml:trace contextRef="#ctx0" brushRef="#br1" timeOffset="72">15558 15568 9752,'-9'-4'-71,"0"-3"0,-1 3 645,1 1-552,4 2 1,-3 5 0,3 1 0</inkml:trace>
  <inkml:trace contextRef="#ctx0" brushRef="#br0" timeOffset="73">20344 15549 8469,'5'0'-84,"1"0"7,-3 0 1,2 0 232,4 0 1,1 0-15,3 0 0,1-1 48,5-2 1,4-3-30,2-7 0,-2 0 51,2-3 1,-3-4-37,3 1 0,-8-2-143,2 3 0,-5-1-14,-1 1 0,-2-1-141,-8 0 0,0 4 142,-3-1 1,-1 5-160,-2-2 1,-3 4 79,-6 3 1,0-1 56,-3 4 1,2 1 81,-2 5 0,-1 3-71,-2 6 0,0 6 64,3 4 1,-3 3-68,3 0 1,1 3 18,2 3 1,-1 1-40,4 2 0,-1-2-97,6-4 0,2-4-16,6-2 1,1 0 72,4-4 1,5-4-131,5-8 0,1-4 110,5 1 0,-1-3-335,4-3 0,0-2-89,0-4 1,3-5-514,0-1 802,0-3 1,-3-1 0,0 1 0</inkml:trace>
  <inkml:trace contextRef="#ctx0" brushRef="#br0" timeOffset="74">20903 15335 8469,'-15'0'-589,"2"0"148,4 4 881,3 1 0,3 5-198,6-1 0,0 3 184,3 1 1,-1-1-196,1-3 0,2 2-163,-1 1 1,1-1-66,1 1 1,-3-2-330,1 0 30,-1-1 277,3 0-112,-4 1 44,-1-5-127,-4-1 120,0-12 1,1 1-101,3-5 1,-3-1 94,2 0 1,1-3-128,-1 0 1,4 2 139,-1-2 1,3 4-26,0-4 0,0 5 322,1-2 1,-1 3-107,0 1 1,1 3 928,-1 3-635,0 2 0,0 2 25,1 2 0,-4 3-226,0 3 1,-4 4-239,1 3 0,-2-2-29,-1 2 1,3-1 67,1 4 0,-1-3-702,-3-1 0,1-2 311,2 2 0,-2-4 392,2 2 0,2 1 0,0 1 0</inkml:trace>
  <inkml:trace contextRef="#ctx0" brushRef="#br0" timeOffset="75">21368 15372 8275,'-4'-9'-67,"0"0"94,-2-1 1,2 1-44,4 0 250,0-1-699,0 1 303,0 0 522,0-1-66,-4 5-21,-2-3-136,-3 7 0,0 0-4,0 4 1,2 4 64,1-1 1,1 4-61,-1 2 1,-1 0-9,3 3 1,0 1 9,1 2 0,2 0-202,-2-3 1,2 3 52,1-3 1,0-1-103,0-2 1,1-1 127,2-2 1,2-4-30,5-2 1,-1-2-20,0-1 0,2-5 52,1-4 0,-1-5-237,5-4 1,-4-4 129,4 0 1,-5-4-184,2 2 1,0-3 52,-1-1 0,1-6-74,-4-1 1,1-2 214,-1 6 0,-3 0-53,0 3 1,-1 1 242,2 2 1,0 7-145,-4 5 0,3 6 231,-3 1 1,0 5 94,-3 1 0,0 4 75,0 5 0,0 5-33,0 1 0,0 3 85,0 1 1,-3 2-125,0 1 0,-3 1-24,3-1 1,-3 0-69,3 3 1,-1 2 52,4-2 0,-3 2-495,0 1 0,0 0-179,3 0 1,3-1-403,0 1 0,5 1 160,-2 2 1,6-6 654,4 0 0,1 0 0,2-1 0</inkml:trace>
  <inkml:trace contextRef="#ctx0" brushRef="#br0" timeOffset="76">21797 15577 8296,'-19'-4'1241,"3"-1"1552,3-5-3511,5 5 1,15 1-212,2 4 929,7 8 0,-2 3 0,5 7 0</inkml:trace>
  <inkml:trace contextRef="#ctx0" brushRef="#br0" timeOffset="77">14236 16983 8375,'-18'4'0,"2"-2"-13,1 4 0,3 1 32,0 2 1,3 0 146,2 1 1,0 0-21,4 2 0,0 2-266,3 1 1,0 3 82,0-3 1,5 3-126,4 1 1,5-4 93,4 1 0,1-1-38,0 4 0,2-1 75,1 1 1,0-3-203,-4-1 0,-2 1 194,0 2 1,-6-3 25,-1-3 1,-1 2 114,-4-2 1,-5 0-86,-6-2 0,-2-1-79,-3 0 0,-6 1 81,-4-1-19,-4-4 0,3 3 0,-5-2 0</inkml:trace>
  <inkml:trace contextRef="#ctx0" brushRef="#br1" timeOffset="78">14544 16992 8792,'-4'13'370,"1"-1"0,-3 2-35,3-2 1,-1 2 96,1 5 0,1 4 116,-4 2 0,2 1-292,-2-2 0,4 3-19,-1-2 1,2 1-241,1-1 0,1 1-369,2-5 1,-1 4-825,4-3 0,1 3 1188,2-4 1,0 1 0,1-3 0</inkml:trace>
  <inkml:trace contextRef="#ctx0" brushRef="#br1" timeOffset="79">14348 17272 9334,'0'-10'207,"0"1"1,5 3 236,5 0 1,1 4-998,8-2 0,-2 3 306,8 1 0,0 3 228,3 1 1,4 3 0,1-2-1</inkml:trace>
  <inkml:trace contextRef="#ctx0" brushRef="#br0" timeOffset="80">14832 17141 8529,'-13'0'13,"-3"0"0,3 1-503,0 2 1,3-2 63,1 3 0,0 1 737,3 1 0,-1 3-111,4 4 1,0 1 15,3 5 0,0-1 38,0 1 1,1 0 61,2-1 0,2 1-273,4-1 1,2-3-47,1-3 1,-2-2 23,3-4 1,0-2-101,0-4 1,3-4-91,0-2 1,-2-7 105,2-2 1,-5 0-501,2 0 1,0-1 174,0-2 0,-4-1-13,-3 0 0,-4 5 420,1 1 0,1 3 286,-1 1 1,1 3 1107,-4-1-1102,-5 5 0,0 2 88,-4 7 0,0 4 5,-1 1 1,4 5 40,0-2 0,4 2-273,-1-2 1,2 2-410,1-5 0,0 4-91,0-4 1,4 1-529,2-4 1,2 0 855,2 1 0,3-5 0,2-1 0</inkml:trace>
  <inkml:trace contextRef="#ctx0" brushRef="#br0" timeOffset="81">15102 17179 8414,'-5'-5'774,"1"3"-133,4-4-38,0 4 1,1-2-197,2 4 0,-2 4-303,2 2 0,1 4 20,-1 2 0,4-1-317,-4 5 1,1-2 154,-1 2 0,-2-2 205,2-1 1,-1-3-21,1 3 1,-2-6-64,2-1 0,-2-3-83,-1 3-34,0-4-144,0-6 1,0-2-29,0-6 0,1-3-272,3 0 0,-2-2-761,4 2 1,0-3 1237,3 2 0,1-1 0,-1-2 0</inkml:trace>
  <inkml:trace contextRef="#ctx0" brushRef="#br0" timeOffset="82">15344 16992 8466,'-9'10'807,"3"-1"55,0 0 0,3 2-308,0 1 1,2 2-61,1 5 0,0 1-230,0 1 1,0 0 25,0 4 1,0-1-388,0 1 1,0 2 164,0-3 0,3 2-688,1-1 1,3 1-65,-1-4 0,1-2-1247,-1-4 1931,3 1 0,-4-2 0,4 4 0</inkml:trace>
  <inkml:trace contextRef="#ctx0" brushRef="#br1" timeOffset="83">15233 17197 9446,'-15'0'383,"2"-4"9,7-1 1,6-3-166,7 1 1,4 2-422,1 2 1,8 2 181,-1-2 4,6 2 0,-2-3 0,5-1 0</inkml:trace>
  <inkml:trace contextRef="#ctx0" brushRef="#br0" timeOffset="84">15698 17383 8343,'-24'0'0,"3"-1"124,5-2-124,7 2 0,5-3 0,4 4 0</inkml:trace>
  <inkml:trace contextRef="#ctx0" brushRef="#br0" timeOffset="85">17802 17476 8583,'-4'-13'-607,"2"2"425,-4-5 0,4 2 864,-1-2 1,5-1-204,1 1 0,1 2-163,-1-2 1,-2 5-152,2-2 0,-3 4-183,-3 3 0,-2-2 118,-4 5 1,-5 0 1,-1 3 1,0 1-174,0 2 0,2 3 104,-2 3 1,3 3-311,0 1 1,2 3 16,0 0 1,5 2 39,2 4 0,2-2 109,1 1 0,4-1-153,2-1 1,3-2 317,0-1 0,3 1-145,1-1 0,0-3 192,0 0 0,-3-6-104,2-1 0,-1-1 92,-2 2-73,0-3 54,-3-4 0,-3 0-254,-6 0 1,-7 0-253,-5 0 0,-4 3 0,-3 0 0,-1 4 436,-5-1 0,0 3 0,0 0 0</inkml:trace>
  <inkml:trace contextRef="#ctx0" brushRef="#br1" timeOffset="86">17998 17327 11065,'-9'0'-1353,"-1"0"2181,1 0-478,4 0 0,0 5 76,1 1 1,3 2-153,-2 1 1,5 5-89,2 1 1,3 7-240,-1 3 1,-1 6 216,1 3 1,1 6-527,2 4 1,-4 7 399,-3-24 1,-1 1-1,0 0 1,-1 0 37,0 2 0,0-1 1,0-1-1,0 0-139,0 25 0,-4-1-312,-2-3 1,1-9 112,-2-3 1,4-10 12,-3-5 0,3-7-691,-3-3 702,4-5 0,-5-7 184,3-7 1,-3-5-1,2-2 1</inkml:trace>
  <inkml:trace contextRef="#ctx0" brushRef="#br1" timeOffset="87">17970 17486 14347,'9'-19'1585,"1"4"-1305,-1-1 1,3 5 10,1-2 1,2 7-777,-2 3 1,2 2 180,-2 1 0,2 0 224,-2 0 0,-1 3 310,-3 0 0,0 8-31,-3-2 0,1 2-235,-4-1 0,0 0-152,-3 2 1,0 0-184,0 3 0,-4-2 21,-2 2 0,-3-2 522,-4 2 0,2-4-39,-5 2 1,1 0 116,-4 0 0,0-4-429,1-3 0,0-1 319,3 2 1,-3-3-1,4-4 1</inkml:trace>
  <inkml:trace contextRef="#ctx0" brushRef="#br1" timeOffset="88">18435 17467 13298,'-1'-9'-1130,"-2"0"1,1-1 846,-4 1 1,3 0 685,-3-1 0,1 1-358,-2 0 0,-1 0-47,2 3 0,1-1-212,-1 4 0,2 0 306,-2 3 0,3 1-112,-3 2 0,3 2 338,-3 4 0,4 5 21,-2 1 0,3 0-144,1 0 0,0 1-5,0 2 1,0-3-14,0-3 1,3 2 88,1-2 0,3 1-520,-1-4 0,2-4-176,2-2 0,2-2-84,0-1 0,2-1 152,-2-2 0,-1-2 119,1-4 1,-2-1 384,0 1 0,-1 3 511,0 0 367,-3-1 58,-2-2 537,0 0-671,-3 4-460,3 0 0,-4 7-609,0 1 0,0-1-400,0 4 1,3-3-48,0 3 1,3-3-415,-3 4 0,5-5-513,-2 1 1381,2-2 1,2-1-1,-1 0 1</inkml:trace>
  <inkml:trace contextRef="#ctx0" brushRef="#br1" timeOffset="89">18678 17374 9766,'5'-14'-415,"3"0"-287,-2 5 1,3-1 820,0 1 0,0 0 157,0 0 676,1 3-612,-1 2 0,-3 5 126,0 2 1,-3 3-24,0 3 1,-2 1-150,-1 3 1,0 2-80,0 7 1,0-2-33,0 1 1,0-1-201,0-1 1,0-4 100,0 1 1,0-2-276,0 2 0,1-3 244,2-4-314,-2 1 58,3-5 1,-1-2 172,0-6 0,4-3 54,0-7 0,1-1-128,1-5 1,1 0-206,-1 1 1,0-2 99,0-2 0,2 3-39,1-3 1,0 2 67,3 2 1,-2 3 99,2 3 0,0 3 193,0 2 0,-1 3 446,-5 4 0,0 1-323,0 2 0,0 7 14,-3 5 1,1 3 219,-4 0 0,3 1-158,-2 0 0,0-1-327,-1 1 1,-2-2 135,2-1 0,-2 1-429,-1-5 1,0 0-174,0-2 1,0-4-1285,0 0 1775,0 0 1,4 4-1,1-1 1</inkml:trace>
  <inkml:trace contextRef="#ctx0" brushRef="#br1" timeOffset="90">19348 17653 9917,'-8'-9'-291,"1"0"1,3-1-391,4 1 782,9 0 1,1 4 0,9 1 0</inkml:trace>
  <inkml:trace contextRef="#ctx0" brushRef="#br0" timeOffset="91">18901 15987 8058,'-9'0'-597,"-1"0"327,5 0 376,-3 0 0,7 2 332,-2 4 0,2 1-193,1 9 0,0-1 154,0 4 1,0 4-127,0 1 1,1 4-5,2 3 1,1 3-118,2 3 0,2-3-6,-5 0 0,0-3 38,-3 3 1,0-7-184,0 1 0,0-7-27,0-3 1,0-3-85,0-6-171,-4-4 1,-1-2 143,-1-6 0,-1-3-273,4-6 0,-3-4 154,3-5 1,-5-3 0,2-4 1,-3-1 73,-4-2 1,3-2 8,-2-5 0,1 1 242,2 0 1,3 4-89,0 2 0,4 3 211,-2 3 1,3 3 66,1 7 78,0 5 41,0 6-151,5 13 1,-3 1-16,4 9 1,-3 2 48,3 1 1,-3 3-256,3-3 1,-2 3 59,2 0 0,-4 2-153,1 1 0,1 0 104,-1 0 0,0-1-69,-3-2 0,0 2 67,0-3 1,0-2-23,0-3 0,-1-2-8,-2-4 0,1-2 20,-4-5-34,4-1 1,-5-11 46,3-3 0,1-8-209,3-4 0,0-6 117,0-1 0,0-5-138,0-8 0,0 0-48,0-2 1,0-2-259,0 5 0,-1 0 309,-2 6 1,2 3 386,-2 6 44,2 7 0,1 10-33,0 8 334,4 12 0,-2 8-261,4 8 0,-2 0 95,2-1 0,0 4-77,3 1 1,0-1-94,-3-3 1,2-1 143,-2 1 0,1 2-375,0-2 1,-3 1 42,-4-7 1,0-1 124,0-6 1,0 2-76,0-5 116,-4-4-105,-2-3 0,-2-6-59,2-3 1,-1-2-139,4-6 0,-4-4 86,4-5 1,-1-3-222,1-4 1,-1-1 8,-2-2 1,-3-3-249,3-7 1,1 6 225,-1-2 0,4 4 114,-1 2 0,2 1 102,1 8 0,1 4 74,2 6 0,-1 6 194,4 3 0,0 9-112,4 3 1,-4 11 162,0 2 0,-1 5-11,1 4 0,2 2-49,-5 4 0,3 0-111,-3 0 0,3 1 54,-3-1 0,2 1-74,-2 3 1,-1-7 31,4 0 0,-4-8 0,1-5 1,-2-5-47,-1-4-34,0-5 0,0-4 74,0-6 0,-1-4-15,-2-5 0,1-3-241,-4-3 0,4-5 210,-1-2 1,-3-6-224,0-3 1,1-2-60,-1-1 0,3-1-204,-4 1 0,5-1 247,-1-3 1,-1 7 105,1 0 1,0 9 168,3 7 1,0 3-82,0 6 0,1 4 60,2 2 1,-2 7-80,2 5 0,1 5 355,-1 4 1,4 5-92,-4 2 0,1 3 22,-1 3 1,-1 1-70,4 2 0,-3 2-34,4-2 0,-4 2-32,3-2 1,-3 1-21,3-4 1,-3-4 5,4-6 0,-5-5 115,1-4-12,-2-5 0,-1-4-106,0-6 0,0-7-17,0-5 0,0-7-73,0-3 1,0-3-169,0-3 1,0-3-375,0-6 1,-3 0 49,0-3 0,-4 3 99,4-4 1,-1 6 57,1 1 1,2 2 201,-2 7 46,2 6 131,1 13 1,0 11-29,0 10 0,0 7 170,0 9 0,1 4 18,2 2 0,-2 6-51,2 4 0,-2 0-199,-1 0 0,0 1 161,0-1 1,0 0 200,0-1 1,-1-5 179,-2-7 1,2-7 151,-2-6-508,2-3 0,1-11 11,0-4 1,0-5-302,0-8 1,-3-4 88,0-5 1,-1-7-101,4 1 1,0-7 42,0-2 0,0-1-406,0-2 0,4 2 54,-1 0 1,1 2 10,-1 2 0,-1 6 221,4 6 1,-3 11 235,4 5 1,-2 9 17,1 6 1,1 7-48,-4 9 1,1 4 174,-1 8 1,-1 3-11,1 1 0,-2-1-241,-1-3 0,0-3-430,0 0 1,0-3 516,0 4 0,0-3 0,2 1 0,4-2 0,4 0 0</inkml:trace>
  <inkml:trace contextRef="#ctx0" brushRef="#br0" timeOffset="92">14888 15112 8433,'-3'-7'-123,"0"1"586,0 4-324,-1-2 1,-2 4-261,-3 0 1,-1 8 337,-3 5 0,-5 4 56,-7 5 1,-2 2 317,-1 4 1,-1 0-243,-2-1 0,1 1-213,-4 0 1,8-4 72,1-2 0,9-7-93,3-2-180,7-7 1,7-6-342,8-6 1,6-11 125,7-4 1,6-6-196,6-4 0,2-1-235,1-3 1,0 0 383,1 4 1,-1 0 337,0 3 0,-2 6 21,-4 7 1,-5 3-14,-10 8 0,-7 10-63,-6 6 1,-5 9 14,-7 4 1,-7 7 54,-12 5 0,-4 2-206,15-16 0,0 1 1,-1-4-1,0 1 890,-1 2 0,1 1 0,-1-4 1,0 0-141,1 0 0,-1 0 0,-17 18 252,2-4 1,7-10 104,8-9-1140,5-8 0,10-4-171,4-6 0,10-6-421,12-7 0,4-6 292,11-6 0,2-6-127,-16 15 1,1 0 0,-1 0-1,1-1 393,1 3 0,0 0 0,-1-1 0,1 1 50,1-1 1,0 2 0,-1 0 0,-1 1 171,1 2 0,0 1 0,13-6 33,-7 9 1,-10 4 443,-9 5 0,-7 8-126,-5 4 0,-9 9 242,-10 4 0,-8 6-397,-7 3 1,16-14-1,-1-1-158,-1 2 0,0-1 0,1 0 0,-1 0-241,0-1 0,0-1 0,1 1 0,0 0 31,-19 18 1,6-2 194,4-4 0,2 1 0,6-6 0,5 1 0,6-1 0</inkml:trace>
  <inkml:trace contextRef="#ctx0" brushRef="#br0" timeOffset="93">15428 14646 8281,'-5'-9'-148,"1"3"0,4 3 656,0 6 1,0 7-44,0 5 0,3 7-210,0 3 0,3 3 199,-3 3 1,5 2-102,-2 4 1,2 4-203,1-1 0,1 0-13,-1-3 1,1-4-143,3-6 1,-2-1 43,5-7 0,-5-7-179,1-9 0,2-4 94,-2-5 0,5-8 48,-2-11 1,3-3-314,1-3 1,-1-5-225,1-5 1,-1-3 163,1 0 0,-4 2 54,-3-1 1,-2 4-125,0 2 1,-5 2 278,-2 7 1,-2 6-49,-1 10 1,-4 7 449,-2 5 1,-3 5-173,0 7 1,-3 7 649,-1 6 0,1 3-78,2 3 1,2 2 202,2 4 1,2 0-371,4 0 0,1 1-8,2-1 0,3-1-338,7-2 0,2-3 84,7-6 0,2-3-140,4-7 0,-2-5 111,-1-7 0,1-7-110,-4-6 1,1-8-100,-2-10 1,-1-4-159,2-5 0,-7-1-193,-2 1 1,-3-1-201,-1-3 0,-4 4-325,-1 0 0,-4 5 392,-4 7 1,-5 2 509,-6 5 0,-3 1 0,-3 3 0,-3 1 0,-5 1 0</inkml:trace>
  <inkml:trace contextRef="#ctx0" brushRef="#br0" timeOffset="94">16052 15493 8303,'-19'10'0,"1"-1"0,-1 0 556,0 0 1,1 0-117,-1-3 1,-5-2 44,-4-4 0,-5-1-92,-7-2 1,-7-3-542,21 0 1,0-1-1,-3 1 1,0-1 296,-1-1 1,1 0 0,-1-1 0,1 0 58,1 0 0,0-1 0,-1 0 1,0-2-145,1 0 0,0 0 1,2-2-1,1 0 150,-18-14 1,5-2-626,0-8 1,20 19-1,0-1 159,2-3 1,1 0 0,2-1 0,0 0-134,3 0 1,2-2 0,0-1 0,2 0 193,3-3 1,0 1-1,1-2 1,1 0-63,2 1 0,1 1 0,4-3 1,2 1-286,1 2 0,3-1 1,3 1-1,2 0 278,3 0 0,1 2 1,2-1-1,1 1 424,5 0 1,1 1-1,1 0 1,0 1-134,3 2 1,1 0-1,-1 1 1,2 1 58,1 1 0,0 0 0,4 3 0,0 1 122,1 1 0,0 2 1,-1 3-1,1 1-23,-2 4 0,0 1 1,-2 2-1,0 1-81,-1 3 0,0 2 0,1 1 0,-1 2-8,-4 2 0,-1 3 0,1 1 1,-3 2-163,-6 1 1,-1 2 0,-1 2-1,-1 1 73,-3 0 0,-2 1 0,1 4 0,-3 1-40,0 1 1,-3 0 0,-1 1-1,-2 0 11,-3-1 1,-1 0 0,-1 1 0,-1 2 104,-1 0 1,-2 0 0,1-2 0,-1 1-45,0-2 1,-1-1-1,-3 0 1,-3-2 172,-14 22 0,9-24 1,-1 0-51,-1 1 0,-1-1 1,0-2-1,-2-1 179,-2-1 1,0 0 0,-1-2-1,-1-1 167,-1-2 1,0 0-1,-24 10 4,0 1 1,2-4-636,1 1 0,4-6 178,6 0 1,1-5-909,2 1 0,3-2-9,0-4 1,4-2-808,6-4 1665,-1 0 0,0 0 0,1 0 0,-1 0 0</inkml:trace>
  <inkml:trace contextRef="#ctx0" brushRef="#br0" timeOffset="95">18370 14888 8408,'0'-9'0,"-1"-1"-150,-2 1 0,2 0-208,-2-1 0,2 4 592,1 0-83,0 0 379,4 1-417,1 1 0,5 8 189,-1 2 0,0 3-138,1 4 0,-1 1-57,0 5 1,4 2-53,-1 1 1,5 5 6,-2 1 1,3 4-77,0 5 1,-2 4-148,-1-1 0,0 5 110,0-2 1,-1 4 162,-5 2 0,-1-2-15,-1-1 1,-3-3-11,-4-6 0,3-1 12,0-2 1,0-3-45,-3-6 0,0-2 5,0-4 1,-1-4-70,-2 1 1,1-8 141,-4 1-117,-1-6 1,-5 1 257,0-4 1,-4-2-277,4-4 1,-5-1-41,2-9 1,0 0-7,0-6 0,0 1 87,0-3 0,-2 2-16,5-3 0,0 4-1,6 0 0,-1 5 3,4 4-241,0 1 288,3 2 1,4 8 5,2 4 1,3 12 36,4 3 0,-2 10 169,5 0 1,-1 3-44,4 0 1,-1-2-155,1 2 1,1-2 166,1-1 0,-4-5-60,1-5 0,-2-4 124,-1-8 0,2-2-93,-5-4 1,1-5 79,-4-4 1,4-9-262,-1-7 1,5-6-246,-2-3 1,0-2 62,0-1 1,-2-1-121,2 1 1,-4-2-2358,2 2 2443,-3 6 0,-1 4 0,1 3 0</inkml:trace>
  <inkml:trace contextRef="#ctx0" brushRef="#br0" timeOffset="96">20689 16443 8325,'-6'5'565,"-1"-2"-254,5-2-91,-2-1 1,4-1-31,0-2 1,3-2 56,0-4 1,8-2-229,-2-1 0,6-3 81,1-3 1,2-4 48,0 0 0,5-8 15,2-1 0,7-9-417,-14 17 1,1-1-1,2-3 1,1 0 325,2-4 0,1-1 0,1-1 0,0-2-316,2 0 0,0-1 0,0-1 0,1-1 253,0-1 0,1 1 0,-4 2 0,0 0 59,1 1 0,-1-1 1,-2 2-1,0 1-90,-2 0 0,-1 1 0,-1-1 0,-2 0-143,0 1 0,-1-1 0,-4 2 0,-1 0 102,1 0 1,-1 0 0,0 0-1,0-1-62,-1-2 0,0 0 1,2 0-1,0 0-97,-1-1 0,1-1 1,-1 4-1,0 1-45,2 0 0,0 0 0,-2 2 1,-1 1 113,3 1 0,0 1 1,-1 0-1,0 0 315,1 1 1,0 1 0,10-19-264,-3 3 1,2 2 36,-1 4 1,-2 1-50,-4-2 1,1 6 679,-5 2 1,-1 0-545,-4 5 0,-3 1 581,-4 6 1,0 1-344,0 5 489,0 0 1,0-1-10,0 1 278,0 4-801,0-3-92,0 6 0,-4 2-130,-3 7 0,-2 2 92,-3 3 0,-1 3-167,-5 4 0,0-1 118,-7 1 1,0 0-42,-3 3 1,0-2 206,1 2 0,-1-4-95,0-2 1,3 0 58,0-3 1,4 2-3,0-2 1,5-5 163,4-5-273,5-2 0,5-1-221,9 0 1,3-1 132,9-2 1,3-1 21,3-2 1,6 1 183,3 5 1,3 1-140,0 3 1,0 2 19,0 6 1,0 3-20,1 3 1,-4 1 9,0-1 0,-5 1 100,-1 0 0,-5-3 175,-8-3 0,-4-2 143,-5-8 9,-4 0 0,-2-4-38,-6-2 0,-6-6-167,0-7 1,-4-2-165,4-4 0,-4-1 163,4-2 0,-4-2-515,4 3 1,0-3-228,2-1 0,1 0-543,0 0 0,4 1 85,1 2 1,3 2-1930,1 5 2859,5-1 0,4 1 0,5-1 0</inkml:trace>
  <inkml:trace contextRef="#ctx0" brushRef="#br0" timeOffset="97">18789 16126 8540,'-5'-17'-66,"2"1"0,-1 0 309,1 3 36,0 1-36,3 7 1,3 3-32,0 8 0,4 1 66,-1 9 1,2 3 16,-2 6 0,2 6-102,-2 3 1,2 3-175,-2 0 0,1 0-260,-4 0 1,3 5 220,-3 1 0,0-1-75,-3 2 1,-1-5 36,-2 2 1,1-7-140,-4-3 0,4-6 96,-1-4 1,2-5-60,1-4 368,0-6 1,0-2-140,0-8 1,0-5-47,0-6 1,0-7 9,0-3 1,3-6-12,0-3 0,3-2 12,-3-2 0,2-3-108,-2-2 1,-2 0-1,2 0 0,-2 2-203,-1-2 1,0 5 262,0 0 0,-4 10-27,-3 10 0,2 8 167,-1 6 1,1 5-94,-1 6 0,2 7 154,4 11 0,0 3 22,0 3 0,0 5 193,0 5 1,1 2-221,2-3 0,2 4-28,4-4 1,-1 4-220,-1-4 0,1-4 117,-2-5 0,-1-6 208,2-3-163,-5-7 0,2-7 222,-4-8 1,0-7-164,0-5 1,-1-8-287,-2 2 0,2-6 1,-3 2 0,0-4 45,1 1 1,-1 3-408,1 0 0,2 2 237,-2 2 0,-1 3-267,1 3 0,-1 1 122,4 2 0,0 5-506,0 4 905,0 4 0,9 14 0,1 1 0</inkml:trace>
  <inkml:trace contextRef="#ctx0" brushRef="#br0" timeOffset="98">21285 17383 8283,'-10'-5'0,"-2"-3"94,-1 2 1,1 1 108,3-2 0,-4 1-79,1-3 1,-4 4-1,4 2 1,-5 1 275,2 2 0,-2 2-147,2 1 1,-2 3-286,5 6 1,-4 3 140,4 3 1,1 4-69,4 0 0,0 3 92,4-4 0,1 4-456,5-3 1,3-1-36,7-6 0,-1-1-188,7-5 1,-3-5 174,6-4 0,2-5 70,1-8 1,0-2-82,0-7 0,1-2 50,-4-4 0,2 1 338,-6-1 0,2 3 48,-8 0 1,-3 5 448,-6 2-129,-2 3 0,-8 11 366,-3 4 1,-5 11-136,-1 8 1,2 6-223,-2 0 1,6 2 83,1 1 0,0-1-19,6 1 1,0 0-962,3 0 1,4-4-91,2-2 1,7-4-1294,2-2 1896,7-3 0,2-3 0,4-1 0</inkml:trace>
  <inkml:trace contextRef="#ctx0" brushRef="#br0" timeOffset="99">21545 17113 8356,'-14'10'185,"1"-1"1,6 0-128,1 1 1,4 3 845,-1 3 1,1 2-416,-1 4 1,2 3-290,-3 6 0,4 2-187,4 4 1,0 0-295,2 1 0,2 0-1832,-2 2 1859,3-6 1,0 7 0,0-8 0</inkml:trace>
  <inkml:trace contextRef="#ctx0" brushRef="#br0" timeOffset="100">21424 17300 8130,'-5'-10'-346,"1"1"437,4 0 1,1 2 327,2 1 0,2 4-266,5-1 0,3 2-169,3 1 1,2 1-583,4 2 1,2 2 597,4 5 0,0-1 0,-1 0 0</inkml:trace>
  <inkml:trace contextRef="#ctx0" brushRef="#br0" timeOffset="101">21732 17300 8130,'-13'12'0,"1"0"0,-1 1 483,4-4 1,3 1-52,0 3 1,3-2-213,0 5 1,2-4-50,1 4 0,4-4-113,3 4 1,4-5-75,1 1 1,5-1-344,-1-2 0,1-4-5,2-2 1,-1-2 224,1-1 1,0-4-96,-1-2 1,-3-3 107,-3-4 0,-2-1 56,0-5 0,-5 1 98,-2-1 0,-6 1 257,-3 3 1,-7-3-304,-2 3 0,-3 0 56,0 0 0,-1 6-629,0 0 1,4 3 590,-1 0 0,5-3 0,-2 4 0</inkml:trace>
  <inkml:trace contextRef="#ctx0" brushRef="#br0" timeOffset="102">22039 17225 8369,'0'9'-638,"0"1"1,0-1 1022,0 0 0,3 2-35,0 1 1,4-1-157,-1 5 1,0-1-64,0 4 1,0 0-8,3-1 0,1 0-161,-1-3 1,-3 2 112,0-5 0,-3 1 75,4-4 74,-5-4-252,2-1 0,-3-4 10,2 0 0,-2-7 24,2-2 0,-2-4 47,-1 1 1,1 1 4,2-5 1,-2 2-341,2-2 0,-1 0 87,-2 3 0,0-2 137,0 2 0,3-2 22,0 2 0,0 1 52,-3 3 0,0-1 174,0 1 462,4 0-187,1-1-72,4 5 0,1 1-107,-1 4 0,0 1-108,1 2 1,-2-1-228,-2 4 1,2 1 143,-1 2 1,1-3-88,1 0-100,1 1-49,-1 2 1,-3-4 44,0-2 0,-4-1-255,1 1-181,-2-2 113,4 4-23,-4-5 142,3 0 218,-4-5 0,1 4-71,2-2 287,-2 2-175,7-3 1,-3 2 172,5-4 0,-4 4 23,0-1 0,0-1-152,4 0 1,-1-2 29,0 3 1,4-1-8,-1 1-14,1 2 0,-4-3 45,0 4 1,-1 1 101,-1 2 0,-2-1-87,-2 4 1,-2 0 102,2 4 0,1 0-483,-1 2 1,0 0 138,-3 3 0,1 0-1209,3 0 1377,-3 3 0,7 0 0,-3 6 0</inkml:trace>
  <inkml:trace contextRef="#ctx0" brushRef="#br0" timeOffset="103">22374 17300 8293,'-13'0'1120,"2"1"-1062,-1 2 1,5 1-216,0 2 1,5 5 156,-1-1 0,-2 5 0,0 0 0</inkml:trace>
  <inkml:trace contextRef="#ctx0" brushRef="#br0" timeOffset="104">20996 17923 8194,'1'-6'0,"2"0"0,4 0 519,9-4 0,10 0 319,14-2 0,-13 5 0,2-1-247,6-1 1,1 0 0,5 0 0,1 2-824,4-1 0,1 1 0,4 1 0,1 0 452,-15 2 0,0 0 0,0 0 0,0 1 0,-1 1 1,0 0-264,1-1 1,1 1 0,-1 0 0,16 1 0,-1 0 234,1 0 1,0-1-1,-3 1 1,-1 1-154,0 0 0,-2 0 1,-4 0-1,-2 0-319,-3 0 0,-1 0 0,-4 0 1,-1 0 107,20 0 1,-8 1-177,-7 2 1,-11-1 276,-4 5 0,-7-1 565,-5 3 1,-5 1-495,-2 3 0,-6-3 0,-2 4 0</inkml:trace>
  <inkml:trace contextRef="#ctx0" brushRef="#br0" timeOffset="105">21070 18026 8308,'0'-10'366,"0"1"1,11-4-52,7-3 1,14-1 238,15-2 1,-18 8-1,2 0-878,4 0 0,1 1 0,3 0 0,0 2 607,3 1 0,0 2 1,1 1-1,1 1-64,-1 1 1,1 1 0,0 1 0,1-1 18,-3 1 1,-1 0 0,1 2 0,-2 1-59,-2 2 0,-1 0 1,-1-1-1,1 1-36,-1 1 1,-1 0 0,1-1 0,0 0-283,-3-2 1,-1 0 0,-2 1 0,-1-1 138,21 0 1,-7 1-734,-3 0 1,-3-3-297,-6 2 1,-4-1-1553,-9 1 2580,-3-2 0,2-1 0,-2-5 0</inkml:trace>
  <inkml:trace contextRef="#ctx0" brushRef="#br0" timeOffset="106">21303 18044 8399,'-9'0'1340,"5"-3"-1655,4 0 1,12-1-18,10 1 0,12-1 1267,6-2 0,7-2-661,-21 7 1,1-1-1,2-1 1,1 0-394,5 1 1,1 1-1,1-2 1,1 0 353,2 1 1,0 1-1,2-2 1,-1-1-8,-1 3 0,1-1 0,-1-1 0,-1 0-124,2 1 1,-1 1 0,-4-1-1,-1 1-8,0 1 1,-1 0 0,-3 0 0,-1 0-142,23 0 0,-7 0-656,-6 0 1,-5 4 700,-4 2 0,-3 0 0,-4 4 0,-1 1 0</inkml:trace>
  <inkml:trace contextRef="#ctx0" brushRef="#br1" timeOffset="107">7719 10866 25161,'-5'-10'-3277,"-4"1"1638,4 4 1,0 5 987,2 6 1,2 10 631,1 2 0,0 11-5,0 2 0,0 7 240,0 5 1,0 7-429,0-20 0,0 2 0,1 2 0,2 1-120,0 6 0,0 2 0,1-1 0,0 2 0,1 4 0,0 0 0,-1-1 0,1 0 198,0 0 0,-1-1 0,1-1 1,0 0-301,-1 1 0,1-2 1,-1-5-1,0 0 250,-1-1 0,0-2 0,2-5 1,-1-1 19,-1-1 0,0-2 1,2 20-179,1-1 0,-4-5 403,1-1 1,2-7 282,-2-5 1,0-1-333,-3-5 0,3-5 1419,0-4-1505,0-3 523,-3-5 1,-1-1-64,-2-4 1,1-4-100,-4-2 1,1-3-302,-2-4 1,-4-1-235,2-5 0,-3 0 81,3 1 0,-3-1 150,-1 1 1,-2-1 46,2 0 0,-2 4 7,2-1 0,0 5-299,0-1 1,3 4 375,-2 2 174,1 4 0,2-1 71,0 6 0,3 5 34,3 5 1,2 6-307,1 0 0,1 6-59,2 0 1,6-2-135,3 2 1,6 0 44,0 3 1,4-4-167,3-2 0,2-4 88,-2-2 1,2-4-29,0-6 1,5 2 244,-1-5 1,0-5 276,-3-8 0,-4-3 21,1-6 0,-4 0 41,1-3 0,-7 2-143,-2-2 0,-4 4-121,-3 2 1,-2 0 259,-4 3-493,0 1 1,-7 6-3,-2 0 1,-7 3-2,1 0 1,-7 2 285,-3 1 1,1 0 24,-1 0 0,-1 0 4,-2 0 1,-1 1-12,7 2 1,-3-2 77,3 3 0,1-3-842,2-1 422,5 0-2079,0 4 2095,9-3 1,9 7 0,6-3 0</inkml:trace>
  <inkml:trace contextRef="#ctx0" brushRef="#br0" timeOffset="108">17067 13417 8140,'0'5'-534,"5"-1"606,4-4 0,6 0 101,6 0 1,8-1 132,9-2 1,7-3-214,-19 0 1,1-1 0,1 1 0,0-1-136,1-1 0,1 1 0,-1-2 0,1 1 49,-1 2 1,1 0 0,-2-1 0,-1 1 101,19-3 0,-4 4-248,-5 2 1,-6 2 222,-9 1-174,-9 0 1,-14 3-71,-8 0 1,-9 4 2,-7-1 1,-9 6 95,-3 0 1,-7 0-206,1-2 0,-3-4 255,0 0 1,4-4 157,5 1 1,4-2 243,5-1 357,0 0-711,9-4 1,11 0 45,18-2 1,8-1-84,13 3 0,2 1 0,5 3 0</inkml:trace>
  <inkml:trace contextRef="#ctx0" brushRef="#br0" timeOffset="109">19143 13454 8530,'-9'0'0,"-1"0"-871,1-4 682,4 3 1,6-4 386,8 2 0,6 2-81,7-2 0,2-3 271,7 0 1,3-2-87,3-1 1,4-1-508,3 1 0,2 0 193,4-1 1,-24 4 0,1 0 27,2 0 0,1 0 0,-1-1 1,2 1-272,0 1 1,0 1-1,-1-1 1,1 1 253,-2-1 1,1 0 0,0 1 0,1-1-15,1 0 1,1 1-1,-2-1 1,0 0-24,0 1 0,0-1 0,0 0 0,0 1-1,2-1 1,-1 0-1,1 1 1,-1-1 14,1 0 0,0 1 1,-1 1-1,0 1 4,-1 0 1,0 0 0,-1 0 0,0 0 77,-2 1 1,0-1 0,0 0-1,0 1-233,0 1 0,-1 0 0,25 3 342,-2 0 1,-3 1-63,0 0 0,1 0-42,1 2 0,-5 2-6,-1-2 0,-1 0 9,-1 0 0,-1-3 8,-3 3 0,-2 0-9,-1 4 1,-4-1 114,1 0 0,-2 1 149,-1-1 0,-1 0-292,-3 0 0,-1 1 414,-4-1 1,2 0-398,1 1 1,-3-4 270,-4 0 1,0-1-286,0 1 1,2 3 128,-5-3 0,2-1-118,-2 1 1,-1 1-70,1 2 1,-5 0 60,-1 0 0,-4 2 158,2 1 1,-3 0-79,-1 3 0,0 1-46,0 2 1,1 2 406,2 2 1,-1 1 93,4 5 0,-1 1-219,1 2 1,3 3-132,-3 3 1,2 1-254,1 2 1,2 3 253,1 3 0,-1-2-175,1-1 1,-3-3 42,-3 0 0,3 4 4,-3 0 1,-2 3 28,-1-3 0,-2 5 31,-1 0 1,0 4-149,0-3 1,0-1-203,0-2 1,1 2 232,2 1 1,-1-23-1,1-1 83,3 24 0,2-1-154,-2-2 1,2-1 35,2 1 1,-6-21 0,0 1-91,-1-1 0,0 0 0,1 1 0,0-1 2,-1 21 1,0 2-20,-3 1 1,0-22 0,0 0 36,0 25 1,0-1 24,0-5 0,-3 3-20,0-1 1,-1-22 0,1-1 24,0 24 1,0-1-128,3-2 1,0 4 67,0 1 0,0-1-9,0-1 1,0-3 33,0 0 1,1-4-186,2 1 0,-2-5 354,2 1 0,-2-1-109,-1-2 0,0 0 60,0 0 0,0-3-76,0-3 1,-1 1 48,-2-1 1,2 0 127,-2-3 1,2-5-146,1-1 1,0-3 248,0-4 0,0-1-614,0-5 402,0 0-137,4-3 114,-3-2 1,3-10-92,-4-3 1,0-4-176,0-6 0,-1-3 59,-2 1 0,-3-5-175,-6 1 1,1 1 147,-1-1 0,-2 5 35,2-2 1,-3 2 196,2 2 1,1 2-180,2 1 0,1 3-17,0 0 1,-1 5 11,1 0 0,3 5 626,0-1 1,4 7-36,-1 6 1,2 3 139,1 6 1,0 3-138,0 3 1,1 2 46,2 1 1,2 0-234,4 0 1,4 0-6,-1 0 0,5-1-166,-2-2 0,3-4 95,0-5 0,1-4-299,-1-6 0,5-1-84,2-5 0,-1-6-36,1-3 1,0-7-27,2-6 1,1-4-173,0 1 0,-1-2 59,-2-1 0,-2 0 90,-5 0 0,0 5 257,-2 1 1,-7 3-138,-6 4 1,-3 2 444,-3 7 0,-6-1 21,-7 4 1,-6 0 179,-3 3 1,-5 0 18,-1 0 0,-3 1-126,3 2 0,0-1-641,3 4 1,3-1 191,1 2 1,3 1-433,-1-2 0,7-1-497,2 1 0,4 1 1016,3 2 0,-3 4 0,4 2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6T12:55:28.900"/>
    </inkml:context>
    <inkml:brush xml:id="br0">
      <inkml:brushProperty name="width" value="0.09086" units="cm"/>
      <inkml:brushProperty name="height" value="0.09086" units="cm"/>
      <inkml:brushProperty name="color" value="#FF0000"/>
    </inkml:brush>
    <inkml:brush xml:id="br1">
      <inkml:brushProperty name="width" value="0.12114" units="cm"/>
      <inkml:brushProperty name="height" value="0.12114" units="cm"/>
      <inkml:brushProperty name="color" value="#FF0000"/>
    </inkml:brush>
  </inkml:definitions>
  <inkml:trace contextRef="#ctx0" brushRef="#br0">3855 10400 8406,'-7'0'-1038,"1"0"1264,0 0 0,1 10 566,2 5 1,1 13-425,-1 12 0,2-12 0,1 1-203,-2 7 1,0 3 0,2 4 0,-1 3-557,1 6 0,0 1 1,1-15-1,-1-1 1,0 2 464,1 3 0,0 1 1,1-1-1,-1 0 0,0-1 1,1 0-275,-1 3 0,1-1 1,1 1-1,0-3 1,1 1-1,0-1 219,-1 0 1,0 1 0,1-1-1,0-1 1,0-1 0,0 1-118,0 0 1,0-1 0,0 0 0,2 12 0,0-2-526,1-1 0,1-3 1,-2-5-1,1-3 433,0-5 1,1-2-1,-2-3 1,0-2-624,6 15 0,-2-12-150,0-9 963,-1-9 0,0-14 0,1-1 0</inkml:trace>
  <inkml:trace contextRef="#ctx0" brushRef="#br0" timeOffset="1">3817 10354 8395,'-14'-42'1430,"6"3"-907,8-4 1,13 6-718,12 0 0,10 6 312,-14 15 0,2 1 1,0 2-1,0 0-364,2 0 1,0 1 0,0 2 0,0 1 168,2-1 0,-1 1 0,0 0 0,0 0-230,24-3 1,-4 4 178,1 5 0,-1 2 174,-2 1 0,1 5 110,2 4 1,-4 5-161,1 4 1,-5 5-228,1 2 1,1 2 413,-4 1 1,-2 3 612,-7 0 0,-1 0-233,-2-3 0,2 6-60,-2 0 1,-3 4-162,0-4 0,-2 8-305,-2 4 1,-3 5 99,-8-24 0,-2 2 0,-1 2 0,-2 2-178,0 1 1,0 0 0,-2 4 0,1 1 195,-1 1 1,0 0 0,-2 5 0,-1 0-49,1 2 0,-2 0 0,0 0 1,0 1-306,-1-2 0,1 1 0,1-1 0,0 0 190,2-1 0,-1 0 0,2 0 0,-1 0-103,1-3 0,0 0 0,1-3 0,-1-1-133,2-3 0,-1-1 1,2 0-1,0 1 213,1-1 1,1 0 0,0 2 0,-1 0 6,1-2 0,0 0 0,-1-2 0,1-1 44,0-3 0,-1 0 0,-1-1 1,-1 1 219,1 21 0,-2-1-546,-1-8 1,-4-5-346,-2-10 1,-3-3 547,-4-6 0,-1-4-1153,-5-6 0,1-3 115,-1-6 0,-8-7 1141,-4-9 0,0 1 0,-1-5 0</inkml:trace>
  <inkml:trace contextRef="#ctx0" brushRef="#br0" timeOffset="2">4162 12141 8173,'-52'6'0,"7"-2"1057,7-4-204,18 0-333,7 0 0,23 0-134,5 0 1,8 0 83,8 0 0,7-1-151,9-2 0,-20 0 1,2 0-431,3-1 0,1-1 1,1 2-1,1 0 364,2-1 0,1 2 0,1 0 0,0 2-331,1-2 1,1 0 0,2 2 0,1-1 131,1 1 1,0 0-1,-4 2 1,0 1 67,-4-1 0,0 2 0,-3 1 0,-2 2-466,-3 1 1,-2 0 0,22 6-603,-3 2 1,-10-1-637,-5 4 0,-7 0 1582,-5 3 0,-3 1 0,-1 2 0,1-2 0</inkml:trace>
  <inkml:trace contextRef="#ctx0" brushRef="#br0" timeOffset="3">6136 12598 8329,'-8'-5'16,"1"-1"0,3 1 95,4-1 1,0 3 37,0-3 0,5-1 93,5-2 0,0 1 18,6 2 0,3-3-9,6 3 0,2-1-38,1 1 0,5-2-49,4 5 1,6 0-354,6 3 1,-22 0 0,0 0 262,4 0 0,0 0 1,0 2-1,1 0-352,4 1 1,0 1 0,-2-1 0,0 1 262,2-1 1,-1 0 0,1 1-1,1 0 43,1 0 1,1-2-1,-1 1 1,0 0-39,1 0 0,-1 0 1,0-2-1,0 0 29,-1 1 0,0-1 0,0 0 0,-1-1 30,1 0 1,0 0-1,-3 0 1,0 0 10,0 0 1,0 0 0,-3 0 0,0 0-80,-3 0 1,0 0-1,24 1 44,-3 2 0,-9-1-6,-6 4 1,-8-2-436,-5 2 0,-2 0 202,-4 3 1,-5 1-473,-7-1 0,-2 1 686,-1 3 0,-8 5 0,-3 6 0</inkml:trace>
  <inkml:trace contextRef="#ctx0" brushRef="#br1" timeOffset="4">8063 12532 16264,'0'-13'-837,"0"-3"0,0 3-86,0 1 1,-1 2-407,-2 4 1449,2 2 0,-7 4 468,2 0 0,-4 8 328,-2 5 1,-3 4-321,-3 5 0,-2 0-180,-2 6 0,2-3 33,-5 6 0,3 3-30,-3 0 1,6-2-134,0-1 1,1-3 259,6-3 1,1-4-600,4-5 0,3-3-182,4-3 0,1-5-338,2-2 0,4-2 408,5-1 1,2 0 93,5 0 1,1-1 103,1-2 0,2 2 16,2-2 1,1 2-200,-4 1 0,3 0 199,-4 0 1,4 4-82,-3 2 0,0 2 276,-4 2 1,-3-1-247,-3 0 0,-2 0-93,0 1 1,-5-4 73,-2 0-163,-2-4 486,-1 2 1,-4-5-33,-2-2 1,0-6-253,0-7 0,0-1-282,-3-2 1,3-4 318,-1-1 1,4-3-427,-3-1 0,4-4 48,-1-2 1,-1-3-259,1 0 1,-4 4 106,4 2 0,-3 3-363,3 3 0,-3 10-1534,3 5 2586,0 7 0,-6 7 0,-1 7 0</inkml:trace>
  <inkml:trace contextRef="#ctx0" brushRef="#br0" timeOffset="5">8017 12765 8510,'-15'15'-137,"1"2"1,2-1-741,0 1 813,-1 2 1,4-4 70,0 1 1,3-4 107,-1 4 1,4-5 70,-3 2-57,4-7-190,-2-2 1,5-4-25,2 0 0,2 0 168,5 0 1,-1-1-178,0-2 0,0-2 135,1-5 0,2 1-67,1 0 0,2 0 36,-2-1 1,-1 1-19,-3 0 1,1-1 162,-1 1-46,0 0-48,1-1 0,-5 4 6,-2 0-23,-2 4 0,-1-1-2,0 6 1,-4-1 17,-3 4 0,2 0 13,-1 4 0,0-2 1,-3-2 0,2 1 51,1-4 0,3 4 150,-3-4 1,3 1-72,-3-1-99,3-2 0,-1 2-103,4-6 1,0-2 106,0-4 1,1-2-227,2-1 1,0-3 43,3-3 1,-1-1-101,1 0 1,2 1 113,-1-1 0,-2-2-38,1-1 1,-4 3 17,1 4 0,1 0 38,-1 0 1,1 1 40,-4 5-73,0 4 37,0 1 1,0 5-45,0 2 0,0 2-10,0 4 0,0 4 79,0-1 1,0 0 6,0-2 0,-4-1 292,1 0-252,0 1 0,2-1 159,-2 0-155,2-4-315,-3 4-111,4-4-20,0 0 0,0 0 406,0-2 0,0-2 0,0 4 0</inkml:trace>
  <inkml:trace contextRef="#ctx0" brushRef="#br0" timeOffset="6">9208 12737 8375,'13'0'-395,"-1"0"1,6 0 121,0 0 0,10 1 638,10 2 1,7-1-240,-19 2 0,1-1 0,2-2 0,1 0-282,1 0 0,0 1 0,2-1 0,0-1 341,3 0 0,0 0 0,1 0 0,0-1 9,3-1 0,1 1 1,-2-1-1,0 0-110,-1-1 1,-1-1 0,0 1 0,-1-1 14,0 3 0,0-1 0,0-1 0,0 0 32,-1 1 1,-2 1 0,-2-1 0,-2 1 104,24 1 0,-5 0-239,-5 0 0,0 0 136,-9 0 0,-4 0-780,-12 0 0,-4 1 126,-5 2 1,-1-1-89,-4 4 0,-1-3 721,-3 3 0,-1 1-112,-3 2 0,-1 4 0,-4 2 0</inkml:trace>
  <inkml:trace contextRef="#ctx0" brushRef="#br1" timeOffset="7">13976 12588 10365,'-6'-12'-325,"3"-1"0,3 1 530,3 3 0,8 0 75,7 3 1,10-1-25,10 4 0,5 0 10,10 3 1,-23 0-1,2 0-513,4 0 0,2 0 1,3-2-1,0 0 448,5-1 1,1-1 0,0 2 0,1-1-388,-13 1 1,0 0 0,1 0 0,1 1 0,0 1 0,1-1 288,0 0 0,0 0 0,0 0 0,4 0 1,-1 1-1,2 0-40,1 0 1,0 0 0,1 0 0,-1 0-1,1 0 1,0 0-97,2 0 1,1 0 0,-1 0 0,1 0 0,-1 0 0,1 0-381,1 0 0,1 0 1,0 0-1,1 0 1,0 0-1,0 1 388,1 0 0,0 0 0,-1 0 0,-1-1 0,-1 1 0,0-1 39,-1 1 1,0 0 0,-1 0 0,0 0 0,-1-1-1,0 0-34,-3 0 1,1 0-1,-1 0 1,0 0-1,-1 0 1,0-1-86,-2 0 1,-1 0 0,0 0 0,-3 0 0,0-1 0,-1 0-177,14-3 0,-2 1 0,-4-1 0,-1 1 239,-4 1 1,-2 0 0,-4-1-1,-1 0 71,-2 1 1,-2 0-1,14-5-899,-7 2 674,-8 2 196,-16 4 0,2-4 0,-6-1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6T12:55:28.908"/>
    </inkml:context>
    <inkml:brush xml:id="br0">
      <inkml:brushProperty name="width" value="0.09086" units="cm"/>
      <inkml:brushProperty name="height" value="0.09086" units="cm"/>
      <inkml:brushProperty name="color" value="#FF0000"/>
    </inkml:brush>
    <inkml:brush xml:id="br1">
      <inkml:brushProperty name="width" value="0.12114" units="cm"/>
      <inkml:brushProperty name="height" value="0.12114" units="cm"/>
      <inkml:brushProperty name="color" value="#FF0000"/>
    </inkml:brush>
  </inkml:definitions>
  <inkml:trace contextRef="#ctx0" brushRef="#br0">5102 14208 8554,'0'-9'-367,"0"0"485,0-1 1,1 4 30,2 0 0,7 4-15,5-1 1,4 2 63,3 1 1,2 0-1,8 0 1,2 0-13,6 0 1,2 3-231,5 0 1,4 1 101,-25-2 0,0-1 0,2 0 0,-1-1-180,1 2 0,0-1 0,2 1 0,0 1 177,1-2 0,0 1 0,3-1 1,2 1-47,1-2 1,0 0 0,1-1-1,0 1-328,2-2 1,0 1 0,2 0 0,0 0 363,1-3 1,1 1-1,3 2 1,1-1-22,0-1 0,0 0 0,1 0 1,0 0 24,0-2 0,1 0 0,-2 3 0,0-1-367,2 2 1,-1-1-1,1 0 1,1 0 382,2 1 0,-1-1 0,-2-1 0,0 0-2,-1 1 0,1 1 1,-2-1-1,-1 1-8,0 0 1,-1 2 0,2-1 0,-1 0-2,0 0 0,-1 0 0,0 0 1,0 0-33,-4-1 0,-1 2 0,-1 0 0,0 1-136,-1-1 0,0 1 1,-1 1-1,0 1 156,-2-1 1,0 0 0,1 1-1,0 0-10,-4 1 0,-1 0 0,4-2 0,0 0 39,-1 0 0,1 0 1,1 0-1,-1 0-35,2 2 1,-1 0 0,-1-2 0,-1 0-11,1 0 0,0 0 0,-1-1 0,0-1 34,1 2 1,-1 0-1,2-1 1,-1-1 0,-2 0 1,0 1 0,0-2 0,0 1-2,-1-1 0,0 0 1,-1 0-1,0 0 3,-1 0 0,0 0 0,0-2 0,0 1-117,-3-1 1,0 0 0,-1 0-1,-1 0 25,21-1 1,-5 2-167,-1-2 1,-4 2-374,-3 1 0,-7 0 570,-8 0 0,-6 4-2,-7 2 0,-5 4 0,-4 2 0,0 3 0</inkml:trace>
  <inkml:trace contextRef="#ctx0" brushRef="#br1" timeOffset="1">5074 16787 14635,'-6'1'544,"0"3"-1462,0-3 630,-4 3 1,4-1 334,0 0 194,4 0-155,-2-3 0,3 0-432,-2 0 394,2 0-66,-3 0 0,-1 0 1,0 0-1</inkml:trace>
  <inkml:trace contextRef="#ctx0" brushRef="#br1" timeOffset="2">5000 16825 14635,'-9'0'-242,"2"0"107,1 0 1,4-1-627,-1-2 0,2 0 635,1-3 0,0 3 214,0-3 1,0 3 86,0-3 0,0 3-56,0-4 0,4 2 228,2-1 0,3-2 57,0 1 1,1 2-106,3-1 1,0 3 224,3-3 1,4 3-136,-1-4 1,3 5-133,-1-1 0,3-1-12,4 1 0,1 0-16,2 3 0,2-3-329,4 0 0,4-3-229,-1 2 0,4 1 256,-4 3 1,4 0 35,0 0 1,0 0 12,0 0 1,0 4 20,-3 3 0,4 1-30,2 1 0,0 1-46,-20-6 0,-1 1 0,23 1 81,0 0 1,0-4-11,1 1 0,-3-1 54,3-2 0,-4 0 26,-2 0 0,0 0-18,-3 0 0,0 0 50,-1 0 0,0 0 191,3 0 1,0 0-144,0 0 1,2 0-62,-5 0 1,3 0 33,-2 0 0,2 3-248,-2 0 1,-1 4 134,-3-1 1,2-1 18,-1 2 1,4-1-107,-5 3 1,-1-4-122,-5-2 1,1 1 149,-1 0 0,4-1 50,-1-3 0,-1-1 147,1-2 1,-3 0-34,3-3 1,0 1 64,0-1 0,-5-1-20,-5 4 1,-2-4 19,3 4 0,-4-3-95,0 3 1,-1 0-89,-1 3 1,-5 0-747,-1 0 433,1 0 1,-5 4-769,1 2 0,-5 0-688,-5 4 1682,0 1 1,-4 12 0,-1 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6T12:55:28.911"/>
    </inkml:context>
    <inkml:brush xml:id="br0">
      <inkml:brushProperty name="width" value="0.12114" units="cm"/>
      <inkml:brushProperty name="height" value="0.12114" units="cm"/>
      <inkml:brushProperty name="color" value="#FF0000"/>
    </inkml:brush>
    <inkml:brush xml:id="br1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15903 12681 12412,'-15'-18'-907,"2"2"0,5 2 91,2 0 768,1 2 1,5-1 707,0 1 0,0 0-54,0 2 0,1 1 96,3 0 1,1-1-163,4 1 1,4 3-112,3 0 0,6 1 13,3-2 0,3 0 122,7 4 1,0-3-343,8 3 1,2 1-311,4 5 0,-22 0 1,0 2 28,4 1 0,0 0 1,1 1-1,-1 0-314,5-1 1,0 0 0,-1-1 0,1 1 247,1 0 0,1 0 0,1-2 0,1-1 78,2 1 0,0-2 0,-2 0 0,0-1 15,0 0 0,0 1 1,-1-2-1,-1 1 112,-1-1 0,0 0 0,-1 0 1,-1 0-46,-1 0 0,0 0 0,-4 0 1,-2 0-98,25 0 0,-9 1 254,-3 2 1,-7 1-463,-3 2 0,-7 1 5,-6-4 0,-3 2 311,-6-2-418,-4-2 555,-1 7 0,-5-4-908,-2 2 0,-2 3 474,-4-3 1,-2 3-1945,-1 4 2200,2-3 1,-8 8 0,4-4 0</inkml:trace>
  <inkml:trace contextRef="#ctx0" brushRef="#br1" timeOffset="1">10726 7374 8327,'0'-6'536,"0"0"-246,0 0 0,8-4-31,5 1 1,4 0-120,5-1 1,5 4 53,4 0 0,4 1-129,-1-1 0,4-2 33,2 5 1,-1 0-93,5 3 1,-5 0-101,1 0 0,0 3 72,0 0 1,2 5-61,5-2 1,0 1-210,-1-1 1,2 1 142,1-3 0,3-1 82,-24-3 1,0 0 0,25 0 6,-1 0 0,-2 0 159,3 0 0,-1 0 156,0 0 1,-4 0 161,-5 0 0,-2 0-125,2 0 0,-3 0-111,0 0 0,-6 0 39,-3 0 0,-2 1 14,-1 2 0,-4-1-6,-3 4 1,-2-1 41,-3 1 1,-3 3-137,-4-3 1,1 1-467,-1-1 1,-3 3 418,0-3 1,-4-1-198,2 1 0,-3-3 65,-1 4 39,0-5 1,-5 5 29,-1-4 0,-6 0-84,-4-3 0,-5 0-3,-4 0 0,-7 0-14,-6 0 0,1 0-10,-3 0 0,1 0-185,-2 0 1,1 0 235,-7 0 0,6 0-6,-6 0 1,-1 0-233,-5 0 0,25 0 0,-1 1 222,-2 0 0,0 1 0,0 0 1,0 1-228,-3 2 1,0 0-1,-1 0 1,1 0 253,2 1 0,-1 0 0,-1 0 0,1-1 25,2 1 1,0 0-1,3-2 1,1-1-223,-23 4 1,4-2-106,6 1 0,-2 2 523,2-1 1,1-2 14,-1 1 1,2-3-219,1 3 1,-1 0 139,1 4 1,4-4-117,2 0 1,2 0 1,1 4 1,3-4 298,0 0 1,2 0-295,-2 4 1,3-2 543,7-2 1,-2 1-540,5-4 0,2 1 690,4-4-635,4 0 70,-2 0 0,5 0-180,2 0 1,6 0-2,7 0 1,6 0 28,2 0 0,4 0-12,3 0 1,6-2-84,3-1 0,8 2-204,-2-2 1,3 2 133,-3 1 1,5 0 114,2 0 0,-25 0 0,2 0 36,-1 0 0,1 0 0,1 1 0,2-1-240,-1 2 0,1-1 0,1 0 1,1-1 254,2 2 0,1-1 0,0 2 0,0-1 18,0-1 0,-1 1 0,0-1 0,-1 1 8,-1-2 0,-2 0 0,1 0 0,-1 0 6,1 0 0,0 0 1,0 0-1,0-1-195,-1-1 0,-1 1 0,0 0 0,-1 0 171,-5-2 0,0-1 0,24 1-257,-7-3 0,-3 4-750,-9-1 619,-4 2 376,-13 5 0,-5 0 0,-5 2 0</inkml:trace>
  <inkml:trace contextRef="#ctx0" brushRef="#br1" timeOffset="2">19516 10754 8198,'-11'4'0,"0"1"351,-2 1-166,1 2 0,3-4 263,-1 2 1,-2 2 3,0-1 1,-5 1-67,1 1 1,-1 1-125,-2-1 0,-3 0-52,-3 0 0,-6-2 17,-4-1 1,-1-4 15,-1 1 0,-3-2-202,-1-1 0,1-8-100,3-5 1,4-5-243,2-7 0,5-2 180,1-10 1,5-3-467,2-6 1,10 19-1,1 0 122,2 0 1,1-2-1,1-2 1,2-1 176,0-1 1,2 1 0,4 2 0,3 0-49,3 0 1,3 1 0,2 2-1,3 1 207,2 2 1,2 2-1,0 0 1,1 1-31,2 1 1,1 0-1,-2 3 1,0 1 34,2 1 1,1 2 0,1 1 0,0 1 651,2 3 0,0 1 0,0 1 0,1 1-271,0 1 0,1 2 0,-6 3 1,1 0-77,0 0 0,-1 1 0,22 14-220,-5 5 0,-6 9 105,-4 5 1,-12 2 62,-4 3 0,-9 4-23,-6 5 0,-7 0 95,0-22 0,-2-1 1,-16 19-216,8-21 0,-3-1 1,0-2-1,-2-1 190,-1 2 0,0 0 0,-2-2 1,-1-1-25,-3 1 1,0 0 0,1-2 0,0-2-153,-3 0 0,0-1 0,2 0 0,-1-2 81,1 0 1,0-1 0,-1 0 0,1-2-555,-21 5 1,7-5-89,9-7 0,10-4 561,6-5 0,4 0 0,5-3 0,2 4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6T12:55:28.914"/>
    </inkml:context>
    <inkml:brush xml:id="br0">
      <inkml:brushProperty name="width" value="0.09086" units="cm"/>
      <inkml:brushProperty name="height" value="0.09086" units="cm"/>
      <inkml:brushProperty name="color" value="#FF0000"/>
    </inkml:brush>
    <inkml:brush xml:id="br1">
      <inkml:brushProperty name="width" value="0.12114" units="cm"/>
      <inkml:brushProperty name="height" value="0.12114" units="cm"/>
      <inkml:brushProperty name="color" value="#FF0000"/>
    </inkml:brush>
  </inkml:definitions>
  <inkml:trace contextRef="#ctx0" brushRef="#br0">4516 2030 8213,'-18'0'-131,"3"-1"1,2-1-110,3-1 741,1-5 0,3 3 98,3-4-207,2 4 0,2-3-248,2 5 0,4-3 71,5 3 1,4-3-97,5 3 1,3-4 109,4 4 1,7 0-132,2 3 0,7 0 35,-1 0 1,5 1-355,-22 1 1,1-1 0,-1 0 0,0 0 261,4 2 0,-1 1 0,1-2 0,0 1-68,0 0 0,-1 0 1,3 0-1,1-1 159,-1 0 0,1-1 0,-2 0 0,0-1-80,1 2 1,1-1 0,-3 0 0,0 0 111,1-1 1,0 0 0,-2 0-1,0 0-26,1 0 0,-1 0 0,20 0-85,-6 0 1,-5 1 180,-4 2 1,0-1 153,-3 4 0,-7-1-307,1 1 1,-5 2-198,-5-5 0,2 4-587,-5-1 1,0-1 898,-6 1-870,2-3 1,-6 4 756,4-4 1,1 4-1,2-2 1</inkml:trace>
  <inkml:trace contextRef="#ctx0" brushRef="#br0" timeOffset="1">12067 3948 8326,'-9'-4'0,"3"2"0,3-5 0,2 5 0,6-2 0,5 4 0,3 3 0,6 0 0,4 5 0,1-2 0,5 2 0,5 1 0,2 1 0,7-1 0,5-1-191,-22-4 1,0-1-1,4 0 1,0 1 364,3-2 0,0-1 0,-1 1 0,1-1 85,1-1 0,0 0 1,-1 0-1,0 0 80,0 0 1,-1 0 0,3 0-1,0 0-95,1 0 1,-1 0 0,0 0 0,-2 1-59,0 0 1,0 1-1,-3-1 1,1 0-65,-3 2 0,0 0 0,23 4-130,-1 2 0,-8-3 231,-4 0 0,-3-1 40,-7 2 0,-1 0-246,-6-4 1,-5 3 417,-1-3 1,-6 1-889,-3 0 337,-4-3-1695,2 3 1808,-4-4 3,0 0 0,-4 4 0,-1 1 0</inkml:trace>
  <inkml:trace contextRef="#ctx0" brushRef="#br0" timeOffset="2">8603 1043 8177,'-15'0'-212,"-1"0"0,5 1 279,-2 2 0,3-1 337,1 4 1,-1 0-217,1 4 1,0-1-55,-1 0 0,1 2-252,0 1 1,3-2 39,-1 3-242,5-3 1,-2 0 132,4-1 1,4-4 58,3-2 0,1 1 98,1-1 1,5 2-85,1-2 1,3-1 111,0 4 0,1-4-11,0 1 1,-1 1-62,1-1 1,-1 5 29,1-2 0,-4-1 162,-3 1 0,-3 0-47,-2 4 1,0 2-70,-4 0 1,-4 5-65,-5-1 0,-4 1-135,-2 2 1,-3-1 13,-3 1 1,0-3 182,3-1 0,-3-4 0,4 3 0</inkml:trace>
  <inkml:trace contextRef="#ctx0" brushRef="#br0" timeOffset="3">8836 1061 8342,'9'0'-1035,"1"0"1,-2 5 2051,-2 1 1,-2 6-434,-4 4 0,0 1-548,0 2 0,0 3-40,0-1 1,-3 4-252,0-3 1,0 0-269,3-4 0,1 1 174,2 0 349,-2-5 0,12 4 0,-3-4 0</inkml:trace>
  <inkml:trace contextRef="#ctx0" brushRef="#br0" timeOffset="4">8901 847 8403,'-5'-9'0,"-3"4"519,7-3-333,1 6 0,5-1-1192,4 6 1,0 0 33,1 3 972,-1 0 0,0 3 0,1 1 0</inkml:trace>
  <inkml:trace contextRef="#ctx0" brushRef="#br0" timeOffset="5">9032 1099 8276,'0'6'218,"0"0"114,0 0 0,0 4-93,0-1 0,0 0 15,0 1 0,0 2-492,0 0 1,-2 4 157,-1-4 0,2 1-119,-2-4 1,2 0-38,1 1 52,0-1 243,0-4-44,0-1-46,0-16 1,1 0 23,2-9 1,3-3 145,3-1 1,1 1-72,3 0 0,-3 3 180,2-1 1,2 3-20,-2 4 1,4-2-114,-4 5 1,1 4-232,-4 5 0,0 3 143,0 3 0,0 3-202,-3 6 1,-2 4 69,-4 6 0,0-2-717,0 5 1,0-4 340,0 1 1,0-3 479,0 0 0,-4-5 0,-1 0 0</inkml:trace>
  <inkml:trace contextRef="#ctx0" brushRef="#br0" timeOffset="6">9432 1061 8158,'-4'-14'-4,"-2"-4"252,-7 3 0,6 2 235,-2 4-126,1 0 0,-1 8-130,0-2 0,3 3-15,-1 3 1,2 5-20,-1 4 1,-1 5 63,4-1 0,-1 1-368,4 2 0,0-1 155,0 1 1,2-3-626,1-1 1,1-4 267,2 2 1,3-6-188,1-1 0,-1-4 210,3 1 0,-1-2 154,-2-1 1,0-4 100,1-2 0,-1-3-144,0-4 1,-1 3 394,-1-2 0,1 1-121,-2 2 0,-2 0 522,-1-1-417,3 1 0,-4 4 168,4 2-320,-4 2 0,2 9-18,-4 4 0,0 6-151,0 4 1,0 3 118,0 6 0,0 2 35,0 4 0,0 0-181,0 0 0,0 6-602,0 3 1,-3-2 320,0 2 1,-3-6 372,3-3 1,-4-2-19,4-7 1,-3-6 295,3-10-147,-4-6 270,2-1 0,-4-6-159,3-3 0,-1-5-68,4-6 1,-5-3-218,2-1 0,1-3-2,-1-3 0,0-6-459,-4-3 0,2-7 11,2-2 172,-2-3 0,7-4 0,-4-2 1</inkml:trace>
  <inkml:trace contextRef="#ctx0" brushRef="#br0" timeOffset="7">9599 745 8150,'10'-19'100,"-1"1"0,0 3 260,1 3 1,-1 2 139,0 4 1,0 3-122,-3 6 0,-2 7-221,-4 5 0,-1 8 114,-2 5 0,1 1-152,-4 5 0,0-1-44,0 1 1,1 1-117,2-4 1,2 7 72,-2-4 1,6-1-233,3-8 0,2 0-441,2-3 0,2-4 310,0-6 0,5-6 97,-1-2 1,-2-6 30,2-4 1,-1-1 291,4-8 1,-4-1 43,1-3 1,-4-3 167,4-3 0,-5 2-155,1 1 0,-2 2 113,-4-2 1,1 2 50,-4-2 0,0 4 87,-3 2 0,-1 3-27,-2 4 1,-5-1-106,-4 1 1,-5 4-124,2 2 1,-3 3 87,-1 3 0,4 5-9,-1 4 0,5 6-96,-2 1 1,4 0-114,3 6 0,2-3-345,4 3 1,0-1 188,0 0 0,5 2-697,4-4 1,5 0 416,4-4 1,4-3-656,0-3 1,4-2-52,-1-4 1129,-3-2 0,9-4 0,-2 0 0</inkml:trace>
  <inkml:trace contextRef="#ctx0" brushRef="#br0" timeOffset="8">10680 950 8031,'-6'-10'0,"1"1"115,2 0 0,1 3 201,-4-1 0,3 2-173,-3-1 0,2 2 86,-2 4 1,3 4-184,-3 2 0,0 7 107,-4 2 0,5 3-168,2 0 0,-1 4-14,1 0 0,0 3-191,3-4 0,4 1 15,2-3 0,2-4-213,2 1 1,2-5 149,1 2 0,3-7 123,0-3 0,-2-5 407,2-1 0,-5-9-131,1 0 1,-1-3 115,-2-3 1,-4 1 170,-2-5 0,-2 3 206,-1 0 0,0 5-426,0 1 0,-4 0-209,-2 0 1,1 2-293,-1 5 0,-1 1-1381,-2 2 1684,4 2 0,-3-8 0,2 4 0</inkml:trace>
  <inkml:trace contextRef="#ctx0" brushRef="#br0" timeOffset="9">10931 745 8291,'-9'-4'-1,"0"2"205,3-5 386,-2 5-269,7-2-50,-3 4 0,4 1 25,0 2 1,0 4-42,0 5 0,0-1-142,0 5 0,3-1-22,0 4 0,3 1-171,-3 1 1,4 0 53,0 4 1,-2 3-220,1 3 1,0 3-230,4-3 0,-4 0 229,0-3 1,-1-1-25,1-2 0,2-7 93,-5-5 0,0-3 308,-3-1 68,0-3 1,0-3 270,0-6 1,-1-4-236,-2-5 1,-1 1 29,-3-5 1,0 1-265,4-4 0,-3 0 96,3 1 1,-1-4-67,0 0 1,3 1 53,-2 2 1,2 0-185,1 1 1,0-3-25,0 2 0,1 0 91,2 6 1,3 4-87,3 3 1,3 4-184,1-1 0,3 2-18,0 1 0,-2 7 171,2 2 1,-5 6 114,2-3 1,-4 6-85,-3 0 1,1 1 235,-4 3 0,1-3-46,-4 0 1,-2-2 76,-1-1 1,-2 1-80,-4-5 1,-1 3 13,-3-2 1,3-1-323,-3-2 1,0-4 92,1 0 0,-1-4-170,4 1 0,3-2 68,-1-1 0,5-4 245,-1-2 0,2-2 0,1-2 0</inkml:trace>
  <inkml:trace contextRef="#ctx0" brushRef="#br0" timeOffset="10">11220 940 7911,'5'0'795,"-1"0"0,-4 6-868,0 3 1,3 1 5,0 6 1,1-1 115,-1 4 1,-1 3-245,5-1 0,-4 5 95,3-1 1,-3 2-104,3 1 1,-3 0 0,4 0 1,-5-1-4,1-3 0,-2 3 83,-1-2 0,1-1 4,2 1 1,-2-3 39,2 2 0,-5-2-11,-1 3 0,-1-5 145,1-2 0,1-3-108,-5-6 307,1-4 1,-3-1-18,0-4 0,-1 0-150,1 0 0,0-1-33,-1-2 1,0-2 6,-2-4 1,1-1-129,-1 1 1,1-1 120,2-3 1,0 2-56,-1-5 0,1 1 0,0-4 0</inkml:trace>
  <inkml:trace contextRef="#ctx0" brushRef="#br0" timeOffset="11">11313 698 8181,'-9'-9'784,"3"0"0,2 2-285,4 1-253,0 4-101,0-2-402,0 4 1,3 4-530,0 2 1,1 3 374,0 0 411,-3 0 0,7 5 0,-3 0 0</inkml:trace>
  <inkml:trace contextRef="#ctx0" brushRef="#br0" timeOffset="12">11508 1127 8062,'-1'9'1324,"-2"0"-853,-2 1 1,0-4 81,2 0-590,2-4 37,1 2 0,0-4 0</inkml:trace>
  <inkml:trace contextRef="#ctx0" brushRef="#br0" timeOffset="13">4907 596 8354,'0'-6'-1147,"0"-1"1,0 4 2144,0-3-470,0 4 0,0-3-314,0 2 2,0 2 134,-4-3-105,3 4-74,-3 0 1,5 4-15,2 2 0,2 6-150,4 4 0,0 3 90,1 2 1,0 4-138,3 6 0,1-2 48,5 2 0,-4 1-166,1-1 1,-1-1 92,4-5 1,-2-2 22,-1-5 1,0-6 309,-3-3 1,-1-6-113,-2 0 1,-1-7 141,0-5 0,-1-5-110,-1-4 0,0-2-144,-4-2 0,3 2-30,-3-5 1,4-1-144,-4-5 0,3 2 15,-3-2 1,0 2-335,-3 1 0,1 4-253,2 3 1,-2 2-178,2 3-295,-2 7 1173,-1 5 0,-4 4 0,-1 0 0</inkml:trace>
  <inkml:trace contextRef="#ctx0" brushRef="#br0" timeOffset="14">5549 661 8311,'0'-9'-543,"0"-1"568,0 1 0,0 0-25,0 0 0,-1 2 163,-2 1 1,-2 4-51,-4-1 2,-1 2 1,-2 2 30,0 2 1,-1 3-50,4 7 0,1-2 1,1 5 1,-1-4-158,2 3 1,2 0 47,1 0 0,2-1-126,1-5 1,0 1 132,0-1 1,1 0-214,2 0 0,3-3 34,6-3 1,0-2 117,3-1 1,0-1 89,0-2 0,2-3 152,-5-3 1,2 0-73,-2 0 1,-2-1-93,3 1 1,-4 0 63,-3-1 1,3 1-11,-3 0 1,-1 4-12,1 1 31,-4 3 0,5 2-3,-3 3 1,-1 1-83,-3 4 0,0 3-1,0 1 0,3 3-270,0 0 0,0 1 102,-3 2 0,4-3 162,2-1 0,0-3-112,0 0 1,0-3-1002,3-3 1118,1 3 0,3-8 0,1 3 0</inkml:trace>
  <inkml:trace contextRef="#ctx0" brushRef="#br0" timeOffset="15">5819 391 8311,'-9'-3'12,"0"0"1,2-3 191,1 3-349,4-1 314,-2 4 0,4 6 89,0 3 0,1 7-224,2 6 0,1 7 90,3-1 1,4 6-117,-2 0 0,4 6-92,-1 0 0,-1 0-376,5-2 0,-1-2 168,4-2 1,-3 1-171,-1-4 0,-2-5 109,2-7 1,-4-6 352,2-7 0,-3-6 0,-1-5 0</inkml:trace>
  <inkml:trace contextRef="#ctx0" brushRef="#br0" timeOffset="16">6024 633 8311,'0'-6'0,"0"0"-632,0 0 1,0-1 262,0 1 1205,0 4-456,0-2 1,-3 6-149,0 4 0,0 1-205,3 9 1,0 0 30,0 6 0,0-1-174,0 4 1,4-5 100,2 2 1,2-2-242,2-2 1,0-3 52,3-3 0,-3-2 108,2-4 0,2-2 169,-2-4 1,4-5-140,-4-5 0,0-2 112,-2-3 1,-1-6-94,0 2 1,-2 1 209,-1-1 0,-4 7-19,1-4 0,-2 5 260,-1 1-116,4 1-184,-3 4 1,3 3 22,-4 8 0,0 1 6,0 9 0,0-1-148,0 4 0,0 0 115,0-1 1,0 0-269,0-3 1,1 2-43,2-5 1,3 1-74,3-4 0,-1 0 79,-2 1 1,6-5-159,-3-2 1,3-2-293,-3-1 653,0-4 0,0-6 0,1-4 0</inkml:trace>
  <inkml:trace contextRef="#ctx0" brushRef="#br0" timeOffset="17">6350 726 8311,'6'5'-63,"0"-1"31,-4 1-137,7-4 185,-4 3 0,4-4-155,1 0 1,-1 0 180,0 0 1,-3 0 24,1 0 1,-1-3 110,3 0 1,-1-5-73,-1 2 1,1-2 136,-2-1 1,-1-1-181,1 1 0,-3-1 181,0-3 0,-2 3-80,-1-3 0,0 0 24,0 1 1,-4-1-98,-3 4 0,-2 1-28,-3 1 1,-2 3-140,-1 4 0,-3 0 53,3 0 1,-2 1-8,1 2 1,3 4 92,4 5 0,-1-1-2,1 5 1,4-1-2,2 4 0,2 0 7,1-1 0,1 1-122,2 0 1,6-1 113,7 1 1,1-5-262,2-1 0,1-4 84,1-3 0,-1-2-378,2-4 1,0 0-1,0 0 0,-1 0-145,-6 0 1,2-1 107,-5-2 533,1 2 0,-4-3 0,0 4 0</inkml:trace>
  <inkml:trace contextRef="#ctx0" brushRef="#br0" timeOffset="18">6732 903 8286,'-1'5'864,"-2"-2"1,1-2-242,-5-1 1,4 0-857,-3 0 1,4 1 171,-1 3 61,-2-3 0,4 7 0,-3-3 0</inkml:trace>
  <inkml:trace contextRef="#ctx0" brushRef="#br0" timeOffset="19">6303 1127 8164,'0'-6'444,"0"3"-417,0 6 1,0 4 136,0 5 0,0 4-77,0 5 0,0 3 97,0 4 0,5 4-240,1 2 0,2 6-34,1 0 0,1-4-49,-1-5 0,0-2 98,1-1 1,-2-8-193,-2-5 477,-2-3-229,0-7 1,-4-1 136,0-4 1,-4 0-78,-5 0 0,0 0 141,-1 0 0,-3 0-29,-3 0 0,2-1 103,-2-2 0,1 2-210,-4-2 1,1-2-1,-1 2 0,3 0-393,1 3 0,0-3 178,0 0 1,-2-1-281,5 1 1,0 2 87,2-2 327,1-2 0,-5-1 0,0-3 0</inkml:trace>
  <inkml:trace contextRef="#ctx0" brushRef="#br0" timeOffset="20">6182 1387 8195,'-9'0'-83,"0"0"0,-1 0-113,1 0 1,1 1 273,2 2 1,-3 3 227,3 3 0,-2 1-147,-1 3 1,-4 0-47,1 3 0,-1 1-165,4-1 0,1-2 105,2 2 1,-3-5-108,3 2 0,2-6 209,1-1 307,2-4-364,1 6-49,0-7 0,1 4 120,2-5 1,3 1-80,7 2 0,-3-1-39,2 4 1,3 0 68,0 3 1,2 1-211,-2-1 0,2 0 52,-5 1 1,2-1-54,-2 0 0,-1 0 62,1-3 0,-2 1-6,0-4 0,-4 1-111,0-1 105,-4-2-296,2 4 0,-4-10-100,0-1 437,-4 2 0,-1-8 0,-4 1 0</inkml:trace>
  <inkml:trace contextRef="#ctx0" brushRef="#br0" timeOffset="21">6136 1406 8195,'-4'-9'930,"-1"-1"-32,-5 1-336,5 4-387,1 1 0,4 11 15,0 2 0,0 7-124,0-1 1,-3 3 114,0 0 1,0 2-1544,3 2 1362,0-2 0,-5 11 0,0-2 0</inkml:trace>
  <inkml:trace contextRef="#ctx0" brushRef="#br0" timeOffset="22">7933 4199 8535,'0'-9'-568,"0"0"-26,0-1 0,0 4 23,0 0 462,0 0-21,0-4 0,0 1 138,0 0 0,3 2-48,0 1 1,0 3 40,-3-3 1,0 3-4,0-3 162,0 4-77,0-7 0,0 7 209,0-4-149,0 4 58,-4-2 1,2 3 123,-4-2 363,4 2-444,-7-3 0,7 4-23,-4 0 0,4 1-57,-1 2 1,2 2 9,1 4 1,0 5-44,0 1 0,0 4 31,0 2 0,3 6-85,0 4 1,3 5 63,-3-2 1,5 3-223,-2 3 0,2-1 58,1 1 1,1-2-94,-1-1 1,-3-8 117,1-4 0,-1-5-40,3-5 214,0-1-150,1-9 1,-5-2 148,-2-6 0,-2-3-82,-1-7 0,0-1 78,0-5 0,-1 0-180,-2-3 1,-2-2-156,-5-4 1,1 0-135,0 0 1,-1-3 128,1 0 1,0-6 255,-1 3 0,1 0-135,0 6 1,4 2 447,2 4-378,-3 1 0,6 15 265,0 3 1,5 10 85,4 9 0,3 9 50,1 3 0,2 6-269,-2 0 1,-1 2 47,-3 1 1,1 3-290,-1-3 0,-1 1 70,-2-7 0,-1-4-36,-5-5 1,0-3 61,0-4-391,0-6-494,0-4 129,-5-5 1,4-5 746,-2-1 0,-2-2 0,0-1 0</inkml:trace>
  <inkml:trace contextRef="#ctx0" brushRef="#br0" timeOffset="23">8333 4357 8543,'-9'-4'270,"0"-1"-165,-1-4 0,10 4 21,6 2 0,7 2-78,6 1 0,2 4-177,1 2 1,4-1 194,-1 1 1,2 0 8,0 4 1,6-4-238,1 0 0,3-4 126,3 1 0,4 2-3,5-2 1,3 0 80,-24-3 0,0 0 0,0-2 0,0 1-128,0-1 0,0 1 1,1-1-1,1 0 151,-1 2 1,1 0 0,-1-1-1,0-1 5,-3 1 1,0-1-1,26-1 29,-2 3 0,1 0-49,-23 0 1,0 0 0,2 0 0,-1 0 22,1 0 1,-1 0 0,2 1 0,0 1-21,-1 0 0,-1-1 0,3 3 0,-1 0-79,0-1 1,0 0 0,3 1 0,-1 0 34,-1 1 0,1-1 0,1 0 0,-1-1 27,-2 0 1,0 0 0,3 0 0,0 0-240,2 2 0,0-1 1,3 1-1,2-1 227,-1-1 1,0 0-1,3 1 1,-1-1-293,-2-1 1,1-1 0,0 1 0,1-1 295,-1-1 1,1 0 0,4 0 0,-1 0 46,2 0 0,-1 0 1,1 0-1,0 0-42,-1 0 0,1 0 0,-1-1 0,0-1 55,3 1 0,1-1 0,-1-1 0,0 0-8,1 1 0,0 1 1,-2-2-1,1-1-208,-2 3 0,-1-1 0,1 1 0,-1-1 214,1 2 0,-1 0 1,0 0-1,0 0 4,-1 0 0,0 0 0,0 0 0,-1 0-41,0 0 0,-1 0 0,1 0 0,0 0 27,1 0 1,0 0 0,0 1 0,0-1-211,-3 2 0,0-1 0,1 1 0,0 1 170,-3-1 1,0 2-1,2 0 1,0 0-86,2-1 0,-1 0 0,-2 1 0,-1 1 18,0-1 1,1 1-1,-2-2 1,1 0-39,-1 0 1,0 0 0,2 0 0,1 0 55,0 2 1,-1 0-1,-1-2 1,0 0-12,0 0 0,1 0 0,-1-2 0,0 0-8,1 1 0,-1-1 0,0 1 1,1 0 20,1 0 1,0 0 0,-3-1-1,0 1 16,3-2 1,0 0-1,-2 0 1,1 0-15,-1 0 0,0 0 0,2 0 1,0 0 97,0 0 0,0 0 0,-2 0 0,0 0-18,0 0 1,0 0 0,-1 0 0,-1 0-12,-1 0 0,0 0 1,1 0-1,-1 1-23,0 0 1,0 1 0,-1-2 0,-1 1 5,-1 0 0,0 1 0,0-1 0,-1-1-57,1 0 1,1 0-1,-2 0 1,0 1 47,1 1 1,0-1 0,-3 0 0,0-1-71,-1 2 0,-1-1 1,0 0-1,-1-1 201,0 0 1,0 0 0,0 0-1,1 0-116,0 0 1,1 0-1,22 0-25,1 0 1,-3 0-1,0 0 1,-3 0-5,3 0 1,-7 1 5,-2 2 0,-3 0 682,-1 3 0,0-3-661,1 3 0,-5-4 148,-2 1 1,2-2-81,1-1 1,2 0 31,1 0 1,1 0-77,-1 0 0,3-3 14,1 0 1,4-4 369,2 1 1,-2-3-507,2 0 1,-1 3 234,-2 0 0,1 0-113,2 0 0,-8 2 105,-2 4 0,-2-3 347,-1 0 0,-2 0-581,-4 3 0,-3 0 404,-1 0 0,-3 0-348,1 0 0,-1 0 46,-2 0 1,2 0-258,-6 0 0,3 3-146,1 0 0,-2 0-5,-1-3 0,-2 1-558,-1 2 0,-3-2 301,2 2 0,-1-1-508,-2 2 0,0-3 365,1 2 0,-1-1-409,0 1 1173,0-2 0,9 3 0,2-4 0</inkml:trace>
  <inkml:trace contextRef="#ctx0" brushRef="#br1" timeOffset="24">17672 4060 9756,'0'-10'-361,"-1"4"706,-2 0 660,2 0-677,-3 0 1,5 7-18,2 9 0,-2 4-54,2 8 0,-2 7-104,-1 8 1,0 6-31,0 6 0,0 4-360,0-24 0,0 1 0,0-1 1,-1 0 304,-1 2 0,1 0 1,0-2-1,0 0-89,-2 1 0,0-1 0,1-2 0,0-1-75,-4 23 0,4-10 177,-1-8 1,2-8 310,1-7-161,0-7 50,0-5 1,1-5-23,2-2 0,-1-6 679,4-7 1,-2-2-847,2-4 1,-4 0-206,1-6 0,-2 2-190,-1-9 1,0 4 172,0-3 1,0 3-60,0-3 1,-3 4 35,0-1 0,-3 4 358,2 5-221,-3 1 0,5 14 29,-4 1 1,1 6-119,-1 6 1,-3 9-155,3 10 0,-3 6 255,-4 3 1,3 2 13,-2 1 0,1 2-333,2 1 1,-4 2-1,-2 5 1</inkml:trace>
  <inkml:trace contextRef="#ctx0" brushRef="#br0" timeOffset="25">12719 2095 8450,'-7'0'-682,"1"0"190,4 0 1092,-2 0 1,4 8-217,0 5 1,0 8 208,0 7 1,3 5-126,0 8 0,0 4-636,-3 5 1,2-24 0,-1 1 272,3 22 0,-1 1-89,-3-3 1,-1-5-496,-3-2 0,3-10 313,-2-5 0,2-5-1255,1-5 1032,0-1 1,1-9-337,2-2 0,0-3 725,3-3 0,0-6 0,3-6 0</inkml:trace>
  <inkml:trace contextRef="#ctx0" brushRef="#br0" timeOffset="26">12765 2337 8514,'-4'-19'27,"-2"1"1,2 3 207,1 3 1,2 2 636,1 0-547,0 5 0,1 1-142,2 4 0,2 0 112,4 0 1,2 0-18,1 0 0,2 0 2,5 0 0,4 0 0,2 0 1,2 0-572,0 0 1,4 1 183,1 2 1,3-2-21,-1 2 1,1 1 153,-1-1 1,1 4 171,-4-4 0,5 3-65,-2-3 0,-2 3 2,-1-3 0,1 2 30,-1-2 1,5-1 154,1 4 0,-3-4-292,4 1 0,-3 1 154,2-1 0,5 4-247,1-4 0,-2 4 136,0-1 0,-2-1-78,1 1 1,3-2-32,3 2 0,1-4-282,-1 1 0,2-2 362,2-1 1,2 0-18,-22 0 1,-1 0 0,0 0-1,-1 0 47,2 0 0,-1 0 1,0 0-1,-1 0-43,0 0 0,0 0 0,2-1 0,0-1 60,1 0 1,0 1-1,-1-1 1,0 0-48,0 0 0,-1 1 0,0 0 0,-1 0-3,0 0 1,0-1-1,0 2 1,1-1-6,0 1 0,1 0 0,-3 0 1,0 0 5,1 0 0,-1 0 0,23 0 14,0 0 0,-2 1-14,2 2 0,-3 2-34,-1 1 1,1 2 59,-4-2 1,2 3-299,-2 0 1,-2-1 272,-3-2 0,-1 3-57,0-3 0,4 1-23,-1-1 0,0 2-13,-3-5 1,-2 3-14,-1-3 0,0 3-87,3-3 0,-3 0 113,0-3 1,-1 0 10,2 0 0,3 0 120,-4 0 0,0 0-111,-6 0 1,3 1 144,0 3 1,0-3 30,-3 2 0,-3 1 7,0-1 0,-3 1 183,2-1 0,1 1-306,3 2 0,-1 2 96,-2-5 0,2 3-83,-2-3 1,5 3-89,1-3 1,-3 1-3,-4-4 1,1 0-47,3 0 0,-2 0 51,-4 0 0,-1 0-20,-5 0 0,1 0 21,-2 0 1,3 0 3,-3 0 1,-1 0-405,-2 0 0,-2 0 125,0 0 1,2 0-474,1 0 1,-1 0 267,-3 0 1,-3 1-263,1 2 0,-1-2-39,3 2 1,-3 1 809,1-1 0,-1 4 0,3-2 0</inkml:trace>
  <inkml:trace contextRef="#ctx0" brushRef="#br0" timeOffset="27">17057 2141 8492,'-13'-22'0,"6"6"45,-3 1-161,7 3 1,0 7 1082,6 2 1,-2 9-263,3 4 1,0 9-66,-1 3 0,1 5-301,-1 4 1,-2 6-83,2 7 1,-1 1-475,1 2 0,-2 4 318,1-23 1,-1 0 0,0 0 0,-1 0-43,1 2 1,-2-1 0,1 24 124,0-4 0,4-5-376,-1-4 0,0-7-204,-3-5 0,0-5-257,0-7 1,-1 0 652,-2-3 0,2 3 0,-4-1 0</inkml:trace>
  <inkml:trace contextRef="#ctx0" brushRef="#br1" timeOffset="28">20791 4097 17864,'-5'-4'-1639,"-2"2"1,3-4-1531,-2 2 2644,4 1 1,-6 3 1242,2 0 0,-2 1-136,-2 2 1,-3 2-15,-3 5 1,-2 0-177,-4 3 0,-5-3-187,-4 2 0,-5-1 153,-1-2 0,-7 0-336,18-4 1,-1 0 0,-22 1 127,21-3 0,0 0 1,1-2-1,-1 0-101,-1 1 0,-1-1 0,-1 0 0,0-1-244,-3 0 0,0 0 1,-1 0-1,-1 0 23,-1 0 1,0 0 0,-1 0 0,0 0-262,0 1 0,-1-2 0,1-1 0,-1-1 261,-1-1 0,-1-1 1,5-1-1,0-2 58,0 0 1,1-2 0,2-1 0,2-1 6,-1 0 0,1-1 1,0-1-1,0 0 3,-1-1 0,-1-1 0,4 0 0,1-1-18,1-1 1,2-1 0,3-1 0,2-2-142,1 1 0,1-1 0,-13-21 29,15 22 0,1-1 1,-11-18 104,1-4 0,8 5-65,-2-1 0,11 0 242,1 0 1,12-2 106,7-5 0,-1 22 0,2-1-160,4 0 0,3-1 0,2 1 0,3 0 224,2-2 0,1 0 0,1 1 0,0 0-189,4-2 0,0-1 0,0 1 0,2 0 147,3 0 0,1-1 1,0 1-1,0 0 38,3-2 1,0 0-1,-2 4 1,2 0-76,1 1 1,0 0 0,0 1 0,0 2 36,1 1 1,-1 1-1,0 0 1,0 1-128,2 2 0,0 2 0,-2 3 1,0 2-114,0 3 1,1 1-1,-3 2 1,0 3-63,-1-1 1,0 2-1,0 4 1,-1 3-2,3 1 1,0 1-1,-5 3 1,0 1-32,2 3 0,0 1 1,-2 1-1,-1 0-85,2 3 0,-1 1 1,-1 0-1,-1 2 79,1 3 1,0 1 0,-5-3-1,0 1-23,-1 3 1,-1 0-1,-4 1 1,-2 0 78,-2 2 1,-1 0-1,-4 3 1,-1 0 67,-1 0 1,-1 0 0,-3 0-1,-3-1 142,0-2 0,-2 0 1,-1-1-1,-1 0 16,-3-2 1,0 0 0,-3 0 0,-2-1 207,2 0 0,-3-1 1,-13 20 440,1-5 0,-8-6 67,-2-1 0,-4-4-35,-5 1 0,-6-3-378,-3-3 1,21-13 0,-1-1-291,-1 1 0,-2-2 0,0 0 0,-1 0-53,1 1 0,-1 0 0,1-2 0,-1 0-79,2-1 0,0 0 1,2-1-1,1-1-296,-25 3 0,5 0-668,4-3 1,9-2 963,10-4 0,5 0 0,4 0 0,5 0 0</inkml:trace>
  <inkml:trace contextRef="#ctx0" brushRef="#br0" timeOffset="29">16145 2197 8400,'-6'-1'-648,"0"-2"478,4 2 1,-4-3 622,3 4-243,2 4 1,-3 1 68,4 5 1,0 0-98,0 2 0,0 3-35,0 4 0,0 3-48,0 3 0,0 5 36,0 1 1,4 4-164,2-1 0,0 2 105,0-2 0,-1 1-213,1-4 0,1-3-5,-3-3 0,2-5 98,-3 2 0,0-9-227,-3-4 254,4-6 1,-3 0 28,2-6 1,-2-6-38,-1-7 0,0-6-144,0-2 0,0-4 92,0-3 1,-3-2-58,0-5 0,-4-2-45,1 0 1,0-4 113,0 4 0,1-3 124,-1 6 1,-1-1 211,3 7 0,1 5 638,3 7-664,-4 5 0,3 10 23,-2 4 0,2 5-120,1 7 0,0 3 92,0 3 1,0 6-46,0 4 1,1 1-24,2 5 0,-1-1-168,4 2 1,-2 1 84,2-2 0,-3 1-136,3-1 1,-3-2 89,3-4 1,-2-4 91,2-2-92,-4-3-43,2-8 0,-4-4-21,0-10 1,0-8-2,0-7 1,0-5-207,0-5 1,0-1 70,0-2 1,0-2-97,0-4 1,-4 0 112,-2-1 1,-3 0 65,0-2 1,3 2-28,0 1 1,4 5 480,-2 7 1,2 4-173,-1 5 1,2 8-18,-2 8 1,3 5 333,3 7 1,-1 8-178,4 8 0,-2 4-116,2 5 0,-3 5-152,3 1 1,-3 0-114,3 0 1,-4-1 74,2 2 0,0-6-61,-1-4 1,3-7-40,-3 1 0,1-10-310,-1-3 239,-2-8 0,4-7-45,-5-6 0,1-3-11,2-3 1,-2-6 84,2-4 1,-2-5-99,-1-1 1,0 0-65,0-3 1,-3 2 25,0 2 0,0-1 172,3 0 1,-4 7 312,1 2-344,0 11 0,3 1-89,0 10 1,0 7 562,0 9 0,1 4-121,2 5 1,-2 3-32,3 0 1,0 0-229,-1-3 0,8 0 0,0-1 0</inkml:trace>
  <inkml:trace contextRef="#ctx0" brushRef="#br0" timeOffset="30">14655 4125 8239,'-9'0'23,"0"0"950,-1 0-878,5 0 0,0 0 55,2 0 0,2 1 20,-2 2 0,2 2-78,1 4 0,0 5 115,0 1 1,0 4-181,0 3 1,3 1 102,0 5 1,4 4-194,-1 3 1,0 0 39,0-1 1,0-2-86,3-4 1,1-3-11,-1 0 0,-4-9 187,-2 0-159,2-9 0,-4-4 43,2-6 1,-1-3-6,-2-7 1,0-5 39,0-7 1,0-6-269,0-3 0,0 1 82,0-2 1,-2 0-110,-1-5 1,-2 1 299,-4-5 1,0 5-91,-1-2 0,4 10 424,0 3 0,3 11 31,-3 1 36,3 9 0,-4 9-130,4 11 1,0 5 241,3 10 0,1 4-138,2 2 0,-1 6-115,4 0 0,0 5-166,0-2 0,2-2 102,-2 0 1,3-4-289,0-3 1,0-3 193,1-6 0,-4-6-463,0-7 260,-4-6 1,2-3-113,-4-6 1,0-2 28,0-4 1,-3-5-301,0-1 1,-4-3 490,0 0 0,-1-5 0,-1-1 0</inkml:trace>
  <inkml:trace contextRef="#ctx0" brushRef="#br0" timeOffset="31">14814 4255 8210,'-6'0'1242,"2"0"-964,4 0 1,0-4-16,0-2 1,5-3-5,5 0 0,0-4-27,6-3 1,0-7 53,6-5 1,3-5-193,6-7 1,-15 19 0,1-1-201,1-3 1,1 0-1,0-1 1,-1 0 140,1-1 1,0-2-1,1-1 1,1-1 81,0-1 1,1-1 0,1 2 0,0 1-312,0-1 0,0 0 0,-1 2 0,0 0 257,0 1 1,-1 0 0,1 0-1,0 0-84,1 0 0,0 0 0,-2 3 0,0 0-171,-2 1 1,-1 1 0,0 2 0,0 1 231,13-14 1,0-1-184,-3 3 1,-4 5 170,-2 2 1,-3 4 321,0-1 0,-4 4-322,-3 2 1,-3 3 420,-3 3 1,2 1-447,-5 0 1,1-1 285,-1 1 0,-2 3-323,2 0 0,-2 3 346,-1-4-102,0 1-181,0-3-23,0 0 1,3-1-7,0 1 1,1 3 1,-4 0-2,0-1 0,0 1-5,0 0 0,-2 4 21,-1-1 0,-3 2-3,-6 1 0,-3 4-223,-3 2 1,-2 3 117,-2 4 0,1-2 161,-7 5 0,2 2-100,-5 4 1,2 0 214,1-4 1,0 4-69,0 0 0,4-4 54,2-2 0,7-6-198,2 0 92,7-1 0,3-12-258,6 0 1,8-12 73,7-3 0,2-7 71,5 0 1,-1-2 83,0-1 0,2 4-11,-4 3 0,-1 2 188,-6 4 0,3-2-76,-3 5 0,-1 3 45,-2 6 1,-2 2-71,0 1 0,-1 1 60,0 2 0,-2 2-41,-1 5 1,0 2-78,3 1 1,1 3 60,-1 0 0,0 0-112,1 0 0,-4 2 33,0 1 0,0 0-129,4 2 1,-4-1 10,0-1 0,-3-1 120,3 1 0,-4-2 6,1-1 0,-2 0-12,-1-3 146,0-1 0,0-5 111,0-1-55,0-4 0,-1 2-143,-2-4 0,1-3 18,-4 0 0,0-3-347,-3 2 0,-4-2 114,1 3 1,-5-4-9,2 1 1,-4 0 136,-3 0 1,2 3-340,-5-3 1,0 1 64,-3-1 1,0-3 147,0 3 1,0 1 265,0-1 1,4 3-81,3-4 0,5 4 500,4-3-168,6 4-348,1-2 0,14 4 40,3 0 1,9 0 242,4 0 1,6 1-204,3 2 1,3 2-323,3 5 1,-1 2-1446,1 0 1,1 5-331,0-2 1969,3 7 0,-5 0 0,1 4 0,-2 0 0,-1-2 0</inkml:trace>
  <inkml:trace contextRef="#ctx0" brushRef="#br1" timeOffset="32">15838 2896 8101,'-4'-10'-1181,"3"4"1549,-3 0 0,0 3 12,1-3 1,0 3-178,3-4 1,-3 4 244,0-3-271,-4 4 0,2-5 43,-5 4 0,1-1-57,0 4 1,-5 2 3,-1 1 1,-6 3 8,-1 6 0,-4 3-18,2 3 1,-3 1 27,-1 0 0,4-4-172,2 1 0,6-4 350,0 4-344,5-5 81,1 2 1,7-7-324,6-3 0,4-2 57,5-1 0,-1 0 180,5 0 0,-1 0 139,4 0 0,0 4-136,-1 2 0,2 5 153,2 2 1,-2 2-126,5-2 1,-4 2-4,1-2 1,0 2 63,0-2 0,0 2-61,-4-2 0,0-4 99,-2-3 1,-3-4 440,-4 1 531,1-2-703,-5-1 1,-2-4-177,-6-2 1,1-2-17,-4-2 0,-1 0-90,-2-2 0,0-2 176,-1-1 1,-2-4-410,0 0 0,-1 1-142,4-4 1,0-1-138,-1 2 0,1-5-97,0 1 1,-1 2 192,1 1 0,4 3-33,2 0 0,2 5-86,1 1-570,0 7 1,0 3-55,0 6 1027,8 6 0,-2 6 0,8 3 0</inkml:trace>
  <inkml:trace contextRef="#ctx0" brushRef="#br0" timeOffset="33">15046 2132 8383,'-28'-1'172,"0"-2"0,-3-2-19,0-4 0,-4 0-16,1 3 0,-2-1-247,-1 4 0,-1-3 477,1 2 0,-7-3-352,-3 1 1,-2-3-221,3-4 1,0-5 123,3-7 0,21 10 0,1-1 91,-17-18 0,20 14 1,0-1-51,2 0 1,1-1-1,1-1 1,0 0 9,0 0 1,0 0 0,-1-4 0,0 0-88,2-1 0,1 0 0,0-1 0,1 0 68,2 1 1,2 0 0,0-1-1,2-2-10,1 0 1,1 0-1,3 0 1,2-1 184,3 1 0,3 0 0,2 1 0,3 0-240,2 2 0,4 0 0,2 0 0,2 0 358,1 0 0,2 0 0,3-3 0,1 0-91,2 0 0,1 0 0,3-2 1,3 1-405,2 2 1,1 1-1,2 1 1,1 1 391,-13 10 1,0 0-1,1 2 1,14-7-1,2 2 3,-1 2 1,0 2 0,-2 5 0,-1 2-282,-4 5 0,-1 2 0,-1 5 0,0 2 80,-1 1 0,-1 3 1,-1 3-1,0 2-127,-1 2 1,-2 2 0,1 0 0,-1 1 113,-5 1 0,0 1 0,1 1 0,-2 2-125,-1 2 0,-2 1 0,2 3 1,-1 2 78,-3 0 1,-1 1-1,-1 1 1,-1-1 76,-6 0 0,-2 0 0,1-1 0,-2 0 89,-2-1 0,0 0 0,-2 1 0,0 1 210,-2-3 1,-2-1 0,0 0 0,-1 0 125,-4 21 0,-5-3 63,-4 3 1,2-25 0,0 1-224,1-2 0,-1 1 1,-3 0-1,-2 0-35,2-2 0,-2 0 1,-2-1-1,-1 0-86,0 0 0,-1-1 0,-1-1 0,-1-1 45,-2-1 0,-1 1 1,1-1-1,-2-1-198,1-3 1,-1 0 0,-1 1 0,-1 0-31,-2-2 1,-1-1 0,1-1 0,0 0-46,-2 1 1,0-2 0,4-2 0,-1-1-35,0-2 0,0-1 0,-21 1-208,-1-5 0,7-8-644,2-5 1,0-4 458,1-5 0,0 1 483,6-3 0,7 0-709,9-1 776,7-2 0,6 4 0,8-1 0,7 2 0,6 2 0</inkml:trace>
  <inkml:trace contextRef="#ctx0" brushRef="#br1" timeOffset="34">21098 1313 14379,'0'-15'2244,"0"1"-2082,0 1 1,0 3 320,0-2-236,0 1 1,0 2 268,0 0-228,0 4-499,-4 0 1,3 11 801,-2 3 1,2 5-373,1 8 1,0 6-10,0 6 1,4 7-167,2 2 1,3 2-359,0 2 0,0 0 291,1-1 1,3 2-86,3 1 1,-2-5 21,2-1 0,-4-8-294,4-3 0,-5-9-201,1-4 213,-1-9 1,-5-6 5,0-4 1,-4-5 1133,1-4 0,1-6-165,0-6 1,0-3 245,-1-4 0,-1-3-508,4 0 1,-4-1 26,1 1 0,1 1-3,-1-4 0,4 0-97,-4-4 1,0 4 276,-3 0 0,0 4-708,0-1 0,3 6-2038,0 3 374,0 7-320,-3 6 1262,0 4 1,1 8 692,2 3 1,2 0-1,5 7 1</inkml:trace>
  <inkml:trace contextRef="#ctx0" brushRef="#br1" timeOffset="35">21704 1574 13274,'0'-10'847,"0"1"0,-4 0-913,1-1 0,-3 4 22,3 0 0,-4 1 1,1-2 1,-6 2 3,0 2 0,-4 2 236,4-2 0,-5 3-260,2 3 0,-2 5 325,2 5 1,-2 4-42,5 2 1,0 0 124,6 2 0,1 2-118,2-1 1,3 0 76,0-4 1,4 0-416,5-3 0,2-1-119,1-5 0,3-1-251,3-1 0,1-4 31,-1-6 0,4-6 125,0-3 0,0-5 57,-4 2 0,0-6 279,-3-1 0,2-3 285,-5 0 0,1 1 157,-4-1 0,-4 5 356,-2 2 0,-2 3-184,-1 6 0,-1 4-237,-2 2 0,-2 4 172,-4 5 0,0 1-46,3 9 1,-1-1-514,4 4 1,0 0-373,3-1 0,0 2-575,0 2 0,5-6 47,4 3 1,2-4 683,4 1 0,5 1 0,4-2 0</inkml:trace>
  <inkml:trace contextRef="#ctx0" brushRef="#br1" timeOffset="36">22020 1229 17309,'0'-14'625,"0"0"406,0 5-766,0 4 0,0 6 634,0 8 1,0 5-210,0 8 1,0 6-271,0 6 0,0 3-128,0 4 1,0-1-141,0 7 1,0-2-588,0 8 0,0-7 330,0 0 0,1-7-962,2-1 1,-1-4 487,5-9 1,0-3-1848,5-12 2123,-1 1 1,2-10 0,-4 3-1</inkml:trace>
  <inkml:trace contextRef="#ctx0" brushRef="#br1" timeOffset="37">22253 1555 11492,'-9'4'957,"2"-2"-421,1 4 1,4-3-39,-1 4 1,3 0-374,3 5 1,-2 0-55,2 3 0,1 1 101,0 2 1,3-2-718,-1-1 0,1 1 43,-1 3 1,3-4-1300,-3 1 1691,2-5 0,1 2 0,1-3 0</inkml:trace>
  <inkml:trace contextRef="#ctx0" brushRef="#br1" timeOffset="38">22290 1341 11368,'-9'0'-590,"3"-3"-1396,-1 0 1177,5-1 775,7 13 1,5 1 0,8 9 0</inkml:trace>
  <inkml:trace contextRef="#ctx0" brushRef="#br0" timeOffset="39">22672 1574 8570,'-4'-10'736,"3"1"-417,-2 0 0,2-1 202,1 1 0,0 0-159,0-1 1,0 0-279,0-2 0,-1 1-14,-3-1 1,2 1-4,-4 2 1,0 1 37,-3 2 0,-2 2-332,-1 4 1,1 2 164,-5 4 1,4 4-131,-4 9 1,5 4 118,-2 1 0,6 3 94,1 1 0,4-1-66,-1-2 1,7 1-4,5-4 0,5-5-176,4-4 1,5-7 198,2-3 1,5-6-40,1-3 1,3-10 61,-3-3 1,0-9-202,-3 1 1,0-8 244,0 1 0,-4-2-75,-3-1 1,-4 0 117,-2-1 0,-4-2-35,-2 0 1,-4 3 158,-5 6 1,-4 2-84,-2 1 0,-2 5-4,-2 1 0,1 7 106,0 6 0,-1 4-91,1 5 0,0 1 107,-1 2 0,1 6-75,0 7 1,0 6 291,-1 3 1,4 5-181,0 1 1,4 3-20,-1-3 0,2 5-164,1 1 0,1 0-316,2 4 0,3-3-1105,6-1 0,3 2 752,3 1 0,4-6 571,0 0 0,3-2 0,-1-4 0,2-2 0,6 1 0,4 2 0</inkml:trace>
  <inkml:trace contextRef="#ctx0" brushRef="#br1" timeOffset="40">21583 2132 11648,'-19'0'1665,"0"0"-1520,9 0 0,6 0 197,10 0 1,7 0 238,6 0 1,4 0-39,5 0 0,7 0 16,2 0 1,13 0-642,0 0 1,-19 0 0,3 0 357,-1 0 0,2 0 0,5 0 0,1-1-391,3 0 1,2-1 0,2 0 0,1 0 275,-1-1 0,0 0 1,1-1-1,-2 0-122,-4 3 0,-2-1 0,0 0 0,-1 0 98,-4 1 0,-1-1 0,-1 1 0,-1 0-469,-3-2 1,-1 0-1,-1 1 1,-1 1-520,20-5 0,-5 3-788,-1 0 1,-1 2 1638,-3 1 0,-1-3 0,-7 0 0,-1 1 0,-2 1 0</inkml:trace>
  <inkml:trace contextRef="#ctx0" brushRef="#br1" timeOffset="41">23165 2197 10535,'-6'-9'697,"0"0"1,-3-1 256,6 1 1,-1 0 525,4-1-1538,0 1 0,1 3 159,3 0 0,1 4 0,4-2 0</inkml:trace>
  <inkml:trace contextRef="#ctx0" brushRef="#br0" timeOffset="42">19655 4795 8114,'-1'5'55,"-2"-2"1,2 3-39,-2 0 1,2 7 168,1 6 1,0 5-33,0 7 1,1 3-107,2 6 1,1 4-454,2 5 0,6 0 452,-8-23 0,1 1 0,5 16-425,-3-3 0,1-6 42,-2-10 336,-2-1 0,5-4 0,-4-1 0</inkml:trace>
  <inkml:trace contextRef="#ctx0" brushRef="#br0" timeOffset="43">19655 4804 8269,'0'-9'0,"1"3"337,2 0 0,3 1-67,3-2 1,4 0 158,3 4 0,1 0-37,2 3 1,0 1-258,-1 2 1,1 2-96,-1 4 0,0 1-255,-2-1 1,-3 5 149,-4 1 0,-3 3-41,-3 0 0,-6 2-262,-4 2 0,-5-2 147,-4 5 1,-4-4 68,-2 1 0,-3-3-23,3 0 1,-2-5-46,2-1 1,4-4 71,6-3 209,2-2 1,4-3 38,3 3 1,3-3 243,3 2 1,7 1-8,5-1 1,3 4-110,0-1 1,4 3-407,0 0 1,3 0 112,-4 1 1,5 2-613,-1 0 0,-2 1 677,-1-4 0,-3 0 0,0 1 0</inkml:trace>
  <inkml:trace contextRef="#ctx0" brushRef="#br0" timeOffset="44">20335 4711 8169,'-3'-6'0,"0"0"137,-5 0 1,3 0 312,-4 3 0,0 3 14,-1 3 0,0 4-165,-2 5 1,0 4 7,-3 5 0,-1 1-49,-2 6 1,0-2-215,2 5 1,0 2 26,3 1 0,1 0-18,3 4 0,4-6-341,1 5 0,8-7-495,2-2 0,3-1-1106,4-6 1889,1 1 0,9-7 0,1-2 0</inkml:trace>
  <inkml:trace contextRef="#ctx0" brushRef="#br0" timeOffset="45">20530 4739 7364,'0'-5'1494,"-4"1"-1180,3 4 0,-6 1-69,4 2 0,-4 2-30,0 5 0,-1-1-236,-1 0 1,0 0 109,-1 1 0,1-1-426,0 0 0,0 1 228,3-1 0,-1-3-261,4 0 0,-1-3-58,1 0 210,2-2 0,-3-5 14,8-3 0,1-1 69,4-1 1,0-1 133,1 1 0,-1 1 296,0 2 164,1-3 1,-1 8 26,0-2-9,0 2 1,-2 6-154,-1 5 0,-4 3-123,1 6 0,-2 0-21,-1 3 0,-1 2-26,-2 4 0,1 1-194,-4 2 0,3-5 83,-4 2 1,5-4-267,-1 1 1,1-3 82,-1-6 1,2 0 13,-2-4 0,-1 1-8,1-4 1,-5-3-81,2 1 0,-2-5 32,-1 1 1,2-2-3,1-1 312,0 0 1,0 0-129,0 0 1,4-1 444,-2-2-287,3 2 0,3-7 48,5 5 0,0-3-73,8 3 0,1-3-135,3 3 0,3-1-72,3 0 1,1 3-231,-1-2 1,2-1-662,-2 1 0,1 0 127,2 3 838,-4 0 0,-1 0 0,-4 0 0</inkml:trace>
  <inkml:trace contextRef="#ctx0" brushRef="#br0" timeOffset="46">20800 4655 8093,'0'-6'674,"0"0"1,0 3-320,0-3 0,8 4 199,1-1 0,7 6 138,-1 3 0,0 7-228,0 6 0,0 8-43,0 7 1,2 3-138,-5 4 1,4 2-491,-4 7 0,-1 0 225,-7-23 1,-1-1-1,1 21-120,-4-7 1,-8-4-187,-1-5 0,-3-2 201,-1-10 0,3 0-395,-2-6 1,-2-4 212,2-3 1,-4-4-1034,4 2 1,-1-3 47,4-1 1253,0-5 0,-1-8 0,1-7 0</inkml:trace>
  <inkml:trace contextRef="#ctx0" brushRef="#br0" timeOffset="47">21136 5195 11600,'-6'0'2483,"2"0"-2658,4 0 1,4 5 0,2 0 0</inkml:trace>
  <inkml:trace contextRef="#ctx0" brushRef="#br0" timeOffset="48">20214 5512 8355,'0'-6'-60,"0"0"0,5 3 825,4-4 0,6 4-204,7-3 1,2 3-24,7-3 0,7 4-225,5-1 0,7 1-411,3 2 0,-26 0 0,1 0 168,2 0 1,-1 0-1,1 1 1,-1 0 60,1 0 0,-1 1 0,1-1 0,-1 2-115,-2 0 1,-1 0 0,26 5 35,-26-5 0,1 0 0,20 5-190,0-2 0,-10 1 83,-9-4 0,-5 0-115,-8-3-132,-1 0-244,-9 0 530,-1 0 1,-5 0-1580,-2 0 1709,-2 4 0,-9 2 0,0 3 0</inkml:trace>
  <inkml:trace contextRef="#ctx0" brushRef="#br0" timeOffset="49">22020 4888 8573,'-8'-9'-208,"2"0"1,-3 3 605,3 3 1,-3 2 0,-4 1 1,-1 2-164,-5 5 1,-4 3-178,-5 9 0,0 0-231,-3 3 1,2-2 0,1 1 0,5-1 181,4-1 1,6-5-14,7-2 67,-3-1 0,9-3-1,0-2 1,6 2 47,6-5 0,-1 4 15,5-1 1,-4-1-146,4 1 1,-1 1 11,4 2 1,-1-3-107,-3 0 1,3 0-287,-3 0 0,0 2-461,0-2 860,-3 3 0,5 0 0,-2 0 0</inkml:trace>
  <inkml:trace contextRef="#ctx0" brushRef="#br0" timeOffset="50">21890 5019 8510,'0'-10'199,"0"1"1,4 0 376,2-1 0,7 5 85,2 2 1,8-1-25,5 1 1,4 0-130,5 3 0,0 0-183,1 0 1,2 1-140,0 2 1,1-2-86,-4 2 0,-1-2-259,-2-1 0,-2 1-99,-4 2 0,1-2-429,2 2 0,-6 1-839,0 0 1,-4 0 1524,-3-1 0,1 2 0,-1 4 0</inkml:trace>
  <inkml:trace contextRef="#ctx0" brushRef="#br1" timeOffset="51">22802 4646 9390,'-5'5'672,"2"5"1,2 1-432,1 8 1,3 1 87,0 8 1,4 5-133,0 5 1,2 0-321,3 5 1,0 0 19,3 0 1,0-2 107,0-7 0,3-2-207,-3-4 1,0-10-112,0-5 0,-3-7 318,0-6 0,-5-7 218,0-3 0,-1-8-49,3-1 1,-1-6-224,-1 0 1,1-6 91,-2-3 1,2 1-74,2-1 0,-4 1 121,0-1 0,-4-2-191,1 1 1,-2 1-58,-1 3 1,0 2-258,0 11-226,0 1 231,0 12 1,0 9-375,0 8 755,0 9 1,0 3-1,0 4 1</inkml:trace>
  <inkml:trace contextRef="#ctx0" brushRef="#br1" timeOffset="52">23268 5009 9981,'0'-9'-609,"0"0"671,0-1 1,0 1 689,0 0 1,0-1-274,0 1 1,-3-3-177,0-1 0,-5 4-451,2 3 1,-2 1 121,-1-2 0,-4 3-39,1 4 1,-2 5 165,2 5 1,3 0 146,-1 6 1,2-1-219,5 4 1,0-1-306,3 1 1,1 0 49,2-1 0,2 0-138,4-3 0,4-1-66,-1-5 0,6-4 135,0-2 1,1-2 7,3-1 1,-3-4 40,0-2 0,2-5 374,-3-2 1,-1 1-18,-8 2 1,0 1 482,-3 0 7,-2 4-63,-4 1 1,-3 5-163,0 2 1,-5 2-157,2 4 1,2 2-633,1 1 1,-1-2 223,1 3 1,0-2-1255,3 1 1377,4-5 0,1 9 1,4-5-1</inkml:trace>
  <inkml:trace contextRef="#ctx0" brushRef="#br1" timeOffset="53">23519 4674 10969,'0'-9'433,"0"-1"7,0 5-344,0 1 1,0 12 280,0 5 1,3 4 270,0 5 1,1 2-424,-4 4 0,0 3-262,0 0 1,0 4-565,0-1 0,3 1 365,0 0 0,0-1-586,-3-6 0,3 1 404,0-8 0,4 0 377,-1-5 0,3-3 0,0-4 0</inkml:trace>
  <inkml:trace contextRef="#ctx0" brushRef="#br0" timeOffset="54">23705 4981 8432,'-5'0'410,"1"4"0,5 1-433,2 1 1,-1 2 60,5-2 1,-1 3-125,3 0 0,0-3-263,1 0 0,-1 0 349,0 4 0,1-1 0,-1 0 0</inkml:trace>
  <inkml:trace contextRef="#ctx0" brushRef="#br0" timeOffset="55">23733 4795 8432,'-9'-9'-838,"4"-1"462,1 5 1,8 1 90,2 4 0,2 1 285,2 2 0,3 7 0,2 4 0</inkml:trace>
  <inkml:trace contextRef="#ctx0" brushRef="#br0" timeOffset="56">24050 4991 8432,'5'-10'168,"-2"1"1,1 0 99,-1-1 0,4 1 240,-4 0 1,0 3 303,-3-1 399,0 1-861,0-3 0,-1 4-400,-2 2 0,-2 2 139,-5 1 1,0 1-140,-3 2 0,3 3-154,-2 6 1,1 0 158,2 3 1,3-2-14,0 2 0,4-2-85,-2 2 0,4-4-154,4 2 1,1-3 28,4-1 0,0 0 0,1-3 0,3-2 135,3-4 1,2 0-162,4 0 1,-2-7 12,1-2 0,2-7 77,-1 1 0,-4-7 24,-2-3 1,-4 1 9,4-1 0,-8 1 246,2-4 0,-6-3-143,2 0 1,-4-4-63,1 4 1,-2-1 199,-1 1 1,0 5 185,0-2 1,0 8 465,0 1-273,0 9 268,0 1 1,-1 14-279,-2 1 0,-2 6 141,-5 7 1,-2 4-58,0 1 0,-1 3-80,4 1 1,3 0-312,-1 0 1,5 3-280,-1 0 1,2 0-221,1-3 0,0 3 293,0 0 0,4 3-1339,3-3 1,4 0 1411,1-3 0,5 0 0,-3 0 0</inkml:trace>
  <inkml:trace contextRef="#ctx0" brushRef="#br1" timeOffset="57">22998 5428 14129,'-19'-4'-419,"2"3"1363,1-2-731,7 2 0,6 1-3,6 0 0,6 0 347,7 0 0,6 0-129,6 0 0,4 3 138,6 0 1,4 1-480,5-1 0,-21-2 0,1-1 164,5 2 1,2 0 0,-1-2 0,2 1-456,5-1 1,1 0-1,-1-1 1,1 1 300,3-2 0,-1 0 0,0 2 0,-1-2-69,2-1 1,-1 0 0,-5 2-1,-1 0-131,-2-1 1,-1 1 0,-5 0 0,-1 1-1238,18 0 1,-3 1 598,-6 2 1,-11-1 740,-5 4 0,-5-2 0,-4 6 0,-3 1 0</inkml:trace>
  <inkml:trace contextRef="#ctx0" brushRef="#br0" timeOffset="58">23100 5596 8852,'14'0'714,"5"0"-238,9 0 1,9-3-196,10 0 1,-20 1-1,2-1-357,3 2 0,1-1 1,1 0-1,1-1 324,2-1 1,1-1 0,-1 0 0,0 1-266,1-1 0,-1 0 0,-2-1 0,-1 0 86,-1-1 0,-1 1 1,0 1-1,-1 1 78,-2 1 1,-2 0-1,23 1-841,-10-1 1,-2 2 222,-4 1 471,2 4 0,-6-3 0,4 2 0,1-2 0,1-1 0</inkml:trace>
  <inkml:trace contextRef="#ctx0" brushRef="#br0" timeOffset="59">931 9218 8343,'-21'-13'0,"3"1"1071,-3-1-606,15 8 0,2 1-351,10 4 1,9 0 86,4 0 0,10 3-31,2 0 0,5 4 29,5-4 0,5 0-466,7-3 1,-25 0 0,0 0 327,1 0 0,1 0 0,2-1 0,0 1-48,2-2 1,0 1 0,2 0 0,0 0-49,-2-2 0,0-1 1,-4 2-1,0-2-4,-3 0 0,-1-1 1,18-3 275,-4 1 0,-6-1-149,-6 2 1,-10 1 284,-9-1-28,-3 3 19,-6-1 1,-6 1-211,-3 0 0,-1-3 274,-6 3 0,1-3-710,-4 2 0,1-3 201,-1 1 0,0-2 116,1-2 0,-1-2-5,0 0 1,4-2-208,-1 2 1,6 1 118,1-1 0,-1 2 541,4 0-416,2 1 0,5 4 11,8 2 1,5 2 151,4 1 0,5 8-66,2 4 0,2 5 44,1 2 0,-1 3-81,-2 3 0,-3-1-184,-3 1 0,-5-1 108,-1 0 1,-4 2-162,-3-4 0,-2-3-160,-8-4 1,-5 1-311,-6 2 0,-3 1 580,-1 0 0,-3 3 0,-2 2 0</inkml:trace>
  <inkml:trace contextRef="#ctx0" brushRef="#br0" timeOffset="60">1192 15642 8305,'-13'0'72,"1"0"1,0-3 529,2 0-402,5-4 0,2 6 193,6-2 0,3 2-64,7 1 0,5 0 63,7 0 1,3 0-205,3 0 0,3 0 5,7 0 0,-1 3-307,6 0 0,3 0 52,-21-3 1,0 0-1,2 0 1,0 0-214,1 0 0,0 0 0,1 0 0,0-1 286,1 0 1,-1-1 0,2 0-1,0 0-68,-2-1 0,1-1 0,-2 0 0,-1 0-16,19-2 1,-6 1 174,-9-1 0,-9 0-90,-3 0 525,-7 2 431,-10 0-704,-1 3 1,-9-4 27,-4 2 1,-1 1-339,-6-5 0,1 1-96,-4-3 1,-3-1 10,0 1 1,0-3 60,0-1 1,2-3 64,-1 0 1,1 2-30,1-2 0,5 5 151,1-2 0,6 4 634,1 3-532,4 2 1,5 5-88,6 2 1,8 6 5,2 7 1,0 2 46,6 4 1,-3-1-245,3 4 0,-5-2 52,2 2 1,-5 1-39,-2-4 0,-7 1 100,2-2 0,-7-2-23,0 0 0,-4-2-106,-5-4 0,-3 3 117,-9 0 1,0-2-430,-7 2 0,0-1 63,-2 4 323,-1-1 0,-4 9 0,-2 2 0</inkml:trace>
  <inkml:trace contextRef="#ctx0" brushRef="#br0" timeOffset="61">10568 7663 8494,'-5'-1'-2216,"2"-2"3029,-3 2-209,5-8-518,-3 8 1,8-3 11,3 4 0,5 0-40,3 0 1,3 0-52,1 0 1,7 4 106,1 3 1,8-2-72,-1 1 0,7 0-195,6 3 0,-20-5 1,2-1 190,3 0 0,1 0 0,1-2 1,0 0-257,2 1 1,-1-1 0,2 0 0,0-1 270,-1 0 1,-1 0 0,0-1 0,1-1-13,0 1 1,-1-1-1,-6-1 1,0 0-50,-2 1 0,-1 1 0,16-3 226,-11 4 0,-4 0 1,-8 0-48,-5 0 1,-4 1 658,-3 3-837,-5-3 612,2 7 1,-7-6-698,0 4 0,-9-3 244,0 3 0,-6-2-233,-3 2 0,-4-3-50,-6 3 1,-3-3 74,-7 3 0,0-4-221,-3 2 1,0-3 260,4-1 1,-5 0-70,2 0 1,-3-1 71,0-3 0,-1-1-6,0-4 0,4-3 39,0-1 0,4 0 16,2 0 1,5 4 186,7 0 0,2 2-40,5 4 367,3 2-398,6-3 1,6 4-69,6 0-24,2 4 1,5-3 66,3 2 1,-1-1 49,7-2 1,0 0-15,8 0 1,3 0-65,8 0 1,4-4-376,5 1 0,3 0 307,-22 3 0,0 0 0,2 0 0,1 0-199,1 0 1,1 0 0,3 0 0,1-1 161,2 0 1,-1-1 0,1 2 0,-2-1 13,-3-1 0,0 1 0,0 0 0,-2 1-20,-3 0 1,-2 0-1,22 0 71,-12 0 0,-12 0 83,-9 0 35,-9 0-78,-3 4-27,-4-3 1,-4 6-210,-2-4 0,-3 5 263,0-2 1,-4 0-845,-3 3 1,-5-1 716,0 4 0,-9 3 0,1-1 0</inkml:trace>
  <inkml:trace contextRef="#ctx0" brushRef="#br0" timeOffset="62">9097 9879 8060,'-5'-4'-33,"0"3"1,5 2 379,0 8 0,1 5-178,3 8 0,-2 2 11,4 4 0,-3 2-303,3 4 0,-3 0 83,3 7 0,-2-3-76,2-1 1,-1 0 79,1 1 1,-1-5-63,-2-2 0,-2-8 97,3-4 0,-2-4-43,1-6 92,-2 0 0,3-5-42,-4-4 0,-1-4 227,-2-5 0,1-5-53,-5-1 1,5-3-36,-1 0 0,-1-5-137,1-2 1,-3-2-1,3-1 0,-1-3 19,0 0 1,2-4-149,-4 1 0,4 1 146,-1-1 1,2 5-21,1 1 1,0 2 207,0 7 1,1 6-117,2 7 1,2 5 59,5 1 0,-1 6-56,0 9 0,0 2 21,-3 8 1,2 1-101,-2 5 0,2 5-17,2 4 0,-4 1-188,0-4 0,-4-1 186,1-2 1,2 1-170,-2-4 0,1-2-76,-1-7 89,-2 0 278,3-12 1,-4-2 637,0-8-640,0-8 0,-3-5-37,0-3 1,-1-1-46,1 1 0,1-5 19,-5 0 1,4-1-639,-3 3 1,3 2 87,-3 1 490,4 3 0,-7-1 0,4 0 0</inkml:trace>
  <inkml:trace contextRef="#ctx0" brushRef="#br0" timeOffset="63">11210 8026 8147,'-1'-6'0,"-2"0"779,2-1-38,-3 2-251,4 1-294,0 16 0,0-1 30,0 7 0,3 4-127,0-3 0,0 2 94,-3 1 1,1-1-275,2 4 1,-2-1 96,3 0 0,-3 2-202,-1-4 1,1 3 70,2-4 1,-2 1-29,2-3 1,-2-4-14,-1 1 103,0-5 457,0 3-328,0-9 1,0-5 208,0-6 1,0-4-66,0-2 0,-3-3-113,0-3 1,0-5 102,3-2 0,-1-6 58,-3-3 0,3-2-127,-2-1 0,2-1 15,1 1 0,0 1 140,0 2 0,3 6-167,0 6 0,5 8-74,-2 4 1,-1 3 90,1 7 0,-1 7 89,2 12 0,-2 5-115,-2 7 1,-2 3-126,2 6 0,-1 0-77,1 3 0,-2-4 86,2 2 0,-2-3-353,-1-1 1,0-7 162,0-2 1,0-10-347,0-3 285,0-3 428,0-7 0,0-5-245,0-6 0,0-1-137,0-2 1,-3 2 180,0-6 1,-4 0-412,1 1 1,-1-1 430,0 4 0,-5-5 0,2 0 0</inkml:trace>
  <inkml:trace contextRef="#ctx0" brushRef="#br0" timeOffset="64">15205 8007 8251,'0'-6'0,"0"0"0,-1 0-43,-3-4 0,3 1 241,-2 0 0,2 3 471,1-1-243,-4 1 62,3-3-181,-3 0-285,4 3 1,1 2 73,2 4 1,-1 7 120,4 3 0,-4 6-251,2 3 0,0 4 102,-1 5 0,3 1-262,-3 2 0,0-1 13,-3 4 1,0-4 16,0 1 1,0-2 166,0-1 0,0-4-16,0-3 1,0-2 41,0-4-63,0 3 258,0-12 1,-1 2-132,-2-8 1,2-5 57,-2-4 1,1-4-123,-1-6 0,2-1-20,-2-1 0,-1-3-8,0-4 0,-2-1-15,3-2 1,-4 1 68,1-4 1,0 1-25,0-2 1,4 4 206,-1 7 0,2 2-54,1 6-39,0 3 0,1 10-18,2 6 0,-1 4 6,4 12 0,1-2-80,2 8 0,0 1 4,1 5 0,-4-2-166,0 2 1,-3-1 48,3 1 1,-3-5-50,4 2 1,-5-2 56,1 2 1,-2-5 107,-1-1 1,0-6 14,0-4 1,0-5 387,0 0-293,0-5 315,0 2-232,0-13 1,-3 3-62,0-6 0,-4-2-236,4 2 1,-4-5 131,1 2 0,-1-6-215,0 0 1,0-1 87,4 3 1,-1 1 115,1-1 0,2 3-19,-2 1 0,2 7-6,1-2 1,1 7-5,2 0 0,-1 7-1,4 6 0,0 6 28,4 6 0,-1 7 26,0-1 1,-4 3-878,-1 0 0,0-2-130,-1 2 0,0 1-1488,-3-1 2398,0 4 0,0-2 0,0 4 0</inkml:trace>
  <inkml:trace contextRef="#ctx0" brushRef="#br0" timeOffset="65">11378 7728 8173,'-19'0'0,"-1"0"100,1 0 1,-2 0 179,6 0 0,-4-1 91,-3-2 0,-1 2-88,-5-2 1,-2-1-157,-4 0 1,-6 0-229,-9 1 1,-3-2 153,24 1 1,0-1 0,0-1 0,-1 0 21,0-1 1,-1-1 0,-1 0 0,0-2 15,-3-3 1,0-2-1,0 0 1,2-1-348,-3-3 0,1-2 0,3 0 1,0-1 187,1-3 0,1 0 0,1 0 0,0 0 4,1-3 1,2 0 0,1 3 0,1 0 70,2-3 1,2 0 0,3 3 0,2 0-125,0 0 1,3 0 0,-2-22 165,7 0 1,5 9-86,4 4 1,8 3 28,7 0 1,9 1 3,7-4 1,8 3-3,-19 14 0,0 0 1,3-1-1,1 1-239,3-1 0,2-1 0,2 0 1,1 1 228,7-1 1,0 1 0,-1 2-1,0 2-171,3-1 1,2 2 0,0 3 0,1 2 110,-1 0 0,1 1 0,3 2 0,-1 2 42,1 1 1,0 1-1,-3 4 1,0 3-86,0 0 0,-1 3 0,-4 2 1,-1 2 36,0 3 1,-2 2 0,-1 1 0,-2 1-53,0 4 1,-1 2 0,-3-1 0,-2 2 104,1 0 0,-3 2 0,-3-3 1,-1 0-16,-3 1 1,-2-1 0,0 0 0,0 1 225,-2 1 1,0 0 0,-1-3 0,-1 0-5,10 22 1,-7-2 662,-5-4 1,-4 0-493,-3 0 0,-3-3-31,-6 2 0,-4-1 27,-9 2 0,-4-3-109,-11 2 0,-2-2 273,-5-4 1,-4-3-487,-5-6 0,21-12 0,-1 0-174,-3-2 0,1-1 1,-3 1-1,0-1 103,1-2 1,0-1 0,-1 2 0,-1-1-228,-1-1 0,0-2 0,-2 2 1,1-2 152,-1-1 0,0-2 0,2 0 0,2-2-80,5-2 1,1-2 0,-20-5-262,5-7 462,7-2 0,0 4 0,6-5 0,4 1 0,4-1 0</inkml:trace>
  <inkml:trace contextRef="#ctx0" brushRef="#br0" timeOffset="66">19097 9879 8392,'-6'-4'-907,"3"-3"1,2 2 1491,1-1 0,0 3-243,0-3 0,1 4-463,2-1 1,3 1 211,3-2 1,0 3 66,0-2 1,2 2 142,1 1 1,3 0-93,3 0 0,1 0 17,0 0 1,3 3-57,3 0 1,3 4-114,3-4 1,-1 3 76,4-3 0,-3 3-27,3-3 0,-2 4 16,2-4 0,-2 1-130,5-1 1,-5-2 108,5 2 0,-5-2 11,2-1 0,1 0 21,2 0 1,-3 0-33,0 0 1,-4 0 17,1 0 0,2 0-58,1 0 1,0 0-15,0 0 0,-3 0 13,3 0 0,-3 1-120,3 2 0,-7-1 76,1 5 1,-2-4 44,2 3 0,0-3-29,0 3 1,-2-3 0,-1 3 1,2-3-23,-2 0 1,2 1 9,1-1 0,-3 1 26,-1-1 0,-2-2 58,3 2 1,0-2 41,3-1 1,0 3 20,0 1 0,-4-1 96,1-3 1,1 0-256,5 0 1,-2 0 69,2 0 0,-5 0-90,-1 0 1,0-3-7,3-1 0,-5 1-23,-1 3 0,-5 0 21,-2 0 1,-3 0-43,0 0 32,-2 0-15,0 0-155,-5 0 186,-1 0-587,-4 0 1,-8 1 420,-5 2 1,0-2-91,-3 3 0,-2 0 201,-4-1 0,-3 0 90,3-3 1,-7 3-87,2 0 0,-4 1-45,-1-1 0,2-2-46,-4 3 0,-3-3 27,-3-1 1,-2 0-254,2 0 0,-3 0 259,-7 0 0,-2 0 29,24 0 1,0 0 0,-23 0 181,1 0 0,-1 0-125,2 0 0,21 1 0,1 2 327,-23 3 1,-2-1-109,9 1 1,2 0 2,0 4 0,7-4 20,3 0 0,9-3 26,4 4 0,5-5-185,1 1 0,1-2 39,2-1-82,4 0 196,1 0 83,0 0 1,3-1-250,-2-2 0,3 2-26,3-3 0,-1 0-136,4 1 1,1-3-207,6 3 1,-2-3 201,5 3 1,-1-2-65,4 2 0,-1 1 206,1-4 1,0 3-91,-1-3 1,5 4 29,2-1 1,1 2-32,-2 1 0,4 0 18,0 0 0,3 0-48,3 0 1,3 0-120,-3 0 1,6 3-12,4 0 1,-3 3-402,-1-3 1,-1 1 640,-2-1 0,0-2 0,0 2 0,1-2 0,-1-1 0,0 0 0</inkml:trace>
  <inkml:trace contextRef="#ctx0" brushRef="#br0" timeOffset="67">9385 9935 9822,'6'-4'302,"2"-2"-201,-2-3 0,2-1 51,2-3 1,4-4 16,5-5 1,1-8-5,8-1 0,-1-1-473,7-2 1,2-4 420,-16 18 1,0 0 0,-1 0 0,0 1-16,1 1 0,0 2 1,19-16-69,-2 4 0,-4 4 145,-2 2 0,0-1-191,-3 2 0,2-1 106,-5 3 1,-1 0-118,1-3 0,3-1 113,3-2 1,3-2-15,-3 3 0,3 0 31,-3-1 0,3-2-22,-3-1 1,3-2-196,-3 5 1,0-2 207,-3 0 1,-1-3-41,-2 2 0,2-2 27,-2 5 1,-2 1 301,2-1 0,-4 4-360,1 0 1,-3 4 69,0 2 0,0 0-252,-1 0 0,0-2 140,-3 5 1,0-1-18,-3 4 1,0-1 206,3-3 1,-3 4-193,0 0 0,-2-1 63,0 4 0,0-2-18,2-2 1,0 1-38,3 0 1,1-4 15,2 1 1,1-5-143,0 2 1,2 0 133,1 0 1,0 3-37,-4-4 0,1 2 14,0-2 0,-5 3 129,-1 3 0,-7 1 15,-3 0 0,1 2 355,-1 1-330,0 4 1,-7-5-7,-2 4 0,-7 0-205,-2 3 0,-4 1 97,-2 2 1,-4 2-108,-6 4 1,-2 2 81,-5 1 1,4 2-380,0 1 1,3 3 119,-3-3 1,3 0 125,-3 0 0,4-3 112,-1 0 1,3 0 1,3-2 0,-1 0 223,4-7 1,5 0 57,4-3-79,3 0 0,5-1 28,2-2-122,2 2 0,5-6 173,2 4 0,3 0-130,4 3 0,1 4-56,5 2 0,0 6 2,-1 4 0,5 5-139,2 0 0,1 2 104,-2-1 0,3-2-159,-2 5 0,2-4 76,1 1 1,-4-4 356,-3-2 0,-1 0 75,-1-3 0,-1-4 48,1-3 0,-5-4 526,-1 2-567,-3-3 0,-1-6 17,-3-1 0,1-3-130,-4-4 0,0 2-213,-3-4 1,3-4 101,0-3 0,4-4-307,-4 2 0,4-3-29,-1-1 0,-1-3-51,2 0 1,-4-3-100,3 2 1,-3 1-278,3 3 0,-4 3 273,1 3 0,-1 2-14,1 11 326,-1-2 0,10 10 0,-2-4 0</inkml:trace>
  <inkml:trace contextRef="#ctx0" brushRef="#br0" timeOffset="68">11657 8631 9203,'9'-5'476,"6"-2"-288,4 4 1,3-4-181,6 4 1,0-3-74,0 3 1,1 0 206,2 3 0,1-3-47,2 0 1,-1 0 102,-1 3 1,1-3-64,4-1 0,-1 0-114,-2 1 0,2 2 138,-1-2 1,-1-1-9,3 1 0,-5-3-6,5 2 0,-5-2-116,2 3 1,2-3 109,4 3 0,-3-3-112,0 3 0,1-1 111,-4 4 1,-1 0 1,1 0 0,-5 1-31,-1 3 1,-1-2 17,-5 4 0,2-3-196,-2 3 1,1-1 113,-1 2 1,-3 0-123,3-4 1,-2 3 78,-2-3 1,2 3 95,2-2 0,-3 0-63,3-1 1,1-2-14,-1 2 1,-1-2 44,-2-1 0,3 0 34,-1 0 1,4 0-19,-3 0 0,1 0-25,-2 0 0,2-3 19,2 0 0,1-3 0,-4 2 0,2-2-24,-2 3 0,3-1-16,-3 1 1,3 2-13,-4-2 1,4 2-55,-3 1 0,0 0-9,-4 0 0,4 0-84,0 0 0,-1 0 87,-2 0 0,1 0 14,1 0 1,-1 0 4,2 0 1,-2 0 253,2 0 1,-2 0-109,2 0 1,0 0 33,0 0 1,0-3-82,-4-1 0,4 1 161,0 3 0,3 0-246,-4 0 0,4-3 103,-3 0 1,3 0-153,-4 3 1,5 0 131,-1 0 0,-1-3-10,1 0 1,-5 0-38,2 3 0,2 0 152,1 0 1,-1-3-106,0 0 0,-2-1 16,3 4 0,-3 0 138,3 0 1,-4 0-78,4 0 1,0 0 68,3 0 1,-4-3-99,-3 0 1,2 0-103,-1 3 0,0 0 31,-4 0 0,-3-1-171,-3-2 0,-2 2 168,0-2 1,-4 2-23,0 1 0,-4-1-279,1-2 220,-2 2 0,-1-5-712,0 3 251,0 2 136,0-7 0,-3 3-111,0-4 1,-3 2-123,3 1 0,-4 0 168,0-3 1,-2-1 99,-3 1 1,-2 0 340,-1-1 1,-3-2-126,3 0 1,-3-2 352,-1 2 0,2 1-156,1-1 1,0 2 105,3 0 0,1 1-33,3 0 1,2 2 545,1 1-487,4 4 0,-1-2-176,6 4 0,2 1 42,5 2 0,3 2-7,3 5 1,2-1 187,4 0 1,-2 1-134,1-1 0,2 3 65,-1 1 1,1 0-58,-2 0 0,-4-3 123,1 2 0,-5-1-91,-1-2 0,1 1 4,-4 3 1,-2-3-218,-7 3 1,-4-2 135,-2 1 1,-8 0-299,-4 3 1,-5 1 75,-5 2 0,-3 1-1136,0 0 1,-7 2-1216,1 1 2467,-3 4 0,6-4 0,0 4 0,-1-1 0,-1 0 0</inkml:trace>
  <inkml:trace contextRef="#ctx0" brushRef="#br0" timeOffset="69">15810 8566 8398,'-5'-4'-169,"-3"2"413,5-4 1,1 3 422,5 0 0,3 2-379,3 1 1,4 1-47,3 2 1,2 3-178,4 3 0,-1 0 116,4 1 0,-1-1-130,4 0 1,3 4 76,0-1 1,5 2-104,-2-2 1,2 1 71,1 3 0,-1 0-171,-1-3 0,1 0 216,-2 0 1,1 0-29,-1 3 1,2 0 23,-1-3 1,-2 2-16,1-2 1,0 3 9,3 0 0,-4-2 30,-2 2 1,0-1 20,-3 4 1,4-2-89,-7-1-1,3 1 15,-6-1 0,0 2-122,-4 0 0,4 1 73,0-1 1,-1 1-123,-2 0 1,0-2 156,-1-1 0,1 1 16,0-1 0,2-3-50,1 0 0,0 0 24,-4 0 1,5 2 1,2-2 1,-1 0 12,1-1 1,0-1 24,6 1 1,2-1-46,1-2 1,1 0-100,-4 0 1,4-2 100,-1-1 0,-2-1-125,-1 1 1,-2 2 102,-1-5 1,0 4-7,0-1 0,0-1 0,0 1 1,-3 0-1,0 0 0,3 2 17,3-2 1,0 2-23,-3-2 1,0 2 33,4-2 0,-4-1-20,4 2 0,-4-2-78,0 1 0,0 1 35,0-4 0,0 5-10,0-2 0,-1 2 15,-2 1 0,-1 1-3,-3-1 1,-1 0 45,2 1 0,-3-1-38,0 0 1,0 2-57,-1 1 0,1-2 51,0 3 0,-1 0-55,1 0 1,-2 0 26,-1-1 1,1-1-7,-1 1 1,2-1 19,0-2 0,0 0-5,-3 1 1,3-2-15,-3-2 0,3 1 7,1-4 1,-4 0 25,1-3 0,-2 0-20,2 0 1,-2 0-6,-1 0-56,-3 0 1,3 0-320,-3 0 109,-5 0 1,2-1-1010,-4-2-56,0 2 1,-3-4 551,0 2 1,-4 1 777,-2-4 0,-2 0 0,-2-4 0</inkml:trace>
  <inkml:trace contextRef="#ctx0" brushRef="#br0" timeOffset="70">18761 9404 8372,'-4'-13'0,"3"5"80,-2-1 0,-1 2 347,1-3 467,0 5-491,3 1 1,1 4-4,2 0 0,-2 4 109,2 2 0,2 4-130,1 2 0,2 0-195,-2 3 1,2 2 79,-2 4 0,6-1-126,0 2 1,2 0 72,-2 0 1,-2 0-68,3-3 1,0-1 52,0 1 1,3 3-244,0-1 0,-2 0 8,2-6 1,-5 3-99,1-2 0,-4-3-40,-2-1 1,-4-1 165,1-2 1,-3 0-69,-3 1 1,-3-1 97,-7 0 0,-2 1-54,-7-1 1,1 0-41,-3 1 1,-1-4 6,-3 0 0,-3-1 26,0 1 0,0 3-15,3-3 1,1-2 194,2-1 0,2 1-100,5-1 1,2 1 31,1 0 1,3-2-65,0 4 1,5-4 331,0 1-125,5-2-1,-2-1 1,4-1-201,0-2 0,0-3 8,0-7 1,1 2-72,2-5 1,3-3 110,3-6 0,0-3 1,0-3 0,4-1-71,-1-2 0,2-2 215,-2 1 0,0 2 106,3-1 1,0 4 148,0-1 1,-1 6-366,-5 4 0,-3 1-203,0 1 0,-4 5-2009,1 1 1291,-2 7 825,-1 2 0,-4 8 0,-1 1 0</inkml:trace>
  <inkml:trace contextRef="#ctx0" brushRef="#br0" timeOffset="71">21015 7067 8240,'-6'9'-965,"3"1"1,2 2 1434,1 0 0,0 5 53,0-2 1,4 8-237,3 5 0,1 4-147,1 5 0,1 4-225,-1-1 1,0 8 2,0-2 0,1-1 92,-1-5 0,-1-3 30,-1-2 1,0 0 104,-4-4 0,3-5-264,-3-8 0,3 0 18,-2-6 0,2 1 79,-3-4 105,4-4 0,-6-2 146,2-6 1,-2 1 163,-1-4 0,3-3-257,0-4 1,1-3 79,-4 0 0,0-5-82,0 0 1,3-5 166,0 1 0,3-2-79,-3-1 0,4-3-42,0 0 1,1-4 49,1 1 0,1-2 83,3-2 0,-2 1-417,5 0 1,-4 1 307,4 1 1,-4 2-369,4 2 0,-5 6 79,1 1 1,-1 7-562,-2 5 0,-3 2 77,1 4 0,-4-1-156,3 4 0,-3 1 55,3 5 0,-3 2 670,3 4 0,-3 5 0,1 0 0</inkml:trace>
  <inkml:trace contextRef="#ctx0" brushRef="#br0" timeOffset="72">21564 7439 8219,'5'-4'-155,"-1"-1"1,-4-4 251,0-1 311,0 1 0,0 0-264,0 0 0,-4 0-146,-2 3 1,-2 2-139,-2 4 0,-3 0 99,-3 0 0,-1 5-25,-2 4 1,1 5 84,-1 4 0,1 5-45,3 2 1,1 1-41,5-1 1,4 1-141,2-5 0,3 1 75,3-3 1,3-6 47,6-4 0,4-3 46,6-6 0,-2-6-12,5-3 0,-3-4 190,3-6 0,-6 0-136,0 1 1,-1 0-62,-6 3 0,4-2 217,-4 5 398,0 3-328,-6 5 1,-2 5-6,-4 2 0,-1 6-296,-2 3 0,-2 5 110,-1-2 0,-1 2-392,4-2 0,0 2 159,3-5 1,0 4 192,0-4 0,4 1 0,1-4 0</inkml:trace>
  <inkml:trace contextRef="#ctx0" brushRef="#br0" timeOffset="73">21946 7095 8342,'-7'0'-496,"1"0"0,3 4 969,-3 2 1,3 7-17,-3 2 1,4 10-31,-2 3 0,-1 7-172,-1 2 1,1 1-241,-1 2 0,3 1-190,-4 0 1,4-1 138,-3-3 1,4-5-271,-1-4 0,2-1 176,1-5 0,0-4-616,0-2 1,1-5 214,2 2 1,-1-4 530,4-3 0,0-2 0,4-4 0</inkml:trace>
  <inkml:trace contextRef="#ctx0" brushRef="#br0" timeOffset="74">22104 7421 8342,'-9'0'-87,"0"1"178,3 2 1,-1-1 218,4 4 0,-1 1-82,1 6 0,2-2-247,-3 5 0,3-4-39,1 4 1,1-5-164,3 1 1,-2 2-515,4-2 0,-3 1 735,3-4 0,0 0 0,4 1 0</inkml:trace>
  <inkml:trace contextRef="#ctx0" brushRef="#br0" timeOffset="75">22151 7207 8305,'-10'0'-2159,"5"0"2159,1 0 0,4 4 0,0 1 0</inkml:trace>
  <inkml:trace contextRef="#ctx0" brushRef="#br0" timeOffset="76">22421 7449 8177,'0'-15'0,"3"-1"-153,0 3 0,3-3 218,-3 0 0,3 3 249,-3 0 1,0 3-216,-3 1 0,0-1-53,0 1 0,-1 4-37,-2 2 1,-2 3 83,-4 3 0,-2 3 127,-1 6 1,2 3-83,-3 4 0,0 3 6,0 3 0,1 3-25,3 3 1,0-5-15,3 2 0,2-6 25,4-1 0,0-4 21,0-2 0,8-7 10,5-2 0,7-5 40,5-4 1,3-11-72,3-7 0,1-5-115,2-2 0,2-5-680,-5-4 0,3-2 29,-18 18 0,-1-1 0,15-19 386,-5-2 0,-4 4 206,-5-2 0,-3 0 144,-3 1 1,-5 0 75,-2 6 0,-3 7-102,-3 9 1,-2 4 348,-5 8 1,1 2-127,0 4 1,-1 7-57,1 2 0,-1 10-68,-3 0 1,3 5 230,-2 1 0,-2 5-55,2 1 1,-2 8-126,2-2 1,2 0-460,-3 0 0,6-1 145,1 4 0,4 1-813,-1 0 0,6-5 479,3-5 1,6-3-602,4-3 1025,1 1 0,2-4 0,2 4 0,1-2 0,3-8 0,0-5 0</inkml:trace>
  <inkml:trace contextRef="#ctx0" brushRef="#br0" timeOffset="77">21378 7821 8140,'-10'0'0,"1"0"432,0 0 0,5 0-96,4 0 1,5 1 305,7 2 1,4-1-191,5 5 0,7-2-155,7 1 1,9 2-21,6-2 0,-21-3 0,2 0-333,2 0 1,2 0 0,4-1 0,2 1 253,5 0 0,1 0 1,1 1-1,2-1-70,3-1 0,0-1 0,-4 1 0,1 0-372,0-2 1,-1 0-1,-3 0 1,-2 0 370,-1 0 1,-2 0 0,-4-1 0,-2 1-146,-1-2 1,-2 0 0,17 1-111,-5-2 1,-10 1 44,-9-1 1,-2-1-44,-1-2 0,-6 1-141,-1 2 1,-3 0-553,-3-3 1,0 4-639,1-1 1118,-5 2 1,2 2 338,-4 2 0,0 2 0,-3 5 0</inkml:trace>
  <inkml:trace contextRef="#ctx0" brushRef="#br0" timeOffset="78">22961 8026 8182,'-19'0'-99,"0"0"1,9-1-467,4-2 565,4 2 0,-2 1 0,-2 5 0</inkml:trace>
  <inkml:trace contextRef="#ctx0" brushRef="#br0" timeOffset="79">21555 13538 8484,'0'28'0,"-3"1"0,-1 1 0,2 1 346,1 0 1,-2 1-217,0 2 0,-1-1-304,1 1 0,2-4 67,-2 1 1,-2-2-313,-2-1 1,2-4 59,-1-2 0,1-7 100,-1-2-440,-3-3 226,4-5 473,-4-1 0,4-12 0,1-2 0</inkml:trace>
  <inkml:trace contextRef="#ctx0" brushRef="#br0" timeOffset="80">21517 13417 8467,'0'-22'-634,"0"0"1,0 2 1010,0 4 0,1 6 391,3 4-695,-3 4 42,7-2 0,-4 8 92,2 2 1,2 6-91,-1 4 0,1 6-31,1 2 1,1 6 95,-1 1 0,0 6 17,0 0 1,4 3-282,-1 4 1,5-2 236,-2-2 1,0-1-119,0 1 0,1-3 56,3-3 1,-4-6-45,1-6 0,-5-7 164,1-6 0,-1-4 136,-2-5 0,-1-8-232,-2-5 1,3-4 25,-3-5 1,2-6-132,2-6 1,-1-2 95,0-1 0,-3-4-369,1 1 0,-5-7 102,1 4 1,-2-4-1069,-1 7 0,-1 1 122,-2 4 1105,2 8 0,-10 4 0,5 6 0,2 5 0,2 4 0</inkml:trace>
  <inkml:trace contextRef="#ctx0" brushRef="#br0" timeOffset="81">22113 13622 8451,'-9'0'-144,"3"0"144,0 0 1063,-1 0-612,-2 8 1,-3-1 258,-1 9-522,1-1 0,2 8 8,1 2 1,1 2-143,2 1 0,2 0-276,4 0 1,5-1 153,4-3 1,8-4-62,4-4 0,5-9 54,-1-1 0,1-8 191,-1-4 0,1-7-25,-5-2 1,1-4 211,-3-3 0,-5 2-139,-1-5 1,-6 3 91,-1-3 0,-4 8-413,1-2 0,-6 4 226,-3-1 1,-6 3-894,0 3 0,0 2 429,2 2 1,1-1-1836,0 4 2230,-1-1 0,5 4 0,1 0 0</inkml:trace>
  <inkml:trace contextRef="#ctx0" brushRef="#br0" timeOffset="82">22495 13519 9016,'5'4'1363,"-2"3"1,-2 5-815,-1 4 1,0 2-147,0 4 1,-1 5-394,-2 4 1,2 7-17,-2-1 1,-1 0 23,1-3 0,0-1-128,3 1 1,0-3-509,0-6 1,0-3-552,0-7 1,0-1 42,0-5 1126,0-4 0,-4-1 0,-2-4 0</inkml:trace>
  <inkml:trace contextRef="#ctx0" brushRef="#br0" timeOffset="83">22318 13734 8431,'0'-10'0,"0"1"653,0 0 1,2-1-137,4 1 1,6 0-9,9-1 1,0 4-496,4 0 1,0 4-414,3-1 0,0 2 399,0 1 0,4 4 0,1 1 0</inkml:trace>
  <inkml:trace contextRef="#ctx0" brushRef="#br0" timeOffset="84">21610 14171 8327,'2'-9'1,"1"-1"1,7 1 571,9 0 0,9 0 79,9-1 1,8 1-321,-19 4 1,1 1 0,2 1-1,1 0-434,1 2 0,0-1 0,1 2 0,0-1 224,1 1 1,-1 0 0,0 1 0,-2-1-101,2 2 1,-1-1 0,-1 1 0,1 1-47,0-1 0,0 2 0,-3 0 0,0 0-340,21 2 0,-2 3 173,-4 0 1,2-3-329,-5 0 0,-4-3 116,-5 4 403,-6-5 0,-2 5 0,-5-4 0,1 0 0</inkml:trace>
  <inkml:trace contextRef="#ctx0" brushRef="#br0" timeOffset="85">22988 14292 8100,'-8'-6'1037,"2"0"1,2 3-385,4-4 0,4 5-589,2-1 1,2-1-65,2 1 0,-1 0 0,0 3 0</inkml:trace>
  <inkml:trace contextRef="#ctx0" brushRef="#br0" timeOffset="86">20214 16573 8139,'-27'-4'0,"0"-1"0,-1 1 0,0-1 0,-1-1 0,-1-1 28,1 1 0,-1 0 1,3-2-1,0-1-275,-1 2 1,1-1 0,1-1 0,1 0 292,-2 0 1,1 0 0,1-2 0,-1-1-31,-2 0 1,1-1-1,2-1 1,0 0-73,-2-1 1,1-1 0,2 0 0,1-2 64,1-2 0,0 0 1,0-2-1,0 0-31,1-2 1,1-2-1,2 1 1,1-1 26,2-2 0,2 0 0,1 0 0,1 0-30,3 0 1,1 0-1,1-1 1,3-1 21,0 1 0,2-1 0,5 2 0,2 0-6,2 1 1,2 2 0,3 1 0,2 2-6,4-2 0,3 1 1,2 1-1,1 1 15,3-1 1,0 1 0,3-1 0,1 2-224,1 1 1,0 1-1,2-1 1,1 1 261,4-1 1,1 0-1,2 1 1,2 0 55,2 1 0,2 0 0,-1 3 1,1 1-250,-1 3 0,0 2 0,1 0 0,0 2 291,2 2 1,1 2 0,0 2 0,0 2-138,0 3 0,-1 2 1,-2 3-1,-2 3-69,-3 3 1,-1 2 0,-2 2 0,-1 2-340,-1 0 1,-1 2 0,-1 2 0,0 1 315,-2 0 1,-2 2 0,-3 0 0,-1 0 50,-5-3 0,-2 1 0,-1-2 0,-1 1 8,-4 1 0,-1-1 1,-2-1-1,-1 1 27,0 23 0,-6-4-10,-12-11 1,-9 1 1185,-13-4 1,-9 3-808,16-18 1,-1-1 0,-3 2 0,-1-2 41,-1 1 1,-2 0 0,-1-2-1,-1 0-210,-2 2 1,-2 0-1,-1 0 1,-1 0-191,-2-1 0,0 1 0,0-1 1,-1 0-204,2-3 0,-1 0 1,1 0-1,0-1 136,0-1 1,-1-1 0,-2 0 0,1-1-218,1 1 0,0-2 1,2-1-1,0-2 42,6 0 1,0-1 235,1-2 0,0 0 0,3 1 0,1 0 0,-25-4 0,4-5 0,2-3 0</inkml:trace>
  <inkml:trace contextRef="#ctx0" brushRef="#br1" timeOffset="87">9115 16275 18504,'0'-9'113,"0"3"273,0 0 53,0 4 0,1-6 463,2 5 1,-2 1-1272,3 5 0,-3 3 561,-1 7 0,0 2 2,0 7 1,0 0 116,0 6 1,3-2-224,0 5 0,0-1 62,-3 1 1,3-1-129,0 4 0,1-1-345,-1 1 1,-2-6 549,3-6 1,0-3-359,-1 0-73,0-9 1,-2-1-102,2-9 1,-2-1 1062,2-2 0,-2-4-661,-1-5 1,0-7-148,0-6 1,1-1 139,2-2 1,-2-1-228,2-2 1,-2 2 17,-1-2 1,-3 1 90,0-1 0,-1 6 260,1 0 1,2 4-971,-2 3 0,1 4 588,-1 5-8,2 4 0,-3 7 722,4 4 1,1 1-665,2 9 1,-1 3 292,4 6 1,-3 5-38,3 1 1,-1 8-54,2-2 0,1-1-193,-2-2 0,-1 0 228,2 3 0,-4-1-15,3-5 1,-4-4-952,1-9 932,-2-3 172,-1-2 0,0-9 292,0-4-365,0-4 0,0-6 60,0-3 0,0 2-765,0-5 1,0 4 211,0-3 1,-3 0 140,0 0 1,-9-3 0,2 3-1</inkml:trace>
  <inkml:trace contextRef="#ctx0" brushRef="#br1" timeOffset="88">11071 14404 19906,'-10'0'586,"1"0"0,3-3-1237,0 0 0,3 2 2289,0 7 0,2 4-929,1 9 1,0 7-271,0 2 1,0 7-100,0 2 0,0 9-277,0 6 1,0-24 0,-1-1 23,0 1 1,-1 0-1,1 24 175,-2-3 1,2-5 12,1-4 0,0-6-1042,0-3 1,0-10-278,0-5 0,3-2 63,0-2 1,0 1 945,-3-4 1,0 1 0,0-1 0</inkml:trace>
  <inkml:trace contextRef="#ctx0" brushRef="#br1" timeOffset="89">9469 16601 9065,'0'-9'182,"0"0"1,4-6 68,2-3 1,11-6 102,5-7 1,8-4-232,-14 13 0,2 0 0,4-4 0,1-1-509,3-5 1,1-1 0,2-1 0,1-1 511,3-2 0,-1-1 1,0 1-1,-2 0-301,1 0 0,0-1 0,0 0 1,1-1 275,0 0 1,1 0-1,1 0 1,0 0-77,0 3 1,0 0 0,0 0-1,0 1-64,-3 3 0,0 2 0,-1-2 1,0 1-150,-2-1 1,-1 2 0,1 0 0,-1 1 75,0 2 0,-1 1 0,-1 2 0,0 1 26,-3 3 0,-1 0 0,16-16-74,-6 5 0,-7 2 39,-5 10 1,-8-1 895,-5 8-804,-3 4 0,0 0 1061,-6 5 0,-6 0-908,-3 3 0,-4 1 470,4 2 0,-7-1-572,4 5 1,-5-4 56,5 3 1,-2-1-64,2 1 1,-2-1 38,5-5 0,-4 0 11,4 0 1,-1 0-228,4 0 0,0 0 129,-1 0-82,1 0 0,0-4 89,-1 1 0,1 0-183,0 3 157,4 0-7,-4 0-26,8 0 1,-2 0-18,6 0 0,7 0 187,5 0 0,7-3 215,3 0 1,6 0-171,3 3 1,3 0-87,3 0 1,3 0-280,3 0 0,-3 0 300,-3 0 1,-3 4-176,-3 2 1,-7-1 113,-8 2 0,-6-1 16,-6 3 0,-3 0 80,-4 1 1,-8 0 220,-5 3 1,-4-2-311,-5 4 1,-2 0 81,-4 0 0,1 2 103,2-5 0,-1 1-70,5-4 0,-1 0-206,3 1 25,1-5 20,3-1 0,6-8-47,6-2 0,3-3 21,3 0 1,2-3-111,4-1 0,4-2 111,-1 2 1,4 1-185,-4 3 1,1 0 121,-4 3 1,0-2-854,1 2-140,-5 2 541,-1-1 1,-5 5 576,-2 0 1,-7 5-1,-4 0 1</inkml:trace>
  <inkml:trace contextRef="#ctx0" brushRef="#br0" timeOffset="90">11536 14553 8549,'-1'-9'1,"-2"-1"0,2-2 171,-2-1 1,6-2 34,3 2 1,7-3-171,2 0 1,4-1 93,2-2 0,4 0-218,6-3 1,0 1-154,7-4 0,3 0 284,-15 12 0,1-1 1,-1-2-1,1 0-230,2 1 0,0-1 1,1 0-1,-1 0 248,2 1 0,1-1 0,-1 1 1,2 0-28,4-2 1,0 0-1,-3 3 1,0 1 24,2-1 0,0 0 0,-1 2 0,1 0-47,0-1 0,0 1 1,0-1-1,0 0 53,3 2 0,0 0 1,-5 2-1,1 1-112,2 1 1,0 1 0,0 1 0,-1 1 58,0 1 0,-1 0 0,1-1 0,0 0 21,1 3 0,0-1 0,-2 1 1,-1-1-12,4 2 0,-1 0 1,-1 0-1,0 0-13,1 0 0,1 0 0,1 0 0,0 1-30,2 0 1,-1 1 0,-2 0 0,0 1-23,-1 2 0,0 0 0,-1 1 1,-1 0-29,1 0 0,0 1 0,1 1 0,-1 0 20,0 0 0,0 0 1,-3-1-1,0 0 37,0 1 0,-1 0 1,0-2-1,-1 0 414,2 2 0,-1 0 0,0-1 0,-2 1-320,2 1 1,-1 1 0,-4-2-1,-1-1 65,1 1 1,-1 0-1,22 7-144,-5 4 1,2 2 174,-5-3 0,-3 3 7,-3-6 1,-4 3-156,1 1 1,-4-2 304,-5-1 0,-1-2-316,-9-1 0,0-4 1176,-2 0-995,-1 1 699,-4-9-799,-1 3 0,-5-4 239,-2 0 0,1 0-61,-4 0 0,0-4-636,-4-3 1,-2-2 201,0-3 1,-4-3-299,4-3 1,-4-2 208,4-2 1,-5-2-26,2-4 1,0 4 129,0-1 0,2 0 13,-2-3 1,0 1 65,0 2 0,1 6 374,5 3 1,1 5 559,2-2-407,-3 7-294,8 2 1,-2 8 19,6 2 0,2 7 138,5 2 0,3 7-81,3 3 1,5 2 14,4 1 0,2 0-153,1 0 0,-3-5-108,0-1 1,-4-2 337,4-2 0,-5-3-117,-1-3 0,-6-5-192,-7 0 160,-2-5 1,-9 2 172,-4-4 0,-7-3-541,-8 0 1,-3 0-455,-11 3 1,2 0-207,-7 0 1,-2 4-803,-4 2 1,0 6 1638,23-4 0,-1 0 0,1 1 0,-1-1 0,0 2 0,-1-1 0,0 0 0,0 1 0,0-1 0,0 0 0</inkml:trace>
  <inkml:trace contextRef="#ctx0" brushRef="#br0" timeOffset="91">15735 14413 8542,'-13'-9'-1006,"3"4"0,-4 2 1429,5 6 0,4 7-176,2 9 1,1 8 202,2 7 1,0 7 36,0 6 1,0 4-519,0-21 1,0-1 0,2 2 0,1-1 236,-1 3 1,2 0-1,0-2 1,0 0-20,1-3 1,-1 0-1,6 20 225,-1-14 0,-1-6 225,-1-6-7,1-11-332,-7-2 1,3-14 207,-4-1 1,0-6-157,0-4 0,0-1 450,0-2 1,0-1-1532,0-1 0,0 0-908,0-4 1,-1 4-1639,-2 0 3084,2 1 0,-7 1 0,2 1 1</inkml:trace>
  <inkml:trace contextRef="#ctx0" brushRef="#br0" timeOffset="92">17085 13696 8509,'-1'-9'0,"-2"0"0,2-1-535,-2 1 0,-1 0 161,1-1 448,0 1 0,0 0 524,0-1-459,-1 5 1,3-2 411,-2 4-236,2 0-269,-3 3 0,4 1 180,0 2 1,0 0-11,0 6 0,0 3-67,0 6 1,-3 8 16,0 2 0,-1 10-31,1 3 1,2 7-314,-1-22 0,1 1 1,0 4-1,1 1 231,-1 2 1,2 1-1,-1 4 1,0 1 22,0 2 0,0 0 0,0 1 0,0 0-452,-1-1 0,2 0 0,0 0 0,2 0 421,0-1 1,0 1-1,1 1 1,0-1 19,1-1 0,-1-1 0,1 0 0,0-1-162,0-4 0,-1-1 0,-1-1 0,0-1 288,0-1 0,1 0 1,-2 1-1,1 0-325,0 1 0,0-1 1,1-2-1,-1-1 195,0 21 1,3-3 194,-2-4 1,-1-2-139,-3-3 0,0-4-208,0 0 0,-1-4 102,-2 1 0,-2-6 625,-1-4 1,-1-2-627,4-3 1,-3-6 917,3-4-815,-1-4 0,4 1 281,0-6 0,0-2-474,0-4 0,0-6 254,0-3 0,0-5-417,0-5 1,4-4-17,-1-2 1,3-6-22,-3 0 1,0-1-35,-3 0 0,3-1 166,0-5 0,0 2 54,-3 1 1,-1-2-284,-2-1 1,1-1 326,-1 20 0,0 0 1,-2-23-253,2 23 0,0 0 0,-9-22 327,7 23 0,1 1 0,-2 0 1,0-1-42,2-1 0,-1 0 0,-4-24 11,0 3 1,-1 1-45,1 2 1,1 2-141,1 1 1,0 4 144,4 2 1,0 4 128,3 5 0,0 0-158,0 0 0,3 0 260,0 0 0,1 3-146,-1-3 1,0 1-108,3-7 1,-4 3 4,1-4 0,1 5 23,-1-1 1,-1-1 380,-5 1 0,1 4-339,-4 6 0,3 1 128,-3 1 0,2 4-110,-2-1 1,4 8-94,-1-1 302,2 6-181,1-1 1,0 5-29,0 2 0,0-1 71,0 4 1,0 1 12,0 6 0,1-2-17,2 4 1,-2 5-45,2 5 1,1 3-8,0 3 0,-1 0 8,-3 6 0,3 3-351,0 6 1,0 3 362,-3 3-2270,0 1 2219,0-19 1,0 1-1,0 0 1,0 1 24,0 5 0,0 2 0,0 1 0,0 2-276,0 0 1,0 1 0,0-1-1,0 0 338,0-2 0,0-1 0,0-3 0,0 0-224,0 1 0,0-1 0,0 0 0,0 0 319,0-1 1,0-1-1,0-1 1,0-1-48,0-3 0,0-1 0,-1-2 0,-1 0-29,0-3 1,1-1 0,-2 23 64,3-5 0,0-4 0,0-6 1,0 2-229,0-5 1,-1 2 688,-3-5 0,3-3-676,-2-6 1,3-1 1528,3-3-1441,-2-1 0,8-9 508,-3-2 0,-1-2-346,1-1 0,0-1 50,0-2 0,2-3-25,-2-7 1,2-2-166,2-7 0,-2-2-13,-2-4 0,3-1-209,-3-2 0,-1-3-5,1-6 1,-3-2-217,3-1 1,-3-4-192,0 1 1,-2-3 329,-1 22 1,0-2 0,0 1-1,0-2 97,0-2 1,0-1-1,0 1 1,0-1 56,0 0 0,0 1 1,0 1-1,0 0-2,0 0 1,0 0-1,-2-1 1,1 1 60,-1-1 1,0 2-1,-1 0 1,0 2 90,0-19 1,-3 5-182,3 1 1,-4 4 18,0 3 0,2-1 45,-1 4 0,3-3-209,-3 3 0,3-5 52,-4 2 0,4 1-118,-3-1 0,3 3 134,-3-3 0,4 1-15,-1-1 0,-2 1 91,2 6 1,0-1-86,3 0 1,0 4 293,0 2 0,3 3 11,0 0 0,4 0 98,-4 1 0,4 3 392,-1 3 0,-1 1-372,2 2 1,-4 3 230,3 0-183,-4 4-79,2-3 6,0 5-260,-3 0 1,3 5 89,-4 1 1,0 6-113,0 4 0,-3 2 58,0 4 0,-3 2 42,3 4 0,-1 5 65,1 4 1,1 6 3,-5 6 1,5 3-218,1-25 1,-1 2-1,0 3 1,0 2 189,0 3 0,1 1 0,-1 3 0,0 1-460,0 6 1,1 1 0,0-1 0,1 2 442,-2 1 1,1 0-1,0-1 1,1 0-62,-1 0 1,2-1-1,-1-6 1,0 0-99,-1-2 1,2-2 0,0-4 0,1-1 193,-1-4 1,1-1 0,1-2 0,0-1-70,-2 1 0,1-1 1,4 18 125,-3-4 0,2-3-80,-2-6 0,-2 1 378,2-1 0,-2-2-415,-1 2 1,0-6 893,0-3 1,0-3-950,0-4 1,0-1 1046,0-5-956,0-4 492,0-1-281,0-12 0,-3 1-306,0-9 0,-1-4 68,4-4 0,0-7-199,0-4 1,0-2 148,0-3 1,-1-6-629,-2-3 1,2-2 406,-2 1 1,-1-1 198,3 23 0,-1 0 0,-1-2 0,0 1-6,1-1 0,1 1 0,-3-1 0,0 0 6,1 0 1,0 1 0,1 0-1,-1 1-83,0-2 1,0 1-1,0 0 1,1 1 56,-1 0 1,-1 0 0,-3-22-190,4 3 0,0 1 138,3 6 1,0-3-17,0 2 0,0 0 44,0 1 0,4 1-25,2-1 1,3 2 45,0 0 0,1 2 143,3 2 0,-6-2-28,2 2 1,-3-1-119,1 0 1,-2 3-153,-2 4 0,-2 1 104,2-1 1,-3 1-41,-3 2 1,-2-1 354,-5 4 1,1 1-339,0 2 0,1 1 340,1 3 0,0 4 242,4 5 386,-4 4-447,6-2-191,-3 4 0,5 4-92,2 2 1,-1 3 229,4 0-237,-4 4-9,6 2 0,-2 5-132,3 1 1,-3 4 47,0 6 1,-1 2-31,2 5 1,0 7-184,-4 5 0,0 1 237,-3-23 1,0 0-1,0 1 1,0 1-165,0 4 1,0 1 0,-1 2-1,-1 2 206,1 4 0,-1 1 0,-2-2 0,1 1-253,-1 2 0,1 0 0,1-2 0,0-1 289,1-2 0,-1 0 0,0 0 1,0-1 5,0-1 1,1-2 0,-1-2 0,1-2-145,1-2 1,0-1 0,1 23 181,2-5 0,-2-1 146,2 1 1,1-5-139,-1-1 1,4-6 339,-4-1 1,4 0-314,-1 3 1,1-2-176,0-1 1,0-4 81,-4 1 1,0 1 264,-3-1 1,3-1-486,0-5 0,0 1 761,-3-5 0,-1 1-1042,-2-3 1,2-2 457,-2-1 1,-1-6-524,1-4 1,-1-4-102,1 2 135,2-3 1,-7-2 40,5-3 1,-3-5 22,3-6 1,-1-4-20,1-3 0,1-1 403,-5-1 0,5-7 0,-2 2 0</inkml:trace>
  <inkml:trace contextRef="#ctx0" brushRef="#br0" timeOffset="93">17123 15391 8499,'-10'9'-15,"1"0"0,3 5-3,0 1 0,4 7 433,-2 3 0,3 7-71,1 5 1,1 10-438,1-20 0,0 2 0,-2 1 1,2 1 290,1 3 1,0 0 0,-1 1 0,1 1-22,0 3 0,0 0 0,1 0 1,-1 0-56,-1 2 1,0 1 0,1-3 0,0 0-58,-2 2 1,1-1 0,1-4 0,0 0-66,-1-2 1,-1 0 0,2-1 0,0 0 50,-1-2 1,-1 0-1,2-3 1,-1-1 10,1 23 1,-2-6 56,2-4 1,-1-3-224,1-3 1,-2-3 26,2-6 0,-3-2 144,-3-4 0,2-5 175,-2-2 1215,-2-1-1345,4-6 1,-4-1 170,1-4 1,3-1-147,-2-2 1,2-3 12,1-7 0,0-3-256,0-9 0,3-1-99,0-8 1,5-1-105,-2-6 1,-1-2-323,1-7 0,1 3 107,2-3 1,-4-1 167,-2 2 0,-2 21 1,-1-1 154,0 1 0,0 0 1,0-3-1,-1-1-221,0-1 1,-1 1 0,-2-1 0,0 1 241,-2-3 1,-1 1-1,0 0 1,-1 1 165,2 2 0,-1 0 1,0 1-1,-1 2 14,-5-19 1,2 9 231,5 4 1,2 3-56,4 6 0,0 1 135,0 12 1,0-4 166,0 4 0,0-3-277,0 2 1,4 1 438,2 2 1,-1 1-510,1 0 0,-2 0-5,2 3 1,-4 1-26,1 2-18,-2 2-95,-1-3 1,0 14 69,0 3 1,-1 8-21,-2-2 1,1 10 51,-4 2 1,2 5-44,-2 4 0,1 9-125,2-23 0,0 1 0,-1 3 1,0 1 242,0-2 0,1 1 0,1 5 0,-1 1-259,0 3 1,0 0 0,2 5 0,0 1 232,-1 1 1,1 1 0,0 0 0,2 0-315,0-2 0,1 0 0,0-1 0,0-1 265,1-2 0,0-1 0,1-2 0,1-2 14,-2-4 0,0-2 0,-1-1 0,1-1-199,3 12 0,-4-3 141,1-6 1,-1 0 170,1-3 0,-1-2-278,1-8 0,-3 0 1163,-3-3-992,1-1 0,-3-9 1832,2-2-1901,2-2 1,-4-5 84,2-2 1,2-8-323,-2-4 1,2-6 105,1-7 1,0 1-259,0-4 0,0-4-179,0-2 1,0-5 30,0-2 1,0-3-77,0-2 0,-1 24 0,1 0 281,-2 0 1,1 0-1,0-3 1,1 0 72,-2-5 0,0 0 0,0 1 0,0-1 66,1-3 0,-1 0 0,-1 3 0,0 1 121,1 1 0,1 0 1,-2 2-1,0 2-113,1 0 0,1 1 1,-3-20 110,4 6 1,2 7 6,1 5 0,2 6 163,4 0 0,-3 1-72,1-1 0,-2 2 105,1 5 0,-1 2 326,-2 1 705,-2 3-1095,3 3 1,-4 6 52,0 6 1,-3 4-107,0 9 0,-4 4 112,1 11 1,1 8 204,-2 7 1,4 5-518,0-23 0,0 0 1,2 4-1,0 0 326,-1 2 1,1 0-1,0 4 1,1 0 121,0 3 0,0 2 1,0 0-1,1 1-96,0 5 1,1 1 0,0-1 0,1 0-425,2 1 1,-1-1 0,0 0 0,-1-1 377,0-2 1,0-2 0,-1-8-1,1-2-132,0-5 1,0-2-1,1 17 49,-4-10 1,0-6-230,0-6 1,0-2 11,0-2 0,0-3-227,0-3 0,-3-1-904,0-2 1,0 0 1270,3 1 0,-4 3 0,-1 2 0</inkml:trace>
  <inkml:trace contextRef="#ctx0" brushRef="#br0" timeOffset="94">17402 12951 8241,'0'-5'334,"0"1"0,0 3 94,0-2-23,0 2-234,0-3 33,-4 4 1,2 0-237,-4 0 0,2 0 142,-2 0 1,3 3-149,-3 0 1,0 5 85,-4 2 1,4-1-114,0 3 0,-3 3 75,-4 0 0,1 0 41,3 0 1,-1 0 129,1 0 0,0 3-120,-1-3 0,5 0 134,2 0 0,-1-2-61,1 2 1,0-2-115,3 2 0,0-3 60,0 0 1,1 2 5,2-2 0,-1 3-17,4-2 0,0 2-27,4-2 1,-1 2-16,0-2 0,1 2-98,-1-2 0,3 2-23,1-2 1,-1-1 125,-3-3 1,2 1 112,1-1 0,0-1-119,3-2 0,-3 2 2,4-5 0,-4 3-16,4-3 0,-2 0 8,2-3 0,2 0-70,-3 0 0,0-1 85,0-2 1,-4-2-141,2-4 1,0-1 116,0 1 0,-1-3-107,-3-1 1,-2-2 76,-1 2 0,-3-2 4,3 2 1,-4-3 64,1 0 1,-2 0 15,-1 0 1,-1 0-15,-2 3 0,1-2 135,-4 2 0,0-2-37,-4 2 0,2-2-47,2 2 0,-2-2-90,1 2 0,0-2 24,1 2 0,-2 0 1,2 1 1,1 0-20,2-3 0,-1 3-103,1 0 1,-3 2 16,3 0 0,-1 1 74,1 0 0,1-1-61,-1 1 48,-2 0 1,1-1 152,-2 1 0,-2 3-85,1 0 0,2 4 245,-1-2 31,0-1 180,-4 0-42,1 0-227,0 1-371,0 0 1,2 3 111,1-2 1,3 2-208,-3 1 1,3 0-43,-4 0-1338,1-5 1596,-3 4 0,0-3 0,-1 4 0</inkml:trace>
  <inkml:trace contextRef="#ctx0" brushRef="#br0" timeOffset="95">15791 13454 8185,'-9'0'390,"0"-4"220,3-1 0,4-3-239,9 1 0,3 3-126,9 4 0,3 0 158,3 0 0,6 0-158,3 0 0,8 0 63,4 0 0,-19-1 0,1-1-303,3 1 1,0-1 0,4-1-1,2 0 134,0 1 0,0 1 1,1-2-1,1 0-310,-2 1 0,0 0 0,0-1 0,1 0 295,-1 1 0,0 1 0,-1-1 0,0 1-107,-1 1 0,-1 0 0,-2 0 0,-1 0-64,22 0 1,-7 3 135,-6 0 0,-2 4 18,-4 0 1,-7-2-285,-9 1 0,-3-4 697,-6 1-482,-4-2 0,-2-1 693,-6 0 0,-2-1-413,-4-2 0,-5-3-234,-1-7 0,-4 2-44,-2-4 0,0 2-149,-4-2 1,3-1 60,-3-2 0,4-1-152,-4 0 1,3 1 18,-3-1 1,5 5 99,-2 1 0,2 0 163,2 0 1,2 1 510,1 3-7,3 3-141,3 2-264,5 4 1,8 3 15,2 0 0,3 5 193,4-2 0,5 5-171,7 2 1,-1 0-4,1 0 0,1-2-87,5 4 1,-1-2 45,4 2 1,-3-2-119,3 2 0,-7-3 122,1 0 1,-6-2-404,-1 0 1,-6-1-161,-6 0 0,-6 1-182,-9-1 1,-9 1-341,-13 3 0,-5-2-733,-8 5 1,-5 3 1339,20-7 0,-1 1 1,-2 1-1,-1-1 1,-1 1-1,1 0 1</inkml:trace>
  <inkml:trace contextRef="#ctx0" brushRef="#br0" timeOffset="96">15614 12691 8359,'-6'0'0,"0"0"0,3 0 375,-3 0 1,2 1-38,-2 2 1,4 2 277,-1 4 0,1 5-218,-1 1 1,2 4-376,-2 3 1,-1-2 23,1 5 1,-1 1-199,4 5 1,0-1-727,0 4 0,0-3 253,0 3 397,0 1 1,-4 2 0,-1 0-1</inkml:trace>
  <inkml:trace contextRef="#ctx0" brushRef="#br0" timeOffset="97">15568 13408 8375,'-9'6'-254,"3"0"-102,-2 0 0,7 4 709,-2-1 1,2 0-62,1 0 0,4 1-162,2-1 1,2 4-32,2-1 0,-1 1-548,0 0 0,1-2 227,-1 5 1,-1-1-341,-2 4 0,2-1 562,-5 1 0,4 4 0,-2 1 0</inkml:trace>
  <inkml:trace contextRef="#ctx0" brushRef="#br0" timeOffset="98">15679 13966 8356,'-5'4'146,"2"3"1,2 2-98,1 3 1,0 0 270,0 3 1,0 4 15,0 3 1,0 2-130,0-2 1,3 3-129,0-3 0,4 3-107,-4-4 1,3 5-330,-3-1 1,0-1 209,-3 1 0,3-4-458,0 4 1,0-1 270,-3 1 0,1-2-345,3-5 0,-3 1 679,2-1 0,-2 1 0,-1 0 0</inkml:trace>
  <inkml:trace contextRef="#ctx0" brushRef="#br0" timeOffset="99">15689 14180 8192,'-1'10'607,"-2"-1"0,2 1-139,-2 3 1,1 2-125,2 7 1,0 3 70,0 6 1,-1 3-111,-2 6 1,2 3-223,-2 3 0,2 6 70,1-24 1,0 0-1,0 0 1,0 1-148,0 2 0,0 0 0,0-2 0,0 0 110,0 0 1,0 1-1,0-2 1,1 1-17,1-1 1,-1 0-1,3 22-59,3-3 0,1-6 249,-2-7 0,1 2-228,0-5 0,1-5 94,-2-4 0,-1-2 133,1-2 0,0-3-604,0-3 308,2-1 1,-6-6-214,4-2 0,-4-3 133,2-3 1,-3-3-208,-1-7 0,0-5 55,0-7 1,0-5-146,0-1 0,-1-4 80,-3 0 0,3-4-42,-2-1 0,-1 1 311,1 4 0,-3 1 208,3 6 0,-3-1-76,2 8 1,-3 1 551,1 8-294,-2 3 0,-2 14-114,1 5 1,3 7 116,0 8 1,4 7-50,-1 5 1,-2 6-227,2 7 1,0 1 66,3-23 0,0 0 1,0 0-1,0 1-178,0 0 1,0 1 0,2 2 0,-1 0 89,1 2 1,-1 0 0,2 4 0,1 0-101,-3-1 0,1 0 0,1-2 0,0 0 1,-2-2 0,1-1 1,1-2-1,1-1 91,-1 0 1,0 1 0,1-1 0,1 1-199,-1-2 1,1 0 0,4 21 169,1-8 0,-2-4-283,-2-3 0,-2 0 93,-4-6 0,0-5 168,0-8 0,0-6 338,0 0-392,0-6 1,-3 0 205,0-6 1,-1-3-356,1-7 0,1-5 118,-4-7 1,2-2-153,-2-1 1,3-1-117,-3-2 0,4 5 121,-1-2 0,-1 8 247,1 1 1,-1 2-53,4 4 1,-3 4 261,0 3 1,0 5 100,3 1 1,-3 6-113,0 9 0,-1 9-30,1 10 1,2 10-82,-2 2 0,2-18 0,0 1-172,1 0 1,0 1 0,0 1 0,0 0 151,0 0 1,0 0 0,0 1 0,0-1-12,0-1 0,0-1 1,2 1-1,0-1 25,-1 0 0,1-2 1,1 20-28,-3-7 0,0-7 91,0-8 0,0-2 2,0-5 0,-1 0 231,-2-3 244,2-1-1103,-4-5 691,5-4-989,0 0 691,0-14 1,0-2 49,0-11 1,0-2-965,0-4 1,0-3 399,0 0 0,0 0 382,0 3 0,0 5-89,0 1 1,0 5 701,0 2-211,0 8 1,-1 0 126,-2 14 0,2 8 24,-2 13 0,-1 9 236,1 10 0,0 3-492,3-22 1,0 0 0,0 2-1,0 0 91,0 1 1,0 0 0,0 0 0,0-1 117,0 2 0,0-1 0,1-4 0,1-1 25,-1 1 1,1-1 0,1 24 295,-3-7 0,0-3-339,0-13 1,3 0-372,0-2 1,4 2-482,-4-2 1,3-1-812,-3 1 1,1-2 457,-1 2 1,-2 5 916,2-2 0,2 3 0,-4 0 0,-6 3 0,-4 3 0</inkml:trace>
  <inkml:trace contextRef="#ctx0" brushRef="#br0" timeOffset="100">20149 16005 8490,'-13'-10'-541,"1"-2"1,-2 1 270,2-1 0,3 1 451,-1 2 0,1 0 101,3 0 0,-1-1 673,0 1-264,3 4-188,4-4 1,4 11-15,3 1 0,6 4-112,6 11 0,3 4-4,6 9 0,4 6-235,-15-15 0,1 0 0,0 1 0,1-1-261,1 2 1,0-1 0,1 2 0,0 1 144,0 0 1,1 0 0,0 2 0,0-1-314,-1 1 0,-1 0 1,1-2-1,1 0 251,-1-1 1,-1 0 0,-1-1 0,0 0-144,-3-2 1,-1 0 0,12 13-184,-9-13 1,-4-7-134,-5-3 0,1-5 323,-9-3 0,3-5 1,-4-2 1,-3-4-486,0-5 905,-1 2 0,4-12 0,0 2 0</inkml:trace>
  <inkml:trace contextRef="#ctx0" brushRef="#br0" timeOffset="101">20689 16164 8435,'-33'9'0,"1"1"257,4 3 0,0 5 305,0 7 0,-1 6-609,-2 3 1,13-14-1,-2 1 261,-1 0 0,-1 1 1,-1 3-1,1 0-182,-2 1 1,1 1-1,1-2 1,2 1 14,-1 1 1,1-1-1,2-1 1,1 0-971,0 1 0,0 0 923,2 1 0,0-1 0,0 1 0,0-1 0,1 0 0,0 1 0,-1-1 0,0 1 0</inkml:trace>
  <inkml:trace contextRef="#ctx0" brushRef="#br1" timeOffset="102">20745 14748 11779,'-16'19'1407,"1"0"0,3-1-792,0 1 0,2 3-499,4-1 1,-1 5-39,4-1 1,1 2 10,5 1 0,5-3-369,5 0 0,6-5 58,0 2 0,6-6-116,0 0 1,1-9-67,2-1 1,1-3-34,2-3 0,-2-6 250,2-3 1,-5-5 122,-1-8 0,-5-2 119,-2-4 0,-1-3 95,-8 0 0,2-3 118,-8 3 0,0 0-37,-3 3 0,-2 0 25,-5 0 1,0 4-159,-8 2 0,-4 3-178,-3 0 1,-3 3-84,0 3 1,-1 2-5,1 8 1,2-3 136,5 2 0,-3 1-38,2 3 1,4 1-196,9 2 1,-2 0 335,5 3 0,0 0-1477,3 3 1450,0 5 1,8 0 0,3 5 0</inkml:trace>
  <inkml:trace contextRef="#ctx0" brushRef="#br1" timeOffset="103">21201 15149 9478,'-19'0'308,"5"0"34,1 0 163,3 0 1,6 0-74,4 0-451,4 0 0,9 4 1,2 1-1</inkml:trace>
  <inkml:trace contextRef="#ctx0" brushRef="#br0" timeOffset="104">10400 12532 8525,'-8'1'-832,"2"3"929,-3-3 0,7 10 28,-4-2 1,4 11 275,-1 2 0,-2 9-131,-1 6 1,0 5-504,0 8 0,3-24 0,0 1 294,-2 2 1,1 1 0,0-2 0,2 1-58,-2 0 0,1 1 0,2-4 0,0 0 39,-2 24 0,2-8-225,1-4 0,0-9 18,0-8 0,0-4-3,0-2-921,0-7 581,0 0 507,0-8 0,0 0 0</inkml:trace>
  <inkml:trace contextRef="#ctx0" brushRef="#br0" timeOffset="105">10270 12709 8581,'4'-18'-1082,"2"-1"811,7 0 1,1 4 771,5-1 1,2 3-73,1 1 1,1 0-268,-1 9 1,0-3 1,3 3 0,1 1-140,-4 5 0,-1 3 42,-6 6 1,2 1-152,-5 5 0,0-1 42,-2 5 1,-5-2 155,-2 2 1,-3-1-199,-3 4 1,-3-2 116,-7 2 1,-1-2-76,-5-4 0,-3 2 24,1 1 1,-5 0 2,1-4 0,1 0 98,-1-2 0,5-3 9,-2-4 1,6 1 213,4-1-229,2-4-45,5-1 1,5-4 14,6 0 0,6 1 24,4 2 0,2-1-83,4 5 1,-1-1-169,4 3 1,-2 4 2,2-1 1,2 1-299,-2 0 1,-1 0-51,1 3 0,-5 1 3,2-1 523,-2 2 0,2 0 0,2 1 0</inkml:trace>
  <inkml:trace contextRef="#ctx0" brushRef="#br0" timeOffset="106">11033 12523 8559,'-18'0'0,"3"1"-70,3 2 1,3 2 669,2 5 0,-1 4-236,2 5 1,-2 4-476,-2 5 1,1 3 99,0 0 0,0 4-132,3-1 0,-1 1 143,4-1 1,0 1-233,3-4 1,0 5 96,0-2 0,1-2-328,2-1 1,2-3 89,4-3 1,2-1-238,1-5 610,3-2 0,3-4 0,1 2 0</inkml:trace>
  <inkml:trace contextRef="#ctx0" brushRef="#br1" timeOffset="107">11210 12747 11265,'-18'-6'-730,"3"-1"510,3 4 1,-2 1 64,2 5 0,1 3-51,4 7 0,-1 4 82,2 5 1,-2 3-122,-2-3 1,5 2 365,2-2 0,3 3-272,3-3 1,5 2 196,5-2 1,3-1-55,0-6 1,1-1-90,2-5 0,-1-1 118,-3-1 0,3-3 22,-3-4 0,0-4 40,0-3 1,-3-4 141,0-1 1,-3-2-124,-2 2 1,-2-3 181,-2-3 0,-2-1-176,2 0 0,-6 4 46,-3-1 0,-4 1-111,-2-4 1,2 1-98,-3-1 0,0 1-278,0 3 1,0 0-540,0 3 871,3 2 0,-7-8 0,2 4 0</inkml:trace>
  <inkml:trace contextRef="#ctx0" brushRef="#br1" timeOffset="108">11545 12514 8618,'-12'-10'-9,"0"1"-132,3 4 1,5 6-329,4 8 0,1 5 956,2 4 1,-1 1-240,5 0 1,2 0 224,3 3 1,5-1-176,-2 4 1,3-1-203,1 4 1,2-3 50,1 0 1,-1-1 19,-6 1 1,2 1 87,-5-1 1,0-2 83,-6-1 1,-3 1-4,-6-2 1,-6 5-113,-7-1 0,-3-1-210,-2 1 1,-3-4 202,-4 4 1,0-4-262,0 1 1,4-6-272,3 0 1,1-5-525,1 1 0,5-2 510,1-4 329,3 2 1,5-3 0,1 5 0</inkml:trace>
  <inkml:trace contextRef="#ctx0" brushRef="#br0" timeOffset="109">11909 13305 8404,'-10'-14'0,"1"1"-357,4 3 357,1 5 0,0 9 0,-2 6 0</inkml:trace>
  <inkml:trace contextRef="#ctx0" brushRef="#br1" timeOffset="110">19329 16220 13382,'-14'-19'-1599,"0"-2"1440,5 3 1,4-2 829,2 7-184,2 1 0,5 7-169,2 2 1,3 1-222,4-1 1,2 2 41,7-3 1,3 3 29,6 1 1,4 0 165,9 0 1,4 0-464,-19 0 0,1 0 0,3 0 1,0 0 211,4 0 1,1 0 0,4 1 0,1-1 4,4 2 1,2 0 0,0 0 0,1 2-459,-14-1 0,0 2 0,1-1 0,-1 1 0,0-1 0,0 1 319,2 0 0,-1 0 0,0 0 0,1 0 0,0 0 0,0 0 54,1-1 0,1 0 0,-1 0 0,14 1 0,-2 0-369,1 2 1,-1-1 0,-5-1-1,0 0 407,-4 0 1,0 0 0,-4-1 0,-1 0-123,-1-1 0,0 0 0,-6-1 0,-1 0 362,23-2 0,-7 0 143,-5 0 0,-3 0-74,-2 0 1,-7 0 640,-7 0 1,-2 0-956,-4 0 1,-1 0 1661,-5 0-1489,-4 0 1940,-1 0-2121,-12 0 1,2-3-5,-6 0 1,1-1-606,2 1 341,0 2-140,-1-8 0,2 7 63,2-4 1,1 3 120,2-3 1,1 3-184,-1-4 0,1 4-255,-1-3 0,2 3 166,-2-3 268,-2 0 1,1-4 516,-2 1-358,-3 4 0,4-2 86,-4 3 1,3-3-72,-1 1 1,4 1-123,-3-1 0,4-2 223,-1-4 0,-1-4-48,1-5 0,-1-4 110,0-6 1,2-7-97,-4-9 0,3 21 1,0-2-266,-1-1 0,-1-1 1,-2-1-1,0-1 260,0 1 0,-1 0 1,-1-2-1,-1 0-112,-1 0 0,0 1 0,2-3 1,-1 1 83,-1 5 1,0-1 0,1 2-1,0 2-144,-8-15 1,-1 6 19,0 10 1,2 4 145,1 5 0,0 6-202,3 4 0,-3 3 150,0 0 0,-2 3 181,-4 3 0,-2 3 434,-4 3 0,-4 1-433,-2 3 1,-3-2 64,-4 5 1,-1-2-201,-5 2 0,22-8 0,-1 1 107,-2-1 1,0 0-1,0 0 1,-1 1-249,-2 1 0,0-1 1,0-1-1,-1-2 171,-2 1 1,-1-1 0,0-1-1,-2 0-41,-3 0 1,-1-1 0,3 0 0,0-1-340,-2 0 1,-1 0 0,1-2 0,0 0 287,2 1 0,-1-1 1,0 0-1,-1-1 5,1 0 1,1 0 0,4 0 0,0 0-150,1 0 1,1 0-1,3 0 1,0-1 69,3 0 0,0-1 1,-22-2 161,4-2 0,9-3 8,1 3 0,8-2 415,5-1 1,2-1-553,3 1 561,3 4 0,7-3-640,0 5 50,3 0-911,-1 3 1,12 1 915,1 2 0,2 3-141,-1 3 0,-1 4 309,0 3 1,4 10-149,-1 5 0,-1 8 305,-4 5 1,-5-18 0,0 1-274,-2 2 1,0 1 0,0 5 0,0 2 282,0 1 0,0 1 0,-1 0 0,1 0-395,-2 0 1,1-1-1,0 0 1,1-1 42,-2-1 0,0-1 0,2-1 1,0-1 338,1-2 0,2 0-221,3-4 0,1-1 0,0 1 0,2-1 0,12 21 0,-1 1 0</inkml:trace>
  <inkml:trace contextRef="#ctx0" brushRef="#br1" timeOffset="111">10214 13203 12826,'-9'-4'-2086,"-1"-3"2098,1-1 214,4-1-224,1 0 0,8 2 524,2 1 1,7 4-203,2-1 0,3-1 18,0 1 1,5-1-72,2 0 0,2 3 63,1-2 0,4 2 15,2 1 0,2 0-95,1 0 1,2 0 6,1 0 1,1 4-437,3 3 0,0 1-24,-3 1 0,3 1 14,0-1 0,4 0 108,2 0 0,-24-3 0,1 1 38,22 5 0,-22-5 0,0-1 85,-1-1 1,1-1-1,2 1 1,0-1 69,0 1 0,1 0 0,-1-2 0,1 0-154,-2 0 0,0 0 0,-1-1 1,1-1 140,0 2 1,0 0 0,0-1-1,-1-2 106,0 2 1,-1 0 0,27-1 26,-7-1 1,3 0 133,-6 0 1,1 0-222,-4 0 0,-5 0 33,-10 0 1,-2 0-9,-5 0 1,-3-1-609,-3-3 712,-5 3 1,-3-2-186,-4 6 0,-2 8-64,-5 7 1,-3 9 0,-9 6 0</inkml:trace>
  <inkml:trace contextRef="#ctx0" brushRef="#br1" timeOffset="112">12058 16396 13282,'-6'5'999,"3"-4"-1743,6 2 1,8 1 259,7-1 1,10 0 649,10-3 1,1 0 234,7 0 1,7 0-631,-22 0 1,0 0 0,4 0-1,1 0 233,2 0 1,1 0 0,1-2-1,0-1-178,3-1 1,1-1-1,-1-1 1,0-1 427,0 0 0,0-1 1,0-1-1,0 0-113,3 1 1,-2 1 0,-4 1 0,-2 1-278,0 0 1,-2 1 0,-2 2 0,0 1 208,-3-1 1,0 1-1,-1 0 1,-1 1-244,23 0 0,-6 0-75,-9 0 1,-5 0 449,-7 0 1,-6 3-1636,-7 0 1126,-1 4 0,-6-1 249,-2 7 1,-6 5 0,-2 6 0</inkml:trace>
  <inkml:trace contextRef="#ctx0" brushRef="#br0" timeOffset="113">10242 13976 8409,'-4'-10'-180,"-2"1"1,0 0-586,0-1 439,4 5 267,-2 1 224,4 4 1,0 4-1,0 2 1,0 4 200,0 2 0,0-1-137,0 5 1,0 4 130,0 4 1,0 6-93,0 2 1,3 7-97,0 1 1,3 10-280,-4-23 0,0 2 0,1 2 0,0 1 217,-2 2 1,1 0 0,1 2 0,0 1-369,-1-2 1,-1 1 0,3-1-1,-1-1 292,1 1 1,-1-2-1,-1 0 1,1-1-41,0-3 0,0 1 0,-1-3 0,1-1 45,3 18 1,3-10 105,-3-6-147,2-6 86,1-8 1,-2-7 479,-1-10 1,-4-3-473,1-6 1,1-5 585,-1-8 0,3-2-697,-2-10 0,-1-1-250,-3-6 0,0-1-79,0 1 1,0 0 6,0 0 1,-3-4-101,-1 1 1,-3 2 138,1 1 0,-5 1 54,-2-4 1,1 4 32,2-1 1,1 6 237,0 1 1,1 0 96,1 3 1,0 6 143,4 3 1,0 5-60,3 5 56,0 1 1,1 9-240,2 2 0,-2 3 31,2 3 1,-1 5 302,1 5 0,-1 7-291,5 2 1,-2 8 136,1 4 1,2 8-152,-1 4 1,1 5-259,-4-23 1,1 0 0,0 0 0,-1 1 260,1 0 0,0 1 0,-2-2 1,0 2 8,0 1 0,0 0 0,0-3 0,0 0 54,2 1 0,0-2 0,3 20-9,-2-10 0,1-5 396,-4-7-291,5-10-19,-7-7 1,3-12 4,-4-3 1,0-5 13,0-3 1,-1-8 248,-2-5 1,1-4-710,-5-5 0,4-4 4,-3 1 1,1-5-86,-1 2 1,-2-4-415,1-2 1,0-2 449,4 25 1,0-1-1,-2-22-122,2 5 1,2 7 310,-3 6 1,3 10 227,1 6 1,0 8-131,0 7 1,0 9 231,0 6 0,0 7 120,0 3 1,0 9-142,0 3 0,0 10 91,0-1 0,0 4 115,0 0 1,1-2-304,1-22 1,0 1-1,-1 25-216,0-26 1,1 0 0,3 25-542,1-4 1,2-6-33,2-4 1,2 3 679,0-6 0,5 1 0,-1-4 0,1 1 0,2-2 0,-1-3 0</inkml:trace>
  <inkml:trace contextRef="#ctx0" brushRef="#br1" timeOffset="114">14162 14152 9304,'-10'0'-11,"1"0"0,3 0 422,0 0-202,4 0 0,-2 2 112,4 1 0,-4-1-107,1 4 0,0 1 57,3 6 0,0 1-74,0 5 0,0 0 69,0 3 1,0 3-273,0 6 0,0 3 130,0 6 1,0 7-274,0 6 1,2-26 0,-1 1 45,1-1 0,-1 1 0,3 2 0,0 0-25,-1 1 1,0 0 0,-1 1-1,1-1 42,0-2 1,0 1-1,0-3 1,0-1-4,7 18 0,-1-7 152,0-6 1,1-7 0,-1-6 0,-3-4 118,0-8 1,-2-2-99,2-4 0,-3-5 200,3-4 1,-3-3 142,3-6 0,-4-1-531,2-9 0,0-1-63,-1-5 0,0-3 165,-3 0 0,0-2-335,0-4 1,-4-1-134,-2-2 0,-2 2 231,2 1 1,-2-4 148,2-2 0,-3-1 177,0 4 0,3 3 193,0 3 1,4 3-101,-2 2 0,3 4 29,1 7 0,0 5 87,0 7-187,0 5 0,1 3-12,3 4 1,-3 5-186,2 5 0,1 4 517,-1 8 1,3 6-87,-3 6 0,4 4 25,0 6 0,0 3-485,-4-19 0,0 0 1,1 2-1,0-1 228,0 0 1,-1 1-1,-1 2 1,1-1-18,0 0 1,0 0-1,0 1 1,-1 0-80,1 1 1,0 0 0,1-5 0,0-1 140,-1 23 1,0-11-167,-3-8 0,0-7-157,0-5 1,0-5-325,0-4 1,0-1-2787,0 0 3281,0 1 0,-4 3 0,-1 2 0</inkml:trace>
  <inkml:trace contextRef="#ctx0" brushRef="#br0" timeOffset="115">17393 16033 7949,'-6'4'-728,"-2"2"956,7 3 1,-3 0-141,4 1 1,0-1 206,0 0 1,0 0-113,0 1 1,0 0 75,0 3 0,0-2-55,0 4 1,0 1-2,0 3 1,3-1-96,0 1 0,0 0 9,-3 3 0,3 2 51,1 4 1,-1-3-3,-3 0 0,0 0-182,0 6 0,0-3 146,0 0 1,1 0-278,2-3 1,-2 2 75,2 1 1,-2-4 111,-1-3 0,0 0-33,0 1 0,0-1 37,0 3 1,0-4-1,0-1 1,0-1 15,0-2 1,0-2-32,0 2 0,0-2-50,0 2 0,-3-3 112,0-3 0,0 0-254,3 2 0,0-4 192,0 1 19,0-2-4,0 2-434,0-3 269,0-2-114,4-17 0,-2 2 45,4-11 0,-1-2-143,1 0 1,2-4 48,-5-3 1,0 1 66,-3-5 0,3 4 105,0-3 1,0 0 17,-3-3 0,0 3 265,0 0 1,-3 4-116,0-1 0,-3-1 199,3 1 0,-4 1-100,4 5 0,0-2-5,3 2 0,0-1-136,0 1 0,0 3-21,0 3 0,0-3 30,0 0 1,0 1-24,0 2 1,1 5-122,2 1 1,-2 3 54,3 1 1,-3 2 365,-1 1-223,0 4 200,0 6 0,0 0-28,0 9 0,0-5-44,0 4 1,0 3-85,0 0 1,0 3 6,0 1 0,0 0-119,0 3 0,0-1 135,0 4 1,0 2 95,0 5 1,0 2-101,0-3 0,3 7-48,0-1 1,3 10-28,-3-1 0,4 3-369,0-3 0,-2 0 413,1-3 1,-4 0-21,1-9 0,-2-1-20,-1-11 0,0-5 36,0-4 1,-1-1 119,-2-2 1,1 0-148,-4-7 0,3 3 69,-4-3 1,5 1-50,-1 0 1,1-3 414,-1 2-830,2-2-2961,-3-1 3076,4-4 0,4-2 1,1-3-1</inkml:trace>
  <inkml:trace contextRef="#ctx0" brushRef="#br0" timeOffset="116">17821 17272 8398,'8'18'0,"-1"-3"-150,9-3 0,4 2-104,4-2 1,4-1 265,3-4 0,6 1-1,3-2 0,3-2-184,-2-1 1,3-1 326,0 1 1,0-1 319,0 1 0,1-3-108,-1-3 1,1 0-130,2-3 0,-21 3 0,0 0-157,1-2 0,-1 1 0,1 0 0,-1 2-2,21-5 0,-1 1 69,1-3 0,1-1-231,-1 1 1,-6 0-44,-7 0 1,-5 0 256,-1 3 0,-1-2-144,-5 2 1,-5-3 54,-4 0 1,-4 3 201,-3 0-103,-1-1 1,-5-2 158,0 0 1,0 3 362,0-1-713,-5 1 0,0-2-121,-4 2 0,0 0 96,-1 3 1,0 2 32,-2-2 0,0-1 63,-3 1 1,2-1 248,-2 1 1,2 2-82,-2-2 0,3 1 108,0-2 0,2 3-273,0-2 1,1-1 25,0 1 1,0-1-91,3 1 312,-2 2-402,3-7 1,0 5 29,2-3 0,1 3-52,2-3 0,2 4 128,1-1 0,2 2-3,4 1 0,1-3 82,3 0 1,-2-1 171,5 4 1,-1 1-148,4 3 0,0-2-34,-1 4 1,4-1-45,0 1 0,-1 2 59,-2-1 0,0 1-60,-1 1 1,0 0 99,-3-3 1,-1 2 1,-5-2 0,-4-1 37,-2 2 1,-2-1 146,-1 3 0,-5 0-49,-4 1 0,-1-1-112,-6 0 1,-1 2 53,-4 1 1,0-2 1,-4 3 0,3-3-206,-2 0 1,2-1-13,-3 0 0,4-3-145,0 1 1,1-4 47,1 3 0,4-4-232,-1 1 1,9-6-85,1-3 1,4-7 164,2-2 0,1-3-1611,2 0 1896,6-5 0,10-1 0,5-4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6T12:55:29.031"/>
    </inkml:context>
    <inkml:brush xml:id="br0">
      <inkml:brushProperty name="width" value="0.09086" units="cm"/>
      <inkml:brushProperty name="height" value="0.09086" units="cm"/>
      <inkml:brushProperty name="color" value="#FF0000"/>
    </inkml:brush>
    <inkml:brush xml:id="br1">
      <inkml:brushProperty name="width" value="0.12114" units="cm"/>
      <inkml:brushProperty name="height" value="0.12114" units="cm"/>
      <inkml:brushProperty name="color" value="#FF0000"/>
    </inkml:brush>
  </inkml:definitions>
  <inkml:trace contextRef="#ctx0" brushRef="#br0">7933 5596 8496,'-8'-4'345,"1"-3"1,0 2 207,4-1-209,0 4 0,4-5-141,2 4 0,3 0-147,7 3 1,0 0 107,3 0 0,4-4-265,-1 1 1,6 0-104,0 3 0,2 0 208,0 0 0,6 0-24,1 0 0,2-3-104,1 0 1,4-1-65,3 1 1,1-1 275,2-3 0,4-1-266,-25 5 1,0 0-1,26-7 234,-26 5 0,1 0 0,0-2 0,1 1 30,0 3 0,0 0 0,22-7-134,-6 7 0,-4 0 148,4 3 0,-2 0 103,1 0 0,-1 0-87,-5 0 1,4 4-15,3 3 0,-2 0-63,2-1 1,-1 2-144,4-2 0,1-1 166,-21-4 1,-1 1-1,23 2-25,-23-3 0,1 1 0,-1 0 0,0-1-174,27-1 1,-25 0 0,0 0 101,1 0 0,1 0 0,-2-1 1,1-1-57,0 0 0,1 1 0,-2-1 0,1 0 88,-1 0 1,0 1 0,1 0 0,2 1 128,0-2 1,0 0-1,-1 1 1,0 0-46,-1 0 1,1-1 0,-2 2-1,0-1-21,0 0 0,0-1 1,1 1-1,-1 1-15,2 0 0,-1 0 1,-1 0-1,-1 0 1,3 0 0,-1 0 0,-2 0 0,1 0-81,1 0 1,1 0 0,-1 0-1,1 0 77,1 0 1,0 0-1,-2 0 1,0 0-66,2 0 1,0 0 0,0 0 0,0 0 44,0 0 1,0 0 0,1 0 0,0 0-121,1 0 0,-1 0 0,-1 0 1,0 0 28,1 0 1,-2 0 0,0 0-1,-1 1 26,2 1 0,1-1 0,-3 0 0,0 0 23,3 2 1,-1 1 0,-3-3 0,0 1-13,0 1 0,0 0 0,0-2 0,0 1 133,-1 1 0,-1 0 0,2-1 0,0-1-67,1 2 0,1 0 1,-4 0-1,1 0 77,-1 0 1,0 0-1,1 0 1,-1-1-52,0 0 0,1-1 1,2 0-1,1-1 4,1 2 0,0-1 0,-1 0 0,0-1-63,-1 0 1,1 0 0,-2 0 0,1 0-1,-1 0 1,0 0-1,1 0 1,2 0-7,0 0 1,0 0-1,-1 0 1,0 0-14,-1 0 0,1 0 0,-3 0 1,-1 0 29,27 0 0,-25 0 0,-1 0-8,1 0 1,0 0-1,-1 0 1,0 0 36,19 0 1,4 3-78,0 0 0,-1 2 197,-2-2 1,-2-2-87,-1 2 1,1-1 106,-1 1 0,3-2-67,0 2 0,0-2 7,-6-1 1,2-1 17,-2-2 0,2 2-45,-3-2 1,0 1-111,-6-1 1,1 2 446,-4-2 1,2 2-1135,-5 1 1,-2-4-85,-7 1 0,-2 1 786,-1 5 0,-1 2 0,-5 1 0,-3-2 0</inkml:trace>
  <inkml:trace contextRef="#ctx0" brushRef="#br0" timeOffset="1">14516 5503 8185,'-6'-10'853,"3"1"-508,2 0 1,10 4-116,3 2 0,9 1-114,4 2 0,2 0-194,4 0 0,3 0-74,3 0 1,4-3-85,3 0 1,0-1 311,0 1 1,0 1 85,-4-4 1,4 3-180,-4-4 0,-3 5 65,-2-1 1,-3 2-34,5 1 1,-5 0 13,5 0 0,-2 0 17,3 0 0,0 4 13,2 3 0,-1 1 18,1 1 0,-2-2 23,-1 3 0,5-3-40,1 5 1,-1 2-100,-2-2 0,1 1 189,0-4 0,3 0 17,0 1 0,-2-1-63,2 0 1,-1-4 28,4-2 1,3-1-36,3-2 1,-26 0 0,1 0-195,0 0 0,0 0 1,0 0-1,1 0 171,0 0 1,1 0-1,-1-2 1,1-1 4,2 0 1,1 0 0,-3 1-1,0-1 20,2 0 1,1 0-1,-3 2 1,0 0 23,1-1 0,0 1 0,0-1 0,0-1-350,2 2 1,-1-1-1,1 1 1,-1-1 96,1 2 1,0 0 0,-2 0 0,0 0 47,0 0 0,0 0 0,0 0 0,1 0 58,2 0 1,0 0 0,-1 0 0,0 0-85,1 0 0,1 0 1,-2 0-1,0 0 123,-1 0 1,1 0 0,0 2 0,0 0-15,1 1 0,0 1 1,-2-1-1,0 1 72,0-1 0,1 0 1,-4 1-1,1 0-34,-1-1 1,1 1-1,0 0 1,1 0-17,0 0 1,0 1-1,-1 0 1,0-1-24,-1 1 1,1 0-1,-1-1 1,0 1 1,0 0 0,1-1 0,0 1 0,1-1-5,1-1 0,1 0 0,-1 1 1,1 0 19,0-1 0,-1 0 0,1 0 0,0-2-69,1 1 0,1 0 0,-1 0 0,1 0 28,1-1 0,-1 1 0,2 0 0,0-1-2,-1-1 0,-1 0 0,2 0 0,0 0 21,0 0 0,0 0 0,2 0 0,0 0 1,-1 0 0,1 0 1,2 0-1,-1 0-240,-1 0 1,0 0-1,1 0 1,1 0 242,0 0 1,-1 0 0,2 0 0,0 0 4,-2 0 0,1 0 0,-1-1 0,0-1-7,-4 0 1,0 1 0,0-1 0,1 1 47,0 0 0,1 2 1,-2-1-1,1 0-163,-1 0 0,-1 0 0,2 0 1,-1 0 115,-2 0 1,0 0-1,1 0 1,-1 0 0,1 0 1,-1 0 0,0 0 0,1 0-1,1-1 0,-1 2 0,0 0 0,0 1 5,-2-1 1,-1 1 0,-1 0 0,0 0 26,0 0 1,0-1 0,-1 0 0,0-1 42,0 1 1,-1 1 0,1 0 0,-1 0-42,-3 0 1,1-1 0,0 2 0,1-1-235,-1-1 1,1 1 0,0 0-1,-1 0 59,0 1 0,-1 0 1,21 5-711,-7-1 1,-2 1 850,-1 1 0,1 1 0,-3 1 0,-2 0 0,-2 1 0,0 0 0</inkml:trace>
  <inkml:trace contextRef="#ctx0" brushRef="#br0" timeOffset="2">3706 6974 8430,'-10'5'-132,"-3"-1"-29,-3-4 0,2 1 540,-2 2 0,1-2-71,-4 2 0,0-2-296,-3-1 1,-3 0 146,-6 0 0,-2-1-157,-4-2 0,-5-2 5,-1-4 0,-3-2 193,0-1 0,2-6-405,1-3 0,7-9 200,-2-1 1,7-5-46,0-5 1,3-2 69,15 18 1,2 0-1,0-2 1,3-2-149,1-1 1,2-2 0,1 0 0,1-1 54,1-1 1,1 0-1,1 2 1,1 0-202,1-3 1,3 1 0,1 3 0,3 1 319,4-3 1,2 1 0,3 2 0,2 0 105,4-2 1,2 2 0,1 2-1,2 1-82,3-1 1,1 0-1,3 3 1,0 1-225,1-2 0,1 2 0,2 2 0,2 0 276,-1 1 0,1 2 1,-2 4-1,0 1-55,0 2 0,1 2 0,-3 4 0,-1 1-82,-1 2 1,0 3 0,-1 3-1,-1 3-35,-1 2 1,-1 3-1,-4 3 1,-2 4-98,0 4 0,-2 3 0,-3 0 0,-2 1 64,0 3 0,-1 1 0,-1 1 1,-2 0-20,-2 3 0,-1 1 0,-2-4 0,-1 0 79,-2 0 0,-2 0 1,-1-1-1,-2 1-21,0-2 0,-1 1 0,-1-1 1,-1 1 255,-1-2 0,-2 0 0,-6 22-42,-9-3 1,-4-5-164,-1-5 0,-4-2 158,-3-1 0,2-8-14,-2-2 0,-1-3 296,1-2 1,-5-2-1226,2-1 1,-2-2 188,-1-1 0,3-4 589,-1 0 0,1 3 0,-1-6 0,4-2 0,4-2 0</inkml:trace>
  <inkml:trace contextRef="#ctx0" brushRef="#br0" timeOffset="3">3734 9302 8115,'-37'-5'0,"3"-1"0,-1-2 0,4-1 0,0-4 0,3 1 0,-3-4 0,0 4 0,-8-8-603,-2 2 1,-3-6 602,-3 2 0,24 9 0,0-1 452,-1 0 0,1 0 0,0-1 1,0-2-466,-1-1 1,1-1-1,2 0 1,1 0-29,1-1 0,1-1 0,0 0 1,2-1-131,2-3 1,0 0 0,2-1 0,1-1 51,-1-2 1,2-1 0,3 2 0,3-1 9,-1-2 0,3-1 0,5 1 0,2-1-171,1-2 1,3 0 0,3 0-1,3 1 324,3-3 1,1 0 0,2 4 0,1 1 11,2 0 1,1 0 0,1 2-1,1 1 60,2 1 0,1 2 0,2 0 0,2 3 89,3 1 1,1 2 0,-3 3 0,1 3-68,1 1 1,1 2 0,-4 4 0,1 3-81,1 3 0,-1 3 0,-1 3 0,0 2-190,0 5 0,0 2 1,-3 2-1,-1 2 152,-1 2 0,-2 2 0,-3 1 0,-1 3-89,-2 0 1,-1 1 0,-3 2-1,0 0-14,-1 3 1,-1 0-1,-3-4 1,0 0 30,-2-1 1,-2-1-1,6 22 291,-8-2 1,-2-2 64,-4-5 0,-2 0-112,-4-6 1,-6 1 82,-9-4 1,-6 4-84,-4-1 1,12-15-1,-2-1-49,2 0 0,-2 1 1,-2 0-1,0-1-55,-3 1 0,-1-1 0,-1 3 0,-1-1-277,-3 0 0,-1 0 0,2-1 1,0-1-297,0 0 1,0-2 0,0-1 0,0-1 244,-2 1 0,0-2 0,0 1 0,0-2-844,2-2 1,0-1 1083,2-3 0,0 0 0,-20 5 0,1-7 0,-1-6 0,0-7 0</inkml:trace>
  <inkml:trace contextRef="#ctx0" brushRef="#br1" timeOffset="4">17840 9292 17874,'12'-3'1032,"1"-1"-2443,2-1 1478,0 3 0,12-5 417,4 3 0,9 1-206,3 3 1,7 0-540,3 0 0,-26 0 1,1 0 332,2 0 1,-1 0 0,-2 1 0,0-1-34,1 2 1,0-1 0,-1 0 0,1-1 17,1 2 1,1 0-1,0-2 1,1 1-46,1-1 1,1 0 0,-1 0 0,0 0 24,-1 0 0,0 0 1,3-2-1,1 1-200,-1-1 0,0 0 1,2-1-1,1 0 240,2 2 0,0-1 1,-3-1-1,0 0-247,1 1 0,1 1 1,-1-2-1,1 0 197,1 1 0,0 0 1,2 0-1,0 0-23,-1 1 1,0-1-1,0 2 1,-1-1 44,0 0 1,0-1 0,-2 1 0,0 1-19,-1 0 0,-1 0 0,1 0 1,-1 0-184,-1 0 1,0 0 0,-3 0 0,0 1 137,0 0 1,0 1 0,-2 0-1,0 0 8,-1 1 0,0 1 0,0 0 0,0 0 28,0-1 1,0 0 0,22 4-36,-3-1 0,3 2 128,-4-5 0,-20 0 0,1 0-91,-1-2 0,1 1 0,23 5 4,0 0 1,-2-3-79,-2-1 0,-2 1 105,-1-1 1,-7 3-140,2-3 1,-6 2 517,2-2 1,-7-2-356,1 2 1,-4 1 221,1-1 0,-5 0-359,-5-3 1,-2 3-1,2 0 0,-6 1-491,0 0 1,1-2 124,3 4 1,-1 0-702,-3 3 952,5 5 1,0 4-1,5 6 1</inkml:trace>
  <inkml:trace contextRef="#ctx0" brushRef="#br1" timeOffset="5">4348 10140 11448,'-24'8'-527,"3"-2"872,9-2 1,10-4-114,15 0 1,9-1-405,13-2 0,6 2 174,5-2 1,-19 2-1,0 1-302,2 0 0,1 0 0,2 0 1,0 0 373,1 0 0,0 0 1,4-2-1,1 1-282,5-1 1,1 1 0,2-2 0,0-1 243,3 3 0,1-1 0,0-1 1,-1 0 29,-1 1 0,0 1 1,-1-1-1,1 1 46,2 1 1,-1 0 0,-3 0 0,-2 0-45,0 0 0,-1 0 0,0 0 1,-1 0 68,-2 0 0,1 0 1,0 0-1,2 1-37,0 0 1,0 1 0,-2-1-1,-1-1-20,1 2 1,-1-1 0,0 0 0,1-1 32,-1 0 1,0 0 0,0 0 0,1 0-4,1 0 0,0 0 1,-5 0-1,0 0 5,2 0 0,0 0 0,-4-1 0,-1-2-147,0 0 1,0 0 0,0 0 0,-1 1 112,0-2 1,-1 1 0,-3 2-1,-1 0 23,-2 0 0,0-1 0,19 1-105,-5 1 0,-6 1 140,-3 2 1,-6-1-585,-3 5 1,-5 2-565,-2 3 0,-3 5 20,4-2 1,-5 8 988,2 5 0,-2 1 0,2 5 0,1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6T12:55:29.037"/>
    </inkml:context>
    <inkml:brush xml:id="br0">
      <inkml:brushProperty name="width" value="0.09086" units="cm"/>
      <inkml:brushProperty name="height" value="0.09086" units="cm"/>
      <inkml:brushProperty name="color" value="#FF0000"/>
    </inkml:brush>
    <inkml:brush xml:id="br1">
      <inkml:brushProperty name="width" value="0.12114" units="cm"/>
      <inkml:brushProperty name="height" value="0.12114" units="cm"/>
      <inkml:brushProperty name="color" value="#FF0000"/>
    </inkml:brush>
  </inkml:definitions>
  <inkml:trace contextRef="#ctx0" brushRef="#br0">4739 11778 8575,'-6'-9'-611,"1"0"-60,1-1 679,1 1 305,3 4 0,4 1-294,2 4 0,2 0 66,2 0 0,2 0 151,0 0 1,5 0-137,-2 0 0,3 0 197,1 0 1,2 1-139,1 2 1,5-2-48,1 2 1,4 1-48,5-1 0,0 3-6,1-2 0,2 0-104,0-1 0,5-2 169,-2 2 0,2-2-123,-2-1 0,3 3 80,-3 0 1,0 0-150,0-3 1,-4 0 49,2 0 0,-3 0-6,-1 0 0,2 0 45,1 0 0,-2 0-15,3 0 1,-3-4 39,-1-2 0,1-1-28,3 0 0,-4-1 171,0 2 0,0 2-148,-2 1 0,1 2 131,1 1 1,-3 0-130,0 0 1,-3 1 15,3 2 1,0 2 0,0 4 0,-1 0-5,-2-3 1,2 2-22,4-2 0,5-1 21,1 2 0,-1-5-103,2 1 1,-2-2 87,2-1 1,3 3-64,-3 0 1,2 0 37,-5-3 1,2 0 5,-2 0 0,2 0-11,-3 0 0,1 0-9,-4 0 1,0 1-22,0 2 0,4-2 36,-1 2 0,-1 2-88,-4-2 0,0 4 75,-4-1 1,3 2-56,-3 2 0,0-1 99,-3 0 0,3 1 8,0-1 1,3 0-29,-3 1 0,1-2-18,-1-2 1,-1 1 5,4-4 1,3 4 13,0-4 0,5-1 435,-4-5 1,5-2-339,0-5 1,3 4-75,0 0-1205,-3 0 1168,2 0 1,-5-1 17,3 4 1,0-3 14,0 3 1,-2 0 21,-3 3 1,2 0-150,0 0 0,3 3 62,-6 0 0,2 3 16,-5-3 0,3 1 21,0-1 1,3-2 76,1 3 0,-1 0-4,-3-1 0,1 0 8,3-3 0,-3 0-6,2 0 0,2 0 16,-2 0 0,5 0 57,-2 0 1,0 0-80,0 0 1,-4 0-229,2 0 0,-6 0 142,-1 0 0,-8 0-653,-1 0 1,-6 1-374,-3 2 1,-1 3-1712,-5 7 2734,-3 5 0,-7 6 0,0 4 0</inkml:trace>
  <inkml:trace contextRef="#ctx0" brushRef="#br0" timeOffset="1">4050 7160 8055,'-45'5'10,"1"-2"0,0 1 54,3 0 0,-3 2-483,0-3 1,-6 3 421,22-4 0,0-1 0,2 1 0,-1-1-151,-1 0 0,0-2 1,1-1-1,-1-1 131,-1-1 1,-1-1-1,1-3 1,0-2 23,-4-1 1,0-3 0,2-1 0,-1-1-11,-2 0 0,0-2 0,-1-2 0,0-1-205,-1-2 0,0-1 0,-1-2 0,1-3 190,-2-1 1,1-2-1,4 1 1,1-2 25,2 1 0,1-1 0,6 1 1,2-1-3,2 1 0,4-1 0,3 0 0,3-1-152,1 0 1,3 0 0,5 3 0,4 0 181,2 0 0,3 0 0,5 0 0,2 0 33,3 0 1,2 0-1,5 0 1,2 0-276,2-2 1,2 1 0,2 1-1,2 2 232,2-4 0,1 0 0,-11 12 0,0 0 0,1 0-141,1-1 0,1 1 0,1-1 0,1 1 1,0 0-1,1 1 153,3-1 0,1 0 0,-1 1 0,-1 3 0,-1 0 0,2 1-125,2 0 0,0 0 1,1 2-1,-1 1 0,1 1 1,0 2 99,1-1 0,0 2 0,1 1 0,-1 1 0,1 0 1,0 2-15,0 1 1,-1 0 0,0 3 0,-4 1 0,-1 2-1,0 1-109,16 5 0,-2 3 0,-3 3 0,-3 4 92,-3 4 1,-1 2-1,-1 2 1,0 2 28,-3 4 0,-1 1 1,-4-1-1,-2 0-7,-3 5 1,-2 1-1,-4-2 1,-2 0 59,-3 1 0,-2 1 0,-1-1 0,-2 1-28,-3-2 0,-2 0 0,0-1 0,-3 0 84,-2-5 0,-3-1 1,-1-1-1,-2 0 317,-3-1 0,-1-1 0,-2 0 0,-3-1-279,-1 2 1,-2-1 0,-2 0 0,-1-1 27,-2-2 0,-1 0 1,-3 1-1,-1-1 168,-2 0 0,-2 0 0,-3 2 0,0-1-214,-1-1 1,0 1 0,0 0 0,0-1 83,2-2 0,0-1 0,-1 1 0,-1 1-152,-1-1 0,0-2 0,1 0 0,0-1-72,1-3 0,1 1 0,0-2 0,1 0 0,3-2 0,1 0 0,0-1 0,0 0 0,1-1 0</inkml:trace>
  <inkml:trace contextRef="#ctx0" brushRef="#br0" timeOffset="2">4246 9022 7979,'-28'16'142,"0"-1"0,4-2 411,2 2 0,-1 1-151,-2 2 1,-6 1-143,-3 0 1,-5 3-390,-4 3 1,19-12 0,0 0 220,-3 0 0,-2-1 0,2-2 0,-1-2-39,0-1 1,0-1-1,0-3 1,0-1-86,0-1 0,0-2 0,-2-2 0,1-3-153,-1-3 0,1-1 0,-1-2 0,1-3 129,1-1 1,0-2-1,1-2 1,1-1-177,0-2 1,0-1 0,1-1-1,2-1 168,-1-1 0,1-1 0,2-2 0,1 0-365,2-1 0,2 0 1,-1-4-1,2 0 301,0-1 1,2-2 0,2-4-1,2-1 75,0-2 0,3 0 0,3-2 0,4 0 31,1 2 1,2 0 0,4 0 0,3 1 62,3-2 0,3 2 1,1 1-1,2 2-2,3 0 1,4 1 0,0 4 0,3 2-229,4 3 0,1 3 1,1 0-1,2 1 292,3 2 0,2 0 0,2 1 0,1 2-73,0 4 1,1 2 0,1 2-1,0 3-5,0 4 0,1 5 1,-2 3-1,1 3-22,2 3 1,-1 4-1,-3 5 1,-1 4-10,1 3 1,-2 3 0,-3 4 0,-1 3 52,-2 2 0,-2 2 0,0 1 0,-2 1 36,-2 3 1,-2 0-1,-3 0 1,-3 0 40,-1 0 1,-2 0 0,-5-3 0,-1 0-63,-2-1 0,-1-1 0,-5-1 0,-3-1 244,-1 0 0,-3-2 1,-5-1-1,-3-1-74,-5 0 0,-2 0 0,-3-3 0,-1-2 210,-5 1 1,-2-1 0,-1 1 0,-2-1-275,-2 2 1,0 0-1,-1-2 1,0-1-283,-1-2 0,1 0 1,1-1-1,0-1-219,-1-3 1,2 1-1,2-1 1,1 0 332,-1-1 0,0 0 0,2 0 0,0-1 0,0-1 0,0-1 0,2 0 0,-1 0 0,0-1 0,0 0 0</inkml:trace>
  <inkml:trace contextRef="#ctx0" brushRef="#br0" timeOffset="3">12262 13063 8375,'2'-9'256,"5"0"0,5 0 140,13 3 0,9 2-165,13 4 1,-19 0 0,3 0-839,2 0 1,2 0 0,1 0 0,1 0 590,2 0 1,0 0-1,1 0 1,1 0 65,2 0 1,0 0 0,1-2 0,0 0 34,1-1 0,0 0 0,1 0 1,-1 0-222,-1 0 1,-1 0-1,4 2 1,1-1 270,-2-1 1,1 0 0,4 2 0,0 0-86,0-1 1,0 1 0,-15-1 0,-1 1 0,0 0 15,18-1 0,0 0 0,-18 1 1,1 0-1,0 0-6,1 1 1,0 0 0,1 0 0,0 0 0,0 0-1,1 0-56,-1 0 1,0 0 0,0 0-1,0 0 1,-1 0 0,0 0-115,-1 0 1,0 0-1,1 0 1,1 0-1,1 0 1,0 0 110,1 0 1,0 0 0,1 0 0,3 0-1,0 0 1,1 0 40,0 0 1,-1 0 0,1 0-1,0 0 1,1 0 0,-1 0 37,0 0 0,-1 0 0,1 0 1,0 0-1,0 0 0,0 0-257,2 0 1,-1 0-1,1 0 1,0 0 0,1 0-1,0 0 216,-1 0 0,1 0 0,-1 0 0,1 0 0,0 0 0,0-1-120,0 0 0,-1 0 0,1 0 0,-1 1 0,1-1 1,0 0 135,1-1 0,1 0 1,0 0-1,-1 0 1,0 0-1,1 1-31,-1-1 0,1 0 0,0 0 0,0-1 1,0 0-1,0 0 0,-4 1 0,1 0 1,-1 0-1,3-1 0,-1 1 1,1-1-9,0 0 1,-1 0 0,1-1 0,0 2 0,1-1 0,-1 0-89,-1 1 1,-1 0 0,1 0 0,0-1 0,0 1 0,0 0 77,-5 0 0,0 2 0,1-1 0,1-1 0,0 1 0,0 1-26,0-1 0,-1 2 1,1-1-1,-1-1 1,0 0-1,0-1 25,-1 1 0,-1 0 0,1 0 1,-2 0-1,1 0 0,0 0 34,-2 1 1,0 0-1,1 0 1,-1 0-1,0 0 1,1 0-22,-1 0 1,0 0 0,1 0 0,0 0 0,0 0 0,0 0 18,-1 0 0,1 0 1,-1 0-1,0 1 1,0 0-1,0 0-3,-2 0 1,1 0 0,-1 0 0,0 1-1,0 1 1,1-1 22,1-1 0,1 0 1,-1 0-1,-3 0 0,0 0 1,0 0-19,2-1 1,-1 0 0,0 0-1,-2 0 1,0 0 0,0 0 15,0 0 1,0 0 0,0 0 0,17 1 0,0 1 116,-17-1 0,1 0 0,-1 0 0,14 1 0,0 0-119,0 0 0,-1-1 1,0 0-1,-1-1 12,0 2 1,0-1 0,-1 0 0,0 0 125,1 1 0,0 0 0,-3-2 1,0 1-134,-1 0 0,-1 1 0,0-2 0,-1 1-35,0-1 1,0 0-1,-1 0 1,0 0 154,0 0 0,-1 0 0,-2-2 0,-1 0-155,-3-1 1,0-1-1,-3 1 1,0-2 194,-1 1 0,-1-1 0,-2 1 1,-1 0-538,23-3 0,-10-1 792,-8 2 0,-7 1-3073,-5-2 2554,-9 5-1870,-1-2 2200,-13 8 0,-10 6 1,-6 4-1</inkml:trace>
  <inkml:trace contextRef="#ctx0" brushRef="#br1" timeOffset="4">5726 14190 11741,'9'-5'422,"1"-1"0,-1 4-461,0-1 72,1 0 0,3 0 27,3 0 0,1-3 102,2 3 1,4-4-74,1 4 0,4-3-2,3 3 0,-1 0 9,5 3 1,0 0-104,5 0 0,-2 0-219,3 0 0,1 0 268,2 0 1,3 3-70,0 0 1,1 3 18,-4-3 0,2 4 16,4-4 0,2 1 16,-24-2 1,0-1 0,24 0-176,-25 0 0,-1 1 0,25 0 207,-23 0 0,0-1 1,22 0-12,-22 1 0,0-1 0,25 0-118,0-1 0,-26 0 1,1 0 151,24 0 1,-1 4-219,-1-1 0,-4 0 58,-2-3 1,1 1-129,-1 2 0,-6-1 210,-1 4 0,-6-3-15,0 3 0,-2-2 69,-1 2 0,0-3 91,0 3 0,-3-1-91,0 1 0,1 0-43,5-3 0,-1-2 294,4 2 1,-3-2-145,3-1 0,1 0-134,5 0 0,3 3 5,3 0 0,5 0 8,2-3 1,-25 0 0,0 0 29,1 0 0,1 0 0,-2 0 0,1 0-15,0 0 1,1 0-1,0 0 1,1 0 25,0 0 1,0 0 0,1 0 0,1-1-42,1 0 0,0-1 0,-1 1 0,0 0-185,2-2 1,-1 0 0,-1 1-1,0 1 138,-1-2 1,1-1-1,1 2 1,1-1 12,1 0 1,0 0 0,-2-1 0,1 0 5,-1 1 0,0 0 0,0 0 0,-1 0-17,-1 0 0,1 0 0,0 2 0,0-1-19,1-1 0,0 0 0,-3 1 0,0 1 29,0-2 0,0 0 0,0 1 1,-1 1-7,0-3 1,-1 1 0,3 2-1,0-1-2,1-1 1,0 0-1,-3 1 1,1 1 5,0-2 0,0 0 0,-2 1 0,0 1-114,-1-3 0,0 1 0,2 2 0,1-1 123,-2-1 0,1 0 0,0 2 1,1-1 1,-5-1 1,0 0-1,26 1-3,-25 0 0,-1 1 0,26-4 14,-26 4 1,0-1-1,25-1-21,-4 3 1,-1 0 130,1 0 1,-2 0-123,-1 0 1,-2 0 24,-2 0 0,0 3-43,3 0 0,0 5-28,0-2 1,-2-1 7,-3 1 1,0-1 1,2 2 0,-1 1-264,1-2 1,1-1 272,0 2 0,-1-4-50,-3 3 1,4-4 45,-1 1 1,0-2 79,-2-1 1,0 0 12,2 0 1,2 0 5,1 0 0,2 0-42,-5 0 1,1 3 0,0 0 0,0 0-23,2-3 0,0 0 34,-3 0 0,-1 3-117,5 1 1,-2-1 75,2-3 0,-3 0-41,-4 0 1,4 0 23,-1 0 0,5 0 1,-2 0 0,-1 0 30,2 0 0,-2 0-4,2 0 0,3 0-11,-3 0 0,-1 0 7,-5 0 1,-1 0-64,0 0 0,0 3 250,1 0 0,-5 0-251,-2-3 1,-1 3 21,1 0 0,-2 1-7,2-1 0,1-2 15,-1 3 0,4-2 0,-1 1 1,2-2 60,2 2 0,-1-2-50,0-1 0,-3 0 131,0 0 1,-1 0-99,2 0 1,-3 0 2,-4 0 1,4 0-16,2 0 1,-2 0-15,-1 0 0,-2 3 435,-1 0 1,1 1-460,2-1 1,-1-1 25,4 5 0,-3-4-31,3 3 0,0-3 54,3 3 1,1-4 114,-1 1 0,0-2-26,0-1 1,2 0-66,1 0 0,-4 0 32,5 0 1,-5-4 8,4-2 0,0 1 4,0-1 1,-5 1-535,2-2 0,-9 0 234,0 4 0,-6 0-1708,0 3 1913,-7 4 0,0-1 0,-3 6 0,2 3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6T12:55:29.042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10875 7356 8108,'-28'0'0,"0"0"138,0 0 0,4 0 99,3 0 1,5 1 163,4 2 0,6-1 78,3 4-304,1 0 1,7 2 6,1-1 0,6 1 0,4-2 0,5-2-51,4-1 0,10-2 121,6-1 1,8 0-453,-21 0 0,0 0 1,2 0-1,0 0 262,3 0 0,0 0 1,3 0-1,1-1-370,1 0 1,2-1 0,4 1 0,3 0 353,2-2 1,1 0-1,0 1 1,1 1-330,-16-1 1,1 0-1,-1 0 1,0 0-1,1 0 1,-1 0 324,1-1 0,-1-1 1,0 1-1,1 1 0,1 0 1,0 0 12,14-1 0,0 0 1,0 0-1,-1 0-156,-6-2 0,-1 0 1,0 1-1,0-1 189,-2 0 0,-1 1 0,0-1 0,1 0 79,-4 1 1,0-1 0,-1 0 0,-1 1-19,-3-1 1,-2 0-1,0 2 1,-1 0 225,-2 0 1,-1 0 0,23 1-383,-9-1 1,-7 2-275,-8 1 0,-4 0 529,1 0 0,-4 1-2560,-2 2 2312,-3 2 0,-8 4 0,-1 1 0</inkml:trace>
  <inkml:trace contextRef="#ctx0" brushRef="#br0" timeOffset="1">10130 6648 8241,'-6'0'-528,"0"0"0,3 0 736,-4 0 957,5-4-1071,-2 3 0,4-2 242,0 6-42,0 2 0,0 7-124,0 1 0,0 4 4,0 2 0,0 2-46,0 7 0,3 2-15,0 7 0,4 4-293,-4 3 1,3 7 232,-4-24 1,-1-1-1,1 3 1,-1 0-218,-1-1 0,0 0 0,0 0 0,0 0 208,0 1 1,0 1 0,0 0 0,0 0-30,0-1 0,0 1 0,0-1 0,0 0 37,0 23 0,0-24 1,0-1 34,0 26 0,0 0 51,0-4 1,0 1 13,0-6 1,0 1-44,0 2 1,1 2-2,2 1 1,-2-3-211,2-4 0,2 0 132,-2 4 1,3 4-97,-4-25 0,-1 0 1,2 25 65,-3-1 0,3-3-134,0 0 1,0 3-55,-3-1 1,0-1-119,0-2 0,0-4-54,0 4 0,0-2 97,0-1 0,4-1 213,-1-5 0,0 0-101,-3 0 0,3 3 219,0-3 1,0 2-117,-3-5 0,0-1 43,0 2 1,0-1-33,0 3 0,-3-3 120,0 0 1,-1 0-9,1 4 1,2-2-96,-3-2 1,3 2 157,1-2 1,0 2-144,0-2 0,0 4 150,0-4 1,1 4-71,3-4 1,-3 0 150,2 0 0,1 2-117,-1 1 1,0 3 24,-3-6 0,1 2-48,2 1 1,-2-1 6,2-2 1,-2 2-56,-1-5 1,1 4 48,3-1 1,-3-1-3,2 1 1,1-3 57,-1 3 0,3-3 5,-3 4 0,4-2-103,0 1 0,-2 1 11,1-4 1,-3 3-81,3-3 1,1 3 103,2-3 1,-1 0-18,-2-3 1,3 1 8,-3 2 1,-1-5 197,1 2 0,-3 1-220,4 2 1,-5 1-3,1-1 0,1-1-57,-1 4 1,0-4 1,-3 1 0,1-1 1,2 1 0,-2-2-18,2 2 1,-2-2 386,-1-1 0,0 1-345,0 2 1,3-2 43,1 2 1,0-1-54,-1 1 1,-1-1 77,4 5 0,-3-5-41,3 1 1,0-2 157,0-2 0,1 2-185,-4 3 0,3-5 23,-3 1 1,2 0 18,-2-3 0,-2 3-21,2 3 0,1-2 57,-1 2 0,0-2-26,-3-1 1,3 0 1,0 0 0,4-3-27,-4 0 1,1-1 7,-1 4 0,-1 0 99,4 0 1,-4-3-92,1 0 0,-1 0 113,2 3 0,-3 2-105,2-2 0,-1 0 40,1-6 1,-2 0-68,2-3 1,1-2-122,-1-1 0,1-3-111,-1-4 0,0 0-367,3-3 0,-3 1-229,3-4 0,-3 0-631,3-3 0,1-1 1416,2-2 0,0-6 0,1-6 0</inkml:trace>
  <inkml:trace contextRef="#ctx0" brushRef="#br0" timeOffset="2">16182 13836 8133,'-9'-5'641,"0"1"-354,3-1 0,3 4-231,6-2 1,6 2 23,3 1 0,5 0 143,-2 0 0,4 0 101,3 0 1,-2 0-85,5 0 0,4 0 29,5 0 0,8-1-14,4-2 0,5 2-376,-24 0 1,2-1 0,0 1 0,1 1 205,-1 0 0,1 0 0,2 0 0,0 1-36,0 1 1,1-1-1,-2 0 1,-1 0 15,1 2 0,0 0 0,0 0 0,-1 1-82,0 0 1,-1 1-1,1 0 1,0-1 42,0 1 1,-1 0 0,-1-1 0,0 1-81,0-1 0,0 1 0,20 4-139,-4 1 1,-6-4 219,-1 0 1,-8-3 9,-7 4 1,-6-4 43,-4 3 159,-2-4-139,-4 2 403,-2-4 0,-5 0-354,-2 0 0,-4 0 96,-5 0 0,-3 0-288,-3 0 0,-5 0 80,-2 0 1,-3 0-116,-3 0 1,-2 0-19,-4 0 1,-1 0-217,-3 0 1,2 0-122,-5 0 0,4-3 120,-3 0 1,-5 0 220,-5 3 1,26 0 0,0 0-178,-1 0 0,0 0 0,-25 0 263,0 0 0,1 0-135,0 0 1,6 0 232,9 0 1,6 0-3,9 0 1,2-1 34,11-2 1,3 2-204,9-3 1,4 0-127,9 1 1,4-4 53,12 1 1,3 2-232,8 1 0,2-2 0,-19 4 0,0-1 1,4 1-1,0 0 380,3 3 0,0-1 0,1-2 0,0 0 0,0 1 0,0 0 0,1-1 0,0 0 0</inkml:trace>
  <inkml:trace contextRef="#ctx0" brushRef="#br0" timeOffset="3">5195 7086 8354,'-13'0'-287,"0"0"-72,-3 0 0,3 2 581,3 4 1,1 5-39,0 11 1,-1 3-183,1 6 1,1-1 83,2 4 0,1 0 10,5 3 1,5 4-45,1-1 0,6 0-164,4-2 0,2-5 55,4-2 0,-1-7 73,4-6 0,-4-4-146,4-8 0,0-2 97,3-4 0,-1-8 190,-2-5 1,-3-7-1,-3-5 1,0-3 247,-1-3 1,-6 1-208,-3-4 0,-6 3 96,0-4 1,-2 4-21,-1-3 1,-5 5-31,-4 1 0,-6 1-168,-7 6 0,-2-4 153,-7 3 1,2 2-281,-2 4 1,3-1-67,3 5 1,2 3-504,4 3-26,1 3 646,7-1 0,3 0 0</inkml:trace>
  <inkml:trace contextRef="#ctx0" brushRef="#br0" timeOffset="4">19869 12449 8183,'-14'-1'606,"1"-3"0,3 3-120,1-2 1,-4 2-9,1 1 0,-5 0-170,2 0 1,-6 0 188,-1 0 1,-8-1-174,-1-2 1,-1-3-74,-2-6 0,1-7-284,-1-6 1,-2-3-91,2-3 0,3-3-252,3-6 1,0-4 50,15 20 0,1-1 0,-7-23-521,4-2 0,4 3 388,5 0 0,10 1 156,9-1 0,13 5 184,-10 21 1,2 1-1,3-1 1,2 1-164,3 0 0,1 0 0,3-3 0,1 1 301,3 0 0,0 1 0,0 1 0,0 2-25,3 0 1,0 2 0,-1 3 0,-1 1 206,1 2 1,0 2 0,-1 0 0,0 2-80,0 2 0,-2 2 1,-3 3-1,-1 3-256,1 3 1,-1 2 0,-3 3-1,-1 2 157,1 2 1,-2 2 0,-3 3 0,-2 2-67,1 1 1,-3 2 0,-3 2-1,-2 2 11,0 1 0,-2 0 0,-2 1 0,-2 0-59,-2 1 1,-1-1 0,-3 1 0,0 0 84,-2 2 0,-3-1 0,-2-3 0,-2-1 108,-1 0 0,-2-1 0,-2-4 0,-2-3-3,-18 16 1,14-21 0,-1-1 210,-2-2 0,-1 0 1,-22 5-91,-4-3 0,24-9 1,0-1-92,0-1 1,-1 0 0,2 0 0,-1 1-685,-1-3 0,1 0 0,-22 1-94,2-1 647,7-2 0,3-1 0,4 0 0,4 0 0,10 0 0,7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6T12:55:29.047"/>
    </inkml:context>
    <inkml:brush xml:id="br0">
      <inkml:brushProperty name="width" value="0.12114" units="cm"/>
      <inkml:brushProperty name="height" value="0.12114" units="cm"/>
      <inkml:brushProperty name="color" value="#FF0000"/>
    </inkml:brush>
    <inkml:brush xml:id="br1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791 4506 9414,'-9'0'-141,"3"0"1206,0 0-651,-1 0 0,2 5-220,2 1 0,2 6 33,1 4 1,3 9-44,0 2 0,5 12-92,-2 1 1,-2-14 0,1 1-168,1 2 1,1 1 0,-2 3 0,0 2 125,1 2 1,0 1 0,0 1-1,-1 1-351,-1 3 1,1 1-1,-1 2 1,0 1 314,-1 3 0,0 0 0,1 1 0,0 1-10,-2-1 1,-1 0-1,1 0 1,-1 0-22,-1-3 1,0 0 0,0 1 0,0 0 109,0 2 1,0 1 0,0 0 0,0 0 59,0 0 0,0-1 0,0-2 0,1-1-21,0-3 1,1 0-1,0 0 1,1 0-76,1 1 1,2 1-1,0 1 1,0-1 77,0 0 1,0-1 0,1 3 0,-1 1-41,-1-4 0,-1 1 0,1 0 1,-1 1-115,1-2 1,0 1-1,-1 1 1,1-1 5,0 0 1,-1-1 0,1 1 0,-1-2-66,-1-1 0,0-1 0,1 0 0,-1-1-170,-1 1 0,-1 1 0,2 0 0,0 0 157,-1 0 1,-1-1-1,1-1 1,0 0 93,-2-2 0,0 0 0,0-2 0,0 0-12,-1-1 1,2 0-1,0-1 1,1 0-13,-1-5 1,1 0 0,1 0 0,1-1 108,2 19 1,-1 2-18,2-1 0,-4-1-4,3 1 0,-4 0 17,1-7 1,1 0 165,-1 0 1,4-8-168,-4-1 0,1-1-133,-1-6 1,-1 2 790,4-7 1,-4-4-1518,1-6 1511,3-2-1788,-1-4 1,0-6 565,-2-7 1,-2-4-473,-1-1 1,0-5 541,0 2 0,-1-3-143,-2-1 0,1 4 179,-4-1 1,2 1-18,-2-4 397,4 5 0,-6-8 0,3 2 0</inkml:trace>
  <inkml:trace contextRef="#ctx0" brushRef="#br1" timeOffset="1">1089 8734 8107,'6'0'101,"-2"0"0,5 0 465,7 0 1,7-4-159,11 1 1,13-4-181,-18 4 1,1 0-1,3-1 1,1 0-407,2-1 0,0 0 0,-2 1 0,1-1 291,-1 0 1,0 1 0,-1 0 0,-1 2 71,0-2 1,-2 1 0,0 2-1,-1-1-50,-2-1 1,-1 0 0,21 0 92,-7-3 1,-6 4 69,-3-1 0,-4-2-420,-5 2 1,-1 0-3,-9 3 1,0-3 19,-2 0 1,-4 0-731,0 3 0,-4-1 1031,1-2-1637,-2 2 1,-1-8 1540,0 3 0,-12-6 1,-4-3-1</inkml:trace>
  <inkml:trace contextRef="#ctx0" brushRef="#br1" timeOffset="2">642 4479 8336,'-5'0'939,"3"-4"210,8 1 1,14 0-737,14 3 0,13 0-275,-19 0 0,3 0 1,4 2-1,1-1-713,7 1 0,1-1 1,0 3-1,1-1 584,3-2 0,0 1 0,-3-1 1,0 1-7,-1-2 0,-1 0 0,1-2 1,-1 0-88,-1-1 0,0-1 1,-3 0-1,-2-1 163,-4-1 1,0 0 0,-3 1 0,0-1-40,-4 0 1,0 0 0,1-1 0,-1 1 179,21-7 0,-8 2 3,-11 5 1,-5-2 171,-8 5 98,-1 0-637,-9 3 1,-2 0 152,-6 0 0,-7 0 0,-4 0 0</inkml:trace>
  <inkml:trace contextRef="#ctx0" brushRef="#br1" timeOffset="3">2523 5456 8161,'4'-13'0,"1"1"92,1-3 1,5 3 199,-2 0 1,7 0-31,-1 2 0,3 0-58,1 7 1,-1 0 30,1 3 0,1 0-59,1 0 0,-1 4 66,2 2 1,1 2-85,2 2 1,6-1 45,3 0 0,0 1-277,0-1 1,4-3-183,5 0 1,6-4 335,1 2 1,0-3-267,0-1 1,3 0 369,-24 0 0,1 0 0,0 0 0,0 0 16,1 0 1,0 0-1,-1-2 1,-1 0-49,-3 1 1,1-1-1,0 1 1,-1-1-81,24 2 1,2 1 183,-6 2 0,-1-1-157,-8 5 1,-4-4-31,-2 3 1,-3-3-194,-3 3 1,-3-4-261,-7 1 110,-1-2 0,-5 3-954,0-1 1,-3 0 986,1-3 1,-3 1-1547,5 2 1865,-2-2 1,7 3 0,-5-4 0</inkml:trace>
  <inkml:trace contextRef="#ctx0" brushRef="#br1" timeOffset="4">3082 4041 8089,'0'9'0,"0"2"110,0 1 1,0-1 139,0 5 1,1 0-18,2 6 0,5 2-109,5 4 0,-1 4-195,-3 2 1,1 1 28,-1-1 1,-1 2-229,-1-5 1,0 0 263,-4-3 1,3-9 245,-3-3-225,0-9-246,1-3 1,-4-5-22,0-2 1,-4-3 239,-5-7 1,-1 2 379,-3-5 0,-1 4-145,-5-3 0,1-1 24,-1-3 0,0 4-13,1-1 1,2 5-78,1-1 0,3 1 33,0 2 1,5 4 90,0 2-148,5 2 0,2 6 69,7 4 0,2 6 10,3 6 1,3 0-59,3 4 1,2-4 16,2 0 0,-2-2-327,5-4 0,-4-1 84,1-5 0,-4-1 49,-2-1 1,1-3 58,-1-4 1,0-7-510,0-3 1,-3-4-296,-3 1 1,2-3 767,1 0 0,-5-1 0,-4-2 0</inkml:trace>
  <inkml:trace contextRef="#ctx0" brushRef="#br1" timeOffset="5">3752 3957 8186,'-4'-9'0,"2"1"402,-4 1 0,4 2-74,-1 2 0,2 3-283,1 0 0,0 5 95,0 8 0,3 2-49,0 7 1,1 3-19,-1 6 1,-1 1-103,4 2 0,-4 3 118,2 0 1,0 1-201,-1 2 1,0-5 121,-3-1 1,0-5 48,0-1 0,0-5 157,0-7-171,-4-3-363,-1-4 1,-2-4 93,1-1 0,3-3 157,-3-1 1,3-4 159,-3 1 0,-1-4-110,-2 1 0,-1-2-45,-3-2 1,3-2 45,-2 0 461,1-1-152,2 4 232,0-1-265,3 5 1,3 1 131,6 4 1,4 1-135,5 2 0,-1 2-26,5 5 1,-1-1-81,4 0 1,-3 0 49,-1-3 1,0 1-258,0-4 0,3 3 153,-3-2 1,0-1-550,0-3 1,0-4-297,0-3 0,3-1 746,-3-1 0,3-5 0,0 0 0</inkml:trace>
  <inkml:trace contextRef="#ctx0" brushRef="#br1" timeOffset="6">3976 6546 6733,'0'-6'324,"0"2"1,0 3-125,0-2-34,0 2 267,0-3-231,4 0-124,1 3 1,4-3-2,1 4 0,0 0-15,2 0 1,-1-1 29,1-3 0,3 3-131,0-2 0,3 2 112,0 1 1,2 0-21,2 0 0,-2-1 36,5-2 1,-3 2-7,3-2 0,-3 2 3,2 1 0,1 0 2,3 0 1,0 0 2,0 0 0,-1 0-6,-2 0 0,5-1-72,-2-2 1,1 2 62,-5-2 1,3-1-35,-2 0 1,1 1-32,-1 3 1,-2-1-13,-5-2 0,4 2 63,0-2 1,-1 2-10,-2 1 1,3 0 99,0 0 0,0 1-97,0 2 1,2-2 78,4 2 1,0 1-68,0 0 1,0 0 4,-1-1 1,5-2-26,-1 2 0,-1-2-3,-6-1 1,2 0 58,-4 0 0,3 0-14,-3 0 0,-4-3-47,-2 0 1,-5-3 107,1 2-203,3-3 0,-8 3 171,2-2-1129,-5 2-224,0 4 818,-4 0 1,-9 8-1,-1 2 1</inkml:trace>
  <inkml:trace contextRef="#ctx0" brushRef="#br1" timeOffset="7">7132 7588 8267,'-9'0'868,"4"0"-27,0-4-590,5 3 0,2-3 220,1 4 0,3 3 1,6 0 1,0 4-50,3 0 0,2-2-268,4 1 1,0-1-116,4 1 0,-1 3-167,1-3 0,1-2 181,-1-1 1,2 1-1813,1-1 1758,0 5 0,-4-3 0,-1 4 0</inkml:trace>
  <inkml:trace contextRef="#ctx0" brushRef="#br1" timeOffset="8">10344 7579 8335,'-14'0'0,"1"0"0,6-3 177,1 0 0,3-1 855,-3 1-780,4 2 1,-1-4-146,6 5 0,2 0 307,4 0 1,5 0-160,1 0 1,4 1 66,2 3 0,4-2-46,6 4 1,-1-1-124,4 1 0,1 2 13,2-1 0,1-2-177,2 1 0,-5 0-18,-1 4 0,-4-2-224,-2-2 0,-4 2-215,1-1 0,-8 1 111,-2 1 357,-3 5 0,-3 0 0,0 5 0</inkml:trace>
  <inkml:trace contextRef="#ctx0" brushRef="#br1" timeOffset="9">8501 8938 8426,'-15'-9'579,"7"0"713,8-1-924,4 1 1,14 3-27,3 0-262,5 4 0,2-2-268,0 4 0,0 0 126,0 0 0,1 0-70,2 0 1,-3 0 147,0 0 0,-4 0-16,-6 0 0,5 4 0,1 1 0</inkml:trace>
  <inkml:trace contextRef="#ctx0" brushRef="#br1" timeOffset="10">10316 8808 8403,'-9'0'220,"1"-1"164,2-2 1,4-1-74,8-2 0,4-2 111,9 5 1,7-3-345,2 3 1,6-1 136,0 1 1,5 2-212,1-2 1,1-2 13,-4 2 0,-1-3-72,-2 3 1,2-3-288,-5 3 0,-3 0-883,-4 3 1224,-3 0 0,-2 0 0,-6 0 0</inkml:trace>
  <inkml:trace contextRef="#ctx0" brushRef="#br1" timeOffset="11">14404 4572 8322,'-14'-15'-128,"5"-1"128,0 3 0,4-2 532,5 2 1,6 1-78,6 3 1,8-1-183,11 1 1,0 4-36,6 2 1,3 2-19,6 1 1,1 1-472,-1 2 1,2 2 376,1 4 1,-4-4-410,1-2 1,-5 2 210,-1-2 1,-2 0-619,0-3 0,-6 0 254,-4 0 0,-9 0 20,-6 0 0,-7 4-41,-3 2 1,-4 7 456,-5 2 0,0 3 0,-8 0 0</inkml:trace>
  <inkml:trace contextRef="#ctx0" brushRef="#br1" timeOffset="12">14609 4488 8271,'-28'0'0,"4"3"500,2 0 1,8 5-58,4 2 1,5 8-171,5 10 1,0 6-63,0 10 1,0 3-519,0-19 1,0 0 0,0 4 0,-1 0 349,0 2 1,-1 1 0,0 5 0,-2 1 64,-2 4 0,0 0 0,-1 3 0,-1 1-437,-1 1 0,-1 2 0,4-16 0,0 1 1,0 0 370,0 0 0,-1 0 0,1 0 1,-1 3-1,0 0 0,1 0-33,-1 0 0,1-1 0,0 0 0,-1 2 1,0-1-1,1 0 16,2-1 0,0-1 0,0 0 1,-1 2-1,1-1 0,-1 1 18,1-1 1,0 1 0,0-1 0,1 2 0,0-1 0,0 1-19,0 0 1,-1-1 0,1 0-1,0 1 1,0 0 0,0 0 0,1-1 1,0-1 0,0 0 0,-1 0 0,1 0 0,0-1-13,-1 0 0,1 1 1,0-1-1,0 1 0,-1 0 1,1 0 8,1-2 0,0 0 0,0 1 1,-1-1-1,0 1 0,0-2-30,0 14 0,1 0 0,-2 0 0,-1 0-209,3 0 0,-1-1 0,-1 1 0,0-1 256,2-4 0,-1 0 1,-1-2-1,0-1 17,1-4 1,1-1-1,-1 0 1,0-1-43,0 0 0,1 0 0,0 0 0,0-1 40,0-2 0,-1-1 1,2-2-1,-1-1 70,1 21 1,4-3 105,3-4 0,1-3-129,1-6 1,1-6-214,-1-6 0,0-3 909,1-4 1,2 2-794,0-5 1,2 1 671,-2-4 0,-2 0-774,-1 1 1,0-1 430,-3 0 1,-1 4-397,-2-1 1,-2 2-48,-1-2 1,0 6 23,0 3 0,-4 2-18,-3-1 0,-1-4 105,-1 1 0,3-1 24,-1-6-16,5-4 17,-2-4 290,4-4-202,0 0 185,0-4 0,4 2-75,2-4 1,7 0 35,2-4 0,4 4-92,3 0 1,3 1-36,6-1 1,3 2-58,6 4 0,2 0-399,5 0 0,0 5 201,-1 4 1,4 0 64,-1 4 0,2 0 63,-1 0 0,-7-1 15,1-3 0,-8 1 82,-2-1 1,-6-4-81,3-2 1,-11-2 13,1-1 0,-4 1-334,-2 2 0,0-2-437,-3 3 1,-1-3-2067,1-1 2799,-2 0 0,4 4 0,0 1 0</inkml:trace>
  <inkml:trace contextRef="#ctx0" brushRef="#br0" timeOffset="13">19432 4572 8556,'-5'0'132,"-4"0"0,8 1 275,-2 2 1,2 3-210,1 6 0,0 3-41,0 3 0,1 9-294,2 4 1,-1 6 70,5 3 1,-4-1-309,3 5 0,-1 0 400,1 6 0,3-3 0,-4 4 1</inkml:trace>
  <inkml:trace contextRef="#ctx0" brushRef="#br0" timeOffset="14">19478 5680 8689,'0'9'71,"-3"0"-298,0 1 0,-1 2-374,1 0 0,2 5 373,-2-2 1,2 3 283,1 1 0,0-1-253,0 1 0,0 1 60,0 1 142,0-1 0,-4 7 0,-2-3 0</inkml:trace>
  <inkml:trace contextRef="#ctx0" brushRef="#br0" timeOffset="15">19488 6443 8438,'0'14'-526,"-5"-4"461,-1 2 0,1 2 68,-1-2 0,4 2 318,-1-2 1,2-1-163,1 5 0,0-4-202,0 4 1,-1-4-22,-2 4 0,2-2-228,-3 2 1,3 0 97,1-3 0,0 3-186,0 0 1,1 0 170,3 0 206,-3 2 0,7 0 1,-3 6-1</inkml:trace>
  <inkml:trace contextRef="#ctx0" brushRef="#br0" timeOffset="16">19488 7197 8666,'0'19'-987,"-1"-2"736,-3-1 1,3 1 502,-2-5 1,2 1-42,1 0 1,0-2-77,0 5 1,0-5-24,0 2 0,0 1-3,0 2 1,0-2-92,0 2 1,0-2 91,0 2 1,0 1-308,0-1 0,0 1 97,0 2 1,0-1-402,0 1 1,0 0 500,0-1 0,0 5 1,0 1-1</inkml:trace>
  <inkml:trace contextRef="#ctx0" brushRef="#br0" timeOffset="17">19543 8156 8645,'0'19'-1105,"0"0"819,0-1 1,2-2 230,1-1 1,-2 0 58,2 0 0,1 0-181,-1-3 1,1 3 96,-1 3 1,-2-2 80,2-1 0,-2 1 1,-1 2-1</inkml:trace>
  <inkml:trace contextRef="#ctx0" brushRef="#br0" timeOffset="18">19562 8631 8634,'0'15'-1216,"0"2"1199,0-1 0,0-2 710,0 2 1,0-4-212,0 4 1,0-4-118,0 4 1,0-5-287,0 1 0,0 2 175,0-2 0,0 5-798,0-2 1,0-1 325,0-2 1,0 2 218,0-2 0,-4 5 0,-1-3 0</inkml:trace>
  <inkml:trace contextRef="#ctx0" brushRef="#br0" timeOffset="19">20735 7607 17021,'10'-4'2368,"4"2"-2337,5-4 0,3 3-72,6 0 1,4 2-203,3 1 0,1 0 146,1 0 0,2 1 39,-1 2 0,-3-1 116,-7 1 1,-1-2 122,-3-1 1,1 0-349,-6 0 0,-3 0 128,-6 0 1,-4 0-215,0 0 355,-4 0-1399,2 0 1558,-4 0 0,-4 4 0,-1 1 0</inkml:trace>
  <inkml:trace contextRef="#ctx0" brushRef="#br1" timeOffset="20">24078 7477 8563,'-20'-3'508,"-2"-1"0,6 1 483,-3 3-126,7 0-462,3 0-414,4 0 0,10 3 201,1 1 1,6 2 65,4-3 0,4 3-49,2-3 0,7 3 75,-1-3 1,3 2-147,0-2 0,1-2-43,2 2 0,5-2-294,-5-1 1,4 0 45,-4 0 1,2 0-734,2 0 1,-2-1 157,-2-2 1,-3 2 729,-6-2 0,-2 2 0,-5 1 0</inkml:trace>
  <inkml:trace contextRef="#ctx0" brushRef="#br0" timeOffset="21">22076 8696 14112,'0'-9'-323,"1"1"512,2 2 1,5-2 849,5 5 1,8 0-622,0 3 0,5 0-122,2 0 1,4 0-423,2 0 0,2 1 99,2 2 1,-2-1-28,-2 5 1,-2-4 71,-4 3 0,-4-3-847,-2 3-95,-7-4 553,-6 2 0,-10-4 163,-8 0 1,-5 0 120,-8 0 0,-3 0 4,-6 0 1,-2 0 37,-4 0 0,3 0 6,-1 0 0,2 0-53,-1 0 1,2 0 144,4 0 1,4 0 262,3 0 364,5 0 1,5 1-391,8 2 1,6-1-651,12 1 1,7 2 117,12 1 216,4 2 1,-11-3-1,1 0 1,1-1 0,-1 1-1</inkml:trace>
  <inkml:trace contextRef="#ctx0" brushRef="#br0" timeOffset="22">23892 8743 16286,'1'5'-1217,"2"-2"1,-1-2 1500,4-1 0,5 0 43,8 0 1,5 0 3,7 0 1,2 0-104,4 0 1,5-3-169,1 0 0,-5-1 27,0 1 0,-7 1 20,0-5 1,-5 5 185,-2-1 0,-3 2-940,1 1 0,-7 0 301,-2 0 1,-3 0-1879,-1 0 2166,-3 0 1,2 4 0,-3 2 0</inkml:trace>
  <inkml:trace contextRef="#ctx0" brushRef="#br1" timeOffset="23">13585 7039 8406,'-10'0'-242,"1"0"-194,0 0 1,10 0 977,8 0 1,10 0-226,12 0 1,3 0-277,6 0 0,6 4-317,3 2 0,-22-2 0,0 1 313,-1-1 0,1 1 0,2-1 0,1 0-3,1-1 0,0 0 1,2 2-1,0-1-2,0-1 0,-1 0 0,-2-1 1,-1 0 35,21 1 0,-11-2 129,-5-1 0,-6-1 57,-6-2-146,-9-2 18,-8-4 1,-10-1-153,-1 1 1,-3-1-178,-3-3 1,-3 3 571,-4-3 1,1 0-334,-1 1 0,1-5-13,-1 1 0,1-1-66,3-2 1,-2 1-72,5-1 1,4 4-46,4-1 0,3 5-198,1-2 1,1 7 1553,3 3 0,5 2-477,6 1 1,4 1-345,3 2 1,2 3-127,3 7 0,-2 0-232,0 3 0,0 1 121,3-1 1,-2 1-488,-5 2 0,-1 0 193,-11-1 1,2 1-537,-8-1 0,-2 2 175,-7 2 1,-8 1-52,-7 1 0,-6 6 567,-1-2 0,0 6 0,-4 0 0</inkml:trace>
  <inkml:trace contextRef="#ctx0" brushRef="#br1" timeOffset="24">13724 8119 8182,'-9'-24'-179,"4"3"179,2 5 0,3-1 618,3 5 1,6 1-197,7 4 0,2 3-160,4 4 0,2 0-66,4 0 1,1 4-149,2 3 0,2 1-18,4 1 1,1 4 87,3-1 0,-3-3-65,2-2 1,-3-2 145,-2 1 1,-1-2-94,-6-4 0,1 0-15,-8 0 0,-3-1-473,-6-2 0,-1-1-15,-2-2 268,-4-3 0,-5 5-72,-6-2 1,-6-1 265,-4 4 0,-3-4-199,-2 4 1,0-3 67,-4 3 1,1-4 45,0 1 1,-2-6-34,4 0 0,1-2-77,6 2 0,-1-1 355,7-3 119,2 3 0,9 4 65,4 3 0,5 2-141,11 4 1,3 5-6,6 4 0,-1 5-117,4 4 1,-1 1-33,1 0 0,0 2-14,-6 1 1,1 3-83,-7-3 0,-1-1 95,-6-2 0,-5-1-22,-7-3 0,-3-1 172,-3-5 0,-4-1-161,-5-2 1,-4 3-2,-5-3 0,-3 2 26,-4 1 1,-3 2-872,0 1 744,-8 3 0,0 3 0,-7 1 0</inkml:trace>
  <inkml:trace contextRef="#ctx0" brushRef="#br1" timeOffset="25">6806 10456 8222,'-30'3'271,"-1"0"0,2 1 1,-1-2-1,2 0 0,0-1-32,2 0 1,0 1 0,-1 0-1,0 0-533,-23 1 1,0-1 478,4-5 0,20 0 0,-1 0-142,1-3 1,-1-1 0,-2 0-1,0-1-141,1-3 0,1 0 0,-2-1 1,0-1 64,-4-2 1,1-1 0,2 0-1,1-2-110,-2-2 1,-1 0 0,1-1-1,0-1 200,0-1 1,0 0 0,1-1 0,-1-1-102,0-1 0,0-1 0,4 1 0,1-1 55,1-4 1,1-1-1,2 1 1,1-1-38,3-1 0,2-2 0,2 1 0,1 0 59,3-3 1,2-1 0,2 6 0,2-1-115,3-1 1,2 0-1,5 3 1,2 2-124,3-1 1,3 1 0,2 0 0,3 1 151,2-1 1,1 2-1,3 2 1,1 1 75,1 1 0,2 0 0,3-1 0,1 0-159,4 0 0,1-1 0,3-2 0,2 0 148,-11 9 0,0 0 0,1 1 1,-1 0-1,1 0 0,0 0-150,2 0 0,0 1 1,0 0-1,1 1 1,0 0-1,0 1 99,0 0 0,0 0 0,1 2 1,0 1-1,2 2 0,-1 0 53,2 1 0,-1 0 0,0 2 1,-1 1-1,-1 2 0,0 0-67,0 1 1,-1 1 0,0 1 0,14 3 0,0 2 9,-1 2 1,-2 2-1,-3 1 1,-2 3-11,0 3 0,-3 3 1,-6 0-1,-3 4 43,-2 2 1,-3 3-1,-4 2 1,-3 3-43,-3 0 0,-2 2 0,-1 1 1,-2 2 207,-3 0 1,-2 1 0,0-2 0,-2 1-54,-2-1 1,-2 0 0,-2-2 0,-2-1 31,0-2 1,-2-2 0,-3 1 0,-2-2-18,-1 0 1,-2-2 0,-2 0 0,-1-2 147,-2 0 1,-1 0 0,-1-1 0,-1-1-69,0 1 1,-1-1 0,0 2 0,0 0-8,-4 0 1,0-1 0,2-1-1,-1 0-125,0-3 1,-2 0 0,1-1 0,0-1-85,2-1 0,0 0 0,-2 1 0,0 0-328,-2-2 1,1-1 0,1-1-1,-1-1 213,0-2 0,-1-1 1,0-1-1,-1-1-170,0 0 1,0-1-1,0-2 1,1-1 30,-1 1 0,0-1 271,2-2 0,0-1 0,0 1 0,1 0 0,-25-2 0,26 0 0,0 0 0,0 0 0,0 0 0</inkml:trace>
  <inkml:trace contextRef="#ctx0" brushRef="#br1" timeOffset="26">7430 7514 8082,'4'9'-1736,"-3"0"1468,8 1 606,-4-1-85,0-4 1,0-1 54,-2-4 136,-2 0 0,3-1-110,-4-2 1,-3 1 93,0-4 1,-4 1-66,1-1 0,-6-2-99,0 5 0,-5-3-76,2 3 0,-4-3-161,-3 3 0,-1 0 14,-5 3 1,-3 0 119,0 0 1,-4 0-204,4 0 0,-3-5 26,3-1 1,3-7-105,4-6 0,0-6-74,-1-9 0,3-5-309,7-11 0,7 22 1,2-1 449,1-3 1,1-1 0,0-3 0,0 0 15,0-3 1,1 0 0,1 2 0,0 0 13,1 1 0,2 0 0,3 5 1,1 0-25,0 1 0,2 1 1,1 3-1,2 2 286,11-17 0,6 9-57,4 10 0,4 7 117,0 2 1,4 4-20,1 3 0,5 3-100,-2 6 0,3 7-339,0 9 0,-23-6 0,0 2 233,-1 3 1,-1 1-1,0 2 1,-1 0-219,-3 4 1,0 0 0,-3-1-1,0 1 87,-3 1 0,-1 1 0,0 0 0,-1 0-58,-1 1 1,-1 0-1,-1 1 1,-2-1-101,-1 22 1,-3 0 368,-3 0 0,-7-7 68,-5-3 1,-7-2 147,-3-4 0,-5-1-197,-1 2 1,-3-9 74,3 2 0,-3-6-67,3 0 0,-1-4 85,1-2 1,2-4-1361,-2-5 1,5-3 203,1-4 890,0 0 0,-2-3 0,3-3 0,2-2 0,2-3 0</inkml:trace>
  <inkml:trace contextRef="#ctx0" brushRef="#br1" timeOffset="27">10661 7393 8013,'-6'-9'-231,"0"-1"1,2 1-389,-2 0 1,4 2 803,-1 1 185,-2 4 0,1-1 46,-2 6 1,-2 3-167,5 7 0,-4-3 54,1 2 1,-2 2-81,2-2 0,-2 1 82,2-4 1,-2-1-46,-2-1 1,0 0 0,-3-4 1,2 0-124,-4-3 0,-1-1 8,-3-2 1,1-6-205,-1-7 1,-3-3 70,1-2 0,-2-7 195,1-6 1,3-10-415,-3-2 0,12 19 0,1 0 134,1-1 1,1 0 0,0-2-1,1 0 10,3-2 0,0-1 1,1 0-1,0 1 60,1-1 1,2 0 0,1 3-1,1-1 3,1 1 0,1 1 0,14-19-79,9 4 1,4 6 40,5 4 1,5 7 138,1 8 1,4 2 94,2 4 0,2 2-130,-25 7 0,1 2 0,22 3 73,-5 8 1,0 7-94,-3 8 0,-2 10-133,-21-14 0,-2 3 0,-1 1 0,-2 2 47,-1 0 0,-2 0 1,-2 3-1,-1 0-87,0 1 1,-1-1 0,-3 2 0,0-1 91,-1-1 1,-1-2-1,-1 0 1,-1 0-18,-5 20 0,-1-5 161,-9-2 1,1-5 20,-4-4 1,-1-7 78,-1-2 1,0-2 19,-4-2 1,3-3 52,-3-3 0,4-1-191,-4-2 0,0-1-149,-3-2 0,-1 2-732,-2-5 1,2-1 430,-2-5 0,-2-2-996,-1-5 0,1 0 1353,-1-2 0,6 0 0,-3-3 0,0-2 0,2-1 0,2 0 0</inkml:trace>
  <inkml:trace contextRef="#ctx0" brushRef="#br1" timeOffset="28">3603 5587 8381,'-5'-2'-884,"2"-1"1,-1 1 405,1-4 457,-4 4 21,1-2 0,-3 3 0,0-2 0,-1 2 0,1-3 0</inkml:trace>
  <inkml:trace contextRef="#ctx0" brushRef="#br1" timeOffset="29">3454 5577 8381,'-9'0'0,"0"0"-1272,-1 0 954,1-4 1,3 3 544,0-2-35,4 2 237,-3-3-258,5 3 0,1-3 190,3 4 1,1 0-183,4 0 1,1 0 20,3 0 0,-2 0 99,5 0 0,0 1-111,6 2 0,-1-2-145,4 2 1,-1 1 153,4-1 0,0 1-263,0-1 1,-4-2 76,-2 2 0,0 0-74,0 0 1,-4-2 141,-6 2 0,-5-2 59,0-1 382,-5 0-384,-11 0 1,-3 0-132,-13 0 1,-1 1 100,-5 2 1,2-2-29,-2 2 0,2-2 45,1-1 0,0-3-5,1 0 0,3-4-32,2 0 1,3-1-1,4-1 1,2 0 54,7-1-48,2 1 0,12 0-44,5-1 0,4 4 39,5 0 0,5 4-57,4-1 1,4 2-26,-1 1 0,6 0-21,0 0 0,-1 0 63,-5 0 0,2 3 0,-5 0 1,-1 0 104,-6-3 0,-2 0-100,-6 0 1,-4-1-219,-6-2 205,-2 2 0,-8-3-489,-2 4 0,-6 0-59,-4 0 1,2 0 507,-2 0 0,-3 8 0,-5 2 0</inkml:trace>
  <inkml:trace contextRef="#ctx0" brushRef="#br1" timeOffset="30">5326 6527 8296,'-19'6'-517,"1"0"0,-1-4 258,0 1 0,5-1 944,1-2 1,2 0 435,-1 0-718,1 0 1,-2-5-100,4-1 0,3-2 31,3-1 1,2-1-85,1 1 0,0 0 0,0-1 0,5 1-55,5 0 0,4 0 60,8 3 1,3-1-224,6 4 1,3 0 131,6 3 1,-1 1-470,1 2 1,-2-1 47,-1 4 0,-3 0-115,-3 4 0,-5-1 186,-4 0 1,-4 1 156,-9-1 0,-4-3-163,-2 0 0,-10 0-58,-5 0 0,-10 2 717,-6-2 0,-5 3-203,-7 0 0,-3 0-250,-3 0 0,2 0 122,1-3 0,3 1-42,0-4 1,6 0-89,3-3 1,9 0 22,4 0 1,8-3 82,1 0 0,7-4-86,2 1 0,6-3 182,10 0 0,3 0-129,9 0 0,4-1 209,2 1 0,6 0-81,0-1 0,6 2-248,0 2 1,-3-1-73,0 3 0,-8 0 85,-4 1 0,-3 2-854,-3-2 1,-7 7 70,-9 6 810,-4-1 0,-5 13 0,0-3 0</inkml:trace>
  <inkml:trace contextRef="#ctx0" brushRef="#br1" timeOffset="31">4348 6657 8084,'-3'-6'-327,"0"0"-339,0 4 684,3-2 187,0-1 216,0 4-303,0-3 1,3 3 17,0-2 1,4 1-19,0-4 0,4 3 10,1-3 0,5 2 4,-2-2 1,7 3-24,3-3 0,2 4-114,1-1 1,4 2 74,2 1 1,5 4-130,2 2 0,-1 2 93,-3 2 0,0-1-63,1 0 1,-5 1 49,-2-1 0,-2-1-20,-1-2 0,0 3 78,0-3 1,-1-2 26,-3-1 0,2-2-89,-4-1 1,0 3 32,-4 0 1,0 1-74,-3-4 0,-1 0 74,-5 0 1,0 1-23,1 2 1,-4-2 40,0 2-11,-4-2 95,2-1 85,-4 0 1,-6-1-377,0-2 163,0 2-354,2-3-403,3-1-571,-4 4 1302,5-3 0,0 0 0,0-1 0</inkml:trace>
  <inkml:trace contextRef="#ctx0" brushRef="#br1" timeOffset="32">6313 7663 8261,'4'-9'-340,"2"3"-195,7 3 0,6 2 1164,9 1 0,9 1-369,10 2 1,-20 0 0,1 1-384,2 2 1,2 0-1,1-1 1,0 0 151,0 2 0,-1-1 0,1-1 0,0 0 0,-3 0 0,-1-1 0,2-1 0,0 0 5,-1-2 0,-1 1 1,1 0-1,-2 0 6,-1-1 1,-1 1 0,21 0 109,-7-5 0,-6-1 169,-3-2 0,-4-2 429,-5 5-237,-5 0-490,-11 3 1,-3 0 100,-6 0 1,-7 0 219,-5 0 0,-8 3-308,-5 0 1,-5 8-120,-7-2 1,-7 2-97,21-6 0,-1 0 0,0-1 0,-1 1 90,1 0 1,-1-1-1,-2 0 1,0-2-4,-1 2 1,0-1 0,0-2 0,2 0 45,-1 0 0,1 1 0,-1-1 0,0-1 44,0 0 1,1 0 0,-2-3-1,1-2-153,1-1 1,2-1 0,0-1 0,1 0 234,-18-11 1,4-4-166,6-2 1,0-1 216,6-2 1,9 5 53,10 4 1,6 2 249,0 4 1,7 1 110,5 2 0,5 2-417,4 2 1,5-1 167,2 4 1,6-4-167,3 4 1,7 0-142,6 3 0,-20 0 0,1 0-137,2 0 0,2 0 0,3 2 0,1-1 146,1 1 1,1-1-1,2 3 1,0 0-330,1-1 1,-1 0 0,1 2 0,1 1 324,0 0 0,0 1 1,-3-1-1,-1 0-79,-1-1 1,-2-1-1,-4 1 1,-1-1-67,19 2 1,-9-2 529,-6-4 1,-3 0-136,-6 0 0,-2 0 157,-10 0 453,-5-4-774,-4 3 1,-12-3 601,-4 4 0,-10 0-539,-6 0 0,-5 4-615,-7 2 1,-7 2 201,21-3 1,-1 0 0,-4-1 0,-1 1 13,-2 0 1,0-1 0,0 0 0,0-2-153,-1 2 0,1-1 1,0-2-1,-1 0 325,1 0 0,0 1 0,-2-2 1,-1 0-13,1-1 1,1-1 0,2-2 0,0-1 59,0 0 1,0-2 0,4 1-1,1 0-18,-1 1 0,2 0 1,-25-3 74,5 2 0,11 2 838,8 4-362,9 0-475,13 0 1,6 1 394,7 2 1,5-1-376,4 4 0,2 1 616,4 6 0,5-4-530,4 0 1,9 1-112,4-4 1,-18-3 0,1-1-134,4 1 1,0 0 0,3-1-1,0-2 144,0 2 1,0-1-1,4 0 1,0 0-8,-1-1 0,0 0 0,2 0 0,1 0 23,0 0 0,0 0 0,-5 0 1,-1 0-12,0 0 1,0 0 0,-6-1 0,-1 0 141,19-2 0,-11 2 1,-7-2-4,-10 2-160,-5 1 1,-13 0-1,-6 0 1,-6 0-172,-4 0 1,-6 1 79,-6 2 1,-9-1-261,-6 5 1,-8-2 222,24-2 0,-2 0 0,1 1 0,-1-1-21,-1-1 1,-2-1-1,0 2 1,-1 1 74,-1-3 1,0 1 0,2-1 0,0 1-10,2-2 1,1 0-1,-24-1-203,3-2 0,10-3 79,9-3 1,6 0 644,16 0 1,2 2-210,7 1 1,1 4-36,2-1 0,6 2-152,7 1 0,6 0 411,6 0 0,5 0-412,8 0 0,2 0-11,7 0 0,3 0-275,-24 0 0,1 0 1,0 0-1,0 0 169,1 0 1,0 0 0,1 1 0,0 1-159,-1-1 1,0 1-1,-1 2 1,0-1 79,-1 0 0,1 1 0,-1-1 0,0 2-203,-2-1 1,-1 1 0,21 5-159,-13 3 502,-2 6 0,-8-1 0,-2 5 0,-2 1 0,-2-1 0</inkml:trace>
  <inkml:trace contextRef="#ctx0" brushRef="#br1" timeOffset="33">7663 8836 8574,'9'-9'-768,"6"-1"448,3 1 1,10 1 291,9 2 0,10 1 62,-20 5 0,2 0 0,1 1 0,1-1-183,3 2 1,0 0-1,0-2 1,-1 2 240,3 1 1,0 0 0,-2-1-1,-1 1 29,1 0 1,0 0-1,0 1 1,-1-1-199,-1-1 0,1 0 0,-4-1 0,-1 1 23,24-2 0,-8 0-4,-7 0 0,-9 0 917,-9 0-539,-9 0 1,-8 3-75,-8 0 0,-6 0 653,-9-3 1,-8 0-759,-9 0 0,-8 3-155,18-2 1,0 1-1,-2 1 1,-1 0-27,-3-1 1,0 0 0,-1 0 0,0 0 100,0-1 0,-1 1 1,0-2-1,0 1 154,1 0 1,1 1 0,0-2 0,0 0-51,1-1 1,1-1-1,3-1 1,2 0 117,-23-10 1,12-1 115,10-5 1,13-3 62,8 1 0,7 0-146,7 5 1,7 0 45,11 3 0,7 0-169,5 1 0,6 1-14,6-1 1,-22 6 0,0 1 20,4 1 1,0-1 0,1 2 0,0 0-58,5 0 0,1 0 0,-2 2 1,0 0-387,3-1 1,0 1-1,-3 0 1,0 0 200,0-1 0,0 0 1,-3 2-1,0-2-16,0-1 0,-1 0 0,-3 2 1,-2-1 111,19-4 1,-7 0 484,-8-4-980,-11 5 326,-6-3 1,-22 7 215,-11-2 0,-12 6-272,-9 3 1,-8 2 33,19-3 0,-1 0 0,-1 1 0,0 1-25,-3 1 0,0 0 0,-4 0 0,-1 0-107,-1 0 1,-1 0 0,1-1 0,0-1 167,2-1 0,1-1 0,2 1 0,0-1 133,0-1 0,2 0 0,4-1 1,2 0 703,-20-2-514,21-4 0,16 0-313,16-2 0,6 1 102,9 5 0,8 1 192,9 3 0,5-2-153,-17 1 0,1 0 0,2-1 0,2 1-336,3 0 0,0 0 0,0 1 0,0 0 66,-1 0 1,0-1-1,1 1 1,1 1-363,0 1 0,1 0 0,2 1 0,1 1-1057,0 1 1,-1 1 1638,-3 1 0,0 0 0,0 0 0,0 0 0,-4 2 0,0 0 0,-1 0 0,0 0 0,-1-1 0</inkml:trace>
  <inkml:trace contextRef="#ctx0" brushRef="#br1" timeOffset="34">5903 16666 8483,'-3'-24'11,"0"-1"0,0 4 241,3-1 0,4 4-155,2 2 1,2 4 118,2 6 0,-1 1-196,0 5 0,-2 0 58,-1 0 0,0 1 150,3 3 0,4-2-48,-1 4 1,4 0-33,-4 3 1,5 1 50,-2-1 0,6 0-110,1 1 1,5-1-24,-2 0 0,5-3 113,-2 1 1,1-5 23,5 1 1,1 1-47,6-1 0,-2-1-384,5-5 0,-1 1 314,4-4 1,2 1-23,1-2 0,0-1 47,-4 2 1,1 1 8,-1-1 0,3 3 25,-3 0 0,2 2-1,-8 1 0,4-3-107,-4 0 0,4 0 64,-4 3 0,0 0-172,-2 0 1,2 3 27,0 0 0,4 1-119,-4-1 1,3-2 95,-2 3 1,0-3 19,0-1 1,-2 3-46,4 0 1,-3 0 50,0-3 0,-1 0 120,2 0 1,0 0-111,2 0 1,2 0 180,-5 0 0,2 0-143,-2 0 1,-1-3 8,5 0 1,-4-1-27,4 0 0,-1 2-8,4-4 0,-4 4-107,0-1 1,-2-1 124,2 1 0,1 0-63,2 3 0,0 0 33,-3 0 0,-1 0 14,-5 0 0,3 0-3,1 0 0,-1 4 8,-3 2 0,0-1 17,1 1 0,3 1 11,2 2 1,-1-1 2,-2-2 1,0 2-27,0-5 1,0 3 65,7-3 1,-6 1-58,6-1 0,-3-2 48,3 2 1,3-2-39,3-1 0,-2-3-323,-1 0 0,0-3 337,0 3 0,-23 0 0,0 0 2,-1 1 0,0 1 0,25-6-13,-1 4 1,1-1-1,-2 1 1,-22 3-1,0-1-34,-1 0 1,1-1 0,0 0 0,0 0 24,-1 0 0,0 1 1,1-1-1,0 0-28,23-2 1,-23 4 0,1-2 18,-1 0 1,1-2 0,0 2-1,0-1-2,2 0 0,-1 0 0,0-1 0,-1 0-17,0 0 0,0 1 0,0 0 1,1-1-2,1 1 1,-1 0 0,-2-1-1,0 0 13,1 0 0,0 1 1,-2 1-1,1-1 1,1 0 1,0 0 0,1 2 0,-1 0-1,2 0 0,-1-1 1,-2 0-1,0 0 0,1 0 0,0 1 1,-1-1-1,0 1-7,0 0 0,1 2 0,1-1 0,0 0-4,-1 0 0,0 0 1,1 0-1,0 0-6,24 0 0,-24 0 0,0 0-5,0 0 1,1 0 0,2 0 0,1 0-7,-2 0 1,0 0 0,1 0 0,-1 0 29,-1 0 1,-1 0 0,0 0 0,0 0-15,2 0 0,0 0 0,0-1 0,-1 0 96,1 0 0,0-1 1,1 2-1,-1-1-56,-1 0 0,-1-1 0,1 2 1,-1-1 31,-1 1 1,0 0 0,3 0-1,0 0-33,0 0 1,0 0 0,1 2 0,-2-1 4,-1 1 1,-2-1 0,1 3 0,0 0-26,0-1 0,0 0 1,1 1-1,0 0-72,-1 1 0,0-1 1,1 0-1,0-1-13,-3 0 1,0 0 0,2 0 0,-1 0 47,1 2 0,0-1 0,2 1 0,-1-1-53,1-1 1,-1 0 0,1 1 0,-1 0 30,-1-1 1,0 0-1,0 1 1,0 1-11,0-1 1,0 1 0,0 0 0,0-1 58,0 1 0,-1 0 0,0-1 0,-1 1 11,1 0 1,-1-1-1,0-1 1,1 0-10,1 1 1,0-1 0,-1-1 0,1 1 83,0 0 1,0 0 0,-1 1 0,-1 0 18,0 0 1,1-2 0,0 1 0,0-1-55,2-1 0,1 1 0,-1 0 1,1 0 22,-1-1 1,0 1 0,1 1 0,-1 0-43,-2-1 0,-1-1 0,3 2 1,0 0-6,1-1 1,-1 0 0,2 1 0,0 1-30,-1-1 0,-1 0 0,1 0 0,-1-1-2,-1 1 1,0 0 0,0-1 0,0-1-3,0 2 0,0 1 0,1-2 1,1 1-11,-1 0 0,1 0 1,-1 1-1,1 0-17,-2 0 0,0-1 0,1-1 0,0 1 32,1 0 0,-1 0 1,2 0-1,1-1 24,-3 1 0,0 0 0,1 1 0,0 0-22,0-3 0,-1 1 0,0-1 0,0 1 53,2-2 1,0 0 0,-1 0 0,-1 0-17,2 0 0,1 0 0,-3 0 0,0 0 71,2 0 0,1 0 0,-2 0 0,2 0-51,0 0 1,1 0 0,-1 0-1,0 0-188,-1 0 0,0 0 1,1 0-1,0 0 132,-1 0 0,0 0 0,2 0 0,-1 0 42,3 0 1,-1 0 0,-3-2 0,1 1-73,0-1 0,1 1 0,0-3 0,1 1 64,2 2 0,0-1 1,-1-1-1,1-1-73,1 1 0,0 0 0,-2 0 0,-1 1-13,1-1 1,1-1 0,-2 2 0,0-1-124,0 0 1,1 0 0,0-1 0,0 0 21,2 0 0,1 2 0,-3-1 0,0 0-117,-1 0 0,0 0 1,1 2-1,-1 0-274,1 0 0,-1-1 0,0 1 1,1 1 15,-1 0 1,0 0 534,-1 2 0,1 0 0,1-1 0,1 1 0,-2 1 0,-1 1 0,0 1 0,-1 0 0,1 0 0</inkml:trace>
  <inkml:trace contextRef="#ctx0" brushRef="#br1" timeOffset="35">4972 6639 8323,'-19'0'0,"4"1"-163,-1 2 1,2-1 248,-2 4 0,-1-3 401,1 3 0,-5 1-238,-4 2 1,-2 0-71,-1 1 1,-1-1-114,-2 0 0,-2-4 116,-5-2 1,4 2-145,0-2 1,1-1 153,-1-5 0,-4-3-61,4-3 0,-5-1-202,5-3 1,-2-1 40,-1-5 0,-1 0 34,1-3 0,-1 1 62,-2-4 1,1 2-162,-1-2 1,2 2 91,0 4 0,8 1 228,2-1 1,7 4-118,-1-1 1,3 1-175,4-4 1,1 0 55,5 1 1,0-5-117,0-2 1,2-5 17,1-1 1,4-5 140,-1-1 1,4-2-291,5-4 1,1-3 239,9 0 1,4-3-76,4 6 0,4 0 70,-12 21 1,-1 1 0,2 0-1,-1 0 122,3 1 1,0 0-1,-1 0 1,1 1 15,18-12 0,5 0-67,1 3 1,-19 14 0,1 0-11,-1-1 1,1 2 0,1 2 0,-1 1 7,0 1 1,0 0-1,23-7-90,-22 8 0,1 1 0,1-1 1,0 2 69,1 1 1,1 1 0,-2 1 0,0 1-95,-2 0 1,1 1 0,-1-2-1,0 1 43,2 1 0,0-1 1,1 1-1,0-1-2,-1 2 0,0 0 0,1 1 0,-1-1 50,22 3 1,-24 0 0,0 0 0,24 6 0,-24-4 0,1 0 43,22 8 0,2-2 86,-1 5 0,-25-10 0,1 0-66,2 2 1,0-1-1,-2 1 1,0-1-20,24 8 0,-6 2-274,0-5 0,-4 5 313,3-2 0,-4 0-18,-2 0 0,-1-2 5,-5 2 0,4 2-9,-1 5 0,-6 1-63,-3 5 1,-4 1 12,-2 2 0,-2 3 163,-1 3 1,-4-3-71,-6 0 1,2-1 93,-5 1 1,-4 3-56,-6-3 1,-5 2 99,-4 1 1,-2 3-168,-4 1 0,-2 3 74,-4 0 0,0-3-162,1-1 0,-2-4 103,-2-2 0,-1 0-493,-5 3 0,2-3 275,15-17 0,0 0 0,-2 0 1,0 1-248,-1 0 0,0 1 0,-3 0 0,0-1 144,-3 1 0,-1-1 0,2-1 0,-1-1-115,0 0 0,-1-1 1,2-2-1,0-1-75,2 0 0,0-2 0,0-2 0,1 0-1399,-22 4 1794,5-6 0,0-2 0,7-4 0,4 0 0,4 0 0</inkml:trace>
  <inkml:trace contextRef="#ctx0" brushRef="#br1" timeOffset="36">5102 5456 8545,'0'5'1450,"0"-1"-964,0-4-360,0-8 0,0-3 28,0-11 0,0-2 5,0-4 1,0-5-22,0-4 0,0-1-74,0-6 1,0-2-219,0-4 1,0 2 270,0 2 0,0 10-2,0-2 0,0 12-60,0 4 1,0 3 67,0 4 1,1 2-191,2 7 1,-1 1 136,1 2-102,-2 2 0,-2-3 13,-2 4-1,0 3 70,-3 0 1,-1 3-116,-5-3 1,0 4 7,-3 0 0,2 1 78,-2 1 0,2 1 91,-2-1 1,3 1-31,0 3 1,-1-5-73,0 4 1,1-7 40,2 5 0,2-3-91,2 2-68,-2-4 1,6 3 173,-5-5-39,5 0-267,-2-3 1,7-4 62,0-2 1,5-3 203,-2 0 0,2 3-98,1 0 1,4-1 225,-1-2 0,2 4-68,-2 2 0,2-1 55,1 1 0,3-1-117,-3 4 1,2 1 5,-2 3 0,2 0-93,-5 2 0,4 2 90,-4-2 0,1 2-43,-4-2 1,0 2 21,1-2 1,-1 0 197,0 0-97,-4-4 1,0 3 455,-1-2-391,-3-2 0,2 3 142,-6-4 0,-4 0-369,-5 0 1,1 1 112,-5 2 1,1-1-75,-4 5 1,3-2 136,1 1 0,0 2-263,0-1 0,-2 1-21,5 1 1,0-1-52,2-1 0,1 1 210,0-2 5,-1 2 1,5-1 28,2-1-71,2-4 47,1 2 1,4-8-18,2-2 0,6-3 43,0 0 0,5-1-26,-2-3 1,0 3-2,0-2 0,0 1-20,0 2 0,2 0-5,-5-1 0,1 5-136,-4 2 1,0-1 28,1 1 61,-5 0 0,-1 4 20,-4 2 0,-4-1 154,-3 4 1,-5 1-108,-3 6 0,-4-3 9,-3 2 1,3-1 5,-3-2 0,2-1 16,2-1 0,2 1-14,1-2 1,0-2 22,0-1-71,1-2 34,5-1-363,4 0 178,0 0 133,10-4 1,3 0 46,4-2 0,2-1-8,-2 4 0,3-4 97,3 4 1,-2-1-120,-1 1 0,1 2 257,2-2 1,1 1-51,0-1 1,-5 2-137,-1-2 1,-3 1 382,-1 2 207,1-4-552,-1 3 0,-8-6-161,-4 4 1,-6-1 24,-3 1 1,-2 2 77,-5-2 0,-3 2-182,1 1 1,-2-1 46,1-3 0,2 3-82,-1-2 1,4 2-109,2 1 1,3 0-681,0 0 260,6 0 0,1 1-1291,5 2 2015,9-2 0,5 8 0,10-4 0</inkml:trace>
  <inkml:trace contextRef="#ctx0" brushRef="#br1" timeOffset="37">4264 4209 8442,'0'-20'0,"0"-2"0,0 6 43,0-3 0,-3 3 191,0 1 1,0-2 18,3 5 17,0 4 1,1 0-182,2 5 0,-2 4 3,2 6 1,-2 9-157,-1 6 1,0 9 202,0 6 0,5 5 16,1 4 1,2 1-550,1-1 0,1 0 348,-1-3 0,3 2-149,1-5 1,3-2 73,0-7 0,1-6 77,2-12 0,-3-3 106,-1-10 1,-3-4 111,4-12 1,-2-1-158,2-11 1,1 1 146,-5-7 0,0 3-167,-2-4 0,-4 4 77,0-3 1,-3 1 108,3-1 0,-4 5-125,2 4 1,-4 6-86,-4 0 188,3 0-62,-7 13 0,7 2-59,-2 10 1,2 7 34,1 2 0,0 7 140,0 3 1,1 5-135,2 1 0,2 0-90,5-3 0,0-3 84,2-1 1,0-6-51,3 1 0,1-8 77,2-2 1,0-4-5,-2-5 0,1-5 27,-1-4 1,0-1 3,0-6 0,-3-3-407,-4-2 0,1-2 130,-1 1 1,4 0-790,-1-3 0,-1 1 446,-4 2 0,1 3-703,-2-3 1194,2-2 0,2 4 0,-1-2 0</inkml:trace>
  <inkml:trace contextRef="#ctx0" brushRef="#br1" timeOffset="38">5270 3864 8543,'-9'-8'-444,"-1"2"0,1-2 1109,0 5 0,2 0-140,1 3 1,-1 4-616,-5 2 1,0 8 100,-3 4 1,-1 5 333,-2 5 0,-4 4-121,0 2 1,0 6-248,4 0 1,0 3-139,3-2 0,4 2 128,5-2 1,5-5-174,1-5 0,4-3 94,6-3 0,3-2-436,3-1 0,1-6 119,2-1 1,2-3-36,1-3 0,1 1 30,-1 3 1,-2-4 433,5 0 0,-5 3 0,3-6 0,0-2 0,1-2 0</inkml:trace>
  <inkml:trace contextRef="#ctx0" brushRef="#br1" timeOffset="39">5316 4181 8373,'2'-6'-641,"1"3"1,-1 2 1181,4 1 0,0 0-84,3 0 0,4 5-539,-1 5 1,5 1-49,-2 8 0,0-2-62,0 8 1,1 0-310,2 3 0,-2 0 263,0 0 0,-4-1 238,3-2 0,-3 1 0,1-2 0</inkml:trace>
  <inkml:trace contextRef="#ctx0" brushRef="#br1" timeOffset="40">5568 4209 8429,'-15'5'-80,"3"-2"1,2 3-281,0 3 0,0 3 522,-2 6 1,-3 0-126,-4 7 0,0 0-156,-3 2 0,1 2 86,-3 2 1,7-6 32,1 0 0,5-8 0,2-4 0</inkml:trace>
  <inkml:trace contextRef="#ctx0" brushRef="#br1" timeOffset="41">5698 3920 8587,'0'-9'-131,"0"-1"184,0 1 1,1 5 196,2 4 0,3 5-28,3 7 1,0 8 40,0 8 1,4 5 32,-1 7 0,1 7-441,-8-21 1,-1 1-1,0 2 1,0 1-34,0 1 1,-1 0 0,-1 1-1,0 0 98,-2 1 1,0-1 0,0-1-1,0 0-232,0-3 1,0 0 0,-1 22 82,-2-13 1,-3-5 180,-3-4 0,0-1-396,-1-5 1,1-4-16,0-2 459,4-5 0,0 7 0,5-4 0</inkml:trace>
  <inkml:trace contextRef="#ctx0" brushRef="#br1" timeOffset="42">6117 3892 8409,'-6'1'-120,"0"2"0,4 0 130,-1 6 0,2 3 406,1 6 1,0 9-133,0 4 0,0 10-238,0 5 0,0 6-285,0-23 0,0 1 0,0 0 1,0 0 236,0 1 0,0 0 0,0-3 0,0 0 62,0 22 0,-3-7-114,-1-3 1,1-6-118,3-7 0,0-6 80,0-5 0,0-8 463,0 1-369,0-6 170,0 1 1,0-5 437,0-2 1,0-3-484,0-6 0,0-3-189,0-3 1,0-2 83,0-2 0,0 2-97,0-5 1,0 4 71,0-1 1,1 2-86,2-2 0,0 5 81,3-1 0,-1 4-8,1-1 1,2 6 23,-1 0 0,-1 3 45,3 0 1,-5 6 102,6 6 0,0 6-80,2 4 0,-2 6 61,-4 2 1,-1 0-85,1 1 0,-2 0 101,-4 3 0,0-4-36,0-3 0,-3 2 18,0-1 1,-7-1-87,0-6 1,-1 2-5,2-5 1,-4-3-619,1-2 1,0-2 270,2 1 0,1-2-1516,0-4 1815,-1 0 0,1 4 0,0 1 0</inkml:trace>
  <inkml:trace contextRef="#ctx0" brushRef="#br1" timeOffset="43">4041 5847 8311,'17'0'832,"5"4"-698,12 3 1,7 1-95,-16-3 1,2-1-1,4 0 1,2-2-758,5 2 0,1-1 0,3-1 0,1 1 771,5 0 1,0 0-1,1 1 1,0-1-253,2-1 0,1-1 1,0 1-1,0-1 242,-15 0 0,-1-1 1,0-1-1,12 0 1,0-1-79,1 1 0,-2-1 0,-6 0 0,-1 1 45,-2 1 1,-1 0 0,-2 0 0,-1 0 96,-1 0 0,-1 0 0,-2 0 1,-2 0-21,16 0 1,-5 0 7,-8 0 0,-5 0 354,-11 0 270,-5 0 1,-7 1-566,-6 2 1,-4-1 765,-5 4 1,-8 1-1036,-8 2 0,-8 0 45,-7 1 0,17-4 0,-1 0-131,-1 0 1,0 0 0,-3 2 0,0 0 135,0-2 1,0 0-1,-1 1 1,0-1-59,-1-1 0,1-1 1,-4 1-1,0-1 92,1 1 0,-1 0 0,-2-2 0,1-1-257,3 0 1,0-1 0,-2-1 0,1 0 275,1-1 1,-1-1 0,0 0 0,-1-1-34,2-1 1,0-2-1,1 0 1,2 0 15,1 0 1,1 0-1,1-2 1,1-1 11,-23-6 0,3 0 336,9 0 1,8 3-127,12 0 0,4 4 477,8 2-506,2 4 0,9-2 311,4 4 1,9 0-563,7 0 1,7 0 123,5 0 0,6 0-6,6 0 0,-20 0 0,1 0 38,2 0 1,1 0-1,4 0 1,1 1-61,-1 1 0,0-1 0,4 0 0,0 0-290,1 2 0,0 0 1,1 0-1,2 0 308,1 0 0,1 0 0,2 1 0,0 0-31,-1 0 0,0-2 0,-1 1 0,-1-2 36,-4 1 0,-3 0 0,-3 0 1,-1 0-141,-4-1 1,0 1 0,17 1 141,-7-3 1,-16 0 143,-9 0 1,-8 0-37,-2 0 1,-5 0 331,-1 0 0,-4 0-457,-5 0 1,-9 1-113,-3 2 0,-13 5-83,-7 5 1,-8 2 265,21-8 0,0-1 1,-5 2-1,-1 1-310,-4 1 1,-1-1 0,0-1 0,0-1-232,-4 3 1,-1-1-1,2-1 1,0 0 319,-5 0 0,0-1 1,2 0-1,-2 0 109,-2-2 1,-1-1 0,5-2 0,0 0 90,1-1 1,1-2 0,3-2-1,0-1-221,4-2 1,1-1 0,2-1-1,1 0 247,2 0 1,1 0 0,-19-8-180,8 0 0,7 3 189,8 3 1491,6 5-1305,10 1 0,9 4 316,6 0 1,8 0-541,4 0 1,9 4 65,7 2 0,5 0-130,4 0 1,6 0-62,-20-1 1,1-1 0,-1 1 0,1 0 51,2 0 0,1-1 0,-1-1 0,0 0 13,3 0 0,1 0 0,1 0 0,0 0-55,3 0 0,1 0 0,-3 1 0,0-1-172,3-1 1,-1-1-1,-2 1 1,-1-1 310,-1-1 1,0 0-1,-3 0 1,-1-1-14,-2 0 0,-1-1 1,15 1 204,-6-2 0,-11 2-173,-6 1 1,-5 0 133,-4 0-413,-6 0 1206,-1 0-1155,-18 4 0,2 1 719,-11 5 0,-6-1-1098,-3 0 1,-11 4 164,-5-1 0,-3 0-140,1-2 0,22-6 0,-1 1 391,-1 0 0,-1-1 0,-1-1 0,-1 0 74,1-2 0,0 1 0,0-2 0,1 1 110,-1-1 1,0 0 0,1-2 0,1 0-60,-2-1 0,0-1 1,0-1-1,1-2 11,-2-1 1,2 0-1,1 0 1,2-1-23,1-1 0,2 1 0,-15-5 243,5 1 0,9 7 233,6 3-343,9 2-185,6 1 0,9 7-190,4 2 1,1 4 52,6-1 0,4 3 171,4 3 0,9 0 29,4-2 0,6-3-86,-17-8 1,1-1 0,1 1 0,2 0 82,4-1 0,0 1 1,3-1-1,0 0-14,1 0 1,1-2 0,0 1 0,0-1 14,-2-2 1,0 0 0,2 0 0,-1 0 5,-1 0 0,0 0 0,0 0 0,0 0 16,-6 0 1,0 0 0,-2 0-1,-1 0 110,15 0 1,-10 0-96,-8 0 0,-5 0-124,-5 0 183,-5 0-210,-6 4 0,-6-2 160,-4 4 1,-3-3 479,-9 3 0,-3-3-630,-7 4 1,-8-2-162,-5 1 1,-4 2-225,-5-2 1,24-2 0,-2 0 334,-2-1 1,-2 0-1,2 1 1,-2 0-133,-2 0 0,0-2 0,1 1 0,0-2 199,0 1 0,1 0 0,-3-2 1,0 0 88,-1-2 0,1 0 1,3 0-1,2-2-55,0-1 0,1-2 0,-22-8-156,26 6 1,1 0 0,-20-10 195,4 1 0,11 3 22,7 3 1,7 2 423,5 4-7,5-2 1,2 7-692,6-2 0,3 3 629,7 3 0,3-1-256,9 4 0,2-1-94,10 1 1,4 3-15,8-3 1,-21-2 0,1 0-168,3 1 0,1 0 1,0-2-1,-1 0 128,3 0 0,-1 0 0,-1-2 0,1 1-16,0 1 1,0 0-1,2-2 1,0 0 19,3 1 0,-1-1 0,-4 0 0,-1-1 72,1 1 1,-2-2-1,-5 1 1,-1 0 24,21 0 0,-9 4-48,-7-1 0,-11 1 0,-8-1-23,-5 2 1,-12 3 100,-1-1 1,-7 1 5,-6-2 0,-5 2-332,-7 2 0,-3 0 90,-6 2 1,-7-1-7,21-5 1,0 0-1,-4 1 1,1 0 21,-2-1 1,0 0-1,-2 1 1,-1-1-8,-1 1 1,-1-1 0,0-2 0,1-1 64,-4 2 1,0-1-1,3-2 1,1 0-6,0 0 1,1-1-1,3-4 1,0-2-23,1 0 1,1-2 0,-15-10 83,7-1 0,11 0 35,7 3 0,6 1-113,6 5 158,3 4 0,8 0-108,3 1 0,5 3-81,4-2 0,9-1 79,6 1 0,7 0-17,5 3 0,5-3 132,-21 1 1,2 1-1,0-1 1,2 1 170,-1 0 1,2 2-1,0-1 1,0 0-46,0 0 1,1 0 0,2 0 0,1 0-73,0 0 1,0 0 0,0 0-1,-1 0-180,-2 0 0,-1 0 1,-3 0-1,-1 1 118,-1 0 1,-1 1 0,20-1 129,-5 2 0,-7-2-259,-12-1 0,-5 0-733,-7 0-476,-1 0 883,-4 0 0,-2 0-1800,-6 0 2189,-2 0-39,0 4 0,-12-3 0,2 3 0</inkml:trace>
  <inkml:trace contextRef="#ctx0" brushRef="#br0" timeOffset="44">17821 6127 12892,'-13'0'-764,"2"0"1,3 0 761,8 0 0,9 0 499,10 0 1,8 3-359,7 0 1,7 1-6,6-1 1,5-2-337,-23 0 0,1 1 0,2 0 1,2 0 341,2 0 0,2-1 0,2 1 1,1-1-29,4 0 1,0-2 0,-2 1 0,0 0-51,2 0 0,0 0 0,-4 0 0,-2 0-71,-1 1 1,-1-2-1,-3 1 1,-1-1 112,-1 0 1,-2-1-1,22 1-50,-5-2 0,-6-2 31,-10-1 1,-4 2 189,-5 1-242,-7-3 176,-6 5 0,-9-3-163,-6 4 1,-10 1 566,-6 2 1,-6 3-691,-6 3 1,-4 4 181,-9 3 0,-4-2-284,25-6 0,0 0 1,-2-2-1,1-1 99,-1 1 1,0 1-1,-1-1 1,0 1 46,-2-1 0,0 0 1,0 1-1,0-2-75,-3-2 0,0 0 0,0 0 0,1-2 202,1 0 1,-1-2 0,2 1 0,0-1-185,0 0 1,0-1 0,4 0-1,1-1-112,-23-6 0,9 0 230,9 3 0,11-2 122,4 2 1,10 0-42,6 0 0,5 4-146,7-1 1,5 1 161,8-1 1,5 1 180,10-4 0,5-1-107,-19 3 0,0-1 0,2 0 1,1 1-33,3-1 0,1 0 1,2-1-1,-1-1-295,0-1 1,0 1-1,3-1 1,-1 1 262,2-1 0,-1 1 1,1-1-1,-1 1-78,1-1 1,-1 1 0,-1-1 0,-2 2-374,-5 1 0,-2 1 0,23-5-206,-10 3 1,-10-1 284,-5 4 1,-12 0-861,-3 3 1004,-7 0-59,5 4 1,-3 1 0,5 4 0</inkml:trace>
  <inkml:trace contextRef="#ctx0" brushRef="#br0" timeOffset="45">17756 4534 11688,'-1'-9'-112,"-2"0"0,2 3-7,-2-1 0,1 4 310,2-3 0,-1 4-689,-2-1 228,2 2 1,-3 6 693,4 4 0,0 6-206,0 7 1,0-1 62,0 7 0,0-1-107,0 7 0,4 3-22,3 4 1,1-1-326,1-3 0,1 1 352,3-1 1,-2-2-125,5-4 0,-2-2-303,2-10 0,1-3-132,-1-6 1,-2-6 163,2-4 0,-4-7 315,4-8 1,-5-5 80,2-8 1,-3-3-25,-1 0 1,1-4-11,-1 1 1,-3 0 54,0-3 1,-4 5-132,1-6 0,-3 4 159,-3 0 0,1 2-24,-4 4 1,0 8-356,-3 5 0,2 4-106,1 5-111,0 2 1,-2 6 329,1 4 0,3 2 172,4 7 1,0 5-129,0 5 1,0 2 103,0 0 1,4 5-49,3-1 0,4 1-79,1-1 0,2-3 154,-2 0 0,2-2 74,1-4 1,3-4-410,-3-6 0,0-3-69,0-2 1,-3-3 385,0-4 0,-1-5 190,-2-5 1,-1-1 193,-2-8 0,3 2-105,-3-8 1,-1 0-372,1-3 1,-3 0-167,4 0 0,-4 0-163,3 0 1,-3-1 294,3-2 1,-3 6-500,3-3 533,1 6 0,2-1 0,0 5 1</inkml:trace>
  <inkml:trace contextRef="#ctx0" brushRef="#br0" timeOffset="46">18584 4209 10977,'-18'6'241,"-1"0"1,4 1 23,-1 6 1,1 1 173,-4 5 1,4 0 33,-1 3 1,4 2-266,-4 4 0,2 3 65,-2 0 0,4 3-453,5-3 0,0 4 276,4-1 1,0 2-491,3-2 0,1 1 110,2-4 0,2 0-190,5-3 1,0 2-86,2-2 1,3 1 425,3-8 0,5 1 0,1-3 0</inkml:trace>
  <inkml:trace contextRef="#ctx0" brushRef="#br0" timeOffset="47">18640 4460 13205,'-9'0'-236,"0"0"0,2 0 170,1 0-17,4 0 221,-2 0 1,8 4-104,2 2 1,3 7 0,0 2 1,1 3 12,3 0 1,-3 1-81,3 0 0,-2 2-178,1 1 0,-1 0-101,1-4 1,2 1 44,-2 0 1,0-5-339,-2-1 0,0-2 306,2 1 1,-4-5 210,1-1 0,-2 0 0,3-1 0</inkml:trace>
  <inkml:trace contextRef="#ctx0" brushRef="#br0" timeOffset="48">18789 4488 13205,'-21'10'873,"-1"3"0,0-1-222,3 7 0,1 1-206,-1 8 1,1 0-88,-1 0 1,1 0-279,3 0 0,1-1-63,5-2 0,4-4-1349,2-5 1330,2-3 1,9-3-1,2-1 1</inkml:trace>
  <inkml:trace contextRef="#ctx0" brushRef="#br0" timeOffset="49">18892 4153 14617,'0'-7'440,"0"1"1,0 3-433,0-3 0,4 4 101,2-1 0,2 3-459,2 3 0,0 6 337,2 7 1,3 5 146,4 4 1,-1 3-72,1 3 0,-1 0-12,1 6 1,-1-1-349,-3 4 0,-1-2 54,-5 0 1,-4-1 209,-2 0 1,-4-4 496,-5-2 0,-2-3 268,-11-3 1,1 2-257,-6-2 1,3-3-302,-1 0 1,-1-5-44,2-2 1,-1-3-222,3 0 0,5-6-180,1-3 269,3-2 0,5 3 0,1 2 0</inkml:trace>
  <inkml:trace contextRef="#ctx0" brushRef="#br0" timeOffset="50">19395 4022 13796,'-10'4'1477,"1"1"-1126,0 1 0,2 2 137,1-2 1,4 7-602,-1 2 1,2 7 97,1 3 0,0 5 35,0 1 0,0 7-35,0-1 1,3 6-83,0-3 1,3 4-296,-3-4 0,4-3 269,-4-3 0,3-5-478,-3-1 1,1-4 359,-1-5 0,-2-5 89,2-2 68,-1-1 0,-4-6 257,-1-2 0,-2-2-203,-4-1 1,3 0 148,-1 0 1,1-4-417,-3-2 1,3-4 179,0-2 0,2-3-149,-2-7 0,4 1 156,-1-4 1,2 4-14,1-4 0,0 1-27,0-1 1,3 3 278,0 7 0,4-2 101,0 5 0,-2-1 258,1 4 1,0 4-22,4 2 0,2 3-396,0 3 1,2 3-169,-2 7 0,3-2-149,3 5 1,0-1-73,-3 4 1,5-2-49,-4-1 0,2 0-118,-5-3 0,-1 2 141,-3-2 1,0 0 61,-3 0 1,-2-3 659,-4 2 0,-7 0 372,-3 0 0,-5-2 86,-1 3 1,-4 0-192,-2 0 0,-4-4-248,1-3 1,3-1-66,0 2 1,5-3-385,2-4 1,3 0 50,0 0 1,6-4-553,3-3 0,2-1-1818,1-1 2405,4-1 1,5 1 0,6 0 0</inkml:trace>
  <inkml:trace contextRef="#ctx0" brushRef="#br1" timeOffset="51">19823 4758 8538,'-13'0'475,"1"0"923,0-4-1705,6 3 337,2-3 1,5 4-31,2 0 0,7 4 0,4 1 0</inkml:trace>
  <inkml:trace contextRef="#ctx0" brushRef="#br0" timeOffset="52">18231 5223 11072,'-14'0'0,"4"0"-44,-3 0 172,7-4 0,11 0 337,11-2 1,7 1-130,8 2 1,6 1 52,6-5 0,8 4-458,-23 0 1,0 0 0,3 1 0,1 1 257,2-2 0,0 0 1,3 1-1,0 1-63,0-3 0,0 1 0,1 2 0,0 0-88,2 0 0,1-1 1,-6 2-1,-1 0-94,0 1 0,0 1 0,-5 1 0,-1 0-62,0 1 1,0 1 0,22 4-659,-1 0 1,-10 1 495,-4-1 1,-10 0-141,-3 1 1,-3-4-178,-4 0 0,2-4-133,-5 1 0,2-2 724,-2-1 0,-1 0 0,2 0 0</inkml:trace>
  <inkml:trace contextRef="#ctx0" brushRef="#br1" timeOffset="53">6080 6471 8555,'-12'19'702,"-1"-1"1,0 6-796,0 4 0,7 10-363,0 12 0,4-20 0,2 2 96,0 6 0,0 2 0,0 5 0,0 3 497,0-13 1,0 2-1,0-1 1,1 3-1,0-1 1,1 1-383,0 2 0,0 1 0,0-1 0,2 2 1,0 0-1,0 0 279,0 2 1,0 0 0,0 1 0,1 0 0,0 0-1,0 1-48,0 2 0,-1 1 0,0 0 0,0-5 0,0 0 0,0 0 40,0 1 1,-1 0-1,0-1 1,-1-3-1,1 0 1,0-1-151,-1 0 0,0-1 0,0 0 1,0-2-1,0 0 0,-1-1 44,1 16 0,-1-1 0,0-6 1,-1-3 112,2-3 1,0-2 0,-2-6-1,2-2-58,1 17 0,2-13-12,4-9 0,2-13 10,1-6 1,-1-9-253,5-6 1,-4-9-539,4-7 817,-5-10 0,3 5 0,-5-6 0</inkml:trace>
  <inkml:trace contextRef="#ctx0" brushRef="#br1" timeOffset="54">6220 6341 8251,'-6'-24'198,"3"-4"0,16 1 285,9-1 1,14 8-1089,13 8 0,-19 8 1,2 2 492,6 0 1,2 1 0,3 0-1,2 1-297,4-1 0,1 2 0,2 0 0,1 2 372,-18-1 1,0 0 0,0 0 0,2 0 0,-1 1 0,1-1-154,-1 0 0,0 0 1,1 1-1,2-1 0,1 1 1,1-1 168,0-1 1,2 0-1,0 0 1,4 0 0,2-1-1,0 0-162,2-1 0,1-2 0,0 1 0,-11 0 0,0-1 0,0 1 0,0-2 238,1 0 1,0 0 0,0-1 0,0 0 0,2 0 0,-1 0 0,2 1 0,-1-1-23,1 0 1,1 1-1,0-1 1,0 0-1,0 1 1,1-1 0,0 1-1,-1 0-25,0 0 1,0 0 0,0 0-1,-1 0 1,1 0 0,0 0-1,0 0 1,-1 0-117,-1 1 0,-1 0 0,1 0 0,-1-1 1,1 1-1,0-1 0,0 0 0,0 0 342,0 1 0,0-1 0,1 1 0,-1 0 0,0 0 0,1 0 0,-1 1 0,0-1-102,-1 1 1,0 1-1,-1-1 1,1 1-1,-2-1 1,1 0-1,-1 0 1,-1 1-39,10-1 0,0 2 1,-1-1-1,0-1 1,1-1-1,-1 1 56,0 1 1,-1 0 0,1 0 0,-2 0 0,0 0 0,0 0-15,-4 1 1,1 0 0,-1 0 0,-2 1-1,1 1 1,-2 0-50,-3 1 0,-1 0 0,0 1 1,15 2-1,-1 1 135,-3 2 0,-1 1 1,-4-1-1,-1 0-163,-5 0 1,-1 1-1,-3-1 1,-3 1 432,-3-1 1,-2 0 0,15 11-573,-5 2 1,-5-3 33,-4 3 1,-5 2-180,-5 1 0,-3 2 35,0 5 0,-1 2 90,-2 6 1,-4 3 116,-2 7 0,-2-22 0,-2 0 314,0 3 1,-1 0 0,1 1 0,0 1-343,-2 1 0,0 1 1,-1 0-1,0 1 179,-1 2 0,-2 1 1,0 4-1,0 0-175,-3 5 1,1 1 0,0-2 0,-1 2-123,4-14 1,0 0-1,0 0 1,-4 16 0,1 0 71,3-16 0,0 0 1,-1 0-1,-2 17 1,0 0 40,0-1 1,-1 0 0,1-4 0,0-1-142,-1-2 1,1-1 0,0-1 0,0 0 193,2-3 1,-1-1-1,-1 2 1,1-1 24,2 0 0,0 0 0,0-3 0,0-1-31,1 1 0,0-1 1,1-1-1,0-1 111,1-2 1,0 0 0,0 1 0,2 1-153,1-1 0,0 1 0,-2 0 0,0-1 37,1 3 1,-1-1 0,0-4-1,0 1-116,1-3 1,-1-1-1,0 21 76,-4-8 1,0-5-434,-4-4 1,0-6-886,-2 0 1,-4 1 1330,-6 5 0,1 0 0,-7 0 0,-2-4 0</inkml:trace>
  <inkml:trace contextRef="#ctx0" brushRef="#br1" timeOffset="55">6313 8817 8327,'-37'-13'-64,"5"-3"1,16 3 39,10 1 0,13 2 277,8 4 1,12 2-191,11 4 1,4 1 21,8 2 1,-23 1-1,2 0-128,1 2 1,2 1-1,2 1 1,1 1 204,2 0 1,0 1 0,7 1 0,0 1-310,5 1 1,2 2 0,-14-5-1,2 0 1,1 1 214,1-1 1,0 0 0,1 1 0,0 0-1,1 2 1,0-1-367,-1 0 1,1 1 0,-1-1 0,2 1-1,-1-1 1,2 0 403,1 2 1,0 0 0,1-1 0,3 0 0,-1-1-1,1 0-14,0 0 0,-1-1 0,1 0 0,1-1 0,0-1 0,0-1-22,-2-1 0,-1-1 1,1 0-1,2 0 1,1-1-1,0 0 22,-12-2 1,-1-1-1,1 0 1,0 1-1,0-1 1,1 1-1,0 0 1,-1 0 70,0-1 0,0-1 1,-1 1-1,0-1 1,13 1-1,-1-1 0,-1 1-20,-1 0 0,0 0 0,-1 0 0,1 0 0,-1 0 0,0 1 26,1 0 0,0 0 1,-1 0-1,-1 0 0,0 0 1,0-1-41,-3 0 1,-1 0-1,0 0 1,0 1 0,-1 0-1,-1 0-261,-3-1 0,-1-1 1,0 2-1,0 0 0,-1 2 1,0-1 151,14 4 0,-1 0 0,-4-1 1,-2 0-82,-4 1 0,0 0 0,-5 1 0,-1 2-573,-3 0 1,-1 2 0,-3-1 0,-1 1 525,-1 1 0,-1 0 0,16 9-3169,-5 5 3277,1-2 0,0 1 0,-2-1 0,-2 2 0,0 2 0</inkml:trace>
  <inkml:trace contextRef="#ctx0" brushRef="#br1" timeOffset="56">19553 6415 8402,'-8'-9'1257,"1"0"-1041,3 3 1,5 5 76,2 11 0,2 7-1,5 17 1,-1 11-150,-4-17 0,-1 3 0,0 3 0,-1 2-585,0 5 1,0 2-1,-2 3 1,0 2 462,1 4 0,-1 2 0,-1-17 0,-1 1 0,0 0-202,0 5 1,0-1 0,0 1-1,-1-3 1,-1-1 0,1 1 197,-1 0 1,1 1 0,0-1 0,1-3 0,-1 0 0,1-1 37,-1 18 0,1-2 0,0-2 0,1-1-296,0 0 0,0-2 0,0-3 0,0-2 253,0-1 1,0-1 0,0-3-1,0-2-200,0 0 1,0-1 0,1-1 0,1 0 158,0 0 1,-1-1 0,1-3 0,-1-2-148,-1 23 0,0-7 505,0-6 1,0-4-459,0-2 0,0-9 808,0-3 1,5-10-1138,1 0 0,3-7 585,3-2-127,3-8 0,-1-6 0,0-5 0</inkml:trace>
  <inkml:trace contextRef="#ctx0" brushRef="#br1" timeOffset="57">19897 6266 8182,'0'-23'289,"0"-1"0,15-2 95,10 1 0,18 3-860,-15 14 0,3 1 0,6 0 0,2 1 448,2 3 0,1 0 0,3 1 0,0 0 8,2 2 0,-1 0 0,2 0 0,0 1-69,-2 0 1,1 1 0,0 0 0,1 1-211,-3 2 0,0 0 0,3-1 1,0 1 307,1 0 0,1-1 0,-14-1 0,0 0 1,0 0 42,0 1 1,0-1-1,1 0 1,2 0-1,0 0 1,1 0-41,-1 0 0,0 0 0,1 0 0,2 0 0,1 0 0,1 0-153,2-1 1,0 0 0,2 0 0,1 0 0,1 1 0,1-1 149,0 0 0,1-2 1,0 1-1,0 0 1,-1 0-1,1-1-272,-2 0 1,-1-1 0,1-1 0,-1 1 0,-1-1-1,1 0 303,-1-1 1,1 0 0,0 0 0,-2 0 0,1 0 0,-1-1 42,0 1 1,0 0 0,-1 0 0,-1 1-1,0 0 1,0 0-108,-4 0 1,1-1 0,-1 2 0,-2 0 0,1 0 0,0 1 78,0-1 1,1-1 0,-1 2-1,-2-1 1,0 1 0,-1-1 33,1 1 0,-1 0 0,0 0 0,14 1 0,-2 0-34,-4 0 0,0 1 1,-3 0-1,0 1 178,-1 1 1,-1 1 0,-1 1 0,0 1-163,-3-2 0,-1 2 0,-2 1 0,0 0-67,-2 0 0,0 0 1,0 1-1,-1 1 40,1 0 1,0 1 0,-1-1 0,-1 0 127,-2 1 1,-1 0 0,0-1 0,-1-1-377,21 10 1,1 0-25,0-1 0,-6 1 1030,-4-1 0,-8 0-846,-7-2 0,-5 1 916,-4-1 1,-2 4-848,-8 2 1,-4 5 602,-5 1 1,-3 2-247,-4 7 0,-2 4-23,4-17 1,0 1-1,1 1 1,-1 1-130,-1 2 0,0 1 0,1 2 0,0 1-138,-2 2 0,1 1 0,0 4 0,-1 1 41,-1 1 1,0 0 0,1 1 0,-1 0-4,2-1 0,0 0 0,0 0 0,1 0 0,1 2 0,1-1 0,0-2 1,0 0-279,-1 1 1,1 0-1,0-1 1,0 0 277,1 0 0,1 1 0,-2 1 0,1-1 0,2 2 0,0-1 0,-2 0 1,0 0-309,2 2 1,0 0-1,-2 0 1,-1 0 186,1 1 0,1 1 1,0 0-1,-1 0 128,0 2 0,1-2 0,1-1 0,1-1-87,1 0 0,-1 0 1,1-4-1,0-1-93,2-1 1,1 0 0,-2-3 0,0 0-128,1 0 0,0 0 1,1-6-1,-1-1 229,2-1 1,0-1-1,0 19-210,0-6 1,0-6-45,0-2 0,0-9-608,0-4 1,-1-5-573,-2-4 0,-2-1 198,-4 0 0,-1-3 1177,1-3 0,-8-11 0,-3-2 0</inkml:trace>
  <inkml:trace contextRef="#ctx0" brushRef="#br1" timeOffset="58">19655 8929 8174,'-9'-4'135,"1"-4"-135,1-5 0,5 4 610,9 3 1,3 4-180,9-1 1,8 2-220,8 1 1,6 1-119,9 2 1,-21-2 0,3 0-312,3 2 1,1 0 0,7 0 0,1 1 264,5 2 1,1 1 0,-14-4 0,-1 1 0,2-1-337,2 1 0,0 0 0,1 0 0,0 1 0,1-1 1,1 1 282,2-1 1,0 0 0,1 0 0,2 2 0,0-1 0,0 1 18,0-1 1,1 0-1,0 0 1,1 1 0,1 0-1,0 0 29,-3 0 1,1 0 0,0 1 0,2 0 0,0 0 0,1 1-314,0 0 1,1 1-1,0-1 1,-1 1-1,1 0 1,-1 0 244,-1 0 0,0 0 0,-1 1 0,-1-1 0,0 1 0,-1 0 116,-3 0 1,-1 1-1,0-1 1,0 0-1,0-1 1,0 1-37,0 0 0,-1 1 0,1-1 0,-1 0 0,1-1 1,-1 0-14,-2-1 1,1 1 0,-1-1 0,0 0 0,-1-1-1,1 0 108,-3 0 1,0-1-1,1 0 1,0 0 0,0 1-1,0-1 82,1 0 1,-1 0 0,0 0 0,0 1 0,0-1 0,-1 0-148,-1 0 0,-1 1 1,0-1-1,16 1 1,-1 0-62,-3-1 0,-1 0 0,-1 0 0,-1-1 241,0 0 1,-1-1 0,-5 0-1,-1 0-149,-2 0 0,-1-1 1,-4 0-1,0 1-329,19-1 0,-3 1-164,-9-1 1,-8-1-911,-4 4 0,-9-3 1328,-3 0 0,-3 2-2948,0 1 3294,3 2 1,1 2 0,5-1 0</inkml:trace>
  <inkml:trace contextRef="#ctx0" brushRef="#br1" timeOffset="59">9460 6266 8396,'-14'-45'-448,"-1"1"0,1 4 720,2 6 0,2 3 1431,0 6-1142,5 10 0,1 8-140,4 10 1,-1 13-168,-2 12 1,-1 14-122,1-13 0,0 1 0,-2 4 1,1 2-258,1 6 0,0 0 1,-1 5-1,0 1 224,1-12 0,0 0 0,-1 1 1,2 1-1,-1 0 0,0 1-483,1 3 1,0 2 0,0 0-1,0 3 1,1 1 0,1 0 419,0 4 0,1 1 0,1 0 0,-1-11 0,1 0 0,-1 0 0,1 1-57,1 2 1,0 1 0,0 0-1,1 0 1,-1-2 0,0-1 0,1 0-1,0 1-291,1-1 0,-1 1 0,1 0 0,0-1 0,-1-2 0,0-1 0,-1 0 0,1 0 282,2 11 0,-1 0 0,0-1 0,-1-2 0,-1-2 0,0 1 42,0-2 0,0 0 1,0-2-1,0-5 0,0-2 1,0 0-141,-2 12 0,1-3 1,1-6-1,1-1 191,-1-7 1,0 0 0,2 20 210,2-10 0,-4-11-632,3-5 457,0-13 1,3-5-486,1-10 0,-1-7-945,0-9 1,1-13 1329,-1-11 0,4 1 0,2-3 0</inkml:trace>
  <inkml:trace contextRef="#ctx0" brushRef="#br1" timeOffset="60">9581 6238 8333,'5'-41'94,"4"1"-74,1-1 1,4 6 619,8 10 0,2 7-304,4 5 0,3 7 349,0 3 1,5 2-256,1 1 1,2 1-961,8 2 1,2 2 448,-22 0 1,1-1 0,2 1-1,0 0-291,1-1 1,1 1 0,2 0-1,1-1 360,2 1 1,0 0 0,2-2-1,0 0-47,1 0 1,1 0 0,-1-2 0,-1 0 77,0 1 1,0-1 0,-3 0 0,-1 0-44,1 1 0,0-1 1,-2 0-1,0-1 209,-3 2 1,0 0 0,-1 0-1,-2 1 147,18 3 0,0 2 239,-3 2 0,-2 4-167,-7 5 0,-6 4 16,-6 8 1,-7 8-180,-2 7 1,-10-19 0,0 1-328,-1 3 0,-1 0 1,0 3-1,-1 2 170,0 0 1,0 2-1,-2 2 1,0 1 52,-1 3 0,0 2 1,-1-2-1,-1 0-377,1 3 1,-1 2-1,0-1 1,1 0 272,-1 3 1,0 0 0,1-15 0,0 0 0,0 0 25,0 1 1,0 1 0,0-1 0,-3 15-1,2 0-9,3-16 0,0-1 0,0 0 1,-2 14-1,1-1 9,1 0 1,1 0 0,-1 0-1,-1-1 46,2 2 1,-1-1-1,2-3 1,-1 0-127,0 0 1,-1 0 0,1-1 0,1 1 30,0-2 0,0 1 0,0-1 0,-1 0-70,0 0 0,-1-2 1,0-4-1,-1-1-125,-1-2 1,-1 0-1,-1-4 1,-1-1 204,1-1 1,0 0 0,-2-2 0,-1-2-905,-6 20 1,1-8 559,2-8 1,1-5-1226,2-8 1,-1 3 1346,-3-3 1,2 3-1385,-5 1 1586,-3-1 0,-5 1 0,-4 0 0</inkml:trace>
  <inkml:trace contextRef="#ctx0" brushRef="#br1" timeOffset="61">9525 9013 8140,'-19'0'1379,"10"-3"-1228,6 0 0,21 1 325,16 5 1,15-1-422,-17 1 1,2 0-1,2 0 1,1-1-234,3 1 1,1 0 0,4 0 0,2-1 346,2-2 1,1 0-1,2 0 1,0 0 93,0 0 0,1 0 0,-2 0 0,-2 0-216,-3 0 0,-2 0 0,-2 0 0,-1 0-187,-3-1 1,-1 2-1,-3-1 1,0 1 30,-4 0 0,-1 1 1,18 7-215,-9 6 1,-10 3 252,0 1 1,-8 3 69,-1 3 0,-4 3 0,-4 1 0,-2-1 0,-2-2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8:19:17.784"/>
    </inkml:context>
    <inkml:brush xml:id="br0">
      <inkml:brushProperty name="width" value="0.12114" units="cm"/>
      <inkml:brushProperty name="height" value="0.12114" units="cm"/>
      <inkml:brushProperty name="color" value="#FF0000"/>
    </inkml:brush>
    <inkml:brush xml:id="br1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7197 11620 9901,'-9'19'165,"0"-1"-145,-1 1 35,5 8 1,-2 3 244,4 10-2767,-4 2 2610,6 9 0,-2-23 0,1 1 20,2 3 1,0 1-1,-1-1 1,-1 0-64,1 1 1,-1 0 0,0-1 0,1 0-50,1-3 1,0 1-1,2-3 1,0 0 181,4 23-309,3-11 96,0-6 1,3-14 446,1-3 1,0-5-481,0 2 0,-3-6-38,2-1 0,3-4-250,0 1 0,1-6-10,3-3 1,-3-2-176,6-2 0,-6-2-1431,0-1 1917,0-3 0,-1 4 0,1-3 0,-1-1 0</inkml:trace>
  <inkml:trace contextRef="#ctx0" brushRef="#br1" timeOffset="1">7514 12151 8408,'-8'1'-3,"1"2"0,3-1 3,4 4 704,0 4-380,0 5 1,0 5-155,0 1 0,1 4-180,2 6 1,-1-2-310,5 2 0,-4-3-78,3-3-420,0-2 536,3-5 0,1-3-77,-1-3 358,0-6 0,5-1 0,0-5 0</inkml:trace>
  <inkml:trace contextRef="#ctx0" brushRef="#br1" timeOffset="2">7654 11937 8408,'-5'-23'0,"1"6"-18,-2-1-1,-2 5 19,7 4-1239,1 9 733,1 9 1,3 2 505,-4 1 0,4 2 0,1 1 0,5 4 0</inkml:trace>
  <inkml:trace contextRef="#ctx0" brushRef="#br1" timeOffset="3">7896 12160 8392,'-10'12'-86,"1"1"1,4 2-198,2-2 1,2 3 441,1 0 0,0 4 409,0 2 1,4 0-76,2-3-379,-2-1 0,4-3 366,-2-2-382,3-8 0,0 3 78,1-5 0,-1-1 105,0-5 0,2 0-44,1-7-351,-2 3 254,4-7 0,-2 1-150,1-2 0,-1-3-252,-3-1 1,1 1-705,-1-1 513,0 5 248,-4-4 1,4 5-114,-3-3 0,1 3-141,-1 3 538,-2 1-113,1 4 0,-3-2-391,4 3 1096,-4 1-505,2 3 0,-1 8-20,0 1 622,5 6-476,-3 0 0,4 5 71,0 1 0,4-1 119,-1 2-201,5-3-126,-3 0 0,5-1-47,-1-3 0,4-3-73,0-5 0,0-3 205,-4-4-301,1 0 47,-5-8 1,3 0 114,-5-7-474,1-1 246,-4-2 0,-4-4-575,-2 0 384,-2 0 1,-1 4-35,-8-1 303,2 5 0,-12 1-68,3 7 335,-3 2-155,-5 4 0,4 1-221,-3 2 1054,2 6-623,2 6 0,3 1-24,3 3 0,3-2 59,2 4 1,3 0-718,4 1 227,4-3-2,6 4 1,8-2-53,7-2 1,3 1 217,3-4-2593,6-3 2096,6 1 0,6-8 515,1 0 0,1-1 0,-2 1 0,-22-4 0,-1 0 0,2-2 0,-1 1 0</inkml:trace>
  <inkml:trace contextRef="#ctx0" brushRef="#br1" timeOffset="4">8780 12104 8341,'-5'-5'-130,"1"1"107,4 4 0,0 1 581,0 2-227,0 6-145,0 6 1,0 3 17,0 1 0,1 3-119,2-1 0,-2 1-4,2-3 1,1-2 83,-1-1-92,5-3 7,-7 1 1,4-8 79,-2 0-292,-2 0 217,7-5 0,-6 3-178,4-8 1,1-4-295,2-4 1,-1-5-207,-2 2 289,7-3 117,-7-1 1,4 2-68,-3 1 1,-1 3-48,3 4 515,-4-1-154,4 1 0,-7 3-282,4 0 831,-4 3-453,6-1 0,-6 5 588,5 2-356,-5 3-190,6 3 1,-6 3 307,4 1-266,0 3-182,8-5 1,-4 2 62,3-4 1,0 1 5,-1-1 1,5 0-154,-2 1 1,0-5 77,0-2 0,1-2-173,3-1 1,-4 0 17,1 0 1,-5-1 86,1-2 0,-1-2-88,-2-5 0,0-2 23,1 0 0,-5-2-155,-2 2 1,-2 1 100,-1-1-188,0-3 134,0 1 1,-4-1 64,-2 3 319,-3-2-273,0 3 1,0-1 133,-1 6 40,1-3-156,-4 8 0,2-3 320,-1 4 0,-1 4-60,0 3 1,1 4-135,2 1 1,4 5 71,0-2 0,4 3 56,-1 1 1,2-1 54,1 1 0,1-1 140,2 1 0,3-1-55,7-3-1236,1 3 630,5-8 1,3 3-671,3-7 1,-1 1 127,1-4 0,3 0 814,3-3 0,4-4 0,-2-1 0</inkml:trace>
  <inkml:trace contextRef="#ctx0" brushRef="#br1" timeOffset="5">9655 12030 8341,'-4'-19'0,"2"1"0,-4 3 96,4 1-114,-6 5 1,2 1 2,-3 2 0,-1 3 192,-3 6 0,-1-1 182,-5 4 0,4 3-81,-1 4 1,4 0-164,-4 0 1,5 1-40,-2 5-236,7-1 195,2 1 0,4-1 34,0 1-88,0 0 56,4-1 0,-1 0-242,7-3-9,-3 3 205,6-3 1,1 0-288,1 1 103,-1-5 1,3 7 1,-6-8 133,2 3 1,-7-3 83,1-1 0,-4 0 150,3 1 0,-4-4-95,1 0 0,-6-4 148,-3 1 1,0 1-5,-4-1-21,3 0-104,-6-3 0,0 0-278,1 0 0,-4-1-174,4-2 0,-4 1-260,4-4 1,0 0 138,6-3 473,2-1 0,0-3 0,-1-2 0</inkml:trace>
  <inkml:trace contextRef="#ctx0" brushRef="#br1" timeOffset="6">9925 11937 8259,'-5'0'-334,"-3"0"334,3 0 0,-6 0 315,-1 0-1,2 0-175,-8 4 1,5 1 216,-3 4 1,-2 5-139,3 1 121,2 3-212,-1 0 0,6 1 46,2 0 0,2 3-23,8 3 1,2 1 148,6-1-130,3 2-22,7-8 1,-1 7-64,4-4 1,-5-3 18,-2-4 1,-3-4-105,-6 2 122,0-3-195,-3 0 1,-11-2 232,-7-2-720,-5 2 392,-5-7 0,-2 3-122,-4-4 291,-4 5 0,-1-4 0,-4 3 0</inkml:trace>
  <inkml:trace contextRef="#ctx0" brushRef="#br0" timeOffset="7">4497 14031 11945,'18'6'-24,"3"-3"0,14 1 108,5-1 1,10 4-483,-23-3 1,1-2 0,4 1 0,0-1 454,1-1 1,2 1-1,1-2 1,-1 1-200,-1-1 0,1 0 0,1-2 0,0 0 195,-1-1 0,1-1-478,3 0 0,0 0 499,-3-1 1,-1 1 0,6-1 0,-1 1-27,-3 1 0,0 0 1,2 1-1,-1 0-183,-1 2 1,1 0-1,0 0 1,1 0 55,0 0 0,0 0 0,-2 1 0,0 1 61,-1 0 0,0-1 0,-1 3 0,1 0-43,1-1 0,0 0 0,4-1 0,-1 0 93,0 0 1,1-1-1,2 0 1,0-1-53,-1 0 1,-1 0 0,3 0 0,0 0 17,3 0 1,0 0-1,0 0 1,1 0 1,-2 0 1,1 0-1,2-2 1,1 0 62,-2-1 1,0 0 0,2-1 0,1-1 86,0 1 1,0-1 0,-16 2-1,0 0 1,1 1-78,-1 0 1,0 0 0,0 0 0,0-1-1,1 0 1,-1 0-110,16 0 0,0 0 1,-16 1-1,1-1 1,0 0 70,0 0 1,0-1 0,0 2 0,1-1 0,1 1 0,-1 0-7,-1 0 1,0 0-1,1 0 1,-1 0-1,1 1 1,-1-1 14,16-1 0,-1 0 1,0-1-1,1 1-7,-16 1 0,1 1 1,-1 0-1,0 0 1,0 0-1,-1 0-13,2 1 0,-1 0 1,0 0-1,16-1 0,-1-1-1,-1 1 1,0-1-1,-1 0 1,1 1-89,1 1 1,1 0-1,0 0 1,0 0 7,-1 0 1,0 0 0,1 0-1,0 1 55,-4 1 0,0-1 0,0 0 0,0-1 115,-1 2 0,-1-1 0,2 0 0,1-1-63,-1 0 0,0 0 0,-2 2 0,0-1-3,-2 1 0,-1 0 1,0 0-1,0 0 14,0-1 1,1 1 0,1-2 0,1 1 7,0 0 0,1 1 0,-1-1 0,-1-1-63,-3 0 1,0 0 0,1 0 0,0 0 11,1 0 0,-1 0 0,2 0 0,0 0 38,-1 0 1,-1 0 0,1 0-1,-1 0-15,-1 0 0,0 0 0,0 0 1,1 0 9,0 0 0,1 0 1,-3 0-1,-1 0 16,2 0 0,0 0 0,-1 0 0,0 0 3,1 0 0,0 0 0,0-1 1,0-1-55,0 1 0,-1-1 0,-1-1 0,0 0 0,-1 1 0,0 0 1,-3-1-1,-1-1 34,-1 1 0,0 0 0,-1-1 1,0 1-96,0 0 1,0 0 0,-5-2-1,1 1 86,-3 1 1,0 0 0,22-4 429,-5 1 0,-1-2-1139,-5 5 301,-8-4 450,-2 6 1,-9-3-1495,1 4 1,-8 1 1833,-1 2-423,-7 2 0,1 4 0,-4 1 0</inkml:trace>
  <inkml:trace contextRef="#ctx0" brushRef="#br1" timeOffset="8">5587 16238 8456,'0'-13'-95,"-5"2"1,0-2-95,0-1 681,-3 8 1,3-5-92,-5 8 0,1 0-371,0 3 1,-5 1 133,-1 2 1,-3 6-255,-1 7 0,1 1 85,-1 2 1,-2 3-83,-1-1 1,4 2 119,6-1 0,1-3 0,2 3 0,4 1-59,2-1 0,2-1-105,1-2 1,8 0 72,4-1 0,5 1 53,2-1 1,0-3 12,3-3 0,-2 2 24,1-2 1,-2 1 7,-3-4 1,-3 0 24,-4 1 0,-3-1 12,-3 0 1,-2 0 14,-1 1 0,-6-1 138,-3 0 0,-5 0-432,-8-3 1,1 2-133,-4-2 1,4-1-188,-4-2 1,4-2 183,-1-1 1,4 0-38,2 0 0,4-1-16,6-2 1,4-6 389,8-3 0,2-4 0,11 4 0,-2-5 0,8 2 0,4-3 0,4-5 0,4 0 0</inkml:trace>
  <inkml:trace contextRef="#ctx0" brushRef="#br1" timeOffset="9">5680 16434 8456,'27'-25'0,"-3"0"0,-1 4 62,-4 0 0,-5 1 470,-1 1-125,-7 9 0,-4 2-118,-8 8 0,-2 1-64,-7 2 1,3 5 182,-4 5-380,0 3 193,-2-1 1,-1 3-12,1 1 0,3-1-17,3 1 1,4-1-147,2-3 1,4 2-271,-1-5 1,2 4-41,1-4 0,4-3-184,2-2 0,11-5-147,5 1 1,4-6 229,1-4 1,0-5 59,-2-4 0,1-1 158,-4-2 1,-2 1 8,-4-1 1,0 1 46,-7 3 1,1 5 377,-7 3 467,0 5-547,-3 2 1,-3 5 71,0 5-24,-4 7-235,2-1-185,0 7 1,-3-5-331,5 1 0,0 3 176,3-1-290,0-3 608,4 0 0,6-4 0,4 5 0</inkml:trace>
  <inkml:trace contextRef="#ctx0" brushRef="#br1" timeOffset="10">6397 16015 8456,'-15'-3'-396,"3"-1"0,1 1 246,2 3 122,0 0 0,-1 9 331,1 3 0,0 6 109,-1 3-68,5 3-129,-3 8 0,7 1-41,-2 5 0,2 3 132,1 2 0,0 4-454,0 3 1,4 1 222,-1-23 1,0 0 0,4 24-338,0-2-781,1-3 1033,-3 0 0,0-9-293,-2-4-279,-2-4 467,-1-6 0,-1-1-8,-2-5 1,-3-4-27,-6-5 1,0-1 2,-3-5 1,-1 1-229,-2-4 0,-1 0 246,0 0 0,1-8 128,-1-1 0,-4-6 0,0-4 0,-4-4 0,2-2 0,2 3 0</inkml:trace>
  <inkml:trace contextRef="#ctx0" brushRef="#br1" timeOffset="11">6033 16657 8456,'1'-12'-495,"3"-1"1,-2-2 605,4 2 0,3 1 411,4 3 0,7 0-551,2 3 4,4 2 1,2 4 0,1 0-363,2 0 0,-1 0 144,4 0 1,-3 0-29,3 0 1,-7 0-82,1 0 352,-10-4 0,3-1 0,-6-5 0</inkml:trace>
  <inkml:trace contextRef="#ctx0" brushRef="#br1" timeOffset="12">6546 16396 8456,'-10'5'-376,"5"-4"234,1 7 1,4-6 365,0 4 77,4-4-249,1 2 0,5-4 319,-1 0-277,4 0-79,2 0 0,0-1-127,1-2 0,-2-2 122,2-4 0,0-2-138,-3-1 0,-1 2 89,-2-3 1,-5 0-20,-2 0 1,-2 1 174,-1 3-126,0 3 0,-8-2 0,0 8 287,-7 0-301,-1 4 181,-2 6 0,2 3 230,1 3 0,3 1-121,0 2 0,2 3-76,4-1 0,2 1-209,4-3 0,4-2-232,2-1 1,8-3-195,5-4 278,3-3 75,6-2 0,4-6-1142,2-5-172,3-3 1405,0-8 0,0 0 0,0-2 0,1-2 0,-1-2 0</inkml:trace>
  <inkml:trace contextRef="#ctx0" brushRef="#br1" timeOffset="13">6983 16182 8456,'-9'0'-608,"4"0"832,1 0 0,4 4 361,0 3 0,0 5 0,0 4 1,1 2-318,2 4 0,1-1-427,2 3 1,2 4 9,-2 3 1,0 0-399,0-3 1,-4 0 245,1 0 0,1 0-69,-1 0 0,-1-1 370,-5-2 0,-2-2 0,-4-5 0</inkml:trace>
  <inkml:trace contextRef="#ctx0" brushRef="#br1" timeOffset="14">6862 16443 8456,'-5'-13'0,"1"1"0,4-3 0,1 3-44,2 0 1,2 3 544,4 2 1,4 0 228,-1 4-1144,5 0 294,1 3 0,3 0-178,4 0 1,0 0-433,3 0 1,0 3 205,0 0 524,-5 0 0,4 1 0,-3 1 0</inkml:trace>
  <inkml:trace contextRef="#ctx0" brushRef="#br1" timeOffset="15">7290 16182 8456,'0'-9'548,"0"4"-243,0 1 1,0 6 346,0 4 0,0 4-65,0 9-806,0 4 221,0-4 1,0 7 59,0-4 0,1 1-144,3-2 0,0-4-746,2 2 462,2-7 261,1 1 1,2-4-746,1-3 456,-1-2 87,-2-4-517,4 0 427,-2-4 0,3-5 81,-1-7 1,-3 2 214,2-2 0,-2 1 101,-4-4-62,2 4 62,-7 2 0,3 4 0,-4-1 390,0 5 1467,0 1-1108,0 12-226,-4 3 235,3 11-392,-7 2 0,7 8 240,-2 2-220,2 3-416,1 4 1,1 5 193,2 3 1,-1-22 0,2 1-114,2 0 1,0 0-672,1 0 1,1 0 562,1 0 1,1 0 0,-1-2 0,0 0 76,10 21 0,-1 1-125,1-8 1,-6-8 119,-3-7 415,-5-5-338,-5-1 1,-1-4 78,-2-3 49,-2-6 81,-5 2 0,-2-6-238,0 1 1,-4-2 792,4-1 1,-5-4-1226,2-3 0,1-2 333,2-3 1,-2-3-381,2-4 0,-1-2 89,4-1 1,3-1-98,0 2 1,4-2-21,-2-2 10,8 2 253,1 0 1,5 4-30,3-3 1,2-1 174,7 2 1,-2 2 67,5 3 1,0 5-129,3-1 0,3 2-627,0 4 0,-4 2 722,-5 4 0,-3 0 0,0 0 0</inkml:trace>
  <inkml:trace contextRef="#ctx0" brushRef="#br1" timeOffset="16">4665 16396 8456,'-10'-9'27,"1"0"0,1-4-9,2 1 0,1-1 4,5 0 0,0 1 7,0-7 1,2 0 63,1-8 0,2 0 201,4-8 0,4-3-210,-1-5-926,-2 18 0,1 0 865,-4-1 1,1 0 0,3-1 0,1-2-194,-2 2 0,-1-1 114,0-2 1,0 0 0,0 1-1,1 1 1,-1-1 0,0 0-59,1 1 1,-1 2 0,6-20-66,-3 9 0,-5 5-163,-1 7 1,-4 7-10,2 5 254,-3 7-15,-1-2 0,-6 7 290,-3-2 1,-1 6 896,-6 3 0,4 5-638,-4 2-221,1 3-85,-4-1 1,1 3 56,-1 1 1,0-1 5,1-3 1,-1 3 22,0-3 0,2 0-98,1 0 0,3-3-36,4 0 0,-1-5-82,1 0-86,4-1 172,1-1-316,4-1 166,0-4 0,5 0 82,4 0 0,1 0 33,6 0 1,4 0 108,4 0 1,3 1 209,1 2-328,0 2-6,4 5 1,-2-4 237,4 0-1135,1 0 926,2-1 1,-4 0 193,-2-5-638,-2 0 539,-1 0 1,-5-4 82,-5 1 1,-3-5-78,-6-1 361,-4-1-278,-1-3 0,-5 1 411,-2-1 1,-2-2-466,-4 2 0,-5-3 51,-1 0 0,1-1-302,2-2 1,-2 3-23,2 1 1,-1-1-164,0-2 1,4 2-474,0 1 0,-1 3 337,4 0 376,2 2 0,-4 0 0,2 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8:19:17.801"/>
    </inkml:context>
    <inkml:brush xml:id="br0">
      <inkml:brushProperty name="width" value="0.12114" units="cm"/>
      <inkml:brushProperty name="height" value="0.12114" units="cm"/>
      <inkml:brushProperty name="color" value="#FF0000"/>
    </inkml:brush>
  </inkml:definitions>
  <inkml:trace contextRef="#ctx0" brushRef="#br0">6359 14869 18730,'10'0'-1093,"8"4"1,9 0-97,11 1 1634,-11-2 1,1 0-1,6 2 1,1-1-777,4 1 1,2 0-1,1-1 1,0 0 590,6-1 1,0 0-1,-2 1 1,0-1-341,4-1 1,0 0 0,-1 0-1,1 0 395,-1-1 0,1 1 0,-15-2 0,1 0 0,0 1-118,1 0 1,0 0 0,1 0-1,14 0 1,0-1-23,1 0 1,0 0 0,-3 0-1,1 0-95,0 0 0,0 0 0,-1 0 0,0 0 13,0 0 0,-1 0 0,-5 0 0,-1 0-74,-1 0 1,0 0 0,-5-1 0,-1-1 57,-1 0 1,-2 1-1,-3-1 1,-1 1-208,0 0 0,-2 2 0,18 0-59,-5 2 0,-7-1 125,-8 4 0,-2-3-1901,-5 3 2109,-3-4 1,-2 6-1526,-3-5 0,-5 4 900,-2-1 0,-2 0-2079,-1 4 2625,-4-3 0,-5 11 1,-6-4-1</inkml:trace>
  <inkml:trace contextRef="#ctx0" brushRef="#br0" timeOffset="1">11136 14646 8858,'0'-6'-636,"0"0"1025,0 3 0,4-1-66,2 4 0,2-1-83,2-2 0,0 2-220,2-2 1,4 2 31,6 1 1,5 0 69,4 0 0,8 0 34,1 0 0,2 0-232,1 0 1,1-1 192,2-2 0,4 1-83,-1-4 1,1 3-93,-3-4 0,-2 4 93,-1-3 1,3 3 49,-3-3 0,2 4-26,-5-1 0,-4 1-19,-3 2 1,-1 0-10,1 0 0,-2 2-141,-4 1 0,-3 1 80,0 2 1,-1 2-146,0-2 1,-1 3 64,-4 0 0,1 0 70,1 1 1,-1-1 280,2 0 0,-6 1-230,0-1 1,-1 0 21,4 1 0,3-1 34,-1 0 1,1 0 25,-3 1 1,0-1-9,3 0 0,-1 4-44,4-1 1,-4-2 23,4-4 1,-3-1 54,3 1 0,-2 2-100,2-1 1,2-3 19,-2-1 1,5-2-4,1-1 1,3 0-33,-3 0 0,0 0-8,-3 0 0,3 0 103,0 0 0,0 0 93,-3 0 0,-1 0 32,-2 0 0,2 0-94,-2 0 0,2 0 6,1 0 1,-4 0-77,1 0 0,0 0-117,3 0 0,-3 0 106,0 0 0,-4 0-23,4 0 1,-3 0-136,3 0 1,-2 0 133,2 0 0,1 0-91,-4 0 1,4 0 61,-1 0 1,2 0-2,0 0 0,1-4-32,0-2 1,0 0-115,0 0 1,-1 1-2,-2-1 1,-2-1-204,-5 3 1,1-2 89,0 3-608,-5 0 518,-1-1 0,-3 3-652,-1-2 0,-3 2 992,0 1 1,-3 4-1,1 1 1</inkml:trace>
  <inkml:trace contextRef="#ctx0" brushRef="#br0" timeOffset="2">6359 16229 11655,'0'-6'-488,"0"-1"0,1 4-82,2-3 1,3 4 1448,3-1-290,9 2-393,5 1 1,15 1 58,5 2 0,-16-2 0,1 0-329,2 2 1,2 0-1,4 0 1,1 1 175,5 0 1,0 1 0,2 0 0,0 0-411,2 1 1,1 1 0,1-2-1,0 0 366,0 1 1,1 0-1,3 0 1,0-1-39,-17-2 0,1 0 0,-1 0 0,16 2 0,-1-1 21,0 1 1,-1 0 0,1-2 0,-1-1-36,-1 0 0,0-1 0,-1 0 1,-1-1 49,-1 0 1,0 0 0,-4 0-1,0 0-273,-1 0 1,0 0 0,-3 0 0,-1 1 230,-2 0 1,0 1 0,-2-1 0,-1 0-111,1 2 1,-2 0-1,20 0 97,-4 4 1,-5-2-185,-4 1 1,-3 1 425,0-4 0,-5 0-222,-1-3 0,-1 0-269,-5 0-43,0 0 1030,-8 0 0,0 0-1002,-5 0 0,0 0 398,0 0 1,0 5-194,-3 1 1,2 2-1,-3 1 1</inkml:trace>
  <inkml:trace contextRef="#ctx0" brushRef="#br0" timeOffset="3">6564 17802 19452,'15'-5'1117,"2"0"0,0 3-1292,3-1 612,0-4 1,11 5 1200,0-5 0,4 4-959,3-3 1,5 3-971,1-3 0,3 3 161,-3-4 0,4 5 94,2-1 0,2-1-389,-6 1 1,3-1 386,-6 1 0,7 1-44,-24-1 0,1-1 1,1 2-1,2-1 73,-1 0 0,1 0 0,0-1 1,0 0-203,-1 1 0,0 0 0,2-1 0,1-1 227,1 1 1,2-1 0,1 1 0,0 0 8,1 1 0,1 0 0,-2-2 0,0 1-3,-3 1 1,-1 0 0,2 1 0,1 0-29,-1 0 0,0 1 0,3 0 0,-1 0-13,-1-1 1,-1 1 0,0 0-1,-1 1 52,-3-2 0,-1 0 1,0 2-1,0-1-21,2 1 1,0 0 0,-1 0 0,1 0-11,0 0 0,0 0 1,1 2-1,-1 0-21,-1-1 1,-1 1-1,1-1 1,0 1 108,-1-2 0,1 0 1,1 0-1,1 0-78,1 0 1,-1 0 0,2 0 0,-2 1 36,-2 0 1,-1 1 0,3-2-1,0 1-40,-2 0 0,2 1 0,1-1 0,1-1-3,0 0 1,0 0 0,0 1-1,-1 1 3,-1 0 1,-2-1 0,2 1 0,0 0 3,-3 0 0,1 0 0,2-2 0,1 2-29,-2 1 1,0 0 0,0-2 0,0 1-37,-3 1 1,0 0 0,0-1-1,1-1 37,0 2 0,1 0 0,-2-1 1,2-2 30,1 2 1,0 0 0,-2-2 0,1 1 61,1-2 1,0 2-1,-2 0 1,1 1-107,1-1 0,0 1 1,-4 0-1,1-1 91,-1-1 0,1 0 0,0 0 0,0 0-11,0 0 0,0 0 1,2 0-1,-1 0 34,-1 0 0,0 0 1,21 0-34,0 0 0,-4 0-232,-2 0 1,3 0-884,-3 0 1,-1 3 450,-2 0 1,-3 4 610,-3 0 0,-1 3 0,-4 1 0,-1 1 0,-2 0 0</inkml:trace>
  <inkml:trace contextRef="#ctx0" brushRef="#br0" timeOffset="4">17169 17439 18279,'-18'-9'-1639,"3"1"1,3 0 3502,1 2-2734,6 4 1055,1-2-392,4 4 1,5 3 149,5 0 0,1 3 208,8-3 0,-2 4-338,8-4 0,4 4 442,5-1 0,6-1 107,4 2 1,7-4-452,-24 0 1,1 0 0,3 0 0,-1 0 81,4 2 1,1-1 0,0 1 0,1 0 257,3-1 0,0 1 0,1 1 0,0 1-162,4-2 0,-1 2 0,0 1 0,-1 0-384,2 0 1,-1 0-1,-1-1 1,0 0 322,-2 1 1,1 0-1,-1-2 1,0-1 156,1 2 0,-1-1 1,-3-1-1,-1 0-23,3 0 1,0-1-1,-1 2 1,0 1 75,1-1 0,0 0 0,-1 0 0,1 0-285,0-3 0,-1 0 0,-3 1 0,1-1 337,2-1 0,1-1 1,-2 2-1,0 0-68,0-1 1,0 0 0,0 1 0,1 0 21,-1-2 1,0 1 0,-2 0 0,0 0-165,0 0 0,-1-1 0,-3 0 0,1-1-19,-1 2 0,0-1 0,-2 0 1,1-1-14,1 0 0,0 0 0,-2 0 0,-1 0-37,0 0 0,0 0 0,-1 0 0,1 0-129,21 0 1,0-3 434,-6 0 0,-1-3-324,-5 3 1,-4-3 608,-2 2 0,-3-2-774,-3 3 1,-6-3 453,-3 3 1,-8 0-561,2 3 26,-7-4-405,1 3 371,-4-4 1,-4 5-320,-3 0 0,-1 5 101,-1 1 1,-5 3 249,-1 3 371,-7-1 0,3 6 1,-4-2-1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8:19:18.869"/>
    </inkml:context>
    <inkml:brush xml:id="br0">
      <inkml:brushProperty name="width" value="0.12114" units="cm"/>
      <inkml:brushProperty name="height" value="0.12114" units="cm"/>
      <inkml:brushProperty name="color" value="#FF0000"/>
    </inkml:brush>
  </inkml:definitions>
  <inkml:trace contextRef="#ctx0" brushRef="#br0">4153 8827 11695,'0'-5'-306,"0"-4"126,8 8 556,2-3-164,13 4 0,5 0-118,6 0 0,11 4-33,4 2 1,-21-1-1,0 0-393,3 1 1,0 0 0,0-1 0,0 0 319,3 2 0,1-1 1,0-1-1,1 0-190,1 0 0,0 0 0,3-2 0,0 0 412,3 0 1,1 0 0,-1 0 0,0-1-473,2 1 0,0 0 0,0 0 1,1-2 377,2 0 0,0-2-984,1 1 0,0 0 873,-13 0 0,0 0 1,-1 0-417,15 0 1,-1 0 450,0 0 0,-1 0 1,-1 0-1,-1 0 109,-1 1 1,0-2 0,0 0 0,1-2-83,-1 1 1,0-2 0,-1-1 0,0-1 79,-2 0 0,-1-1 58,1 1 1,0 0-48,-2-1 0,0 0 0,0 2 0,0 0 2,-2-1 0,-1 0 1,-1 2-1,0 0 60,-3 1 1,0 0-1,-3 2 1,1-1-119,-2-1 0,1 0 0,-2 0 0,-1 0 85,0-2 1,-1 0-493,25 0 283,-9-3 0,0 4 319,-5-2-1776,0-3 1048,-8 8 0,-2-3 194,-8 4-2532,-5 0 2769,-5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8:19:19.114"/>
    </inkml:context>
    <inkml:brush xml:id="br0">
      <inkml:brushProperty name="width" value="0.09086" units="cm"/>
      <inkml:brushProperty name="height" value="0.09086" units="cm"/>
      <inkml:brushProperty name="color" value="#FF0000"/>
    </inkml:brush>
    <inkml:brush xml:id="br1">
      <inkml:brushProperty name="width" value="0.12114" units="cm"/>
      <inkml:brushProperty name="height" value="0.12114" units="cm"/>
      <inkml:brushProperty name="color" value="#FF0000"/>
    </inkml:brush>
  </inkml:definitions>
  <inkml:trace contextRef="#ctx0" brushRef="#br0">1732 7002 8324,'-14'3'0,"-1"0"0,0 4 178,0-1 1,5 4 364,0 2 0,2 4-276,5 5 1,0 8-186,3 9 0,0 9-16,0-18 0,0 1 1,0 3-1,0 1-314,0 6 1,0 1-1,0 4 1,0 1 309,0 6 1,0 2-1536,0-3 1,0 1 1507,0-13 0,0 1 0,0 0 0,0-2 0,0-1 0,1 1 19,0 2 1,0 0 0,0 1-1,-1 0 1,1-1 0,0 1-707,1 0 1,0 1 0,0-1 618,0-1 0,0-1 0,0 0-71,1 0 0,0 0 0,1-1 0,0-1 0,0 0 0,0 1 174,0-1 0,0 0 0,0 0-321,1 3 1,-1 0 0,0 0 269,-1 5 1,0 0 0,0 0 0,0 0-1,-2-1 1,1 1 90,1 3 1,-1-1-1,0 1 1,-1 0 0,1 0-1,0 0 21,0 2 1,0 1 0,0 0-1,1 0 1,0-1 0,-1 1 31,1 0 1,-1 0 0,-1-1 0,1-1 0,-1-1 0,1 0 12,-1-2 0,0-1 1,0 1-33,0-2 1,1 0 0,0 0-50,-2 0 1,0-1 0,1 0-1,0 0 1,1-1 0,-1 0-17,-1-3 0,0 0 1,0 0-1,1 1 1,0-1-1,0-1 22,1 16 0,-1-2 0,2 0 0,0 0 83,-1-2 1,0 0-139,-1-1 1,1-1 31,0-3 1,0-1-1,-2-1 1,1-1 87,0-2 1,1 0-60,-2 1 0,1-1-11,1 0 0,0 0 0,-1-2 0,-1 0-6,2-3 1,-1-1-1,0-3 1,-1-1 921,0 22-1125,0-3 157,0-2 1,1-7 145,2-6-1092,-2-6 275,8-9 0,-6-7 2380,6-6-1753,-2-2 0,7 1 0,-5 0 0</inkml:trace>
  <inkml:trace contextRef="#ctx0" brushRef="#br0" timeOffset="1">1741 3305 8315,'-4'-18'-580,"-2"-1"362,-2 0 1,-2 4 1256,1-1-524,0 5 0,2-2 219,1 3-508,0 5-33,1 1 1,-3 4 96,1 0 1,-1 5-33,-1 4 0,-1 6 0,1 7 0,0 4 32,-1 8 1,1 4-33,0 9 0,0 4-332,4-23 0,0 0 1,1 2-1,-1 1 191,0 3 1,1 0 0,-1 0 0,0 0-345,1 1 1,-1 1 0,1-1 0,0 0-578,0 1 1,1 0 0,1-3 0,0-1 188,2-2 1,0-1-388,0 20 632,0-12 0,6-15-940,3-13 1310,0-4 0,9-5 0,-4 0 0</inkml:trace>
  <inkml:trace contextRef="#ctx0" brushRef="#br0" timeOffset="2">1695 3510 8315,'2'-28'0,"0"0"0,2-22-150,2 3-734,6 9 976,-5 10 0,6 13 804,-4 9-451,1 4-21,-1 2-258,-4 4 28,4 6 0,-4 9 193,4 9-325,0 8 188,-4 7 0,4 7-41,-6-23 1,0-1-914,1 2 0,0-1 758,3 1 0,0 0 0,-2 0 0,0 0-356,1 0 1,0 0 149,0-1 0,-1 2-72,0 1 1,-1 0 0,0-2 0,0-1-519,0 1 1,-1 0 0,4 23 262,-4-8-526,0-5 727,-3-6 0,-1-10 278,-2-3 0,2-4 0,-12-10 0,7-1 0,-7-4 0</inkml:trace>
  <inkml:trace contextRef="#ctx0" brushRef="#br0" timeOffset="3">1834 4134 8286,'-14'-13'0,"-4"-2"0,4-4 0,-1 2-129,3 1 192,6-1 1,1 3 40,5-1-28,0 1 1,3 5 22,3 0 1,1-1-195,8 1 0,1 3 116,3 0 1,3 4 38,3-1 1,-1-2-662,1 2 295,0 0 188,3 3 0,0-4 1,-1-1-1</inkml:trace>
  <inkml:trace contextRef="#ctx0" brushRef="#br0" timeOffset="4">2207 3464 7480,'-6'1'174,"3"2"0,2 4 483,1 9-429,0 3 0,0 10 0,1 3-79,2 5 6,-1 9-382,6 2 1,-6-22-1,1 1-26,6 23 1,1-1-50,-1-6 1,-1-2-931,-2-3 1232,3-5 0,0-1 0,5-4 0</inkml:trace>
  <inkml:trace contextRef="#ctx0" brushRef="#br0" timeOffset="5">2467 3855 7973,'6'4'263,"-2"-3"1,-4 7-159,0-2 0,1 6-140,2 0 1,-2 4-132,2-4 1,-2 4-418,-1-4 0,0 1 583,0 0 0,0-3 0,0 4 0</inkml:trace>
  <inkml:trace contextRef="#ctx0" brushRef="#br0" timeOffset="6">2505 3678 8286,'0'-15'6,"1"-1"11,2 3 239,-2 1-295,7 3 1,-3 3-301,5 3 0,0 2 111,2 1 0,-1 3-521,1 1 749,-2 3 0,4-2 0,0 4 0</inkml:trace>
  <inkml:trace contextRef="#ctx0" brushRef="#br0" timeOffset="7">2775 3678 8286,'-5'5'538,"3"2"191,-4-4-274,4 5-224,-2-3 0,0 5-136,-2 2 1,0 0 57,0 3 1,1 1-141,-1 3 0,-1-4 49,4 1 0,-2-2-251,2 2 0,2 0 264,-2-3-551,6-1 297,2-3 0,5 3-235,-1-3 127,5 2 186,0-6 266,9 1-109,1-2 1,5-4-83,2 0 0,-1 0 16,4 0 1,-3-4-21,3-3-409,0-1 579,-5-5 0,1-2 559,-8-3-500,-5 3 0,-2-6 0,-5 3 504,-1-2-411,-1 1 66,-8 0 30,0 0-223,-4 5 1,-3-3-22,-5 5 1,-3-1 9,-3 4 0,-1 4 255,1 2-720,-1 2 244,0 5 1,2 5 102,1 7 49,-1 5-21,6 3 1,-1 4-211,6 0-59,2 0 370,4 0-1250,4 4 730,5 1 1,10 0-100,5-2 1,12 1-38,4-1 1,-15-13 0,1 0 490,3-1 0,1 0 0,-1 2 0,1 1 0,3 0 0,2 0 0,-1 1 0,0-1 0</inkml:trace>
  <inkml:trace contextRef="#ctx0" brushRef="#br0" timeOffset="8">10270 14553 8746,'-5'0'450,"1"0"1,4 1-195,0 2 0,0 2-22,0 4 0,0 9 138,0 4-337,0 12-1765,4 4 1843,1 13 1,-1-25 0,0 1-481,-1 2 1,0 1 266,2-2 0,-1 1 0,-2 2 0,1 1 2,1-3 1,1 1-630,-2-3 1,-1 0 249,7 20 0,-7-7 477,4-6 0,-4 1 0,3-10 0,2-7 0,4-8 0</inkml:trace>
  <inkml:trace contextRef="#ctx0" brushRef="#br0" timeOffset="9">10335 14702 8299,'-9'-22'189,"-1"0"0,5 2 949,2 4-628,2-1-349,5 6 62,1-2 0,8 5-159,-1 1-128,5-1 214,-3 7 0,5-3-61,0 4-143,-1 0 227,-3 0-509,-2 0 255,-4 4 1,1 1 177,-1 4-354,-4 1 165,-1-1 1,-6 5-33,-4 1 0,-4 7-158,-9 3 0,-4 2 128,-2 0-137,-1-3 106,-2 3 1,3-6-118,0 4-469,4-5 781,-1 3 1,5-8 9,5-3-128,-1-2 105,12 0 0,-2-2 159,6-2 0,3-2-98,7-4 0,4 1 226,5 2 0,4 0-136,-1 3 85,2-4 243,1 6 1,0-3-118,-1 5-233,1-1-445,-4 4 100,-1-2 289,-9 6 1,0-2 99,-5 3-302,-4 1 76,0 0 1,-11-1 37,-3 1 1,-5-1-24,-8 1 0,2 0-289,-2-1 1,3-3 81,0-3 1,2-5-158,1 0-58,3-5 179,7 2-654,-2-4 658,7 0 0,1-4 280,6-2 0,3-7 0,8-1 0,3-5 0</inkml:trace>
  <inkml:trace contextRef="#ctx0" brushRef="#br0" timeOffset="10">10614 15074 8299,'23'-17'0,"2"1"0,-2 0 315,-2 3-59,-1 5 230,-5 4-163,-2 4 0,-5 4-101,-1 2 0,0 7-117,-4 2 1,0 3 279,-3 0-321,0 1-3,0 0 1,1-2 291,2-1-891,-2 1 452,7-6 1,-2 5-279,3-3 1,0-4 200,1-3 1,-1-4 131,0 1 0,0-6 194,1-3 1,-1-3 243,0-4 0,-3-1-152,-3-5 1,-2 0 69,-1 1 0,0-4-142,0 0 0,-1 1 89,-2 2 0,-3-3-718,-3 1 196,0-1 1,-4 4 0,1 3-689,1 2 1,-3 2 387,2-1 0,2 4-907,4-1 1457,4 2 0,-2-3 0,4 1 0</inkml:trace>
  <inkml:trace contextRef="#ctx0" brushRef="#br0" timeOffset="11">11220 14497 8280,'9'-19'0,"-3"2"849,0 1-323,1 3-229,-2 4 0,3 0 215,-2 3 0,-1 3-171,2 6 0,-5 7-107,1 9 0,-2 5-33,-1 7 1,-4 3-4,-3 6 0,2 3-162,-1 3 1,0 1 53,-3-1 1,2 0-511,1-3-939,4 3 1349,-2-8 0,4 6-639,0-7-132,0-2 642,0-11 1,1-7-63,2-7 0,-1-2 246,4-5 0,-3-4 358,4-5 0,-2-7-334,1-2 0,2-3 569,-2 0 1,3-4-555,0 0 1,-3-4 295,0 2 0,1 0-490,2-1-26,0 4 216,1-2-413,-1 9 215,0-4 0,1 8-14,-1-2 0,0 2 1,0 4 1,1 3-31,-1 6 0,0 3 27,1 7 1,-2 2-10,-2 7 0,1 2 32,-3 4 1,-1 0 168,-3 0 1,0-4-181,0 1 712,-4-4-412,-2 6 0,-4-11 14,-2 3 0,0-8 16,-3-1 0,-1-2-84,-2-5 1,-1 0 18,0-3 1,4-1-328,-1-2 166,5-2 0,-5-4 0,6-1-1479,2 1 686,5 0 811,-1-1 0,4 1 0,0 0 0</inkml:trace>
  <inkml:trace contextRef="#ctx0" brushRef="#br0" timeOffset="12">11853 15260 8040,'-3'13'0,"0"-1"0,-1 4 231,4-4 1,0 4 809,0-4-1041,0 1 0,-4 0 0,-1 2 0</inkml:trace>
  <inkml:trace contextRef="#ctx0" brushRef="#br0" timeOffset="13">7719 5922 8104,'5'0'-92,"2"1"-52,-4 2 1,5-2 126,2 2 448,-1 2-237,13 0 0,-6 5 34,9-1 0,0 0-113,3 1 0,-1-1-1,-2 0 1,1-3 86,-5 1-1121,1-1 633,-7-1 1,-2-1-56,-4-4-81,1 0 248,-5 0 1,-1-4-53,-4-2 227,0 2 0,-4-9 0,-1 3 0</inkml:trace>
  <inkml:trace contextRef="#ctx0" brushRef="#br1" timeOffset="14">15158 17616 20335,'0'-9'-3143,"4"3"4378,2-1 1,7 4-894,2-3 1,7 4-298,3-1 1,7 2-99,5 1 0,1 0 56,6 0 1,-1 2-27,4 4 0,1 0-38,1 7 1,-4 0 64,1 0 1,-1 2-554,1-2 1,3 2 240,-23-8 1,1-1 0,21 5 230,-22-8 0,1 0 0,-1 1 1,1-1 55,-1-1 0,1-1 0,2 3 0,2-1 10,1-2 1,1 1-1,-2-1 1,0 1 87,1-2 0,1 0 1,-1 0-1,0 0 49,2 0 0,0 0 1,2 0-1,0 0 52,3 0 0,-1 0 0,-2-1 0,0-1 38,-1 0 0,1 1 0,-1-2 0,0-1-53,0 3 0,-1-1 0,2-1 0,1 0-40,0 1 0,1 1 0,-2-1 0,1 1-62,0 1 0,1 0 1,-1 0-1,-1 0-6,-2 0 1,0 0 0,4 0 0,0 0-30,-1 0 1,0 0 0,0 0 0,0 0 3,-1 0 0,-1 0 0,-1 0 1,1 0-9,0 0 0,1 0 1,0 0-1,0 0-28,3 0 1,0 0 0,-3 0-1,0 0 8,2 0 0,-1 0 0,-1-2 0,0 0 20,1-1 0,1 0 0,-2-1 0,0-1 85,2 1 1,-1-1 0,-5 0 0,1 1 7,1-1 1,0 0 0,-2 2 0,0 0-30,1 0 0,-1 0 1,0 0-1,-1 0 15,-1-2 1,-1 0-1,1 2 1,-2 1-14,22-1 0,-24 1 0,1 0 47,22-1 0,3-3-1,-5 3 0,-3-2-54,-7 2 1,-3 2-160,-3-2 1,0-1 0,-3 1 1,1 0-51,-8 3 1,1 0-219,-3 0 0,-2 0-294,-1 0 0,-6 0 122,-4 0 0,-3 4-992,4 2 0,-5 3-1371,1 0 2926,-6 4 1,-7 2 0,-4 3 0</inkml:trace>
  <inkml:trace contextRef="#ctx0" brushRef="#br0" timeOffset="15">3473 11527 8386,'-12'11'-2321,"-1"-1"2747,9 1 970,-4-10-873,8 3 0,-1-4-205,-2 0 0,0-1 9,-3-2 0,0-1 0,-3-2 1,-5-3 29,-1 3 0,-8-3-76,-5-4 1,-9 3 104,-10-2-1972,-3 1 1635,20 6 1,0 1 0,-1-1-1,1 1-33,-3-1 0,0 0 0,0 1 0,0-1-68,-1 1 0,0-1 1,5-2-1,0 0 220,1 0 0,0-1 1,-17-11-153,4-3 1,6-7 122,1-8 1,7-4-105,12 18 0,2-1 1,3-3-1,3-1-148,-2-1 0,2-1 0,1-1 0,2-2-222,0-1 1,1 0-1,5 3 1,2 0-947,2-1 1,3 2 1106,3 3 1,2 0 67,3-1 0,3 1 1,3 3-1,2 0 102,2-3 0,2 1 0,-1 3 0,1 0-1,1 0 0,2 0 0,0 4 0,2 1 104,1-2 0,1 2 1,3 4-1,0 1 77,1 0 0,1 2 1,-3 2-1,1 2-180,-2 2 1,1 1 0,-1 1 0,-1 3 55,-2 2 0,0 2 0,0 2 1,0 2-231,-3 4 1,0 1 0,-3 2 0,-1 2 80,-4 1 0,0 2 1,-1 0-1,-2 2-12,0 2 0,-2 2 1,-1 1-1,-1 1 85,0 3 0,-1 1 0,-3-4 1,0 0-32,-2 0 0,-2 0 0,0-1 0,-2-1 86,-3 0 1,0 1 0,1 25 143,-4-3 0,-5-6 439,-4-3 145,-5-2-588,-13-5 1,0 1-90,-10 1 0,1-5 189,15-15 0,-2 1 0,1-2 0,0 1 18,-2-1 1,-2 0-1,0 0 1,-2-1 27,-2 2 0,-2-2-316,4 0 0,-2-2 39,-4 1 1,0-1 0,6-4 0,-1-1-53,0 0 1,-1-2 0,1-1 0,-1-1-72,2-1 1,1-2 0,-24-8-478,7-7 0,2-7 336,20 9 0,1-3-286,-3-1 1,2-1 254,-8-19 0,13 14 1,1-1-235,-3-21 1,4-3-7,9 2 0,1 2-147,5 1 642,5 7 0,1 6 0,6 6 0,4 4 0,1 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6T12:55:28.627"/>
    </inkml:context>
    <inkml:brush xml:id="br0">
      <inkml:brushProperty name="width" value="0.09086" units="cm"/>
      <inkml:brushProperty name="height" value="0.09086" units="cm"/>
      <inkml:brushProperty name="color" value="#FF0000"/>
    </inkml:brush>
    <inkml:brush xml:id="br1">
      <inkml:brushProperty name="width" value="0.12114" units="cm"/>
      <inkml:brushProperty name="height" value="0.12114" units="cm"/>
      <inkml:brushProperty name="color" value="#FF0000"/>
    </inkml:brush>
  </inkml:definitions>
  <inkml:trace contextRef="#ctx0" brushRef="#br0">11927 5149 7916,'0'6'-33,"0"0"1,0 2-424,0 0 388,0 1 1,1 1 462,2 3-225,-2-3 1,8 8-124,-3-3 1,2 4-20,1 3 0,2-3 43,1 3 0,-1-1-39,1 0 1,1 0 0,0 4 0,2-4 50,-2 0 1,2 2 13,-2-1 0,2 4 10,-2-1 0,2-2 0,-2 2 0,2-1-80,-3 1 1,2 3 43,-2 0 0,-4 0-44,1 3 1,-2 1 45,2-1 0,0 4-53,-3-1 0,2 2-52,-2 2 0,0-4 98,0 0 0,3 2-13,4 1 1,-1 0-1,-3-6 1,1-2-48,-1 2 1,3 2 45,1 1 0,0-1 2,0 1 1,-3-3-1,2 3 0,2 2-33,-2 2 1,1 1-11,-4-5 1,0 2-2,1 2 0,2 1 5,0-2 1,1 1-2,-4-7 1,1 4-49,3-4 0,-2 6 57,5-3 0,-5 1-36,2-4 0,0 2 23,-1 5 0,5-1-42,-2 0 0,0-3 27,0 0 0,0 0-1,0 4 0,5 1 3,-4-2 0,3 3-3,-3-6 1,1 5-110,2 1 0,0 4 70,-1-4 0,-2 4-194,-1-4 0,-3 3 216,0-2 1,-2 5-11,0-2 0,-1 0 47,0-3 0,1-2 81,-1 4 0,1-1-46,3-2 0,-3 0 148,3-5 0,0 1-142,-1 1 0,4 3-10,-4 1 1,2 0 2,-2-1 1,0 1-22,3 5 1,-4-4-8,2 4 0,-3 0-11,0 3 1,2-1-16,0 2 0,2-4-6,-2-2 0,-1 0-5,1-3 0,2 2-7,2-3 1,-2 1 33,2-4 1,-4 0-65,4 0 1,-2 2 53,2 1 1,0-1-59,-3 5 0,-1-4 34,-2 4 1,0 0-8,2 6 1,-4-3 60,1 3 1,-1-2 3,5-2 1,-3 2 68,2 1 1,-1-2-101,-2 0 0,3-1 102,1-2 0,3-2-77,0 1 1,2 0 16,0 0 0,-2-1-76,-1-5 0,1 3-134,2 1 1,-2-1 80,-1-3 1,-2 4 10,2-1 0,-2 4 69,2 0 0,-3-3-32,0 0 0,1-2 24,0 1 1,2 3 55,-2 3 1,2-2 156,-2-1 1,2-4-111,-2 2 1,3 0-15,0-1 1,-2 1-64,2-4 0,-2 0 0,2 1 1,3-1-20,-3 0 0,4 0 46,-5 0 0,3 1-133,0-1 0,0 3 51,-3 1 0,0 2-92,-3-3 1,-1 1 97,1-4 0,-2 2 0,0-1 1,-1 1 26,0-5 1,2 2-4,1 2 1,-2 1-36,3-2 1,-3-2 27,0-7 1,2 3 135,0 0 1,1 3-65,-4-3 0,0 1-31,1 0 0,-1 0 54,0 2 0,1 4 120,-1-4 1,-3 4-195,0-3 0,0 1-1,0 1 0,1 3-16,-4 1 1,3-4 42,-3-3 1,5-1-91,-2 1 1,-1 2 40,1-5 1,-1 0-11,2-3 0,0-1 30,-4 1 0,4 0 2,-1 0 0,0 1-4,0 2 0,-3-1 0,3 4 1,-1 1 168,1 2 1,3-3-89,-3 0 0,-1-3 105,1 3 1,1-4 8,2 1 1,0-5-132,0-1 0,1-3 162,-1 3 1,-3-5-367,1 2 0,-2-3-11,1-4 1,1 3-402,-4-3 1,3-1 21,-2-2 1,2-2 189,-3 0 0,0-1 342,-3 0 0,4 1 0,1-1 0</inkml:trace>
  <inkml:trace contextRef="#ctx0" brushRef="#br0" timeOffset="1">14227 13426 7818,'-9'-3'0,"-1"0"0,2 1 0,2 5 0,2 3 0,4 7 0,8 6 379,4 9 0,6 5 564,4 8 0,2 2-1048,-11-18 1,1 0 0,2 1 0,1 1 136,-1 2 0,2 1 0,-1-2 0,1 0-161,-1 2 1,0-1-1,1-2 1,-1-2 85,-1-1 1,-1-1 0,2-2 0,0 0-160,14 16 1,0-8-23,-3-4 1,-5-8 475,-4-5 1,-2-6 596,-4-3-250,-5-2 0,-1-2-29,-4-2 0,0-6 202,-3-6 0,4-8-339,-1-5 0,4-8-137,-1-8 0,2-5-564,-3 22 0,0 1 0,-2-2 0,0 1 114,0-1 0,0 0 0,0 0 1,0 0-135,2 0 0,0 0 1,1-1-1,0 0-18,0 1 1,0 1-1,1 0 1,-1 1-290,3-18 0,0 5-78,1 8 0,2 2-78,1 10 751,-5 3 0,-1 4 0,-4 3 0,0 2 0</inkml:trace>
  <inkml:trace contextRef="#ctx0" brushRef="#br1" timeOffset="2">10447 15996 13073,'-15'5'350,"3"3"-66,6-1 1,2 2-298,4 3 0,4 6-127,2 4 0,6 7-249,4-1 1,2 3 71,4 0 1,-1-3 258,4 0 1,-2-3-356,2-6 0,1-3 73,-4-10 1,4-2 163,-1-4 1,-2-8-22,2-5 0,-5-3 32,-2-3 0,1-1 125,-3-1 0,-3-2 355,-1-2 0,-1 3-205,-2 7 0,-1-2-31,-1 5 0,0-1 127,-4 4-189,0 4 1,0 2 56,0 6 1,3 6-48,-2 7 1,3 1 40,-1 2 0,2 3-47,2-1 0,-1 5 5,0-1 1,4-2-139,-1-1 0,5-4 115,-2-2 0,3-1-236,0-5 1,2-3 148,2-7 1,-2-1-91,5-2 1,-1-3 47,1-7 1,-3 2 58,-7-5 0,3 4 29,-3-4 0,2 5 18,-2-2 0,-1 3 189,-5 1 0,0 1-82,1 1 225,-1 3-229,0 4 1,-2 3 50,-1 0 0,0 5-87,3-2 0,1 1-6,-1-1 0,1 3 16,3-3 0,1 1-10,5-1 0,-1 3-123,1-3 1,1 2 108,1 1 1,-1 1-124,2-1 0,-3 0 103,0 1 1,0-1-78,-1 0 0,-2 0 22,-1 1 1,1-5-4,2-2 0,2-2-1,2-1 1,1-2-8,1-4 0,3 0-24,-2-7 1,-1 0 41,1 0 0,-1-2 63,0 2 1,-1 1-63,-4 3 0,-1 2 117,1 1 1,-5 4-28,-1-1 1,-3 5 169,0 1 1,0 8-115,2-2 0,-1 3 23,1 1 0,3-3-97,0 3 0,4-3-3,2-1 1,0-4-171,4-2 1,0-2 130,3-1 1,0-1-146,0-2 0,-1 1 54,1-4 1,-1 0 33,-2-3 1,-2 0-62,-4 3 0,-2 2 10,-1 4 1,-3 0 140,-4 0 0,-2 1-83,-1 2 1,-3 5 304,3 5 1,-3 3-88,3 0 0,-2 1 14,2 2 1,0-1-62,3-3 0,5 2-28,1-5 1,4 1-61,3-4 1,-2-4-25,5-2 0,1-3-96,5-3 0,1-3 137,2-7 0,2-1-228,-1-5 1,1-2-86,1-1 0,3-4-14,1 1 1,-1-2 146,-3-1 1,0 3 67,-3 1 0,0 3 24,-6-1 1,-1 4 103,-6 2 0,-4 7 165,2 6 1,-1 2-85,1 1 0,1 5 219,-4 4 1,2 5-69,0 4 1,4 1-44,0-1 0,-1 2 108,-2 2 1,3-3-220,-1 3 0,5-2-49,-1-2 1,3-3-226,3-3 0,2-2 8,4-4 1,3-2 105,-3-4 0,2-1-313,-5-2 1,3-2 236,0-5 1,3-3-151,1-3 1,0-4 60,-1-2 0,2-4-150,1 1 0,-19 12 1,0-1 161,19-13 0,-3 2-18,-9 0 1,-4 3 310,-2-3 1,0 6-89,-6 0 0,0 9 259,-6 7 0,-1 2-113,-2 1 0,2 7 197,0 2 1,1 8 1,-4 1 0,5 5 207,1 5 1,0 0-193,0 0 1,1 3-62,2 0 1,5 0-327,2-3 0,3-7 295,3-3 0,2-5-793,4-1 1,6-2 277,3 0 0,2-5-485,-22-3 0,0-1 0,26 1 700,-26 0 0,1-1 0,2-1 0,0 0 0,-1 2 0,0 0 0,0 1 0,1-1 0,-1 1 0,1 0 0</inkml:trace>
  <inkml:trace contextRef="#ctx0" brushRef="#br0" timeOffset="3">2039 9162 8486,'-3'-9'950,"0"-1"-252,0 5-386,3 1 0,1 6 115,2 4 0,2 5-122,4 7 1,1 5-13,-1 2 0,0 3-21,1 3 0,-5-1-349,-2 4 1,1-1-311,-1 1 1,0-2-398,-3-4 0,0-4 563,0-2 0,-3-4 221,0-2 0,-8 1 0,0-2 0</inkml:trace>
  <inkml:trace contextRef="#ctx0" brushRef="#br0" timeOffset="4">2095 10912 8466,'0'-9'0,"0"0"283,0-1 241,0 1 1,4 0-287,2-1 1,7 4 2,2 0 1,4 4-113,3-1 0,-3 4 64,3 5 0,-3 4-562,-4 9 0,-1 4 124,-5 2 1,-4 3-118,-2 3 1,-4-1 205,-5 4 0,-1 0-107,-9 3 1,4-2 562,-4-4 1,5-1-130,-2-8 1,4-3 188,3-4-249,2-3 0,5 0 147,2-6 0,2-2-70,4-4 0,5 0-208,1 0 1,4-4-262,3-2 1,3-3 280,6-4 0,-2-1 0,3-5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8:19:19.130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8873 16322 8362,'-4'-9'-280,"3"-1"0,-2 1 582,2 0-260,5 4 1,1-3 91,5 5 0,3-3 185,3 3 0,2 0-59,4 3 1,2-3-133,4 0 0,4-1-1,2 4 1,3 1-170,3 3 0,6 0 114,4 2 1,-24-1-1,1 1-206,0-1 0,-1 0 1,3 2-1,0 0 99,0-1 1,1 1-1,3 1 1,-1 0 82,-1 0 1,0 0 0,2 0-1,0 0-7,-1 0 1,-1 0 0,1 0 0,0 0-125,0-1 1,1-1 0,3 1 0,0 0 21,1-2 1,1-1 0,0 2 0,1-1-145,0-3 1,0-1 0,1 1 0,0-1 282,1-1 1,1 0 0,3 0 0,0 0-21,0 0 0,0 0 0,2 0 0,0-1 16,-4-1 0,0 1 0,3 0 1,-1 0 16,0-2 1,0 0 0,2 0-1,1 0 29,-2 0 0,1 0 1,-1 1-1,0 0-356,-3 2 0,1 0 0,-1 0 1,0 0 281,2 0 1,0 0 0,-1 0 0,0 0 17,-1 0 0,0 0 0,1 0 0,-2 0-75,-3 0 0,0 0 0,1 0 1,1 0-105,-3 0 1,1 0 0,1 0 0,0 0 127,-3 0 0,0 0 1,0 1-1,-1 1-1,-3-1 1,-1 1 0,0 1 0,1 0-66,0-1 1,-1 0 0,-3 1-1,-1 0 115,-1-2 1,-1 1 0,26 2-26,-3-1 0,1-2-27,-3 2 0,-5-1-13,-2 1 0,-2-2 548,-4 3 1,-2 0-576,-4-1 1,-5 0 505,-1-3 0,-2 3-707,-2 0 0,-3 3 7,-3-3-432,-5 5 1,-3-3 796,-4 4 0,-9 5 1,-1 0-1</inkml:trace>
  <inkml:trace contextRef="#ctx0" brushRef="#br0" timeOffset="1">12393 7169 8318,'-6'0'555,"-1"0"1,4 3-100,-3 1 0,0 3-201,-4-1 0,-4 2 197,-5 2-497,-3 3-257,-10 6 1,-8 1 359,16-7 1,-1-1 0,-2 0 0,0 0-241,-5 0 0,-1 1 0,1 0 1,1 0 213,-3-2 1,-1-1-1,2 0 1,-1-2-264,0-1 1,0-2 0,1 0 0,0 0 277,-2-2 1,1 0-1,0-1 1,-1 0-13,1-2 0,0 0 1,1-1-1,0 0 6,2-2 1,0 0 0,-1-2 0,-1-1 22,-1-2 0,0-2 0,-2 1 0,1-1 2,0 1 1,1 0 0,0-2-1,-1 0 9,1 0 0,0 0-811,0-2 1,1 0 781,1 4 1,-1-1-1,3-5 1,0 0 78,5 1 0,1 0 1,-19-16 140,18 2 0,4-3-370,5 0 191,3-9 1,8 8 86,1-8-468,8 4-146,5-10 372,5 4 0,-3 17 0,2-1-115,1 0 0,0-1 208,1 0 0,2 0-484,3-4 0,1 1 341,4 0 0,1-1 111,2-3 1,1-1 0,6 0-1,2 1-58,0-2 0,1 0-127,0 4 1,1-1 91,-3 0 1,2 2 0,1 4 0,1 2-173,0 0 0,0 1 77,4 1 1,-1 2 145,-5 8 0,1 1 1,2 1-1,0 2 127,-6 5 0,1 2-135,1-1 1,-1 1 66,2 4 1,-1 1 0,1 0 0,0 2 240,0 0 1,-1 2 0,0 2 0,-1 0-233,-1 0 0,-1 0 0,1 2 0,1 0 45,3 1 0,0 1 0,-5 0 0,0 1-1,0-2 0,0 1 0,-2-1 1,-1 1 89,0 0 1,0 2 0,0-2 0,-2 0 41,0 4 0,-2 1-71,-1-3 0,0 0-55,-2 0 0,-2 2 0,16 14 272,-7 0-200,-6 0-6,1 1-234,-10-3 190,2 3 0,-10-1 512,-2 0-237,-2 0 601,-4 1 1,-1-2-763,-2 4 160,-6-4-121,-10 6 0,-3-3-69,-6 5 1,1 0-44,9-18 1,-2 0-1,1 1 1,-2 1-197,-3 1 0,-2 0-367,-1 3 1,-2-1 410,-3 1 1,-1 0-550,0 0 0,0-1 618,1 1 1,-1-1 0,0-1 0,1-1 34,-1 0 1,1 0-1,-1-1 0,0-1-184,-1 0 0,-1-1 1,4-5-1,1-1 150,0-1 0,1-1-393,0-1 0,1-1 210,2-3 0,0 0 1,-25 3-1775,1-3 950,7-5 583,-7 2 1,9-5 373,-3-2 0,3-1 0,3-3 0,1 4 0,0 2 0</inkml:trace>
  <inkml:trace contextRef="#ctx0" brushRef="#br0" timeOffset="2">7523 8063 8061,'6'23'0,"1"2"0,-1 5-72,3 1 0,1 8-54,3 1 0,1 5-2838,5 2 2734,-8-22 0,1 0 162,-2 1 0,-1 0 1,3 4-1,0 0-69,-1 1 1,0 0 0,-1-1-1,0-1 91,0-1 0,1 0 0,-1 0 0,0 0 34,-1-2 1,1 0-1,-1 0 1,-1 0 145,0 1 1,0-1 0,6 18-83,-1 0 0,-3-2-43,2-1 0,0 0 212,0-1 1,-3-2-125,1-1 0,-1 0 128,-3-3 0,-1-2 205,2-1-104,-5-2 564,2-5 0,-1-2-649,0-7 1,0-1 848,-3-5-753,0 0 329,0-3-257,0-2 404,0-4-634,0-9 1,-3 6-151,0-6 0,-3 2 47,3-2 1,-4-1-21,4 1 0,-4 0-4,1-1 0,-1 0-172,0-2 1,-1 0 104,2-3 1,-3 2-17,-4-2 1,3 0 55,-3 0 1,0-3-13,1 3 0,-4-3 90,4-1 0,-4 1-65,4-1 1,-1 4 203,4-1-171,0 1 17,-1 0 1,2 2 147,2 3-131,2 5-157,4 1 0,4 5 65,2 2 1,2 6-3,2 7 0,-1 2-84,0 0 0,1 4 95,-1 0 1,0 2-14,1-2 1,-2 3 13,-2-3 0,2-4 3,-1-2 1,0-2 31,-1 2 0,2-3 7,-2-3 1,0-4-24,0 0-68,0-4 52,-1 2 1,2-9-846,-3-4 389,3-1 61,-6-7 1,6-1-269,-4-3 0,3-5 77,-3 1 560,5-2 0,-7-5 0,3-1 0</inkml:trace>
  <inkml:trace contextRef="#ctx0" brushRef="#br0" timeOffset="3">7337 7924 7997,'0'-10'0,"0"4"-627,0 0 391,0 0 195,0 0-44,0-2 192,0 3 1,0-1 60,0 0 0,-3 2 15,0-2 1,-1 4-42,1-1 0,0 2-10,-3 1 1,3 1 93,-3 2 75,4 2-187,-6 9 0,7 1 247,-3 7-231,-1 2 0,4 6 139,-2 4-149,2 0 1,2 15-286,2-3 1,-1-17-1,1 0 324,2 2 0,0 0 0,0 3 0,0 2-17,1 2 0,0 1-1243,0-1 0,-1 0 1117,1 1 1,1 0-1,0-1 1,-1-1 36,0 0 1,0 0 23,2 3 1,1-1-22,-2-5 0,0-1 1,0 3-1,1 0-666,-2-7 0,0 1 568,1-1 0,1 1-459,2 21 438,-2-21 1,1-1 28,6 20 1,-6-20 0,0 0 51,6 20 1,-6-22-1,0 0-4,-1-1 1,-1 1-1,0 1 1,1 1 21,0-1 1,-1 0-160,-1 1 1,0 0 61,2-3 0,1-1 1,-3 3-1,-1-1-2,3 0 1,0-1 387,-2 2 0,-1-1-337,9 20 1,-2 1-191,1-5-9,-1 1 200,-7-2 1,4 3 489,-3-5 0,2 1-469,1-4 1,1 3 122,-1 0 0,0 8-179,1-1 339,-6-21 0,1 0-33,0 22 0,-1-19 0,0 0 24,-1-1 1,1 0-254,-1 5 1,2 0 0,-1-2 0,1 0 153,0 3 0,-1 0-83,-1 2 0,0-1 151,1-2 1,0 0-86,-4 3 0,1 1 0,3 0 0,0-1 54,-1 1 0,0 0 0,0-1 0,0 0-480,0-5 0,0 0 247,0-1 0,0 0 118,6 21 1,-4-24 0,0-1 57,4 21 1,3 0-108,1-6 0,-1 0 310,-3-1-362,1-5 314,-1-3 1,0-7-436,1-3 98,-5 0 1617,3-3-1911,-3-5 1814,1-1-1518,2-7-243,-7-2-148,3-4 118,0 0-137,-3 0 214,3-4 0,-8-6-331,-2-5 245,-6-3 79,1 0 1,-6-2-426,1-2 200,-2-2-927,-4-4 1263,-2-4-62,0 3 0,-2-3-173,5 4 698,-1 1-365,3-1 1,2 0 23,1 0 1,3 4 69,3 2 0,5 3 588,2 0-398,2 4-126,1 6 1,1 5 1317,2 4-1241,2 4 34,5 1 1,0 5 35,2-1 0,-1 4-83,1 3 0,0 3-53,0 2 1,-2-2-30,3-1 1,-2 1 7,1-3 1,-1-3 160,1-1-162,-1-1-36,2-6 0,-3-1 91,3-4 0,1-6 50,2-6-266,-3-11-1481,5-10 1328,-4-9-1298,5 0 619,-10 17 1,1-1 572,-1 0 0,0 0 0,1 0 0,0 1-124,0 0 0,2 0 1,-1 1-1,1 0-7,2 1 1,0 0 0,1 0 0,-1 0 412,2 2 0,-1-1 0,12-19 0,4 3 0,2 1 0,3 0 0</inkml:trace>
  <inkml:trace contextRef="#ctx0" brushRef="#br0" timeOffset="4">8640 9553 8401,'0'-9'328,"5"-5"-219,0 0 1,5-10 109,3-4-88,1-4-390,5-9 1,-8 16 0,0 0 417,2-3 0,-1 0-728,1-5 1,1 0 620,2 0 0,0 0 0,-1-3 0,0 0 7,2 0 1,0 1 10,0-1 0,0 0-32,2 1 1,0 0 0,-1-2 0,1 1 15,0 0 1,-1 0 0,-1 2 0,-2 0-193,-1 1 1,0 1 0,0 1 0,-1 1 185,-2 2 0,0 0 0,0 1 0,1 1 43,-1-1 0,-1 1 27,6-14-38,1 0 0,-7 13 147,-1 2 1,-4 6 14,-2 7 610,-2 2-728,-1 0 665,-4 5 1,-1 1-714,-4 4 0,-2 0 1080,-1 0-1428,2 0 210,-8 0 1,4 4 78,-5 2-284,4-2 172,-2 5 1,3-5-125,-1 2 44,-3 2 141,8-7 0,-5 7-55,3-5 8,6 0 55,-7-3-41,8 0 39,-4 0 1,4-1-72,2-2 1,2 1-4,1-5 1,1 4 41,2-3-243,2 0 258,8-8 0,1 3 149,1-4-186,7 3 32,-6-5 1,7 2 132,-1-4-151,-2 5-7,3-4 421,-5 4-220,1-5 0,-1 5-55,1 1 490,-4 3-356,-2 1 0,-4 3 121,1-1 87,-1 5-199,-4-2 0,-1 11 230,-4 3-272,4 5-47,-3 0 0,4 3-69,-5 1-67,0 4 208,0-4-1300,0 8 782,0-3 1,3 1 92,0 0-1836,4-1 954,-6 0 1110,7 7 0,2-6 0,4 7 0</inkml:trace>
  <inkml:trace contextRef="#ctx0" brushRef="#br0" timeOffset="5">8557 11396 8103,'-6'0'-220,"2"0"100,4 0 0,-3-1 44,0-2 751,0-2-383,3-4 1,4-1-63,2-3 1,7-6 64,2-5 1,3-7 277,1-4-228,-1-1-487,5-9 0,0 0 399,-11 19 0,1-1-1069,2-3 1,1-1 915,-4 3 1,0-1-46,4-6 1,0 1 27,-1 4 0,-2-1 0,2-3 0,-1 0 10,2 0 1,-1 0 0,1-4 0,0 1-344,1 1 0,1 1 0,-2-3 0,1 1 307,-2 3 0,1 0 0,-1-3 0,0 1-3,2-2 1,0 1-1,-2-1 1,0-2 5,0 0 0,1 0 0,-1 0 0,0 0 4,0 1 1,1 1-1,0-1 1,1 1-677,1-2 0,1-1 667,2-1 1,0-1-577,-2 3 1,0 0 444,4-2 1,-1 1 121,-2 2 0,-1-1 0,3 1 0,0 0-12,-1-1 0,-1-1-126,2-3 0,0 1 58,-3 5 0,0 0 0,2-4 0,1 1 66,-2 3 1,0 1-1,-1 0 1,0 0-19,2 0 0,-1-1 0,-2 2 0,0 0-169,-2 2 1,-1 0 62,-1 1 0,-1 2 31,-3 2 1,-1 2-1,-1 1 1,1 0 2,7-24 0,-1 1 432,-6 2 1,3 4-461,-6 8 1,-1 0 942,1 4 1,-4 3-996,2 4 1,-2 4 941,1 1 1,-2 2-1076,2 4 0,-2 1 1120,-1 3 889,0-1-132,0 5-1202,0-3-354,0 7 1,-1-3-130,-2 4 18,2 0 1,-4 0 116,1 0-365,3 0 85,-7 0 102,3 0-23,-4 0 113,-1 0 0,4 0-80,0 0 75,0 0-18,-4 0 0,0 4-33,-2 2 22,-3 2 14,1 2 212,-4-1-197,4 0 1,-6 4-28,-2-1 146,3 5-109,-4-3 1,4 2 7,1-1 184,-1-4-180,4 3 0,2-5-187,4 0 8,-1 1 181,5-5-504,1-1 101,4-4 194,0 0-103,4-4 237,6-5 1,8-10-133,7-6 77,2-2-165,1-5 1,0 3 571,0-2-886,0 2 634,0 1 0,-2 5 791,-1 1-538,-6 6 0,-3 7 710,-3 6-654,-1 2 0,-3 6 109,-3 4 286,2 9-360,-7 10 1,6 2 1,-4 4 1,2 0-234,-2 3 1,-2 0-952,2-3-70,2 6 837,0-10 0,1 7-3069,1-6 3124,3-6 0,-1 5 0,3-6 0,-2 1 0,3 1 0,4-2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6T12:55:28.735"/>
    </inkml:context>
    <inkml:brush xml:id="br0">
      <inkml:brushProperty name="width" value="0.09086" units="cm"/>
      <inkml:brushProperty name="height" value="0.09086" units="cm"/>
      <inkml:brushProperty name="color" value="#FF0000"/>
    </inkml:brush>
    <inkml:brush xml:id="br1">
      <inkml:brushProperty name="width" value="0.12114" units="cm"/>
      <inkml:brushProperty name="height" value="0.12114" units="cm"/>
      <inkml:brushProperty name="color" value="#FF0000"/>
    </inkml:brush>
  </inkml:definitions>
  <inkml:trace contextRef="#ctx0" brushRef="#br0">9665 13910 8385,'-6'-9'-1798,"6"1"2178,7 2 0,2-2-154,3 5 0,6-1 119,4 1 0,4 2-132,-2-2 0,5 2 228,6 1 0,1 0-35,10 0 1,0 0-486,7 0 0,-25 0 1,2 0 99,2 0 0,1 0 0,-1 0 0,1 0-175,1 0 1,0 0-1,1 1 1,0 1 195,1 0 0,0-1 1,1 1-1,0-1 48,2-1 0,0 0 1,-2 0-1,0-1-55,1 0 0,-1-1 0,0 2 0,-1-1 25,-1-1 1,-1 1 0,0 0 0,0 1-10,-1 0 1,-1 0 0,-2 0 0,0 0-128,-2 0 1,0 0 0,20 0 152,-8 0 0,-3 3-165,-3 0 0,-6 1 119,-6-1 0,-2-2-139,-2 2 0,-2 0-111,-1 0 0,-6-2 281,0 2 1,-3-1-1444,0 1 1487,-2-2 1,-4 7-1,0-3 1</inkml:trace>
  <inkml:trace contextRef="#ctx0" brushRef="#br0" timeOffset="1">13631 12337 8429,'-13'0'-195,"-2"0"-50,-3 0 1,2 1 399,0 2 0,1-2 440,-4 2 1,-3 1-204,-3-1 0,-3 0-178,-3-3 1,-3-5 180,-7-4 0,1-7-484,-7-8 0,7-2 126,18 9 1,1 0 0,-1-2 0,1-1 40,1-1 1,0-1-1,-1-1 1,2-2-88,-1-1 0,2 0 0,3 1 0,0-1-237,0-3 0,2-1 0,3 1 0,2-1 38,-2-2 0,1-1 1,4 0-1,1 0-107,-1-2 1,0 1-1,4 1 1,1 0 134,1-1 1,2 0-1,1 2 1,3 2 77,4 0 0,3 1 1,0 1-1,2 2 8,3-1 1,2 1 0,-2 5 0,1 2 94,2 0 0,0 1 1,1 0-1,1 3 34,2 0 0,1 2 0,2-2 0,1 1 116,1 2 0,0 2 0,1-1 1,0 1-69,1 2 0,0 1 1,-1 1-1,1 2 36,-1 2 0,1 1 0,-1 3 0,0 0-78,-1 2 1,0 2-1,-2 4 1,-1 2 2,-1 4 1,-1 3 0,-3 2 0,-2 3-86,2 3 0,-2 2 0,-2 4 0,-1 1 67,-2 3 0,-1 1 0,-1 2 0,-2 0-373,-4 1 0,-1-1 0,0-1 1,-1 1 325,-3-1 1,0-1 0,-1 1-1,0-1 30,-1-2 0,-2-1 0,-3-2 0,-3-3-27,-9 20 0,-9-8 487,-3-4 0,-5-5 120,-7-5 1,-3-4-407,18-13 0,0-1 1,-2 0-1,-1-1-155,-1-1 0,-1-1 1,-1 2-1,0-1 52,1-2 0,1 0 0,1 1 0,1-1-160,-22 3 0,5-4-319,4-2 0,6-3-1593,3-3 1992,10-2 0,-2-3 0,11 2 0,1 1 0</inkml:trace>
  <inkml:trace contextRef="#ctx0" brushRef="#br0" timeOffset="2">4721 5531 8085,'-19'0'148,"0"-4"102,1-3 1,0 0 43,3 1 1,-2-2-45,5 1 0,-5 2-231,2-1 0,-4 0 78,-3-4 0,-3 4 27,-6 0 1,0-4-39,-6-6 0,-2-1-404,-8-2 0,23 8 0,1-2 315,-2 0 0,0-2 1,-2-1-1,-1-1-86,-1-3 0,-1 0 0,0-1 0,1-2-16,1-1 0,0-1 0,1-2 0,0 0-240,0-3 0,1-2 1,0-1-1,2-1 329,1-5 0,3 0 0,1 1 0,2 0 7,4 0 1,2-1-1,1-1 1,2 0 2,4 0 0,2 0 1,0 1-1,1 0 29,1 1 0,3 1 0,1 2 0,2 1 61,3 3 0,1 0 1,1 1-1,3 0-207,2 2 0,2 0 0,-1 0 1,2-1 270,4 0 1,1-1-1,0 2 1,1 0-75,4 0 0,1 1 0,2-2 1,1 2-280,3 0 1,0 1 0,1 0 0,1 0 212,3-1 1,-1 1 0,-3 6 0,-1 0 50,3 1 1,0 1 0,-4 4-1,-1 2-171,0 2 1,1 1 0,-2 3 0,1 2-8,0 2 0,0 1 0,-1 1 0,0 2 26,2 2 0,-1 1 1,-2 2-1,0 2-9,1 4 0,-1 2 0,0 3 0,0 1-10,4 2 0,-1 1 0,-2 3 0,-2 1 11,0 3 1,0 1 0,-2 1 0,-1 0 35,-2 3 1,0 0-1,0 0 1,-1 0 124,-1 1 1,-1 1 0,-4-3 0,-1 0-63,-2 0 1,-1 0-1,-2-3 1,-1 1 222,-2-3 1,-2-1 0,0 2 0,-2-1 133,-1-1 1,-1-1 0,-1 1 0,-1-1 127,-2 17 0,-4 4-84,-2 2 0,-8 2-178,6-24 1,-2-1-1,-3 0 1,-1 0-38,-2-1 1,-2-1 0,-2 2-1,-2 0-14,0 2 0,-2 0 0,-3 2 1,-1-1-198,-3 1 0,0-1 0,-1-1 0,-1 0 54,-1-1 1,-1-2 0,2 0 0,0-2-223,-1 1 1,0-1 0,-2-1 0,1 0-72,0-3 1,1-1 0,0 0 0,1-1-199,3-5 0,1 0 0,0 0 0,-1-1 464,-2-1 0,-1-1 0,2-1 0,1-1 0,-3 0 0,0 0 0,1-2 0,0 0 0,1-1 0,-1-1 0</inkml:trace>
  <inkml:trace contextRef="#ctx0" brushRef="#br0" timeOffset="3">7942 8007 8281,'0'-6'-285,"0"0"1,1 3-84,2-3 473,-2-1 120,8 2 0,-4-2 73,4 4-257,-4 0 1,4 3 76,-3 0 0,5 0 4,2 0 0,-1 0 90,-3 0 1,4 4-119,-1 2 1,5-1 153,-2 2 1,4-4-132,3 3 0,-2-4 35,5 1 1,0-2-44,3-1 0,0 0 5,0 0 1,0 0-29,0 0 1,-1 0-28,1 0 1,-1 0-48,-2 0 0,2 0 95,-2 0 0,2 0-119,1 0 1,-3 0 88,-1 0 0,1 3 18,3 0 0,0 4-32,0 0 0,0 1-7,0 1 1,0 1-54,0-1 1,0 0-13,0 1 0,-1-1 23,1 0 1,4-3-6,3 1 0,-3-2-2,-1 1 0,-1 1 22,1-4 0,-1 0 21,4-3 0,-4 3-49,1 1 1,1 0 5,-1-1 0,1-2 11,-1 2 1,-1 1-2,4-1 0,-3 0 36,3-3 0,-2 3-26,2 1 0,-3 2-7,3-3 0,-3 1 3,3-1 1,-3-1-19,3 4 0,-4-3-18,1 4 0,-2-4 0,-1 3 0,1 0-16,2 3 1,-5 1-13,2-1 0,-3-3 7,0 1 1,3-1 24,-1 3 1,-2 0-1,3 1 0,-2-1-9,2 0 1,1 0 31,2-3 1,-2 1-13,2-4 0,-2 3 4,-1-3 0,0 4-3,0-4 1,-1 1 1,-2-1 0,1-2-4,-1 2 0,2 1 0,1-1 0,-3 4 19,0-4 1,-1 4-19,0-1 0,2-1-2,-4 1 1,3 1 2,-4 2 0,2 0-5,-1 1 0,1-2-27,2-2 1,0 2-3,-3-1 1,4 1-30,-1 1 1,-1-3 48,0 1 1,-2-1-52,3 3 0,-4-3 30,0 1 0,2-2 52,-1 1 1,3 1-13,-4-4 0,1 3 2,-3-2 1,3 2 12,-1-3 1,4 4 6,-3-1 1,1 0 17,-2 0 0,2-1-34,2 1 1,1 2 15,-5-1 1,4-2-12,-3 1 1,3-1-5,-3 1 0,0 2-16,0-5 1,-1 3-2,4-3 0,-4 3-1,4-3 0,-4 1-3,1 0 0,-2 0 28,2 2 1,-2 1-18,1-4 0,2 1-4,-1-1 1,1 0 2,-2 3 1,2-3-31,2 3 1,-2-3 24,-5 3 1,5-3-2,2 4 1,-2-2 22,-2 1 0,2 1 0,-1-4 1,1 5-21,-2-2 0,2-1 0,2 1 1,-2-3-13,-5 4 1,4-4 15,0 3 1,-1-3-12,-2 3 1,3-3 4,0 3 1,0-2-2,0 2 0,-1-3 0,4 3 0,-4-3-2,4 3 0,-3-2 11,3 2 1,-2-4-8,2 1 0,1 1 106,-4-1 0,4 1-97,-1-1 0,-3-2 108,0 3 1,1-2-74,-1 1 0,3-2 5,0 2 0,1-1-30,-1 1 1,1-2-2,-4 2 1,1 1 9,2-1 0,-4 4 9,4-4 0,-2 4-67,-1-1 0,4-1 53,-1 2 1,-2-2-10,-2 1 1,2 1-7,-1-4 1,4 4-2,-1 0 1,-3-2-9,0 1 0,-1 0 7,0 4 1,0-4 17,4 0 0,-4 0-70,0 4 1,-1-1-43,-1 0 1,-1 0-20,1 1 1,3-4 100,-1 0 1,1-1-10,-3 2 0,3 1 8,3-2 0,-1-1-14,1 1 1,-3-2 0,2 2 0,0-4-13,1 1 0,-2 2 19,-5 1 0,4-1 24,0 2 1,0-2-26,-4 1 1,1 2 124,0-1 0,-1 1-101,1 1 1,2-3 6,1 1 0,1-4-7,-1 3 1,-2-3 4,5 3 1,-1-3-81,1 3 1,2-3 75,-2 0 1,0-1-76,0 1 0,2-2 56,-2 2 1,-2-1 78,-2 1 1,2-2-38,-1 2 0,3 1 11,-3 0 0,-1 3-12,-2-1 1,-1-1 9,1 1 1,3 0 10,0 0 1,-1 2-19,-2-2 1,0-1-117,-1 2 0,1-4 106,-1 3 0,-2-3-107,-1 3 1,0-4 143,0 1 1,3-2 1,-2-1 1,0 1-6,0 3 0,1-3 8,-1 2 1,-2-2 81,2-1 1,-4 3-106,4 0 1,-5 0-31,1-3 0,-1 3 52,-2 0 1,0 0-450,1-3 1,-1 3 54,0 1 0,1-1-97,-1-3 1,-3 0 98,0 0 0,1 0-20,2 0 0,-3 0-1177,0 0 962,1 0 1,-1 0 560,0 0 0,0-4 0,3-2 0</inkml:trace>
  <inkml:trace contextRef="#ctx0" brushRef="#br0" timeOffset="4">15112 9264 8329,'0'-9'1107,"0"0"-158,0 4-1019,0 0 1,1 5 36,2 0 1,1 5 155,2 1 1,2 6-22,-2 4 0,3 4-162,0 2 1,-1 1-130,-1-1 1,1-3 106,-2 3 1,2 1-21,2-2 1,-1-2 36,0-3 1,1-2 140,-1 2 124,0-3 450,0-4-406,-3-4 0,-7 0 216,-9-5 0,-3 3-58,-6 0 1,0 1-112,-3-1 0,-2 2-580,-4 5 0,0-1 233,0 0 1,1 0-2109,3 1 2164,1-1 0,4 0 0,1 1 0</inkml:trace>
  <inkml:trace contextRef="#ctx0" brushRef="#br0" timeOffset="5">11490 6322 8299,'0'-23'-488,"-4"1"358,1-3 0,4 5 666,6 5 0,5 7-175,4 2 0,6 5 91,6 4 0,4 4-147,6 9 1,3 6-408,-19-6 0,-1 2 0,4-1 0,0 1 140,2 3 1,-1 1 0,0 1 0,0 1-385,0 0 0,0 2 1,1 1-1,-1 0 221,2 1 1,0 0-1,0 1 1,-1 1 76,-1 1 0,1 0 0,-2-1 0,-1-1-1,-2-2 1,0-1-1,-2-3 1,0 0-100,14 14 0,-4-6-22,-8-9 0,-5-9-12,-7-10 76,-5-2 0,-1-2 268,-4-2 0,-1-6-520,-2-7 1,1-4-1072,-4-2 1429,4-8 0,-3 5 0,5-7 0</inkml:trace>
  <inkml:trace contextRef="#ctx0" brushRef="#br0" timeOffset="6">12439 6015 8299,'-13'-4'0,"-4"3"0,-1-2 0,1 1 981,8 2 0,-1 13-414,1 6 0,-5 11-63,-5 7 1,8-13 0,-2 1-291,-2 4 1,-1 1 0,-2 4-1,-2 0-421,-3 1 1,-1 1 0,-2 2 0,-1 0 249,-3-1 1,1 0-1,-1 0 1,1-2-104,0-2 1,2 0-1,1-1 1,1 0-159,1-1 0,2 0 1,2-5-1,2 0-109,-10 17 0,5-4 327,4-1 0,6 0 0,3-4 0,5-4 0</inkml:trace>
  <inkml:trace contextRef="#ctx0" brushRef="#br0" timeOffset="7">15977 9562 8164,'6'-24'0,"2"-2"0,-2 1 0,2-2 394,2-1 1,4-3 37,5 0 0,0-3-97,6 3 1,-3-3-157,3 2 1,-5 2 0,2 6 0,1-3-45,-1 2 0,0-2 108,0-1 0,-2-3-529,2 0 1,0-4 329,0 1 1,4-5-141,-1 2 1,-2-2 1,-2 5 0,-1-1 25,-1 0 0,-2-4 147,-1 2 0,0-1-3,-3 3 1,-1 0 24,-3 4 1,4-2 0,-1 5 1,1-2 33,-4 5 1,3 2-45,1-2 1,3 1-83,0-1 1,-2-1 26,2 5 1,-5-1-93,2 3 1,0 2 234,-1 1 0,1-2-293,-4 3 1,1 0 92,3 0 1,-3 3 17,3-4 1,-2 2-104,1-2 0,0-2 82,3 3 0,-2-2-121,2 2 1,-3-3 103,0 3 0,-2-3-8,0 0 0,-1 3 28,0 3 0,-3 1-3,-3 2 0,-1 0 214,1-1 1,-2 4-69,2 0 169,-2 4-204,-1-6 1,-3 6 138,0-5 1,-1 5-166,1-1 1,0 2-52,-3 1 0,3 0 1,-3 0 1,0 0-14,-4 0 1,-2 1-114,0 2 0,-2-2 127,2 2 0,0 2-59,-3-2 1,-1 3 33,-2-3 1,2 4-57,1-1 1,-1 3-23,-2 0 1,-2 1-3,-2 3 1,2 0 12,-1 3 0,2 0 40,4-3 1,-2 2-153,5-2 1,0-1 129,6-3 1,2-2-436,4-1 348,0-4 0,2 2 111,4-4 1,1-4-53,9-2 1,1-6 7,4 0 0,0-5 96,4 2 0,-5-3-104,2 0 1,-2-1 362,-2 0 1,-2 5-129,-1 1 0,-3 3 448,0 1-198,-1 4-125,-2 0 0,0 14 7,1 3 0,-4 9 58,0 4 0,-3 3-135,3 3 1,-1-1 23,2 4 0,1-4-204,-2 1 1,2-2 95,2-1 0,-1-5-433,0-1 1,-2-2 189,-1-2 0,-4-3-915,1-3 0,-2-1 92,-1-2 950,-4 4 0,-5 2 0,-6 4 0</inkml:trace>
  <inkml:trace contextRef="#ctx0" brushRef="#br0" timeOffset="8">16927 7179 8452,'9'-4'-613,"1"2"246,-1-1 367,0 2 0,1 1-58,-1 0 0,-4 1-128,-2 2 0,1 4 193,0 5 0,-1 7 131,-3 6 1,-1 2 86,-3 5 0,3 2-134,-2 6 0,2 1-31,1 3 1,0-2-172,0-1 1,0-4 179,0 0 1,3-1-34,1-5 1,2-4-347,-3-5 265,0-7 1,-2-2 50,2-7 199,-2-2 1,3-8-134,-4-2 1,0-5-105,0-2 1,0-3 187,0 0 1,3-3-121,0-2 1,2-2 34,-2-2 1,-2-2-19,2 2 1,1-2 35,-1 0 1,0-4-50,-3-1 0,3-3-93,0 1 1,0-2 82,-3-1 0,0 0-60,0 3 1,0 3 59,0 6 1,-1 4 27,-2 5 111,2-1 21,-7 6-332,7 2 1,-3 9 108,4 6 1,1 7-54,2 2 0,-2 4 96,2 2 1,-1 6-144,1 4 1,-2 1 71,2 0 0,-2-1-125,-1 6 0,0-5 142,0 5 0,0-3-9,0 0 0,0-2 28,0-4 0,0-2 114,0-4 0,0-1 89,0-9 1,0-3-64,0-2 75,0-5 0,0-5 24,0-7 1,-4-2-205,-2-1 0,-2 2 3,-1-4 1,-1-1 9,1-3 1,3 1-22,0-1 1,0-4-61,0-1 1,2-4 82,4-3 0,0 2-70,0-2 0,0 2 40,0 1 1,1 0 18,2 0 0,-1 4 43,4 2 1,0 6 6,0 0 0,2 5-61,-2-2 0,2 6-1,-2 1 1,2 4-52,-2-1 1,-1 2 65,2 1 1,-4 0-171,3 0 80,-4 0 1,5 4-23,-4 2 1,4 7 82,-4 2 0,0 4-9,-3 2 0,0 6 51,0 4 0,0 6-58,0 0 1,0 1-223,0 6 1,0 1 227,0 2 0,-1 1-36,-2-4 0,1-1 59,-5-3 1,5 0-3,-1-9 0,2-7 36,1-6 182,0-5 79,0-4-93,0-5 0,-3-14-145,0-3 1,0-2-124,3 2 1,0 2 285,0-4 1,-1-5-333,-2-5 0,2 0 35,-2-3 0,1 2-78,2-5 1,0-2 137,0-1 0,0-2-14,0-1 0,0 3 115,0-1 1,4 3-115,-1 1 1,1 2 244,-1 11 0,-1-2-71,4 8 0,-3 0-48,4 6 0,-4 2-107,3 4 0,-3 1-118,3 2 1,-1 5 129,2 5 0,1 6-113,-2 0 1,-1 7 81,1 2 0,-3 4-3,4 5 0,-5 0 11,1 1 1,1-4 10,-1 0 1,0-1 13,-3 1 1,-1-2-57,-2-4 0,1-4 6,-4-2 1,3-3-283,-4 0 0,2-5 93,-1-1 1,-1-3-266,4-1 500,0 1 0,-1-1 0,-2 0 0</inkml:trace>
  <inkml:trace contextRef="#ctx0" brushRef="#br0" timeOffset="9">17393 6043 8262,'-6'-6'-784,"3"-1"1,-1 4 1170,1-3 1,-1 3 10,1-3 1,1 1 443,-4-2-226,4-1 41,-7 3-404,4-4 0,-1 3 86,0 3-152,-1 2 1,-2 2-185,0 2 0,0 7-134,-1 5 1,1 3 140,0 0 0,-2 5-165,-1 2 0,3 5 47,-1 1 0,1 0-123,3-3 0,1 0 45,-2 0 0,5-4-29,-1-3 0,3-1-130,3-1 1,6-1-94,3 1 1,6-5 11,0-1 426,1-3 0,8-5 0,-4-1 0</inkml:trace>
  <inkml:trace contextRef="#ctx0" brushRef="#br0" timeOffset="10">17514 6164 8481,'-10'0'-547,"1"-4"953,0 3 808,4-8-1195,0 8 1,5 1 53,0 7 0,0 1-137,0 1 1,0 5 95,0 1 1,0 3 60,0 0 0,5 2-79,1 2 1,2-3-16,1 3 1,1-3-150,-1-4 0,3 0 33,1-3 1,2-6-62,-2 0 1,2-4 105,-2-6 1,0-2-57,0-6 1,-6-4 82,2-5 1,-6-2 18,0-2 1,-3-2 5,-3 2 0,-2 1 182,-4 0 0,-2 4-258,-1 1 0,1 2 21,-5 4 0,5 1-815,-2 3 328,7 3 562,2 2 0,4 4 0,0 0 0</inkml:trace>
  <inkml:trace contextRef="#ctx0" brushRef="#br0" timeOffset="11">17774 6089 8303,'-5'-6'-522,"2"0"0,2 3 1329,1-3-381,0 4 1,1-3-315,2 5 0,2 0-3,5 0 1,-1 5-157,0 1 1,1 2 100,-1 1 1,-3 4-137,0-1 1,-3 5 272,4-2 0,-5 6-87,1 1 1,-2-1-13,-1-2 0,0 0 7,0-1 0,0 0-126,0-3-55,0-1-154,0-5 0,1-5 145,2-4 0,-1-8-134,4-8 0,-3-2 69,4-4 0,-5 1 93,1-3 1,1 0 206,-1-1 0,3 2-139,-3 5 0,0 0 119,-3 2 1,4 3-70,-1 4 0,1 4 197,-1 1 1,-1 3-66,4 1 1,-3 1-113,3 3 1,-2 1-137,2 4 0,0 4 85,3 3 0,-2-2 43,-1 2 0,-3-2-28,3 2 1,-4 1-225,1-5 0,-1 0 121,1-2 1,-2-1 114,3 0 1,-3-3-134,-1 1 12,0-5-406,0 2 383,0-12 1,0 0-92,0-7 0,0 2 77,0-2 0,0 3 27,0-4 1,3 4-35,0-4 0,3 5-34,-3-2 1,4 3-8,0 1 1,-2 0 12,1 3 1,0-1 1168,3 4-745,1 0 1,-1 7 184,0 2 0,1 2-164,-1 2 0,-1 2-278,-2 0 1,3 4-144,-3-4 1,-1 4-208,1-4 0,1 1-64,2-4 1,-3 0-777,0 1 1165,-4-1 0,7 0 0,-4 1 0</inkml:trace>
  <inkml:trace contextRef="#ctx0" brushRef="#br0" timeOffset="12">18240 6071 8249,'-3'-7'-110,"0"1"1,0 3-411,3-3 1013,0 4-241,0-2 0,4 5-224,2 2 1,-1 3 89,1 7 0,1-2-93,2 4 1,-3 1 132,0 3 0,-3-2 77,4-1 1,-5 0-109,1-3 0,1-1 25,-1-3 0,0 1-234,-3-1 0,0-3 57,0 0-54,4-4 165,-3 3 0,4-13-320,-1-1 0,-3-6 13,2-1 0,-2-2-5,-1 0 1,0-4 205,0 0 0,0 2-12,0 4 0,0 0 284,0 3 1,0 1 64,0 2 4,0 1-223,0 4 1,1 5 294,2 6 1,-1 7-45,4 2 0,0 3-176,4 0 0,-1 1-89,0 0 1,1-1-126,-1 1 0,2-2-4,-1-1 0,1-3 96,-5-3 1,-1-2-178,2-2 1,-4-2 75,3-4 1,-4-1-136,1-2 1,1-6-191,-1-7 1,5-5-250,-2-4 1,2-2 212,1-1 0,4 0-29,-1 0 0,1 4 303,-4 3 1,-1 5-351,-2 4 1034,3 5 0,-8 5-327,2 9 1,-2 3 805,-1 8 0,0 6-408,0 4 1,1 0-130,2 3 1,-1-2-520,4-1 1,0 1-762,4 2 1,0-2-745,3 2 1340,-3-2 0,3 3 0,-3 1 0</inkml:trace>
  <inkml:trace contextRef="#ctx0" brushRef="#br0" timeOffset="13">15987 7225 8435,'0'-9'-468,"1"0"668,2-1 0,-2 4 335,2 0 373,-2 4-621,-1-2 0,-1 4-177,-2 0 1,2 4 123,-2 2 0,-1 3-323,1 4 0,-4 1-239,4 5 1,-3-1-262,3 1 1,-3 4 392,3 2 196,-1 2 0,0 5 0,-1 1 0</inkml:trace>
  <inkml:trace contextRef="#ctx0" brushRef="#br1" timeOffset="14">15968 8035 8984,'-17'10'-32,"1"-1"1,3 0-311,3 1 0,4 2 598,0 0 0,4 4-75,-1-4 1,-1 5-256,0-2 0,1 0 50,3 0 1,0 1-352,0 2 0,1 1 84,2 0 0,0 0 300,3 3 0,0 2 1,3 4-1</inkml:trace>
  <inkml:trace contextRef="#ctx0" brushRef="#br0" timeOffset="15">15959 9004 8586,'0'24'-25,"0"1"0,-3-4 6,0 1 1,-1-4 208,4-2 1,0 0-97,0-3 1,0 3 101,0 0 1,0-2-328,0 2 0,0-1 137,0 4 1,0 0-398,0-1 1,0 4 194,0 0 0,-1 3 20,-2-4 1,2 1-43,-2-3 0,-1-5 218,1-2 0,0-1 0,3-2 0</inkml:trace>
  <inkml:trace contextRef="#ctx0" brushRef="#br0" timeOffset="16">18799 6005 8264,'-15'-3'267,"3"0"1,1 0 1,2 3 0,3 0 157,0 0 1,4 1-174,-2 2 0,3 2 181,1 5 0,0 3-279,0 3 0,4 2-147,-1 4 1,3 2-498,-3 4 1,1 0 326,-1 0 0,-2-1-532,2-3 0,1-1 394,0-4 1,0-2-591,-1-1 890,-2-3 0,3-3 0,-4-1 0</inkml:trace>
  <inkml:trace contextRef="#ctx0" brushRef="#br0" timeOffset="17">18799 5838 8375,'-13'-6'-88,"1"-1"923,-5 5 1,8-3 296,0 2-1183,3 2 0,7-3 84,3 4 1,-1 1-34,6 2 0,-2 2 0,7 5 0</inkml:trace>
  <inkml:trace contextRef="#ctx0" brushRef="#br0" timeOffset="18">18985 5866 8129,'-14'0'985,"4"0"-573,-3 0 1,6 0 226,1 0-551,4 4 46,-2-3 1,5 7 224,2-2-100,-2 7-80,7 1 1,-2 6-381,3 2 136,0 2 1,1 7-87,-1 0 1,0 3-321,0-3 0,1 4-219,-1-1 0,0-3 351,1-3 0,-2-1-188,-2-5 0,2-1 527,-1-2 0,-3-4 0,0-2 0</inkml:trace>
  <inkml:trace contextRef="#ctx0" brushRef="#br0" timeOffset="19">18892 6071 8204,'-14'0'704,"7"-1"1128,-2-2-1419,6 2 1,3-8-368,6 3 1,7 1-11,6-1 1,1 0 59,4 0 0,1-1-1119,3 4 0,0-1 1023,0 1 0,0 2 0,0-4 0</inkml:trace>
  <inkml:trace contextRef="#ctx0" brushRef="#br0" timeOffset="20">16201 6620 8229,'-18'-9'0,"3"-1"0,1 1 0,5 0 1,4-1 129,2 1 1,2 0 308,1 0 0,1-2-70,2-1 0,6 0-106,7-3 0,5 2-4,4-2 1,2 0-13,1 0 0,3-2-251,0 5 1,5-4 91,2 4 0,0 0-461,5 2 0,1 1 351,2 0 1,1 0-231,-1 3 1,-3-1 99,-3 4 1,-2-3 11,0 3 0,-5-1 61,-2 4 0,-7 0 55,-6 0 1,-3 0 251,-6 0-265,-4 0 348,-1 0 0,-5 0 139,-2 0-136,-2 0 1,-5 0-310,-3 0 1,3-1-185,-2-2 0,-2-1 95,2-2 1,-5-2-141,2 1 0,0-4 24,0-1 0,-1-2 145,-3 2 1,4 1 219,-1-1 0,5 2-177,-1 0 0,1 1 456,2 0 0,3 1 43,0 1-245,3-1 1,3 6-146,7-4 1,2 4-37,3-1 0,6 2-54,4 1 0,7 0 64,-1 0 1,2 3-133,-2 0 0,3 1 65,0-1 1,3-2-12,-3 2 0,0 1 39,-3-1 0,-4 4-8,-3-4 0,-2 4-10,-4-1 0,-5-1-1,-7 2 1,-2-1 42,-1 3 0,-1 4-20,-2 3 0,-2 2-173,-5 0 1,-3 2 96,-3 2 0,-1 0 21,-2 3 1,0-2 20,1-4 1,-1-1-15,1 1 0,-1-2 73,0-1 0,4-4 138,-1-5 0,5 0 114,-1-4 1,1 0-82,2-3 0,4-4-266,2-2 1,2-7 142,1-2 0,0-3-120,0-1 1,1-2-5,2-1 0,1-4-139,2 1 1,-1-2 145,-2 0 0,-2-1-151,2 0 1,-1 0 110,-2 0 0,-2 4 13,-1 2 1,1 4-1212,-4 2 518,0 3 728,-3 8 0,-1 5 0,1 5 0</inkml:trace>
  <inkml:trace contextRef="#ctx0" brushRef="#br1" timeOffset="21">1676 11164 14184,'-9'-10'-1340,"-1"1"0,5 0 829,2-1 1,2 4 1030,1 0 0,1 1-135,2-1 0,5-2 121,5 5 1,3-4-80,0 1 0,5 1-114,0-2 1,5 5-231,-1-1 0,2 2 333,1 1 0,-1 0-138,-2 0 1,-1 1-146,-5 2 0,0 4-418,-10 5 1,1 3-249,-7 3 0,-9 6 120,-9 4 1,-11 4 216,-8 5 1,14-18 0,-1 0-10,0 2 0,-1-1 1,-1-1-1,0 1 231,0 2 1,0 0 0,0-3 0,0 1-27,2 0 0,-1 0 0,0-1 0,0-2 258,-15 14 0,6-5 243,9-10 1,11-3 739,5-3-1111,4-5 0,10-1-14,4-4 0,8-1-74,2-2 1,7-2 48,-1-5 1,3 0-130,0-2 0,-1 1 135,4-1 0,-4 2-716,1 4 1,-3 1 389,-3 2 0,-3 2 229,-3-2 0,-3 2 0,-1 1 0,1 0 0</inkml:trace>
  <inkml:trace contextRef="#ctx0" brushRef="#br1" timeOffset="22">2058 11266 8796,'-5'0'-426,"0"1"751,5 2 1,0 2-160,0 5 0,0 0 13,0 3 1,0 1-4,0 5 1,0 3-43,0 3 1,1-1-132,3 1 0,0-4 42,2 0 0,1-1-158,-4-1 0,4-5-31,0-2 0,-2-5 214,1-4 1,-3-2-169,3-1 1,-3-5 81,4-5 1,-4-3-140,3-6 0,-4 0 109,1-3 0,2 2-115,2-2 1,-2 0 96,1 0 0,0 0-7,3 4 1,-2-1 40,-1 0 0,0 5-29,3 1 1,-2 4 168,-1 3-150,0-2 0,2 8 299,-2 0 1,0 5-25,-3 7 1,1 2 36,2 1 1,2 6-265,-1-2 0,-2 1-23,1-1 0,-1-1-168,1 1 1,2 0 145,-5-1 0,1 1-539,-1 0 0,-2-1 251,2 1 1,-2-5 336,-1-1 1,-4 1-1,-1 1 1</inkml:trace>
  <inkml:trace contextRef="#ctx0" brushRef="#br1" timeOffset="23">2570 11424 15531,'0'-9'-868,"0"-1"723,0-3 0,0 3-429,0-2 0,0 1 315,0 2 0,0 3 401,0 0 1,0-1-65,0-2 1,-3 0-146,0-1 0,-5 4-135,2 0 0,1 3 212,-1-3-157,0 4 202,-4-3 1,1 8 537,0 3 0,2 1-185,1 8 1,3 4-65,-3 3 0,4 4-57,-1-1 0,2 0-121,1 0 0,3 1-24,0-4 0,7-4-87,0-2 1,5-6-223,1 0 1,1-5-114,2-5 1,4-2 111,1-5 1,0-4 385,1-11 0,-4-1-218,0-5 0,-1-1-23,-1-2 0,-5 2-28,-1-2 0,-7-1 206,-3 1 1,-2-5-287,-1 2 1,-3 1-230,0-1 0,-7 3-136,4-3 1,-4 4 140,4-1 0,0 7-403,0 5 727,4 1 0,-3 7-225,2-1 682,2 6-285,-3 2 363,4 12 1,0-1 16,0 9 1,3-1-114,0 4 1,4 4-15,-1 1 1,3 7-63,0 4 1,0 0 9,1-1 1,-1 4-221,0-4 0,2 4-277,1-7 1,-2 0-379,3-3 1,0-2 459,0-1 1,-1-6-558,-3-7 1,0-4 347,-3-2 1,-1-1-2242,-2 1 2534,-2 2 0,3 2 0,-4 4 0</inkml:trace>
  <inkml:trace contextRef="#ctx0" brushRef="#br1" timeOffset="24">3063 11583 9164,'-8'-8'258,"2"-1"365,2 2 1,11 0-689,2 4 0,-1 4 50,-1 5-1,-1 2 0,3 6 0,1 0 1</inkml:trace>
  <inkml:trace contextRef="#ctx0" brushRef="#br1" timeOffset="25">10512 10707 17841,'0'-9'-3238,"0"0"2698,0 0 1,0-1 269,0 1 1,0 3-864,0 0 0,-1-1-89,-2-2 1047,2 0 0,-3-1 201,4 1-37,0 4 1,-1-2 244,-2 4 83,1-1-855,-2 4 1439,0 0 28,3 0 461,-3 0-556,0 0 0,2 0-188,-4 0 1,-1 4 123,-2-1 0,-4 4-228,-3-1 1,-1 2 285,-2 2 1,-3 0-675,0 2 1,1-1-6,2 1 0,2-1-164,1-2 0,3 0 42,3 0 1,5-2-302,2-1 1,3-4-515,3 1 0,6-3 679,7-3 0,5-3 128,0-7 0,5 0-59,-1-3 1,-1-1-315,1 1 1,-5-1 136,2-2 0,-3 4 380,-4-1 0,-1 5 86,-5-2 0,-1 6 699,-2 1 0,-2 4-964,-8-1 1,-1 6 276,-4 3 0,-3 3-172,-1 4 0,0 1 41,0 5 1,3 2-93,-3 1 0,4 3-107,3-3 0,-1 4-29,4-2 1,-2 3-97,2 1 0,2 0 211,-2 0 1,2-3-583,1 0 1,1-1 92,2 0 0,-2-1 18,2-4 1,-3-4 276,-3 1 1,1-5-90,-4 2 1,-1-3 168,-6-1 0,3-3 70,-2 1 0,-3-2 228,0 1 0,0-2 43,0-4 0,3 0 333,0 0 1,2 0-89,0 0 1,4 0 36,0 0 0,4-1-497,-1-2 0,3 1 88,3-4 0,2 3 181,4-4 1,2 4 64,1-3 1,6 1-74,3-1 0,2-1 229,-1 3 0,2-2-405,4 3 1,-1-3 124,1 3 1,3 0-15,0 3 0,-3 0 13,-3 0 0,-2 0-2141,-1 0 874,-1 4 759,-14 5 0,1 6 0,-8 3 0</inkml:trace>
  <inkml:trace contextRef="#ctx0" brushRef="#br1" timeOffset="26">11490 15558 9411,'-6'-1'-226,"3"-2"61,-2 2 0,3-3 241,-4 4 1,4 1 191,-1 2 0,2 6 238,1 3 0,0 8-97,0-2 0,0 9-23,0 4 0,0 6-183,0 10 0,0-20 0,0 1-270,0 1 0,0 1 0,0 2 0,0 0 217,0 2 0,0 0 1,-2 4-1,1 1-6,-1 1 1,0 0-1,1 1 1,-1-1-247,2-2 0,0-1 1,0-2-1,0-1 104,1-1 1,-2-1 0,0 0 0,-1-2-253,1-3 0,-1-1 0,-1 18 90,3-13 0,0-3-225,0-3 0,0-6 136,0-7 1,-1-6 164,-2-2 1,2-8 74,-2-2 0,-2-10 0,-1-4 0</inkml:trace>
  <inkml:trace contextRef="#ctx0" brushRef="#br0" timeOffset="27">11434 15316 8551,'1'-14'-377,"2"1"0,2 2 1032,4-1 1,2 4-117,1-1 1,6 3-114,3 0 1,6 2-128,1 4 1,4 0-157,6 0 1,3 0 71,2 0 1,7 0-373,3 0 0,-25 0 0,0 0 227,1 0 1,1 0-1,-2 0 1,1 0-116,0 0 0,1 0 1,-2 0-1,0 0-71,0 0 0,0 0 0,0 0 0,0 0 54,0-1 1,0 2-1,20 0-225,-5 2 0,-5-1 176,-4 4 1,-1 0-102,-6 3 1,-6 1 23,-2-1 1,-10 4 106,0-1 1,-5 4 309,-1 0 1,-2 2 227,-1 0 1,-4 5-96,-3 2 0,2 2-93,-1 1 1,1 1 7,-1 2 1,1-1-177,5 4 0,0 1 23,0 5 0,0 0-123,0 3 0,1 2 74,3 4 0,-2-22 1,1 1-40,1 1 1,1 1-1,-2 1 1,0 1-324,1-1 1,-2 0-1,0 3 1,0-1 351,1 1 0,0 1 0,-2 1 0,0 1-32,0-2 0,1-2 0,-1 1 0,-1-2 2,0 20 0,0-1-109,0-4 0,0-3 73,0-4 0,-3-3-128,0-9 1,-4-2-262,0-1 1,0-3-258,1-6 0,-2-3-991,1-4 1638,-1 1 0,-9 3 0,-3 2 0</inkml:trace>
  <inkml:trace contextRef="#ctx0" brushRef="#br1" timeOffset="28">11545 16853 11442,'-8'-10'-574,"2"1"1,2 0 969,4-1 0,5 1 132,4 0 1,6-4-108,7 1 1,2-4-65,7 4 0,5 0-111,7 2 1,2 2-378,-20 5 1,2 0 0,2 0-1,0 2 190,3 0 0,1 2 0,2-1 1,1 1 101,2 0 0,1 1 1,-2-1-1,-1 0-64,1 2 0,0 0 1,-3 0-1,-1 0-88,0 2 1,0 0-1,-3-2 1,1 0-48,-3 0 1,0 0 0,18 0-351,-6 3 1,-6-1-65,-10 2 1,-5-2-1358,-7-2 1348,-5-2 461,-3 3 0</inkml:trace>
  <inkml:trace contextRef="#ctx0" brushRef="#br0" timeOffset="29">12020 15903 8017,'0'5'332,"-4"3"0,2-3-481,-4 1-264,4 2 114,-2-7 210,4 3 0,0-5 95,0-2 0,1-3 95,2-7 1,-1-1-10,4-5 1,-3 1 199,3-1 0,-2-1-37,2-1 0,-3-2-69,3-2 0,-3-2 103,3 2 1,-3-2-35,4 0 1,-1-4-230,3-1 1,-3 0 19,1 1 1,-1-2-67,3-4 1,0-3-17,1-1 1,-2 1-28,-2 3 0,2-1 75,-1 1 0,-2 0 41,1 0 0,-4 3 34,1-1 0,-1 1-33,1-3 0,-2-3 15,3-1 0,0 0-72,-1 1 0,4-4-243,-1-5 1,3-2 254,-5 25 1,1-1-1,-1 0 1,1 0-6,4-22 1,-4 22 0,0 0-52,0 0 1,-1 1-1,2-21 65,0 0 0,0 2-81,0-1 0,-1-1 57,-2 1 0,-2 2-4,2 1 0,1 0 11,0 0 1,2-7 2,-3 1 1,4-2 6,-4 25 0,0-1 0,1 1 1,0 0 1,-1-2 0,0 0 1,1-1-1,0 1 53,-1-2 1,0 1 0,1 2-1,0 0-54,1-1 1,0 0-1,1-23 8,-3 25 0,0 0 1,-1-1-1,-1 1-4,2-2 1,1 0-1,-2 2 1,1-1-77,0 1 1,0 0 0,4-24 52,-5 24 0,-1-1 0,2 1 1,0-1-48,-1-1 0,0 0 1,1 1-1,1 0 49,-1 0 1,0 1 0,1-2 0,0 0-8,1 0 1,0 0 0,1-1 0,1 0 80,1-3 1,0-1 0,-1 3 0,0 1-250,1-2 0,0 0 0,-2 1 0,0 1 253,2-1 0,0 1 0,-2 0 0,0 0-53,2-2 0,-1 0 1,-1 3-1,0 1 13,0-1 1,0 0-1,5-22-159,-7 23 1,1 1 0,4-24 156,-4 24 1,0-1 0,4-21-24,0-2 1,0 2 36,1-2 0,-4 2-111,0-1 0,0 2 85,4 4 0,-4-3-137,0 3 1,0-4 123,4-3 1,-1 3-34,0-3 1,0 3 34,-3 0 0,5-1 1,-2-1 0,3 1-4,-3-1 1,0 1 5,1 1 0,-1-1-27,0 1 0,-2 0 19,-1 6 1,-1-2-129,1 3 1,2-4 52,-1 4 1,-3-1 49,-1 4 1,2 3 24,1 0 0,-1-3 5,2-4 1,-1 4-9,3 3 1,-3 0-29,1-3 1,-1-1 65,3 1 0,-1 3-41,-1 0 1,0 4 274,-4-1 1,0 2-193,-3 1 0,0 4 395,0 2 1,0 3-439,0 0 1,0 0 280,0 1 1,0 2-159,0 1 0,0 2 115,0-2 0,0 0-305,0 0 1,0-2 91,0 5 1,0-4-217,0 4 0,1-2 70,2 2 0,-2 5-161,2-3 172,-2 3 22,-1-2 0,-4 4-84,-2 2 0,-2 6 74,-2 3 0,0 3 13,-2 4 0,-3 2-4,-3 7 1,-1-1 109,0 3 1,1 1-50,-1 3 0,0-3 4,1 0 1,0-3-16,3 2 0,-2-3 13,5 1 1,-4-2 255,4-2 0,-1 0-68,4-3 0,4-1 296,2-5-180,2-4-235,1-1 0,4-5 36,2-2 0,2-1 2,2-2 0,0-2 7,2 1 1,2 0-14,1 1 0,3-1-161,-2 4 0,1-1 77,2 4 0,-1 0-122,1 0 1,3 5 98,-1 1 0,2-1-103,-1 1 0,-2 0 79,1 4 1,-1-1 47,-1 0 0,-4-2 19,1-1 0,-5-4 106,1 1 1,-2-3 224,-4-3 0,-1-3-132,-2-7 0,-2-1 73,2-5 0,-2-1-92,-1-1 1,-1-3-201,-2-4 1,-3 0 0,-6 0 0,0 0-134,-3 0 0,-1 3-236,-2 1 1,2 4-567,1 1 0,3 5-2291,0 4 3198,6 1 0,-3 0 0,4 0 0</inkml:trace>
  <inkml:trace contextRef="#ctx0" brushRef="#br0" timeOffset="30">1145 8808 7996,'-4'9'912,"0"1"-515,-2-1 1,2 4-158,4 3 1,0 7-1,0 5 1,3 6-131,0 9 1,4 6-348,-4-20 1,0 1-1,0 1 1,-1 0 201,2 3 0,-1 0 0,-1-1 1,1 0-6,0 2 0,0-1 0,1-3 0,-1 0-137,-1-1 1,-1-1 0,3-3-1,0 0-440,2 24 0,2-7 367,1-6 1,-2-4-157,-1-5 1,-4-1 45,1-2 1,-2-4 359,-1-5 0,0-5 0,0-1 0,0 1 0</inkml:trace>
  <inkml:trace contextRef="#ctx0" brushRef="#br0" timeOffset="31">1592 9367 7917,'0'-11'316,"0"-1"1,0 2 517,0-3 1,0 0-808,0 0 1,1 1 18,2 3-85,-2-1 1,2 5 80,-6 2 1,-3 2-516,-6 1 1,-3 8 168,-3 5 1,-2 6 32,-2 3 0,2 4 209,-5-1 0,7 2-5,-1 1 0,3-4-48,-3 1 1,6-4-2,4 1 0,0-4 149,6-2 0,0-3-43,3-3 1,4-2 198,2-2 1,6-2 67,0-4 1,1 3 67,-4 0 0,0 2-87,1-2 0,-2-1 85,-2 4 1,1 3 0,-4 4 1,0 0-95,-3-1 1,0 3 19,0 4 1,-4-1-40,-2 1 0,-2-1-457,-1 1 1,-2-3-136,-1-1 1,1-4-1166,-1 2 1165,6-7 381,-2-2 0,7-8 0,-4-1 0</inkml:trace>
  <inkml:trace contextRef="#ctx0" brushRef="#br0" timeOffset="32">2086 8901 9222,'0'6'826,"0"1"0,1-1-552,2 3 1,2 6-409,4 3 1,1 6 110,-1 7 1,-3 7-131,0 9 0,-1-1-479,2 4 1,0-1 519,-4 0 0,0-3-213,-3 4 1,0-12 139,0 2 0,-3-8 16,0-1 0,-3-6 77,3-3 0,-1-7 40,4-2 1,5-7-48,1-3 1,2-2 97,1-1 0,4-5 138,-1-4 1,5-2-194,-2-4 1,2-1 55,-2-2 0,3 3 0,-4 2 0</inkml:trace>
  <inkml:trace contextRef="#ctx0" brushRef="#br0" timeOffset="33">1899 9469 7950,'-18'-4'957,"3"0"-718,3-2 0,6-3 716,3 3 0,2-2-507,1-1 0,8-4-403,4 1 1,5-1 134,1 4 0,2 0-179,2-1 1,-2 1 175,5 0 0,0-1 22,3 1 1,0 3-23,0 0 0,-1 4 0,-2-1 0,-3 2-177,-3 1 0,0 4 0,-1 1 0</inkml:trace>
  <inkml:trace contextRef="#ctx0" brushRef="#br1" timeOffset="34">13910 9609 22370,'0'-10'-3277,"0"5"1638,0 1 1,1 5 237,3 2 0,-2 4 599,4 5 0,-3 2 425,3 5 1,-1 3 144,2-1 0,1 5 57,-2-1 0,2 3-786,2 3 1,-1 2 789,0 5 0,4-1-307,-1 0 0,0 1 1057,-2 3 0,2 0-125,1 2 1,0-1-358,-1-5 1,3 4-230,4 3 0,-2 0 155,-1 0 1,1 1 9,-1-1 1,4 1-52,2 2 1,-11-22 0,0 0 34,-1-1 1,-1 1-1,5 25-127,-2-4 1,0 3 223,0-2 0,-1 4-163,1-4 1,-2-2 181,0-1 0,2-4-105,0 4 1,4 1-2,-4 2 0,4-2-26,-4-4 0,1 2 181,-4 7 0,3 0-160,-5-23 1,-1-1 0,6 25 308,-2-5 0,-1 1-153,0-1 1,4 4 199,-1 0 1,2-2-13,-2-4 1,-1 2-85,5 1 1,-5-5-131,2 2 1,-3-1 4,-1 1 0,1 3-36,-6-20 1,1-1 0,4 23-22,-4-23 0,0 0 0,4 23-121,0-2 1,1-1 173,3 1 0,-3-1 1485,3 1 0,0-1-1369,0 1 1,3 0-96,0-1 0,-2-2-108,2-1 1,-2-3-15,2 4 1,1-1-150,-1 4 1,-2-2 135,2-1 1,-4 0-210,4-3 1,-4 3 165,4 0 0,-5-2-419,1 1 1,0-3 123,0 0 1,-5 1-122,3 0 1,-3-2 261,2-5 1,0 1 69,-3-4 0,2 5 81,-2-2 0,-1 1 44,2-1 1,-4 2 317,3-2 1,-3 0-281,3 0 0,-3-4 491,4 1 0,-4-2-20,3-1 0,-4 1-17,1 2 0,1-2-203,-1 2 1,3 1-72,-2-1 1,3 1 102,-1-1-1,2-3-353,2 0 1,-1 0-23,0-4 0,2 2-110,1-1 1,-2 1-202,3-4 0,-3 1-60,-1-2 1,0 2 201,-3 2 1,-1 1 221,-2-5 1,-2 4 143,2-3 0,1 3 6,0-3 1,0 2 36,-1-2 0,-1 0 19,4-4 0,-3 1-5,3 0 0,0-1 90,0 1 1,1 0-281,-4-1 0,3-2-146,-3-1 0,2-3-143,-2 0 1,-2-2 242,2 0-275,-2 3 1,0-4 256,2 1-318,-2-1 0,3-4 69,-4 5 1,0-4-315,0 0 1,0 1 23,0 6 0,-3-2 70,0 4 0,-1-1 59,1 5 0,-2-2 710,-5 8 0,-3 4 1,-2 4-1</inkml:trace>
  <inkml:trace contextRef="#ctx0" brushRef="#br1" timeOffset="35">14990 15046 18394,'2'-9'-316,"1"0"1,-1-1 726,4 1 1,1 4 97,6 2 0,1 2-560,5 1 1,-1 8-306,1 4 0,0 6 33,-1 4 1,4 2 95,0 4 1,0-1 78,0 1 1,-1 0-49,4 0 0,-3 1-218,6 2 0,-5-5-122,5 2 0,-3-7 106,0-3 1,-2-4 592,-1-8 1,-3-2 418,-1-4 0,-2-5 364,-4-4 0,0-6-255,3-7 0,-2-1-579,2-5 1,-2 0 263,2 0 1,0-4-425,0-2 1,-1 2 115,-5 1 1,0 2-192,0 1 1,-3 0-88,-3 0 1,-2 8-345,-1 5 0,-4 3-208,-3 3 1,-1 1 578,-1 1 1,0 3 454,-1 4 0,-2 0-69,-1 0 1,1 0 104,3 0 0,-4 3 50,1 1 1,-2 0-105,2-1 1,-3-2 107,-3 2 1,-4 1 319,0-1 0,-8 3-137,-1-3 1,-7 2-364,-2-2 1,-5-1-630,2 4 1,-3-1 458,0 1 0,3 4-847,3-1 1,7 1 109,5 6 725,4 3 0,9 4 0,-1 4 0,0 1 0,-2 2 0</inkml:trace>
  <inkml:trace contextRef="#ctx0" brushRef="#br0" timeOffset="36">15866 13445 8211,'-14'-14'0,"4"3"125,-3-4 1,7-1 300,3-3 1,2 4-458,1-1 1,3 1 110,0-4 1,5 1-146,-2-1 0,5 3 55,2 1 0,3-2 44,0-4 1,1 4-20,2-2 0,4 4-9,1-1 0,3 2-47,1 2 1,-3 5 61,0 1 1,-4 4 138,0 2 1,-4 4-79,-2 2 0,-4 8 90,-2 4 1,-3 5-7,-3 5 0,-2 4 167,3 2 1,-3 2-61,-1-2 1,-5 2 111,-1-2 0,1 0-68,-1 3 1,0-6-102,-4 4 0,-2-2 4,-1-2 0,1 0-8,3-3 0,0-4-207,3-3 0,-1-1 46,4-1 0,0-2-123,3-1 1,1-2-244,2-1 1,-1-3-479,4 2 1,4 2-847,2-2 1,1 5 1596,0-2 1,1 3 0,5 0 0</inkml:trace>
  <inkml:trace contextRef="#ctx0" brushRef="#br0" timeOffset="37">16257 14283 8093,'-10'0'318,"5"1"-319,2 2 0,2-2-337,5 3 1,1-4-117,5 0 454,-1 0 0,0 4 0,1 1 0</inkml:trace>
  <inkml:trace contextRef="#ctx0" brushRef="#br0" timeOffset="38">15912 15503 8488,'-9'-5'-306,"0"-1"-573,-1 2 729,1 0 0,0 5 248,-1 2 0,1 3 342,0 7 0,-1 1-194,1 5 0,-2 0-182,1 3 1,-1 2-46,5 4 0,2 4 1002,1 2 0,2 5-449,1 2 1,5 2-345,4-2 1,2-5 29,8-5 0,1-3-190,5-3 1,1-7-191,-1-5 0,3-7 108,3-3 1,-2-4-92,2-5 1,-2-5 26,-1-7 0,-1-6-110,-2-4 1,0-3-112,-7-3 0,-1-2-51,-8 1 1,-4 2 139,-2-1 1,-3-2 47,-3-1 0,-7-1-267,-9 6 0,-3-2 205,-6 3 0,-3 0 191,0 3 0,0 6-135,3 3 1,1 5 606,2 8 1,-1 2-24,4 4 0,1 1 316,2 2 1,1 6-473,3 3 0,-1 0 49,7-2 0,-1-1-809,7 0 1,0 1 514,3-1 1,1 0-2078,2 1 2062,6-1 0,5 4 0,5 2 0</inkml:trace>
  <inkml:trace contextRef="#ctx0" brushRef="#br0" timeOffset="39">16462 16331 8377,'-18'-4'0,"2"-2"0,3 2 0,4 0 0</inkml:trace>
  <inkml:trace contextRef="#ctx0" brushRef="#br0" timeOffset="40">4944 6965 7853,'-6'0'-389,"0"0"1,3 0 508,-4 0 0,4-4 381,-3 1-276,4 0 1,-5 2 56,4-2 294,-5 2-258,7-3 1,-4 4 82,2 0-141,2 0-96,-7 0 0,6 0 19,-5 0-58,5 0-13,-6 0 0,6 4-142,-4 2 1,4 0-20,-1 4 0,2-3 105,1 5 1,0 3-15,0 0 0,3 4 38,0 3 0,4 2-90,-1 3 0,4 0-132,2-2 0,-1 1-114,5-4 1,-4-2 164,4-4 0,-1-4 114,4-5 1,1-3-23,1-4 0,-1-2 11,2-5 0,-3-3-23,0-8 1,0-6 16,-1-4 1,-3 0-12,-3-3 1,-3 2 74,-2 1 1,0-1 6,-4-2 1,0 5-12,-3-2 0,0 6 124,0 1 1,-1-2-100,-2 1 1,-3 5 14,-7 4 0,2 0-8,-5 0 1,1 1-13,-4 3 0,-2-1 144,-1 1 1,0 3-54,4 0 1,-1 4 120,0-2 1,4 3-203,-1 1 0,5 0 19,-2 0 1,3 5-128,1 1 0,0 2 146,-1 1 1,4 4-570,0-1 0,3 4 223,-4-4 1,5 0-871,-1-2 0,2-1 482,1 0 1,1 1-486,2-1 0,-1-1 1085,5-1 0,-1 1 0,3-3 0</inkml:trace>
  <inkml:trace contextRef="#ctx0" brushRef="#br0" timeOffset="41">5568 6583 8756,'-5'0'1311,"1"4"-887,4 2 1,-1 5-408,-3 2 0,3 7-245,-2-2 0,-1 8-330,1 2 0,-3 1 47,3 5 0,-3-4 511,2 1 0,-3 2 0,2 0 0</inkml:trace>
  <inkml:trace contextRef="#ctx0" brushRef="#br0" timeOffset="42">5642 7300 8134,'0'15'-366,"0"1"1,0-4 145,0 4 1,0-4 936,0 4 1,-3-4-301,0 4 0,-1-1-327,1 4 1,1-1-75,-4 1 0,3 0-267,-4-1 0,4 5-153,-3 2 0,1 1 225,-1-2 0,-2 3-61,5-2 0,-3 2 55,3 1 1,0 0 184,3 0 0,0 0 0,0 0 0</inkml:trace>
  <inkml:trace contextRef="#ctx0" brushRef="#br0" timeOffset="43">5633 8249 8134,'0'13'-839,"0"-1"1,0 5 1124,0-2 0,3 0-37,0 0 1,0 1-59,-3 2 0,0 1 0,0 0 0,0-1-108,0 1 0,0 3 15,0-1 1,0 5-165,0-1 0,-3 1 104,0-1 1,-1 2-152,1-2 0,2 0-365,-2 0 1,-1 1 234,1-4 0,-2 4-311,2-2 554,-2 8 0,-4-4 0,0 5 0</inkml:trace>
  <inkml:trace contextRef="#ctx0" brushRef="#br0" timeOffset="44">5633 9320 8121,'3'18'0,"0"-3"0,3 0 144,-2-3 1,3 0 167,-1 3 1,-1 1-30,1 2 0,1-2-82,2-1 0,-3 1-45,0 2 1,-4 1-96,2 0 0,-3 0 101,-1 3 1,0 2-388,0 4 1,-1 1 170,-3 2 0,1 1-656,-6 2 1,5 2 168,-5-2 1,1 5-81,-1-2 1,3-2 620,0-7 0,-1 0 0,-2 0 0</inkml:trace>
  <inkml:trace contextRef="#ctx0" brushRef="#br0" timeOffset="45">5754 10372 8121,'0'28'0,"0"-4"284,0-2 1,0 0-32,0 0 1,0 1-220,0-1 0,-3-3 11,0 3 1,-1 1 20,1-1 1,1 4-58,-5 2 0,2 0-346,-1 3 1,-2-2 39,2-1 1,-2 3-232,2 0 0,-1-1 188,4-5 0,-3 1 69,2-4 0,1-3 271,3 0 0,0-6 0,0 6 0,0-3 0,0-1 0,0 6 84,0-3 1,0 7 124,0 0 0,0 2 524,0 1 1,0 1-332,0 2 1,0-2 73,0 2 0,0-2-6,0-1 1,0-3-57,0 0 1,0-6-177,0 0 1,0-5-1202,0-4 963,0-5 0,4 3 0,2-3 0</inkml:trace>
  <inkml:trace contextRef="#ctx0" brushRef="#br0" timeOffset="46">15307 16946 8234,'1'-10'-184,"2"1"1,-1 3-151,4 0 0,0 0 333,0-4 1,2 1 169,-2 0 1,3-1 168,0 1 0,0 0-105,1-1 0,-1 1 850,0 0-148,0-1-70,1 1-300,-5 4-57,-1 1-366,-12 12 0,-3-1-168,-7 9 0,-1-1 50,1 4 1,-2 3 33,-2-1 0,3 1-537,-3-3 0,3-1 261,4 1 1,-2-1-429,5-3 0,-1-2-508,4-7 413,4 2 1,3-8 210,8 0 1,1-5 157,9-8 0,-1-4 372,4-5 0,-1-3 0,1 4 0,-3-1 56,-1 3 0,-3 4-157,0-1 1,-5 5 2006,-1-2-920,-4 7-671,3 2 0,-6 9 332,-3 5 1,2 7 361,-4 8 0,3 3-472,-3 3 0,4 2-222,-1 4 1,2 2-158,1 1 0,0-1 111,0 5 1,0-2-277,0 1 0,0-2-64,0-7 1,0 2-105,0-2 0,0-6 24,0-3 1,-1-5-133,-2-5 0,0-1-24,-3-5 0,-3-4 47,-3-2 0,-4-2-201,4-1 1,-4 0-292,4 0 988,-5 0 1,7 0 112,-3 0 1,7-1 944,3-2-827,2 2 1,2-3 380,2 4 1,6 0-82,7 0 1,6 0-237,3 0 0,1-1-221,2-2 0,1 1-41,2-4 0,-2 3-717,2-4 0,-2 4-387,-1-3 1,-3 3-805,0-3 1,-7 4 1632,0-2 0,-5 3 1,0 1-1</inkml:trace>
  <inkml:trace contextRef="#ctx0" brushRef="#br0" timeOffset="47">16098 17039 8330,'1'-5'-86,"3"2"0,1 1-13,4-2 1,3 3 893,1-2 1,7 2-251,-2 1 1,7 0 10,0 0 1,5 0-221,1 0 1,1 1-68,-1 2 0,2-2 2,4 3 1,-3-3-1,1-1 0,-2 0-60,1 0 1,0 0-34,-6 0 1,1 0-424,-7 0 0,-4 0 213,-2 0 0,-5 0-1475,2 0 828,-7 0-467,-2 0 0,-5 3 18,-2 0 1128,-7 4 0,-4 2 0,-5 6 0</inkml:trace>
  <inkml:trace contextRef="#ctx0" brushRef="#br0" timeOffset="48">16154 17327 8974,'15'-5'1693,"3"1"-1106,1 4 1,5 0-227,7 0 0,5-1-98,4-2 0,2 2-183,-2-2 1,-3 2 587,1 1 1,-3-3-163,-7 0 1,-2 0-2146,-8 3 1,-3 0-847,-3 0 2485,-2 0 0,0 0 0,-1 0 0</inkml:trace>
  <inkml:trace contextRef="#ctx0" brushRef="#br0" timeOffset="49">16555 16769 8406,'-10'1'118,"1"2"0,4-1 169,2 4 0,1 6 894,-1 6 1,2 7-490,-3 9 1,-1 6-322,-1 9 1,2-23 0,0 1-393,-1 2 1,1 1 0,-1-1 0,0 0 56,1 2 0,-1 0 1,0-4-1,1 0-122,-1-1 1,0 0-1,0 21-379,2-7 0,2-3-21,1-9 0,0-6-1632,0-3 2118,4-9 0,5-1 0,6-4 0</inkml:trace>
  <inkml:trace contextRef="#ctx0" brushRef="#br0" timeOffset="50">17393 16992 8170,'-15'5'0,"2"3"654,3-5 0,4 4-145,0-1 1,0 3 0,-4 0 0,4 1-108,0 3 1,0 1 85,-3 5 1,-1 3-391,1 3 1,1 3 82,1 3 0,3 2-185,4 5 1,1-1 80,2 0 1,4-4-43,5-2 1,4-6-122,5-3 0,2-5-187,2-4 1,-1-5 166,-3-8 1,-1-8 123,2-5 1,-3-7 137,0-5 1,-4-6 243,-3-3 0,-3-3-18,-2 0 0,-3 0-90,-4 0 0,0 0-701,0-1 1,-6 1-259,-3 0 1,-5-3-612,-8 3 0,-3 7 1278,-6 12 0,1-1 0,-4 6 0,-1 1 0,-1 4 0</inkml:trace>
  <inkml:trace contextRef="#ctx0" brushRef="#br0" timeOffset="51">15093 17877 7979,'-5'-4'-294,"1"2"1138,4-5 1,5 4-252,4-3 1,5 4-25,4-1 0,6 2-18,4 1 0,4 0 52,5 0 0,9 4-590,3 2 1,-21-2-1,0 1 133,3-1 1,0 1 0,1 0 0,-1 0-271,5 1 1,0 1 0,1-2 0,1 0 277,2 1 0,1 0 0,2 0 0,0-1-56,0-1 0,1 1 0,0 0 0,0 0 39,-1 2 0,1-1 0,-1-1 0,2 0-120,-1 1 0,2 1 0,-1-1 0,0 1-16,-3-1 0,-1 0 1,1 2-1,-2 1-23,-2-1 1,-1-1 0,-2 1 0,0-1 127,-1 1 1,0-1 0,-1 0-1,-1-1-133,0 2 0,-2-1 0,-1-1 0,-2 0 301,23 6 1,-7-2 152,-2-4 0,-1 1 32,-3-4 0,-1 1-123,-9-1 1,0-2-336,-2 2 1,-2-2-578,-4-1 1,-2-1-29,-1-2 1,-6 2-43,-4-2 918,0 2-272,0 1 0,-2 0 0,-4 0 0</inkml:trace>
  <inkml:trace contextRef="#ctx0" brushRef="#br0" timeOffset="52">17607 18287 8372,'-19'-10'0,"1"1"0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6T12:55:28.788"/>
    </inkml:context>
    <inkml:brush xml:id="br0">
      <inkml:brushProperty name="width" value="0.09086" units="cm"/>
      <inkml:brushProperty name="height" value="0.09086" units="cm"/>
      <inkml:brushProperty name="color" value="#FF0000"/>
    </inkml:brush>
    <inkml:brush xml:id="br1">
      <inkml:brushProperty name="width" value="0.12114" units="cm"/>
      <inkml:brushProperty name="height" value="0.12114" units="cm"/>
      <inkml:brushProperty name="color" value="#FF0000"/>
    </inkml:brush>
  </inkml:definitions>
  <inkml:trace contextRef="#ctx0" brushRef="#br0">1909 7281 8044,'-6'5'408,"-1"-2"-145,5 3 1,-5 2-33,4 4 0,-3 9 0,3 1 0,-2 13-40,2 8 1,1 8-421,-1-22 1,0 1 0,2-1 0,0 0 320,-1 2 1,1 0 0,0-1 0,1 1 37,0 0 0,0 0 0,0-2 0,0 0 13,0 21 0,0-10-49,0-12 1,1-6-116,2-10 1,2-1 87,4-7 1,-2-1 114,-1-3 1,3-3 23,4-1 0,0-3 589,-1 1 0,3-2-591,4-2 1,3-2 102,3 0 1,2-1 21,1 4 0,1 1-14,2 1 0,1 0-253,2 4 1,-2-3 98,-4 3 0,-4 0-274,-2 3 1,-4 0-542,-2 0-498,-3 0 485,-7 4 1,-2 1 666,-4 4 0,-9 1 0,-1-1 0</inkml:trace>
  <inkml:trace contextRef="#ctx0" brushRef="#br1" timeOffset="1">12411 17439 24559,'0'-9'-1639,"0"0"1,0-1-1175,0 1 2420,0 4 2,0-3 630,5 2 0,0 1 380,4 2 0,4 2-342,3 1 1,2 0-631,0 0 0,2 4 455,2 2 1,1 3-249,5 0 1,3 0 79,0 1 0,1-4 130,-1 0 0,2-4-165,1 1 0,5 1-497,-2-1 0,3 1 276,-3-4 1,4-5 274,3-1 1,1-2 405,2-1 0,-1-1-109,1 1 1,0 0 179,3-1 1,0 4-124,-1 0 1,1 4-146,-7-1 1,-1 3-33,-2 3 0,2 2-121,-2 4 0,1 1-240,0-1 1,-2 0 95,4 1 1,4-2-178,3-2 0,-1 1 135,-2-4 0,5 1 67,-25-4 1,1 0-1,2-1 1,-1 0-165,2 0 0,0-1 0,2 0 0,-1-2 178,-1-2 0,0 0 1,3 0-1,0 0 116,2-1 0,-1-1 0,1 0 0,-1 0-48,0-1 0,1 0 0,-1 0 0,0 0 100,1 1 0,0 1 1,1-2-1,-1 0-48,0 1 0,0 1 0,-3-2 0,0 1 104,0 0 0,-1 0 0,-2 1 0,-1 1-79,1 1 1,-1 1-1,-2 1 1,0 1-108,-1 0 0,1 0 1,17 2 45,-1 4 1,0 1 124,-3 4 1,3 3-49,0 1 1,-3 3-154,7 0 0,-3 0-118,3 0 1,-22-7-1,1 1 137,0-1 0,0 0 1,1 0-1,0 1-315,0 1 1,-1 0-1,1-3 1,1 0 189,-2 0 0,1 0 0,0-2 0,0-1 105,1 1 0,0 0 1,0-1-1,0 0 15,0-2 0,0 0 1,0 1-1,0-1-43,0-1 1,0-1 0,1 1 0,0-1 32,2 0 0,0-2 0,-2 1 1,0 0 24,2 0 0,0 0 0,-2 0 0,1-1 138,-1 0 0,1-1 1,-1 1-1,1 0-90,2-2 1,1 0-1,-4 0 1,1 0 142,1-2 0,0 0 1,0 1-1,1-1-14,0 1 1,1-1-1,1 0 1,-1-1-82,5 0 1,-1 0-1,-3 1 1,0 1-138,2-1 1,0 0 0,-1 1-1,0 0 187,-1 2 1,0 1 0,1-1 0,0 1-6,-1 1 0,0 0 1,-3 0-1,1 0-39,1 0 0,-1 0 0,0 0 1,-1 0-43,2 0 1,-1 0 0,3 0 0,1 0 12,1 0 1,0 0 0,-1 0-1,0 0-64,1 0 1,0 0 0,-1 0 0,1 0 10,0 0 0,0 0 0,1 0 1,1 0-94,-2 0 0,0 0 0,0 0 0,-2 0 54,-2 0 1,0 0 0,-1 2 0,1 0-58,-1 1 0,1 0 1,-1 1-1,0 1 87,-1-1 1,0 1-1,-2 0 1,-1-1-35,-1 1 0,-1 0 1,26 5 108,-26-4 1,0 0 0,2-1 0,-1 1-88,0 0 1,-1 0-1,1-2 1,1-1 119,0 1 0,0-1 0,0-1 0,0 1-31,-1 0 1,1 0-1,3 1 1,0-1-17,0-1 0,1-1 1,-1 2-1,1 0 14,-3-1 0,1 0 1,-2 0-1,2 0 8,0-1 1,2 1-1,-1-2 1,1 1 18,-1 0 1,0 1-1,1-1 1,-1-1-17,-3 0 0,0 0 1,0 0-1,1 0 44,2 0 0,0 0 0,0 0 0,0 0-54,1 0 0,1 0 1,-2 0-1,0 0 32,0 0 1,0 0 0,0 0-1,0 0-10,2 0 0,-1 0 1,2 1-1,1 1-6,-1 0 0,0-1 1,-1 1-1,-1-1-15,-1-1 1,0 0-1,0 0 1,0 0 8,2 0 1,-1 0 0,2 2 0,0-1-50,-2 1 1,1-1 0,0 1 0,0 0-4,-3-2 1,-1 0 0,2 0 0,1 0-101,-1 0 1,0 0 0,1 0 0,-1 0 34,1-1 1,-2 2 0,-1 0 0,-1 1-78,-1-1 1,-1 1 0,26 1-183,1-3 1,-27 1 0,0 1-440,21 1 0,1 3 82,-4-3 695,-3 5 0,4-4 0,-3 4 0,2-1 0,0 1 0,0-2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B89D39-AF6D-2F4E-8456-1FBCE0A4B084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CE3B1B-9E0E-1649-B65E-0F2FBCCEC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254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CE3B1B-9E0E-1649-B65E-0F2FBCCECBD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2095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78F28-420F-4BA3-94BA-70586D1ECC9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64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7DF887-FF72-0146-83F4-F55DF78FF6D2}" type="slidenum">
              <a:rPr lang="en-US"/>
              <a:pPr/>
              <a:t>3</a:t>
            </a:fld>
            <a:endParaRPr 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/>
              <a:t>Processes may be running on different machines</a:t>
            </a:r>
          </a:p>
        </p:txBody>
      </p:sp>
    </p:spTree>
    <p:extLst>
      <p:ext uri="{BB962C8B-B14F-4D97-AF65-F5344CB8AC3E}">
        <p14:creationId xmlns:p14="http://schemas.microsoft.com/office/powerpoint/2010/main" val="1954412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7DF887-FF72-0146-83F4-F55DF78FF6D2}" type="slidenum">
              <a:rPr lang="en-US"/>
              <a:pPr/>
              <a:t>4</a:t>
            </a:fld>
            <a:endParaRPr 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/>
              <a:t>Processes may be running on different machines</a:t>
            </a:r>
          </a:p>
        </p:txBody>
      </p:sp>
    </p:spTree>
    <p:extLst>
      <p:ext uri="{BB962C8B-B14F-4D97-AF65-F5344CB8AC3E}">
        <p14:creationId xmlns:p14="http://schemas.microsoft.com/office/powerpoint/2010/main" val="16350684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293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1469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Informally, linearizability specifies that each concurrent op appears to occur instantaneously and exactly once at some point in time between its invocation and its completion.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Linearizability (also known as atomic consistency, strong consistency, immediate consistency) describes reads and writes on a single object (stores a single value). it doesn’t involve multiple objects. It doesn’t involve “transaction”, which groups multiple objects. It treats each operation as an atom, i.e., to take effect in a single time point, rather than a timespan.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Bullet 2: Order of each client’s own local operations (partial order </a:t>
            </a:r>
            <a:r>
              <a:rPr lang="en-US" dirty="0" err="1"/>
              <a:t>w.r.t.</a:t>
            </a:r>
            <a:r>
              <a:rPr lang="en-US" dirty="0"/>
              <a:t> global order) should be strictly preserved in the global ordering.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CE3B1B-9E0E-1649-B65E-0F2FBCCECBD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1217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Bullet 3: Global ordering should preserve real-time precedence.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CE3B1B-9E0E-1649-B65E-0F2FBCCECBD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7792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Bullet 3: Global ordering should preserve real-time precedence.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CE3B1B-9E0E-1649-B65E-0F2FBCCECBD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3753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996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>
                <a:latin typeface="Helvetica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655763"/>
          </a:xfrm>
        </p:spPr>
        <p:txBody>
          <a:bodyPr/>
          <a:lstStyle>
            <a:lvl1pPr marL="0" indent="0" algn="ctr">
              <a:buNone/>
              <a:defRPr sz="2400">
                <a:latin typeface="Helvetica" pitchFamily="2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itchFamily="2" charset="0"/>
              </a:defRPr>
            </a:lvl1pPr>
          </a:lstStyle>
          <a:p>
            <a:r>
              <a:rPr lang="en-US"/>
              <a:t>Y. Cheng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itchFamily="2" charset="0"/>
              </a:defRPr>
            </a:lvl1pPr>
          </a:lstStyle>
          <a:p>
            <a:r>
              <a:rPr lang="en-US"/>
              <a:t>GMU CS475 Fall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itchFamily="2" charset="0"/>
              </a:defRPr>
            </a:lvl1pPr>
          </a:lstStyle>
          <a:p>
            <a:fld id="{3FEAB63E-74B1-D643-A3C6-246018F1E4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367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404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6"/>
            <a:ext cx="1971675" cy="58118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6"/>
            <a:ext cx="5800725" cy="581183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532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400"/>
            <a:ext cx="7886700" cy="1325563"/>
          </a:xfrm>
        </p:spPr>
        <p:txBody>
          <a:bodyPr/>
          <a:lstStyle>
            <a:lvl1pPr>
              <a:defRPr b="0" i="0">
                <a:latin typeface="Franklin Gothic Medium Cond" panose="020B0606030402020204" pitchFamily="34" charset="0"/>
                <a:ea typeface="Helvetica Neue" panose="02000503000000020004" pitchFamily="2" charset="0"/>
                <a:cs typeface="Arial Narrow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77131"/>
            <a:ext cx="7886700" cy="4790114"/>
          </a:xfrm>
        </p:spPr>
        <p:txBody>
          <a:bodyPr/>
          <a:lstStyle>
            <a:lvl1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1pPr>
            <a:lvl2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2pPr>
            <a:lvl3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4pPr>
            <a:lvl5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465408"/>
            <a:ext cx="2057400" cy="365125"/>
          </a:xfrm>
        </p:spPr>
        <p:txBody>
          <a:bodyPr/>
          <a:lstStyle>
            <a:lvl1pPr>
              <a:defRPr b="0" i="0">
                <a:latin typeface="Gill Sans" panose="020B0502020104020203" pitchFamily="34" charset="-79"/>
                <a:cs typeface="Gill Sans" panose="020B0502020104020203" pitchFamily="34" charset="-79"/>
              </a:defRPr>
            </a:lvl1pPr>
          </a:lstStyle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465408"/>
            <a:ext cx="3086100" cy="365125"/>
          </a:xfrm>
        </p:spPr>
        <p:txBody>
          <a:bodyPr/>
          <a:lstStyle>
            <a:lvl1pPr>
              <a:defRPr b="0" i="0">
                <a:latin typeface="Gill Sans" panose="020B0502020104020203" pitchFamily="34" charset="-79"/>
                <a:cs typeface="Gill Sans" panose="020B0502020104020203" pitchFamily="34" charset="-79"/>
              </a:defRPr>
            </a:lvl1pPr>
          </a:lstStyle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465408"/>
            <a:ext cx="2057400" cy="365125"/>
          </a:xfrm>
        </p:spPr>
        <p:txBody>
          <a:bodyPr/>
          <a:lstStyle>
            <a:lvl1pPr>
              <a:defRPr b="0" i="0">
                <a:latin typeface="Gill Sans" panose="020B0502020104020203" pitchFamily="34" charset="-79"/>
                <a:cs typeface="Gill Sans" panose="020B0502020104020203" pitchFamily="34" charset="-79"/>
              </a:defRPr>
            </a:lvl1pPr>
          </a:lstStyle>
          <a:p>
            <a:fld id="{3FEAB63E-74B1-D643-A3C6-246018F1E4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235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46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048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44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034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933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514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246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Helvetica" pitchFamily="2" charset="0"/>
              </a:defRPr>
            </a:lvl1pPr>
          </a:lstStyle>
          <a:p>
            <a:r>
              <a:rPr lang="en-US"/>
              <a:t>Y. Cheng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lvetica" pitchFamily="2" charset="0"/>
              </a:defRPr>
            </a:lvl1pPr>
          </a:lstStyle>
          <a:p>
            <a:r>
              <a:rPr lang="en-US"/>
              <a:t>GMU CS475 Fall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" pitchFamily="2" charset="0"/>
              </a:defRPr>
            </a:lvl1pPr>
          </a:lstStyle>
          <a:p>
            <a:fld id="{3FEAB63E-74B1-D643-A3C6-246018F1E4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079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Franklin Gothic Medium Cond" panose="020B0606030402020204" pitchFamily="34" charset="0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customXml" Target="../ink/ink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customXml" Target="../ink/ink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customXml" Target="../ink/ink13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eilly.com/library/view/designing-data-intensive-applications/9781491903063/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customXml" Target="../ink/ink1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customXml" Target="../ink/ink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customXml" Target="../ink/ink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customXml" Target="../ink/ink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.xml"/><Relationship Id="rId5" Type="http://schemas.openxmlformats.org/officeDocument/2006/relationships/image" Target="../media/image9.png"/><Relationship Id="rId4" Type="http://schemas.openxmlformats.org/officeDocument/2006/relationships/customXml" Target="../ink/ink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0.png"/><Relationship Id="rId4" Type="http://schemas.openxmlformats.org/officeDocument/2006/relationships/customXml" Target="../ink/ink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5E223CCE-4022-DB4F-B6E3-2534C14450C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000"/>
          </a:blip>
          <a:stretch>
            <a:fillRect/>
          </a:stretch>
        </p:blipFill>
        <p:spPr>
          <a:xfrm>
            <a:off x="3774141" y="39746"/>
            <a:ext cx="6441074" cy="68182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58B1CE-3582-994D-8513-90709B7B40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>
            <a:normAutofit/>
          </a:bodyPr>
          <a:lstStyle/>
          <a:p>
            <a:r>
              <a:rPr lang="en-US" b="1"/>
              <a:t>Strong Consistency</a:t>
            </a:r>
            <a:endParaRPr lang="en-US" b="1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165C0CB-8D6B-7540-B4CE-AC2F71F1238C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15000"/>
          </a:blip>
          <a:stretch>
            <a:fillRect/>
          </a:stretch>
        </p:blipFill>
        <p:spPr>
          <a:xfrm>
            <a:off x="151598" y="143375"/>
            <a:ext cx="2505365" cy="16180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7DCCDF1-53EC-984F-82B2-22293BFE00F2}"/>
              </a:ext>
            </a:extLst>
          </p:cNvPr>
          <p:cNvSpPr txBox="1"/>
          <p:nvPr/>
        </p:nvSpPr>
        <p:spPr>
          <a:xfrm>
            <a:off x="151598" y="6095599"/>
            <a:ext cx="64970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Some material taken/derived from: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Princeton COS-418 materials created by Michael Freedman.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MIT 6.824 by Robert Morris, Frans </a:t>
            </a:r>
            <a:r>
              <a:rPr lang="en-US" sz="105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Kaashoek</a:t>
            </a:r>
            <a:r>
              <a:rPr lang="en-US" sz="105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, and </a:t>
            </a:r>
            <a:r>
              <a:rPr lang="en-US" sz="105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Nickolai</a:t>
            </a:r>
            <a:r>
              <a:rPr lang="en-US" sz="105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</a:t>
            </a:r>
            <a:r>
              <a:rPr lang="en-US" sz="105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Zeldovich</a:t>
            </a:r>
            <a:r>
              <a:rPr lang="en-US" sz="105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.</a:t>
            </a:r>
          </a:p>
          <a:p>
            <a:r>
              <a:rPr lang="en-US" sz="105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Licensed for use under a Creative Commons Attribution-</a:t>
            </a:r>
            <a:r>
              <a:rPr lang="en-US" sz="105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NonCommercial</a:t>
            </a:r>
            <a:r>
              <a:rPr lang="en-US" sz="105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-</a:t>
            </a:r>
            <a:r>
              <a:rPr lang="en-US" sz="105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ShareAlike</a:t>
            </a:r>
            <a:r>
              <a:rPr lang="en-US" sz="105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3.0 </a:t>
            </a:r>
            <a:r>
              <a:rPr lang="en-US" sz="105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Unported</a:t>
            </a:r>
            <a:r>
              <a:rPr lang="en-US" sz="105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License.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F25DB31-64C0-824A-8056-FB7C6ADA7581}"/>
              </a:ext>
            </a:extLst>
          </p:cNvPr>
          <p:cNvSpPr txBox="1">
            <a:spLocks/>
          </p:cNvSpPr>
          <p:nvPr/>
        </p:nvSpPr>
        <p:spPr>
          <a:xfrm>
            <a:off x="497264" y="3557514"/>
            <a:ext cx="8149472" cy="166298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457189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914377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1371566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1828754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285943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i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CS 475: Concurrent &amp; Distributed Systems (Fall 2021)</a:t>
            </a:r>
          </a:p>
          <a:p>
            <a:r>
              <a:rPr lang="en-US" sz="28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Lecture 11</a:t>
            </a:r>
          </a:p>
          <a:p>
            <a:endParaRPr lang="en-US" sz="2800" dirty="0"/>
          </a:p>
          <a:p>
            <a:r>
              <a:rPr lang="en-US" sz="2800" dirty="0"/>
              <a:t>Yue Cheng</a:t>
            </a:r>
          </a:p>
        </p:txBody>
      </p:sp>
    </p:spTree>
    <p:extLst>
      <p:ext uri="{BB962C8B-B14F-4D97-AF65-F5344CB8AC3E}">
        <p14:creationId xmlns:p14="http://schemas.microsoft.com/office/powerpoint/2010/main" val="32163094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0196" y="16215"/>
            <a:ext cx="8793804" cy="1066800"/>
          </a:xfrm>
        </p:spPr>
        <p:txBody>
          <a:bodyPr/>
          <a:lstStyle/>
          <a:p>
            <a:r>
              <a:rPr lang="en-US" dirty="0"/>
              <a:t>Strong Consistency?  This is buggy! 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933450" y="2572157"/>
            <a:ext cx="7048500" cy="457200"/>
            <a:chOff x="895350" y="2303632"/>
            <a:chExt cx="7048500" cy="457200"/>
          </a:xfrm>
        </p:grpSpPr>
        <p:cxnSp>
          <p:nvCxnSpPr>
            <p:cNvPr id="6" name="Straight Arrow Connector 5"/>
            <p:cNvCxnSpPr/>
            <p:nvPr/>
          </p:nvCxnSpPr>
          <p:spPr>
            <a:xfrm flipV="1">
              <a:off x="1504950" y="2503657"/>
              <a:ext cx="6438900" cy="57150"/>
            </a:xfrm>
            <a:prstGeom prst="straightConnector1">
              <a:avLst/>
            </a:prstGeom>
            <a:ln>
              <a:prstDash val="solid"/>
              <a:headEnd type="none" w="lg" len="lg"/>
              <a:tailEnd type="triangle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Rounded Rectangle 10"/>
            <p:cNvSpPr/>
            <p:nvPr/>
          </p:nvSpPr>
          <p:spPr>
            <a:xfrm>
              <a:off x="895350" y="2303632"/>
              <a:ext cx="457200" cy="4572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933450" y="3210331"/>
            <a:ext cx="7048500" cy="457200"/>
            <a:chOff x="895350" y="2303632"/>
            <a:chExt cx="7048500" cy="457200"/>
          </a:xfrm>
        </p:grpSpPr>
        <p:cxnSp>
          <p:nvCxnSpPr>
            <p:cNvPr id="14" name="Straight Arrow Connector 13"/>
            <p:cNvCxnSpPr/>
            <p:nvPr/>
          </p:nvCxnSpPr>
          <p:spPr>
            <a:xfrm flipV="1">
              <a:off x="1504950" y="2503657"/>
              <a:ext cx="6438900" cy="57150"/>
            </a:xfrm>
            <a:prstGeom prst="straightConnector1">
              <a:avLst/>
            </a:prstGeom>
            <a:ln>
              <a:prstDash val="solid"/>
              <a:headEnd type="none" w="lg" len="lg"/>
              <a:tailEnd type="triangle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Rounded Rectangle 14"/>
            <p:cNvSpPr/>
            <p:nvPr/>
          </p:nvSpPr>
          <p:spPr>
            <a:xfrm>
              <a:off x="895350" y="2303632"/>
              <a:ext cx="457200" cy="4572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933450" y="3848506"/>
            <a:ext cx="7048500" cy="457200"/>
            <a:chOff x="895350" y="2303632"/>
            <a:chExt cx="7048500" cy="457200"/>
          </a:xfrm>
        </p:grpSpPr>
        <p:cxnSp>
          <p:nvCxnSpPr>
            <p:cNvPr id="17" name="Straight Arrow Connector 16"/>
            <p:cNvCxnSpPr/>
            <p:nvPr/>
          </p:nvCxnSpPr>
          <p:spPr>
            <a:xfrm flipV="1">
              <a:off x="1504950" y="2503657"/>
              <a:ext cx="6438900" cy="57150"/>
            </a:xfrm>
            <a:prstGeom prst="straightConnector1">
              <a:avLst/>
            </a:prstGeom>
            <a:ln>
              <a:prstDash val="solid"/>
              <a:headEnd type="none" w="lg" len="lg"/>
              <a:tailEnd type="triangle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Rounded Rectangle 17"/>
            <p:cNvSpPr/>
            <p:nvPr/>
          </p:nvSpPr>
          <p:spPr>
            <a:xfrm>
              <a:off x="895350" y="2303632"/>
              <a:ext cx="457200" cy="4572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pic>
        <p:nvPicPr>
          <p:cNvPr id="20" name="Picture 559" descr="j043156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439" y="1440176"/>
            <a:ext cx="592703" cy="535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/>
          <p:cNvCxnSpPr/>
          <p:nvPr/>
        </p:nvCxnSpPr>
        <p:spPr>
          <a:xfrm>
            <a:off x="2297095" y="1848932"/>
            <a:ext cx="296352" cy="895724"/>
          </a:xfrm>
          <a:prstGeom prst="line">
            <a:avLst/>
          </a:pr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flipH="1">
            <a:off x="2297095" y="1791047"/>
            <a:ext cx="16088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write(A,1)</a:t>
            </a:r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3745139" y="1848932"/>
            <a:ext cx="296352" cy="895724"/>
          </a:xfrm>
          <a:prstGeom prst="line">
            <a:avLst/>
          </a:prstGeom>
          <a:ln w="57150" cap="rnd">
            <a:solidFill>
              <a:srgbClr val="C00000"/>
            </a:solidFill>
            <a:headEnd type="triangle" w="med" len="lg"/>
            <a:tailEnd type="none" w="med" len="lg"/>
          </a:ln>
          <a:effectLst/>
          <a:scene3d>
            <a:camera prst="orthographicFront">
              <a:rot lat="0" lon="300000" rev="0"/>
            </a:camera>
            <a:lightRig rig="threePt" dir="t"/>
          </a:scene3d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2060047" y="1695450"/>
            <a:ext cx="3254903" cy="0"/>
          </a:xfrm>
          <a:prstGeom prst="straightConnector1">
            <a:avLst/>
          </a:prstGeom>
          <a:ln>
            <a:prstDash val="solid"/>
            <a:headEnd type="none" w="lg" len="lg"/>
            <a:tailEnd type="triangle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 flipH="1">
            <a:off x="3753558" y="2322835"/>
            <a:ext cx="1377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success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634214" y="2572157"/>
            <a:ext cx="0" cy="1733549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ysDot"/>
            <a:headEnd type="none"/>
            <a:tailEnd type="non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 flipH="1">
            <a:off x="2849671" y="4269488"/>
            <a:ext cx="1592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committed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2709413" y="2917669"/>
            <a:ext cx="396046" cy="521262"/>
          </a:xfrm>
          <a:prstGeom prst="line">
            <a:avLst/>
          </a:prstGeom>
          <a:ln w="38100" cap="rnd">
            <a:solidFill>
              <a:srgbClr val="00B0F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694302" y="2906171"/>
            <a:ext cx="390834" cy="1128513"/>
          </a:xfrm>
          <a:prstGeom prst="line">
            <a:avLst/>
          </a:prstGeom>
          <a:ln w="38100" cap="rnd">
            <a:solidFill>
              <a:srgbClr val="00B0F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3156893" y="2876800"/>
            <a:ext cx="396046" cy="521262"/>
          </a:xfrm>
          <a:prstGeom prst="line">
            <a:avLst/>
          </a:prstGeom>
          <a:ln w="38100" cap="rnd">
            <a:solidFill>
              <a:srgbClr val="00B0F0"/>
            </a:solidFill>
            <a:headEnd type="triangle" w="med" len="lg"/>
            <a:tailEnd type="non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3170810" y="2865302"/>
            <a:ext cx="390834" cy="1128513"/>
          </a:xfrm>
          <a:prstGeom prst="line">
            <a:avLst/>
          </a:prstGeom>
          <a:ln w="38100" cap="rnd">
            <a:solidFill>
              <a:srgbClr val="00B0F0"/>
            </a:solidFill>
            <a:headEnd type="triangle" w="med" len="lg"/>
            <a:tailEnd type="non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Content Placeholder 1"/>
          <p:cNvSpPr>
            <a:spLocks noGrp="1"/>
          </p:cNvSpPr>
          <p:nvPr>
            <p:ph idx="1"/>
          </p:nvPr>
        </p:nvSpPr>
        <p:spPr>
          <a:xfrm>
            <a:off x="933449" y="5433543"/>
            <a:ext cx="8076079" cy="1282690"/>
          </a:xfrm>
        </p:spPr>
        <p:txBody>
          <a:bodyPr>
            <a:normAutofit/>
          </a:bodyPr>
          <a:lstStyle/>
          <a:p>
            <a:pPr>
              <a:spcBef>
                <a:spcPts val="800"/>
              </a:spcBef>
            </a:pPr>
            <a:r>
              <a:rPr lang="en-US" sz="2400" dirty="0"/>
              <a:t>Isn’t sufficient to return value of third node:                         It doesn’t know precisely when op is “globally” committed</a:t>
            </a:r>
            <a:endParaRPr lang="en-US" sz="2200" dirty="0"/>
          </a:p>
          <a:p>
            <a:pPr>
              <a:spcBef>
                <a:spcPts val="800"/>
              </a:spcBef>
            </a:pPr>
            <a:r>
              <a:rPr lang="en-US" sz="2400" dirty="0"/>
              <a:t>Instead: Need to actually </a:t>
            </a:r>
            <a:r>
              <a:rPr lang="en-US" sz="2400" i="1" dirty="0"/>
              <a:t>order</a:t>
            </a:r>
            <a:r>
              <a:rPr lang="en-US" sz="2400" dirty="0"/>
              <a:t> read operation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508162" y="4046958"/>
            <a:ext cx="3051154" cy="1367926"/>
            <a:chOff x="4508162" y="4119528"/>
            <a:chExt cx="3051154" cy="1367926"/>
          </a:xfrm>
        </p:grpSpPr>
        <p:pic>
          <p:nvPicPr>
            <p:cNvPr id="50" name="Picture 559" descr="j043156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08162" y="4951848"/>
              <a:ext cx="592703" cy="5356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51" name="Straight Connector 50"/>
            <p:cNvCxnSpPr/>
            <p:nvPr/>
          </p:nvCxnSpPr>
          <p:spPr>
            <a:xfrm>
              <a:off x="6786977" y="4217914"/>
              <a:ext cx="296352" cy="895724"/>
            </a:xfrm>
            <a:prstGeom prst="line">
              <a:avLst/>
            </a:prstGeom>
            <a:ln w="57150" cap="rnd">
              <a:solidFill>
                <a:srgbClr val="C00000"/>
              </a:solidFill>
              <a:tailEnd type="triangle" w="med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5671476" y="4217914"/>
              <a:ext cx="296352" cy="895724"/>
            </a:xfrm>
            <a:prstGeom prst="line">
              <a:avLst/>
            </a:prstGeom>
            <a:ln w="57150" cap="rnd">
              <a:solidFill>
                <a:srgbClr val="C00000"/>
              </a:solidFill>
              <a:headEnd type="triangle" w="med" len="lg"/>
              <a:tailEnd type="none" w="med" len="lg"/>
            </a:ln>
            <a:effectLst/>
            <a:scene3d>
              <a:camera prst="orthographicFront">
                <a:rot lat="0" lon="300000" rev="0"/>
              </a:camera>
              <a:lightRig rig="threePt" dir="t"/>
            </a:scene3d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>
              <a:off x="5100865" y="5233516"/>
              <a:ext cx="2458451" cy="0"/>
            </a:xfrm>
            <a:prstGeom prst="straightConnector1">
              <a:avLst/>
            </a:prstGeom>
            <a:ln>
              <a:prstDash val="solid"/>
              <a:headEnd type="none" w="lg" len="lg"/>
              <a:tailEnd type="triangle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 flipH="1">
              <a:off x="6935153" y="4119528"/>
              <a:ext cx="39590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 flipH="1">
              <a:off x="5697480" y="4729698"/>
              <a:ext cx="118273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" charset="0"/>
                  <a:ea typeface="Arial" charset="0"/>
                  <a:cs typeface="Arial" charset="0"/>
                </a:rPr>
                <a:t>read(A)</a:t>
              </a:r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1C21E0F-1EF2-1E48-98D5-CA4078D44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2FC5A4-01CC-5447-B397-1321C0988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70A2E32-42B8-9949-8187-EDF403AECE42}"/>
                  </a:ext>
                </a:extLst>
              </p14:cNvPr>
              <p14:cNvContentPartPr/>
              <p14:nvPr/>
            </p14:nvContentPartPr>
            <p14:xfrm>
              <a:off x="405720" y="1304280"/>
              <a:ext cx="6472800" cy="52794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70A2E32-42B8-9949-8187-EDF403AECE4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9520" y="1288080"/>
                <a:ext cx="6505200" cy="531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61862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0.00416 L -0.24948 -4.81481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483" y="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4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0196" y="16215"/>
            <a:ext cx="8793804" cy="1066800"/>
          </a:xfrm>
        </p:spPr>
        <p:txBody>
          <a:bodyPr/>
          <a:lstStyle/>
          <a:p>
            <a:r>
              <a:rPr lang="en-US" dirty="0"/>
              <a:t>Strong Consistency!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933450" y="2572157"/>
            <a:ext cx="7048500" cy="457200"/>
            <a:chOff x="895350" y="2303632"/>
            <a:chExt cx="7048500" cy="457200"/>
          </a:xfrm>
        </p:grpSpPr>
        <p:cxnSp>
          <p:nvCxnSpPr>
            <p:cNvPr id="6" name="Straight Arrow Connector 5"/>
            <p:cNvCxnSpPr/>
            <p:nvPr/>
          </p:nvCxnSpPr>
          <p:spPr>
            <a:xfrm flipV="1">
              <a:off x="1504950" y="2503657"/>
              <a:ext cx="6438900" cy="57150"/>
            </a:xfrm>
            <a:prstGeom prst="straightConnector1">
              <a:avLst/>
            </a:prstGeom>
            <a:ln>
              <a:prstDash val="solid"/>
              <a:headEnd type="none" w="lg" len="lg"/>
              <a:tailEnd type="triangle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Rounded Rectangle 10"/>
            <p:cNvSpPr/>
            <p:nvPr/>
          </p:nvSpPr>
          <p:spPr>
            <a:xfrm>
              <a:off x="895350" y="2303632"/>
              <a:ext cx="457200" cy="4572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933450" y="3210331"/>
            <a:ext cx="7048500" cy="457200"/>
            <a:chOff x="895350" y="2303632"/>
            <a:chExt cx="7048500" cy="457200"/>
          </a:xfrm>
        </p:grpSpPr>
        <p:cxnSp>
          <p:nvCxnSpPr>
            <p:cNvPr id="14" name="Straight Arrow Connector 13"/>
            <p:cNvCxnSpPr/>
            <p:nvPr/>
          </p:nvCxnSpPr>
          <p:spPr>
            <a:xfrm flipV="1">
              <a:off x="1504950" y="2503657"/>
              <a:ext cx="6438900" cy="57150"/>
            </a:xfrm>
            <a:prstGeom prst="straightConnector1">
              <a:avLst/>
            </a:prstGeom>
            <a:ln>
              <a:prstDash val="solid"/>
              <a:headEnd type="none" w="lg" len="lg"/>
              <a:tailEnd type="triangle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Rounded Rectangle 14"/>
            <p:cNvSpPr/>
            <p:nvPr/>
          </p:nvSpPr>
          <p:spPr>
            <a:xfrm>
              <a:off x="895350" y="2303632"/>
              <a:ext cx="457200" cy="4572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933450" y="3848506"/>
            <a:ext cx="7048500" cy="457200"/>
            <a:chOff x="895350" y="2303632"/>
            <a:chExt cx="7048500" cy="457200"/>
          </a:xfrm>
        </p:grpSpPr>
        <p:cxnSp>
          <p:nvCxnSpPr>
            <p:cNvPr id="17" name="Straight Arrow Connector 16"/>
            <p:cNvCxnSpPr/>
            <p:nvPr/>
          </p:nvCxnSpPr>
          <p:spPr>
            <a:xfrm flipV="1">
              <a:off x="1504950" y="2503657"/>
              <a:ext cx="6438900" cy="57150"/>
            </a:xfrm>
            <a:prstGeom prst="straightConnector1">
              <a:avLst/>
            </a:prstGeom>
            <a:ln>
              <a:prstDash val="solid"/>
              <a:headEnd type="none" w="lg" len="lg"/>
              <a:tailEnd type="triangle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Rounded Rectangle 17"/>
            <p:cNvSpPr/>
            <p:nvPr/>
          </p:nvSpPr>
          <p:spPr>
            <a:xfrm>
              <a:off x="895350" y="2303632"/>
              <a:ext cx="457200" cy="4572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pic>
        <p:nvPicPr>
          <p:cNvPr id="20" name="Picture 559" descr="j043156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439" y="1440176"/>
            <a:ext cx="592703" cy="535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/>
          <p:cNvCxnSpPr/>
          <p:nvPr/>
        </p:nvCxnSpPr>
        <p:spPr>
          <a:xfrm>
            <a:off x="2297095" y="1848932"/>
            <a:ext cx="296352" cy="895724"/>
          </a:xfrm>
          <a:prstGeom prst="line">
            <a:avLst/>
          </a:pr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flipH="1">
            <a:off x="2297095" y="1791047"/>
            <a:ext cx="16088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write(A,1)</a:t>
            </a:r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3745139" y="1848932"/>
            <a:ext cx="296352" cy="895724"/>
          </a:xfrm>
          <a:prstGeom prst="line">
            <a:avLst/>
          </a:prstGeom>
          <a:ln w="57150" cap="rnd">
            <a:solidFill>
              <a:srgbClr val="C00000"/>
            </a:solidFill>
            <a:headEnd type="triangle" w="med" len="lg"/>
            <a:tailEnd type="none" w="med" len="lg"/>
          </a:ln>
          <a:effectLst/>
          <a:scene3d>
            <a:camera prst="orthographicFront">
              <a:rot lat="0" lon="300000" rev="0"/>
            </a:camera>
            <a:lightRig rig="threePt" dir="t"/>
          </a:scene3d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2060047" y="1695450"/>
            <a:ext cx="3254903" cy="0"/>
          </a:xfrm>
          <a:prstGeom prst="straightConnector1">
            <a:avLst/>
          </a:prstGeom>
          <a:ln>
            <a:prstDash val="solid"/>
            <a:headEnd type="none" w="lg" len="lg"/>
            <a:tailEnd type="triangle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 flipH="1">
            <a:off x="3753558" y="2322835"/>
            <a:ext cx="1377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success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634214" y="2572157"/>
            <a:ext cx="0" cy="1733549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ysDot"/>
            <a:headEnd type="none"/>
            <a:tailEnd type="non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709413" y="2917669"/>
            <a:ext cx="396046" cy="521262"/>
          </a:xfrm>
          <a:prstGeom prst="line">
            <a:avLst/>
          </a:prstGeom>
          <a:ln w="38100" cap="rnd">
            <a:solidFill>
              <a:srgbClr val="00B0F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694302" y="2906171"/>
            <a:ext cx="390834" cy="1128513"/>
          </a:xfrm>
          <a:prstGeom prst="line">
            <a:avLst/>
          </a:prstGeom>
          <a:ln w="38100" cap="rnd">
            <a:solidFill>
              <a:srgbClr val="00B0F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3156893" y="2876800"/>
            <a:ext cx="396046" cy="521262"/>
          </a:xfrm>
          <a:prstGeom prst="line">
            <a:avLst/>
          </a:prstGeom>
          <a:ln w="38100" cap="rnd">
            <a:solidFill>
              <a:srgbClr val="00B0F0"/>
            </a:solidFill>
            <a:headEnd type="triangle" w="med" len="lg"/>
            <a:tailEnd type="non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3170810" y="2865302"/>
            <a:ext cx="390834" cy="1128513"/>
          </a:xfrm>
          <a:prstGeom prst="line">
            <a:avLst/>
          </a:prstGeom>
          <a:ln w="38100" cap="rnd">
            <a:solidFill>
              <a:srgbClr val="00B0F0"/>
            </a:solidFill>
            <a:headEnd type="triangle" w="med" len="lg"/>
            <a:tailEnd type="non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5" name="Picture 559" descr="j043156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9419" y="4879278"/>
            <a:ext cx="592703" cy="535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6" name="Straight Connector 35"/>
          <p:cNvCxnSpPr/>
          <p:nvPr/>
        </p:nvCxnSpPr>
        <p:spPr>
          <a:xfrm>
            <a:off x="4281715" y="2949713"/>
            <a:ext cx="464815" cy="2134897"/>
          </a:xfrm>
          <a:prstGeom prst="line">
            <a:avLst/>
          </a:pr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3392734" y="2865302"/>
            <a:ext cx="513224" cy="2175766"/>
          </a:xfrm>
          <a:prstGeom prst="line">
            <a:avLst/>
          </a:prstGeom>
          <a:ln w="57150" cap="rnd">
            <a:solidFill>
              <a:srgbClr val="C00000"/>
            </a:solidFill>
            <a:headEnd type="triangle" w="med" len="lg"/>
            <a:tailEnd type="none" w="med" len="lg"/>
          </a:ln>
          <a:effectLst/>
          <a:scene3d>
            <a:camera prst="orthographicFront">
              <a:rot lat="0" lon="300000" rev="0"/>
            </a:camera>
            <a:lightRig rig="threePt" dir="t"/>
          </a:scene3d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2822122" y="5160946"/>
            <a:ext cx="2458451" cy="0"/>
          </a:xfrm>
          <a:prstGeom prst="straightConnector1">
            <a:avLst/>
          </a:prstGeom>
          <a:ln>
            <a:prstDash val="solid"/>
            <a:headEnd type="none" w="lg" len="lg"/>
            <a:tailEnd type="triangle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 flipH="1">
            <a:off x="4598354" y="4046958"/>
            <a:ext cx="3959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48" name="TextBox 47"/>
          <p:cNvSpPr txBox="1"/>
          <p:nvPr/>
        </p:nvSpPr>
        <p:spPr>
          <a:xfrm flipH="1">
            <a:off x="3418737" y="4657128"/>
            <a:ext cx="11827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read(A)</a:t>
            </a:r>
          </a:p>
        </p:txBody>
      </p:sp>
      <p:sp>
        <p:nvSpPr>
          <p:cNvPr id="49" name="Content Placeholder 1"/>
          <p:cNvSpPr>
            <a:spLocks noGrp="1"/>
          </p:cNvSpPr>
          <p:nvPr>
            <p:ph idx="1"/>
          </p:nvPr>
        </p:nvSpPr>
        <p:spPr>
          <a:xfrm>
            <a:off x="1076397" y="5785375"/>
            <a:ext cx="6991207" cy="695220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800"/>
              </a:spcBef>
              <a:buNone/>
            </a:pPr>
            <a:r>
              <a:rPr lang="en-US" sz="2600" dirty="0"/>
              <a:t>Order all operations via (1) leader, (2) consensus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BBB3424-BC43-B041-B793-4097118D3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908F0C-5790-E040-8DEC-F44F478C3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2010912-CD84-704A-9C4D-13101A15D1A2}"/>
                  </a:ext>
                </a:extLst>
              </p14:cNvPr>
              <p14:cNvContentPartPr/>
              <p14:nvPr/>
            </p14:nvContentPartPr>
            <p14:xfrm>
              <a:off x="667080" y="2621160"/>
              <a:ext cx="7297560" cy="37278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2010912-CD84-704A-9C4D-13101A15D1A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0880" y="2604960"/>
                <a:ext cx="7335360" cy="3765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95235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6C15E-253E-6D4D-AC81-D571126FB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 consistency = linearizability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201EB-3076-0C43-AAF1-7526AB7DF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77131"/>
            <a:ext cx="7886700" cy="2197010"/>
          </a:xfrm>
        </p:spPr>
        <p:txBody>
          <a:bodyPr>
            <a:normAutofit fontScale="92500"/>
          </a:bodyPr>
          <a:lstStyle/>
          <a:p>
            <a:pPr>
              <a:spcAft>
                <a:spcPts val="600"/>
              </a:spcAft>
            </a:pPr>
            <a:r>
              <a:rPr lang="en-US" dirty="0"/>
              <a:t>Linearizability </a:t>
            </a:r>
            <a:r>
              <a:rPr lang="en-US" sz="2200" dirty="0"/>
              <a:t>(Herlihy and Wing 1991)</a:t>
            </a:r>
            <a:endParaRPr lang="en-US" dirty="0"/>
          </a:p>
          <a:p>
            <a:pPr marL="914400" lvl="1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300" dirty="0"/>
              <a:t>All servers execute all ops in </a:t>
            </a:r>
            <a:r>
              <a:rPr lang="en-US" sz="2300" b="1" i="1" dirty="0">
                <a:solidFill>
                  <a:srgbClr val="C00000"/>
                </a:solidFill>
              </a:rPr>
              <a:t>some</a:t>
            </a:r>
            <a:r>
              <a:rPr lang="en-US" sz="2300" dirty="0"/>
              <a:t> identical sequential order </a:t>
            </a:r>
          </a:p>
          <a:p>
            <a:pPr marL="914400" lvl="1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300" dirty="0"/>
              <a:t>Global ordering preserves each client’s own local ordering </a:t>
            </a:r>
          </a:p>
          <a:p>
            <a:pPr marL="914400" lvl="1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300" dirty="0"/>
              <a:t>Global ordering preserves </a:t>
            </a:r>
            <a:r>
              <a:rPr lang="en-US" sz="2300" b="1" dirty="0">
                <a:solidFill>
                  <a:srgbClr val="0070C0"/>
                </a:solidFill>
                <a:latin typeface="Helvetica Neue" panose="02000503000000020004" pitchFamily="2" charset="0"/>
                <a:ea typeface="Helvetica Neue" panose="02000503000000020004" pitchFamily="2" charset="0"/>
              </a:rPr>
              <a:t>real-time guarantee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138A8-F798-E549-973B-60D057A99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A49B8-17CD-BA46-AB80-9C69A4CE2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7EF46D-7E3C-DE4D-A7C0-368C1B294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ED369D-B6BD-1C48-A205-E32CFFE0ACA0}"/>
              </a:ext>
            </a:extLst>
          </p:cNvPr>
          <p:cNvSpPr/>
          <p:nvPr/>
        </p:nvSpPr>
        <p:spPr>
          <a:xfrm>
            <a:off x="628650" y="4042950"/>
            <a:ext cx="78867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Informally, linearizability specifies that each concurrent operation </a:t>
            </a:r>
            <a:r>
              <a:rPr lang="en-US" sz="2400" b="1" dirty="0">
                <a:solidFill>
                  <a:srgbClr val="0070C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appears</a:t>
            </a: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to occur </a:t>
            </a:r>
            <a:r>
              <a:rPr lang="en-US" sz="2400" b="1" dirty="0">
                <a:solidFill>
                  <a:srgbClr val="00B05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instantaneously</a:t>
            </a: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and </a:t>
            </a:r>
            <a:r>
              <a:rPr lang="en-US" sz="2400" b="1" dirty="0">
                <a:solidFill>
                  <a:schemeClr val="accent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exactly once </a:t>
            </a: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at some point in time between its invocation and its completion.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FF9222C-86F6-B942-B2EC-38FCC7787D45}"/>
                  </a:ext>
                </a:extLst>
              </p14:cNvPr>
              <p14:cNvContentPartPr/>
              <p14:nvPr/>
            </p14:nvContentPartPr>
            <p14:xfrm>
              <a:off x="554400" y="80280"/>
              <a:ext cx="8462520" cy="64616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FF9222C-86F6-B942-B2EC-38FCC7787D4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2440" y="58320"/>
                <a:ext cx="8500320" cy="6504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99326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6C15E-253E-6D4D-AC81-D571126FB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 consistency = linearizability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201EB-3076-0C43-AAF1-7526AB7DF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77131"/>
            <a:ext cx="7886700" cy="3174163"/>
          </a:xfrm>
        </p:spPr>
        <p:txBody>
          <a:bodyPr>
            <a:normAutofit fontScale="92500"/>
          </a:bodyPr>
          <a:lstStyle/>
          <a:p>
            <a:pPr>
              <a:spcAft>
                <a:spcPts val="600"/>
              </a:spcAft>
            </a:pPr>
            <a:r>
              <a:rPr lang="en-US" dirty="0"/>
              <a:t>Linearizability </a:t>
            </a:r>
            <a:r>
              <a:rPr lang="en-US" sz="2200" dirty="0"/>
              <a:t>(Herlihy and Wing 1991)</a:t>
            </a:r>
            <a:endParaRPr lang="en-US" dirty="0"/>
          </a:p>
          <a:p>
            <a:pPr marL="914400" lvl="1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300" dirty="0"/>
              <a:t>All servers execute all ops in </a:t>
            </a:r>
            <a:r>
              <a:rPr lang="en-US" sz="2300" b="1" i="1" dirty="0">
                <a:solidFill>
                  <a:srgbClr val="C00000"/>
                </a:solidFill>
              </a:rPr>
              <a:t>some</a:t>
            </a:r>
            <a:r>
              <a:rPr lang="en-US" sz="2300" dirty="0"/>
              <a:t> identical sequential order </a:t>
            </a:r>
          </a:p>
          <a:p>
            <a:pPr marL="914400" lvl="1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300" dirty="0"/>
              <a:t>Global ordering preserves each client’s own local ordering </a:t>
            </a:r>
          </a:p>
          <a:p>
            <a:pPr marL="914400" lvl="1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300" dirty="0"/>
              <a:t>Global ordering preserves </a:t>
            </a:r>
            <a:r>
              <a:rPr lang="en-US" sz="2300" b="1" dirty="0">
                <a:solidFill>
                  <a:srgbClr val="0070C0"/>
                </a:solidFill>
                <a:latin typeface="Helvetica Neue" panose="02000503000000020004" pitchFamily="2" charset="0"/>
                <a:ea typeface="Helvetica Neue" panose="02000503000000020004" pitchFamily="2" charset="0"/>
              </a:rPr>
              <a:t>real-time guarantee</a:t>
            </a:r>
          </a:p>
          <a:p>
            <a:pPr marL="1314450" lvl="2" indent="-457200">
              <a:spcBef>
                <a:spcPts val="600"/>
              </a:spcBef>
              <a:spcAft>
                <a:spcPts val="600"/>
              </a:spcAft>
            </a:pPr>
            <a:r>
              <a:rPr lang="en-US" sz="2300" dirty="0"/>
              <a:t>All ops receive global time-stamp using a sync’d clock</a:t>
            </a:r>
          </a:p>
          <a:p>
            <a:pPr marL="1314450" lvl="2" indent="-457200">
              <a:spcBef>
                <a:spcPts val="600"/>
              </a:spcBef>
              <a:spcAft>
                <a:spcPts val="600"/>
              </a:spcAft>
            </a:pPr>
            <a:r>
              <a:rPr lang="en-US" sz="2300" dirty="0"/>
              <a:t>If ts</a:t>
            </a:r>
            <a:r>
              <a:rPr lang="en-US" sz="2300" baseline="-25000" dirty="0"/>
              <a:t>op1</a:t>
            </a:r>
            <a:r>
              <a:rPr lang="en-US" sz="2300" dirty="0"/>
              <a:t>(x) &lt; ts</a:t>
            </a:r>
            <a:r>
              <a:rPr lang="en-US" sz="2300" baseline="-25000" dirty="0"/>
              <a:t>op2</a:t>
            </a:r>
            <a:r>
              <a:rPr lang="en-US" sz="2300" dirty="0"/>
              <a:t>(y), OP1(x) precedes OP2(y) in sequence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138A8-F798-E549-973B-60D057A99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A49B8-17CD-BA46-AB80-9C69A4CE2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6D69E7-90B3-1942-B761-64B13E10A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072E516-3A6F-DB42-BE9C-B8CADDBC67CB}"/>
                  </a:ext>
                </a:extLst>
              </p14:cNvPr>
              <p14:cNvContentPartPr/>
              <p14:nvPr/>
            </p14:nvContentPartPr>
            <p14:xfrm>
              <a:off x="1366200" y="3586680"/>
              <a:ext cx="4915800" cy="10760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072E516-3A6F-DB42-BE9C-B8CADDBC67C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50000" y="3570480"/>
                <a:ext cx="4953600" cy="1113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72875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6C15E-253E-6D4D-AC81-D571126FB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 consistency = linearizability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201EB-3076-0C43-AAF1-7526AB7DF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77131"/>
            <a:ext cx="7886700" cy="3174163"/>
          </a:xfrm>
        </p:spPr>
        <p:txBody>
          <a:bodyPr>
            <a:normAutofit fontScale="92500"/>
          </a:bodyPr>
          <a:lstStyle/>
          <a:p>
            <a:pPr>
              <a:spcAft>
                <a:spcPts val="600"/>
              </a:spcAft>
            </a:pPr>
            <a:r>
              <a:rPr lang="en-US" dirty="0"/>
              <a:t>Linearizability </a:t>
            </a:r>
            <a:r>
              <a:rPr lang="en-US" sz="2200" dirty="0"/>
              <a:t>(Herlihy and Wing 1991)</a:t>
            </a:r>
            <a:endParaRPr lang="en-US" dirty="0"/>
          </a:p>
          <a:p>
            <a:pPr marL="914400" lvl="1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300" dirty="0"/>
              <a:t>All servers execute all ops in </a:t>
            </a:r>
            <a:r>
              <a:rPr lang="en-US" sz="2300" b="1" i="1" dirty="0">
                <a:solidFill>
                  <a:srgbClr val="C00000"/>
                </a:solidFill>
              </a:rPr>
              <a:t>some</a:t>
            </a:r>
            <a:r>
              <a:rPr lang="en-US" sz="2300" dirty="0"/>
              <a:t> identical sequential order </a:t>
            </a:r>
          </a:p>
          <a:p>
            <a:pPr marL="914400" lvl="1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300" dirty="0"/>
              <a:t>Global ordering preserves each client’s own local ordering </a:t>
            </a:r>
          </a:p>
          <a:p>
            <a:pPr marL="914400" lvl="1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300" dirty="0"/>
              <a:t>Global ordering preserves </a:t>
            </a:r>
            <a:r>
              <a:rPr lang="en-US" sz="2300" b="1" dirty="0">
                <a:solidFill>
                  <a:srgbClr val="0070C0"/>
                </a:solidFill>
                <a:latin typeface="Helvetica Neue" panose="02000503000000020004" pitchFamily="2" charset="0"/>
                <a:ea typeface="Helvetica Neue" panose="02000503000000020004" pitchFamily="2" charset="0"/>
              </a:rPr>
              <a:t>real-time guarantee</a:t>
            </a:r>
            <a:endParaRPr lang="en-US" sz="2300" dirty="0"/>
          </a:p>
          <a:p>
            <a:pPr marL="1314450" lvl="2" indent="-457200">
              <a:spcBef>
                <a:spcPts val="600"/>
              </a:spcBef>
              <a:spcAft>
                <a:spcPts val="600"/>
              </a:spcAft>
            </a:pPr>
            <a:r>
              <a:rPr lang="en-US" sz="2300" dirty="0"/>
              <a:t>All ops receive global time-stamp using a sync’d clock</a:t>
            </a:r>
          </a:p>
          <a:p>
            <a:pPr marL="1314450" lvl="2" indent="-457200">
              <a:spcBef>
                <a:spcPts val="600"/>
              </a:spcBef>
              <a:spcAft>
                <a:spcPts val="600"/>
              </a:spcAft>
            </a:pPr>
            <a:r>
              <a:rPr lang="en-US" sz="2300" dirty="0"/>
              <a:t>If ts</a:t>
            </a:r>
            <a:r>
              <a:rPr lang="en-US" sz="2300" baseline="-25000" dirty="0"/>
              <a:t>op1</a:t>
            </a:r>
            <a:r>
              <a:rPr lang="en-US" sz="2300" dirty="0"/>
              <a:t>(x) &lt; ts</a:t>
            </a:r>
            <a:r>
              <a:rPr lang="en-US" sz="2300" baseline="-25000" dirty="0"/>
              <a:t>op2</a:t>
            </a:r>
            <a:r>
              <a:rPr lang="en-US" sz="2300" dirty="0"/>
              <a:t>(y), OP1(x) precedes OP2(y) in sequence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138A8-F798-E549-973B-60D057A99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A49B8-17CD-BA46-AB80-9C69A4CE2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3CF0EBE-A226-A74A-AA90-8FD1B9AB5E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4734290"/>
            <a:ext cx="7886700" cy="1748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lnSpc>
                <a:spcPct val="100000"/>
              </a:lnSpc>
              <a:spcBef>
                <a:spcPts val="3000"/>
              </a:spcBef>
              <a:spcAft>
                <a:spcPts val="800"/>
              </a:spcAft>
              <a:buFont typeface="Arial" pitchFamily="-1" charset="0"/>
              <a:buChar char="•"/>
              <a:defRPr sz="3000" kern="1200" spc="-50" baseline="0">
                <a:solidFill>
                  <a:schemeClr val="tx1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marR="0" indent="-285750" algn="l" defTabSz="457200" rtl="0" eaLnBrk="0" fontAlgn="base" latinLnBrk="0" hangingPunct="0">
              <a:lnSpc>
                <a:spcPct val="95000"/>
              </a:lnSpc>
              <a:spcBef>
                <a:spcPts val="800"/>
              </a:spcBef>
              <a:spcAft>
                <a:spcPts val="800"/>
              </a:spcAft>
              <a:buClrTx/>
              <a:buSzTx/>
              <a:buFont typeface="Arial" pitchFamily="-1" charset="0"/>
              <a:buChar char="–"/>
              <a:tabLst/>
              <a:defRPr sz="2800" kern="1200" spc="-50" baseline="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•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–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»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800"/>
              </a:spcBef>
              <a:spcAft>
                <a:spcPts val="600"/>
              </a:spcAft>
            </a:pPr>
            <a:r>
              <a:rPr lang="en-US" sz="2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Once write completes, all later reads (by wall-clock start time) should return value of that write or value of later write.</a:t>
            </a:r>
          </a:p>
          <a:p>
            <a:pPr>
              <a:spcBef>
                <a:spcPts val="800"/>
              </a:spcBef>
              <a:spcAft>
                <a:spcPts val="600"/>
              </a:spcAft>
            </a:pPr>
            <a:r>
              <a:rPr lang="en-US" sz="2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Once read returns particular value, all later reads should return that value or value of later write.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9A6D806-62A1-DC4A-A73E-036CE9408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64162A1-BC08-FE48-BD9C-E5E5C4994A6D}"/>
                  </a:ext>
                </a:extLst>
              </p14:cNvPr>
              <p14:cNvContentPartPr/>
              <p14:nvPr/>
            </p14:nvContentPartPr>
            <p14:xfrm>
              <a:off x="1789920" y="5084640"/>
              <a:ext cx="1665000" cy="9828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64162A1-BC08-FE48-BD9C-E5E5C4994A6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67960" y="5068440"/>
                <a:ext cx="1702800" cy="1020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782835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/>
          </p:cNvPicPr>
          <p:nvPr/>
        </p:nvPicPr>
        <p:blipFill rotWithShape="1">
          <a:blip r:embed="rId3"/>
          <a:srcRect l="1921" t="-3492" r="1992" b="274"/>
          <a:stretch/>
        </p:blipFill>
        <p:spPr>
          <a:xfrm>
            <a:off x="4661880" y="1851561"/>
            <a:ext cx="441865" cy="47939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0196" y="16215"/>
            <a:ext cx="8793804" cy="1066800"/>
          </a:xfrm>
        </p:spPr>
        <p:txBody>
          <a:bodyPr/>
          <a:lstStyle/>
          <a:p>
            <a:r>
              <a:rPr lang="en-US" dirty="0"/>
              <a:t>Intuition:  Real-time ordering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933450" y="2572157"/>
            <a:ext cx="7048500" cy="457200"/>
            <a:chOff x="895350" y="2303632"/>
            <a:chExt cx="7048500" cy="457200"/>
          </a:xfrm>
        </p:grpSpPr>
        <p:cxnSp>
          <p:nvCxnSpPr>
            <p:cNvPr id="6" name="Straight Arrow Connector 5"/>
            <p:cNvCxnSpPr/>
            <p:nvPr/>
          </p:nvCxnSpPr>
          <p:spPr>
            <a:xfrm flipV="1">
              <a:off x="1504950" y="2503657"/>
              <a:ext cx="6438900" cy="57150"/>
            </a:xfrm>
            <a:prstGeom prst="straightConnector1">
              <a:avLst/>
            </a:prstGeom>
            <a:ln>
              <a:prstDash val="solid"/>
              <a:headEnd type="none" w="lg" len="lg"/>
              <a:tailEnd type="triangle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Rounded Rectangle 10"/>
            <p:cNvSpPr/>
            <p:nvPr/>
          </p:nvSpPr>
          <p:spPr>
            <a:xfrm>
              <a:off x="895350" y="2303632"/>
              <a:ext cx="457200" cy="4572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933450" y="3210331"/>
            <a:ext cx="7048500" cy="457200"/>
            <a:chOff x="895350" y="2303632"/>
            <a:chExt cx="7048500" cy="457200"/>
          </a:xfrm>
        </p:grpSpPr>
        <p:cxnSp>
          <p:nvCxnSpPr>
            <p:cNvPr id="14" name="Straight Arrow Connector 13"/>
            <p:cNvCxnSpPr/>
            <p:nvPr/>
          </p:nvCxnSpPr>
          <p:spPr>
            <a:xfrm flipV="1">
              <a:off x="1504950" y="2503657"/>
              <a:ext cx="6438900" cy="57150"/>
            </a:xfrm>
            <a:prstGeom prst="straightConnector1">
              <a:avLst/>
            </a:prstGeom>
            <a:ln>
              <a:prstDash val="solid"/>
              <a:headEnd type="none" w="lg" len="lg"/>
              <a:tailEnd type="triangle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Rounded Rectangle 14"/>
            <p:cNvSpPr/>
            <p:nvPr/>
          </p:nvSpPr>
          <p:spPr>
            <a:xfrm>
              <a:off x="895350" y="2303632"/>
              <a:ext cx="457200" cy="4572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933450" y="3848506"/>
            <a:ext cx="7048500" cy="457200"/>
            <a:chOff x="895350" y="2303632"/>
            <a:chExt cx="7048500" cy="457200"/>
          </a:xfrm>
        </p:grpSpPr>
        <p:cxnSp>
          <p:nvCxnSpPr>
            <p:cNvPr id="17" name="Straight Arrow Connector 16"/>
            <p:cNvCxnSpPr/>
            <p:nvPr/>
          </p:nvCxnSpPr>
          <p:spPr>
            <a:xfrm flipV="1">
              <a:off x="1504950" y="2503657"/>
              <a:ext cx="6438900" cy="57150"/>
            </a:xfrm>
            <a:prstGeom prst="straightConnector1">
              <a:avLst/>
            </a:prstGeom>
            <a:ln>
              <a:prstDash val="solid"/>
              <a:headEnd type="none" w="lg" len="lg"/>
              <a:tailEnd type="triangle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Rounded Rectangle 17"/>
            <p:cNvSpPr/>
            <p:nvPr/>
          </p:nvSpPr>
          <p:spPr>
            <a:xfrm>
              <a:off x="895350" y="2303632"/>
              <a:ext cx="457200" cy="4572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pic>
        <p:nvPicPr>
          <p:cNvPr id="20" name="Picture 559" descr="j043156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439" y="1440176"/>
            <a:ext cx="592703" cy="535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/>
          <p:cNvCxnSpPr/>
          <p:nvPr/>
        </p:nvCxnSpPr>
        <p:spPr>
          <a:xfrm>
            <a:off x="2297095" y="1848932"/>
            <a:ext cx="296352" cy="895724"/>
          </a:xfrm>
          <a:prstGeom prst="line">
            <a:avLst/>
          </a:pr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flipH="1">
            <a:off x="2297095" y="1791047"/>
            <a:ext cx="16088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write(A,1)</a:t>
            </a:r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3745139" y="1848932"/>
            <a:ext cx="296352" cy="895724"/>
          </a:xfrm>
          <a:prstGeom prst="line">
            <a:avLst/>
          </a:prstGeom>
          <a:ln w="57150" cap="rnd">
            <a:solidFill>
              <a:srgbClr val="C00000"/>
            </a:solidFill>
            <a:headEnd type="triangle" w="med" len="lg"/>
            <a:tailEnd type="none" w="med" len="lg"/>
          </a:ln>
          <a:effectLst/>
          <a:scene3d>
            <a:camera prst="orthographicFront">
              <a:rot lat="0" lon="300000" rev="0"/>
            </a:camera>
            <a:lightRig rig="threePt" dir="t"/>
          </a:scene3d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2060047" y="1695450"/>
            <a:ext cx="3254903" cy="0"/>
          </a:xfrm>
          <a:prstGeom prst="straightConnector1">
            <a:avLst/>
          </a:prstGeom>
          <a:ln>
            <a:prstDash val="solid"/>
            <a:headEnd type="none" w="lg" len="lg"/>
            <a:tailEnd type="triangle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2" name="Picture 559" descr="j043156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162" y="4504142"/>
            <a:ext cx="592703" cy="535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" name="Straight Arrow Connector 40"/>
          <p:cNvCxnSpPr/>
          <p:nvPr/>
        </p:nvCxnSpPr>
        <p:spPr>
          <a:xfrm>
            <a:off x="5100865" y="4785810"/>
            <a:ext cx="2458451" cy="0"/>
          </a:xfrm>
          <a:prstGeom prst="straightConnector1">
            <a:avLst/>
          </a:prstGeom>
          <a:ln>
            <a:prstDash val="solid"/>
            <a:headEnd type="none" w="lg" len="lg"/>
            <a:tailEnd type="triangle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 flipH="1">
            <a:off x="3753558" y="2322835"/>
            <a:ext cx="1377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success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4442258" y="1848932"/>
            <a:ext cx="872692" cy="2833170"/>
          </a:xfrm>
          <a:prstGeom prst="line">
            <a:avLst/>
          </a:prstGeom>
          <a:ln w="57150" cap="rnd">
            <a:solidFill>
              <a:srgbClr val="00B05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3634214" y="2572157"/>
            <a:ext cx="0" cy="1733549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ysDot"/>
            <a:headEnd type="none"/>
            <a:tailEnd type="non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 flipH="1">
            <a:off x="2849671" y="4269488"/>
            <a:ext cx="1592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committed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2709413" y="2917669"/>
            <a:ext cx="396046" cy="521262"/>
          </a:xfrm>
          <a:prstGeom prst="line">
            <a:avLst/>
          </a:prstGeom>
          <a:ln w="38100" cap="rnd">
            <a:solidFill>
              <a:srgbClr val="00B0F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694302" y="2906171"/>
            <a:ext cx="390834" cy="1128513"/>
          </a:xfrm>
          <a:prstGeom prst="line">
            <a:avLst/>
          </a:prstGeom>
          <a:ln w="38100" cap="rnd">
            <a:solidFill>
              <a:srgbClr val="00B0F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3156893" y="2876800"/>
            <a:ext cx="396046" cy="521262"/>
          </a:xfrm>
          <a:prstGeom prst="line">
            <a:avLst/>
          </a:prstGeom>
          <a:ln w="38100" cap="rnd">
            <a:solidFill>
              <a:srgbClr val="00B0F0"/>
            </a:solidFill>
            <a:headEnd type="triangle" w="med" len="lg"/>
            <a:tailEnd type="non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3170810" y="2865302"/>
            <a:ext cx="390834" cy="1128513"/>
          </a:xfrm>
          <a:prstGeom prst="line">
            <a:avLst/>
          </a:prstGeom>
          <a:ln w="38100" cap="rnd">
            <a:solidFill>
              <a:srgbClr val="00B0F0"/>
            </a:solidFill>
            <a:headEnd type="triangle" w="med" len="lg"/>
            <a:tailEnd type="non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6494585" y="2865302"/>
            <a:ext cx="432438" cy="1844172"/>
          </a:xfrm>
          <a:prstGeom prst="line">
            <a:avLst/>
          </a:pr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5573227" y="2829332"/>
            <a:ext cx="452435" cy="1836600"/>
          </a:xfrm>
          <a:prstGeom prst="line">
            <a:avLst/>
          </a:prstGeom>
          <a:ln w="57150" cap="rnd">
            <a:solidFill>
              <a:srgbClr val="C00000"/>
            </a:solidFill>
            <a:headEnd type="triangle" w="med" len="lg"/>
            <a:tailEnd type="none" w="med" len="lg"/>
          </a:ln>
          <a:effectLst/>
          <a:scene3d>
            <a:camera prst="orthographicFront">
              <a:rot lat="0" lon="300000" rev="0"/>
            </a:camera>
            <a:lightRig rig="threePt" dir="t"/>
          </a:scene3d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 flipH="1">
            <a:off x="6778847" y="3671822"/>
            <a:ext cx="3959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52" name="TextBox 51"/>
          <p:cNvSpPr txBox="1"/>
          <p:nvPr/>
        </p:nvSpPr>
        <p:spPr>
          <a:xfrm flipH="1">
            <a:off x="5599230" y="4281992"/>
            <a:ext cx="11827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read(A)</a:t>
            </a:r>
          </a:p>
        </p:txBody>
      </p:sp>
      <p:sp>
        <p:nvSpPr>
          <p:cNvPr id="34" name="Rectangle 3">
            <a:extLst>
              <a:ext uri="{FF2B5EF4-FFF2-40B4-BE49-F238E27FC236}">
                <a16:creationId xmlns:a16="http://schemas.microsoft.com/office/drawing/2014/main" id="{11322EA6-78DB-3A42-8884-89A72DB1D6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4874791"/>
            <a:ext cx="7886700" cy="1748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lnSpc>
                <a:spcPct val="100000"/>
              </a:lnSpc>
              <a:spcBef>
                <a:spcPts val="3000"/>
              </a:spcBef>
              <a:spcAft>
                <a:spcPts val="800"/>
              </a:spcAft>
              <a:buFont typeface="Arial" pitchFamily="-1" charset="0"/>
              <a:buChar char="•"/>
              <a:defRPr sz="3000" kern="1200" spc="-50" baseline="0">
                <a:solidFill>
                  <a:schemeClr val="tx1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marR="0" indent="-285750" algn="l" defTabSz="457200" rtl="0" eaLnBrk="0" fontAlgn="base" latinLnBrk="0" hangingPunct="0">
              <a:lnSpc>
                <a:spcPct val="95000"/>
              </a:lnSpc>
              <a:spcBef>
                <a:spcPts val="800"/>
              </a:spcBef>
              <a:spcAft>
                <a:spcPts val="800"/>
              </a:spcAft>
              <a:buClrTx/>
              <a:buSzTx/>
              <a:buFont typeface="Arial" pitchFamily="-1" charset="0"/>
              <a:buChar char="–"/>
              <a:tabLst/>
              <a:defRPr sz="2800" kern="1200" spc="-50" baseline="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•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–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»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800"/>
              </a:spcBef>
              <a:spcAft>
                <a:spcPts val="600"/>
              </a:spcAft>
            </a:pPr>
            <a:r>
              <a:rPr lang="en-US" sz="2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Once write completes, all later reads (by wall-clock start time) should return value of that write or value of later write.</a:t>
            </a:r>
          </a:p>
          <a:p>
            <a:pPr>
              <a:spcBef>
                <a:spcPts val="800"/>
              </a:spcBef>
              <a:spcAft>
                <a:spcPts val="600"/>
              </a:spcAft>
            </a:pPr>
            <a:r>
              <a:rPr lang="en-US" sz="2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Once read returns particular value, all later reads should return that value or value of later write.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D5F9FA-D37C-B941-A7C0-D78105FC6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9A6938-811A-DA41-AB68-7686D7645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5CD0B3C-46AF-CE43-AB49-4C4389035B95}"/>
                  </a:ext>
                </a:extLst>
              </p14:cNvPr>
              <p14:cNvContentPartPr/>
              <p14:nvPr/>
            </p14:nvContentPartPr>
            <p14:xfrm>
              <a:off x="3794400" y="2621160"/>
              <a:ext cx="3308400" cy="19512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5CD0B3C-46AF-CE43-AB49-4C4389035B9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778200" y="2604960"/>
                <a:ext cx="3340800" cy="198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592904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3306E-1775-9543-A1EA-50FD6A650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Real-time ordering examples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3691C-61CF-0842-9572-90C011419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DF7538-DCEA-364C-A299-FCA82673A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C58B8-C49F-3A4E-A470-58C36FDB5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3264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4B648-C1C6-F143-9EF2-103454300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7FFE6-C096-5A4E-8EB7-2FF68AB24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B4671-5181-1942-B1E1-32F263282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33C753-E59E-3C48-A0E7-D34C5D1CDAB3}"/>
              </a:ext>
            </a:extLst>
          </p:cNvPr>
          <p:cNvSpPr txBox="1"/>
          <p:nvPr/>
        </p:nvSpPr>
        <p:spPr>
          <a:xfrm>
            <a:off x="810274" y="703173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  <a:cs typeface="Consolas" panose="020B0609020204030204" pitchFamily="49" charset="0"/>
              </a:rPr>
              <a:t>A: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B4B3FD-FF79-D740-8F8C-FE96FC1D19F1}"/>
              </a:ext>
            </a:extLst>
          </p:cNvPr>
          <p:cNvSpPr txBox="1"/>
          <p:nvPr/>
        </p:nvSpPr>
        <p:spPr>
          <a:xfrm>
            <a:off x="810274" y="1395504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  <a:cs typeface="Consolas" panose="020B0609020204030204" pitchFamily="49" charset="0"/>
              </a:rPr>
              <a:t>B: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28E757-2942-0547-B7A6-7BEFDD898C83}"/>
              </a:ext>
            </a:extLst>
          </p:cNvPr>
          <p:cNvSpPr txBox="1"/>
          <p:nvPr/>
        </p:nvSpPr>
        <p:spPr>
          <a:xfrm>
            <a:off x="1544138" y="33384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  <a:cs typeface="Consolas" panose="020B0609020204030204" pitchFamily="49" charset="0"/>
              </a:rPr>
              <a:t>W(0)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F101210-3CDC-7E44-ACF5-B820D8A20212}"/>
              </a:ext>
            </a:extLst>
          </p:cNvPr>
          <p:cNvGrpSpPr/>
          <p:nvPr/>
        </p:nvGrpSpPr>
        <p:grpSpPr>
          <a:xfrm>
            <a:off x="1384663" y="785952"/>
            <a:ext cx="1103963" cy="213515"/>
            <a:chOff x="1384663" y="509499"/>
            <a:chExt cx="1103963" cy="213515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7E6E130-01D8-4A4E-8745-8A8AADB894DB}"/>
                </a:ext>
              </a:extLst>
            </p:cNvPr>
            <p:cNvCxnSpPr/>
            <p:nvPr/>
          </p:nvCxnSpPr>
          <p:spPr>
            <a:xfrm>
              <a:off x="1384663" y="611386"/>
              <a:ext cx="109728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E0B97F9-2A18-864E-8A3E-3052D2D1E0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8626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A094FA4-EED9-6043-A737-E0A7E8785E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84663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30ABDDE-08AE-6442-81D2-2E41D183E286}"/>
              </a:ext>
            </a:extLst>
          </p:cNvPr>
          <p:cNvGrpSpPr/>
          <p:nvPr/>
        </p:nvGrpSpPr>
        <p:grpSpPr>
          <a:xfrm>
            <a:off x="4572000" y="788584"/>
            <a:ext cx="1543046" cy="210883"/>
            <a:chOff x="1384663" y="509499"/>
            <a:chExt cx="1103963" cy="213515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A7AB390A-A489-014A-ADBC-9E943CE76212}"/>
                </a:ext>
              </a:extLst>
            </p:cNvPr>
            <p:cNvCxnSpPr/>
            <p:nvPr/>
          </p:nvCxnSpPr>
          <p:spPr>
            <a:xfrm>
              <a:off x="1384663" y="611386"/>
              <a:ext cx="109728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2AFC0D51-A8EF-5440-B612-78A4A8CF78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8626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1A5CE38-120B-2B4D-AE6A-30FB79D1E5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84663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6DA9C799-8EB7-3F49-AE39-93154546579A}"/>
              </a:ext>
            </a:extLst>
          </p:cNvPr>
          <p:cNvSpPr txBox="1"/>
          <p:nvPr/>
        </p:nvSpPr>
        <p:spPr>
          <a:xfrm>
            <a:off x="4970802" y="33384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  <a:cs typeface="Consolas" panose="020B0609020204030204" pitchFamily="49" charset="0"/>
              </a:rPr>
              <a:t>W(0)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241379B-AB7C-7546-8AEE-7D40DCBC0F46}"/>
              </a:ext>
            </a:extLst>
          </p:cNvPr>
          <p:cNvGrpSpPr/>
          <p:nvPr/>
        </p:nvGrpSpPr>
        <p:grpSpPr>
          <a:xfrm>
            <a:off x="2863701" y="1474729"/>
            <a:ext cx="3515831" cy="210882"/>
            <a:chOff x="1384663" y="509499"/>
            <a:chExt cx="1103963" cy="213515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BE21D54-E646-3949-9A04-EE013EFA8196}"/>
                </a:ext>
              </a:extLst>
            </p:cNvPr>
            <p:cNvCxnSpPr/>
            <p:nvPr/>
          </p:nvCxnSpPr>
          <p:spPr>
            <a:xfrm>
              <a:off x="1384663" y="611386"/>
              <a:ext cx="109728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BB63A204-D31C-F847-9251-C9633A13E4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8626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368C4B3B-1DBD-D340-BA90-D39101253E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84663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8BFBB63-C9A5-AE44-A041-38E002B58D88}"/>
              </a:ext>
            </a:extLst>
          </p:cNvPr>
          <p:cNvGrpSpPr/>
          <p:nvPr/>
        </p:nvGrpSpPr>
        <p:grpSpPr>
          <a:xfrm>
            <a:off x="6704486" y="1468602"/>
            <a:ext cx="1103963" cy="213515"/>
            <a:chOff x="1384663" y="509499"/>
            <a:chExt cx="1103963" cy="213515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E11AD963-757E-B94A-88E8-935FE778A822}"/>
                </a:ext>
              </a:extLst>
            </p:cNvPr>
            <p:cNvCxnSpPr/>
            <p:nvPr/>
          </p:nvCxnSpPr>
          <p:spPr>
            <a:xfrm>
              <a:off x="1384663" y="611386"/>
              <a:ext cx="109728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522963F0-6B2B-A846-A210-D4DE89B724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8626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AC5E30E8-3EB4-1D47-84DB-2F00DCC586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84663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4FD4033E-C512-D14E-8EA6-52F04050D842}"/>
              </a:ext>
            </a:extLst>
          </p:cNvPr>
          <p:cNvSpPr txBox="1"/>
          <p:nvPr/>
        </p:nvSpPr>
        <p:spPr>
          <a:xfrm>
            <a:off x="4253567" y="112699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  <a:cs typeface="Consolas" panose="020B0609020204030204" pitchFamily="49" charset="0"/>
              </a:rPr>
              <a:t>W(1)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B0D3BFF-B456-244C-93FB-CCB65B20137F}"/>
              </a:ext>
            </a:extLst>
          </p:cNvPr>
          <p:cNvSpPr txBox="1"/>
          <p:nvPr/>
        </p:nvSpPr>
        <p:spPr>
          <a:xfrm>
            <a:off x="6881003" y="112109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  <a:cs typeface="Consolas" panose="020B0609020204030204" pitchFamily="49" charset="0"/>
              </a:rPr>
              <a:t>R(0)</a:t>
            </a:r>
          </a:p>
        </p:txBody>
      </p:sp>
    </p:spTree>
    <p:extLst>
      <p:ext uri="{BB962C8B-B14F-4D97-AF65-F5344CB8AC3E}">
        <p14:creationId xmlns:p14="http://schemas.microsoft.com/office/powerpoint/2010/main" val="15291401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4B648-C1C6-F143-9EF2-103454300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7FFE6-C096-5A4E-8EB7-2FF68AB24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B4671-5181-1942-B1E1-32F263282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33C753-E59E-3C48-A0E7-D34C5D1CDAB3}"/>
              </a:ext>
            </a:extLst>
          </p:cNvPr>
          <p:cNvSpPr txBox="1"/>
          <p:nvPr/>
        </p:nvSpPr>
        <p:spPr>
          <a:xfrm>
            <a:off x="810274" y="703173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  <a:cs typeface="Consolas" panose="020B0609020204030204" pitchFamily="49" charset="0"/>
              </a:rPr>
              <a:t>A: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B4B3FD-FF79-D740-8F8C-FE96FC1D19F1}"/>
              </a:ext>
            </a:extLst>
          </p:cNvPr>
          <p:cNvSpPr txBox="1"/>
          <p:nvPr/>
        </p:nvSpPr>
        <p:spPr>
          <a:xfrm>
            <a:off x="810274" y="1395504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  <a:cs typeface="Consolas" panose="020B0609020204030204" pitchFamily="49" charset="0"/>
              </a:rPr>
              <a:t>B: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28E757-2942-0547-B7A6-7BEFDD898C83}"/>
              </a:ext>
            </a:extLst>
          </p:cNvPr>
          <p:cNvSpPr txBox="1"/>
          <p:nvPr/>
        </p:nvSpPr>
        <p:spPr>
          <a:xfrm>
            <a:off x="1544138" y="33384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  <a:cs typeface="Consolas" panose="020B0609020204030204" pitchFamily="49" charset="0"/>
              </a:rPr>
              <a:t>W(0)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F101210-3CDC-7E44-ACF5-B820D8A20212}"/>
              </a:ext>
            </a:extLst>
          </p:cNvPr>
          <p:cNvGrpSpPr/>
          <p:nvPr/>
        </p:nvGrpSpPr>
        <p:grpSpPr>
          <a:xfrm>
            <a:off x="1384663" y="785952"/>
            <a:ext cx="1103963" cy="213515"/>
            <a:chOff x="1384663" y="509499"/>
            <a:chExt cx="1103963" cy="213515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7E6E130-01D8-4A4E-8745-8A8AADB894DB}"/>
                </a:ext>
              </a:extLst>
            </p:cNvPr>
            <p:cNvCxnSpPr/>
            <p:nvPr/>
          </p:nvCxnSpPr>
          <p:spPr>
            <a:xfrm>
              <a:off x="1384663" y="611386"/>
              <a:ext cx="109728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E0B97F9-2A18-864E-8A3E-3052D2D1E0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8626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A094FA4-EED9-6043-A737-E0A7E8785E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84663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30ABDDE-08AE-6442-81D2-2E41D183E286}"/>
              </a:ext>
            </a:extLst>
          </p:cNvPr>
          <p:cNvGrpSpPr/>
          <p:nvPr/>
        </p:nvGrpSpPr>
        <p:grpSpPr>
          <a:xfrm>
            <a:off x="4572000" y="788584"/>
            <a:ext cx="1543046" cy="210883"/>
            <a:chOff x="1384663" y="509499"/>
            <a:chExt cx="1103963" cy="213515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A7AB390A-A489-014A-ADBC-9E943CE76212}"/>
                </a:ext>
              </a:extLst>
            </p:cNvPr>
            <p:cNvCxnSpPr/>
            <p:nvPr/>
          </p:nvCxnSpPr>
          <p:spPr>
            <a:xfrm>
              <a:off x="1384663" y="611386"/>
              <a:ext cx="109728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2AFC0D51-A8EF-5440-B612-78A4A8CF78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8626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1A5CE38-120B-2B4D-AE6A-30FB79D1E5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84663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6DA9C799-8EB7-3F49-AE39-93154546579A}"/>
              </a:ext>
            </a:extLst>
          </p:cNvPr>
          <p:cNvSpPr txBox="1"/>
          <p:nvPr/>
        </p:nvSpPr>
        <p:spPr>
          <a:xfrm>
            <a:off x="4970802" y="33384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  <a:cs typeface="Consolas" panose="020B0609020204030204" pitchFamily="49" charset="0"/>
              </a:rPr>
              <a:t>W(0)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241379B-AB7C-7546-8AEE-7D40DCBC0F46}"/>
              </a:ext>
            </a:extLst>
          </p:cNvPr>
          <p:cNvGrpSpPr/>
          <p:nvPr/>
        </p:nvGrpSpPr>
        <p:grpSpPr>
          <a:xfrm>
            <a:off x="2863701" y="1474729"/>
            <a:ext cx="3515831" cy="210882"/>
            <a:chOff x="1384663" y="509499"/>
            <a:chExt cx="1103963" cy="213515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BE21D54-E646-3949-9A04-EE013EFA8196}"/>
                </a:ext>
              </a:extLst>
            </p:cNvPr>
            <p:cNvCxnSpPr/>
            <p:nvPr/>
          </p:nvCxnSpPr>
          <p:spPr>
            <a:xfrm>
              <a:off x="1384663" y="611386"/>
              <a:ext cx="109728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BB63A204-D31C-F847-9251-C9633A13E4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8626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368C4B3B-1DBD-D340-BA90-D39101253E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84663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8BFBB63-C9A5-AE44-A041-38E002B58D88}"/>
              </a:ext>
            </a:extLst>
          </p:cNvPr>
          <p:cNvGrpSpPr/>
          <p:nvPr/>
        </p:nvGrpSpPr>
        <p:grpSpPr>
          <a:xfrm>
            <a:off x="6704486" y="1468602"/>
            <a:ext cx="1103963" cy="213515"/>
            <a:chOff x="1384663" y="509499"/>
            <a:chExt cx="1103963" cy="213515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E11AD963-757E-B94A-88E8-935FE778A822}"/>
                </a:ext>
              </a:extLst>
            </p:cNvPr>
            <p:cNvCxnSpPr/>
            <p:nvPr/>
          </p:nvCxnSpPr>
          <p:spPr>
            <a:xfrm>
              <a:off x="1384663" y="611386"/>
              <a:ext cx="109728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522963F0-6B2B-A846-A210-D4DE89B724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8626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AC5E30E8-3EB4-1D47-84DB-2F00DCC586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84663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4FD4033E-C512-D14E-8EA6-52F04050D842}"/>
              </a:ext>
            </a:extLst>
          </p:cNvPr>
          <p:cNvSpPr txBox="1"/>
          <p:nvPr/>
        </p:nvSpPr>
        <p:spPr>
          <a:xfrm>
            <a:off x="4253567" y="112699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  <a:cs typeface="Consolas" panose="020B0609020204030204" pitchFamily="49" charset="0"/>
              </a:rPr>
              <a:t>W(1)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B0D3BFF-B456-244C-93FB-CCB65B20137F}"/>
              </a:ext>
            </a:extLst>
          </p:cNvPr>
          <p:cNvSpPr txBox="1"/>
          <p:nvPr/>
        </p:nvSpPr>
        <p:spPr>
          <a:xfrm>
            <a:off x="6881003" y="112109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  <a:cs typeface="Consolas" panose="020B0609020204030204" pitchFamily="49" charset="0"/>
              </a:rPr>
              <a:t>R(0)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7E7FDAC-73E0-144E-B0A9-850723348B7F}"/>
              </a:ext>
            </a:extLst>
          </p:cNvPr>
          <p:cNvCxnSpPr/>
          <p:nvPr/>
        </p:nvCxnSpPr>
        <p:spPr>
          <a:xfrm>
            <a:off x="0" y="2062723"/>
            <a:ext cx="9144000" cy="0"/>
          </a:xfrm>
          <a:prstGeom prst="line">
            <a:avLst/>
          </a:prstGeom>
          <a:ln w="38100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D7A8842-621B-4A4B-A496-C1433F116CD5}"/>
              </a:ext>
            </a:extLst>
          </p:cNvPr>
          <p:cNvSpPr txBox="1"/>
          <p:nvPr/>
        </p:nvSpPr>
        <p:spPr>
          <a:xfrm>
            <a:off x="810274" y="2793739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  <a:cs typeface="Consolas" panose="020B0609020204030204" pitchFamily="49" charset="0"/>
              </a:rPr>
              <a:t>A: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A337AAA-E9FD-1C48-AE89-48E8FC104FD0}"/>
              </a:ext>
            </a:extLst>
          </p:cNvPr>
          <p:cNvSpPr txBox="1"/>
          <p:nvPr/>
        </p:nvSpPr>
        <p:spPr>
          <a:xfrm>
            <a:off x="810274" y="3486070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  <a:cs typeface="Consolas" panose="020B0609020204030204" pitchFamily="49" charset="0"/>
              </a:rPr>
              <a:t>B: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FCF80EF-3DD3-8041-B7B8-1D051CBAD746}"/>
              </a:ext>
            </a:extLst>
          </p:cNvPr>
          <p:cNvSpPr txBox="1"/>
          <p:nvPr/>
        </p:nvSpPr>
        <p:spPr>
          <a:xfrm>
            <a:off x="1544138" y="242440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  <a:cs typeface="Consolas" panose="020B0609020204030204" pitchFamily="49" charset="0"/>
              </a:rPr>
              <a:t>W(0)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4372FCC-987C-F346-AD8D-FD41AE06A397}"/>
              </a:ext>
            </a:extLst>
          </p:cNvPr>
          <p:cNvGrpSpPr/>
          <p:nvPr/>
        </p:nvGrpSpPr>
        <p:grpSpPr>
          <a:xfrm>
            <a:off x="1384663" y="2876518"/>
            <a:ext cx="1103963" cy="213515"/>
            <a:chOff x="1384663" y="509499"/>
            <a:chExt cx="1103963" cy="213515"/>
          </a:xfrm>
        </p:grpSpPr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0DE23CEF-565A-604A-9B01-FB6DDD512678}"/>
                </a:ext>
              </a:extLst>
            </p:cNvPr>
            <p:cNvCxnSpPr/>
            <p:nvPr/>
          </p:nvCxnSpPr>
          <p:spPr>
            <a:xfrm>
              <a:off x="1384663" y="611386"/>
              <a:ext cx="109728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E2D64A92-7035-FB45-A707-3EB0A810AC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8626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96A2432C-0619-A74D-9FD3-78FFA4E905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84663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A1B9BE01-3714-2043-BF20-6C36FE5FE5D7}"/>
              </a:ext>
            </a:extLst>
          </p:cNvPr>
          <p:cNvSpPr txBox="1"/>
          <p:nvPr/>
        </p:nvSpPr>
        <p:spPr>
          <a:xfrm>
            <a:off x="5121475" y="241847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  <a:cs typeface="Consolas" panose="020B0609020204030204" pitchFamily="49" charset="0"/>
              </a:rPr>
              <a:t>W(0)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3E33954-B564-E344-97ED-7A499B1F7B47}"/>
              </a:ext>
            </a:extLst>
          </p:cNvPr>
          <p:cNvGrpSpPr/>
          <p:nvPr/>
        </p:nvGrpSpPr>
        <p:grpSpPr>
          <a:xfrm>
            <a:off x="2863701" y="3565295"/>
            <a:ext cx="3515831" cy="210882"/>
            <a:chOff x="1384663" y="509499"/>
            <a:chExt cx="1103963" cy="213515"/>
          </a:xfrm>
        </p:grpSpPr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38BFB874-7685-264C-A8A8-AF0582310184}"/>
                </a:ext>
              </a:extLst>
            </p:cNvPr>
            <p:cNvCxnSpPr/>
            <p:nvPr/>
          </p:nvCxnSpPr>
          <p:spPr>
            <a:xfrm>
              <a:off x="1384663" y="611386"/>
              <a:ext cx="109728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503E7D80-F6E1-7848-82DA-D18CA38BEF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8626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ED7B2632-CEEC-CF43-9B26-2B65A00FBD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84663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C512FE1F-D2E2-8F4C-A86E-AD238B8D4C31}"/>
              </a:ext>
            </a:extLst>
          </p:cNvPr>
          <p:cNvGrpSpPr/>
          <p:nvPr/>
        </p:nvGrpSpPr>
        <p:grpSpPr>
          <a:xfrm>
            <a:off x="6704486" y="3559168"/>
            <a:ext cx="1103963" cy="213515"/>
            <a:chOff x="1384663" y="509499"/>
            <a:chExt cx="1103963" cy="213515"/>
          </a:xfrm>
        </p:grpSpPr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DFAFBC4F-42CA-FA46-BDCC-B88844269405}"/>
                </a:ext>
              </a:extLst>
            </p:cNvPr>
            <p:cNvCxnSpPr/>
            <p:nvPr/>
          </p:nvCxnSpPr>
          <p:spPr>
            <a:xfrm>
              <a:off x="1384663" y="611386"/>
              <a:ext cx="109728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48CF621A-19C1-E64B-BD8C-B7209B607E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8626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6929BEE8-7132-AC46-B286-E44D20FB85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84663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332C0A24-4E7C-9449-8934-7093F6334B45}"/>
              </a:ext>
            </a:extLst>
          </p:cNvPr>
          <p:cNvSpPr txBox="1"/>
          <p:nvPr/>
        </p:nvSpPr>
        <p:spPr>
          <a:xfrm>
            <a:off x="4253567" y="321756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  <a:cs typeface="Consolas" panose="020B0609020204030204" pitchFamily="49" charset="0"/>
              </a:rPr>
              <a:t>W(1)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F65A9CD-C976-1147-B4C6-C996F69A589D}"/>
              </a:ext>
            </a:extLst>
          </p:cNvPr>
          <p:cNvSpPr txBox="1"/>
          <p:nvPr/>
        </p:nvSpPr>
        <p:spPr>
          <a:xfrm>
            <a:off x="6881003" y="3211658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  <a:cs typeface="Consolas" panose="020B0609020204030204" pitchFamily="49" charset="0"/>
              </a:rPr>
              <a:t>R(0)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8A12EB3-2D08-9140-859D-5C5E7779815E}"/>
              </a:ext>
            </a:extLst>
          </p:cNvPr>
          <p:cNvGrpSpPr/>
          <p:nvPr/>
        </p:nvGrpSpPr>
        <p:grpSpPr>
          <a:xfrm>
            <a:off x="3517653" y="2871647"/>
            <a:ext cx="1103963" cy="213515"/>
            <a:chOff x="1384663" y="509499"/>
            <a:chExt cx="1103963" cy="213515"/>
          </a:xfrm>
        </p:grpSpPr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85E55BF3-51CB-394A-ADB8-EDF4F56FB8E0}"/>
                </a:ext>
              </a:extLst>
            </p:cNvPr>
            <p:cNvCxnSpPr/>
            <p:nvPr/>
          </p:nvCxnSpPr>
          <p:spPr>
            <a:xfrm>
              <a:off x="1384663" y="611386"/>
              <a:ext cx="109728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79141FEB-CC90-9E4F-BB1F-F1CAD22E90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8626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6D600828-0529-D548-93E0-F7FCB02357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84663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97B72015-E9A2-A84A-B186-EA343D87D32C}"/>
              </a:ext>
            </a:extLst>
          </p:cNvPr>
          <p:cNvSpPr txBox="1"/>
          <p:nvPr/>
        </p:nvSpPr>
        <p:spPr>
          <a:xfrm>
            <a:off x="3698243" y="241847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  <a:cs typeface="Consolas" panose="020B0609020204030204" pitchFamily="49" charset="0"/>
              </a:rPr>
              <a:t>R(1)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5646D93-4406-9B44-8FE1-A1C39F47738D}"/>
              </a:ext>
            </a:extLst>
          </p:cNvPr>
          <p:cNvGrpSpPr/>
          <p:nvPr/>
        </p:nvGrpSpPr>
        <p:grpSpPr>
          <a:xfrm>
            <a:off x="4871532" y="2866777"/>
            <a:ext cx="1243514" cy="210882"/>
            <a:chOff x="1384663" y="509499"/>
            <a:chExt cx="1103963" cy="213515"/>
          </a:xfrm>
        </p:grpSpPr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B93D80CB-300B-B848-990B-494240C5E3AB}"/>
                </a:ext>
              </a:extLst>
            </p:cNvPr>
            <p:cNvCxnSpPr/>
            <p:nvPr/>
          </p:nvCxnSpPr>
          <p:spPr>
            <a:xfrm>
              <a:off x="1384663" y="611386"/>
              <a:ext cx="109728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F937B093-3247-6741-BD6F-6B4F16F943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8626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4B36EEA7-A962-A248-BA48-2B3D302A2C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84663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392983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4B648-C1C6-F143-9EF2-103454300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7FFE6-C096-5A4E-8EB7-2FF68AB24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B4671-5181-1942-B1E1-32F263282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33C753-E59E-3C48-A0E7-D34C5D1CDAB3}"/>
              </a:ext>
            </a:extLst>
          </p:cNvPr>
          <p:cNvSpPr txBox="1"/>
          <p:nvPr/>
        </p:nvSpPr>
        <p:spPr>
          <a:xfrm>
            <a:off x="810274" y="703173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  <a:cs typeface="Consolas" panose="020B0609020204030204" pitchFamily="49" charset="0"/>
              </a:rPr>
              <a:t>A: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B4B3FD-FF79-D740-8F8C-FE96FC1D19F1}"/>
              </a:ext>
            </a:extLst>
          </p:cNvPr>
          <p:cNvSpPr txBox="1"/>
          <p:nvPr/>
        </p:nvSpPr>
        <p:spPr>
          <a:xfrm>
            <a:off x="810274" y="1395504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  <a:cs typeface="Consolas" panose="020B0609020204030204" pitchFamily="49" charset="0"/>
              </a:rPr>
              <a:t>B: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28E757-2942-0547-B7A6-7BEFDD898C83}"/>
              </a:ext>
            </a:extLst>
          </p:cNvPr>
          <p:cNvSpPr txBox="1"/>
          <p:nvPr/>
        </p:nvSpPr>
        <p:spPr>
          <a:xfrm>
            <a:off x="1544138" y="33384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  <a:cs typeface="Consolas" panose="020B0609020204030204" pitchFamily="49" charset="0"/>
              </a:rPr>
              <a:t>W(0)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F101210-3CDC-7E44-ACF5-B820D8A20212}"/>
              </a:ext>
            </a:extLst>
          </p:cNvPr>
          <p:cNvGrpSpPr/>
          <p:nvPr/>
        </p:nvGrpSpPr>
        <p:grpSpPr>
          <a:xfrm>
            <a:off x="1384663" y="785952"/>
            <a:ext cx="1103963" cy="213515"/>
            <a:chOff x="1384663" y="509499"/>
            <a:chExt cx="1103963" cy="213515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7E6E130-01D8-4A4E-8745-8A8AADB894DB}"/>
                </a:ext>
              </a:extLst>
            </p:cNvPr>
            <p:cNvCxnSpPr/>
            <p:nvPr/>
          </p:nvCxnSpPr>
          <p:spPr>
            <a:xfrm>
              <a:off x="1384663" y="611386"/>
              <a:ext cx="109728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E0B97F9-2A18-864E-8A3E-3052D2D1E0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8626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A094FA4-EED9-6043-A737-E0A7E8785E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84663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30ABDDE-08AE-6442-81D2-2E41D183E286}"/>
              </a:ext>
            </a:extLst>
          </p:cNvPr>
          <p:cNvGrpSpPr/>
          <p:nvPr/>
        </p:nvGrpSpPr>
        <p:grpSpPr>
          <a:xfrm>
            <a:off x="4572000" y="788584"/>
            <a:ext cx="1543046" cy="210883"/>
            <a:chOff x="1384663" y="509499"/>
            <a:chExt cx="1103963" cy="213515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A7AB390A-A489-014A-ADBC-9E943CE76212}"/>
                </a:ext>
              </a:extLst>
            </p:cNvPr>
            <p:cNvCxnSpPr/>
            <p:nvPr/>
          </p:nvCxnSpPr>
          <p:spPr>
            <a:xfrm>
              <a:off x="1384663" y="611386"/>
              <a:ext cx="109728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2AFC0D51-A8EF-5440-B612-78A4A8CF78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8626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1A5CE38-120B-2B4D-AE6A-30FB79D1E5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84663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6DA9C799-8EB7-3F49-AE39-93154546579A}"/>
              </a:ext>
            </a:extLst>
          </p:cNvPr>
          <p:cNvSpPr txBox="1"/>
          <p:nvPr/>
        </p:nvSpPr>
        <p:spPr>
          <a:xfrm>
            <a:off x="4970802" y="33384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  <a:cs typeface="Consolas" panose="020B0609020204030204" pitchFamily="49" charset="0"/>
              </a:rPr>
              <a:t>W(0)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241379B-AB7C-7546-8AEE-7D40DCBC0F46}"/>
              </a:ext>
            </a:extLst>
          </p:cNvPr>
          <p:cNvGrpSpPr/>
          <p:nvPr/>
        </p:nvGrpSpPr>
        <p:grpSpPr>
          <a:xfrm>
            <a:off x="2863701" y="1474729"/>
            <a:ext cx="3515831" cy="210882"/>
            <a:chOff x="1384663" y="509499"/>
            <a:chExt cx="1103963" cy="213515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BE21D54-E646-3949-9A04-EE013EFA8196}"/>
                </a:ext>
              </a:extLst>
            </p:cNvPr>
            <p:cNvCxnSpPr/>
            <p:nvPr/>
          </p:nvCxnSpPr>
          <p:spPr>
            <a:xfrm>
              <a:off x="1384663" y="611386"/>
              <a:ext cx="109728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BB63A204-D31C-F847-9251-C9633A13E4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8626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368C4B3B-1DBD-D340-BA90-D39101253E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84663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8BFBB63-C9A5-AE44-A041-38E002B58D88}"/>
              </a:ext>
            </a:extLst>
          </p:cNvPr>
          <p:cNvGrpSpPr/>
          <p:nvPr/>
        </p:nvGrpSpPr>
        <p:grpSpPr>
          <a:xfrm>
            <a:off x="6704486" y="1468602"/>
            <a:ext cx="1103963" cy="213515"/>
            <a:chOff x="1384663" y="509499"/>
            <a:chExt cx="1103963" cy="213515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E11AD963-757E-B94A-88E8-935FE778A822}"/>
                </a:ext>
              </a:extLst>
            </p:cNvPr>
            <p:cNvCxnSpPr/>
            <p:nvPr/>
          </p:nvCxnSpPr>
          <p:spPr>
            <a:xfrm>
              <a:off x="1384663" y="611386"/>
              <a:ext cx="109728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522963F0-6B2B-A846-A210-D4DE89B724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8626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AC5E30E8-3EB4-1D47-84DB-2F00DCC586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84663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4FD4033E-C512-D14E-8EA6-52F04050D842}"/>
              </a:ext>
            </a:extLst>
          </p:cNvPr>
          <p:cNvSpPr txBox="1"/>
          <p:nvPr/>
        </p:nvSpPr>
        <p:spPr>
          <a:xfrm>
            <a:off x="4253567" y="112699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  <a:cs typeface="Consolas" panose="020B0609020204030204" pitchFamily="49" charset="0"/>
              </a:rPr>
              <a:t>W(1)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B0D3BFF-B456-244C-93FB-CCB65B20137F}"/>
              </a:ext>
            </a:extLst>
          </p:cNvPr>
          <p:cNvSpPr txBox="1"/>
          <p:nvPr/>
        </p:nvSpPr>
        <p:spPr>
          <a:xfrm>
            <a:off x="6881003" y="112109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  <a:cs typeface="Consolas" panose="020B0609020204030204" pitchFamily="49" charset="0"/>
              </a:rPr>
              <a:t>R(0)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7E7FDAC-73E0-144E-B0A9-850723348B7F}"/>
              </a:ext>
            </a:extLst>
          </p:cNvPr>
          <p:cNvCxnSpPr/>
          <p:nvPr/>
        </p:nvCxnSpPr>
        <p:spPr>
          <a:xfrm>
            <a:off x="0" y="2062723"/>
            <a:ext cx="9144000" cy="0"/>
          </a:xfrm>
          <a:prstGeom prst="line">
            <a:avLst/>
          </a:prstGeom>
          <a:ln w="38100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D7A8842-621B-4A4B-A496-C1433F116CD5}"/>
              </a:ext>
            </a:extLst>
          </p:cNvPr>
          <p:cNvSpPr txBox="1"/>
          <p:nvPr/>
        </p:nvSpPr>
        <p:spPr>
          <a:xfrm>
            <a:off x="810274" y="2793739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  <a:cs typeface="Consolas" panose="020B0609020204030204" pitchFamily="49" charset="0"/>
              </a:rPr>
              <a:t>A: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A337AAA-E9FD-1C48-AE89-48E8FC104FD0}"/>
              </a:ext>
            </a:extLst>
          </p:cNvPr>
          <p:cNvSpPr txBox="1"/>
          <p:nvPr/>
        </p:nvSpPr>
        <p:spPr>
          <a:xfrm>
            <a:off x="810274" y="3486070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  <a:cs typeface="Consolas" panose="020B0609020204030204" pitchFamily="49" charset="0"/>
              </a:rPr>
              <a:t>B: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FCF80EF-3DD3-8041-B7B8-1D051CBAD746}"/>
              </a:ext>
            </a:extLst>
          </p:cNvPr>
          <p:cNvSpPr txBox="1"/>
          <p:nvPr/>
        </p:nvSpPr>
        <p:spPr>
          <a:xfrm>
            <a:off x="1544138" y="242440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  <a:cs typeface="Consolas" panose="020B0609020204030204" pitchFamily="49" charset="0"/>
              </a:rPr>
              <a:t>W(0)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4372FCC-987C-F346-AD8D-FD41AE06A397}"/>
              </a:ext>
            </a:extLst>
          </p:cNvPr>
          <p:cNvGrpSpPr/>
          <p:nvPr/>
        </p:nvGrpSpPr>
        <p:grpSpPr>
          <a:xfrm>
            <a:off x="1384663" y="2876518"/>
            <a:ext cx="1103963" cy="213515"/>
            <a:chOff x="1384663" y="509499"/>
            <a:chExt cx="1103963" cy="213515"/>
          </a:xfrm>
        </p:grpSpPr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0DE23CEF-565A-604A-9B01-FB6DDD512678}"/>
                </a:ext>
              </a:extLst>
            </p:cNvPr>
            <p:cNvCxnSpPr/>
            <p:nvPr/>
          </p:nvCxnSpPr>
          <p:spPr>
            <a:xfrm>
              <a:off x="1384663" y="611386"/>
              <a:ext cx="109728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E2D64A92-7035-FB45-A707-3EB0A810AC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8626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96A2432C-0619-A74D-9FD3-78FFA4E905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84663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A1B9BE01-3714-2043-BF20-6C36FE5FE5D7}"/>
              </a:ext>
            </a:extLst>
          </p:cNvPr>
          <p:cNvSpPr txBox="1"/>
          <p:nvPr/>
        </p:nvSpPr>
        <p:spPr>
          <a:xfrm>
            <a:off x="5121475" y="241847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  <a:cs typeface="Consolas" panose="020B0609020204030204" pitchFamily="49" charset="0"/>
              </a:rPr>
              <a:t>W(0)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3E33954-B564-E344-97ED-7A499B1F7B47}"/>
              </a:ext>
            </a:extLst>
          </p:cNvPr>
          <p:cNvGrpSpPr/>
          <p:nvPr/>
        </p:nvGrpSpPr>
        <p:grpSpPr>
          <a:xfrm>
            <a:off x="2863701" y="3565295"/>
            <a:ext cx="3515831" cy="210882"/>
            <a:chOff x="1384663" y="509499"/>
            <a:chExt cx="1103963" cy="213515"/>
          </a:xfrm>
        </p:grpSpPr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38BFB874-7685-264C-A8A8-AF0582310184}"/>
                </a:ext>
              </a:extLst>
            </p:cNvPr>
            <p:cNvCxnSpPr/>
            <p:nvPr/>
          </p:nvCxnSpPr>
          <p:spPr>
            <a:xfrm>
              <a:off x="1384663" y="611386"/>
              <a:ext cx="109728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503E7D80-F6E1-7848-82DA-D18CA38BEF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8626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ED7B2632-CEEC-CF43-9B26-2B65A00FBD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84663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C512FE1F-D2E2-8F4C-A86E-AD238B8D4C31}"/>
              </a:ext>
            </a:extLst>
          </p:cNvPr>
          <p:cNvGrpSpPr/>
          <p:nvPr/>
        </p:nvGrpSpPr>
        <p:grpSpPr>
          <a:xfrm>
            <a:off x="6704486" y="3559168"/>
            <a:ext cx="1103963" cy="213515"/>
            <a:chOff x="1384663" y="509499"/>
            <a:chExt cx="1103963" cy="213515"/>
          </a:xfrm>
        </p:grpSpPr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DFAFBC4F-42CA-FA46-BDCC-B88844269405}"/>
                </a:ext>
              </a:extLst>
            </p:cNvPr>
            <p:cNvCxnSpPr/>
            <p:nvPr/>
          </p:nvCxnSpPr>
          <p:spPr>
            <a:xfrm>
              <a:off x="1384663" y="611386"/>
              <a:ext cx="109728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48CF621A-19C1-E64B-BD8C-B7209B607E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8626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6929BEE8-7132-AC46-B286-E44D20FB85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84663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332C0A24-4E7C-9449-8934-7093F6334B45}"/>
              </a:ext>
            </a:extLst>
          </p:cNvPr>
          <p:cNvSpPr txBox="1"/>
          <p:nvPr/>
        </p:nvSpPr>
        <p:spPr>
          <a:xfrm>
            <a:off x="4253567" y="321756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  <a:cs typeface="Consolas" panose="020B0609020204030204" pitchFamily="49" charset="0"/>
              </a:rPr>
              <a:t>W(1)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F65A9CD-C976-1147-B4C6-C996F69A589D}"/>
              </a:ext>
            </a:extLst>
          </p:cNvPr>
          <p:cNvSpPr txBox="1"/>
          <p:nvPr/>
        </p:nvSpPr>
        <p:spPr>
          <a:xfrm>
            <a:off x="6881003" y="3211658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  <a:cs typeface="Consolas" panose="020B0609020204030204" pitchFamily="49" charset="0"/>
              </a:rPr>
              <a:t>R(0)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8A12EB3-2D08-9140-859D-5C5E7779815E}"/>
              </a:ext>
            </a:extLst>
          </p:cNvPr>
          <p:cNvGrpSpPr/>
          <p:nvPr/>
        </p:nvGrpSpPr>
        <p:grpSpPr>
          <a:xfrm>
            <a:off x="3517653" y="2871647"/>
            <a:ext cx="1103963" cy="213515"/>
            <a:chOff x="1384663" y="509499"/>
            <a:chExt cx="1103963" cy="213515"/>
          </a:xfrm>
        </p:grpSpPr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85E55BF3-51CB-394A-ADB8-EDF4F56FB8E0}"/>
                </a:ext>
              </a:extLst>
            </p:cNvPr>
            <p:cNvCxnSpPr/>
            <p:nvPr/>
          </p:nvCxnSpPr>
          <p:spPr>
            <a:xfrm>
              <a:off x="1384663" y="611386"/>
              <a:ext cx="109728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79141FEB-CC90-9E4F-BB1F-F1CAD22E90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8626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6D600828-0529-D548-93E0-F7FCB02357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84663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97B72015-E9A2-A84A-B186-EA343D87D32C}"/>
              </a:ext>
            </a:extLst>
          </p:cNvPr>
          <p:cNvSpPr txBox="1"/>
          <p:nvPr/>
        </p:nvSpPr>
        <p:spPr>
          <a:xfrm>
            <a:off x="3698243" y="241847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  <a:cs typeface="Consolas" panose="020B0609020204030204" pitchFamily="49" charset="0"/>
              </a:rPr>
              <a:t>R(1)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5646D93-4406-9B44-8FE1-A1C39F47738D}"/>
              </a:ext>
            </a:extLst>
          </p:cNvPr>
          <p:cNvGrpSpPr/>
          <p:nvPr/>
        </p:nvGrpSpPr>
        <p:grpSpPr>
          <a:xfrm>
            <a:off x="4871532" y="2866777"/>
            <a:ext cx="1243514" cy="210882"/>
            <a:chOff x="1384663" y="509499"/>
            <a:chExt cx="1103963" cy="213515"/>
          </a:xfrm>
        </p:grpSpPr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B93D80CB-300B-B848-990B-494240C5E3AB}"/>
                </a:ext>
              </a:extLst>
            </p:cNvPr>
            <p:cNvCxnSpPr/>
            <p:nvPr/>
          </p:nvCxnSpPr>
          <p:spPr>
            <a:xfrm>
              <a:off x="1384663" y="611386"/>
              <a:ext cx="109728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F937B093-3247-6741-BD6F-6B4F16F943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8626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4B36EEA7-A962-A248-BA48-2B3D302A2C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84663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028C538-7814-024E-89F6-7A5E8A5124AB}"/>
              </a:ext>
            </a:extLst>
          </p:cNvPr>
          <p:cNvCxnSpPr/>
          <p:nvPr/>
        </p:nvCxnSpPr>
        <p:spPr>
          <a:xfrm>
            <a:off x="0" y="4437328"/>
            <a:ext cx="9144000" cy="0"/>
          </a:xfrm>
          <a:prstGeom prst="line">
            <a:avLst/>
          </a:prstGeom>
          <a:ln w="38100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36EEEBA8-E8C5-2545-AAF0-CC7376D8F6CA}"/>
              </a:ext>
            </a:extLst>
          </p:cNvPr>
          <p:cNvSpPr txBox="1"/>
          <p:nvPr/>
        </p:nvSpPr>
        <p:spPr>
          <a:xfrm>
            <a:off x="811599" y="5125484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  <a:cs typeface="Consolas" panose="020B0609020204030204" pitchFamily="49" charset="0"/>
              </a:rPr>
              <a:t>A: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FBED5A7-8FC6-B740-A917-41957A621F8E}"/>
              </a:ext>
            </a:extLst>
          </p:cNvPr>
          <p:cNvSpPr txBox="1"/>
          <p:nvPr/>
        </p:nvSpPr>
        <p:spPr>
          <a:xfrm>
            <a:off x="811599" y="5817815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  <a:cs typeface="Consolas" panose="020B0609020204030204" pitchFamily="49" charset="0"/>
              </a:rPr>
              <a:t>B: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B3482A4-2980-0047-AF6A-5A067F7B7EDF}"/>
              </a:ext>
            </a:extLst>
          </p:cNvPr>
          <p:cNvSpPr txBox="1"/>
          <p:nvPr/>
        </p:nvSpPr>
        <p:spPr>
          <a:xfrm>
            <a:off x="1545463" y="475615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  <a:cs typeface="Consolas" panose="020B0609020204030204" pitchFamily="49" charset="0"/>
              </a:rPr>
              <a:t>W(0)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DF264557-09A9-294C-9A70-B1C5EAEADBE4}"/>
              </a:ext>
            </a:extLst>
          </p:cNvPr>
          <p:cNvGrpSpPr/>
          <p:nvPr/>
        </p:nvGrpSpPr>
        <p:grpSpPr>
          <a:xfrm>
            <a:off x="1385988" y="5208263"/>
            <a:ext cx="1103963" cy="213515"/>
            <a:chOff x="1384663" y="509499"/>
            <a:chExt cx="1103963" cy="213515"/>
          </a:xfrm>
        </p:grpSpPr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8326428D-6BC9-E14F-9AD5-40C80BDF007E}"/>
                </a:ext>
              </a:extLst>
            </p:cNvPr>
            <p:cNvCxnSpPr/>
            <p:nvPr/>
          </p:nvCxnSpPr>
          <p:spPr>
            <a:xfrm>
              <a:off x="1384663" y="611386"/>
              <a:ext cx="109728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7EBAEAE7-71F7-3442-B0B9-72DBD23C91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8626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756EC86D-D628-7640-8421-4E8BA3BD80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84663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BA3BF279-DB52-F440-B7AF-F87C6A23A5FC}"/>
              </a:ext>
            </a:extLst>
          </p:cNvPr>
          <p:cNvSpPr txBox="1"/>
          <p:nvPr/>
        </p:nvSpPr>
        <p:spPr>
          <a:xfrm>
            <a:off x="5122800" y="475022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  <a:cs typeface="Consolas" panose="020B0609020204030204" pitchFamily="49" charset="0"/>
              </a:rPr>
              <a:t>W(0)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7A99F2F8-58FE-DE40-AF6E-F49415598F2C}"/>
              </a:ext>
            </a:extLst>
          </p:cNvPr>
          <p:cNvGrpSpPr/>
          <p:nvPr/>
        </p:nvGrpSpPr>
        <p:grpSpPr>
          <a:xfrm>
            <a:off x="2865026" y="5897040"/>
            <a:ext cx="3515831" cy="210882"/>
            <a:chOff x="1384663" y="509499"/>
            <a:chExt cx="1103963" cy="213515"/>
          </a:xfrm>
        </p:grpSpPr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3E74421F-3400-8F4E-AFAD-49AD2458BBCA}"/>
                </a:ext>
              </a:extLst>
            </p:cNvPr>
            <p:cNvCxnSpPr/>
            <p:nvPr/>
          </p:nvCxnSpPr>
          <p:spPr>
            <a:xfrm>
              <a:off x="1384663" y="611386"/>
              <a:ext cx="109728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A9142BFA-51FB-2949-AAF3-B443886D14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8626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3C631994-79AC-3441-B4AF-9F06D38D60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84663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B57CE3AB-C98A-C240-8036-41C65A9F1199}"/>
              </a:ext>
            </a:extLst>
          </p:cNvPr>
          <p:cNvGrpSpPr/>
          <p:nvPr/>
        </p:nvGrpSpPr>
        <p:grpSpPr>
          <a:xfrm>
            <a:off x="6705811" y="5890913"/>
            <a:ext cx="1103963" cy="213515"/>
            <a:chOff x="1384663" y="509499"/>
            <a:chExt cx="1103963" cy="213515"/>
          </a:xfrm>
        </p:grpSpPr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62BBA4A8-1027-DE48-8F70-A030194DB2B1}"/>
                </a:ext>
              </a:extLst>
            </p:cNvPr>
            <p:cNvCxnSpPr/>
            <p:nvPr/>
          </p:nvCxnSpPr>
          <p:spPr>
            <a:xfrm>
              <a:off x="1384663" y="611386"/>
              <a:ext cx="109728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F5699666-B4DA-1441-A57D-CE84CCCB62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8626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C40BD4EF-6113-C143-9416-BD3D9A60EF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84663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485CA0BC-22DB-914B-B50F-2E308D97981B}"/>
              </a:ext>
            </a:extLst>
          </p:cNvPr>
          <p:cNvSpPr txBox="1"/>
          <p:nvPr/>
        </p:nvSpPr>
        <p:spPr>
          <a:xfrm>
            <a:off x="4254892" y="5549308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  <a:cs typeface="Consolas" panose="020B0609020204030204" pitchFamily="49" charset="0"/>
              </a:rPr>
              <a:t>W(1)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E65435D-E64C-6C4D-894E-A6AB0368CE6A}"/>
              </a:ext>
            </a:extLst>
          </p:cNvPr>
          <p:cNvSpPr txBox="1"/>
          <p:nvPr/>
        </p:nvSpPr>
        <p:spPr>
          <a:xfrm>
            <a:off x="6882328" y="554340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  <a:cs typeface="Consolas" panose="020B0609020204030204" pitchFamily="49" charset="0"/>
              </a:rPr>
              <a:t>R(1)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3A84E019-D19F-4D41-B6D7-455C6F4FFC79}"/>
              </a:ext>
            </a:extLst>
          </p:cNvPr>
          <p:cNvGrpSpPr/>
          <p:nvPr/>
        </p:nvGrpSpPr>
        <p:grpSpPr>
          <a:xfrm>
            <a:off x="3518978" y="5203392"/>
            <a:ext cx="1103963" cy="213515"/>
            <a:chOff x="1384663" y="509499"/>
            <a:chExt cx="1103963" cy="213515"/>
          </a:xfrm>
        </p:grpSpPr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7B13F63C-0562-9345-AF5E-878CBAF80034}"/>
                </a:ext>
              </a:extLst>
            </p:cNvPr>
            <p:cNvCxnSpPr/>
            <p:nvPr/>
          </p:nvCxnSpPr>
          <p:spPr>
            <a:xfrm>
              <a:off x="1384663" y="611386"/>
              <a:ext cx="109728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CFE6D604-5416-544D-937A-0575A4E5E5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8626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46F5815C-E0E9-DB40-B122-E5FC86690B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84663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1A6D3F77-5912-3E46-8FF3-23806B424305}"/>
              </a:ext>
            </a:extLst>
          </p:cNvPr>
          <p:cNvSpPr txBox="1"/>
          <p:nvPr/>
        </p:nvSpPr>
        <p:spPr>
          <a:xfrm>
            <a:off x="3699568" y="475022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  <a:cs typeface="Consolas" panose="020B0609020204030204" pitchFamily="49" charset="0"/>
              </a:rPr>
              <a:t>R(1)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84A8A5C9-8C49-5F4C-8F96-69BCCF5CE992}"/>
              </a:ext>
            </a:extLst>
          </p:cNvPr>
          <p:cNvGrpSpPr/>
          <p:nvPr/>
        </p:nvGrpSpPr>
        <p:grpSpPr>
          <a:xfrm>
            <a:off x="4872857" y="5198522"/>
            <a:ext cx="1243514" cy="210882"/>
            <a:chOff x="1384663" y="509499"/>
            <a:chExt cx="1103963" cy="213515"/>
          </a:xfrm>
        </p:grpSpPr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03687E8E-82CA-D24B-8A21-6A208E55AE2E}"/>
                </a:ext>
              </a:extLst>
            </p:cNvPr>
            <p:cNvCxnSpPr/>
            <p:nvPr/>
          </p:nvCxnSpPr>
          <p:spPr>
            <a:xfrm>
              <a:off x="1384663" y="611386"/>
              <a:ext cx="109728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46B2C557-4F4C-3E4C-806E-692F1D87FC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8626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A6F44041-4200-F644-B863-7B380118E5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84663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AE75D02-F29E-4B44-87E1-B850C1F0DC1C}"/>
                  </a:ext>
                </a:extLst>
              </p14:cNvPr>
              <p14:cNvContentPartPr/>
              <p14:nvPr/>
            </p14:nvContentPartPr>
            <p14:xfrm>
              <a:off x="309960" y="133920"/>
              <a:ext cx="8425440" cy="62017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AE75D02-F29E-4B44-87E1-B850C1F0DC1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3760" y="117720"/>
                <a:ext cx="8457840" cy="623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09860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2A6B84-6D0A-E448-B837-A3AF07199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6734A-88BF-3D4E-89B2-1B9DAA000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654F4F-4BEC-5E46-BE5D-7AFB1A2E4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FF0CB3-9525-604B-8BA2-7A048E6D8E77}"/>
              </a:ext>
            </a:extLst>
          </p:cNvPr>
          <p:cNvSpPr txBox="1"/>
          <p:nvPr/>
        </p:nvSpPr>
        <p:spPr>
          <a:xfrm>
            <a:off x="424084" y="2936631"/>
            <a:ext cx="2920992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2PC / Consensus</a:t>
            </a:r>
          </a:p>
          <a:p>
            <a:endParaRPr lang="en-US" sz="26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endParaRPr lang="en-US" sz="26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sz="2600" b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Paxos</a:t>
            </a:r>
            <a:r>
              <a:rPr lang="en-US" sz="2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/ Raft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635518-5D46-7D42-9807-DC2B7A20E6E5}"/>
              </a:ext>
            </a:extLst>
          </p:cNvPr>
          <p:cNvSpPr txBox="1"/>
          <p:nvPr/>
        </p:nvSpPr>
        <p:spPr>
          <a:xfrm>
            <a:off x="5297900" y="2936631"/>
            <a:ext cx="3552576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Eventual consistency</a:t>
            </a:r>
          </a:p>
          <a:p>
            <a:endParaRPr lang="en-US" sz="26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endParaRPr lang="en-US" sz="26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sz="2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Dynamo</a:t>
            </a:r>
          </a:p>
        </p:txBody>
      </p:sp>
      <p:sp>
        <p:nvSpPr>
          <p:cNvPr id="9" name="Left-Right Arrow 8">
            <a:extLst>
              <a:ext uri="{FF2B5EF4-FFF2-40B4-BE49-F238E27FC236}">
                <a16:creationId xmlns:a16="http://schemas.microsoft.com/office/drawing/2014/main" id="{F7E293A1-65CA-354E-BF11-09B5B38D9A54}"/>
              </a:ext>
            </a:extLst>
          </p:cNvPr>
          <p:cNvSpPr/>
          <p:nvPr/>
        </p:nvSpPr>
        <p:spPr>
          <a:xfrm>
            <a:off x="1133823" y="3501662"/>
            <a:ext cx="6876355" cy="562708"/>
          </a:xfrm>
          <a:prstGeom prst="leftRightArrow">
            <a:avLst>
              <a:gd name="adj1" fmla="val 50000"/>
              <a:gd name="adj2" fmla="val 75000"/>
            </a:avLst>
          </a:prstGeom>
          <a:solidFill>
            <a:srgbClr val="FFDAE0"/>
          </a:solidFill>
          <a:ln w="28575">
            <a:solidFill>
              <a:srgbClr val="C0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C67E96-33C5-E34D-8F48-62CAB1FAB254}"/>
              </a:ext>
            </a:extLst>
          </p:cNvPr>
          <p:cNvSpPr txBox="1"/>
          <p:nvPr/>
        </p:nvSpPr>
        <p:spPr>
          <a:xfrm>
            <a:off x="2235471" y="1684619"/>
            <a:ext cx="4644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Consistency models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A92A91D-FA84-574A-BD60-6B2EFB02AA20}"/>
                  </a:ext>
                </a:extLst>
              </p14:cNvPr>
              <p14:cNvContentPartPr/>
              <p14:nvPr/>
            </p14:nvContentPartPr>
            <p14:xfrm>
              <a:off x="858240" y="3351960"/>
              <a:ext cx="6265080" cy="20383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A92A91D-FA84-574A-BD60-6B2EFB02AA2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2040" y="3330000"/>
                <a:ext cx="6302880" cy="2076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9908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02893-A565-BC46-B010-BCC6DBD50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Real-time ordering examples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FB4F5-F21C-DB48-B6D6-8269D9225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5DE6B-3296-7447-AB8D-049778F24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B4511A-E6AD-7844-9BD3-E78DEB134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1026" name="Picture 2" descr="An example of Linearizability violated">
            <a:extLst>
              <a:ext uri="{FF2B5EF4-FFF2-40B4-BE49-F238E27FC236}">
                <a16:creationId xmlns:a16="http://schemas.microsoft.com/office/drawing/2014/main" id="{560BAB38-F886-BC4F-8643-FC7BEA44F5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91712"/>
            <a:ext cx="9144000" cy="449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5F38434-42AA-F241-811A-CF5A6DEF4AA1}"/>
              </a:ext>
            </a:extLst>
          </p:cNvPr>
          <p:cNvSpPr/>
          <p:nvPr/>
        </p:nvSpPr>
        <p:spPr>
          <a:xfrm>
            <a:off x="0" y="5989548"/>
            <a:ext cx="762354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*</a:t>
            </a:r>
            <a:r>
              <a:rPr lang="en-US" sz="12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: </a:t>
            </a:r>
            <a:r>
              <a:rPr lang="en-US" sz="12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  <a:hlinkClick r:id="rId3"/>
              </a:rPr>
              <a:t>https://www.oreilly.com/library/view/designing-data-intensive-applications/9781491903063/</a:t>
            </a:r>
            <a:r>
              <a:rPr lang="en-US" sz="12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  (Page 328)</a:t>
            </a:r>
          </a:p>
        </p:txBody>
      </p:sp>
    </p:spTree>
    <p:extLst>
      <p:ext uri="{BB962C8B-B14F-4D97-AF65-F5344CB8AC3E}">
        <p14:creationId xmlns:p14="http://schemas.microsoft.com/office/powerpoint/2010/main" val="23313838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F1DDF-E960-3547-9042-AFAE017C8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Weaker: Sequential consistency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73FA8-FC59-1548-9D0A-DFA730168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77131"/>
            <a:ext cx="7886700" cy="2250798"/>
          </a:xfrm>
        </p:spPr>
        <p:txBody>
          <a:bodyPr>
            <a:normAutofit lnSpcReduction="10000"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dirty="0"/>
              <a:t>Sequential = Linearizability – real-time ordering</a:t>
            </a:r>
          </a:p>
          <a:p>
            <a:pPr marL="914400" lvl="1" indent="-457200"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300" dirty="0"/>
              <a:t>All servers execute all ops in </a:t>
            </a:r>
            <a:r>
              <a:rPr lang="en-US" sz="2300" i="1" dirty="0"/>
              <a:t>some</a:t>
            </a:r>
            <a:r>
              <a:rPr lang="en-US" sz="2300" dirty="0"/>
              <a:t> identical sequential order </a:t>
            </a:r>
          </a:p>
          <a:p>
            <a:pPr marL="914400" lvl="1" indent="-457200"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300" dirty="0"/>
              <a:t>Global ordering preserves each client’s own local ordering 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455F6-16F3-8749-8922-9E312265C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C41F6-231F-BD43-8A39-FD41C3A1D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1B7B9E-82F4-3944-BA6E-82A72EA5F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36163B9-6279-DB43-AF8C-08372DB352D6}"/>
                  </a:ext>
                </a:extLst>
              </p14:cNvPr>
              <p14:cNvContentPartPr/>
              <p14:nvPr/>
            </p14:nvContentPartPr>
            <p14:xfrm>
              <a:off x="1049760" y="1954080"/>
              <a:ext cx="6747120" cy="17600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36163B9-6279-DB43-AF8C-08372DB352D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33560" y="1937880"/>
                <a:ext cx="6779520" cy="179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887170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F1DDF-E960-3547-9042-AFAE017C8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Weaker: Sequential consistency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73FA8-FC59-1548-9D0A-DFA730168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77131"/>
            <a:ext cx="7886700" cy="2250798"/>
          </a:xfrm>
        </p:spPr>
        <p:txBody>
          <a:bodyPr>
            <a:normAutofit lnSpcReduction="10000"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dirty="0"/>
              <a:t>Sequential = Linearizability – real-time ordering</a:t>
            </a:r>
          </a:p>
          <a:p>
            <a:pPr marL="914400" lvl="1" indent="-457200"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300" dirty="0"/>
              <a:t>All servers execute all ops in </a:t>
            </a:r>
            <a:r>
              <a:rPr lang="en-US" sz="2300" i="1" dirty="0"/>
              <a:t>some</a:t>
            </a:r>
            <a:r>
              <a:rPr lang="en-US" sz="2300" dirty="0"/>
              <a:t> identical sequential order </a:t>
            </a:r>
          </a:p>
          <a:p>
            <a:pPr marL="914400" lvl="1" indent="-457200"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300" dirty="0"/>
              <a:t>Global ordering preserves each client’s own local ordering 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455F6-16F3-8749-8922-9E312265C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C41F6-231F-BD43-8A39-FD41C3A1D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6EF8FEFA-7812-AB46-ABD9-118F1395D7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3827929"/>
            <a:ext cx="7886700" cy="253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lnSpc>
                <a:spcPct val="100000"/>
              </a:lnSpc>
              <a:spcBef>
                <a:spcPts val="3000"/>
              </a:spcBef>
              <a:spcAft>
                <a:spcPts val="800"/>
              </a:spcAft>
              <a:buFont typeface="Arial" pitchFamily="-1" charset="0"/>
              <a:buChar char="•"/>
              <a:defRPr sz="3000" kern="1200" spc="-50" baseline="0">
                <a:solidFill>
                  <a:schemeClr val="tx1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marR="0" indent="-285750" algn="l" defTabSz="457200" rtl="0" eaLnBrk="0" fontAlgn="base" latinLnBrk="0" hangingPunct="0">
              <a:lnSpc>
                <a:spcPct val="95000"/>
              </a:lnSpc>
              <a:spcBef>
                <a:spcPts val="800"/>
              </a:spcBef>
              <a:spcAft>
                <a:spcPts val="800"/>
              </a:spcAft>
              <a:buClrTx/>
              <a:buSzTx/>
              <a:buFont typeface="Arial" pitchFamily="-1" charset="0"/>
              <a:buChar char="–"/>
              <a:tabLst/>
              <a:defRPr sz="2800" kern="1200" spc="-50" baseline="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•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–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»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800"/>
              </a:spcBef>
              <a:spcAft>
                <a:spcPts val="600"/>
              </a:spcAft>
            </a:pPr>
            <a:r>
              <a:rPr lang="en-US" sz="2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With concurrent ops, “reordering” of ops (</a:t>
            </a:r>
            <a:r>
              <a:rPr lang="en-US" sz="24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w.r.t</a:t>
            </a:r>
            <a:r>
              <a:rPr lang="en-US" sz="2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. real-time ordering) acceptable, but all servers must see same order</a:t>
            </a: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US" sz="22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e.g.,	</a:t>
            </a:r>
            <a:r>
              <a:rPr lang="en-US" sz="2200" spc="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linearizability cares about </a:t>
            </a:r>
            <a:r>
              <a:rPr lang="en-US" sz="2200" spc="0" dirty="0">
                <a:solidFill>
                  <a:srgbClr val="C00000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time</a:t>
            </a:r>
            <a:r>
              <a:rPr lang="en-US" sz="2200" spc="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									sequential consistency cares about </a:t>
            </a:r>
            <a:r>
              <a:rPr lang="en-US" sz="2200" spc="0" dirty="0">
                <a:solidFill>
                  <a:srgbClr val="C00000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program order</a:t>
            </a:r>
          </a:p>
          <a:p>
            <a:pPr>
              <a:spcBef>
                <a:spcPts val="800"/>
              </a:spcBef>
              <a:spcAft>
                <a:spcPts val="600"/>
              </a:spcAft>
            </a:pPr>
            <a:endParaRPr lang="en-US" sz="22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BB45F64-AE91-B34D-B595-4E2DEB4C2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F33C785-90C2-8147-80CF-320D66C0ADF4}"/>
                  </a:ext>
                </a:extLst>
              </p14:cNvPr>
              <p14:cNvContentPartPr/>
              <p14:nvPr/>
            </p14:nvContentPartPr>
            <p14:xfrm>
              <a:off x="964080" y="1992960"/>
              <a:ext cx="6883200" cy="31557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F33C785-90C2-8147-80CF-320D66C0ADF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7880" y="1976760"/>
                <a:ext cx="6915600" cy="3193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599529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/>
          </p:cNvPicPr>
          <p:nvPr/>
        </p:nvPicPr>
        <p:blipFill rotWithShape="1">
          <a:blip r:embed="rId2"/>
          <a:srcRect l="1921" t="-3492" r="1992" b="274"/>
          <a:stretch/>
        </p:blipFill>
        <p:spPr>
          <a:xfrm>
            <a:off x="4661880" y="1851561"/>
            <a:ext cx="441865" cy="47939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0196" y="16215"/>
            <a:ext cx="8793804" cy="1066800"/>
          </a:xfrm>
        </p:spPr>
        <p:txBody>
          <a:bodyPr/>
          <a:lstStyle/>
          <a:p>
            <a:r>
              <a:rPr lang="en-US" dirty="0"/>
              <a:t>Sequential Consistency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933450" y="2572157"/>
            <a:ext cx="7048500" cy="457200"/>
            <a:chOff x="895350" y="2303632"/>
            <a:chExt cx="7048500" cy="457200"/>
          </a:xfrm>
        </p:grpSpPr>
        <p:cxnSp>
          <p:nvCxnSpPr>
            <p:cNvPr id="6" name="Straight Arrow Connector 5"/>
            <p:cNvCxnSpPr/>
            <p:nvPr/>
          </p:nvCxnSpPr>
          <p:spPr>
            <a:xfrm flipV="1">
              <a:off x="1504950" y="2503657"/>
              <a:ext cx="6438900" cy="57150"/>
            </a:xfrm>
            <a:prstGeom prst="straightConnector1">
              <a:avLst/>
            </a:prstGeom>
            <a:ln>
              <a:prstDash val="solid"/>
              <a:headEnd type="none" w="lg" len="lg"/>
              <a:tailEnd type="triangle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Rounded Rectangle 10"/>
            <p:cNvSpPr/>
            <p:nvPr/>
          </p:nvSpPr>
          <p:spPr>
            <a:xfrm>
              <a:off x="895350" y="2303632"/>
              <a:ext cx="457200" cy="4572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933450" y="3210331"/>
            <a:ext cx="7048500" cy="457200"/>
            <a:chOff x="895350" y="2303632"/>
            <a:chExt cx="7048500" cy="457200"/>
          </a:xfrm>
        </p:grpSpPr>
        <p:cxnSp>
          <p:nvCxnSpPr>
            <p:cNvPr id="14" name="Straight Arrow Connector 13"/>
            <p:cNvCxnSpPr/>
            <p:nvPr/>
          </p:nvCxnSpPr>
          <p:spPr>
            <a:xfrm flipV="1">
              <a:off x="1504950" y="2503657"/>
              <a:ext cx="6438900" cy="57150"/>
            </a:xfrm>
            <a:prstGeom prst="straightConnector1">
              <a:avLst/>
            </a:prstGeom>
            <a:ln>
              <a:prstDash val="solid"/>
              <a:headEnd type="none" w="lg" len="lg"/>
              <a:tailEnd type="triangle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Rounded Rectangle 14"/>
            <p:cNvSpPr/>
            <p:nvPr/>
          </p:nvSpPr>
          <p:spPr>
            <a:xfrm>
              <a:off x="895350" y="2303632"/>
              <a:ext cx="457200" cy="4572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933450" y="3848506"/>
            <a:ext cx="7048500" cy="457200"/>
            <a:chOff x="895350" y="2303632"/>
            <a:chExt cx="7048500" cy="457200"/>
          </a:xfrm>
        </p:grpSpPr>
        <p:cxnSp>
          <p:nvCxnSpPr>
            <p:cNvPr id="17" name="Straight Arrow Connector 16"/>
            <p:cNvCxnSpPr/>
            <p:nvPr/>
          </p:nvCxnSpPr>
          <p:spPr>
            <a:xfrm flipV="1">
              <a:off x="1504950" y="2503657"/>
              <a:ext cx="6438900" cy="57150"/>
            </a:xfrm>
            <a:prstGeom prst="straightConnector1">
              <a:avLst/>
            </a:prstGeom>
            <a:ln>
              <a:prstDash val="solid"/>
              <a:headEnd type="none" w="lg" len="lg"/>
              <a:tailEnd type="triangle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Rounded Rectangle 17"/>
            <p:cNvSpPr/>
            <p:nvPr/>
          </p:nvSpPr>
          <p:spPr>
            <a:xfrm>
              <a:off x="895350" y="2303632"/>
              <a:ext cx="457200" cy="4572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pic>
        <p:nvPicPr>
          <p:cNvPr id="20" name="Picture 559" descr="j043156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439" y="1440176"/>
            <a:ext cx="592703" cy="535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/>
          <p:cNvCxnSpPr/>
          <p:nvPr/>
        </p:nvCxnSpPr>
        <p:spPr>
          <a:xfrm>
            <a:off x="2297095" y="1848932"/>
            <a:ext cx="296352" cy="895724"/>
          </a:xfrm>
          <a:prstGeom prst="line">
            <a:avLst/>
          </a:pr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flipH="1">
            <a:off x="2297095" y="1791047"/>
            <a:ext cx="16088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write(A,1)</a:t>
            </a:r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3745139" y="1848932"/>
            <a:ext cx="296352" cy="895724"/>
          </a:xfrm>
          <a:prstGeom prst="line">
            <a:avLst/>
          </a:prstGeom>
          <a:ln w="57150" cap="rnd">
            <a:solidFill>
              <a:srgbClr val="C00000"/>
            </a:solidFill>
            <a:headEnd type="triangle" w="med" len="lg"/>
            <a:tailEnd type="none" w="med" len="lg"/>
          </a:ln>
          <a:effectLst/>
          <a:scene3d>
            <a:camera prst="orthographicFront">
              <a:rot lat="0" lon="300000" rev="0"/>
            </a:camera>
            <a:lightRig rig="threePt" dir="t"/>
          </a:scene3d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2060047" y="1695450"/>
            <a:ext cx="3254903" cy="0"/>
          </a:xfrm>
          <a:prstGeom prst="straightConnector1">
            <a:avLst/>
          </a:prstGeom>
          <a:ln>
            <a:prstDash val="solid"/>
            <a:headEnd type="none" w="lg" len="lg"/>
            <a:tailEnd type="triangle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2" name="Picture 559" descr="j043156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162" y="4879278"/>
            <a:ext cx="592703" cy="535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8" name="Straight Connector 37"/>
          <p:cNvCxnSpPr/>
          <p:nvPr/>
        </p:nvCxnSpPr>
        <p:spPr>
          <a:xfrm>
            <a:off x="6786977" y="4145344"/>
            <a:ext cx="296352" cy="895724"/>
          </a:xfrm>
          <a:prstGeom prst="line">
            <a:avLst/>
          </a:pr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5671476" y="4145344"/>
            <a:ext cx="296352" cy="895724"/>
          </a:xfrm>
          <a:prstGeom prst="line">
            <a:avLst/>
          </a:prstGeom>
          <a:ln w="57150" cap="rnd">
            <a:solidFill>
              <a:srgbClr val="C00000"/>
            </a:solidFill>
            <a:headEnd type="triangle" w="med" len="lg"/>
            <a:tailEnd type="none" w="med" len="lg"/>
          </a:ln>
          <a:effectLst/>
          <a:scene3d>
            <a:camera prst="orthographicFront">
              <a:rot lat="0" lon="300000" rev="0"/>
            </a:camera>
            <a:lightRig rig="threePt" dir="t"/>
          </a:scene3d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100865" y="5160946"/>
            <a:ext cx="2458451" cy="0"/>
          </a:xfrm>
          <a:prstGeom prst="straightConnector1">
            <a:avLst/>
          </a:prstGeom>
          <a:ln>
            <a:prstDash val="solid"/>
            <a:headEnd type="none" w="lg" len="lg"/>
            <a:tailEnd type="triangle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 flipH="1">
            <a:off x="3753558" y="2322835"/>
            <a:ext cx="1377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success</a:t>
            </a:r>
          </a:p>
        </p:txBody>
      </p:sp>
      <p:sp>
        <p:nvSpPr>
          <p:cNvPr id="45" name="TextBox 44"/>
          <p:cNvSpPr txBox="1"/>
          <p:nvPr/>
        </p:nvSpPr>
        <p:spPr>
          <a:xfrm flipH="1">
            <a:off x="5697480" y="4657128"/>
            <a:ext cx="11827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read(A)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4442258" y="1848932"/>
            <a:ext cx="981489" cy="3280876"/>
          </a:xfrm>
          <a:prstGeom prst="line">
            <a:avLst/>
          </a:prstGeom>
          <a:ln w="57150" cap="rnd">
            <a:solidFill>
              <a:srgbClr val="00B05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Content Placeholder 1"/>
          <p:cNvSpPr>
            <a:spLocks noGrp="1"/>
          </p:cNvSpPr>
          <p:nvPr>
            <p:ph idx="1"/>
          </p:nvPr>
        </p:nvSpPr>
        <p:spPr>
          <a:xfrm>
            <a:off x="375678" y="5641592"/>
            <a:ext cx="8392644" cy="805429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20000"/>
              </a:lnSpc>
              <a:spcBef>
                <a:spcPts val="800"/>
              </a:spcBef>
              <a:buNone/>
            </a:pPr>
            <a:r>
              <a:rPr lang="en-US" sz="2600" dirty="0"/>
              <a:t>In example, system orders read(A) before write(A,1)</a:t>
            </a:r>
          </a:p>
        </p:txBody>
      </p:sp>
      <p:sp>
        <p:nvSpPr>
          <p:cNvPr id="29" name="TextBox 28"/>
          <p:cNvSpPr txBox="1"/>
          <p:nvPr/>
        </p:nvSpPr>
        <p:spPr>
          <a:xfrm flipH="1">
            <a:off x="6935153" y="4116233"/>
            <a:ext cx="3959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DA49837-75FF-F54E-95BF-A24191D64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E69CFF-1FBD-E742-B22E-70E96BE2C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1D16EF4-F85C-6148-A879-F2056835A350}"/>
                  </a:ext>
                </a:extLst>
              </p14:cNvPr>
              <p14:cNvContentPartPr/>
              <p14:nvPr/>
            </p14:nvContentPartPr>
            <p14:xfrm>
              <a:off x="1826640" y="2390400"/>
              <a:ext cx="5513040" cy="26244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1D16EF4-F85C-6148-A879-F2056835A35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10440" y="2374200"/>
                <a:ext cx="5545440" cy="2656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90722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9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/>
              <a:t>Valid Sequential Consistency?</a:t>
            </a:r>
          </a:p>
        </p:txBody>
      </p:sp>
      <p:pic>
        <p:nvPicPr>
          <p:cNvPr id="38919" name="Picture 4"/>
          <p:cNvPicPr>
            <a:picLocks noChangeAspect="1" noChangeArrowheads="1"/>
          </p:cNvPicPr>
          <p:nvPr/>
        </p:nvPicPr>
        <p:blipFill>
          <a:blip r:embed="rId3"/>
          <a:srcRect l="20738" t="47885" r="19241" b="42447"/>
          <a:stretch>
            <a:fillRect/>
          </a:stretch>
        </p:blipFill>
        <p:spPr bwMode="auto">
          <a:xfrm>
            <a:off x="0" y="1303739"/>
            <a:ext cx="91440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ounded Rectangle 146"/>
          <p:cNvSpPr>
            <a:spLocks noChangeArrowheads="1"/>
          </p:cNvSpPr>
          <p:nvPr/>
        </p:nvSpPr>
        <p:spPr bwMode="auto">
          <a:xfrm>
            <a:off x="1426032" y="3166698"/>
            <a:ext cx="1981200" cy="804041"/>
          </a:xfrm>
          <a:prstGeom prst="roundRect">
            <a:avLst>
              <a:gd name="adj" fmla="val 16667"/>
            </a:avLst>
          </a:prstGeom>
          <a:noFill/>
          <a:ln w="57150" algn="ctr">
            <a:noFill/>
            <a:round/>
            <a:headEnd/>
            <a:tailEnd/>
          </a:ln>
        </p:spPr>
        <p:txBody>
          <a:bodyPr lIns="0" rIns="0" anchor="ctr"/>
          <a:lstStyle/>
          <a:p>
            <a:pPr algn="ctr">
              <a:spcBef>
                <a:spcPct val="20000"/>
              </a:spcBef>
            </a:pPr>
            <a:r>
              <a:rPr lang="en-US" sz="9000" dirty="0">
                <a:solidFill>
                  <a:srgbClr val="008000"/>
                </a:solidFill>
                <a:latin typeface="Comic Sans MS" pitchFamily="66" charset="0"/>
                <a:sym typeface="Wingdings"/>
              </a:rPr>
              <a:t></a:t>
            </a:r>
            <a:endParaRPr lang="en-US" sz="9000" b="1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10" name="Rounded Rectangle 146"/>
          <p:cNvSpPr>
            <a:spLocks noChangeArrowheads="1"/>
          </p:cNvSpPr>
          <p:nvPr/>
        </p:nvSpPr>
        <p:spPr bwMode="auto">
          <a:xfrm>
            <a:off x="6090305" y="2861898"/>
            <a:ext cx="2296886" cy="1108841"/>
          </a:xfrm>
          <a:prstGeom prst="roundRect">
            <a:avLst>
              <a:gd name="adj" fmla="val 16667"/>
            </a:avLst>
          </a:prstGeom>
          <a:noFill/>
          <a:ln w="57150" algn="ctr">
            <a:noFill/>
            <a:round/>
            <a:headEnd/>
            <a:tailEnd/>
          </a:ln>
        </p:spPr>
        <p:txBody>
          <a:bodyPr lIns="0" rIns="0" anchor="ctr"/>
          <a:lstStyle/>
          <a:p>
            <a:pPr algn="ctr">
              <a:spcBef>
                <a:spcPct val="20000"/>
              </a:spcBef>
            </a:pPr>
            <a:r>
              <a:rPr lang="en-US" sz="9000" dirty="0" err="1">
                <a:solidFill>
                  <a:srgbClr val="FF0000"/>
                </a:solidFill>
                <a:latin typeface="Comic Sans MS" pitchFamily="66" charset="0"/>
              </a:rPr>
              <a:t>x</a:t>
            </a:r>
            <a:endParaRPr lang="en-US" sz="9000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28650" y="3970739"/>
            <a:ext cx="8018961" cy="28026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Arial" charset="0"/>
              <a:buChar char="•"/>
              <a:tabLst/>
              <a:defRPr/>
            </a:pPr>
            <a:r>
              <a:rPr lang="en-US" sz="2600" dirty="0">
                <a:latin typeface="Helvetica Neue Light" panose="02000403000000020004" pitchFamily="2" charset="0"/>
                <a:ea typeface="Helvetica Neue Light" panose="02000403000000020004" pitchFamily="2" charset="0"/>
                <a:cs typeface="Calibri"/>
              </a:rPr>
              <a:t>Why?  Because P3 and P4 </a:t>
            </a:r>
            <a:r>
              <a:rPr kumimoji="0" lang="en-US" sz="260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 Neue Light" panose="02000403000000020004" pitchFamily="2" charset="0"/>
                <a:ea typeface="Helvetica Neue Light" panose="02000403000000020004" pitchFamily="2" charset="0"/>
                <a:cs typeface="Calibri"/>
              </a:rPr>
              <a:t>don’t agree on order of ops. Doesn’t matter when events took place on diff machine, as long as </a:t>
            </a:r>
            <a:r>
              <a:rPr kumimoji="0" lang="en-US" sz="260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 Neue Light" panose="02000403000000020004" pitchFamily="2" charset="0"/>
                <a:ea typeface="Helvetica Neue Light" panose="02000403000000020004" pitchFamily="2" charset="0"/>
                <a:cs typeface="Calibri"/>
              </a:rPr>
              <a:t>proc’s</a:t>
            </a:r>
            <a:r>
              <a:rPr kumimoji="0" lang="en-US" sz="260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 Neue Light" panose="02000403000000020004" pitchFamily="2" charset="0"/>
                <a:ea typeface="Helvetica Neue Light" panose="02000403000000020004" pitchFamily="2" charset="0"/>
                <a:cs typeface="Calibri"/>
              </a:rPr>
              <a:t> AGREE on order.  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Arial" charset="0"/>
              <a:buChar char="•"/>
              <a:tabLst/>
              <a:defRPr/>
            </a:pPr>
            <a:r>
              <a:rPr kumimoji="0" lang="en-US" sz="260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 Neue Light" panose="02000403000000020004" pitchFamily="2" charset="0"/>
                <a:ea typeface="Helvetica Neue Light" panose="02000403000000020004" pitchFamily="2" charset="0"/>
                <a:cs typeface="Calibri"/>
              </a:rPr>
              <a:t>What if P1 did both W(x)a and W(x)b? </a:t>
            </a:r>
          </a:p>
          <a:p>
            <a:pPr marL="914400" lvl="1" indent="-457200" algn="l" fontAlgn="auto">
              <a:spcBef>
                <a:spcPts val="8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.HelveticaNeueDeskInterface-Regular" charset="-120"/>
              <a:buChar char="-"/>
              <a:defRPr/>
            </a:pPr>
            <a:r>
              <a:rPr kumimoji="0" lang="en-US" sz="240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 Neue Light" panose="02000403000000020004" pitchFamily="2" charset="0"/>
                <a:ea typeface="Helvetica Neue Light" panose="02000403000000020004" pitchFamily="2" charset="0"/>
                <a:cs typeface="Calibri"/>
              </a:rPr>
              <a:t>Neither valid, as (a) doesn’t preserve local ordering</a:t>
            </a:r>
            <a:endParaRPr kumimoji="0" lang="en-US" sz="240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 Neue Light" panose="02000403000000020004" pitchFamily="2" charset="0"/>
              <a:ea typeface="Helvetica Neue Light" panose="02000403000000020004" pitchFamily="2" charset="0"/>
              <a:cs typeface="Calibri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E5B246B-43E7-AF44-BD23-B16548976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63F8E4-C841-AF4F-B538-BC9C38CAC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EF3C0-2B99-AF43-8A38-04917BD30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62125CC-6D12-AB4F-A58E-E93B89ABD6A1}"/>
                  </a:ext>
                </a:extLst>
              </p14:cNvPr>
              <p14:cNvContentPartPr/>
              <p14:nvPr/>
            </p14:nvContentPartPr>
            <p14:xfrm>
              <a:off x="228600" y="1380960"/>
              <a:ext cx="8703360" cy="46663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62125CC-6D12-AB4F-A58E-E93B89ABD6A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2400" y="1364760"/>
                <a:ext cx="8735760" cy="469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42725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6" grpId="0" uiExpand="1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804" y="4609047"/>
            <a:ext cx="8329987" cy="1916725"/>
          </a:xfrm>
        </p:spPr>
        <p:txBody>
          <a:bodyPr>
            <a:noAutofit/>
          </a:bodyPr>
          <a:lstStyle/>
          <a:p>
            <a:pPr eaLnBrk="1" hangingPunct="1"/>
            <a:r>
              <a:rPr lang="en-US" sz="2800" dirty="0"/>
              <a:t>Fault-tolerance / durability:  Don’t lose operations</a:t>
            </a:r>
          </a:p>
          <a:p>
            <a:pPr eaLnBrk="1" hangingPunct="1"/>
            <a:r>
              <a:rPr lang="en-US" sz="2800" dirty="0"/>
              <a:t>Consistency:  Ordering between (visible) operations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Consistency in </a:t>
            </a:r>
            <a:r>
              <a:rPr lang="en-US" dirty="0" err="1"/>
              <a:t>Paxos</a:t>
            </a:r>
            <a:r>
              <a:rPr lang="en-US" dirty="0"/>
              <a:t>/Raft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537571" y="1748065"/>
            <a:ext cx="6190452" cy="2195931"/>
            <a:chOff x="1001656" y="758284"/>
            <a:chExt cx="7162800" cy="2830454"/>
          </a:xfrm>
        </p:grpSpPr>
        <p:sp>
          <p:nvSpPr>
            <p:cNvPr id="6" name="Rounded Rectangle 5"/>
            <p:cNvSpPr/>
            <p:nvPr/>
          </p:nvSpPr>
          <p:spPr>
            <a:xfrm>
              <a:off x="1001656" y="1683738"/>
              <a:ext cx="2286000" cy="19050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1306456" y="3207738"/>
              <a:ext cx="1524000" cy="228600"/>
              <a:chOff x="1828800" y="3733800"/>
              <a:chExt cx="1524000" cy="228600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1828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000" dirty="0">
                    <a:solidFill>
                      <a:schemeClr val="tx1"/>
                    </a:solidFill>
                    <a:latin typeface="Arial" charset="0"/>
                  </a:rPr>
                  <a:t>add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209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000" dirty="0" err="1">
                    <a:solidFill>
                      <a:schemeClr val="tx1"/>
                    </a:solidFill>
                    <a:latin typeface="Arial" charset="0"/>
                  </a:rPr>
                  <a:t>jmp</a:t>
                </a:r>
                <a:endParaRPr lang="en-US" sz="10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2590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000" dirty="0" err="1">
                    <a:solidFill>
                      <a:schemeClr val="tx1"/>
                    </a:solidFill>
                    <a:latin typeface="Arial" charset="0"/>
                  </a:rPr>
                  <a:t>mov</a:t>
                </a:r>
                <a:endParaRPr lang="en-US" sz="10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971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000" dirty="0" err="1">
                    <a:solidFill>
                      <a:schemeClr val="tx1"/>
                    </a:solidFill>
                    <a:latin typeface="Arial" charset="0"/>
                  </a:rPr>
                  <a:t>shl</a:t>
                </a:r>
                <a:endParaRPr lang="en-US" sz="10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1932130" y="2979138"/>
              <a:ext cx="272654" cy="19835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b="1" dirty="0">
                  <a:latin typeface="Arial" charset="0"/>
                  <a:ea typeface="Arial" charset="0"/>
                  <a:cs typeface="Arial" charset="0"/>
                </a:rPr>
                <a:t>Log</a:t>
              </a: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2400423" y="2217138"/>
              <a:ext cx="658633" cy="609600"/>
              <a:chOff x="3075167" y="2286000"/>
              <a:chExt cx="658633" cy="609600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3322154" y="2401625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3569142" y="2566284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3322154" y="2730942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3075167" y="2566284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8" name="Freeform 17"/>
              <p:cNvSpPr/>
              <p:nvPr/>
            </p:nvSpPr>
            <p:spPr>
              <a:xfrm>
                <a:off x="3492394" y="2479551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9" name="Freeform 18"/>
              <p:cNvSpPr/>
              <p:nvPr/>
            </p:nvSpPr>
            <p:spPr>
              <a:xfrm rot="10800000">
                <a:off x="3157496" y="2725143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20" name="Freeform 19"/>
              <p:cNvSpPr/>
              <p:nvPr/>
            </p:nvSpPr>
            <p:spPr>
              <a:xfrm flipH="1">
                <a:off x="3158892" y="2483954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headEnd type="triangle" w="sm" len="med"/>
                <a:tailEnd type="non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21" name="Freeform 20"/>
              <p:cNvSpPr/>
              <p:nvPr/>
            </p:nvSpPr>
            <p:spPr>
              <a:xfrm rot="10800000" flipH="1">
                <a:off x="3488208" y="2725144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headEnd type="triangle" w="sm" len="med"/>
                <a:tailEnd type="non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22" name="Freeform 21"/>
              <p:cNvSpPr/>
              <p:nvPr/>
            </p:nvSpPr>
            <p:spPr>
              <a:xfrm>
                <a:off x="3334455" y="2286000"/>
                <a:ext cx="136991" cy="126788"/>
              </a:xfrm>
              <a:custGeom>
                <a:avLst/>
                <a:gdLst>
                  <a:gd name="connsiteX0" fmla="*/ 0 w 185980"/>
                  <a:gd name="connsiteY0" fmla="*/ 0 h 6711"/>
                  <a:gd name="connsiteX1" fmla="*/ 185980 w 185980"/>
                  <a:gd name="connsiteY1" fmla="*/ 0 h 6711"/>
                  <a:gd name="connsiteX0" fmla="*/ 2160 w 12160"/>
                  <a:gd name="connsiteY0" fmla="*/ 223289 h 223707"/>
                  <a:gd name="connsiteX1" fmla="*/ 12160 w 12160"/>
                  <a:gd name="connsiteY1" fmla="*/ 223289 h 223707"/>
                  <a:gd name="connsiteX0" fmla="*/ 1366 w 13800"/>
                  <a:gd name="connsiteY0" fmla="*/ 342290 h 342290"/>
                  <a:gd name="connsiteX1" fmla="*/ 11366 w 13800"/>
                  <a:gd name="connsiteY1" fmla="*/ 342290 h 342290"/>
                  <a:gd name="connsiteX0" fmla="*/ 1989 w 14293"/>
                  <a:gd name="connsiteY0" fmla="*/ 324153 h 324153"/>
                  <a:gd name="connsiteX1" fmla="*/ 11989 w 14293"/>
                  <a:gd name="connsiteY1" fmla="*/ 324153 h 324153"/>
                  <a:gd name="connsiteX0" fmla="*/ 2255 w 14511"/>
                  <a:gd name="connsiteY0" fmla="*/ 370090 h 370090"/>
                  <a:gd name="connsiteX1" fmla="*/ 12255 w 14511"/>
                  <a:gd name="connsiteY1" fmla="*/ 370090 h 370090"/>
                  <a:gd name="connsiteX0" fmla="*/ 2329 w 14189"/>
                  <a:gd name="connsiteY0" fmla="*/ 440603 h 440603"/>
                  <a:gd name="connsiteX1" fmla="*/ 12329 w 14189"/>
                  <a:gd name="connsiteY1" fmla="*/ 440603 h 440603"/>
                  <a:gd name="connsiteX0" fmla="*/ 2751 w 14550"/>
                  <a:gd name="connsiteY0" fmla="*/ 444918 h 444918"/>
                  <a:gd name="connsiteX1" fmla="*/ 12751 w 14550"/>
                  <a:gd name="connsiteY1" fmla="*/ 444918 h 444918"/>
                  <a:gd name="connsiteX0" fmla="*/ 2670 w 14857"/>
                  <a:gd name="connsiteY0" fmla="*/ 449265 h 449265"/>
                  <a:gd name="connsiteX1" fmla="*/ 12670 w 14857"/>
                  <a:gd name="connsiteY1" fmla="*/ 449265 h 449265"/>
                  <a:gd name="connsiteX0" fmla="*/ 2810 w 14974"/>
                  <a:gd name="connsiteY0" fmla="*/ 403354 h 403354"/>
                  <a:gd name="connsiteX1" fmla="*/ 12810 w 14974"/>
                  <a:gd name="connsiteY1" fmla="*/ 403354 h 403354"/>
                  <a:gd name="connsiteX0" fmla="*/ 2954 w 14489"/>
                  <a:gd name="connsiteY0" fmla="*/ 354005 h 354005"/>
                  <a:gd name="connsiteX1" fmla="*/ 12954 w 14489"/>
                  <a:gd name="connsiteY1" fmla="*/ 354005 h 354005"/>
                  <a:gd name="connsiteX0" fmla="*/ 1970 w 13635"/>
                  <a:gd name="connsiteY0" fmla="*/ 349722 h 349722"/>
                  <a:gd name="connsiteX1" fmla="*/ 11970 w 13635"/>
                  <a:gd name="connsiteY1" fmla="*/ 349722 h 349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635" h="349722">
                    <a:moveTo>
                      <a:pt x="1970" y="349722"/>
                    </a:moveTo>
                    <a:cubicBezTo>
                      <a:pt x="-7474" y="-103494"/>
                      <a:pt x="20582" y="-129473"/>
                      <a:pt x="11970" y="349722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23" name="Straight Connector 22"/>
              <p:cNvCxnSpPr/>
              <p:nvPr/>
            </p:nvCxnSpPr>
            <p:spPr>
              <a:xfrm flipV="1">
                <a:off x="3404484" y="2566284"/>
                <a:ext cx="0" cy="164658"/>
              </a:xfrm>
              <a:prstGeom prst="line">
                <a:avLst/>
              </a:pr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24" name="Group 23"/>
            <p:cNvGrpSpPr/>
            <p:nvPr/>
          </p:nvGrpSpPr>
          <p:grpSpPr>
            <a:xfrm>
              <a:off x="1369984" y="2217138"/>
              <a:ext cx="531549" cy="533400"/>
              <a:chOff x="2057400" y="2438400"/>
              <a:chExt cx="379678" cy="381000"/>
            </a:xfrm>
          </p:grpSpPr>
          <p:sp>
            <p:nvSpPr>
              <p:cNvPr id="25" name="AutoShape 568"/>
              <p:cNvSpPr>
                <a:spLocks noChangeArrowheads="1"/>
              </p:cNvSpPr>
              <p:nvPr/>
            </p:nvSpPr>
            <p:spPr bwMode="auto">
              <a:xfrm>
                <a:off x="2057400" y="2438400"/>
                <a:ext cx="379678" cy="379204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000"/>
              </a:p>
            </p:txBody>
          </p:sp>
          <p:sp>
            <p:nvSpPr>
              <p:cNvPr id="26" name="AutoShape 569"/>
              <p:cNvSpPr>
                <a:spLocks noChangeArrowheads="1"/>
              </p:cNvSpPr>
              <p:nvPr/>
            </p:nvSpPr>
            <p:spPr bwMode="auto">
              <a:xfrm rot="7281778">
                <a:off x="2057637" y="2439959"/>
                <a:ext cx="379204" cy="379678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000"/>
              </a:p>
            </p:txBody>
          </p:sp>
          <p:sp>
            <p:nvSpPr>
              <p:cNvPr id="27" name="AutoShape 570"/>
              <p:cNvSpPr>
                <a:spLocks noChangeArrowheads="1"/>
              </p:cNvSpPr>
              <p:nvPr/>
            </p:nvSpPr>
            <p:spPr bwMode="auto">
              <a:xfrm rot="14395787">
                <a:off x="2057637" y="2438163"/>
                <a:ext cx="379204" cy="379678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000"/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1236979" y="1759938"/>
              <a:ext cx="797559" cy="39671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b="1" dirty="0">
                  <a:latin typeface="Arial" charset="0"/>
                  <a:ea typeface="Arial" charset="0"/>
                  <a:cs typeface="Arial" charset="0"/>
                </a:rPr>
                <a:t>Consensus</a:t>
              </a:r>
              <a:br>
                <a:rPr lang="en-US" sz="1000" b="1" dirty="0">
                  <a:latin typeface="Arial" charset="0"/>
                  <a:ea typeface="Arial" charset="0"/>
                  <a:cs typeface="Arial" charset="0"/>
                </a:rPr>
              </a:br>
              <a:r>
                <a:rPr lang="en-US" sz="1000" b="1" dirty="0">
                  <a:latin typeface="Arial" charset="0"/>
                  <a:ea typeface="Arial" charset="0"/>
                  <a:cs typeface="Arial" charset="0"/>
                </a:rPr>
                <a:t>Module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434887" y="1759938"/>
              <a:ext cx="591677" cy="39671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b="1" dirty="0">
                  <a:latin typeface="Arial" charset="0"/>
                  <a:ea typeface="Arial" charset="0"/>
                  <a:cs typeface="Arial" charset="0"/>
                </a:rPr>
                <a:t>State</a:t>
              </a:r>
              <a:br>
                <a:rPr lang="en-US" sz="1000" b="1" dirty="0">
                  <a:latin typeface="Arial" charset="0"/>
                  <a:ea typeface="Arial" charset="0"/>
                  <a:cs typeface="Arial" charset="0"/>
                </a:rPr>
              </a:br>
              <a:r>
                <a:rPr lang="en-US" sz="1000" b="1" dirty="0">
                  <a:latin typeface="Arial" charset="0"/>
                  <a:ea typeface="Arial" charset="0"/>
                  <a:cs typeface="Arial" charset="0"/>
                </a:rPr>
                <a:t>Machine</a:t>
              </a: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3440056" y="1683738"/>
              <a:ext cx="2286000" cy="19050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3744856" y="3207738"/>
              <a:ext cx="1524000" cy="228600"/>
              <a:chOff x="1828800" y="3733800"/>
              <a:chExt cx="1524000" cy="228600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1828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000" dirty="0">
                    <a:solidFill>
                      <a:schemeClr val="tx1"/>
                    </a:solidFill>
                    <a:latin typeface="Arial" charset="0"/>
                  </a:rPr>
                  <a:t>add</a:t>
                </a: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2209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000" dirty="0" err="1">
                    <a:solidFill>
                      <a:schemeClr val="tx1"/>
                    </a:solidFill>
                    <a:latin typeface="Arial" charset="0"/>
                  </a:rPr>
                  <a:t>jmp</a:t>
                </a:r>
                <a:endParaRPr lang="en-US" sz="10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2590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000" dirty="0" err="1">
                    <a:solidFill>
                      <a:schemeClr val="tx1"/>
                    </a:solidFill>
                    <a:latin typeface="Arial" charset="0"/>
                  </a:rPr>
                  <a:t>mov</a:t>
                </a:r>
                <a:endParaRPr lang="en-US" sz="10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2971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000" dirty="0" err="1">
                    <a:solidFill>
                      <a:schemeClr val="tx1"/>
                    </a:solidFill>
                    <a:latin typeface="Arial" charset="0"/>
                  </a:rPr>
                  <a:t>shl</a:t>
                </a:r>
                <a:endParaRPr lang="en-US" sz="10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4370530" y="2979138"/>
              <a:ext cx="272654" cy="19835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b="1" dirty="0">
                  <a:latin typeface="Arial" charset="0"/>
                  <a:ea typeface="Arial" charset="0"/>
                  <a:cs typeface="Arial" charset="0"/>
                </a:rPr>
                <a:t>Log</a:t>
              </a:r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4838823" y="2217138"/>
              <a:ext cx="658633" cy="609600"/>
              <a:chOff x="3075167" y="2286000"/>
              <a:chExt cx="658633" cy="609600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3322154" y="2401625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3569142" y="2566284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3322154" y="2730942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3075167" y="2566284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42" name="Freeform 41"/>
              <p:cNvSpPr/>
              <p:nvPr/>
            </p:nvSpPr>
            <p:spPr>
              <a:xfrm>
                <a:off x="3492394" y="2479551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43" name="Freeform 42"/>
              <p:cNvSpPr/>
              <p:nvPr/>
            </p:nvSpPr>
            <p:spPr>
              <a:xfrm rot="10800000">
                <a:off x="3157496" y="2725143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44" name="Freeform 43"/>
              <p:cNvSpPr/>
              <p:nvPr/>
            </p:nvSpPr>
            <p:spPr>
              <a:xfrm flipH="1">
                <a:off x="3158892" y="2483954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headEnd type="triangle" w="sm" len="med"/>
                <a:tailEnd type="non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45" name="Freeform 44"/>
              <p:cNvSpPr/>
              <p:nvPr/>
            </p:nvSpPr>
            <p:spPr>
              <a:xfrm rot="10800000" flipH="1">
                <a:off x="3488208" y="2725144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headEnd type="triangle" w="sm" len="med"/>
                <a:tailEnd type="non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46" name="Freeform 45"/>
              <p:cNvSpPr/>
              <p:nvPr/>
            </p:nvSpPr>
            <p:spPr>
              <a:xfrm>
                <a:off x="3334455" y="2286000"/>
                <a:ext cx="136991" cy="126788"/>
              </a:xfrm>
              <a:custGeom>
                <a:avLst/>
                <a:gdLst>
                  <a:gd name="connsiteX0" fmla="*/ 0 w 185980"/>
                  <a:gd name="connsiteY0" fmla="*/ 0 h 6711"/>
                  <a:gd name="connsiteX1" fmla="*/ 185980 w 185980"/>
                  <a:gd name="connsiteY1" fmla="*/ 0 h 6711"/>
                  <a:gd name="connsiteX0" fmla="*/ 2160 w 12160"/>
                  <a:gd name="connsiteY0" fmla="*/ 223289 h 223707"/>
                  <a:gd name="connsiteX1" fmla="*/ 12160 w 12160"/>
                  <a:gd name="connsiteY1" fmla="*/ 223289 h 223707"/>
                  <a:gd name="connsiteX0" fmla="*/ 1366 w 13800"/>
                  <a:gd name="connsiteY0" fmla="*/ 342290 h 342290"/>
                  <a:gd name="connsiteX1" fmla="*/ 11366 w 13800"/>
                  <a:gd name="connsiteY1" fmla="*/ 342290 h 342290"/>
                  <a:gd name="connsiteX0" fmla="*/ 1989 w 14293"/>
                  <a:gd name="connsiteY0" fmla="*/ 324153 h 324153"/>
                  <a:gd name="connsiteX1" fmla="*/ 11989 w 14293"/>
                  <a:gd name="connsiteY1" fmla="*/ 324153 h 324153"/>
                  <a:gd name="connsiteX0" fmla="*/ 2255 w 14511"/>
                  <a:gd name="connsiteY0" fmla="*/ 370090 h 370090"/>
                  <a:gd name="connsiteX1" fmla="*/ 12255 w 14511"/>
                  <a:gd name="connsiteY1" fmla="*/ 370090 h 370090"/>
                  <a:gd name="connsiteX0" fmla="*/ 2329 w 14189"/>
                  <a:gd name="connsiteY0" fmla="*/ 440603 h 440603"/>
                  <a:gd name="connsiteX1" fmla="*/ 12329 w 14189"/>
                  <a:gd name="connsiteY1" fmla="*/ 440603 h 440603"/>
                  <a:gd name="connsiteX0" fmla="*/ 2751 w 14550"/>
                  <a:gd name="connsiteY0" fmla="*/ 444918 h 444918"/>
                  <a:gd name="connsiteX1" fmla="*/ 12751 w 14550"/>
                  <a:gd name="connsiteY1" fmla="*/ 444918 h 444918"/>
                  <a:gd name="connsiteX0" fmla="*/ 2670 w 14857"/>
                  <a:gd name="connsiteY0" fmla="*/ 449265 h 449265"/>
                  <a:gd name="connsiteX1" fmla="*/ 12670 w 14857"/>
                  <a:gd name="connsiteY1" fmla="*/ 449265 h 449265"/>
                  <a:gd name="connsiteX0" fmla="*/ 2810 w 14974"/>
                  <a:gd name="connsiteY0" fmla="*/ 403354 h 403354"/>
                  <a:gd name="connsiteX1" fmla="*/ 12810 w 14974"/>
                  <a:gd name="connsiteY1" fmla="*/ 403354 h 403354"/>
                  <a:gd name="connsiteX0" fmla="*/ 2954 w 14489"/>
                  <a:gd name="connsiteY0" fmla="*/ 354005 h 354005"/>
                  <a:gd name="connsiteX1" fmla="*/ 12954 w 14489"/>
                  <a:gd name="connsiteY1" fmla="*/ 354005 h 354005"/>
                  <a:gd name="connsiteX0" fmla="*/ 1970 w 13635"/>
                  <a:gd name="connsiteY0" fmla="*/ 349722 h 349722"/>
                  <a:gd name="connsiteX1" fmla="*/ 11970 w 13635"/>
                  <a:gd name="connsiteY1" fmla="*/ 349722 h 349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635" h="349722">
                    <a:moveTo>
                      <a:pt x="1970" y="349722"/>
                    </a:moveTo>
                    <a:cubicBezTo>
                      <a:pt x="-7474" y="-103494"/>
                      <a:pt x="20582" y="-129473"/>
                      <a:pt x="11970" y="349722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47" name="Straight Connector 46"/>
              <p:cNvCxnSpPr/>
              <p:nvPr/>
            </p:nvCxnSpPr>
            <p:spPr>
              <a:xfrm flipV="1">
                <a:off x="3404484" y="2566284"/>
                <a:ext cx="0" cy="164658"/>
              </a:xfrm>
              <a:prstGeom prst="line">
                <a:avLst/>
              </a:pr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48" name="Group 47"/>
            <p:cNvGrpSpPr/>
            <p:nvPr/>
          </p:nvGrpSpPr>
          <p:grpSpPr>
            <a:xfrm>
              <a:off x="3808384" y="2217138"/>
              <a:ext cx="531549" cy="533400"/>
              <a:chOff x="2057400" y="2438400"/>
              <a:chExt cx="379678" cy="381000"/>
            </a:xfrm>
          </p:grpSpPr>
          <p:sp>
            <p:nvSpPr>
              <p:cNvPr id="49" name="AutoShape 568"/>
              <p:cNvSpPr>
                <a:spLocks noChangeArrowheads="1"/>
              </p:cNvSpPr>
              <p:nvPr/>
            </p:nvSpPr>
            <p:spPr bwMode="auto">
              <a:xfrm>
                <a:off x="2057400" y="2438400"/>
                <a:ext cx="379678" cy="379204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000"/>
              </a:p>
            </p:txBody>
          </p:sp>
          <p:sp>
            <p:nvSpPr>
              <p:cNvPr id="50" name="AutoShape 569"/>
              <p:cNvSpPr>
                <a:spLocks noChangeArrowheads="1"/>
              </p:cNvSpPr>
              <p:nvPr/>
            </p:nvSpPr>
            <p:spPr bwMode="auto">
              <a:xfrm rot="7281778">
                <a:off x="2057637" y="2439959"/>
                <a:ext cx="379204" cy="379678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000"/>
              </a:p>
            </p:txBody>
          </p:sp>
          <p:sp>
            <p:nvSpPr>
              <p:cNvPr id="51" name="AutoShape 570"/>
              <p:cNvSpPr>
                <a:spLocks noChangeArrowheads="1"/>
              </p:cNvSpPr>
              <p:nvPr/>
            </p:nvSpPr>
            <p:spPr bwMode="auto">
              <a:xfrm rot="14395787">
                <a:off x="2057637" y="2438163"/>
                <a:ext cx="379204" cy="379678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000"/>
              </a:p>
            </p:txBody>
          </p:sp>
        </p:grpSp>
        <p:sp>
          <p:nvSpPr>
            <p:cNvPr id="52" name="TextBox 51"/>
            <p:cNvSpPr txBox="1"/>
            <p:nvPr/>
          </p:nvSpPr>
          <p:spPr>
            <a:xfrm>
              <a:off x="3675379" y="1759938"/>
              <a:ext cx="797559" cy="39671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b="1" dirty="0">
                  <a:latin typeface="Arial" charset="0"/>
                  <a:ea typeface="Arial" charset="0"/>
                  <a:cs typeface="Arial" charset="0"/>
                </a:rPr>
                <a:t>Consensus</a:t>
              </a:r>
              <a:br>
                <a:rPr lang="en-US" sz="1000" b="1" dirty="0">
                  <a:latin typeface="Arial" charset="0"/>
                  <a:ea typeface="Arial" charset="0"/>
                  <a:cs typeface="Arial" charset="0"/>
                </a:rPr>
              </a:br>
              <a:r>
                <a:rPr lang="en-US" sz="1000" b="1" dirty="0">
                  <a:latin typeface="Arial" charset="0"/>
                  <a:ea typeface="Arial" charset="0"/>
                  <a:cs typeface="Arial" charset="0"/>
                </a:rPr>
                <a:t>Module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873287" y="1759938"/>
              <a:ext cx="591677" cy="39671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b="1" dirty="0">
                  <a:latin typeface="Arial" charset="0"/>
                  <a:ea typeface="Arial" charset="0"/>
                  <a:cs typeface="Arial" charset="0"/>
                </a:rPr>
                <a:t>State</a:t>
              </a:r>
              <a:br>
                <a:rPr lang="en-US" sz="1000" b="1" dirty="0">
                  <a:latin typeface="Arial" charset="0"/>
                  <a:ea typeface="Arial" charset="0"/>
                  <a:cs typeface="Arial" charset="0"/>
                </a:rPr>
              </a:br>
              <a:r>
                <a:rPr lang="en-US" sz="1000" b="1" dirty="0">
                  <a:latin typeface="Arial" charset="0"/>
                  <a:ea typeface="Arial" charset="0"/>
                  <a:cs typeface="Arial" charset="0"/>
                </a:rPr>
                <a:t>Machine</a:t>
              </a:r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5878456" y="1683738"/>
              <a:ext cx="2286000" cy="19050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grpSp>
          <p:nvGrpSpPr>
            <p:cNvPr id="55" name="Group 54"/>
            <p:cNvGrpSpPr/>
            <p:nvPr/>
          </p:nvGrpSpPr>
          <p:grpSpPr>
            <a:xfrm>
              <a:off x="6183256" y="3207738"/>
              <a:ext cx="1524000" cy="228600"/>
              <a:chOff x="1828800" y="3733800"/>
              <a:chExt cx="1524000" cy="228600"/>
            </a:xfrm>
          </p:grpSpPr>
          <p:sp>
            <p:nvSpPr>
              <p:cNvPr id="56" name="Rectangle 55"/>
              <p:cNvSpPr/>
              <p:nvPr/>
            </p:nvSpPr>
            <p:spPr>
              <a:xfrm>
                <a:off x="1828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000" dirty="0">
                    <a:solidFill>
                      <a:schemeClr val="tx1"/>
                    </a:solidFill>
                    <a:latin typeface="Arial" charset="0"/>
                  </a:rPr>
                  <a:t>add</a:t>
                </a:r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2209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000" dirty="0" err="1">
                    <a:solidFill>
                      <a:schemeClr val="tx1"/>
                    </a:solidFill>
                    <a:latin typeface="Arial" charset="0"/>
                  </a:rPr>
                  <a:t>jmp</a:t>
                </a:r>
                <a:endParaRPr lang="en-US" sz="10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2590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000" dirty="0" err="1">
                    <a:solidFill>
                      <a:schemeClr val="tx1"/>
                    </a:solidFill>
                    <a:latin typeface="Arial" charset="0"/>
                  </a:rPr>
                  <a:t>mov</a:t>
                </a:r>
                <a:endParaRPr lang="en-US" sz="10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2971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000" dirty="0" err="1">
                    <a:solidFill>
                      <a:schemeClr val="tx1"/>
                    </a:solidFill>
                    <a:latin typeface="Arial" charset="0"/>
                  </a:rPr>
                  <a:t>shl</a:t>
                </a:r>
                <a:endParaRPr lang="en-US" sz="10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</p:grpSp>
        <p:sp>
          <p:nvSpPr>
            <p:cNvPr id="60" name="TextBox 59"/>
            <p:cNvSpPr txBox="1"/>
            <p:nvPr/>
          </p:nvSpPr>
          <p:spPr>
            <a:xfrm>
              <a:off x="6808930" y="2979138"/>
              <a:ext cx="272654" cy="19835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b="1" dirty="0">
                  <a:latin typeface="Arial" charset="0"/>
                  <a:ea typeface="Arial" charset="0"/>
                  <a:cs typeface="Arial" charset="0"/>
                </a:rPr>
                <a:t>Log</a:t>
              </a:r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7277223" y="2217138"/>
              <a:ext cx="658633" cy="609600"/>
              <a:chOff x="3075167" y="2286000"/>
              <a:chExt cx="658633" cy="609600"/>
            </a:xfrm>
          </p:grpSpPr>
          <p:sp>
            <p:nvSpPr>
              <p:cNvPr id="62" name="Oval 61"/>
              <p:cNvSpPr/>
              <p:nvPr/>
            </p:nvSpPr>
            <p:spPr>
              <a:xfrm>
                <a:off x="3322154" y="2401625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3569142" y="2566284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3322154" y="2730942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3075167" y="2566284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66" name="Freeform 65"/>
              <p:cNvSpPr/>
              <p:nvPr/>
            </p:nvSpPr>
            <p:spPr>
              <a:xfrm>
                <a:off x="3492394" y="2479551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67" name="Freeform 66"/>
              <p:cNvSpPr/>
              <p:nvPr/>
            </p:nvSpPr>
            <p:spPr>
              <a:xfrm rot="10800000">
                <a:off x="3157496" y="2725143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68" name="Freeform 67"/>
              <p:cNvSpPr/>
              <p:nvPr/>
            </p:nvSpPr>
            <p:spPr>
              <a:xfrm flipH="1">
                <a:off x="3158892" y="2483954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headEnd type="triangle" w="sm" len="med"/>
                <a:tailEnd type="non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69" name="Freeform 68"/>
              <p:cNvSpPr/>
              <p:nvPr/>
            </p:nvSpPr>
            <p:spPr>
              <a:xfrm rot="10800000" flipH="1">
                <a:off x="3488208" y="2725144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headEnd type="triangle" w="sm" len="med"/>
                <a:tailEnd type="non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70" name="Freeform 69"/>
              <p:cNvSpPr/>
              <p:nvPr/>
            </p:nvSpPr>
            <p:spPr>
              <a:xfrm>
                <a:off x="3334455" y="2286000"/>
                <a:ext cx="136991" cy="126788"/>
              </a:xfrm>
              <a:custGeom>
                <a:avLst/>
                <a:gdLst>
                  <a:gd name="connsiteX0" fmla="*/ 0 w 185980"/>
                  <a:gd name="connsiteY0" fmla="*/ 0 h 6711"/>
                  <a:gd name="connsiteX1" fmla="*/ 185980 w 185980"/>
                  <a:gd name="connsiteY1" fmla="*/ 0 h 6711"/>
                  <a:gd name="connsiteX0" fmla="*/ 2160 w 12160"/>
                  <a:gd name="connsiteY0" fmla="*/ 223289 h 223707"/>
                  <a:gd name="connsiteX1" fmla="*/ 12160 w 12160"/>
                  <a:gd name="connsiteY1" fmla="*/ 223289 h 223707"/>
                  <a:gd name="connsiteX0" fmla="*/ 1366 w 13800"/>
                  <a:gd name="connsiteY0" fmla="*/ 342290 h 342290"/>
                  <a:gd name="connsiteX1" fmla="*/ 11366 w 13800"/>
                  <a:gd name="connsiteY1" fmla="*/ 342290 h 342290"/>
                  <a:gd name="connsiteX0" fmla="*/ 1989 w 14293"/>
                  <a:gd name="connsiteY0" fmla="*/ 324153 h 324153"/>
                  <a:gd name="connsiteX1" fmla="*/ 11989 w 14293"/>
                  <a:gd name="connsiteY1" fmla="*/ 324153 h 324153"/>
                  <a:gd name="connsiteX0" fmla="*/ 2255 w 14511"/>
                  <a:gd name="connsiteY0" fmla="*/ 370090 h 370090"/>
                  <a:gd name="connsiteX1" fmla="*/ 12255 w 14511"/>
                  <a:gd name="connsiteY1" fmla="*/ 370090 h 370090"/>
                  <a:gd name="connsiteX0" fmla="*/ 2329 w 14189"/>
                  <a:gd name="connsiteY0" fmla="*/ 440603 h 440603"/>
                  <a:gd name="connsiteX1" fmla="*/ 12329 w 14189"/>
                  <a:gd name="connsiteY1" fmla="*/ 440603 h 440603"/>
                  <a:gd name="connsiteX0" fmla="*/ 2751 w 14550"/>
                  <a:gd name="connsiteY0" fmla="*/ 444918 h 444918"/>
                  <a:gd name="connsiteX1" fmla="*/ 12751 w 14550"/>
                  <a:gd name="connsiteY1" fmla="*/ 444918 h 444918"/>
                  <a:gd name="connsiteX0" fmla="*/ 2670 w 14857"/>
                  <a:gd name="connsiteY0" fmla="*/ 449265 h 449265"/>
                  <a:gd name="connsiteX1" fmla="*/ 12670 w 14857"/>
                  <a:gd name="connsiteY1" fmla="*/ 449265 h 449265"/>
                  <a:gd name="connsiteX0" fmla="*/ 2810 w 14974"/>
                  <a:gd name="connsiteY0" fmla="*/ 403354 h 403354"/>
                  <a:gd name="connsiteX1" fmla="*/ 12810 w 14974"/>
                  <a:gd name="connsiteY1" fmla="*/ 403354 h 403354"/>
                  <a:gd name="connsiteX0" fmla="*/ 2954 w 14489"/>
                  <a:gd name="connsiteY0" fmla="*/ 354005 h 354005"/>
                  <a:gd name="connsiteX1" fmla="*/ 12954 w 14489"/>
                  <a:gd name="connsiteY1" fmla="*/ 354005 h 354005"/>
                  <a:gd name="connsiteX0" fmla="*/ 1970 w 13635"/>
                  <a:gd name="connsiteY0" fmla="*/ 349722 h 349722"/>
                  <a:gd name="connsiteX1" fmla="*/ 11970 w 13635"/>
                  <a:gd name="connsiteY1" fmla="*/ 349722 h 349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635" h="349722">
                    <a:moveTo>
                      <a:pt x="1970" y="349722"/>
                    </a:moveTo>
                    <a:cubicBezTo>
                      <a:pt x="-7474" y="-103494"/>
                      <a:pt x="20582" y="-129473"/>
                      <a:pt x="11970" y="349722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71" name="Straight Connector 70"/>
              <p:cNvCxnSpPr/>
              <p:nvPr/>
            </p:nvCxnSpPr>
            <p:spPr>
              <a:xfrm flipV="1">
                <a:off x="3404484" y="2566284"/>
                <a:ext cx="0" cy="164658"/>
              </a:xfrm>
              <a:prstGeom prst="line">
                <a:avLst/>
              </a:pr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72" name="Group 71"/>
            <p:cNvGrpSpPr/>
            <p:nvPr/>
          </p:nvGrpSpPr>
          <p:grpSpPr>
            <a:xfrm>
              <a:off x="6246784" y="2217138"/>
              <a:ext cx="531549" cy="533400"/>
              <a:chOff x="2057400" y="2438400"/>
              <a:chExt cx="379678" cy="381000"/>
            </a:xfrm>
          </p:grpSpPr>
          <p:sp>
            <p:nvSpPr>
              <p:cNvPr id="73" name="AutoShape 568"/>
              <p:cNvSpPr>
                <a:spLocks noChangeArrowheads="1"/>
              </p:cNvSpPr>
              <p:nvPr/>
            </p:nvSpPr>
            <p:spPr bwMode="auto">
              <a:xfrm>
                <a:off x="2057400" y="2438400"/>
                <a:ext cx="379678" cy="379204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000"/>
              </a:p>
            </p:txBody>
          </p:sp>
          <p:sp>
            <p:nvSpPr>
              <p:cNvPr id="74" name="AutoShape 569"/>
              <p:cNvSpPr>
                <a:spLocks noChangeArrowheads="1"/>
              </p:cNvSpPr>
              <p:nvPr/>
            </p:nvSpPr>
            <p:spPr bwMode="auto">
              <a:xfrm rot="7281778">
                <a:off x="2057637" y="2439959"/>
                <a:ext cx="379204" cy="379678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000"/>
              </a:p>
            </p:txBody>
          </p:sp>
          <p:sp>
            <p:nvSpPr>
              <p:cNvPr id="75" name="AutoShape 570"/>
              <p:cNvSpPr>
                <a:spLocks noChangeArrowheads="1"/>
              </p:cNvSpPr>
              <p:nvPr/>
            </p:nvSpPr>
            <p:spPr bwMode="auto">
              <a:xfrm rot="14395787">
                <a:off x="2057637" y="2438163"/>
                <a:ext cx="379204" cy="379678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000"/>
              </a:p>
            </p:txBody>
          </p:sp>
        </p:grpSp>
        <p:sp>
          <p:nvSpPr>
            <p:cNvPr id="76" name="TextBox 75"/>
            <p:cNvSpPr txBox="1"/>
            <p:nvPr/>
          </p:nvSpPr>
          <p:spPr>
            <a:xfrm>
              <a:off x="6113779" y="1759938"/>
              <a:ext cx="797559" cy="39671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b="1" dirty="0">
                  <a:latin typeface="Arial" charset="0"/>
                  <a:ea typeface="Arial" charset="0"/>
                  <a:cs typeface="Arial" charset="0"/>
                </a:rPr>
                <a:t>Consensus</a:t>
              </a:r>
              <a:br>
                <a:rPr lang="en-US" sz="1000" b="1" dirty="0">
                  <a:latin typeface="Arial" charset="0"/>
                  <a:ea typeface="Arial" charset="0"/>
                  <a:cs typeface="Arial" charset="0"/>
                </a:rPr>
              </a:br>
              <a:r>
                <a:rPr lang="en-US" sz="1000" b="1" dirty="0">
                  <a:latin typeface="Arial" charset="0"/>
                  <a:ea typeface="Arial" charset="0"/>
                  <a:cs typeface="Arial" charset="0"/>
                </a:rPr>
                <a:t>Module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7311687" y="1759938"/>
              <a:ext cx="591677" cy="39671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b="1" dirty="0">
                  <a:latin typeface="Arial" charset="0"/>
                  <a:ea typeface="Arial" charset="0"/>
                  <a:cs typeface="Arial" charset="0"/>
                </a:rPr>
                <a:t>State</a:t>
              </a:r>
              <a:br>
                <a:rPr lang="en-US" sz="1000" b="1" dirty="0">
                  <a:latin typeface="Arial" charset="0"/>
                  <a:ea typeface="Arial" charset="0"/>
                  <a:cs typeface="Arial" charset="0"/>
                </a:rPr>
              </a:br>
              <a:r>
                <a:rPr lang="en-US" sz="1000" b="1" dirty="0">
                  <a:latin typeface="Arial" charset="0"/>
                  <a:ea typeface="Arial" charset="0"/>
                  <a:cs typeface="Arial" charset="0"/>
                </a:rPr>
                <a:t>Machine</a:t>
              </a:r>
            </a:p>
          </p:txBody>
        </p:sp>
        <p:cxnSp>
          <p:nvCxnSpPr>
            <p:cNvPr id="78" name="Straight Connector 77"/>
            <p:cNvCxnSpPr/>
            <p:nvPr/>
          </p:nvCxnSpPr>
          <p:spPr>
            <a:xfrm>
              <a:off x="6501704" y="1406234"/>
              <a:ext cx="0" cy="762000"/>
            </a:xfrm>
            <a:prstGeom prst="line">
              <a:avLst/>
            </a:prstGeom>
            <a:ln w="57150" cap="rnd">
              <a:solidFill>
                <a:srgbClr val="C00000"/>
              </a:solidFill>
              <a:tailEnd type="triangle" w="med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9" name="Freeform 78"/>
            <p:cNvSpPr/>
            <p:nvPr/>
          </p:nvSpPr>
          <p:spPr>
            <a:xfrm>
              <a:off x="4296337" y="1875560"/>
              <a:ext cx="2007031" cy="355783"/>
            </a:xfrm>
            <a:custGeom>
              <a:avLst/>
              <a:gdLst>
                <a:gd name="connsiteX0" fmla="*/ 1983783 w 1983783"/>
                <a:gd name="connsiteY0" fmla="*/ 25352 h 25352"/>
                <a:gd name="connsiteX1" fmla="*/ 0 w 1983783"/>
                <a:gd name="connsiteY1" fmla="*/ 25352 h 25352"/>
                <a:gd name="connsiteX0" fmla="*/ 1983783 w 1983783"/>
                <a:gd name="connsiteY0" fmla="*/ 203577 h 203577"/>
                <a:gd name="connsiteX1" fmla="*/ 0 w 1983783"/>
                <a:gd name="connsiteY1" fmla="*/ 203577 h 203577"/>
                <a:gd name="connsiteX0" fmla="*/ 1983783 w 1983783"/>
                <a:gd name="connsiteY0" fmla="*/ 283044 h 283044"/>
                <a:gd name="connsiteX1" fmla="*/ 0 w 1983783"/>
                <a:gd name="connsiteY1" fmla="*/ 283044 h 283044"/>
                <a:gd name="connsiteX0" fmla="*/ 2007031 w 2007031"/>
                <a:gd name="connsiteY0" fmla="*/ 265800 h 296797"/>
                <a:gd name="connsiteX1" fmla="*/ 0 w 2007031"/>
                <a:gd name="connsiteY1" fmla="*/ 296797 h 296797"/>
                <a:gd name="connsiteX0" fmla="*/ 2007031 w 2007031"/>
                <a:gd name="connsiteY0" fmla="*/ 306367 h 337364"/>
                <a:gd name="connsiteX1" fmla="*/ 0 w 2007031"/>
                <a:gd name="connsiteY1" fmla="*/ 337364 h 337364"/>
                <a:gd name="connsiteX0" fmla="*/ 2007031 w 2007031"/>
                <a:gd name="connsiteY0" fmla="*/ 324786 h 355783"/>
                <a:gd name="connsiteX1" fmla="*/ 0 w 2007031"/>
                <a:gd name="connsiteY1" fmla="*/ 355783 h 355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07031" h="355783">
                  <a:moveTo>
                    <a:pt x="2007031" y="324786"/>
                  </a:moveTo>
                  <a:cubicBezTo>
                    <a:pt x="1444571" y="-30384"/>
                    <a:pt x="796872" y="-191824"/>
                    <a:pt x="0" y="355783"/>
                  </a:cubicBezTo>
                </a:path>
              </a:pathLst>
            </a:custGeom>
            <a:ln w="57150" cap="rnd">
              <a:solidFill>
                <a:srgbClr val="C00000"/>
              </a:solidFill>
              <a:tailEnd type="triangle" w="med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80" name="Freeform 79"/>
            <p:cNvSpPr/>
            <p:nvPr/>
          </p:nvSpPr>
          <p:spPr>
            <a:xfrm>
              <a:off x="1839857" y="1631911"/>
              <a:ext cx="4463512" cy="599432"/>
            </a:xfrm>
            <a:custGeom>
              <a:avLst/>
              <a:gdLst>
                <a:gd name="connsiteX0" fmla="*/ 1983783 w 1983783"/>
                <a:gd name="connsiteY0" fmla="*/ 25352 h 25352"/>
                <a:gd name="connsiteX1" fmla="*/ 0 w 1983783"/>
                <a:gd name="connsiteY1" fmla="*/ 25352 h 25352"/>
                <a:gd name="connsiteX0" fmla="*/ 1983783 w 1983783"/>
                <a:gd name="connsiteY0" fmla="*/ 203577 h 203577"/>
                <a:gd name="connsiteX1" fmla="*/ 0 w 1983783"/>
                <a:gd name="connsiteY1" fmla="*/ 203577 h 203577"/>
                <a:gd name="connsiteX0" fmla="*/ 1983783 w 1983783"/>
                <a:gd name="connsiteY0" fmla="*/ 283044 h 283044"/>
                <a:gd name="connsiteX1" fmla="*/ 0 w 1983783"/>
                <a:gd name="connsiteY1" fmla="*/ 283044 h 283044"/>
                <a:gd name="connsiteX0" fmla="*/ 2007031 w 2007031"/>
                <a:gd name="connsiteY0" fmla="*/ 265800 h 296797"/>
                <a:gd name="connsiteX1" fmla="*/ 0 w 2007031"/>
                <a:gd name="connsiteY1" fmla="*/ 296797 h 296797"/>
                <a:gd name="connsiteX0" fmla="*/ 2007031 w 2007031"/>
                <a:gd name="connsiteY0" fmla="*/ 306367 h 337364"/>
                <a:gd name="connsiteX1" fmla="*/ 0 w 2007031"/>
                <a:gd name="connsiteY1" fmla="*/ 337364 h 337364"/>
                <a:gd name="connsiteX0" fmla="*/ 2007031 w 2007031"/>
                <a:gd name="connsiteY0" fmla="*/ 324786 h 355783"/>
                <a:gd name="connsiteX1" fmla="*/ 0 w 2007031"/>
                <a:gd name="connsiteY1" fmla="*/ 355783 h 355783"/>
                <a:gd name="connsiteX0" fmla="*/ 2007031 w 2007031"/>
                <a:gd name="connsiteY0" fmla="*/ 375253 h 406250"/>
                <a:gd name="connsiteX1" fmla="*/ 0 w 2007031"/>
                <a:gd name="connsiteY1" fmla="*/ 406250 h 406250"/>
                <a:gd name="connsiteX0" fmla="*/ 2007031 w 2007031"/>
                <a:gd name="connsiteY0" fmla="*/ 568435 h 599432"/>
                <a:gd name="connsiteX1" fmla="*/ 0 w 2007031"/>
                <a:gd name="connsiteY1" fmla="*/ 599432 h 599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07031" h="599432">
                  <a:moveTo>
                    <a:pt x="2007031" y="568435"/>
                  </a:moveTo>
                  <a:cubicBezTo>
                    <a:pt x="1570010" y="-305928"/>
                    <a:pt x="605228" y="-72162"/>
                    <a:pt x="0" y="599432"/>
                  </a:cubicBezTo>
                </a:path>
              </a:pathLst>
            </a:custGeom>
            <a:ln w="57150" cap="rnd">
              <a:solidFill>
                <a:srgbClr val="C00000"/>
              </a:solidFill>
              <a:tailEnd type="triangle" w="med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81" name="Freeform 80"/>
            <p:cNvSpPr/>
            <p:nvPr/>
          </p:nvSpPr>
          <p:spPr>
            <a:xfrm>
              <a:off x="4079361" y="2789284"/>
              <a:ext cx="867905" cy="371959"/>
            </a:xfrm>
            <a:custGeom>
              <a:avLst/>
              <a:gdLst>
                <a:gd name="connsiteX0" fmla="*/ 0 w 867905"/>
                <a:gd name="connsiteY0" fmla="*/ 0 h 371959"/>
                <a:gd name="connsiteX1" fmla="*/ 867905 w 867905"/>
                <a:gd name="connsiteY1" fmla="*/ 371959 h 371959"/>
                <a:gd name="connsiteX0" fmla="*/ 0 w 867905"/>
                <a:gd name="connsiteY0" fmla="*/ 0 h 371959"/>
                <a:gd name="connsiteX1" fmla="*/ 867905 w 867905"/>
                <a:gd name="connsiteY1" fmla="*/ 371959 h 371959"/>
                <a:gd name="connsiteX0" fmla="*/ 0 w 867905"/>
                <a:gd name="connsiteY0" fmla="*/ 0 h 371959"/>
                <a:gd name="connsiteX1" fmla="*/ 867905 w 867905"/>
                <a:gd name="connsiteY1" fmla="*/ 371959 h 371959"/>
                <a:gd name="connsiteX0" fmla="*/ 0 w 867905"/>
                <a:gd name="connsiteY0" fmla="*/ 0 h 371959"/>
                <a:gd name="connsiteX1" fmla="*/ 867905 w 867905"/>
                <a:gd name="connsiteY1" fmla="*/ 371959 h 371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67905" h="371959">
                  <a:moveTo>
                    <a:pt x="0" y="0"/>
                  </a:moveTo>
                  <a:cubicBezTo>
                    <a:pt x="12916" y="335796"/>
                    <a:pt x="552773" y="-41330"/>
                    <a:pt x="867905" y="371959"/>
                  </a:cubicBezTo>
                </a:path>
              </a:pathLst>
            </a:custGeom>
            <a:ln w="57150" cap="rnd">
              <a:solidFill>
                <a:srgbClr val="C00000"/>
              </a:solidFill>
              <a:tailEnd type="triangle" w="med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82" name="Straight Connector 81"/>
            <p:cNvCxnSpPr/>
            <p:nvPr/>
          </p:nvCxnSpPr>
          <p:spPr>
            <a:xfrm flipV="1">
              <a:off x="5162950" y="2860387"/>
              <a:ext cx="0" cy="457200"/>
            </a:xfrm>
            <a:prstGeom prst="line">
              <a:avLst/>
            </a:prstGeom>
            <a:ln w="57150" cap="rnd">
              <a:solidFill>
                <a:srgbClr val="C00000"/>
              </a:solidFill>
              <a:tailEnd type="triangle" w="med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3" name="Freeform 82"/>
            <p:cNvSpPr/>
            <p:nvPr/>
          </p:nvSpPr>
          <p:spPr>
            <a:xfrm>
              <a:off x="6511304" y="2789284"/>
              <a:ext cx="867905" cy="371959"/>
            </a:xfrm>
            <a:custGeom>
              <a:avLst/>
              <a:gdLst>
                <a:gd name="connsiteX0" fmla="*/ 0 w 867905"/>
                <a:gd name="connsiteY0" fmla="*/ 0 h 371959"/>
                <a:gd name="connsiteX1" fmla="*/ 867905 w 867905"/>
                <a:gd name="connsiteY1" fmla="*/ 371959 h 371959"/>
                <a:gd name="connsiteX0" fmla="*/ 0 w 867905"/>
                <a:gd name="connsiteY0" fmla="*/ 0 h 371959"/>
                <a:gd name="connsiteX1" fmla="*/ 867905 w 867905"/>
                <a:gd name="connsiteY1" fmla="*/ 371959 h 371959"/>
                <a:gd name="connsiteX0" fmla="*/ 0 w 867905"/>
                <a:gd name="connsiteY0" fmla="*/ 0 h 371959"/>
                <a:gd name="connsiteX1" fmla="*/ 867905 w 867905"/>
                <a:gd name="connsiteY1" fmla="*/ 371959 h 371959"/>
                <a:gd name="connsiteX0" fmla="*/ 0 w 867905"/>
                <a:gd name="connsiteY0" fmla="*/ 0 h 371959"/>
                <a:gd name="connsiteX1" fmla="*/ 867905 w 867905"/>
                <a:gd name="connsiteY1" fmla="*/ 371959 h 371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67905" h="371959">
                  <a:moveTo>
                    <a:pt x="0" y="0"/>
                  </a:moveTo>
                  <a:cubicBezTo>
                    <a:pt x="12916" y="335796"/>
                    <a:pt x="552773" y="-41330"/>
                    <a:pt x="867905" y="371959"/>
                  </a:cubicBezTo>
                </a:path>
              </a:pathLst>
            </a:custGeom>
            <a:ln w="57150" cap="rnd">
              <a:solidFill>
                <a:srgbClr val="C00000"/>
              </a:solidFill>
              <a:tailEnd type="triangle" w="med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84" name="Freeform 83"/>
            <p:cNvSpPr/>
            <p:nvPr/>
          </p:nvSpPr>
          <p:spPr>
            <a:xfrm>
              <a:off x="1634504" y="2789284"/>
              <a:ext cx="867905" cy="371959"/>
            </a:xfrm>
            <a:custGeom>
              <a:avLst/>
              <a:gdLst>
                <a:gd name="connsiteX0" fmla="*/ 0 w 867905"/>
                <a:gd name="connsiteY0" fmla="*/ 0 h 371959"/>
                <a:gd name="connsiteX1" fmla="*/ 867905 w 867905"/>
                <a:gd name="connsiteY1" fmla="*/ 371959 h 371959"/>
                <a:gd name="connsiteX0" fmla="*/ 0 w 867905"/>
                <a:gd name="connsiteY0" fmla="*/ 0 h 371959"/>
                <a:gd name="connsiteX1" fmla="*/ 867905 w 867905"/>
                <a:gd name="connsiteY1" fmla="*/ 371959 h 371959"/>
                <a:gd name="connsiteX0" fmla="*/ 0 w 867905"/>
                <a:gd name="connsiteY0" fmla="*/ 0 h 371959"/>
                <a:gd name="connsiteX1" fmla="*/ 867905 w 867905"/>
                <a:gd name="connsiteY1" fmla="*/ 371959 h 371959"/>
                <a:gd name="connsiteX0" fmla="*/ 0 w 867905"/>
                <a:gd name="connsiteY0" fmla="*/ 0 h 371959"/>
                <a:gd name="connsiteX1" fmla="*/ 867905 w 867905"/>
                <a:gd name="connsiteY1" fmla="*/ 371959 h 371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67905" h="371959">
                  <a:moveTo>
                    <a:pt x="0" y="0"/>
                  </a:moveTo>
                  <a:cubicBezTo>
                    <a:pt x="12916" y="335796"/>
                    <a:pt x="552773" y="-41330"/>
                    <a:pt x="867905" y="371959"/>
                  </a:cubicBezTo>
                </a:path>
              </a:pathLst>
            </a:custGeom>
            <a:ln w="57150" cap="rnd">
              <a:solidFill>
                <a:srgbClr val="C00000"/>
              </a:solidFill>
              <a:tailEnd type="triangle" w="med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85" name="Straight Connector 84"/>
            <p:cNvCxnSpPr/>
            <p:nvPr/>
          </p:nvCxnSpPr>
          <p:spPr>
            <a:xfrm flipV="1">
              <a:off x="7600060" y="2860387"/>
              <a:ext cx="0" cy="457200"/>
            </a:xfrm>
            <a:prstGeom prst="line">
              <a:avLst/>
            </a:prstGeom>
            <a:ln w="57150" cap="rnd">
              <a:solidFill>
                <a:srgbClr val="C00000"/>
              </a:solidFill>
              <a:tailEnd type="triangle" w="med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V="1">
              <a:off x="2723260" y="2860387"/>
              <a:ext cx="0" cy="457200"/>
            </a:xfrm>
            <a:prstGeom prst="line">
              <a:avLst/>
            </a:prstGeom>
            <a:ln w="57150" cap="rnd">
              <a:solidFill>
                <a:srgbClr val="C00000"/>
              </a:solidFill>
              <a:tailEnd type="triangle" w="med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7" name="Freeform 86"/>
            <p:cNvSpPr/>
            <p:nvPr/>
          </p:nvSpPr>
          <p:spPr>
            <a:xfrm>
              <a:off x="6690858" y="1325090"/>
              <a:ext cx="922149" cy="833998"/>
            </a:xfrm>
            <a:custGeom>
              <a:avLst/>
              <a:gdLst>
                <a:gd name="connsiteX0" fmla="*/ 968644 w 968644"/>
                <a:gd name="connsiteY0" fmla="*/ 759417 h 759417"/>
                <a:gd name="connsiteX1" fmla="*/ 0 w 968644"/>
                <a:gd name="connsiteY1" fmla="*/ 0 h 759417"/>
                <a:gd name="connsiteX0" fmla="*/ 968644 w 968644"/>
                <a:gd name="connsiteY0" fmla="*/ 759417 h 759417"/>
                <a:gd name="connsiteX1" fmla="*/ 0 w 968644"/>
                <a:gd name="connsiteY1" fmla="*/ 0 h 759417"/>
                <a:gd name="connsiteX0" fmla="*/ 968644 w 968644"/>
                <a:gd name="connsiteY0" fmla="*/ 759417 h 759417"/>
                <a:gd name="connsiteX1" fmla="*/ 0 w 968644"/>
                <a:gd name="connsiteY1" fmla="*/ 0 h 759417"/>
                <a:gd name="connsiteX0" fmla="*/ 968644 w 968644"/>
                <a:gd name="connsiteY0" fmla="*/ 759417 h 759417"/>
                <a:gd name="connsiteX1" fmla="*/ 0 w 968644"/>
                <a:gd name="connsiteY1" fmla="*/ 0 h 759417"/>
                <a:gd name="connsiteX0" fmla="*/ 968644 w 968644"/>
                <a:gd name="connsiteY0" fmla="*/ 759417 h 759417"/>
                <a:gd name="connsiteX1" fmla="*/ 0 w 968644"/>
                <a:gd name="connsiteY1" fmla="*/ 0 h 759417"/>
                <a:gd name="connsiteX0" fmla="*/ 968644 w 968644"/>
                <a:gd name="connsiteY0" fmla="*/ 759417 h 759417"/>
                <a:gd name="connsiteX1" fmla="*/ 0 w 968644"/>
                <a:gd name="connsiteY1" fmla="*/ 0 h 759417"/>
                <a:gd name="connsiteX0" fmla="*/ 922149 w 922149"/>
                <a:gd name="connsiteY0" fmla="*/ 1022888 h 1022888"/>
                <a:gd name="connsiteX1" fmla="*/ 0 w 922149"/>
                <a:gd name="connsiteY1" fmla="*/ 0 h 1022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22149" h="1022888">
                  <a:moveTo>
                    <a:pt x="922149" y="1022888"/>
                  </a:moveTo>
                  <a:cubicBezTo>
                    <a:pt x="876945" y="548898"/>
                    <a:pt x="669011" y="198894"/>
                    <a:pt x="0" y="0"/>
                  </a:cubicBezTo>
                </a:path>
              </a:pathLst>
            </a:custGeom>
            <a:ln w="57150" cap="rnd">
              <a:solidFill>
                <a:srgbClr val="C00000"/>
              </a:solidFill>
              <a:tailEnd type="triangle" w="med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6017934" y="1350863"/>
              <a:ext cx="480762" cy="3173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/>
                <a:t>shl</a:t>
              </a:r>
              <a:endParaRPr lang="en-US" sz="1000" dirty="0"/>
            </a:p>
          </p:txBody>
        </p:sp>
        <p:pic>
          <p:nvPicPr>
            <p:cNvPr id="89" name="Picture 559" descr="j043156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2363" y="758284"/>
              <a:ext cx="685800" cy="690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6E4002-FF77-E145-998F-FDF69A53C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033F1F-CCC8-A144-B0CC-53D1C124B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90" name="Date Placeholder 89">
            <a:extLst>
              <a:ext uri="{FF2B5EF4-FFF2-40B4-BE49-F238E27FC236}">
                <a16:creationId xmlns:a16="http://schemas.microsoft.com/office/drawing/2014/main" id="{CAB81CF4-6E47-E84B-904D-30B52C29D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B18FB15E-3D6D-3447-9ECD-7E86598491FC}"/>
                  </a:ext>
                </a:extLst>
              </p14:cNvPr>
              <p14:cNvContentPartPr/>
              <p14:nvPr/>
            </p14:nvContentPartPr>
            <p14:xfrm>
              <a:off x="1618920" y="4183200"/>
              <a:ext cx="2899800" cy="198144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B18FB15E-3D6D-3447-9ECD-7E86598491F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96960" y="4161240"/>
                <a:ext cx="2943000" cy="2019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65024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37571" y="4365380"/>
            <a:ext cx="6190452" cy="2264020"/>
          </a:xfrm>
        </p:spPr>
        <p:txBody>
          <a:bodyPr>
            <a:noAutofit/>
          </a:bodyPr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Let’s say A and B send an op. 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All readers see A </a:t>
            </a:r>
            <a:r>
              <a:rPr lang="en-US" sz="2600" dirty="0">
                <a:sym typeface="Wingdings"/>
              </a:rPr>
              <a:t>→ B ?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All readers see </a:t>
            </a:r>
            <a:r>
              <a:rPr lang="en-US" sz="2600" dirty="0">
                <a:sym typeface="Wingdings"/>
              </a:rPr>
              <a:t>B</a:t>
            </a:r>
            <a:r>
              <a:rPr lang="en-US" sz="2600" dirty="0"/>
              <a:t> </a:t>
            </a:r>
            <a:r>
              <a:rPr lang="en-US" sz="2600" dirty="0">
                <a:sym typeface="Wingdings"/>
              </a:rPr>
              <a:t>→ A ? 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Some see A </a:t>
            </a:r>
            <a:r>
              <a:rPr lang="en-US" sz="2600" dirty="0">
                <a:sym typeface="Wingdings"/>
              </a:rPr>
              <a:t>→ B  and others  B</a:t>
            </a:r>
            <a:r>
              <a:rPr lang="en-US" sz="2600" dirty="0"/>
              <a:t> </a:t>
            </a:r>
            <a:r>
              <a:rPr lang="en-US" sz="2600" dirty="0">
                <a:sym typeface="Wingdings"/>
              </a:rPr>
              <a:t>→ A ? </a:t>
            </a:r>
            <a:endParaRPr lang="en-US" sz="2600" dirty="0"/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endParaRPr lang="en-US" sz="2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 consistency model?</a:t>
            </a:r>
          </a:p>
        </p:txBody>
      </p:sp>
      <p:pic>
        <p:nvPicPr>
          <p:cNvPr id="91" name="Picture 559" descr="j043156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085" y="1748065"/>
            <a:ext cx="592703" cy="535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" name="Rounded Rectangle 95"/>
          <p:cNvSpPr/>
          <p:nvPr/>
        </p:nvSpPr>
        <p:spPr>
          <a:xfrm>
            <a:off x="1537571" y="2466053"/>
            <a:ext cx="1975676" cy="1477943"/>
          </a:xfrm>
          <a:prstGeom prst="roundRect">
            <a:avLst>
              <a:gd name="adj" fmla="val 11074"/>
            </a:avLst>
          </a:prstGeom>
          <a:solidFill>
            <a:srgbClr val="E3EAF9"/>
          </a:solidFill>
          <a:ln>
            <a:solidFill>
              <a:srgbClr val="4974C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03" name="Rounded Rectangle 102"/>
          <p:cNvSpPr/>
          <p:nvPr/>
        </p:nvSpPr>
        <p:spPr>
          <a:xfrm>
            <a:off x="3644959" y="2466053"/>
            <a:ext cx="1975676" cy="1477943"/>
          </a:xfrm>
          <a:prstGeom prst="roundRect">
            <a:avLst>
              <a:gd name="adj" fmla="val 11074"/>
            </a:avLst>
          </a:prstGeom>
          <a:solidFill>
            <a:srgbClr val="E3EAF9"/>
          </a:solidFill>
          <a:ln>
            <a:solidFill>
              <a:srgbClr val="4974C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10" name="Rounded Rectangle 109"/>
          <p:cNvSpPr/>
          <p:nvPr/>
        </p:nvSpPr>
        <p:spPr>
          <a:xfrm>
            <a:off x="5752347" y="2466053"/>
            <a:ext cx="1975676" cy="1477943"/>
          </a:xfrm>
          <a:prstGeom prst="roundRect">
            <a:avLst>
              <a:gd name="adj" fmla="val 11074"/>
            </a:avLst>
          </a:prstGeom>
          <a:solidFill>
            <a:srgbClr val="E3EAF9"/>
          </a:solidFill>
          <a:ln>
            <a:solidFill>
              <a:srgbClr val="4974C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pic>
        <p:nvPicPr>
          <p:cNvPr id="128" name="Picture 559" descr="j043156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3144" y="1748065"/>
            <a:ext cx="592703" cy="535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0" name="Straight Connector 179"/>
          <p:cNvCxnSpPr/>
          <p:nvPr/>
        </p:nvCxnSpPr>
        <p:spPr>
          <a:xfrm>
            <a:off x="6290989" y="2250759"/>
            <a:ext cx="0" cy="591177"/>
          </a:xfrm>
          <a:prstGeom prst="line">
            <a:avLst/>
          </a:pr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>
            <a:off x="1999576" y="2250759"/>
            <a:ext cx="0" cy="591177"/>
          </a:xfrm>
          <a:prstGeom prst="line">
            <a:avLst/>
          </a:pr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6335582" y="2533661"/>
            <a:ext cx="404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B</a:t>
            </a:r>
          </a:p>
        </p:txBody>
      </p:sp>
      <p:sp>
        <p:nvSpPr>
          <p:cNvPr id="93" name="TextBox 92"/>
          <p:cNvSpPr txBox="1"/>
          <p:nvPr/>
        </p:nvSpPr>
        <p:spPr>
          <a:xfrm flipH="1">
            <a:off x="2025118" y="2590755"/>
            <a:ext cx="3959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A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7DF66F-42AC-434B-8E6E-58E4AB919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3FEA07-F4D7-BD42-882E-FBD5D01CF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144FFE-911C-9048-AFF8-FA733B9B1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CF7A7DB-3147-9B4D-BD87-10A386C4D6A6}"/>
                  </a:ext>
                </a:extLst>
              </p14:cNvPr>
              <p14:cNvContentPartPr/>
              <p14:nvPr/>
            </p14:nvContentPartPr>
            <p14:xfrm>
              <a:off x="2289240" y="5245560"/>
              <a:ext cx="4998240" cy="11635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CF7A7DB-3147-9B4D-BD87-10A386C4D6A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67280" y="5223600"/>
                <a:ext cx="5041440" cy="120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3284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CA14D-FC9E-A042-A248-DF4ADC8BB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Paxos</a:t>
            </a:r>
            <a:r>
              <a:rPr lang="en-US" dirty="0"/>
              <a:t>/Raft has strong consistency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517CEF-2A04-024E-9A05-A3A5DA618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E46045-F40B-AC46-8288-9D1C1A84A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2A1B0FF-06DE-8F45-AC1C-8325B4589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775181-A323-6948-8EDF-C66D4ED95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294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CA14D-FC9E-A042-A248-DF4ADC8BB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Paxos</a:t>
            </a:r>
            <a:r>
              <a:rPr lang="en-US" dirty="0"/>
              <a:t>/Raft has strong consistency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C8E09-4A98-3442-822A-E57F8EA6A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800"/>
              </a:spcBef>
            </a:pPr>
            <a:r>
              <a:rPr lang="en-US" dirty="0"/>
              <a:t>Provide behavior of a single copy of object:</a:t>
            </a:r>
          </a:p>
          <a:p>
            <a:pPr lvl="1"/>
            <a:r>
              <a:rPr lang="en-US" dirty="0"/>
              <a:t>Read should return the most recent write</a:t>
            </a:r>
          </a:p>
          <a:p>
            <a:pPr lvl="1"/>
            <a:r>
              <a:rPr lang="en-US" dirty="0"/>
              <a:t>Subsequent reads should return same value, until next write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517CEF-2A04-024E-9A05-A3A5DA618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E46045-F40B-AC46-8288-9D1C1A84A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7995A1-7A4D-9144-A4B8-B186086D7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AF1ABA1-FA1B-B043-B54A-101B54B27920}"/>
                  </a:ext>
                </a:extLst>
              </p14:cNvPr>
              <p14:cNvContentPartPr/>
              <p14:nvPr/>
            </p14:nvContentPartPr>
            <p14:xfrm>
              <a:off x="1495080" y="3150720"/>
              <a:ext cx="1098000" cy="576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AF1ABA1-FA1B-B043-B54A-101B54B2792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73120" y="3128760"/>
                <a:ext cx="1141200" cy="100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18160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CA14D-FC9E-A042-A248-DF4ADC8BB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Paxos</a:t>
            </a:r>
            <a:r>
              <a:rPr lang="en-US" dirty="0"/>
              <a:t>/Raft has strong consistency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C8E09-4A98-3442-822A-E57F8EA6A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800"/>
              </a:spcBef>
            </a:pPr>
            <a:r>
              <a:rPr lang="en-US" dirty="0"/>
              <a:t>Provide behavior of a single copy of object:</a:t>
            </a:r>
          </a:p>
          <a:p>
            <a:pPr lvl="1"/>
            <a:r>
              <a:rPr lang="en-US" dirty="0"/>
              <a:t>Read should return the most recent write</a:t>
            </a:r>
          </a:p>
          <a:p>
            <a:pPr lvl="1"/>
            <a:r>
              <a:rPr lang="en-US" dirty="0"/>
              <a:t>Subsequent reads should return same value, until next write</a:t>
            </a:r>
          </a:p>
          <a:p>
            <a:pPr lvl="1"/>
            <a:endParaRPr lang="en-US" dirty="0"/>
          </a:p>
          <a:p>
            <a:pPr>
              <a:spcBef>
                <a:spcPts val="800"/>
              </a:spcBef>
            </a:pPr>
            <a:r>
              <a:rPr lang="en-US" dirty="0"/>
              <a:t>Telephone intuition: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Alice updates Facebook post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Alice calls Bob on phone: “Check my Facebook post!”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Bob read’s Alice’s wall, sees her post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517CEF-2A04-024E-9A05-A3A5DA618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E46045-F40B-AC46-8288-9D1C1A84A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5B2F3D-2330-CF4E-A094-F1DD99845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036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/>
          </p:cNvPicPr>
          <p:nvPr/>
        </p:nvPicPr>
        <p:blipFill rotWithShape="1">
          <a:blip r:embed="rId2"/>
          <a:srcRect l="1921" t="-3492" r="1992" b="274"/>
          <a:stretch/>
        </p:blipFill>
        <p:spPr>
          <a:xfrm>
            <a:off x="4661880" y="1851561"/>
            <a:ext cx="441865" cy="47939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0196" y="16215"/>
            <a:ext cx="8793804" cy="1066800"/>
          </a:xfrm>
        </p:spPr>
        <p:txBody>
          <a:bodyPr/>
          <a:lstStyle/>
          <a:p>
            <a:r>
              <a:rPr lang="en-US" dirty="0"/>
              <a:t>Strong Consistency?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933450" y="2572157"/>
            <a:ext cx="7048500" cy="457200"/>
            <a:chOff x="895350" y="2303632"/>
            <a:chExt cx="7048500" cy="457200"/>
          </a:xfrm>
        </p:grpSpPr>
        <p:cxnSp>
          <p:nvCxnSpPr>
            <p:cNvPr id="6" name="Straight Arrow Connector 5"/>
            <p:cNvCxnSpPr/>
            <p:nvPr/>
          </p:nvCxnSpPr>
          <p:spPr>
            <a:xfrm flipV="1">
              <a:off x="1504950" y="2503657"/>
              <a:ext cx="6438900" cy="57150"/>
            </a:xfrm>
            <a:prstGeom prst="straightConnector1">
              <a:avLst/>
            </a:prstGeom>
            <a:ln>
              <a:prstDash val="solid"/>
              <a:headEnd type="none" w="lg" len="lg"/>
              <a:tailEnd type="triangle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Rounded Rectangle 10"/>
            <p:cNvSpPr/>
            <p:nvPr/>
          </p:nvSpPr>
          <p:spPr>
            <a:xfrm>
              <a:off x="895350" y="2303632"/>
              <a:ext cx="457200" cy="4572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933450" y="3210331"/>
            <a:ext cx="7048500" cy="457200"/>
            <a:chOff x="895350" y="2303632"/>
            <a:chExt cx="7048500" cy="457200"/>
          </a:xfrm>
        </p:grpSpPr>
        <p:cxnSp>
          <p:nvCxnSpPr>
            <p:cNvPr id="14" name="Straight Arrow Connector 13"/>
            <p:cNvCxnSpPr/>
            <p:nvPr/>
          </p:nvCxnSpPr>
          <p:spPr>
            <a:xfrm flipV="1">
              <a:off x="1504950" y="2503657"/>
              <a:ext cx="6438900" cy="57150"/>
            </a:xfrm>
            <a:prstGeom prst="straightConnector1">
              <a:avLst/>
            </a:prstGeom>
            <a:ln>
              <a:prstDash val="solid"/>
              <a:headEnd type="none" w="lg" len="lg"/>
              <a:tailEnd type="triangle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Rounded Rectangle 14"/>
            <p:cNvSpPr/>
            <p:nvPr/>
          </p:nvSpPr>
          <p:spPr>
            <a:xfrm>
              <a:off x="895350" y="2303632"/>
              <a:ext cx="457200" cy="4572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933450" y="3848506"/>
            <a:ext cx="7048500" cy="457200"/>
            <a:chOff x="895350" y="2303632"/>
            <a:chExt cx="7048500" cy="457200"/>
          </a:xfrm>
        </p:grpSpPr>
        <p:cxnSp>
          <p:nvCxnSpPr>
            <p:cNvPr id="17" name="Straight Arrow Connector 16"/>
            <p:cNvCxnSpPr/>
            <p:nvPr/>
          </p:nvCxnSpPr>
          <p:spPr>
            <a:xfrm flipV="1">
              <a:off x="1504950" y="2503657"/>
              <a:ext cx="6438900" cy="57150"/>
            </a:xfrm>
            <a:prstGeom prst="straightConnector1">
              <a:avLst/>
            </a:prstGeom>
            <a:ln>
              <a:prstDash val="solid"/>
              <a:headEnd type="none" w="lg" len="lg"/>
              <a:tailEnd type="triangle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Rounded Rectangle 17"/>
            <p:cNvSpPr/>
            <p:nvPr/>
          </p:nvSpPr>
          <p:spPr>
            <a:xfrm>
              <a:off x="895350" y="2303632"/>
              <a:ext cx="457200" cy="4572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pic>
        <p:nvPicPr>
          <p:cNvPr id="20" name="Picture 559" descr="j043156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439" y="1440176"/>
            <a:ext cx="592703" cy="535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/>
          <p:cNvCxnSpPr/>
          <p:nvPr/>
        </p:nvCxnSpPr>
        <p:spPr>
          <a:xfrm>
            <a:off x="2297095" y="1848932"/>
            <a:ext cx="296352" cy="895724"/>
          </a:xfrm>
          <a:prstGeom prst="line">
            <a:avLst/>
          </a:pr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flipH="1">
            <a:off x="2297095" y="1791047"/>
            <a:ext cx="16088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write(A,1)</a:t>
            </a:r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3745139" y="1848932"/>
            <a:ext cx="296352" cy="895724"/>
          </a:xfrm>
          <a:prstGeom prst="line">
            <a:avLst/>
          </a:prstGeom>
          <a:ln w="57150" cap="rnd">
            <a:solidFill>
              <a:srgbClr val="C00000"/>
            </a:solidFill>
            <a:headEnd type="triangle" w="med" len="lg"/>
            <a:tailEnd type="none" w="med" len="lg"/>
          </a:ln>
          <a:effectLst/>
          <a:scene3d>
            <a:camera prst="orthographicFront">
              <a:rot lat="0" lon="300000" rev="0"/>
            </a:camera>
            <a:lightRig rig="threePt" dir="t"/>
          </a:scene3d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2060047" y="1695450"/>
            <a:ext cx="3254903" cy="0"/>
          </a:xfrm>
          <a:prstGeom prst="straightConnector1">
            <a:avLst/>
          </a:prstGeom>
          <a:ln>
            <a:prstDash val="solid"/>
            <a:headEnd type="none" w="lg" len="lg"/>
            <a:tailEnd type="triangle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2" name="Picture 559" descr="j043156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162" y="4879278"/>
            <a:ext cx="592703" cy="535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8" name="Straight Connector 37"/>
          <p:cNvCxnSpPr/>
          <p:nvPr/>
        </p:nvCxnSpPr>
        <p:spPr>
          <a:xfrm>
            <a:off x="6786977" y="4145344"/>
            <a:ext cx="296352" cy="895724"/>
          </a:xfrm>
          <a:prstGeom prst="line">
            <a:avLst/>
          </a:pr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5671476" y="4145344"/>
            <a:ext cx="296352" cy="895724"/>
          </a:xfrm>
          <a:prstGeom prst="line">
            <a:avLst/>
          </a:prstGeom>
          <a:ln w="57150" cap="rnd">
            <a:solidFill>
              <a:srgbClr val="C00000"/>
            </a:solidFill>
            <a:headEnd type="triangle" w="med" len="lg"/>
            <a:tailEnd type="none" w="med" len="lg"/>
          </a:ln>
          <a:effectLst/>
          <a:scene3d>
            <a:camera prst="orthographicFront">
              <a:rot lat="0" lon="300000" rev="0"/>
            </a:camera>
            <a:lightRig rig="threePt" dir="t"/>
          </a:scene3d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100865" y="5160946"/>
            <a:ext cx="2458451" cy="0"/>
          </a:xfrm>
          <a:prstGeom prst="straightConnector1">
            <a:avLst/>
          </a:prstGeom>
          <a:ln>
            <a:prstDash val="solid"/>
            <a:headEnd type="none" w="lg" len="lg"/>
            <a:tailEnd type="triangle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 flipH="1">
            <a:off x="6935153" y="4046958"/>
            <a:ext cx="3959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44" name="TextBox 43"/>
          <p:cNvSpPr txBox="1"/>
          <p:nvPr/>
        </p:nvSpPr>
        <p:spPr>
          <a:xfrm flipH="1">
            <a:off x="3753558" y="2322835"/>
            <a:ext cx="1377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success</a:t>
            </a:r>
          </a:p>
        </p:txBody>
      </p:sp>
      <p:sp>
        <p:nvSpPr>
          <p:cNvPr id="45" name="TextBox 44"/>
          <p:cNvSpPr txBox="1"/>
          <p:nvPr/>
        </p:nvSpPr>
        <p:spPr>
          <a:xfrm flipH="1">
            <a:off x="5697480" y="4657128"/>
            <a:ext cx="11827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read(A)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4442258" y="1848932"/>
            <a:ext cx="981489" cy="3280876"/>
          </a:xfrm>
          <a:prstGeom prst="line">
            <a:avLst/>
          </a:prstGeom>
          <a:ln w="57150" cap="rnd">
            <a:solidFill>
              <a:srgbClr val="00B05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Content Placeholder 1"/>
          <p:cNvSpPr>
            <a:spLocks noGrp="1"/>
          </p:cNvSpPr>
          <p:nvPr>
            <p:ph idx="1"/>
          </p:nvPr>
        </p:nvSpPr>
        <p:spPr>
          <a:xfrm>
            <a:off x="801726" y="5409198"/>
            <a:ext cx="8206807" cy="1037823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20000"/>
              </a:lnSpc>
              <a:spcBef>
                <a:spcPts val="800"/>
              </a:spcBef>
              <a:buNone/>
            </a:pPr>
            <a:r>
              <a:rPr lang="en-US" sz="2600" b="1" dirty="0">
                <a:solidFill>
                  <a:srgbClr val="00B050"/>
                </a:solidFill>
              </a:rPr>
              <a:t>Phone call:</a:t>
            </a:r>
            <a:r>
              <a:rPr lang="en-US" sz="2600" dirty="0"/>
              <a:t>	Ensures </a:t>
            </a:r>
            <a:r>
              <a:rPr lang="en-US" sz="2600" i="1" dirty="0"/>
              <a:t>happens-before</a:t>
            </a:r>
            <a:r>
              <a:rPr lang="en-US" sz="2600" dirty="0"/>
              <a:t> relationship, 					even through “out-of-band” communication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CF6770D-E616-6144-A083-BFD5D9336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CA7AD0-24DA-4743-9616-668F6A84B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1EEF0EE-144A-C344-B091-CA04F471A687}"/>
                  </a:ext>
                </a:extLst>
              </p14:cNvPr>
              <p14:cNvContentPartPr/>
              <p14:nvPr/>
            </p14:nvContentPartPr>
            <p14:xfrm>
              <a:off x="542880" y="1143000"/>
              <a:ext cx="6442560" cy="52394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1EEF0EE-144A-C344-B091-CA04F471A68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26680" y="1126800"/>
                <a:ext cx="6480360" cy="527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AAE4DB3-DCEC-C948-814C-82F482DCBDDE}"/>
                  </a:ext>
                </a:extLst>
              </p14:cNvPr>
              <p14:cNvContentPartPr/>
              <p14:nvPr/>
            </p14:nvContentPartPr>
            <p14:xfrm>
              <a:off x="730800" y="1853640"/>
              <a:ext cx="4807080" cy="40892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AAE4DB3-DCEC-C948-814C-82F482DCBDD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4600" y="1837440"/>
                <a:ext cx="4844880" cy="4127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07862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42" grpId="0"/>
      <p:bldP spid="44" grpId="0"/>
      <p:bldP spid="45" grpId="0"/>
      <p:bldP spid="3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/>
          </p:cNvPicPr>
          <p:nvPr/>
        </p:nvPicPr>
        <p:blipFill rotWithShape="1">
          <a:blip r:embed="rId2"/>
          <a:srcRect l="1921" t="-3492" r="1992" b="274"/>
          <a:stretch/>
        </p:blipFill>
        <p:spPr>
          <a:xfrm>
            <a:off x="4661880" y="1851561"/>
            <a:ext cx="441865" cy="47939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0196" y="16215"/>
            <a:ext cx="8793804" cy="1066800"/>
          </a:xfrm>
        </p:spPr>
        <p:txBody>
          <a:bodyPr/>
          <a:lstStyle/>
          <a:p>
            <a:r>
              <a:rPr lang="en-US" dirty="0"/>
              <a:t>Strong Consistency?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933450" y="2572157"/>
            <a:ext cx="7048500" cy="457200"/>
            <a:chOff x="895350" y="2303632"/>
            <a:chExt cx="7048500" cy="457200"/>
          </a:xfrm>
        </p:grpSpPr>
        <p:cxnSp>
          <p:nvCxnSpPr>
            <p:cNvPr id="6" name="Straight Arrow Connector 5"/>
            <p:cNvCxnSpPr/>
            <p:nvPr/>
          </p:nvCxnSpPr>
          <p:spPr>
            <a:xfrm flipV="1">
              <a:off x="1504950" y="2503657"/>
              <a:ext cx="6438900" cy="57150"/>
            </a:xfrm>
            <a:prstGeom prst="straightConnector1">
              <a:avLst/>
            </a:prstGeom>
            <a:ln>
              <a:prstDash val="solid"/>
              <a:headEnd type="none" w="lg" len="lg"/>
              <a:tailEnd type="triangle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Rounded Rectangle 10"/>
            <p:cNvSpPr/>
            <p:nvPr/>
          </p:nvSpPr>
          <p:spPr>
            <a:xfrm>
              <a:off x="895350" y="2303632"/>
              <a:ext cx="457200" cy="4572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933450" y="3210331"/>
            <a:ext cx="7048500" cy="457200"/>
            <a:chOff x="895350" y="2303632"/>
            <a:chExt cx="7048500" cy="457200"/>
          </a:xfrm>
        </p:grpSpPr>
        <p:cxnSp>
          <p:nvCxnSpPr>
            <p:cNvPr id="14" name="Straight Arrow Connector 13"/>
            <p:cNvCxnSpPr/>
            <p:nvPr/>
          </p:nvCxnSpPr>
          <p:spPr>
            <a:xfrm flipV="1">
              <a:off x="1504950" y="2503657"/>
              <a:ext cx="6438900" cy="57150"/>
            </a:xfrm>
            <a:prstGeom prst="straightConnector1">
              <a:avLst/>
            </a:prstGeom>
            <a:ln>
              <a:prstDash val="solid"/>
              <a:headEnd type="none" w="lg" len="lg"/>
              <a:tailEnd type="triangle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Rounded Rectangle 14"/>
            <p:cNvSpPr/>
            <p:nvPr/>
          </p:nvSpPr>
          <p:spPr>
            <a:xfrm>
              <a:off x="895350" y="2303632"/>
              <a:ext cx="457200" cy="4572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933450" y="3848506"/>
            <a:ext cx="7048500" cy="457200"/>
            <a:chOff x="895350" y="2303632"/>
            <a:chExt cx="7048500" cy="457200"/>
          </a:xfrm>
        </p:grpSpPr>
        <p:cxnSp>
          <p:nvCxnSpPr>
            <p:cNvPr id="17" name="Straight Arrow Connector 16"/>
            <p:cNvCxnSpPr/>
            <p:nvPr/>
          </p:nvCxnSpPr>
          <p:spPr>
            <a:xfrm flipV="1">
              <a:off x="1504950" y="2503657"/>
              <a:ext cx="6438900" cy="57150"/>
            </a:xfrm>
            <a:prstGeom prst="straightConnector1">
              <a:avLst/>
            </a:prstGeom>
            <a:ln>
              <a:prstDash val="solid"/>
              <a:headEnd type="none" w="lg" len="lg"/>
              <a:tailEnd type="triangle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Rounded Rectangle 17"/>
            <p:cNvSpPr/>
            <p:nvPr/>
          </p:nvSpPr>
          <p:spPr>
            <a:xfrm>
              <a:off x="895350" y="2303632"/>
              <a:ext cx="457200" cy="4572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pic>
        <p:nvPicPr>
          <p:cNvPr id="20" name="Picture 559" descr="j043156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439" y="1440176"/>
            <a:ext cx="592703" cy="535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/>
          <p:cNvCxnSpPr/>
          <p:nvPr/>
        </p:nvCxnSpPr>
        <p:spPr>
          <a:xfrm>
            <a:off x="2297095" y="1848932"/>
            <a:ext cx="296352" cy="895724"/>
          </a:xfrm>
          <a:prstGeom prst="line">
            <a:avLst/>
          </a:pr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flipH="1">
            <a:off x="2297095" y="1791047"/>
            <a:ext cx="16088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write(A,1)</a:t>
            </a:r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3745139" y="1848932"/>
            <a:ext cx="296352" cy="895724"/>
          </a:xfrm>
          <a:prstGeom prst="line">
            <a:avLst/>
          </a:prstGeom>
          <a:ln w="57150" cap="rnd">
            <a:solidFill>
              <a:srgbClr val="C00000"/>
            </a:solidFill>
            <a:headEnd type="triangle" w="med" len="lg"/>
            <a:tailEnd type="none" w="med" len="lg"/>
          </a:ln>
          <a:effectLst/>
          <a:scene3d>
            <a:camera prst="orthographicFront">
              <a:rot lat="0" lon="300000" rev="0"/>
            </a:camera>
            <a:lightRig rig="threePt" dir="t"/>
          </a:scene3d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2060047" y="1695450"/>
            <a:ext cx="3254903" cy="0"/>
          </a:xfrm>
          <a:prstGeom prst="straightConnector1">
            <a:avLst/>
          </a:prstGeom>
          <a:ln>
            <a:prstDash val="solid"/>
            <a:headEnd type="none" w="lg" len="lg"/>
            <a:tailEnd type="triangle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2" name="Picture 559" descr="j043156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162" y="4879278"/>
            <a:ext cx="592703" cy="535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8" name="Straight Connector 37"/>
          <p:cNvCxnSpPr/>
          <p:nvPr/>
        </p:nvCxnSpPr>
        <p:spPr>
          <a:xfrm>
            <a:off x="6786977" y="4145344"/>
            <a:ext cx="296352" cy="895724"/>
          </a:xfrm>
          <a:prstGeom prst="line">
            <a:avLst/>
          </a:pr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5671476" y="4145344"/>
            <a:ext cx="296352" cy="895724"/>
          </a:xfrm>
          <a:prstGeom prst="line">
            <a:avLst/>
          </a:prstGeom>
          <a:ln w="57150" cap="rnd">
            <a:solidFill>
              <a:srgbClr val="C00000"/>
            </a:solidFill>
            <a:headEnd type="triangle" w="med" len="lg"/>
            <a:tailEnd type="none" w="med" len="lg"/>
          </a:ln>
          <a:effectLst/>
          <a:scene3d>
            <a:camera prst="orthographicFront">
              <a:rot lat="0" lon="300000" rev="0"/>
            </a:camera>
            <a:lightRig rig="threePt" dir="t"/>
          </a:scene3d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100865" y="5160946"/>
            <a:ext cx="2458451" cy="0"/>
          </a:xfrm>
          <a:prstGeom prst="straightConnector1">
            <a:avLst/>
          </a:prstGeom>
          <a:ln>
            <a:prstDash val="solid"/>
            <a:headEnd type="none" w="lg" len="lg"/>
            <a:tailEnd type="triangle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 flipH="1">
            <a:off x="6935153" y="4046958"/>
            <a:ext cx="3959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44" name="TextBox 43"/>
          <p:cNvSpPr txBox="1"/>
          <p:nvPr/>
        </p:nvSpPr>
        <p:spPr>
          <a:xfrm flipH="1">
            <a:off x="3753558" y="2322835"/>
            <a:ext cx="1377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success</a:t>
            </a:r>
          </a:p>
        </p:txBody>
      </p:sp>
      <p:sp>
        <p:nvSpPr>
          <p:cNvPr id="45" name="TextBox 44"/>
          <p:cNvSpPr txBox="1"/>
          <p:nvPr/>
        </p:nvSpPr>
        <p:spPr>
          <a:xfrm flipH="1">
            <a:off x="5697480" y="4657128"/>
            <a:ext cx="11827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read(A)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4442258" y="1848932"/>
            <a:ext cx="981489" cy="3280876"/>
          </a:xfrm>
          <a:prstGeom prst="line">
            <a:avLst/>
          </a:prstGeom>
          <a:ln w="57150" cap="rnd">
            <a:solidFill>
              <a:srgbClr val="00B05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Content Placeholder 1"/>
          <p:cNvSpPr>
            <a:spLocks noGrp="1"/>
          </p:cNvSpPr>
          <p:nvPr>
            <p:ph idx="1"/>
          </p:nvPr>
        </p:nvSpPr>
        <p:spPr>
          <a:xfrm>
            <a:off x="801726" y="5409198"/>
            <a:ext cx="7582857" cy="1037823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20000"/>
              </a:lnSpc>
              <a:spcBef>
                <a:spcPts val="800"/>
              </a:spcBef>
              <a:buNone/>
            </a:pPr>
            <a:r>
              <a:rPr lang="en-US" sz="2600" b="1" dirty="0">
                <a:solidFill>
                  <a:srgbClr val="00B050"/>
                </a:solidFill>
              </a:rPr>
              <a:t>One cool trick:	  </a:t>
            </a:r>
            <a:r>
              <a:rPr lang="en-US" sz="2600" dirty="0"/>
              <a:t>Delay responding to writes/ops 						  until properly committed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8E75BD4-F90B-584C-B04E-2F4589AAF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8583D-DE3F-514E-ACBE-53B13D3B8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C5C13F8-3D46-6A43-B12E-AEDDBD7E0660}"/>
                  </a:ext>
                </a:extLst>
              </p14:cNvPr>
              <p14:cNvContentPartPr/>
              <p14:nvPr/>
            </p14:nvContentPartPr>
            <p14:xfrm>
              <a:off x="2621160" y="2171880"/>
              <a:ext cx="2045160" cy="37814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C5C13F8-3D46-6A43-B12E-AEDDBD7E066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04960" y="2155680"/>
                <a:ext cx="2077560" cy="3813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29010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25271</TotalTime>
  <Words>1419</Words>
  <Application>Microsoft Macintosh PowerPoint</Application>
  <PresentationFormat>On-screen Show (4:3)</PresentationFormat>
  <Paragraphs>272</Paragraphs>
  <Slides>24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5" baseType="lpstr">
      <vt:lpstr>.HelveticaNeueDeskInterface-Regular</vt:lpstr>
      <vt:lpstr>Arial</vt:lpstr>
      <vt:lpstr>Calibri</vt:lpstr>
      <vt:lpstr>Comic Sans MS</vt:lpstr>
      <vt:lpstr>Courier</vt:lpstr>
      <vt:lpstr>Franklin Gothic Medium Cond</vt:lpstr>
      <vt:lpstr>Gill Sans</vt:lpstr>
      <vt:lpstr>Helvetica</vt:lpstr>
      <vt:lpstr>Helvetica Neue</vt:lpstr>
      <vt:lpstr>Helvetica Neue Light</vt:lpstr>
      <vt:lpstr>Office Theme</vt:lpstr>
      <vt:lpstr>Strong Consistency</vt:lpstr>
      <vt:lpstr>PowerPoint Presentation</vt:lpstr>
      <vt:lpstr>Consistency in Paxos/Raft</vt:lpstr>
      <vt:lpstr>Correct consistency model?</vt:lpstr>
      <vt:lpstr>Paxos/Raft has strong consistency</vt:lpstr>
      <vt:lpstr>Paxos/Raft has strong consistency</vt:lpstr>
      <vt:lpstr>Paxos/Raft has strong consistency</vt:lpstr>
      <vt:lpstr>Strong Consistency?</vt:lpstr>
      <vt:lpstr>Strong Consistency?</vt:lpstr>
      <vt:lpstr>Strong Consistency?  This is buggy! </vt:lpstr>
      <vt:lpstr>Strong Consistency!</vt:lpstr>
      <vt:lpstr>Strong consistency = linearizability</vt:lpstr>
      <vt:lpstr>Strong consistency = linearizability</vt:lpstr>
      <vt:lpstr>Strong consistency = linearizability</vt:lpstr>
      <vt:lpstr>Intuition:  Real-time ordering</vt:lpstr>
      <vt:lpstr>Real-time ordering examples</vt:lpstr>
      <vt:lpstr>PowerPoint Presentation</vt:lpstr>
      <vt:lpstr>PowerPoint Presentation</vt:lpstr>
      <vt:lpstr>PowerPoint Presentation</vt:lpstr>
      <vt:lpstr>Real-time ordering examples</vt:lpstr>
      <vt:lpstr>Weaker: Sequential consistency</vt:lpstr>
      <vt:lpstr>Weaker: Sequential consistency</vt:lpstr>
      <vt:lpstr>Sequential Consistency</vt:lpstr>
      <vt:lpstr>Valid Sequential Consistency?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Yue Cheng</dc:creator>
  <cp:lastModifiedBy>Yue Cheng</cp:lastModifiedBy>
  <cp:revision>657</cp:revision>
  <cp:lastPrinted>2020-01-28T17:10:00Z</cp:lastPrinted>
  <dcterms:created xsi:type="dcterms:W3CDTF">2019-12-20T04:48:00Z</dcterms:created>
  <dcterms:modified xsi:type="dcterms:W3CDTF">2021-10-26T19:25:18Z</dcterms:modified>
</cp:coreProperties>
</file>