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2.xml" ContentType="application/vnd.openxmlformats-officedocument.presentationml.notesSlide+xml"/>
  <Override PartName="/ppt/ink/ink4.xml" ContentType="application/inkml+xml"/>
  <Override PartName="/ppt/notesSlides/notesSlide3.xml" ContentType="application/vnd.openxmlformats-officedocument.presentationml.notesSlide+xml"/>
  <Override PartName="/ppt/ink/ink5.xml" ContentType="application/inkml+xml"/>
  <Override PartName="/ppt/notesSlides/notesSlide4.xml" ContentType="application/vnd.openxmlformats-officedocument.presentationml.notesSlide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notesSlides/notesSlide5.xml" ContentType="application/vnd.openxmlformats-officedocument.presentationml.notesSlide+xml"/>
  <Override PartName="/ppt/ink/ink15.xml" ContentType="application/inkml+xml"/>
  <Override PartName="/ppt/notesSlides/notesSlide6.xml" ContentType="application/vnd.openxmlformats-officedocument.presentationml.notesSlide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notesSlides/notesSlide7.xml" ContentType="application/vnd.openxmlformats-officedocument.presentationml.notesSlide+xml"/>
  <Override PartName="/ppt/ink/ink20.xml" ContentType="application/inkml+xml"/>
  <Override PartName="/ppt/notesSlides/notesSlide8.xml" ContentType="application/vnd.openxmlformats-officedocument.presentationml.notesSlide+xml"/>
  <Override PartName="/ppt/ink/ink21.xml" ContentType="application/inkml+xml"/>
  <Override PartName="/ppt/notesSlides/notesSlide9.xml" ContentType="application/vnd.openxmlformats-officedocument.presentationml.notesSlide+xml"/>
  <Override PartName="/ppt/ink/ink2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28"/>
  </p:notesMasterIdLst>
  <p:sldIdLst>
    <p:sldId id="256" r:id="rId2"/>
    <p:sldId id="471" r:id="rId3"/>
    <p:sldId id="428" r:id="rId4"/>
    <p:sldId id="429" r:id="rId5"/>
    <p:sldId id="415" r:id="rId6"/>
    <p:sldId id="416" r:id="rId7"/>
    <p:sldId id="418" r:id="rId8"/>
    <p:sldId id="419" r:id="rId9"/>
    <p:sldId id="391" r:id="rId10"/>
    <p:sldId id="433" r:id="rId11"/>
    <p:sldId id="430" r:id="rId12"/>
    <p:sldId id="431" r:id="rId13"/>
    <p:sldId id="432" r:id="rId14"/>
    <p:sldId id="434" r:id="rId15"/>
    <p:sldId id="464" r:id="rId16"/>
    <p:sldId id="465" r:id="rId17"/>
    <p:sldId id="435" r:id="rId18"/>
    <p:sldId id="466" r:id="rId19"/>
    <p:sldId id="467" r:id="rId20"/>
    <p:sldId id="468" r:id="rId21"/>
    <p:sldId id="469" r:id="rId22"/>
    <p:sldId id="411" r:id="rId23"/>
    <p:sldId id="461" r:id="rId24"/>
    <p:sldId id="398" r:id="rId25"/>
    <p:sldId id="399" r:id="rId26"/>
    <p:sldId id="462" r:id="rId27"/>
  </p:sldIdLst>
  <p:sldSz cx="9144000" cy="6858000" type="screen4x3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AE0"/>
    <a:srgbClr val="F0B8C0"/>
    <a:srgbClr val="941100"/>
    <a:srgbClr val="FF2600"/>
    <a:srgbClr val="E311FF"/>
    <a:srgbClr val="F747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66"/>
    <p:restoredTop sz="86395"/>
  </p:normalViewPr>
  <p:slideViewPr>
    <p:cSldViewPr snapToGrid="0" snapToObjects="1">
      <p:cViewPr varScale="1">
        <p:scale>
          <a:sx n="110" d="100"/>
          <a:sy n="110" d="100"/>
        </p:scale>
        <p:origin x="187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6T12:55:29.109"/>
    </inkml:context>
    <inkml:brush xml:id="br0">
      <inkml:brushProperty name="width" value="0.12114" units="cm"/>
      <inkml:brushProperty name="height" value="0.12114" units="cm"/>
      <inkml:brushProperty name="color" value="#FF0000"/>
    </inkml:brush>
    <inkml:brush xml:id="br1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2989 13035 14830,'-3'-15'-933,"0"-1"1,-5 5 193,2-2 1,-6 7 937,-4 3 1,-2 3 217,-4 3 1,-5 6 163,-4 7 0,-4 3-162,1 2 1,0 3-102,0 4 0,4-3-9,-1 0 0,8-1-24,4 0 0,5 0 109,8-2 1,3-2-513,6 1 1,9-2-175,9-4 0,5 3-28,11-3 0,-1-4-142,4-2 0,1-2-26,0 3 1,2-1-60,-2 0 0,-2-2 206,-5-1 1,-4 0 116,-8 3 0,-5 2 269,-7 1 0,-7 1 293,-6 3 0,-11 3 1,-11-1 1,-6 2-15,-3 5 0,-2-5-348,-1 2 1,4-6 254,2-4 1,2-2-530,1 0 0,8-5 297,4-2 0,6-5 0,4-1 0</inkml:trace>
  <inkml:trace contextRef="#ctx0" brushRef="#br0" timeOffset="1">3398 13035 8902,'-15'11'194,"-1"1"1,1 0 308,-4 7 1,1-1-31,-1 6 0,4 4-96,-1 3 0,5 7-112,-2-4 1,7 1 10,3-4 1,2-2-371,1 2 0,4 1-27,2-1 1,7-4-9,2-5 0,0-4-58,0-2 0,1-1-654,2-5 1,-3 0-1228,-3-7 2064,-6 0 0,3 1 1,-4 2-1</inkml:trace>
  <inkml:trace contextRef="#ctx0" brushRef="#br1" timeOffset="2">3073 13417 8500,'-15'-14'0,"3"1"625,5-2 0,3 1-98,4 5 0,6 0-332,3 3 1,4-1-93,6 4 0,1 0-301,1 3 1,0-3-39,4 0 0,0 0-463,3 3 0,1 0-1027,2 0 1726,-2 0 0,7 0 0,-3 0 0</inkml:trace>
  <inkml:trace contextRef="#ctx0" brushRef="#br0" timeOffset="3">3538 13184 10605,'-1'8'-82,"-2"-1"1,2-2 336,-2-2 0,-1 2-174,1 4 0,0 1 35,3-1 0,0 4 46,0 3 0,1 2 54,2 0 1,1 2 7,2 2 0,2 1-162,-2 5 0,2-3-130,-2 0 1,2-3 110,-2 3 1,-1-9-120,-2 0 0,-2-5 613,-1-2-369,0-4 0,0-1-143,0-8 0,0-1 17,0-4 1,0-4-105,0-3 1,0-2-137,0 0 0,0-1-378,0 1 1,1-4 33,2 0 1,2 1-324,4 6 1,1-2-46,-1 5 0,0-4 24,1 4 900,-1 4 0,4-1 1,2 4-1</inkml:trace>
  <inkml:trace contextRef="#ctx0" brushRef="#br0" timeOffset="4">3873 13296 9098,'-5'-1'-374,"2"-2"1,-1 1 133,1-5 0,-4 5 832,0-1 0,2 2-47,-1 1 0,0 1-205,-4 2 1,1 3-179,0 3 1,1 4 64,1 3 1,0 1-176,4 2 1,0 0 92,3-1 0,4 1-118,2 0 1,4-2-15,2-1 1,3-1-181,7-6 0,-2 2 123,2-8 1,0-1-97,0-5 0,0 0 38,-4-7 1,-2 2 95,-1-7 1,-4 0-334,-2 0 0,-1-3 118,-5 3 1,1 1-70,-4 2 1,-1-2 114,-3 2 1,-1-1-265,-4 4 0,0 3 111,-1 0 1,1 1 135,0-2 0,3 0 244,-1 4 0,5-1-113,-1 1 97,2 2 1,5-7 3,2 5 1,4 0 330,2 3 1,0-3-125,3 0 0,2 0 71,4 3 1,-1 0-117,2 0 1,-3 0-49,0 0 1,-3 4-128,-1 2 1,-4 4 84,2 2 1,-3-1-72,0 5 0,-5-5 37,-2 2 0,1 0 4,-1 0 0,0-1-21,-3-3 0,-1 1 48,-2-1 208,2-4 343,-7 3-602,7-7 1,-3 3 20,4-8 1,1-1-237,2-4 0,2-1 167,4-3 0,0 3 94,1-3 0,3 0-282,3 1 1,-2-1-434,2 4 0,-4 0 439,4-1 1,-5 4 119,1 0 1,-1 4 348,-2-1 1,0 2-98,1 1 0,-4 4-66,0 2 1,-1 2-28,2 2 1,-2-1-283,-2 0 0,-2 4-353,2-1-10,2 0 1,-3-2-50,4-1 1,1 0 586,2 1 0,0-1 0,1 0 0</inkml:trace>
  <inkml:trace contextRef="#ctx0" brushRef="#br1" timeOffset="5">4739 13221 8519,'-4'-8'0,"-2"2"42,-2-2 0,-2 7 189,1-2 0,0 3 161,-1 3 1,1 5-210,0 4 1,-1 5-39,1-2 1,1 3-144,2 1 1,1-1 139,5 1 1,2-2-404,1-1 1,3-3 141,6-3 0,3-2-254,3-2 0,1-2 28,0-4 1,-1-1-104,1-2 1,-2-2 93,-1-4 0,2-4 143,-3 1 1,-3-4 186,-2 4 0,-2-4-183,-5 4 1,3-4 404,-3 4 0,1 0-106,-4 2 1,-1 5 206,-3 2 1,2-1 42,-4 1 1,1 1 147,-1 5 0,-1 5-1,3 5 0,1 4 96,3 2 0,0 4-31,0 4 1,1 6-54,2 1 0,4 3 31,5 3 0,3 7-491,-6-21 0,0 1 0,1 0 1,0 1-71,1 2 0,0-1 1,-2 1-1,1 0-9,1 1 0,0 0 0,-1-1 0,-1-1-3,-1-2 1,-1-1-1,6 25 160,-7-5 0,-2-7-108,-4-5 1,-4-5-69,-2-4 1,-8-3-158,-5-3 1,-4-4-190,-8-3 1,1-6 188,-5-3 0,1-6-122,-3-3 1,4-10 211,2-2 0,6-7 67,3 0 1,4-6 128,2-3 1,7 2-188,6 1 1,10-2 177,5-1 1,10 1-124,6-2 1,2 5-668,7-1 0,7 3 601,-18 16 0,1 0 0,0 0 0,0 1 126,1 1 0,0 1 0,2 0 0,-1 0 0,2 0 0,-1 1 0,2 1 0,0 2 0,2 0 0,0 1 0</inkml:trace>
  <inkml:trace contextRef="#ctx0" brushRef="#br0" timeOffset="6">6052 13193 14237,'-23'10'676,"-1"3"-823,-3 3 1,-4 5 382,-1 4 1,-6 3-58,1 3 0,-3 2 183,19-14 1,1 0 0,-16 17-87,2-2 0,7-3-243,12-6 1,2 0-92,7-7 0,3 3-169,6-6 0,7-1-154,9-2 0,4 2-67,5-2 0,3 4-193,0-4 1,4 5-608,-1-2 0,-2 3-391,-1 0 1,1 4 1638,-1 0 0,-2 3 0,-3-4 0,-2 2 0,-8 3 0,-5 3 0</inkml:trace>
  <inkml:trace contextRef="#ctx0" brushRef="#br1" timeOffset="7">6248 13315 9887,'-1'10'728,"-3"2"0,3 7-200,-2 6 1,-1 5-267,1 1 0,-3 6-31,3-3 0,-3 4-276,2-3 0,1-3 116,3-1 1,0-8-58,0-4 0,1-4 18,2-6 1,6-4-61,3-2 0,5-2 41,-2-1 0,3 0-193,0 0 1,2-4-84,2-2 0,-3 1-293,3-2 0,0 4-579,-3-3 1,1 4 125,-4-1 1009,-3 2 0,5 5 0,-4 1 0</inkml:trace>
  <inkml:trace contextRef="#ctx0" brushRef="#br0" timeOffset="8">6592 13156 11794,'5'0'402,"4"1"-169,-3 2 0,6 0-122,4 7 0,2 2 349,4 10 0,3 3-119,6 6 1,-2 6-393,-14-16 1,1 1-1,0 1 1,0 0 206,0 0 1,-1 1 0,-1 0 0,-1 0-258,9 23 0,-11-6 204,-5-7 1,-5-4-103,-4 1 0,-7-3-171,-9-3 0,-4 1 179,-5-4 0,1 2-230,-1-2 0,-3 3 144,0-3 0,-4-4-1524,4-2 1,0-1 1600,3 4 0,5-2 0,-1-3 0,2-2 0,3 3 0,5 2 0</inkml:trace>
  <inkml:trace contextRef="#ctx0" brushRef="#br1" timeOffset="9">6881 13938 8467,'0'-6'1207,"0"0"-1256,0 0-668,0-4 717,-4 5 0,-6 9 0,-4 7 0</inkml:trace>
  <inkml:trace contextRef="#ctx0" brushRef="#br0" timeOffset="10">8613 9758 15519,'-10'5'852,"4"2"-888,0-4 1,4 6-400,-1 0 1,-1 4 333,0 6 1,1 5 138,3 4 1,-1 8-75,-2 7 0,2-16 1,0 0-185,-2 2 1,0 1 0,1 3 0,1 1 222,-2 2 0,0 0 0,-1 3 0,0 0-326,-2 3 1,0 0-1,1 0 1,0-1 206,-2 1 1,1 0 0,3-4-1,0-2 59,1-3 1,1-1-1,-1-3 1,0-2 60,-1 20 1,-1-8-67,4-11 0,0-6 8,0-13-927,0 0 1061,0-3-1018,0-2 1589,0-17-606,5 2 1,0-12 0,4 5 0</inkml:trace>
  <inkml:trace contextRef="#ctx0" brushRef="#br1" timeOffset="11">8650 9814 8565,'-15'0'0,"2"0"0,4 0 0,-4 0-735,1 0 1,-4 0 452,4 0 1,-1 1 498,4 2 0,-4-1-189,-3 4 0,2-4 16,-2 1 1,4-2-39,-4-1 1,5-1-6,-2-2 0,3 1 2,1-4 1,4 3 23,1-3 1,3-1 166,1-2 0,5 3-55,1 0 1,6 4 208,4-2 0,2 3-166,4 1 0,-2 0 62,1 0 1,0 1-145,1 3 1,-3 1 62,3 4 1,-2 0-388,-2 1 1,4-1 131,0 0 0,0 4 92,-4-1 0,1 9 0,0-2 0</inkml:trace>
  <inkml:trace contextRef="#ctx0" brushRef="#br0" timeOffset="12">8464 10745 12279,'0'9'-395,"0"-3"621,0 0 0,1 1-724,2 2 1,2 1-24,4 3 1,4 1 1007,-1 5 0,1-1-200,0 1 1,0 0 89,3-1 1,-2-2-241,-1-1 0,-3-6 232,3 0 1,-3-6-93,-1 0 1,0-3 192,1-3 0,-1-6-214,0-7 0,-2-1 11,-1-2 0,-1 0-960,1 1 1,-1-2 346,-2-2 429,-1 7 0,6-7 1,-3 8-1</inkml:trace>
  <inkml:trace contextRef="#ctx0" brushRef="#br0" timeOffset="13">8370 11415 11227,'-18'-6'-772,"-1"0"1,0 4 497,-3-1 1,-2 3 278,-4 3 0,-4 5 114,-2 4 0,-1 5-25,1-2 1,2 6 130,4 1 0,1-3-158,2 0 0,7-5 28,9 4 0,4-2-65,5-1 0,5 2-43,4-5 0,6 4-48,6-4 0,3 5-3,4-2 0,4 0-101,2 0 1,-2 1 77,0 2 0,-4-2-120,0-1 1,-4 0 125,-2 0 1,-7 2 16,-2-5 1,-7 1 83,-3-4 0,-10 3 391,-5 1 1,-9 0-210,-4 0 0,-3-3-112,-3 2 0,2-1-25,-2-2 0,3-1-180,3-1 1,3-3 153,3-4 0,0-4 0,1-2 1</inkml:trace>
  <inkml:trace contextRef="#ctx0" brushRef="#br0" timeOffset="14">8585 11750 14448,'-10'4'-166,"5"-3"1,1 8 115,4-3 1,1 2-270,2 2 1,2-2-65,5-2 0,3 1 485,3-4 0,1 0 120,2-3 1,3-4-67,-1-2 0,1-2 68,-3-1 1,-1-5-305,1-1 0,-5-3 212,-1-1 1,-7 1-147,-3-1 1,-3 4 1,-3-1 0,-7 5-359,-9-2 0,-4 7 213,-5 3 1,-1 2 8,-2 1 1,5 4 364,-2 2 1,7 6-4,-1 0 1,3 5 137,4-2 1,6 3-176,5 0 0,4 4-46,4 0 0,5 0-210,6-4 0,7-3-214,3-3 0,3 0 124,3-2 1,-1 1-324,4-5 1,-1 2-1330,1-2 1559,3-2 1,-9 0-1,5 1 1</inkml:trace>
  <inkml:trace contextRef="#ctx0" brushRef="#br1" timeOffset="15">9162 11769 8491,'0'-15'0,"0"-1"-334,0 3 0,0 1 226,0 3 0,1-2 262,2-1 1,-2 2-175,2-3 0,-2 3 131,-1 1 1,-3-1-187,0 1 1,-4 1 95,1 1 0,-3 0-10,0 4 0,0 0 49,-1 3 0,0 1 92,-2 2 1,1 3-23,-1 7 1,1 1 183,2 5 1,3-1-338,0 1 0,4 3 138,-1 0 1,2 2-243,1-2 1,3-1 145,0-6 1,4 3-180,-1-3 1,3-1-7,4-2 0,-2-5 6,5-4 0,-1-2-17,4-1 0,0-2-132,-1-5 1,1 0-2,-1-8 1,1-1 109,0-3 0,-5-2-8,-1-1 1,-3 0 207,-1 4 0,-4-1 7,-1 0 0,0 2-1,-1 1 0,-4 6 42,-5 4 1,-3 4 24,0-1 0,0 6 281,-1 3 0,-2 6-47,-1 4 1,1 6-68,3 2 0,0 3-88,3 1 1,1 4-39,2 2 0,2 3 153,-2 0 1,2 4-422,1 3 1,3 2 274,0 4 0,1-1-5,-2-23 0,-1 0 1,0 23 177,2 1-1,-1-8 6,2-5 0,-3-5 88,2-7-136,2-2 1,-3-10-48,4-3 0,-3-5-108,3-5 1,-2 0 91,2 0 1,-3-1-170,3-2 1,0-2 112,4-5 1,0 1-615,2 0 1,-1-4-777,1 1 1,2-1 1257,-2 4 0,5-4 0,-3-2 0</inkml:trace>
  <inkml:trace contextRef="#ctx0" brushRef="#br0" timeOffset="16">9646 12132 11506,'-3'-9'-314,"0"-1"1,0 1 1210,3 0-948,0 4-1458,0 0 1073,0 5 1,0 9 0,0 1-1</inkml:trace>
  <inkml:trace contextRef="#ctx0" brushRef="#br1" timeOffset="17">10363 11182 8534,'-18'-12'188,"3"0"1,-3 0 77,3 6 1,-6 2-132,-1 4 0,-4 9 92,2 7 0,-3 5-71,-1 7 0,1 4-570,2 2 1,-1 3 418,5 0 1,3 4-35,6 3 0,2 0 118,4 0 0,2 0-173,4-3 1,4-4-131,2-3 1,7-2-150,2-1 1,3-1 175,0-8 0,1 3-80,0-4 0,2 0-726,1-5 993,0-3 0,-7-2 0,1-1 0,0-5 0,2-3 0</inkml:trace>
  <inkml:trace contextRef="#ctx0" brushRef="#br1" timeOffset="18">10493 11341 8578,'-9'-16'0,"0"1"0,3 3 370,-1 0 1,4 2-87,-3 4 1,3 2-154,-3 4 1,3 1 62,-4 2 1,1 2-63,-3 5 1,0 3-24,-1 3 0,4 4-314,0 2 1,1 4-145,-2-1 0,3 2 239,4 1 0,1-4-57,2 1 0,4-1 5,5 1 0,-1-2 119,5-5 0,3 1 16,2 0 1,0-2 4,-5-1 1,0-2 30,-4-1 0,0-2 17,-6 4 1,-2-3 167,-4 0 1,-1 2-106,-2-2 0,-6 1 95,-7-4 1,2-3-80,-2 0 0,4-3-262,-4 4 1,5-5-112,-2 1-265,3-2 425,1-1 108,4-4 0,5-2 0,5-3 0</inkml:trace>
  <inkml:trace contextRef="#ctx0" brushRef="#br0" timeOffset="19">10735 11518 14958,'-1'8'-1010,"-2"-2"1,2 2 831,-2-2 1,-1 4 12,1 2 1,0 3 138,3 3 1,0 1 113,0 0 0,1 2-214,2 1 0,-1 1 136,4-2 1,1-1-392,6 2 0,-3-3 72,3-4 1,-3 2-825,-1-5 1055,1 0 1,-1 2 0,0 0-1</inkml:trace>
  <inkml:trace contextRef="#ctx0" brushRef="#br0" timeOffset="20">10642 11639 13302,'-5'-10'-1212,"5"2"1602,6 2 1,3 2-369,0 4 1,4 0-324,3 0 0,-2 1 301,2 2 1,4 2-1,3 4 1</inkml:trace>
  <inkml:trace contextRef="#ctx0" brushRef="#br0" timeOffset="21">10950 11611 13978,'3'-5'-477,"0"5"0,1 5-193,-1 4 1,-1 4 378,4 3 1,-3-2 291,4 2 1,-4-1-58,3 4 1,-3 0 53,3-1 1,-3-2 144,4-1-531,-5-3 280,2 1 211,-4-8-160,0-1 121,4-16 0,-3 4-337,2-11 1,-1 3 11,1-3 0,-1 0 95,4 1 0,-2 0 224,2 3 0,0-7 1,3 2-1</inkml:trace>
  <inkml:trace contextRef="#ctx0" brushRef="#br0" timeOffset="22">11303 11592 11830,'-9'3'-534,"0"0"1,-1 1 563,1-1 1,0 3 200,0 3 0,-1 4-365,1 3 1,4 1 16,2 2 0,2 0-131,1-1 1,2 4 188,4 0 0,1-5-223,9-4 0,-1-3-16,4-1 0,2-3 29,1-3 0,0-3-42,-3-3 0,-1-4 232,1-5 0,-2 1-41,-1-5 1,-3 2 89,-3-2 1,-5 0-66,-2 3 0,-2 0 63,-1 0 0,-1 6 46,-2-2 0,-2 3 22,-5-1 0,4 3 146,0 4 1,0 0-11,-4 0 129,1 0 1,1 4-91,2 3 1,1-2-116,5 1 0,0 0 150,0 3 0,0-2-25,0-1-217,0 0 139,0 3-205,5 1 0,0-2 24,4-2 0,-3-2 92,1-4 1,-1 0-211,3 0 1,3 0 99,1 0 1,-1-3-58,-2 0 1,0-4 81,2 1 0,-1 0 0,1 0 1,-2 3 1,0-3 1,-1 3 2,0-3 0,1 4 28,-1-2 1,-3 3-48,0 1 204,1 0-163,2 0 0,-3 1 95,0 3 1,-4-2-200,2 4-237,1 0 196,0 3 1,4 0-248,0-3 0,-2 1-297,-1-4 495,0 0 0,3 0-311,1 1 509,-1-1 0,0-3 0,1 0 0</inkml:trace>
  <inkml:trace contextRef="#ctx0" brushRef="#br1" timeOffset="23">11760 11704 7970,'5'-5'-1258,"0"-3"1486,-2 5 440,-2-4-445,3 6 0,-4-4 604,0 2-281,0 2-192,0-4 0,0 13-480,0 1 1,1-1 120,2-1 1,3-2-265,3 1 1,0 1 124,0-4 1,2 3-214,1-2 1,2-1 89,1-3 0,3 0-39,-3 0 0,0-1 134,0-2 1,-3 0 43,0-3 1,-2 1 174,0-1 0,-2-2-114,-2 1 1,-2 2 319,-4-1-244,0 4 1,0-3 165,0 2-149,0 2-15,-4-4 0,3 7 32,-2 1 0,2-1 45,1 4-86,-4 0 1,2 3-11,-4 1 1,4-1 480,-2 0 0,0 4-181,1-1 0,0 5 4,3-2 1,-3 4-158,0 3 0,0 1-173,3 5 0,0 4 61,0 3 0,0-3 25,0-1 0,0-3 72,0-4 0,0 2-21,0-4 1,-3-1 153,0-6 0,-6-1-118,0-5 0,-1-3-15,-6 0 1,1-4-62,-4 2 0,0-8 15,1-2 1,1-3-135,-1-3 1,5-3-335,-2-4 1,3 0 389,3-3 0,0-6 0,-1-5 0</inkml:trace>
  <inkml:trace contextRef="#ctx0" brushRef="#br0" timeOffset="24">12113 11145 9399,'10'-3'-503,"-1"0"0,0 0 502,1 3 1,2 5 197,0 4 1,2 5-171,-2 4 0,3 5 6,3 2 0,1 6 596,0 3 1,-1 3-417,1 4 0,2 4 87,-12-20 1,0 0 0,1 0 0,0 0 175,2 21 1,0-4-152,-6-1 1,-2-1-135,-4-3 0,-1-1 86,-2-8 1,-6-5-80,-7-1 1,0 1 70,0-1 0,-3-2-516,1-4 0,0 0 253,0-3 1,-3 2-165,5-2 0,-2-1-521,5-3 0,2 1-604,5-1 0,-2 0 1288,5 1 1,0-1-1,3 0 1</inkml:trace>
  <inkml:trace contextRef="#ctx0" brushRef="#br0" timeOffset="25">12542 12011 9519,'-1'-12'862,"-2"-1"0,2 1-2249,-3 2 1196,3 5 0,-3 18 1,-1 7-1</inkml:trace>
  <inkml:trace contextRef="#ctx0" brushRef="#br0" timeOffset="26">15512 9385 22129,'-4'-5'-3277,"3"-3"1638,-2 2 1,4-3 1424,5 0 1,4 1 1851,9 2 0,5-3-274,4 3 0,5 1-762,7-1 0,8 4-366,-21 0 0,1 1 0,4 0 0,1 1-161,2-1 1,1 2 0,4-1 0,1 0 491,0-1 0,1 2 0,3-1 0,0 1-40,0 0 0,0 1 1,3 0-1,1 1-494,0 1 0,1 1 0,-14-2 0,0 0 0,0 0-175,0 0 1,0 0 0,0 1 0,2 0-1,-1 0 1,1 0 24,-2 0 1,0 0 0,1 1 0,-1-1 0,1 1 0,0-1 79,0 0 0,1 0 0,-1 0 0,1 1 0,1 0 0,-1 0-29,0 1 1,1 0 0,-1 1 0,-1-2 0,0 0 0,0 0 40,0 0 1,-1 0 0,0 1-1,0-1 1,0 0 0,0 0-3,0 1 1,0 1 0,0-1 0,0 0 0,0 0 0,0-1 12,14 3 0,-1 0 1,-1 0-1,-2 0 24,-5-1 1,-1-1 0,0 0 0,-1 0-42,-2-1 0,0 0 1,-4-1-1,-1 1 99,-2 0 0,-1-1 0,19 2-154,-11 1 1,-4-4 188,-5 3 1,-8-3-747,-5 3 1,-7-3-468,-5 4 1,-2-1-465,-1 3 0,-1 1 459,-2 3 1,-5 2-465,-7 7 1579,-1 2 0,-11 8 0,4 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6T12:55:29.334"/>
    </inkml:context>
    <inkml:brush xml:id="br0">
      <inkml:brushProperty name="width" value="0.12114" units="cm"/>
      <inkml:brushProperty name="height" value="0.12114" units="cm"/>
      <inkml:brushProperty name="color" value="#FF0000"/>
    </inkml:brush>
    <inkml:brush xml:id="br1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1853 3408 10116,'-5'-6'-761,"2"-1"704,10 1 1,11 0 29,13 0 1,11 1 149,8-2 0,-21 5 1,2 0-335,3 2 1,3 0-1,4-1 1,1-1 273,-1 1 1,1-1 0,3 0 0,-1 1-271,-2 1 1,0 0 0,2 0 0,0 0 217,2 0 0,1 0 0,1-1 1,0-1 215,0 0 1,1 1 0,1-1 0,1 1-89,0 0 1,1 2-1,-17-1 1,1 0-1,0 0-246,2 0 0,0 0 0,1 0 0,0 0 1,1 0-1,0 0 208,0 0 0,0 0 0,1 0 1,1 0-1,0 0 0,0 0-151,-1 0 0,-1 0 1,0 0-1,4 0 1,0 0-1,0 0 201,0 0 1,1 0 0,-1 0 0,0 0-1,-1 0 1,0 0-172,1-1 1,-1 1 0,1 1 0,-1-1 0,1 2 0,0-1 103,1 0 0,-1-1 1,1 2-1,0 0 1,0 1-1,0-1 19,1 0 1,-1 0 0,1 0 0,-3 0-1,0-1 1,0 0 86,1 1 0,1-1 0,-1-1 0,-2 1 1,0-1-1,0-1-10,-1 1 0,0-1 1,1-1-1,-1 1 0,0-1 1,0 0-102,0-1 0,1 0 0,-1 0 0,-2 0 1,0 0-1,0 1 43,-1-1 1,1 2 0,-1-2-1,-2 1 1,1-1 0,-2 1 106,17 1 0,-1-1 0,-1-1 0,-1-1-212,1 1 1,-1 0-1,-7 0 1,-1 0 60,-1 0 1,-2 0-1,-5 2 1,-1 0-135,-2 0 0,-1-1 0,23 1-183,-6 1 1,-8 0-1401,-6 0 1,-8 4 858,-2 2 0,-5 6 780,-2 0 0,-8 9 0,2-1 0</inkml:trace>
  <inkml:trace contextRef="#ctx0" brushRef="#br1" timeOffset="1">2374 3007 8337,'-33'0'0,"1"0"-71,4 0 1,-3-1 171,0-2 0,-1-2 179,1-4 0,-3-8-81,-7-1 1,2-7-887,-4 0 1,2-6 755,20 14 0,-1 0 0,0-4 0,0-1-96,-1-2 0,0-1 0,2-1 0,1 0-229,0-3 1,2-1 0,1-1 0,2 0 287,2-1 0,1-1 0,2-2 0,2-1-94,1-2 1,1-1 0,3 0 0,2 0 61,1 0 0,3 1 0,4-1 1,4 2-35,3 4 0,3 1 0,1 0 0,1 1 45,2 2 1,2 2 0,-2 1 0,1 0 16,2 1 1,2 1 0,-1 0-1,1 1 8,1 1 0,-1 1 1,2-1-1,0 2 5,1 1 1,1 1 0,-2 3-1,1 1 22,0 1 0,1 1 0,0 3 0,0 2-50,-1 0 1,1 1-1,1 3 1,1 1-59,-1 1 1,0 2 0,-2 3 0,-1 1 20,0 3 0,0 3 1,-3 3-1,0 3-25,0 2 0,-1 2 0,-1 5 0,-1 2-207,0 2 0,-1 2 0,-4 2 0,-2 0 231,2 3 0,-3 1 1,-3-1-1,-2 0 72,1 1 0,-1-1 1,-5 0-1,0 0 19,-1 1 1,0-1 0,-2-4-1,-1 0 159,-1-2 1,-1 0 0,-1-2 0,-1-1-83,-3-1 1,-2-1-1,1 0 1,0-1 433,-17 21 1,-1-5-260,-5-3 0,-3-2-1,-7-5 1,0-1-365,-2-5 0,-3-3-382,3-7 1,-3-2-2065,0-3 2493,-1-5 0,-1-1 0,1-4 0,0 0 0,3 0 0</inkml:trace>
  <inkml:trace contextRef="#ctx0" brushRef="#br0" timeOffset="2">2970 2970 14180,'-24'1'-59,"3"2"1,6 4-178,6 5 1,4 4-108,5 9 1,0 12 631,0 9 1,0-18 0,0 1-440,-1 0 1,2 1 0,0 3 0,1 1 240,-1 2 1,1 0 0,-1 2-1,0 0-155,-2 1 0,-1 0 1,1-2-1,0-1 35,-2-1 0,0-2 1,0-2-1,0-1-127,0-1 1,0-2-1,-1 23 11,4-10 1,4-8 124,2-10 1,3-6-123,0-4 1,3-2 66,1 0 0,2-5 393,-2-2 1,3-2-60,0-1 1,9 0 57,3 0 0,4-4-111,2-2 1,1-3 155,8 0 0,7-3-242,-24 5 0,1 1 1,2 0-1,0 0-119,-1 1 0,0 1 0,1-1 0,2 0 31,1 0 0,1 1 0,2 0 0,1 0-265,0 1 0,0-1 0,2 0 0,0 0 80,-1 1 0,1 0 0,-1 0 0,1 1-195,2-1 0,1 0 1,-1 0-1,-1 0 180,2 0 1,-1 0 0,1-1 0,0 1 37,-2 1 0,0 1 1,2-2-1,0 0 123,1 1 0,0 1 1,-2-2-1,1 1-296,1 1 1,0-1 0,-1 1 0,0 0 286,3-2 1,-1 0 0,2 1 0,1 1-17,4-2 0,0 0 1,-2 1-1,0 1 16,3-3 1,0 1-1,-1 2 1,1 0-226,0 0 1,0-1 0,-15 1 0,0-1-1,1 1 246,1 0 1,0 0 0,0 0-1,-1-1 1,-1 0 0,1 0-126,1 1 0,1 0 0,-1 0 0,-1-1 0,0 1 0,0 0 131,0-1 1,0 1 0,0 0 0,2 1 0,0 0 0,0-1 35,2 1 1,-1-1 0,0-1-1,-2 1 1,0 0 0,0-1-15,0 1 1,1 0 0,-1 0 0,-1-1-1,0-1 1,0 1 58,0 0 0,0 0 0,0 0 0,1 0 0,-1 0 0,1 0 10,1 0 1,-1 0-1,0 0 1,15 0-1,-2-1-103,1 0 1,-1 0 0,-4 0-1,-1 2 108,-1 0 1,0 2-1,-2-1 1,0 0-7,0 0 1,1 0 0,-4 0-1,0 0-105,-1 0 1,0 0-1,-1 1 1,0 1 81,-1-1 0,0 1 0,-1 1 1,-1 1 57,1-1 1,0 0-1,-5 2 1,0 0-173,-1 1 1,-1 0 0,0-1-1,-1 0-154,-2 1 0,1 1 0,23 6 545,0 0 0,-10 2-590,-3-2 1,-6 2 661,1-2 1,-8 0-508,-2-1 0,-6-1 705,-4 1 0,-2-1-714,0-2 1,-5 0 555,-2 0 0,-2 1-405,-1-1 1,0 0 470,0 1 1,0 0-384,0 2 0,-3 0 146,0 3 0,-4 2-105,0 5 1,2-1-88,-1 7 1,3-1-121,-3 7 1,4 2 133,-2 4 1,2 5-401,-1 5 1,2-1 301,-2-6 1,2 2-153,1-5 1,0-1 93,0-5 0,0-3-13,0-6 1,0-3 23,0-6 1,0 0 16,0-4 44,0-3-66,0-5 642,0-4 0,-1-7-810,-2-3 1,-2-4 78,-5 1 0,-3-3-288,-2 0 1,-3-1-52,-1-2 1,1 1 160,-1-1 1,0-3 166,1 0 1,-1 1-102,1 2 1,0 1 444,2-1 0,4 4 271,6 3 56,-2 2-422,7 4 0,1 8-87,6 7 1,5 4 104,2 6 1,3 3-75,0-1 0,2 5-64,4-1 1,-2-2 37,1-1 1,0-4-125,1-2 1,-3-3 193,3-4 0,-1-3 194,1-3 0,0-7-360,3-6 0,1-3-300,-4-6 0,4-3-1278,-2 1 1,2 3 1470,-1 6 0,-2 1 0,-4 2 0</inkml:trace>
  <inkml:trace contextRef="#ctx0" brushRef="#br0" timeOffset="3">7467 5680 9584,'0'-10'-148,"0"1"0,5 0 192,5-1 1,5 5 125,10 2 0,8 2 131,11 1 0,-18 1 0,1 1-193,3 0 1,-1-1-1,5 2 1,1 0-420,2-1 1,0 0 0,2 1-1,1 0 271,2-2 0,0 1 0,0 1 0,-1 0-209,1-1 0,0-1 0,1 2 0,-1 0 377,1-1 0,1 0 0,2-1 0,0 1-42,2-2 0,0 0 1,3 0-1,0 0 11,0 0 0,0 0 0,-15-1 0,-1 1 0,2 0-273,1-1 1,0 0 0,0-1-1,2 1 1,0-1 0,-1 0 246,2-1 1,-1 0 0,1 0-1,-2 1 1,1 0 0,-1 0 15,-1 0 1,-1 0 0,0 0 0,2 0 0,0 0 0,0 0 39,1 0 0,1 0 0,-1 0 0,-1 1 0,0-1 0,-1 1 18,0 1 1,1 0 0,-1 0 0,-2 0 0,0 0 0,-1 0 27,15 0 0,0 0 0,-1 0 1,0 1-21,0 1 0,-2-1 1,-5 0-1,-2 0-182,-1 2 1,0 0 0,-5 0 0,0 0 118,-3 0 0,0 0 1,-1 1-1,-1-1 194,-2-1 0,-1-1 1,16 5-338,-8-2 1,-4-1 43,-2-3 1,-4 0 628,-2 0 1,-7 0-1294,-2 0 1,-3 0 1133,-1 0 1,1 0-3651,-1 0 3420,-4 0 1,3-5-1,-3 0 1</inkml:trace>
  <inkml:trace contextRef="#ctx0" brushRef="#br0" timeOffset="4">2756 1285 11102,'-14'0'-792,"1"0"0,4 1 314,3 2 0,-2-1 1000,5 4 1,0 2-135,3 4 1,4 8-17,2 8 1,3 8-242,0 7 1,-4-16 0,-1 0-254,1 2 0,0 1 1,-2 5-1,0 2 173,0 3 1,0 1 0,0 2 0,-1 1-349,1 2 0,0 1 1,0 0-1,-1-1 290,-2 1 0,0-1 0,0 1 0,0-1 61,0 1 1,0 0 0,-1-3-1,1-1-104,-2 0 0,0-2 0,2-3 0,-1-1-81,0-4 0,-1-1 0,2-1 0,-1-1 75,1-2 0,0 0 0,0 19-193,0-3 1,1-8-104,2-2 1,0-4 114,3 1 0,-4-6 345,1-3 1,1-7-1598,-1-2 2123,0-7-915,-3-2 0,-4-20 0,-1-5 0</inkml:trace>
  <inkml:trace contextRef="#ctx0" brushRef="#br0" timeOffset="5">2793 1276 9555,'0'-10'137,"-3"1"211,0 0 1,1-1-87,5 1 1,9 3-108,7 0 0,10 3-162,2-4 0,5 5-347,5-1 1,2-1-37,7 1 1,-23 1 0,1 0 301,1 0 0,1 1 0,1-2 0,1 0-65,-1-1 0,0-1 0,1 0 0,0 1 196,0-1 0,1 1 0,1-1 0,-1 0-58,0 1 1,0-1-1,-3 0 1,0 1 30,-4-1 1,0 0 0,23-4 42,1 0 1,-4 0 102,-2 3 1,-7-1 12,-6 4 0,-2 0 16,-1 3 1,-4 0-72,-3 0 0,-4 4 360,-2 2 0,-3 2-342,0 2 0,-2 0 405,0 2 0,-1 0-434,0 3 1,1 1 209,-1 2 1,-1 5-272,-1 2 0,1 2-12,-2 1 0,-1 1-86,1 2 1,0 5 125,0 4 0,-1 5-131,-2-2 0,-2 3 135,2 0 0,-2 5 62,-1 2 0,0-25 0,0 0-55,0 1 0,0 1 0,0 0 0,0 1-85,0 1 0,0 1 1,0 1-1,0-1 93,0 0 1,0-1 0,0 3-1,0-1-210,0-2 0,0 1 0,0 2 1,-1 0 200,0 4 0,-1 0 1,2-3-1,-1-1-3,-1 1 0,1 0 0,0-3 0,1 1-134,0-1 1,0-1 0,0-1 0,1 0 40,0 0 1,1 0 0,-1-2 0,0 0-70,2 1 0,0-1 0,-1-2 0,-1-1-357,6 23 1,-5-5-150,1-4 1,-2-10 14,-1-5 0,-4-6-36,-3-7 0,-1-1-663,-1-7 1,-5-1 804,-1-3 464,-3 0 0,-4 0 0,-2 0 0</inkml:trace>
  <inkml:trace contextRef="#ctx0" brushRef="#br1" timeOffset="6">2868 3240 8448,'-17'8'1676,"-1"-1"-1342,1-3 0,9-4-375,8 0 0,13 0 180,12 0 1,11 0 183,11 0 1,-20 0 0,1 0-440,2 0 0,2 0 0,1-2 1,0 0 254,2-1 0,1-1 1,4 0-1,1 0-253,5 0 1,1-1-1,2-2 1,1 0 165,1 0 1,1-1 0,-17 2 0,0 0 0,-1 0 146,16-3 0,0 0 0,-4-1 0,1 0-101,-2-1 0,0 0 0,-2 2 1,0-1-111,-4-1 1,-1 0-1,0 2 1,-1 1-143,-7 0 0,-1 1 0,-2 1 0,-1 0-242,21-6 1,-3 3-1244,-6 3 1,-3-2 1638,-7 5 0,-1 0 0,0 5 0,1 4 0,2 5 0</inkml:trace>
  <inkml:trace contextRef="#ctx0" brushRef="#br1" timeOffset="7">9544 6592 8477,'3'-13'-28,"0"-3"0,3 0 60,-3 0 1,4 3 259,0 3 0,-2 2-1,1 2 1,-1 1-342,1 2 0,3 1 118,-3-1 0,3 2-86,4 1 1,-2 3-34,4 1 1,1 3-183,3-1 1,0-1 164,3 1 1,2 0-133,4 0 1,0 1-3,0-4 1,2 3 158,4-3 0,-3 1 160,6-4 1,-1 0-230,5 0 1,-1 0 257,6 0 0,-4-4-228,4 1 1,-1 0 412,1 3 1,5-1-233,-25 0 1,1-1 0,0 2 0,1-1 47,0-1 1,0 1 0,0 1 0,0 0-154,2 1 0,-1 1 1,2-1-1,-1 0 76,3 2 0,0 0 0,-2-1 1,0-2-304,0 2 1,0-1 0,1 0-1,1 0 300,1-1 0,0 0 1,2 0-1,0 0-136,-2 0 1,0 0 0,0 0 0,0 0 36,-1 0 0,-1 0 0,3 0 0,0 0 26,0 0 1,1 0-1,1-2 1,0 0 19,0 1 0,0-1 1,0-1-1,0 0-1,1 1 1,-1 1 0,0-1 0,0 1 34,1 1 1,-1 0-1,3-1 1,0-1-33,-2 0 1,1 1 0,2-1-1,-1 1-248,-3 0 0,0 2 1,1-1-1,-1 0 260,1 0 0,1 0 0,2 0 0,0 0-27,0-1 0,-1 2 0,0 0 0,1 1 0,-4-1 1,0 1 0,2 0 0,0-1-3,-1-1 1,1 0 0,3 0 0,0 0 20,-2 0 0,1 0 1,0 0-1,-1 0-3,-1 0 1,0 0 0,1 0 0,0 0 8,1 0 1,2 0-1,-1 0 1,1 1-15,-1 0 1,0 1 0,1-1 0,0-1 10,-2 1 1,-1 1 0,1 0 0,-1 0-7,1 0 0,-1-1 1,3 3-1,-1-1 61,-2-2 1,1 1-1,0 1 1,-1 1-69,-1-1 1,0 0-1,1 1 1,0-1 3,1 1 0,1-1 1,0 0-1,0 1-20,0-3 1,0 1-1,-1 1 1,-1 0-6,0-1 1,0-1 0,2 2 0,0 0-54,1-1 1,1 0 0,1-1 0,0 1 71,-1-2 0,-1 0 0,-1 0 1,0 1-28,-2 0 0,1 1 0,-1-2 0,0 1 11,2 0 1,0 1 0,1-1 0,0 0-10,-1 1 0,0-1 0,-1 0 0,-1-1 21,-2 2 0,-1-1 1,2 0-1,0-1 1,-1 0 1,1 0 0,3 2-1,0-1-12,-2 1 1,1 0 0,-1-1 0,0 1 1,-2-2 1,-1 0 0,1 1-1,0 1 48,3-1 0,-1 1 1,-3 0-1,-1-1-35,3-1 1,0 0 0,-4 0 0,0-1 19,1-1 1,0 1-1,-2 0 1,0 1-160,2-2 0,-1 1 0,-1-1 0,0 0 252,0 0 1,0 0 0,-3 0 0,0 0-101,-1 1 1,-1-1 0,1 1 0,1 0-138,0-2 0,0 0 0,-3 2 0,0 0-20,-1-1 1,-1 1 0,22-1-408,-1-1 1,-5 2-658,-1-3 1200,-7 3 0,-4 4 0,-4 1 0,0-2 0,-2-1 0</inkml:trace>
  <inkml:trace contextRef="#ctx0" brushRef="#br1" timeOffset="8">4823 2886 8208,'0'10'622,"0"-1"1,0 4-579,0 3 1,0 6 67,0 3 1,3 3-99,0 7 0,1 1 107,-1 10 0,0-4-348,3 4 1,-4-1 334,1 1 0,-1 2-1,1 2 1,-2-7-80,2 1 1,-2-3-9,-1-4 0,0 2 142,0-4 1,0-6-86,0-2 1,-3-4 212,0 2 0,-5-3-28,-2 3 1,1-5-25,-3 2 1,-3-1-20,0 0 1,-4 4 143,-3 6 1,2-1-206,-5 4 1,-1-3-51,-5 4 0,-1-1-198,-2 3 0,-2-4 82,1-2 0,-1-3-140,-1-3 1,-3-3-33,-1-7 0,0-1 130,1-5 1,-1-4-46,-5-2 1,-2-2 5,-5-1 0,2 0-362,1 0 0,-2-4 342,25 1 0,-2 0 0,-2-1 0,0 0 63,0-1 1,0 0-1,-2-1 1,1-1 11,2-1 0,1 0 0,-1 0 0,1-1 136,1 0 0,0-1 1,-1-1-1,0 0-13,1 1 0,0-1 0,1-2 0,0 1-68,2 1 0,0 0 0,1 0 0,-1 0 9,-1 2 0,0 0 0,0 1 1,0 1 13,0 1 0,-1 0 0,0 1 0,-1 0-40,2 0 1,-1 0 0,0 2 0,0 0 29,-1 0 0,0 0 0,0 2 0,1 0-303,0-1 1,1 1 0,-25 0 220,5 1 0,-5 0-101,-2 0 1,27 1 0,-1 2-5,0 0 1,1 0 0,-25 5-158,5 2 1,-1 0 28,1 2 1,-4 0 73,0 3 1,2 1 227,4 2 1,0 1-138,3 0 1,1 6 283,3 3 1,1 7-88,1-1 0,0 3 12,4 3 0,14-17 0,0 0-45,1 1 1,1 1 0,0 2 0,0 0 70,2-1 1,1 1 0,-1 1 0,-1 0-64,2 1 0,-1 1 1,2-2-1,1 1-216,0 0 1,1 1-1,0 0 1,-1 1 145,3 0 0,-1 0 1,-1 3-1,0 0 45,0 2 1,0-1 0,-1 2-1,1-1-60,0 0 0,-1-1 0,1 2 0,0 0 45,-1-1 1,1-1 0,2 0 0,0-1 14,0 1 1,1-1 0,1-3 0,1 0 15,1-2 1,0 1-1,0-3 1,2 0 54,1 25 1,0-2-54,0 3 1,0-5 11,0 2 0,4-2 5,2-2 0,0 1 16,4-1 0,-3-3 15,5-3 1,0-2 9,0 0 1,-1-4 235,5 0 0,-1-7-330,4 1 0,0-7 93,-1 1 0,5-1-382,2 0 0,2-4 237,1 2 1,1-3 38,2 3 0,-1-4 0,4 1 0,-1-1 333,1 4 1,2-3-321,-2-1 1,1 1 160,2 2 1,-5-2-156,5-1 0,1-3 7,3 0 1,3-1-55,0 2 0,-3-3-9,-1 3 0,-1-3-33,-2-1 0,-3 2 83,0 1 1,-7-2 197,1 3 0,-6-3-224,0-1 0,-1 1 49,-2-1 0,-3-3 104,-6 0 1,-1-3 653,0 0-518,-3-2 82,2-1-1390,-7 0 768,3 0 0,-4-4 196,0-3 1,0-4-8,0-1 0,-1-1 75,-2 4 0,-2-5 0,-5 0 0</inkml:trace>
  <inkml:trace contextRef="#ctx0" brushRef="#br1" timeOffset="9">2402 6508 8274,'-17'-8'-15,"1"3"905,-6-4 82,7 3 1,6 12-631,5 3 0,4 4-206,4 6 1,1 4-19,4 1 0,1 0-67,3 1 0,2 3 96,7 3 1,3 3-149,6-3 1,2 0-255,4-3 1,4 0 272,-1 0 0,-3-4 1,-3-2 0,-4-7 189,1-2 1,-3-4-122,-3-3 0,-6 1 348,-7-4 1,-6 5-111,-3-2 1,-2-1 129,-1 1 1,-7 4-243,-2 2 1,-7 6-435,1 0 1,-3-2-157,0 2 0,-1-1-2297,0 1 2674,1 1 0,-1 8 0,1 2 0</inkml:trace>
  <inkml:trace contextRef="#ctx0" brushRef="#br1" timeOffset="10">2421 8045 8369,'-9'-10'-387,"-1"-3"1,5 2 1086,2-1 1,9 5-273,3 1 1,10 3-377,0-4 0,6 5 79,-1-1 1,4 2 7,3 1 0,6 4-29,3 2 1,4 3-266,0 0 1,4 0 176,2 1 1,-22-6 0,1 0 45,-1-1 0,0 0 0,1 0 0,1-2 66,-1 0 1,1-2 0,-2 1 0,1 0-16,0 0 0,1 0 0,1 0 0,1-1 59,-1 0 1,0-1-1,1 0 1,-1-1-238,-1-1 0,-1-1 0,1 0 0,0 0 200,1 1 1,0-1-1,1 0 1,-1 1 18,-1-1 1,-1 0 0,1 2-1,-1 0-41,-1 0 0,0 0 1,0 2-1,0 0-8,0-1 1,0 1 0,-1 0-1,0 1-81,26 0 0,-2 0 5,-5 0 0,0 0 68,-3 0 1,5 0-126,-5 0 1,1-3 1,-7 0 1,5-8-246,1 2 0,-2-4-860,0 1 0,-3 1 547,-1-5 0,2 1 578,1-4 0,-2-3 0,3 1 0,-3 0 0,-1 1 0,0 2 0</inkml:trace>
  <inkml:trace contextRef="#ctx0" brushRef="#br0" timeOffset="11">9879 9376 26802,'0'-9'-3277,"3"-4"1638,0 1 1,3 3 1615,-3 2 0,5 2 707,-2-1 1,2 2-156,1 4 1,4 0-275,-1 0 0,4 0-104,-4 0 0,8 3-319,-2 0 1,7 3 955,0-3 1,6 0-93,3-3 1,6 0-360,0 0 1,4 0-441,0 0 1,-2 0-23,2 0 1,2 0 127,4 0 1,1 0 67,-2 0 1,0 4-15,-23-3 0,1 1 0,-1 1 0,0 0 9,2-2 1,0 1 0,-1 1-1,-1 1-100,0-1 1,1 0 0,0 1 0,0 1-22,2-1 1,1 1 0,-2 0 0,-1-1-171,1 1 1,0 0 0,0 1 0,0 0 58,-1 0 0,-1 0 94,1 1 0,1-1 0,0-1 0,0-1 11,0 1 0,-1 0 0,25 4 1,-2 0 1,1 0 17,-2 1 0,-22-6 0,-1 1 24,24 4 0,-24-4 1,1-1 55,0-1 1,-1 0 65,1 1 0,1 0-481,2-3 1,0-1 443,4 3 1,1-2-1,2-2 1,0-2 195,4 0 0,2 0 1,-2-1-1,0 0-56,4-1 0,0 0 0,1 0 0,0 0 23,4-1 0,0 0 0,-1 0 0,1 0-280,-15 1 0,0 0 0,1 0 1,15-3-1,1 1 242,-1 0 1,0-1 0,-15 2-1,-1 0 1,1 1-100,0 1 0,1 0 1,-1 0-1,15-3 1,0 1 46,-1 2 1,-1-1 0,-1 0-1,0 1-277,-2-1 1,1 0-1,0 1 1,0-1 131,1 0 1,0 1-1,-1 0 1,-1 2-142,1-2 1,-1 1 0,2 0 0,0 0 86,-1-1 1,0-1-1,1 1 1,0 0-84,0 0 1,0 1-1,-3 0 1,0-1 79,0 3 1,0-1-1,0-1 1,-1 0 12,-1 1 0,1 1-1,0-1 1,0 1-15,-1 0 1,1 2-1,-4-1 1,0 0 75,1 0 1,-1 0 0,-1 0-1,-1 0 96,-1-1 0,0 2 1,-1 0-1,0 1-100,0-1 1,-1 1 0,-4 1-1,-1 0-47,1-1 1,0-1 0,-3 2 0,-1 0-21,1-1 1,0-1 0,-1 3 0,1-1 269,21 0 1,0 3-323,-6-3 0,3 1 65,-3-1 0,3-2 123,0 2 0,0 2-130,-3-2 0,3 1 232,-3-1 0,2-1-130,-2 4 0,-1-3 0,-5 4 1,-1-5-25,-2 1 0,0 1 709,-6-1 1,1 0-939,-7-3 0,-3 3 685,-4 0 0,0 0-782,0-3 1,-1 3 154,-5 1 0,-3 0-1041,0-1 1,-4-1-188,1 4 1055,-2 0 0,-9 12 1,-2 2-1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6T12:55:29.346"/>
    </inkml:context>
    <inkml:brush xml:id="br0">
      <inkml:brushProperty name="width" value="0.09086" units="cm"/>
      <inkml:brushProperty name="height" value="0.09086" units="cm"/>
      <inkml:brushProperty name="color" value="#FF0000"/>
    </inkml:brush>
    <inkml:brush xml:id="br1">
      <inkml:brushProperty name="width" value="0.12114" units="cm"/>
      <inkml:brushProperty name="height" value="0.12114" units="cm"/>
      <inkml:brushProperty name="color" value="#FF0000"/>
    </inkml:brush>
  </inkml:definitions>
  <inkml:trace contextRef="#ctx0" brushRef="#br0">7356 12691 8379,'0'-10'-43,"0"1"0,1 4 127,2 2 1,2-1 52,4 1 0,1-2 28,-1 2 1,4 2-15,3-2 1,2 2-12,4 1 0,3 0 46,6 0 1,2-3-35,4 0 0,2 0-141,1 3 0,3 0 229,7 0 1,-2-1-457,1-2 1,2 2 323,-1-2 1,1 0-45,-24 2 0,-1-1 0,24 0-24,-22-1 0,0 0 0,-1 1 0,-1-1 38,2 0 0,0 0 0,1-1 0,-1-1-7,2 2 1,-1 0 0,0 0-1,-1-1-114,1 1 0,1 0 1,0-1-1,0 1 57,0 1 1,-1 0-1,1 1 1,0-1-7,0 2 1,-1 0 0,24 0 42,0 0 1,-2 0 3,-1 0 0,1 1 6,-2 2 1,-4 0 5,1 3 1,-4-4 11,1 1 1,3-2-14,0-1 0,3 0 159,-6 0 1,3 0-135,0 0 0,4 0-56,0 0 1,-4 3-2,-2 0 1,-4 1-106,3-1 1,-4-1 38,-2 5 1,-4-5-78,-5 1 0,0 1-25,0-1 1,0 0 84,0-3 0,-4 0-23,-3 0 0,2-1-146,-1-2 0,3 2-71,-4-2 0,1-1-421,-3 1 0,-5 0-1018,-1 3 1728,-3 4 0,-5 5 0,-1 6 0</inkml:trace>
  <inkml:trace contextRef="#ctx0" brushRef="#br0" timeOffset="1">9721 12756 8346,'-24'0'0,"1"0"0,4 0 0,5 0 371,1 0 1,-1 3-99,-2 0 0,2 0-70,-2-3 1,1-4-25,-4-2 1,3-3 97,-3-4 1,6-6-327,-6-5 1,6-4 118,-3-3 0,4-3-84,-4-7 0,8 1-347,-1-7 0,0 3 176,-3-6 0,7 24 1,0-1 58,-2 0 0,1-1 0,1 0 1,1 0-86,1-2 0,0 1 1,-1-1-1,0 0 76,2 0 1,1 1 0,0-1 0,0 0 53,2 0 0,1 1 1,2 1-1,2 0 232,1 0 0,1 0 0,2 2 0,2 1 4,13-18 1,7 1-121,5 5 0,-17 19 0,0 0-23,2 1 0,0 0 0,0 1 0,1 1 158,21-10 1,0 3-60,0 7 1,0 2 21,-3 7 1,-2 4-236,-5 8 0,4 9 165,-4 10 1,2 7 6,-5 5 1,-2 2-218,-14-16 0,1 1 0,-2 1 0,0 2 183,-2 2 0,0 1 0,0-1 1,-1 2-31,-1-2 0,-1 0 1,0 1-1,-1 0 3,0 1 0,0 1 0,-1 1 0,-2 0 7,-1-2 1,-2 0-1,1-1 1,-1-1 6,-2 24 0,-6-8 266,-3 2 0,-4-8-282,-6-2 0,-1-4 203,-1-5 0,-3-3-67,-4 0 1,-1-4 10,-2 0 0,1-2-104,-4-4 0,3-2-123,-3-7 0,-3 1-130,0-4 1,-1 1-456,7-4 1,-3 0 657,3 0 0,-2 0 0,3 0 0,2 0 0,1 0 0,2 0 0</inkml:trace>
  <inkml:trace contextRef="#ctx0" brushRef="#br0" timeOffset="2">4339 13892 8365,'-5'-10'-22,"2"2"147,6 2 1,3 1 40,6 2 1,6 2 71,4-2 0,5 2 174,0 1 0,7 0 44,6 0 1,2-4-416,5 1 0,4 0 245,1 3 1,-24-1 0,1-1-122,2 1 1,0-1-1,-1 0 1,-1 1-307,4 0 1,-1 2 0,2 1 0,0 0 213,1 1 0,1 0 0,0 3 0,0 0-101,3 0 1,0 0 0,-2 0 0,1 0 48,3-1 0,1 0 0,0-1 0,-1 0-385,2-1 0,1 0 0,1 1 0,1 0 289,1-3 0,-1 1 0,0-1 0,0 1-214,-2-2 1,-1 0-1,1 0 1,0 0 308,1 0 0,0 0 1,2 0-1,0 0-18,-2 0 1,0 0-1,-1 0 1,-1 0 26,-2 0 1,-1 0 0,-1 0-1,-1 0-30,3 0 1,-1 0 0,0 0 0,-1 0 153,0 0 0,-1 0 0,1 0 0,0 0-116,-3 0 0,-1 0 0,0 0 1,1 1 10,-1 0 1,1 1 0,-3-1 0,0 0-79,0 2 0,-1 0 0,-1 0 1,-1-1 101,-2 1 1,0 1-1,1 0 1,0 0-83,-1-1 1,0 0-1,2 0 1,-1-1 406,21 4 1,0-4-514,-9 2 1,2-3 97,-2-1 0,-2 0-145,-5 0 1,1-4 659,-4 1 0,-4-4-840,-5 1 0,-2-1-89,-2 0 0,-4-1-55,-5 2 0,-1 1-214,-5-1 701,0 4 0,-3-7 0,0 4 0</inkml:trace>
  <inkml:trace contextRef="#ctx0" brushRef="#br1" timeOffset="3">4050 13957 8600,'-8'-9'-3,"2"-1"1,2-2 422,4 0 1,8 3-245,4 6 1,9-1-375,4 1 1,9 0 414,3 3 1,8 0-84,1 0 0,-18 0 0,0 0-225,4 0 1,1 0 0,4 1 0,1 1 223,3-1 1,2 1 0,3 1-1,1 0-241,3-1 1,2-1-1,-15 1 1,0 1-1,1-1 241,2-1 0,0 0 1,1 0-1,-2 0 1,0 0-1,0 0-350,0-1 0,1 0 1,-1 0-1,-1 0 1,0 0-1,-1 0 284,1 0 1,-1 0 0,0 0-1,1 0 1,-1 0 0,1 0 11,0 0 1,1 0-1,-1 0 1,14 0-1,-1 0-336,-1 0 1,0 0 0,-5 0 0,0 0 274,-4 0 0,-2 0 1,-3 0-1,-1 1 136,-3 0 0,-2 1 0,15-1-188,-8 2 954,-14-2-875,-9 3 1,-15-3 1009,-9 2 0,-5-2-1211,-10-1 1,-5 3-277,-10 1 1,-6 2 64,-4-3 1,23 0 0,0 0 430,-1-1 1,0-1-1,-2 2 1,-1 0-234,-3-1 0,-1-1 0,2 3 1,-1-1-104,-1-2 1,-1 1 0,2 0 0,0 0 129,-2 0 0,0-1 0,0 0 1,-1 0 59,-3 2 0,-1 0 1,1-1-1,-1-2 67,-2 2 1,-1-1 0,1 2 0,1-1-326,-2-1 0,1 1 1,-1 1-1,1 1 406,-4-1 1,1 0-1,4 1 1,1-1-70,-1 0 0,0 1 0,3 0 0,2 0 42,1-1 1,0 0 0,1 1 0,1-1-30,1 1 1,1-1 0,3-1-1,2 0 186,-23-2 0,8 0 303,8 0 1,6 0-117,6 0 208,6 0 0,8 0-550,8 0 0,9-1 520,10-2 1,9-3-580,9-3 0,9 0 50,-20 4 0,1 0 0,5-1 1,1 0-177,0 0 1,2 0-1,4-1 1,1 2 160,-2 2 0,1 0 0,2-1 1,0 1-11,0 1 1,2 1 0,2-1 0,2 1-12,1 0 0,0 2 0,2 0 0,0 2-430,2-1 0,-1 2 0,0 2 0,0 0 418,0 2 1,1 0 0,-1 1 0,0 2 0,-2-2 1,-2 0 0,-1 1 0,-3 0-156,-6-4 1,-2 0-1,-3 0 1,0 0 170,-4-3 1,0 0-1,20 1 36,-11-4 1,-10 0-46,-14 0 604,-7 0 1,-7 0-616,-8 0 0,-11-4 11,-11-2 1,-7 0-83,-12 0 0,21 5 0,-1 0 83,-2 0 1,-1-1-1,-3 1 1,0 1-180,1 0 0,-1 0 0,-1 0 0,0 0 63,-2 0 0,0 0 0,-2 0 1,-1 0-151,-1 0 1,-1 0 0,0 1-1,0 1-72,1 0 1,0-1-1,0 1 1,1-1 166,-2-1 1,1 0-1,0 1 1,1-1 90,3 2 1,0-1-1,5 0 1,2-1 136,-14 4 1,8-3-295,10-1 263,5 0 1,17-1-126,10-3 0,12 3 106,12-2 0,8-2 0,7 0 0</inkml:trace>
  <inkml:trace contextRef="#ctx0" brushRef="#br1" timeOffset="4">8724 14069 17728,'-24'0'-51,"7"-4"-668,8-3 0,5 3 1162,11 1 0,5-1-160,13 1 0,8-1-13,10 1 0,8 2-32,-23-1 1,0 0-1,6 0 1,2 0-538,5 1 1,2-1 0,6-1 0,1 0 354,-13 2 1,0 0 0,1 0 0,2 0-1,-1-1 1,1 1-158,0 0 0,1 0 1,-1 0-1,2 0 1,1 1-1,-1 0 336,4-1 0,0 0 0,-1 0 0,-3 0 0,0 1 0,-1 0-160,2-1 1,-1 1 0,0 1-1,-2-1 1,-1 0 0,0 0-16,1 0 0,-1 0 0,0 0 1,0 0-1,-1 0 0,1 0 2,2 0 0,-1 0 0,0 0 0,-2 0 0,-2 0 0,1 0 23,0 0 1,1 0 0,-1 0-1,14 0 1,0 0-219,-1 0 1,-1 0 0,-2 0 0,-2 0 75,3-1 1,-2 2 0,-8 0 0,-1 1 38,-1-1 0,0 1 1,-7 1-1,-1 0-279,1-1 1,-2-1-1,20 2 125,-1-3 0,-10 0-392,-5 0 0,-4 0 771,-9 0 0,2-1-842,-8-2 1,-2 2 1771,-4-2-1366,-4 2 1,-6-3 0,-7-1 0</inkml:trace>
  <inkml:trace contextRef="#ctx0" brushRef="#br1" timeOffset="5">9125 14106 11370,'-10'8'135,"1"-2"1,0 3-444,-1-3 0,1 5 585,0 2 1,-5 3 254,-1 0 0,-3 4-188,0 2 0,-2 1-174,-2-1 0,4-3-392,-1 3 1,0-5-88,4-2 1,4 0-288,2 0 0,6-5-240,0-3 117,2-5 711,5 2 1,1-8 0,5-1 0</inkml:trace>
  <inkml:trace contextRef="#ctx0" brushRef="#br1" timeOffset="6">9134 14143 11370,'-5'9'319,"1"1"-534,4-1 1,1 6 576,2 3 0,3 5-209,6 5 0,0-1-197,3-2 1,-2 1-69,2-5 1,4 1 45,3-3 1,-1-5-474,-2-2 0,0-4 194,-1-2 1,0-3-1243,-3 3 868,-1-4 797,-9 2 1,-1-8 0,-4-1-1</inkml:trace>
  <inkml:trace contextRef="#ctx0" brushRef="#br1" timeOffset="7">9125 14329 11370,'-19'23'878,"1"5"-466,3 6 0,6 8-13,5 4 0,4-19 0,-1 1-475,1 3 1,0 0 0,0 2 0,0 1 412,0 0 1,0 1-1,0-1 1,0 0-221,0-1 0,0-1 1,2-1-1,1-1 20,-1 0 0,2-1 0,0-1 0,1 0-409,1-1 0,1-1 0,4 17 288,4-6 0,-2-8-372,2 2 0,-6-8-59,0 2 0,-3-5-618,0-5 0,2 3 135,-5-3 898,0 3 0,-7 5 0,-2 0 0</inkml:trace>
  <inkml:trace contextRef="#ctx0" brushRef="#br0" timeOffset="8">11462 14152 8335,'-4'-9'0,"2"0"-89,-1 0 1,2-1 333,1 1 132,0 0 1,0-1-37,0 1 0,-3 3 598,0 0-700,-4 4 1,1-3 15,-7 5 1,2 5-197,-5 1 1,0 3 70,-6 3 0,1 4-85,-3 6 1,-1-2 30,-3 5 1,4 0-710,2 3 1,3-3 2,0 0 0,5-5-261,1 2 1,7-6 301,3-4 589,6-2 0,6-4 0,6-2 0</inkml:trace>
  <inkml:trace contextRef="#ctx0" brushRef="#br0" timeOffset="9">11452 14125 8335,'0'9'1306,"1"1"-817,2 3 1,4 1-28,5 5 0,3 3-139,3 3 0,2 2-355,2 1 1,-3-3-222,3 0 0,2-6-298,1 0 1,-3-4-475,0-6 1,-2-1 241,-2-2 783,-3-1 0,-2-5 0,-3 0 0</inkml:trace>
  <inkml:trace contextRef="#ctx0" brushRef="#br0" timeOffset="10">11415 14348 8335,'-17'20'230,"1"1"1,7 4 394,6 6 1,2 7 584,1 5 1,4 8-1159,-1-24 1,0 2 0,0 1 0,-1 2 465,1 0 0,0 1 1,0-1-1,-1-1-234,1-3 1,1 0-1,4 23 2,-2-1 1,2-5-73,2-8 1,-1-3-25,0-12 1,1-2-460,-1-4 0,0 0 179,1-3 0,-4-1-1474,0-2 1,-4-4 121,1 0 1633,2 0 0,-4 4 0,4-1 1</inkml:trace>
  <inkml:trace contextRef="#ctx0" brushRef="#br0" timeOffset="11">8045 1499 8152,'-7'-3'-644,"1"0"1042,4 0 1,-2 4-94,4 2 0,0 3 71,0 6 1,0 4-103,0 6 0,0 6-275,0 6 0,0 6-76,0 4 1,0 5-131,0 4 1,0-24 0,0 0 178,0 1 0,0-1 1,0-2-1,0 0 67,0 19 0,4-4-191,2-8 0,3-4 12,0-8 0,4-5 64,3-8 1,1-3 124,2-3 0,3-2 152,0-1 1,2-4-66,-2-3 0,4-1 232,-1-1 1,2-1-347,1 1 1,0 0 49,-1 0 1,-2-2-335,0-1 1,0 1 92,3-1 0,-4 2-576,-3 0 1,-1 0 744,-1-2 0,-1 1 0,1-2 0</inkml:trace>
  <inkml:trace contextRef="#ctx0" brushRef="#br0" timeOffset="12">8100 1471 8118,'-6'0'1394,"0"0"-889,4-4 1,0 0-467,8-2 1,4-2 64,9 5 0,4-4-200,2 1 1,-2-2 124,2-2 1,-4 2-858,1 2 0,0-1 164,0 3 0,-4 0-694,-6 1 1358,-1 2 0,-6 1 0,-1 5 0</inkml:trace>
  <inkml:trace contextRef="#ctx0" brushRef="#br0" timeOffset="13">8091 1806 8118,'0'7'289,"0"-1"0,1-4-36,2 1 1,2-2-164,5-1 1,4 0-61,5 0 0,4-5-165,5-5 1,4-1 91,2-8 0,2 3-1643,1-6 1686,0-2 0,1 5 0,-1-4 0</inkml:trace>
  <inkml:trace contextRef="#ctx0" brushRef="#br0" timeOffset="14">8734 1788 8016,'0'13'-25,"1"-3"37,2 3 0,0 1 85,6 2 1,-1 1-16,8 2 1,3-3-521,2-1 0,4 1 191,-3 2 1,0-3 246,-4-3 0,1-1 0,-1-2 0</inkml:trace>
  <inkml:trace contextRef="#ctx0" brushRef="#br0" timeOffset="15">8948 1834 8016,'-19'14'0,"0"-2"-60,1 7 1,0-2 64,3 8 1,0 3-393,3 3 1,0 4-153,-3-1 306,-1-6 0,-2-1 0,-1-8 1</inkml:trace>
  <inkml:trace contextRef="#ctx0" brushRef="#br0" timeOffset="16">9134 1778 8016,'0'-13'0,"-1"6"201,-2-3 99,2 3 1,-3 3-148,4 4 1,1 8 74,2 8 1,2 7-264,4 4 0,1 10 78,-1 6 1,-3 1-420,0 2 1,0 3 352,-1-22 1,0 2 0,-1-1 0,0-1-134,-1 2 0,0-2 0,6 25-125,-3-2 1,-1-7-301,1-2 0,-3-8 581,3-5 0,-4-8 0,2-6 0,1-4 0,0-3 0</inkml:trace>
  <inkml:trace contextRef="#ctx0" brushRef="#br0" timeOffset="17">9153 1629 8016,'-5'-18'0,"4"0"250,-2 3 0,2 1 394,1 5 1,9 1-463,3 1 0,4 3 60,3 4 1,0 1-174,-1 2 0,1 6 101,0 3 0,-1 6-491,1 0 0,-5 5 83,-1 5 0,-4-3-105,-3 0 1,-2 0 172,-4 2 1,0 1-81,0 0 1,-1-1 117,-2-2 1,-2 0 41,-4-7 0,-1 3-132,1-5 0,-2-6 144,1-1 1,-1-6-340,5 1 0,2-8-137,1-2 554,2-2 0,-4-5 0,0-2 0</inkml:trace>
  <inkml:trace contextRef="#ctx0" brushRef="#br0" timeOffset="18">9478 1546 8016,'-4'-10'95,"3"1"-13,-3 0 0,8 3 341,2 3 0,2 3-107,-2 3 1,5 7-147,-1 5 1,1 4-99,-2 3 0,1 3-240,-1 6 1,0-1 3,1 4 0,-2-1 149,-2 1 1,1 4-272,-4-4 1,4-4 119,-4-8 1,1-6-601,-1-4 519,-2-2 1,6-9 166,-4-4 1,4-5 5,-4-4 0,4-3 168,-1-4 1,-1-2-91,1-1 0,-2-3-54,2 3 1,-3 1 232,3 2 0,0 2-69,4 1 0,-1-1 329,0 5 1,1 3-95,-1 3 0,1 3 21,3 0 1,-2 5-205,4 2 1,0 3-192,0-1 1,0-1 5,-3 1 0,-1-4 257,1 2-361,3-3 1,-5-9 56,2-1 0,-4-6 123,-2-1 0,-4-2-37,1 0 1,-2-1-59,-1 1 0,-1-1 134,-2 0 1,-3 2 178,-7 1 1,2 6-214,-5 4 1,4 4 26,-4-2 0,5 12-52,-1 4 0,1 6 39,2 3 0,3 3-18,0 4 0,4 0-222,-2 0 1,4 0-298,4 0 1,1 1 130,4 2 0,4-6-60,3 0 0,2-6 143,0-3 1,4-4 48,0-6 0,2-2-1122,-2-4 1320,0 0 0,-3-8 0,-1-2 0</inkml:trace>
  <inkml:trace contextRef="#ctx0" brushRef="#br0" timeOffset="19">10251 1499 8016,'0'-19'269,"0"1"-49,0-1 1,0 4 309,0-1 0,0 5-248,0-2 0,-1 3-75,-2 1 1,1 4 12,-4 1 1,-3 3-1,-4 1 1,-2 1-14,2 3 1,0 4 25,0 4 1,3 2-27,-2-2 1,2-2-1,4 3 0,2-3-1080,4-1 1,0 4 372,0-1 0,4 2 191,2-2 1,6 0 157,0 3 0,4 0 9,-4 0 1,5 2 288,-2-5 0,0 2-109,0-2 1,0 1 172,0 3 0,2-2-55,-5-1 1,-1-2 28,-4 5 1,0-5-99,-4 1 0,0 2-78,-3-2 1,-4 1-420,-2-4 0,-3-1 193,0-1 1,-1 0-501,-3-4 1,2 0 292,-5-3 1,2-4-238,-2-2 0,3-4 661,4-2 0,4-7 0,-4-4 0,4-5 0</inkml:trace>
  <inkml:trace contextRef="#ctx0" brushRef="#br0" timeOffset="20">10568 1378 8014,'1'-9'0,"2"-1"0,-1 1 914,4 0 1,-3-1-366,4 1 1,-5 3 592,1 0-724,-2 4 0,-5-1-435,-3 6 1,-1 5 32,-1 4 0,-2 5 26,-1-2 1,2 3-47,-3 1 0,3-1-188,1 1 0,2 1-310,1 1 0,4-4 217,-1 1 1,3-4 169,3 1 1,2-3 4,5 0 1,0-1 157,2-2 1,0-1-20,3-2 1,-2 3 96,2-3 0,-3 1-146,0-1 0,-3 3-8,-2-3 1,0 3-446,-4 3 0,0 0 199,-3 3 0,-4-3-418,-2 0 0,-3 2 230,0-2 1,0 3 9,-1-6 1,-2 2 451,0-5 0,-1 3 0,4 0 0</inkml:trace>
  <inkml:trace contextRef="#ctx0" brushRef="#br0" timeOffset="21">10791 1415 7902,'0'-9'0,"0"0"0,0 2 1088,0 1-783,4 4 1,-3-1 127,3 6 0,-3 5-140,-1 5 0,0 6-6,0 0 1,-4 6-148,1 0 1,-3 1-127,3-2 0,0 2-177,3-4 1,0 3-432,0-3 0,0-1-762,0-2 0,0-5 2,0-1 1354,0-3 0,4 0 0,1-1 0</inkml:trace>
  <inkml:trace contextRef="#ctx0" brushRef="#br0" timeOffset="22">10819 1173 7908,'-3'-22'236,"0"1"0,0-3 391,3 5 0,4 0-330,2 6 0,3 2-202,0 5-985,0 2 0,-1 5 418,-1 2 1,0 3-448,-4 6 919,0-1 0,1 10 0,1-1 0</inkml:trace>
  <inkml:trace contextRef="#ctx0" brushRef="#br0" timeOffset="23">10950 1462 7935,'0'27'0,"0"-2"0,0 0 419,0-3 1,4 3-1,2-3 1,-1-1 104,1-2-441,0-4 0,4-3-403,-1-6 302,0-2 1,0-9 147,-3-4 0,2-2 110,-2-4 0,3-2-77,0-4 1,-3 1-327,0-2 0,1-1-4,2 2 1,-3-1 38,0 3 0,-3 1 156,4-1 1,-4 2 27,3 1 1,-4 3 264,1 3-324,2 1 0,-3 4 388,5 2 1,-2 9-89,1 3 0,2 8 50,-2 1 0,3 2-253,0 5 0,0-5-233,1-2 1,-1 0-150,0-6 0,4 1 189,-1-4 0,2-4-38,-2-2 0,-1-6 54,5-3 0,-5-8-138,2-4 0,-3-2 210,-1-5 0,0 0 151,-3-2 1,-2 0-84,-4 2 0,0 0 194,0 6 1,-5 0-63,-5 6 0,0 2-129,-5 5 1,3 2-23,0 4 1,-2 8 64,2 4 1,0 5-113,2 1 1,4 5 17,0 2 1,4 2-135,-1 1 0,2 2-47,1-2 0,4 1-274,2-8 1,6 1 39,4-3 0,2-5-158,4-1 0,1-7 122,2-3 0,2-2 23,-2-1 1,0-4-480,0-2 898,2 2 0,-7-9 0,3 3 0</inkml:trace>
  <inkml:trace contextRef="#ctx0" brushRef="#br0" timeOffset="24">11601 1322 7898,'-4'-14'0,"3"-3"114,-2 5 0,2-1-114,1 4 523,0 4 1,1 2-129,2 6 0,-1 3 21,4 6 0,-2 7-333,2 6 1,-4 2-184,1 1 0,1 4-36,-1 2 1,0-1 127,-3 1 1,3-7-359,0 1 0,1-3 182,-4 0 0,3-4-286,0-5 354,4-7 1,-2-9 79,4-6 1,1-7 72,-1-6 1,4-4 241,-1-5 0,0-1-106,-2-2 0,2 5 77,1-2 0,-1 4 198,-3-1 1,2 2-152,1 4 0,-2 3 126,3 3 0,-2 2-51,2 8 0,-3 0-272,2 3 0,-1 7 83,-2 2 0,-3 6-106,0-3 0,1 4-25,2-4 0,-1 4-232,-2-4 1,3 1-29,-3-4 1,2-3 120,1 0 0,2-4-49,1 1 0,-1-3 68,1-3 0,1-2 59,0-4 1,2-1-4,-2-3 1,-1 2 8,-3-5 1,4 0-113,-1-6 0,1 2 115,-4-1 1,-4-2-223,-2 1 1,-2 3 57,-1 4 0,-2 1-115,-4 2 1,-1 1 36,-9 8 0,2 2 103,-2 7 1,-1 2 104,1 11 1,3-2 247,0 8 0,4 0 113,3 3 0,-1-3-162,3-1 0,1 0-322,3 1 1,1 1 134,3-4 1,5-1-437,6-2 0,3-4 72,1-3 1,2-3-89,1-3 1,4-1 122,-1-5 0,2-5-469,1-1 820,-1-2 0,1-1 0,0-1 0</inkml:trace>
  <inkml:trace contextRef="#ctx0" brushRef="#br0" timeOffset="25">12551 1210 7898,'0'-14'0,"0"-4"0,0 3 0,0 0 0,0 0 0,0 3 841,0 0 0,-3 2-282,0 0 1,-8 2-197,2 2 1,-2 2-206,1 4 1,-2 4 27,0 2 0,-4 5-308,4 2 1,-1 3 112,4 0 1,4 2-231,2 0 1,-1 1 142,0-1 0,2 0-90,6-2 0,1 1 32,4-1 1,0 1-22,1 2 1,0-4 85,2 1 1,-1-4 195,1 4 0,2-2 172,-2 2 1,0-2-119,-2-1 1,-4-2-105,0 5 0,-1-5 15,2 1 1,-3-1-452,-4-2 0,-1 3 113,-2 1 0,-3-1-59,-3-2 0,-1-4 94,-3 0 0,2-4-79,-5 1 0,5-2-95,-1-1 0,1-5-123,2-4 1,0-5 527,-1-4 0,1-1 0,0-4 0,-1-1 0</inkml:trace>
  <inkml:trace contextRef="#ctx0" brushRef="#br0" timeOffset="26">12793 1136 7898,'19'-14'0,"-4"4"241,1-2 0,-6 1 396,-1 2 1,0 3 406,-6 0 99,0 4-666,-3-3 0,-1 5-114,-2 0 1,-3 6-365,-7 3 1,3 0 78,-3 4 0,3 0-33,1 0 0,3 3-98,-1 0 1,5 1-232,-1 2 1,2-1 142,1 1 1,1 0 74,2-1 0,2 2 404,5 2 1,2-3-147,1 3 0,2-2 61,-3-2 0,4-2-23,-4-1 0,-2-2-266,-4 2 1,-4-2-427,1 2 0,-4-2-524,-5 2 1,-4-2 545,-9 2 440,-4 1 0,-9 6 0,-6 2 0</inkml:trace>
  <inkml:trace contextRef="#ctx0" brushRef="#br0" timeOffset="27">8240 2654 8018,'14'-10'646,"6"1"78,11 0 0,18-1-562,-16 6 0,2-1 0,5-1 0,1-1-782,8-1 0,1 0 0,-2 0 0,0 0 798,3 0 1,1 0-1,-2 0 1,1-1-112,-16 5 1,0 0 0,1 0 0,0 0 0,0-1 0,0 1-16,2-1 1,1 1-1,-1 0 1,0 1 0,0-1-1,0 1-19,1-1 1,1-1-1,-1 1 1,0 2-1,0-1 1,1 1-174,0 0 0,0 0 0,1 0 0,0 0 0,1 1 0,0-1 206,1 0 0,-1 0 1,0 0-1,-1 0 1,0 0-1,-1 0-112,1 1 0,-1 0 0,0 0 0,0 0 0,0-1 0,0 0 209,2-1 0,-1 0 0,1 0 1,1 0-1,0 0 0,1 0-35,1 0 0,1 0 0,0-1 1,-1 0-1,0 0 0,0-1 61,1 0 0,-1-1 0,1 1 0,-1 0 1,1 1-1,0-1-253,2 0 1,-1-1 0,1 1 0,0 0 0,1 0 0,0 0 197,1-1 1,2-1 0,-2 1 0,-2 0 0,-1 0 0,0-1-19,-1 1 1,1 0 0,-1 0 0,-1 1 0,-1 0 0,1 0 31,-2 1 1,1 0 0,-1 0 0,-2 1-1,0-1 1,0 2-72,0-1 1,0 1 0,-2 0 0,-3 1 0,0-1 0,-1 0 60,16 0 1,0 1 0,-4 1-1,-2-1-29,-1 0 1,-1-1 0,0 1-1,0 1 120,-2 0 0,-1 0 1,-3 0-1,-1 0-326,-4 0 1,-2 0 0,-1 0 0,0 0 496,1 0 1,-1 0-1,23 0-1524,-6 0 1,-5-3-57,-10 0 1,-1-3 391,-8 2 0,-2 1-433,-4 3 1,-6-1-325,-4-2 1545,-4 2 0,7-3 0,-4 4 0</inkml:trace>
  <inkml:trace contextRef="#ctx0" brushRef="#br0" timeOffset="28">13827 2421 7961,'-10'-3'322,"1"0"0,6-5 277,6 2 1,6-1-600,10 1 0,0-3 0,-1 4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6T12:55:29.375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3938 17151 8507,'-5'0'-724,"-3"0"2747,7 0-1289,-3 0 0,8-6-101,2-3 1,7-1-248,2-6 0,3-3-86,0-6 1,5-6-196,2-3 0,-10 12 0,1-1-241,1-1 0,0-2 0,2-2 0,-1-1 189,3-2 1,-1-1-1,-1-1 1,1-2-220,2 0 1,-1-1-1,0-1 1,-1-1 74,2-1 0,-1 1 0,-1 1 1,1 1-17,0-1 1,1 0 0,-2 2 0,-1 0-72,2 0 0,-1-1 0,-1 1 0,1 0-40,0-1 0,0 0 0,-2 3 0,-1 1 94,0 2 0,0 1 0,-2 3 0,0-1-66,-1 2 1,0 1-1,9-20 69,-1 4 1,-7 7-7,-6 5 0,-4 8-2,-5 8 1,-1 5 233,-2 0 0,-3 5 411,-7-1 1,-2 3-487,-7 3 1,-3 4-51,-6 5 0,1 2 11,-4 5 0,3 3-27,-3 0 0,1-1 22,-1-2 1,2-4-181,4 1 0,1-5 86,2 2 0,0-4 1199,6-3-1049,-1-2 1,10-5 728,1-2-719,4 2 1,7-6-27,4 4 1,3 0 119,9 3 0,1 4-96,9 2 0,-1 7 277,7 2 1,1 6-266,5 0 1,2 5 226,1-1 0,3 1-412,-3-1 1,2 1 509,-2-5 0,-3 0 26,-5-5 0,-8-7 161,-5-6-147,-6-2 0,-4-6-122,-6-4 1,-2-3 42,-4-6 1,0 0-56,0-7 0,-4-1-505,-2-5 0,-1 1-2,1-4 1,-3-3-63,3-3 1,-2-4-173,-1 4 0,0-1 197,3 4 0,1 1-475,2 2 1,2 6 219,-2 6 1,2 10-1714,1 2 2219,0 31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6T12:55:29.376"/>
    </inkml:context>
    <inkml:brush xml:id="br0">
      <inkml:brushProperty name="width" value="0.12114" units="cm"/>
      <inkml:brushProperty name="height" value="0.12114" units="cm"/>
      <inkml:brushProperty name="color" value="#FF0000"/>
    </inkml:brush>
  </inkml:definitions>
  <inkml:trace contextRef="#ctx0" brushRef="#br0">2737 9562 13629,'-30'-37'-1639,"2"0"1,7 1 1364,8 1 0,3 3 1234,1 4 1,0 2-417,3 1 0,2 6-156,4 7 1,0-2-223,0 2 1,5-1 233,5 4 0,4 0-284,8-1 0,4 1 447,8 0 0,4 4-626,9 2 0,-20 2 0,0 0-256,3 1 1,-1 0-1,5 3 1,0 0 130,1 1 0,1 1 0,4 3 0,2 1 49,1 1 1,1 1 0,1 2 0,1 0-473,0 0 0,1-1 1,2 0-1,0 0 503,2 0 1,0 1-1,-15-6 1,1-1-1,-1 1 53,1 1 0,0-1 0,1 0 1,0 0-1,0-1 0,1 0 69,-2-1 0,0 0 0,0 0 0,2 1 0,0-1 0,0 1-287,2-2 0,1 0 0,-1 0 1,2 0-1,0 1 0,0-1 433,0-1 1,1 0 0,-1 0-1,0 0 1,1 1 0,-2-1-22,0 1 0,-1 1 0,1-1 0,1-2 1,1 0-1,0 1 14,2 0 1,1 0-1,0 0 1,-3-1-1,1 0 1,-1 0-286,2 0 1,-1 1-1,1-1 1,-3-1 0,1 1-1,0-1 217,1-1 1,1 0 0,0 0 0,-1-1 0,1 1-1,0 0-61,2-1 0,0 0 0,-1 0 0,-3-1 0,0 1 1,0-1-78,0 1 1,0-2 0,-1 1 0,-2 0 0,1-1 0,-1 1-75,-1 1 0,1 0 0,-1 0 1,-1 0-1,1 0 0,-1 0 87,0 1 0,1 0 1,-1 0-1,14 0 1,-1 0-360,0-1 1,-1 2 0,-4 1 0,-1 1-37,-1 1 1,0 1-1,-4 0 1,1 1-622,0 1 1,-1 1 1055,-4 0 0,0 0 0,0 0 0,0 1 0,-3 1 0,-1 0 0,-1 1 0,1 1 0,-2 0 0</inkml:trace>
  <inkml:trace contextRef="#ctx0" brushRef="#br0" timeOffset="1">6117 12942 20810,'-33'-8'-3176,"6"2"2239,9-7 1,8 4 129,10 3 1,10 2 1530,8 4 0,10 5-1150,9 4 1,6 0 470,6 4 0,-21-6 0,1-1-27,3 1 1,2-1 0,3 0 0,3 0 97,6-1 0,1-1 0,-11-1 0,0-2 1,2 0 4,5 1 0,2-1 1,0 0-1,4-1 0,0 0 1,1 1 84,-10-1 1,0 0-1,1 0 1,0 0 0,2 0-1,1 0 1,0 0 0,1 0 68,1 0 1,1 0-1,-1 0 1,1 0-1,-2 0 1,0 0-1,0 0 1,0 0-261,1 0 0,1 0 0,0 0 0,-1 0 0,-1 0 0,0 0 0,-1 0 1,1 1 87,1-1 1,-1 1-1,1 0 1,0 0-1,1 0 1,0 0-1,0 0 1,0 0-12,1 0 0,-1 1 0,0-1 0,1 1 0,-1 0 0,0 0 0,0 0 1,0 0-35,-2 0 0,0 0 1,0-1-1,0 1 0,-1-1 1,0 0-1,-1 0 1,1 0 12,0 0 0,0-1 1,1 1-1,-1 0 0,-1-1 1,-1 1-1,1-1 0,-1 0 50,0 0 1,-1 0-1,0 0 1,0 0-1,12 0 1,-1 0-1,-1 1-62,-4 0 1,0 0-1,-1 0 1,0 0 0,1-1-1,-1 1-21,1 1 1,0 0 0,-1 0 0,-1 0 0,-1 0 0,1-1-14,-3 1 1,1 0-1,-1 1 1,-1-1-1,-1 1 1,0-1 9,-2-1 1,-1 0 0,0 0-1,-2 1 1,1 1 0,-1-1-89,17 1 1,-1 0 0,-3 3 0,0 0-295,-4 0 1,-1 0 0,-4 3 0,-1 0-1038,-5 0 1,-1 0 1383,-1 2 0,0 1 0,-4 1 0,-1 0 0,0 1 0,-2 0 0,-1 1 0,-1 0 0</inkml:trace>
  <inkml:trace contextRef="#ctx0" brushRef="#br0" timeOffset="2">22625 9907 13213,'-9'4'908,"0"-2"-1190,-1 4 1,2 1 1252,2 6 0,2 1-530,4 5 0,4 5-54,2 4 1,3 8-86,4 7 1,1 7-419,-4-24 0,-1 1 0,0 2 0,1 1 207,-1 1 0,0 0 0,-1 1 0,0 0-71,0 0 0,-1 1 0,-1 0 0,0 0 36,0 1 1,0 1 0,-1 1 0,0 1-174,0 2 0,0 0 1,-1-2-1,1 0-169,0-1 1,-1-1 0,1 3 0,-1-1 209,-1 2 1,0 0 0,1 1 0,0 0-80,-1-1 0,0 0 1,0-2-1,-2-1 135,1-1 1,0-1-1,0-3 1,0 1-112,-1-1 0,1 0 0,0-2 0,-1 0 215,-1 0 1,0 1 0,-1-4 0,-1 0 245,-1 24 1,-5 1-115,2-2 1,1 3 29,-1-5 1,1-3 95,-2-7 0,2-3-45,2-3 1,2-8-363,-2-4 1049,2-5-1253,1-8 1,0-3 412,0-6 1,0-4-366,0-5 1,0-2 223,0-5 1,0-3-552,0 0 0,0-2-82,0 2 0,-4-4 96,-2 1 1,-3-2-14,0-1 1,-3 4 75,-1-1 0,1 3 488,3-3 1,-1 6-185,1 0 1,0 1-40,-1 6 1,1 1-397,0 4 464,-1-1 0,5 8-153,2 0 0,2 5 490,1 8-144,0-3 0,4 8 1,1-4-1</inkml:trace>
  <inkml:trace contextRef="#ctx0" brushRef="#br0" timeOffset="3">22588 11881 11131,'9'1'-672,"1"2"1,-1 2 786,0 4 1,2 5 247,1 1 0,-2 2-193,3-2 0,0 2-31,0-5 1,0 1 58,0-4 0,-3-4 76,2-2 0,2-4-76,-2-5 1,5-4 199,-2-9 0,6-5 216,1-4 1,0 0-55,0-3 0,-1 6-2718,4 0 2160,-9 4 0,10-2 0,-6 5 0</inkml:trace>
  <inkml:trace contextRef="#ctx0" brushRef="#br0" timeOffset="4">22123 12486 14445,'-16'6'812,"1"0"0,3 2-72,0 4 0,6 3-203,2 7 0,3 6-250,1 6 0,0 7-18,0 2 1,1 4-475,3 2 0,-3 0 56,0-23 0,1 1 0,0 23 268,1 0 1,-2-1-491,2-9 0,-2-5-19,-1-7 0,0-5-529,0-8 765,0-5 1,3-7-326,0-6 0,0-7 245,-3-5 0,3-8 182,1-5 1,-1-5 32,-3-7 1,3-3 67,0-3 0,0-2 73,-3-2 0,0 1-116,0 21 0,0 0 0,0 1 1,0 0 130,0-2 0,0-1 1,0-23 458,0 4 0,4 6-364,2 6 0,-1 13 192,2 12 1,-2 12-522,1 12 0,2 15 562,-1 14 0,1 8-300,-4-21 1,1 0 0,2 1-1,0 1-169,0 1 1,1 0 0,0 1 0,0 0 15,1-1 0,0 0 0,0 1 0,0-1-171,3 1 0,1-2 0,-2-2 1,0-2-299,17 18 1,-2-8-28,5-11 0,-5-11 563,-1-8 1,-4-9-131,0-6 0,-4-4 346,-2-6 0,-3-4-10,0-2 1,-2-3-246,-4-3 1,1 1 35,-4-4 1,0 4-83,-3-1 0,0 2 57,0 1 0,-3 5-295,0 1-500,-4 10-116,2 4 0,-1 10 922,3 4 1,2 5-248,1 7 1,4 1 525,3 0 0,5-1-326,4 1 0,4-2-59,2-1 1,4-3 43,-1-3 1,6-5 34,3-2 1,1-6 105,-1-3 1,1-8-172,-4-4 0,0-2 29,-3-5 0,-8 4 205,-5 0 1,-7 1 56,-5 1 0,-3 2 45,-3 1 0,-8 4-453,-7 6 0,-2 2-96,-5 4 0,0 5 181,-2 4 0,2 6 130,0 6 1,4 2-53,-1 2 1,4 5 304,2-2 0,4 2-177,6-2 1,3-3-165,6-1 0,7 0 122,9 1 0,4-6-560,8-7 1,3-3-526,3-2 1,0-3 241,0-4 1,1 0 327,-1 0 0,0-9 0,0-1 0</inkml:trace>
  <inkml:trace contextRef="#ctx0" brushRef="#br0" timeOffset="5">23165 12765 13531,'5'-5'1638,"1"2"0,3 6-1800,3 3 0,4 4 167,6 2 0,-2-1 66,5 5 0,0-1-413,3 4 1,0 0 42,0-1 1,-3 1 50,0-1 0,-5 0-460,2-2 0,-7-3-2569,-2-4 3225,-3 1 1,0-1 0,-1 0 0</inkml:trace>
  <inkml:trace contextRef="#ctx0" brushRef="#br0" timeOffset="6">23491 12830 13269,'-18'10'-586,"-1"-1"1,0 3 2223,1 1 0,-1 2-432,1-2 0,-1 2-855,0-2 0,5 2-365,1-2 0,4-1-248,3-3 0,2-2 266,4-1-135,4-4 1,9 6-1,7-3 1</inkml:trace>
  <inkml:trace contextRef="#ctx0" brushRef="#br0" timeOffset="7">23771 12560 9006,'-7'7'-54,"1"-1"1,4 1 333,-1 5 0,3 3 563,3 4 0,2 4-261,5 5 0,-1 3 39,0 3 1,1 5-416,-1-5 0,-3 3 76,0-6 1,-3 3-645,4-3 0,-2 3 276,1-3 1,-2-3-354,-4-3 0,0-4-114,0 1 0,0-1-1430,0-2 1994,-4-2 0,-1-8 0,-5 0 0</inkml:trace>
  <inkml:trace contextRef="#ctx0" brushRef="#br0" timeOffset="8">23668 12802 14267,'-13'-7'15,"3"-2"0,10-3 1623,10 3 0,7 0-320,8 0 1,5 0-885,1 3 1,3-1-968,-3 4 1,4 0-364,-4 3 1,4 1 808,-1 2 1,-6 6 0,-1 6 0</inkml:trace>
  <inkml:trace contextRef="#ctx0" brushRef="#br0" timeOffset="9">22085 13771 10118,'6'-11'525,"3"-1"0,19 1-591,15-5 1,-10 8-1,2 1-69,9-3 0,2 1 0,-11 3 1,0 1-1,1 0 453,4 0 1,1 0 0,-1 0 0,-1 1 0,-1 1 0,1 0-44,-1-1 1,1 1 0,-1 0 0,-2 0 0,0 0 0,-1 1-69,16 0 0,-2 1 0,-4-1 1,0 1-97,-3 0 0,-1 2 0,-5 2 0,-2 1-77,-1 0 0,-1 1 1,-2 3-1,-1 0-21,-1 0 1,0-1 0,1 0 0,0 0-117,2-1 1,0 0 0,-4 1 0,0 0 81,1-1 1,-1 0 0,19 7-1619,-6-4 1,-7 1 1638,-5 3 0,-4-1 0,-5 0 0,-1-3 0</inkml:trace>
  <inkml:trace contextRef="#ctx0" brushRef="#br0" timeOffset="10">24096 13836 9343,'-12'-12'809,"0"-1"1,0 1-718,6 2 0,3 1-338,6 0 1,5-1 287,5 1 0,3 0 1,-1 0-1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6T19:24:28.367"/>
    </inkml:context>
    <inkml:brush xml:id="br0">
      <inkml:brushProperty name="width" value="0.09071" units="cm"/>
      <inkml:brushProperty name="height" value="0.09071" units="cm"/>
      <inkml:brushProperty name="color" value="#3165BB"/>
    </inkml:brush>
  </inkml:definitions>
  <inkml:trace contextRef="#ctx0" brushRef="#br0">11611 9991 8445,'13'-11'0,"4"0"-695,3-2 298,8 1 1,15 3 40,-18 4 1,2 0-1,5 2 1,2 1 413,4 0 0,1 1 1,3 0-1,2 1-275,5 0 1,1 0 0,2 0 0,0 0 211,-15 0 0,0 0 0,1 0 1,-2 0-1,0 0 0,0 0-141,0 0 0,0 0 0,1 0 1,0 0-1,1 0 0,1 0 137,1 0 1,0 0-1,1 0 1,-3 0-1,0 0 1,0 0-217,2 0 1,-1 0 0,0 0-1,-1 0 1,0 1 0,-1-1 226,2 1 1,1 0 0,-1 0 0,1 0 0,-1-1 0,1 0 75,1 1 0,1 0 0,-1 0 1,-1 1-1,0-1 0,-1 0 31,2 1 0,-1-2 0,0 2 0,0-1 0,0 0 1,-1 1-52,1-1 1,1 0 0,-1 0 0,2-1-1,0 0 1,0 1 53,2 0 1,0 0 0,-1 0 0,-2-1 0,1 1 0,-1-1-4,1 0 1,1 0-1,-1 0 1,-1 0-1,-1 0 1,0 0-45,2 0 0,-1 0 1,0 0-1,0 0 0,0 0 1,1 0-20,-1 0 0,1 0 0,-1 0 0,-3 0 0,-1 0 0,0 0-6,0 0 1,-1 0 0,0 0 0,14 0 0,-1 0 7,-3 0 0,-2 0 0,-1-1 1,-2-1-83,-1 0 1,-2 1 0,-6-1 0,-1 2 50,-3 1 1,0 1-1,16 3-194,-7 4 1,-3 2 62,-6 1 0,-9-1-327,-3 5 0,-5-1 441,-2 4 0,-3 0 0,-2-1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6T12:55:29.387"/>
    </inkml:context>
    <inkml:brush xml:id="br0">
      <inkml:brushProperty name="width" value="0.12114" units="cm"/>
      <inkml:brushProperty name="height" value="0.12114" units="cm"/>
      <inkml:brushProperty name="color" value="#FF0000"/>
    </inkml:brush>
    <inkml:brush xml:id="br1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19730 3082 8939,'-15'-1'-45,"3"-1"66,1-1 97,2-5 0,4 6 163,2-4 0,4 4 38,5-1 1,9-1 264,9 1 0,12-3-79,4 2 0,10-2-201,-23 4 1,1 1 0,5-1 0,1 1-402,4 1 1,1 0-1,5 0 1,0 0 283,5 0 1,2 0 0,0 2 0,0 1-419,-16 0 1,0 0 0,0 1-1,1-1 1,-1 0 0,1 0 343,0 1 1,0 0-1,1 0 1,-1 1-1,0-1 1,0 1-94,16 1 0,-1 0 1,-3-1-1,0-1-154,-4 0 0,-1-1 0,-3-2 0,-1 1 218,-1 1 1,-1 0 0,-2-2 0,-2 0-132,-3 1 1,-1-1 0,-1 0-1,-2-1-68,17 0 1,-6 0 311,-9 0 1,-7 1-1319,-8 2 753,-5-2 0,-8 4-264,0-1 0,-4-2 525,-2 4 118,-7 4 0,-1 5 0,-5 3 0</inkml:trace>
  <inkml:trace contextRef="#ctx0" brushRef="#br1" timeOffset="1">23082 978 8555,'0'-6'616,"-5"-2"1,4 8-318,-2 0 1,-1 5-179,1 8 0,-3 2 48,3 7 1,-3 2-203,2 4 0,1 1 137,3 2 1,1-2-114,2 2 1,4 1-233,5-1 1,4-1 67,5-5 0,0 1-55,4-5 1,-3 1 65,2-3 0,-4-1 39,-1 1 1,-3-4 123,-6 1 0,0-2 20,-7 2 1,-5-2 13,-7-1 1,-5-3 14,-4 3 0,-2 0-46,-2-1 1,1-2 9,-3-4 1,2-4-484,-3 1 1,1-2 59,-1-1 409,3-4 0,-1-5 0,-1-6 0</inkml:trace>
  <inkml:trace contextRef="#ctx0" brushRef="#br1" timeOffset="2">23091 1052 8484,'14'-14'0,"1"-3"188,-3 5 0,0 2-42,3 4 0,1 4 85,2-1 1,1 2 49,0 1 0,-1 0-216,1 0 0,0 1-898,3 2 1,1 5 832,2 5 0,2 7 0,-4 0 0</inkml:trace>
  <inkml:trace contextRef="#ctx0" brushRef="#br0" timeOffset="3">23370 2132 11977,'5'-13'590,"-1"-3"0,-3 3-596,-1 0-52,0 7 0,-5 2 800,-1 4 0,-7 8 78,-6 5 1,-4 12-549,-5 6 1,11-10 0,0 1-403,0 2 1,0 2-1,-2 2 1,0 2 183,1 0 0,2 2 1,-1 0-1,2 1 2,-1 1 1,1 0-1,2-1 1,2-1-70,1 1 0,1-1 1,4-3-1,2-2-463,6 20 0,7-9 369,12-7 0,2-10-378,4-6 0,0-7 158,0-5 1,-1-7 280,-3-6 1,1-3 154,-6-6 0,-3-4 879,-6-1 0,-5-3-706,-2-1 1,-4 0 249,-5 0 1,-5 3-1012,-7 0 1,-2 6 370,-2 0 1,-1 1-1473,-5 6 1,3 1 1539,0 4 0,0 12 1,-3 5-1</inkml:trace>
  <inkml:trace contextRef="#ctx0" brushRef="#br1" timeOffset="4">23473 3035 8489,'-10'3'0,"1"1"0,4-1 0,1-3 0</inkml:trace>
  <inkml:trace contextRef="#ctx0" brushRef="#br1" timeOffset="5">2682 7058 8495,'-10'6'404,"1"0"-258,4-4 0,1 3-54,4-2 1,9-1 390,6 5-500,7-1 77,6-1 0,5 2 26,4-4 1,6 4-440,7-4 1,-23-2 0,1 1 249,3-2 0,0 0-121,3-2 0,1 0 1,0-1-1,1 0 313,3-1 1,0-1 0,0-1 0,1 0-11,2 0 1,0-1 0,-1 1 0,-1 0 49,0 1 1,1 1-1,-1-1 1,0 0-66,2 1 1,0-1-1,1 0 1,1 1 82,-1-1 0,1 0 0,-1 2 0,1 0-358,-2 0 0,0 0 1,1 0-1,1 1 395,1-1 0,0 0 0,2-1 0,1 0 1,-2 3 1,1-1-1,-1-1 1,-1 0-29,-3 1 0,0 1 0,0-2 0,0 0 11,2 1 0,-1 1 0,3-1 1,-1-1-7,2 2 0,-1-1 0,1 2 1,-1-1-18,-3 0 0,0-1 0,2 0 0,-1 0 9,3 0 1,-1 1 0,2-1 0,0 1-150,-2 1 0,1 0 1,-1 0-1,-1 0 45,-3 0 1,0 0-1,1 0 1,1 0 20,-1 0 0,0 0 0,2 0 1,0 0 27,-1 0 0,-1 0 0,1 0 0,-1 0-5,-1 0 1,0 0 0,-2-1 0,1-1 8,-1 0 1,0 1 0,2-1-1,-1 1-248,1 0 0,0 2 0,-1-1 0,0 0 361,-4 0 0,0 0 0,0-2 0,1 0-18,-1 1 0,0-1 0,0-1 0,0 0-229,-1 1 0,-1 1 0,-2-1 0,-1 1 155,-2 1 1,-1 0 0,23 0-246,-6 0 0,-1 0-560,-8 0 0,-2 1-568,-7 2 1,-7 2 1004,-2 5 1,-8 4-2006,-2 5 2249,-4 3 0,-5 4 0,0 2 0,0 2 0</inkml:trace>
  <inkml:trace contextRef="#ctx0" brushRef="#br1" timeOffset="6">8827 7048 8499,'0'-13'-305,"1"3"-76,2-3 0,4 4 1237,9 3 1,7 1-200,12 5 0,11 5-607,-18-3 0,0 2 0,2 1 0,1 1-395,4 0 1,1 1 0,0 0 0,1 1 161,1-1 1,1-1 0,3 0 0,1 0 89,4-1 0,-1-1 0,-1-1 0,0-1-281,2 0 0,-1 0 0,0-2 0,0 0 406,2-2 0,1 0 1,1 1-1,0-2 3,-14 1 1,0 0 0,1 0 0,-1-1 0,0 0 0,1 1 90,2-1 0,1 1 0,-1 1 0,1-1 0,-1 1 0,0-1-304,1 1 1,1 0 0,-1 0 0,1 0-1,0 0 1,0-1 292,2 1 0,-1 0 1,1 0-1,-3 0 0,-1 0 1,1 0-12,0 1 0,1 0 0,-1 0 0,-3 1 1,0 0-1,0 0-96,0 0 1,-1 0-1,0 0 1,-1 2 0,0 1-1,1 0 77,0-1 1,0 0-1,0 0 1,15 3-1,-2-1-252,1 0 0,0 0 0,-2-1 0,-1 1 280,0 0 1,-1-1-1,-1 0 1,-1 0-27,0 0 1,-1-1-1,-4-1 1,-1 0 86,-2-2 1,-1 0-1,-2 0 1,0 0 112,-2 0 1,0 0 0,-2 0-1,-1 0 44,25 0 0,-13 0 629,-3 0 0,-7 0-1097,-5 0 1,-5 0 717,-5 0 1,-6 0-1035,0 0 523,-6-4-1274,1 3 1,-5-4 1336,-2 5 1,-6 5 0,-6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6T12:55:29.394"/>
    </inkml:context>
    <inkml:brush xml:id="br0">
      <inkml:brushProperty name="width" value="0.09086" units="cm"/>
      <inkml:brushProperty name="height" value="0.09086" units="cm"/>
      <inkml:brushProperty name="color" value="#FF0000"/>
    </inkml:brush>
    <inkml:brush xml:id="br1">
      <inkml:brushProperty name="width" value="0.12114" units="cm"/>
      <inkml:brushProperty name="height" value="0.12114" units="cm"/>
      <inkml:brushProperty name="color" value="#FF0000"/>
    </inkml:brush>
  </inkml:definitions>
  <inkml:trace contextRef="#ctx0" brushRef="#br0">8575 8045 8298,'-4'-13'0,"-2"1"575,-2-1-208,2 8 1,5 2-193,5 6 0,6 10 81,-1 5 1,4 11-114,-1 2 0,-2 9 113,3 3 1,0 4-438,0 2 1,-6-22 0,1 1 242,-2 1 1,1 1-1,1 4 1,0 1-147,0-1 0,0 1 1,-1 0-1,0 0-7,1-2 0,0-1 0,-4 0 0,0 0-197,1-1 1,-1 0 0,0 1-1,-2-2-2,1-1 0,1-2 0,3 22-468,-4-12 0,4-9-146,-1-9 904,3-5 0,2-6 0,-2-1 0,-1-3 0</inkml:trace>
  <inkml:trace contextRef="#ctx0" brushRef="#br0" timeOffset="1">8715 8054 8298,'-9'-33'0,"0"-1"466,3 6 0,6 3 79,6 9 0,7 0 55,2 3 0,6 1-475,1 3 0,5 3 67,1 3 0,-1 2-120,5 1 0,0 4 112,-1 3 1,-4 2-643,-6 3 0,-2 6 170,-4 4 0,1 4-109,-7-2 0,-2 3 127,-7 1 1,-1 1 118,-2 2 0,-6 1 202,-7 2 1,-3 3-144,-6-3 1,-4 3-119,11-16 1,-1-2 0,-18 16 178,-1-1 0,2-5 232,2-5 0,2-2-5,4-6 1,8-4-18,5-6-195,8-2 1,3-4-116,8 0 1,2-3 170,6 0 0,4-1-16,5 1 0,4 2-1,6-2 1,2 2-26,5 1 0,0 0 173,2 0 0,3 1-206,3 2 1,-4 3-257,-5 7 1,-8 2 141,-7 7 1,-8 3 144,-5 6 1,-5 2 106,-7 4 1,-7 3-104,-9 1 0,-4 0 176,-8 0 1,2-7-12,-2 0 1,1-4-220,-1-2 0,1-3-107,-5-1 1,8-7-305,0-2 1,6-7-40,2-5 1,2-10 503,4-6 0,3-7 0,1-1 0,-3-1 0</inkml:trace>
  <inkml:trace contextRef="#ctx0" brushRef="#br0" timeOffset="2">9516 7951 8227,'-10'0'414,"4"2"-134,0 1 1,4 6-35,-1 6 0,2 8 3,1 5 1,0 5-51,0 8 0,3 8-401,-2-21 0,1 0 1,3 1-1,0 0 209,0-1 0,0 0 0,1 0 0,0 0 49,0 0 1,0 0 0,1-1-1,0 0-154,0 0 0,1-1 0,1 1 0,-1 0-102,4 23 0,-5-24 0,0 0-388,5 24 1,-1-2-227,1-8 1,-3-9 367,-2-12 1,1-9 75,-2-7 1,1-14 369,-6 4 0,-1-11 0</inkml:trace>
  <inkml:trace contextRef="#ctx0" brushRef="#br0" timeOffset="3">9432 8175 8227,'-9'-42'59,"0"0"173,3 5 0,4 3 114,8 0 0,5 8 105,7 1 1,2 8 162,2 5 1,1 2-165,5 0 1,0 5-103,0 2 1,0 2-85,0 1 1,1 4-239,2 2 1,-6 3 13,0 0 1,-5 4 27,-1 3 0,-5 3-5,-1 2 1,-7 2-367,-3 2 0,-7 5-73,-5-2 0,-6 6 159,-6 0 0,-3-1-270,-4 1 1,-3-1 348,0 2 0,-5 1 177,-2-2 0,4-3-103,-3-3 1,10-9 136,2-6 0,9-7 20,3-3 1,7-7-19,3-5 1,7-2-183,5-4 1,9 0 112,7 0 0,2-2 198,1 5 0,1 0-117,2 2 1,2 4-57,4 0 0,3 4-180,1-1 1,-1 7 164,-3 5 0,-4 6-11,-2 6 1,-8 3 185,-7 4 1,-7 4-101,-9 2 1,-5 3-70,-4 4 1,-8-4-350,-5 0 1,-4-3 334,2-3 1,-3-3-203,-1 0 0,3-4-145,0-5 1,4-5-327,0-1 0,1-7 274,1-3 0,9-4-1102,4-5 1493,4-5 0,-2-11 0,-2-2 0</inkml:trace>
  <inkml:trace contextRef="#ctx0" brushRef="#br0" timeOffset="4">10707 7942 8255,'7'-28'302,"-1"0"1,-3 3-121,3 1 0,-4 3 792,1-1 1,-4 4-321,-5 2 0,-5 4-152,-11 5 0,-6 4-360,-6 6 0,-6 5 46,-4 7 0,-1 5-362,21-7 1,1 2 0,1 0 0,1 2 281,-1 0 1,0 0-1,-15 19-60,3 1 0,7-3-123,11-3 1,7-2-198,6-1 1,8 3 125,8 0 1,5 0 33,10-3 1,4 1 261,2 2 0,6 0 78,0 0 1,0 0 267,-2-7 0,-2 0-160,-2 1 1,-6-4-120,-6 1 1,-8-2 86,-5 2 1,-3-1 561,-6 3 1,-9-2-552,-3 3 1,-6 0-48,-3 3 0,-7 0-1,-7 0 1,-1 0-250,-1 0 1,-1-4 248,-3 1 1,-1 0-132,19-11 1,-1 0 0,-19 9-137,0-5 0,3 1 0,0-6 0,2 1 0,0-2 0,1 1 0</inkml:trace>
  <inkml:trace contextRef="#ctx0" brushRef="#br0" timeOffset="5">8771 9451 8409,'6'-6'668,"6"3"1,22 2-92,18 1 1,-16 0 0,2 0-1235,7 0 1,3 0-1,2 0 1,1 0 737,-14 0 1,0 0 0,1 0-1,0 1 1,0 1 0,1-1-17,-1 1 1,0 0 0,1 1 0,-1-1 0,1 1 0,0 0 15,-3 0 1,0 0 0,0 0 0,0 1-1,0 1 1,0 0-91,12 2 0,0 1 0,2 1 0,0 0 94,0 0 0,0 0 0,1-1 1,1-1 54,-1-1 1,0 0 0,1 0 0,0-1-70,-4-1 0,0 1 1,-2-2-1,0 0-76,-2 0 1,-1 0-1,-5-2 1,0 0-252,-4 1 0,0-1 0,-5 0 1,-1-1 298,18 0 0,-3 0-708,-6 0 0,-4-3 347,-2 0 0,-6-1-2312,-3 1 2630,-3-2 0,0 0 0,0 2 0,-1 2 0</inkml:trace>
  <inkml:trace contextRef="#ctx0" brushRef="#br0" timeOffset="6">11434 9609 8183,'-5'-5'3276,"0"0"-1415,5 5-1861,0 0 0,-4 0 0,-1 0 0</inkml:trace>
  <inkml:trace contextRef="#ctx0" brushRef="#br1" timeOffset="7">12020 13072 13565,'-14'0'214,"5"-4"-923,5-2 509,3-2 1,7 3 749,3 2 1,1-2-381,6 2 0,2-3 72,4 3 0,5-3-73,1 3 1,1-5 215,5 2 0,4 1-421,6-1 0,7 0 197,-21 1 1,-1 0-1,2 2 1,-1 0-294,4 0 1,1 0-1,0 2 1,1 0 121,1-1 0,1 1 0,0 0 0,0 1 44,4 0 1,0 0-1,-3 0 1,0 0-77,1 0 1,0 0-1,0 0 1,0 0 151,-1 0 0,0 0 1,2 0-1,0 0-73,1 0 0,0 0 0,-2 0 0,1 0-196,1 0 0,0 0 0,-3 0 0,0 0 225,1 0 0,1 0 0,-1 0 0,0 0 49,0 0 1,0 0 0,-2 0 0,-1 0-192,-3 0 1,0 0 0,-1 0 0,-1 0 197,-1 0 0,0 0 0,-1-2 1,-1 1 21,-2-1 1,-1 0-1,17-4-183,-5 3 0,-11 0-144,-3 3 1,-4 0-436,-4 0-53,-7 0 1,-6 0-45,-6 0 0,-3 5 802,-7 5 0,-10 7 0,-5 7 1</inkml:trace>
  <inkml:trace contextRef="#ctx0" brushRef="#br1" timeOffset="8">16024 13045 9941,'-5'-11'-559,"2"-1"646,2 1 1,7-4 150,6 6 0,5-2 72,11 8 1,3-3-140,9 3 0,11 0-419,-22 3 0,1 0 0,3-1 0,2 1 329,2-2 1,1 1 0,4 0 0,2 1-195,4-2 0,1 0 1,-14 1-1,0 0 1,1-1 217,0 1 0,0 0 1,1 0-1,0-1 0,1 0 1,0 0-292,-2 1 1,0 0 0,0 0 0,1-1 0,1 0-1,-1 0 192,1 0 0,0 1 1,1 1-1,0-2 1,0 1-1,1 0 51,-1 1 1,1 0 0,-1 0 0,-1 0-1,0 0 1,0 0 48,13 0 1,0 0 0,0 1 0,-1-1-180,0 2 1,0 0 0,-3-2 0,0 2 161,-5 0 1,0 2 0,-3-1 0,-2 0-44,-5 2 0,-2-1 0,-2 0 0,-1-1-113,20 3 1,-10-1 336,-9 1 1,-9-1-1144,-6-2 919,-7-2 1,-2 5-1301,-4-3 1,-9 0 1276,-7 6 1,-5 3-1,-7 6 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6T19:24:28.373"/>
    </inkml:context>
    <inkml:brush xml:id="br0">
      <inkml:brushProperty name="width" value="0.12095" units="cm"/>
      <inkml:brushProperty name="height" value="0.12095" units="cm"/>
      <inkml:brushProperty name="color" value="#3165BB"/>
    </inkml:brush>
    <inkml:brush xml:id="br1">
      <inkml:brushProperty name="width" value="0.09071" units="cm"/>
      <inkml:brushProperty name="height" value="0.09071" units="cm"/>
      <inkml:brushProperty name="color" value="#3165BB"/>
    </inkml:brush>
  </inkml:definitions>
  <inkml:trace contextRef="#ctx0" brushRef="#br0">2505 5763 10441,'-6'-9'-676,"-1"3"499,4 0 0,1 1 921,5-2-137,2 3 1,9 1-246,1 0 1,4-1-308,3 1 0,1 2-131,5-2 1,1-3 152,2 0 0,6-2 2,3-1 0,1-1-144,0 1 1,4-3 222,5-1 1,-22 5-1,0 1-164,-2 0 0,0 1 0,3 0 0,-1 0 69,-1 1 1,-1 1 0,26-5-4,-26 6 1,1 0-1,0-1 1,1 1 6,2 1 1,-1 1 0,1-1-1,-1 0-115,-1 0 0,0 0 1,0 1-1,0-2 92,0 0 1,0 0-1,1 1 1,0 0 72,-1 2 0,0 0 0,22 0-103,-6 0 1,-2 3 43,2 0 0,1 4-21,-1 0 0,-3-2 110,-1 1 0,2 0-105,-2 4 0,7-1-24,-4 0 1,1-1 29,-7-1 0,3 4 17,1-2 0,3 3 45,0-3 0,-2-3-18,1 0 1,2 1-1,5 2 0,-3-4 2,3-2 1,-2-2 23,2-1 0,-2 0-162,1 0 1,-2 0-1,-4 0 1,-2 0-467,-7 0 0,-2 0 243,-4 0 0,-4 1-277,-3 2 1,-2-1 224,-4 5 1,0-1 318,-3 3 0,-1 5 0,2 0 0</inkml:trace>
  <inkml:trace contextRef="#ctx0" brushRef="#br1" timeOffset="1">2775 6601 8358,'10'0'494,"2"0"1,4 0-306,6 0 0,1 0-237,5 0 0,4 3 128,3 1 1,1 2-22,1-3 1,1 3-166,3-3 0,2 3 226,7-2 1,-2 3-278,-21-4 0,-1 0 0,24 2 231,-24-2 0,1 0 0,23 0-24,-22 1 0,0-1 0,22-1 21,-24-1 1,1 1 0,21-1-14,-1-1 0,1 0 43,5 0 1,-4 0 70,3 0 0,-6-1-33,-3-2 1,-1 2-184,4-2 0,-5 3 182,2 3 1,-2-1-6,-1 4 0,0 0-63,1 4 1,-1-1 50,-6 0 1,2 0-100,2 1 0,2-4 2,0 0 0,1-1-13,-4 2 1,1 0 77,2-4 0,-1 0-13,1-3 1,-2 0 22,0 0 0,2 0-30,0 0 0,4 0-115,-4 0 1,0 0 110,-2 0 0,-1-3-291,0 0 1,0 0-234,1 3 0,-4 0-82,0 0 0,-4 0-99,1 0 0,0 1-194,-3 2 0,1 3 834,-7 6 0,2 3 0,-2 6 0,-3 3 0,-6 7 0,-4 5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6T19:24:28.375"/>
    </inkml:context>
    <inkml:brush xml:id="br0">
      <inkml:brushProperty name="width" value="0.12095" units="cm"/>
      <inkml:brushProperty name="height" value="0.12095" units="cm"/>
      <inkml:brushProperty name="color" value="#3165BB"/>
    </inkml:brush>
  </inkml:definitions>
  <inkml:trace contextRef="#ctx0" brushRef="#br0">2989 10400 16061,'-10'0'-306,"4"-3"-607,0 0 749,4-4-120,-2 6 1,8-7 523,2 5 1,7 0-111,2 3 0,3 0-332,0 0 1,5 1-38,2 2 0,-1 3-56,1 3 0,2 0 293,5 1 1,3-1-68,-1 0 1,3 0 90,3 1 0,3 1-404,3-2 0,1 2 215,0-8 1,0 3 91,3-3 0,-3 0-236,3-3 0,-2 0 406,-2 0 1,1 3-23,-1 1 1,-3 3-18,-3-1 1,1 2-14,0 2 0,0 0-19,-1 2 1,-1 0-38,1 3 0,3-2 4,0 2 1,0-2-32,4 2 0,-3-4 15,6 2 1,-2-3 26,-2 0 1,5-2 32,-25-5 1,1 0-1,23 5 7,0-1 1,1-3 11,-2-1 1,-21-2 0,-1 0 0,1 0 0,0 1 1,25-1-6,-25 1 1,0-1-1,22 0-1,3-1 0,-26 0 0,0 0-3,2 0 0,1 0 0,-3 0 0,0 0-9,1 0 0,0 0 0,-1 0 0,-1 0-7,2 0 1,0 0 0,1 0-1,-1 0-11,2 0 1,-1 0 0,-2 0 0,0 0 11,1 0 1,0 0 0,22 0 15,3 0 0,0 0-23,-25 0 0,0 0 1,24 3-14,-3 0 0,-1 0-35,-2-3 1,2 4 29,2-1 0,-6 3-48,3-3 1,-7 4 12,0-1 1,0 3-171,0 0 0,-3-1 153,1-2 1,2 3-2,-3-3 0,6-2 45,-3-1 0,4-2 17,0-1 0,2 0-211,4 0 1,1-1 228,-25 0 0,0-1 0,26 1 124,-2-2 1,-4-1-58,1 1 1,2 0 164,-6 3 1,1 0-143,-7 0 1,4 0-12,3 0 1,0 1-25,0 2 1,1-2 3,-2 2 1,3-2-140,1-1 1,2 0 88,1 0 0,-23 0 0,0 0-84,25 0 1,-24 0 0,0 0 66,2 0 1,-1 0 0,2-1-1,-1-1-26,3 0 1,-1 1 0,1-3 0,0 0-123,-1 1 1,1 0 0,-1 0 0,1-1 148,0 1 1,-1 0-1,2-1 1,0 0 47,1 0 0,-1 1 0,0 1 0,0-1 4,-1 0 1,-1 0-1,1 0 1,-1 1 40,1-1 1,0 0 0,0-2 0,1 1-80,-2 1 1,1 0 0,1 1-1,-1 0-22,-2 0 1,0 1-1,-1 0 1,0 1 7,0 0 1,-1 0 0,1 0 0,0 0-55,0 0 0,-1 0 0,-1 0 0,-1 0-138,23 0 1,-4 4-379,-2 2 0,0 7-139,-3 2 1,-6 7 682,-7 3 0,-1 3 0,-6 3 0,0 3 0,-1 2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6T19:24:28.378"/>
    </inkml:context>
    <inkml:brush xml:id="br0">
      <inkml:brushProperty name="width" value="0.12095" units="cm"/>
      <inkml:brushProperty name="height" value="0.12095" units="cm"/>
      <inkml:brushProperty name="color" value="#3165BB"/>
    </inkml:brush>
    <inkml:brush xml:id="br1">
      <inkml:brushProperty name="width" value="0.09071" units="cm"/>
      <inkml:brushProperty name="height" value="0.09071" units="cm"/>
      <inkml:brushProperty name="color" value="#3165BB"/>
    </inkml:brush>
  </inkml:definitions>
  <inkml:trace contextRef="#ctx0" brushRef="#br0">1490 7262 13823,'-10'0'-243,"1"0"0,5 0-708,4 0 1,6 0 1223,10 0 0,3 0-118,9 0 0,5 0 146,5 0 0,4 5-528,8 1 0,-21-4 1,1 1 286,2 0 1,1 0 0,2-2 0,1 0-197,0 1 1,0-1 0,2 0-1,1-2 212,2 0 1,-1-1 0,-1 0 0,1-2 15,-1-2 1,-1 0 0,-2-1 0,0 0 35,-2 0 1,0-1 0,-1-1-1,0 1-88,0 2 0,-1 0 0,-3-1 0,-1 1-68,-1 2 0,-1-1 0,21-4 231,-3-1 1,-7 2-17,-6 2 0,-9-2 45,-3 1 1,-8 2 402,-2-1 1,-4 3-418,-5-3 0,0-1 157,0-2 1,-1-1-487,-2-3 0,-2 1-154,-4-7 1,-4 3-186,1-6 0,-5 1-25,2 0 0,-3 0 27,0-4 0,2 1-114,1 0 0,3 1 282,0 4 0,1 4 368,2-1 168,4 5-122,1 1 0,5 6 236,2 4 0,3 4-201,7 3 0,4 5 35,5 4 0,4 2-55,-1 4 1,1 1-183,2 2 0,0 1 57,0-1 1,-3-1-51,0 1 0,-5-8 93,-2 2 1,-3-7-260,-6 1 0,-4-2 462,-2 2 0,-7-2 240,-5 5 1,-6 0-113,-6 6 0,-10 3-16,-7 6 1,16-13 0,0 2-948,-1 3 1,-1 1 0,-3 3 0,-1 2 637,-2 5 1,-2 1-74,9-10 0,-2 2 0,1-1 0,1 3 0,-1-1 0,1 1 0,-4 1 0,0 0 0</inkml:trace>
  <inkml:trace contextRef="#ctx0" brushRef="#br0" timeOffset="1">14534 7719 17728,'1'5'-651,"2"-2"0,5-2 554,7-1 1,6 3-19,10 0 1,8 5 98,11 2 0,-21-6 0,2 1-485,4 1 1,1 1 0,2-1 0,1 1 399,0-1 0,-1 0 0,2 2 0,-1 0 59,0-2 1,0 0 0,-5-1 0,-1 0-68,0-2 0,-1 0 0,-3-2 0,-1-1 221,22 0 1,-2-1-71,-7-5 1,-9-2 251,-8-4 1,-4 2 234,-4-3 1,0 2 24,-3-2 0,-5 3 103,-5-2 0,-2-2-398,-1 2 1,-2-2 497,-4 2 1,-2 1-1098,-7-5 0,-4 4-29,-2-4 1,-6 4-404,-1-4 1,0 5 68,-3-2 1,3 3 2,3 1 1,1-1 298,3 1 0,5 3 117,0 0 0,5 4 458,2-1-1,4 1 0,6 4 7,8 1 1,5 2 70,8 4 0,6 5-108,6 1 0,2 3-115,2 0 0,3 2-258,3 2 0,1 1 90,-22-9 0,1 0 1,18 11-91,-2 0 1,-7-1 179,-5 1 0,-3-4 71,-9-5 0,-5 0 425,-11-3 0,-5-1 599,-4-2 1,-5 2 13,-4 0 1,-5 5-362,-2-1 0,-5-2-312,-1 2 0,-3-2-226,3 2 1,0-3 129,3-4 1,0 0-604,0-3 0,1 1-42,2-4 1,8-1-808,7-5 0,6-2 1162,7-4 0,2-1 0,5 1 0</inkml:trace>
  <inkml:trace contextRef="#ctx0" brushRef="#br1" timeOffset="2">13398 6499 8044,'-4'5'273,"-2"-2"1,1-2-617,-1-1 1,2 3 11,-2 0 0,3 2 402,-3-2 1,3-1-62,-3 4 0,-2 3 93,-4 4 0,-2 3-91,-5 0 1,-1 1 17,-1 2 1,1 1-33,-2 1 1,-1-1 83,2 2 1,3-6 87,6 0 0,1-5-92,2 2 0,4-3 81,2-1 0,2 1-113,1-1 1,4 0 259,2 1 1,6 3-5,4 3 1,2-2 29,0 2 1,1-5-317,-1 1 1,1 2 82,0-2 0,-2 1-419,-1-4 1,0 0 81,-3 1-366,3-1 242,-5 0 362,-2-4 0,-5 4 0,-4-4 0</inkml:trace>
  <inkml:trace contextRef="#ctx0" brushRef="#br1" timeOffset="3">13650 6443 7473,'-5'0'289,"0"0"0,5 5-48,0 5 1,0 3-171,0 6 0,1 7-103,3 1 1,-3 9-190,2 1 1,-2 0-89,-1 3 0,0-1 87,0-2 1,-3-1 221,0-2 0,-9-2 0,2-4 0</inkml:trace>
  <inkml:trace contextRef="#ctx0" brushRef="#br1" timeOffset="4">13929 6834 8018,'0'-6'406,"0"0"-17,0 4 57,0-2-624,0 12 0,0-1 169,0 9 0,0-1-162,0 4 0,-3-1 11,0 1 160,-4-5 0,1 8 0,-3-2 0</inkml:trace>
  <inkml:trace contextRef="#ctx0" brushRef="#br1" timeOffset="5">14218 6629 7759,'0'-9'-85,"-3"3"388,-1 0 1,0 4-119,1-2 0,-1 4-260,-2 4 1,-2 2 50,1 6 1,-1 4-62,-1 5 1,1 0 32,1 4 1,0-3-152,4 2 0,0-3-31,3 1 1,3-6 148,0 0 0,7-9 55,0-1 0,5-4-51,1-2 1,1-4 253,2-2 0,-4-6 22,1-4 0,-4-1 57,4-2 1,-6-3-225,0 1 0,-2-2-110,-5 1 0,3 3-310,-3 1 1,-2 0 183,-7 6 1,0-1 207,-6 4 0,-3 0 0,1-1 0</inkml:trace>
  <inkml:trace contextRef="#ctx0" brushRef="#br1" timeOffset="6">14562 6862 7355,'-5'5'409,"0"3"-1200,2-5 327,-2 4 0,-5-2 464,1 4 0,0 1 0,-5-1 0,0 0 0</inkml:trace>
  <inkml:trace contextRef="#ctx0" brushRef="#br1" timeOffset="7">14869 6629 8027,'0'-9'0,"0"0"192,0-1 501,0 5-577,0 1 1,0 5-280,0 2 0,-1 3 76,-2 7 1,-2 1 145,-4 5 0,-1 3-232,1-1 1,1 1 79,2-3 0,2-1-154,4 1 1,0-1 40,0-3 1,7-1 32,2-5 1,7-4 154,-1-2 1,3-2-5,0-1 0,-2-7 423,-1-2 1,-3-7-175,0 1 1,-1-3 331,-2-1 1,-4 1-223,-2-1 0,-2 1-166,-1-1 0,-1 1-324,-2 3 0,-2-2-473,-4 5 0,-2 0 626,-1 6 0,-3-6 0,-3 1 0</inkml:trace>
  <inkml:trace contextRef="#ctx0" brushRef="#br1" timeOffset="8">15195 6397 8071,'-9'0'949,"4"0"0,1 1-756,4 2 0,0 5-154,0 4 0,4 8-69,2-1 0,2 3-141,2 3 0,3 0 150,3 6 1,1-2-137,2-1 0,3 0 81,-1 0 1,4-1-6,-3-2 0,-4-3 363,-2-3 1,-5-1-116,2-3 1,-7-1 124,-3-5 0,-4 3-14,-5 1 0,-5 0-657,-7 0 1,-5 1 131,-2 5 247,-2-1 0,-5 5 0,-1 1 0</inkml:trace>
  <inkml:trace contextRef="#ctx0" brushRef="#br1" timeOffset="9">13640 8324 8156,'0'-9'0,"-4"-1"0,2 2 466,-4 2 0,3 2-112,-3 4 0,-4 7-336,-2 2 1,-6 11-166,0 2 1,-3 3 156,-7 3 0,4 3-369,-7 0 0,7 0 287,-3-3 1,4-1 1,-2-2-10,8-2-321,0-9 462,12-4 1,5-5 142,6-2 0,3-1 271,4 4 0,1-2-194,5 6 1,0-3 149,3 5 0,-1 3-268,4 0 1,-4 0-144,4 0 0,-4 0-177,1 0 0,-3 2-326,0-5 1,-2 4-53,-1-4 0,0 1-1100,-3-4 1635,-5-4 0,0-1 0,-2-4 0</inkml:trace>
  <inkml:trace contextRef="#ctx0" brushRef="#br1" timeOffset="10">13920 8305 8766,'6'0'300,"0"0"1,0 0-78,4 0 1,2 1-360,0 2 1,2 1-34,-2 5 1,-1-2-41,1 5 1,-3 3 141,-2 0 0,-3 3-126,-4 1 1,-1 0-48,-2 3 0,-4 1 136,-5 2 0,-2 1 77,-5-5 0,0 4-45,1-3 0,0-1 238,3-6 1,4-2-63,5-3 0,4-4 13,-1 0-100,2-4 0,6 2 11,4-4 1,5 0-139,4 0 0,1 0 82,0 0 0,-1 0-81,1 0 0,-1-3 47,1 0 1,0-3-613,-1 3 674,-3 0 0,-2 7 0,-3 1 0</inkml:trace>
  <inkml:trace contextRef="#ctx0" brushRef="#br1" timeOffset="11">14320 8706 8045,'0'-6'859,"0"-2"-78,0 7-1296,0-3 0,0 11 515,0 3 0,-4 5 0,-1 0 0</inkml:trace>
  <inkml:trace contextRef="#ctx0" brushRef="#br1" timeOffset="12">14693 8510 7997,'0'-9'-394,"0"-1"1,-2 1 430,-1 0 79,2 4 0,-7 1-137,2 4 1,1 2 58,-2 4 0,1 1-102,-3 9 1,0-1 85,-1 4 0,5 2-147,2 1 1,-1 0 39,1-3 0,0 1-51,3-1 1,4 1 251,2-8 1,3-1-151,4-4 1,-2-3 199,5-4 1,-2-1-116,2-2 1,-2-6 248,-1-3 1,-3-5-62,2 2 0,-2-3-128,-4 0 0,1 0-127,-4 2 0,0-4-245,-3 1 0,0-2 92,0 3 0,-4 2-121,-2 1 0,-2 0 290,-2 0 0,-3 1 0,-2 5 0</inkml:trace>
  <inkml:trace contextRef="#ctx0" brushRef="#br1" timeOffset="13">14953 8734 8338,'10'4'310,"-1"-3"-271,-4 7 1,-1-6-1127,-4 4 1087,0-4 0,-4 7 0,-1-4 0</inkml:trace>
  <inkml:trace contextRef="#ctx0" brushRef="#br1" timeOffset="14">15335 8482 8114,'-6'0'178,"0"0"0,2 1 109,-2 2 1,1 2-478,-1 5 0,-2 3 83,1 3 1,2 1-235,-1 2 1,4 0 115,-1-1 0,2 3-20,1-2 0,4-3 118,2-7 1,3 0 276,4-3 1,-2-2-98,5-4 1,-2-4 102,2-2 0,0-6-31,-3 0 0,2-5 290,-2 2 0,-4-2-7,-3 2 0,-4-3-88,1 3 0,-2-2-515,-1 2 1,-1-2-244,-2 5 0,-5-4-916,-4 4 1354,-1-5 0,0 3 0,-2-5 0</inkml:trace>
  <inkml:trace contextRef="#ctx0" brushRef="#br1" timeOffset="15">15596 8231 10232,'0'14'184,"1"7"-4,2-2 1,-1 5-342,4 1 0,-3 6 193,3 3 1,2-2-325,4 0 1,-1-4 207,5 0 0,-2-3-63,2 0 0,1-8 188,-5-2 225,0 1 1,-6-6 157,-3 2 0,-6 2-176,-4-2 1,-8 5-376,-4-2 0,-9 4 122,0 3 1,-3 0-810,0 3 0,3 1-598,0-4 1412,5 0 0,1-1 0,2 1 0,6-1 0,4-2 0</inkml:trace>
  <inkml:trace contextRef="#ctx0" brushRef="#br1" timeOffset="16">14301 8734 8057,'5'9'-466,"-4"0"290,2 1 0,-2-1 65,-1 0 1,0 1 23,0 3 0,-1-3 87,-2 3 0,-3 1 0,-3 1 0</inkml:trace>
  <inkml:trace contextRef="#ctx0" brushRef="#br1" timeOffset="17">14916 8734 8009,'4'-6'0,"-3"-2"875,7 7-380,-2-3 1,3 8-70,0 2 0,-4 7-398,-1 2 1,-3 4 83,-1 3 1,-1 1-289,-3 5 1,-2 0 193,-6 0-18,-3 0 0,-7 0 0,-2 0 0</inkml:trace>
  <inkml:trace contextRef="#ctx0" brushRef="#br1" timeOffset="18">10335 6769 8184,'-9'0'-165,"3"4"13,-1 2 0,2 4 393,-1 2 0,1 4-5,2 5 1,1 8-164,-5 9 0,2 0 72,-1 5 0,-2-3-263,2 0 0,0 0-83,0-3 1,4-5-401,-1-11 362,-2-5-17,4-7 0,-3-7 38,4-8 1,0-4 17,0-9 0,-3-1 136,-1-1 1,1-6-66,3-4 0,1-6 222,2 0 1,-2-3 75,3-4 0,0 6 112,-1 4 0,4 4 2,-1-1 1,3 3 229,0 3 1,0 8-75,0 7 0,1 5-100,-1 5 1,5 5 203,1 5 1,3 4-120,0 8 1,1 3-90,0 6 1,-1 2-192,1 4 1,-4 0-299,1 1 0,-2-2 270,2-2 0,0 0-174,-3-6 0,-2-3 158,-5-10 0,3-5 40,-3-7 1,-1-2 424,1-1 0,-3-9-183,4-3 0,-4-6 53,3-3 1,-1-6-248,1-4 0,3-3-272,-3 3 0,-1-5 325,1 2 0,-4-2 4,1-1 0,1 4-1884,0 2 1,-1 0 664,-3 3 1,4-2 973,2 5 0,0-1 0,3 3 0,5 8 0,2 5 0</inkml:trace>
  <inkml:trace contextRef="#ctx0" brushRef="#br0" timeOffset="19">1825 8827 16725,'13'0'460,"6"0"-314,6 0 0,10 0-265,5 0 1,13 0-404,-24 0 0,1 0 0,3 1 0,1 1 440,2-1 1,0 1 0,-1 0-1,0-1 117,1-1 1,-1 0 0,2 0-1,-1 0 39,0 0 1,-1 0 0,1-2 0,0 0-66,-5-1 0,0 0 0,-2-1 0,1-1 225,-2 1 0,0-1 0,21-4-94,-8-1 1,-6 1 124,-10 0 1,-7 0 358,-5-1 0,-4 1-408,-3 0 1,-2 2-209,-4 1 0,-5 3-370,-4-3 0,-2 1 681,-4-2 1,-4 0-646,-2 4 0,-1-3 316,3 3 0,2-4-326,1 0 1,3 0-158,3 1 1,2-2 32,2 1 0,-1 2 76,3-1 238,1 0 1,8 1 585,1 2 0,6 1-177,4-2 1,2 3 129,4-2 0,0 5-125,6 1 1,-1 5-61,7-2 0,-5 2 91,-1 1 1,-1 1-117,-6-1 1,0 0 93,-6 1 0,-2-4-728,-7 0 1,-2 0-58,-4 4 0,-2 0 434,-4 2 1,-5 3 5,-11 4 0,-6 4 191,-6 5 0,-2 5-312,17-13 1,0 1 0,-1 0 0,-1 0-1,0 2 1,-1 1 0</inkml:trace>
  <inkml:trace contextRef="#ctx0" brushRef="#br0" timeOffset="20">23324 6871 14897,'-5'0'846,"-1"1"47,3 3 1,1-2 12,-4 4 0,3-3 17,-3 3 1,-4 1-597,-2 6 1,-6 1-570,0 5 0,-2 0 238,-5-1 0,1 2 262,0 2 1,-2-3-143,4 3 0,4-7-119,6-2 0,5-1-332,1-2 0,3 1-40,0-5 0,6-1-55,4 2 1,4-2 91,1 1 0,5 2 90,-1-2 0,1 3-240,2 0 1,-4 0-72,1 1 0,-2-1-542,2 0 0,0 1 273,-3-1 0,2 0-1643,-2 0 2494,3 1 1,-1-1 0,3 0 0</inkml:trace>
  <inkml:trace contextRef="#ctx0" brushRef="#br0" timeOffset="21">23519 6983 13090,'0'-12'202,"0"-1"1,-3 4-368,0 3 1,-4 4 245,1-1 0,-2 6 502,2 3 1,-5 3 31,1 4 0,-1 4-466,2 5 0,3 4-4,-1-1 0,5 2-105,-1 0 0,3 0-484,3-2 1,2-2 300,5-4 1,3-2-238,3-1 1,1-4-234,2-6 0,-2-2 514,-1-4 0,1-5 227,-5-4 1,3-4 260,-2-6 0,-5-1-219,-5-1 0,1 1 219,0-2 0,-2-1-671,-6 2 1,2-1 295,-4 3 1,0 1-9,-3-1 1,-5 0-1,0 1 1</inkml:trace>
  <inkml:trace contextRef="#ctx0" brushRef="#br0" timeOffset="22">23836 7309 9075,'-4'-9'-81,"-3"-1"1,2 2 577,-1 2 166,4 2 1,-2 5-385,4 2 0,-4 2-408,-2 4 1,0 1-587,0-1 0,0 3 324,-3 1 1,2 2 396,1-2 1,0 3 0,-3-1 0</inkml:trace>
  <inkml:trace contextRef="#ctx0" brushRef="#br0" timeOffset="23">24311 6974 15875,'0'-19'1247,"0"5"-516,0 1 0,0 3 72,0 1-989,-5 3 1,0 2 25,-4 4 0,1 6 913,2 3 1,-3 4-454,3 6 1,1 4 80,-1 1 0,4 3-789,-2 1 1,4-1-80,4-2 1,1 1-345,4-4 1,0-4 399,1-2 0,2-5-10,1 2 1,2-7-78,-3-3 1,2-2 141,-2-1 1,-1-5 518,1-5 1,-6-3-121,-3-6 0,2 1 67,-2-1 1,0 0-159,-3 1 1,-3-1-378,0 1 1,-2 2 491,2 1-44,-2 3 1,-4-5-1,-1 2 1</inkml:trace>
  <inkml:trace contextRef="#ctx0" brushRef="#br0" timeOffset="24">24534 7235 16437,'-9'4'-488,"-1"-3"-154,1 2 802,0 2 0,0 0 0,-1 4 0</inkml:trace>
  <inkml:trace contextRef="#ctx0" brushRef="#br0" timeOffset="25">24888 6955 12689,'1'-9'-72,"2"0"1,-2 2 1697,2 1-4,2 4-744,-4-2 1,4 8-673,-5 2 1,0 7-51,0 2 0,0 4-143,0 3 1,0-3-201,0 3 1,0 1-272,0-2 0,0 1-482,0-3 0,0 3-746,0-1 1553,0 1 1,4-3 0,1-1 0</inkml:trace>
  <inkml:trace contextRef="#ctx0" brushRef="#br0" timeOffset="26">25074 6788 12689,'0'-10'259,"-3"1"-623,0 0-145,0 4 338,7 0 1,1 10-417,4 1 0,1 3 97,-1 3 1,1 0 27,3 3 1,-2-2 241,5 2 0,-5-2-13,2 2 1,0 1 1209,-1 2 0,1-1 661,-4 2 0,-1-6-1068,-1 6 1,0-3-498,-4 3 0,0-1-49,-3 1 0,-7 0 453,-3-1 0,-8 4 97,-1 0 0,-6 3-68,1-4 0,0 1-155,-1-3 0,1-1-168,-1 1 0,3 2-1049,3-3 0,5 2 1000,5-8 1,0 5 0,4-3 0</inkml:trace>
  <inkml:trace contextRef="#ctx0" brushRef="#br1" timeOffset="27">10223 8212 8104,'0'6'-420,"0"1"1,4-3 595,3 5 1,2 3 452,3 10 0,6 3-671,4 6 1,3 5 14,-4 5 0,0-1-651,-6-3 1,2-4 412,-5-2 0,4-4 162,-4-5 103,1-9 0,-4-4 0,0-4 0</inkml:trace>
  <inkml:trace contextRef="#ctx0" brushRef="#br1" timeOffset="28">10726 8268 8104,'-4'6'423,"-2"0"0,1 1 44,-2 2 0,1 5-163,-3 5 0,-5 8 121,-1 7 1,-7 11-237,10-21 1,-1 1 0,-3 2 0,-2 0-356,0 1 1,-1 0 0,0 0 0,0 0 240,2 0 1,0 0-1,-1-3 1,0 0-50,3-1 0,-1-1 0,1-1 0,0 0-217,-10 16 0,3-2-556,3-5 0,4-2 747,-1 2 0,3-3 0,-2-1 0,3 1 0,-1 2 0</inkml:trace>
  <inkml:trace contextRef="#ctx0" brushRef="#br0" timeOffset="29">20372 9786 9306,'9'0'659,"5"0"-178,1 0 0,1 0 282,3 0 1,1 3-307,8 0 1,2 0-151,4-3 0,1-1-233,9-2 1,-4 1 45,4-4 0,-5 4-743,1-2 1,-5 0-60,-4 1 0,-6 0-377,0 3 1,-4 0 1058,1 0 0,-3 0 0,0 0 0</inkml:trace>
  <inkml:trace contextRef="#ctx0" brushRef="#br1" timeOffset="30">21871 8380 8003,'0'-6'482,"0"-1"0,8 5 34,5-1 1,5 2-345,7 1 1,1 0 4,8 0 0,5 0-20,4 0 0,2 3-352,-2 0 1,0 1-6,-5 0 1,-2 1-582,-5 4 0,-6-3 220,0 0 561,-5 1 0,-5 2 0,-2 0 0</inkml:trace>
  <inkml:trace contextRef="#ctx0" brushRef="#br0" timeOffset="31">18873 8100 11407,'-9'0'987,"3"0"-602,-1 0 0,4 0-303,-3 0 1,3 1 143,-3 3 1,0-2-208,-4 4 1,1 1-52,0 6 1,-5 0 123,-1 2 1,0 4-67,0 0 1,-1-1 98,-3 4 1,1-2-41,-1-2 1,5-3 23,1-3 1,3-1-41,1-2-71,4-4-10,0-1 1,6-4-47,3 0 1,1 3-65,4 0 1,1 5 173,3-2 1,-2 2-147,5 1 1,-2 2 105,2 1 0,0-1-209,-3 1 1,3 1 1,0 0 1,-3-1-131,0-2 0,-2-1-192,1 0 0,-1 0-105,1 1 0,-5-5 130,0-2 533,-1-2 1,3-1 0,0 0 0</inkml:trace>
  <inkml:trace contextRef="#ctx0" brushRef="#br0" timeOffset="32">19208 8091 11407,'-12'3'163,"-1"0"0,1 4 11,3-4 0,-1 3 4,1-3 1,1 4 176,2-1 0,-3 4-320,3 2 1,1 0 21,-1 3 1,3 1 32,-4 2 1,5 1 38,-1-1 0,2 1-92,1 0 1,1-1-6,2 1 0,4-2-276,5-1 0,2-3-97,5-3 1,3-5 284,0-2 1,3-2-93,0-1 1,1-8 202,-1-5 1,1-3-96,-4-3 0,-2-4 59,-4-1 0,-7-2 14,-6 1 1,-2-1 64,-1 4 1,-7-2-77,-2 2 1,-10 3-512,0 4 0,-4 3 129,1 0 1,-4 6-285,1 3 1,3 2 152,4 1 0,0 1-347,6 2 886,-1 2 0,8 8 0,1 2 0</inkml:trace>
  <inkml:trace contextRef="#ctx0" brushRef="#br1" timeOffset="33">19525 8361 8193,'-1'8'330,"-2"-1"9,2 1 1,-3-3 250,4 4-455,0 1 0,-5-1 7,-1 0 1,1 1-568,-1-1 0,0-3-18,-4 0 1,1 0-661,0 0 1103,-1 2 0,1-3 0,0 4 0</inkml:trace>
  <inkml:trace contextRef="#ctx0" brushRef="#br1" timeOffset="34">20018 7989 8166,'-5'0'1483,"1"1"-1192,4 2 0,0 3-25,0 6 0,-1 3 30,-2 4 0,2 2-157,-2 1 1,2 5-157,1 1 1,1 0-551,2 3 0,-2-2 372,2-1 0,1-4-757,-1-3 1,4-1 103,0-1 848,1-5 0,1 4 0,1-4 0</inkml:trace>
  <inkml:trace contextRef="#ctx0" brushRef="#br1" timeOffset="35">20251 8296 7963,'-6'5'438,"0"-2"-216,4 2 1,-3 1-22,5 3 1,0 0 49,0 1 0,-1 0-334,-2 2 1,2-1-231,-2 1 0,1-1-312,-1 2 1,2-3 624,-2 3 0,-2-3 0,0-1 0</inkml:trace>
  <inkml:trace contextRef="#ctx0" brushRef="#br1" timeOffset="36">20568 8175 7983,'5'-5'-84,"3"1"0,-6 4 309,4 0 1,-4 4-83,2 2 1,0 3-26,-1 4 1,3 1-157,-3 5 0,4-1 47,0 1 1,1-1 80,1-3 0,0 2-202,1-5 0,-1 1 53,0-4 0,1-4-75,-1-2 1,0-6 39,1-3 0,-2-4 35,-2-2 0,1-2 42,-4-5 0,1-1-2,-4-1 1,-1 0 17,-3-4 0,-1 3-6,-4-2 1,-1 0-377,-3-1 0,2-1 152,-5 4 1,5 2-59,-1 4 0,1 4 289,2 5 0,0-1 0,-1 3 0</inkml:trace>
  <inkml:trace contextRef="#ctx0" brushRef="#br1" timeOffset="37">20884 7970 8049,'-4'-9'0,"3"3"1347,-2-1-851,2 5 0,5-2-38,2 4 0,3 0-172,0 0 0,4 7-126,3 3 1,1 4-41,2-1 1,1 3-212,1 0 0,-1 1 175,2 2 1,1 0-97,-2-1 0,1 1-110,-3-1 1,-5-2 50,-1-1 1,-3-3 169,-1 0-66,0 3 0,-3-5 263,-3 2 1,-2 0-87,-1 0 1,-4-2-127,-3-1 0,-1 0 32,-1-3 1,-1 6-2,-3 0 1,2 1-202,-5-4 0,2 4 53,-2 3 0,-1-2-388,1 2 0,0-1 168,0 4 0,-1-3-607,5-1 0,0-3 34,2 4 1,2-5-978,2 2 1803,2-3 0,0-1 0,-2 1 0</inkml:trace>
  <inkml:trace contextRef="#ctx0" brushRef="#br1" timeOffset="38">20661 8110 7970,'-4'-10'-12,"2"4"89,-5 0 585,5 0-241,-6-3 0,3 0 4,-4 3 1,2 2 186,1 4-165,0-4-223,-3 3 0,2 1-231,1 6 1,4 5 12,-1 2 1,3 4 22,3 2 1,-1 0-86,4 2 0,1 2-327,2-1 1,3-1-27,1-2 1,0-1 161,0-3 0,-3 2-10,2-5 0,2-3 150,-2-2 1,1-5 69,-4 1 1,-1-3-10,-2-3 1,-1-3 11,-5-7 1,0 2 246,0-5 1,-1 1-65,-3-4 0,-4 0-2,-4 1 0,-2-1-57,2 1 1,2-1-251,-3 0 1,3 5-17,0 1 0,1 0-77,0 1 1,0 3 103,-1 6 149,5 2 0,1-3 0,4-1 0</inkml:trace>
  <inkml:trace contextRef="#ctx0" brushRef="#br1" timeOffset="39">10158 9627 7239,'6'0'244,"1"0"1,0 6 368,5 3 1,2 5-293,1 8 0,4 2-237,-1 4 1,1 5-172,3 4 1,1 1-546,-2 6 0,5-2 95,-1 2 0,-2-7 270,-2-6 1,-4-7-24,-1-6 1,-5-4 325,1-8 0,-1-6 1,-2-5-1</inkml:trace>
  <inkml:trace contextRef="#ctx0" brushRef="#br1" timeOffset="40">10596 9637 8284,'-10'0'390,"2"1"224,2 2 1,-1 2-295,4 4 1,-2 9-66,2 4 0,1 9 284,-4 6 0,-3 8-634,3-18 0,-1-1 0,-1 2 0,-1 0 145,0 2 1,-1-1-1,-1 0 1,-1-1-98,-1 1 0,-2 1 1,2-1-1,0 1-361,0-2 1,1 0-1,-1-1 1,0 0-203,-9 19 1,0-3 609,4-3 0,-1-2 0,3-3 0,3-4 0,5-4 0</inkml:trace>
  <inkml:trace contextRef="#ctx0" brushRef="#br1" timeOffset="41">10149 11108 8407,'18'23'509,"0"-3"-356,-2 5 0,3 2 105,-3 1 1,3 2-100,-3-5 0,-2 3-498,2 3 1,-4-6 7,4-1 1,-6-7 37,-1-5 1,1-1-43,-4-2 0,-1-4 335,1-2 0,-4-2 0,3-1 0</inkml:trace>
  <inkml:trace contextRef="#ctx0" brushRef="#br1" timeOffset="42">10661 11080 8407,'-1'-6'0,"-2"-1"0,1 4 629,-4-3 0,2 4-132,-2-1 1,2 7-37,-5 5 0,0 9-109,-6 7 0,-2 6 119,-4 3 0,-3 6-551,-4 4 1,12-17 0,0 1 221,-1 2 0,0 2 0,0-2 0,1 1-276,-2 1 1,1 1 0,2-3 0,0-1 141,0 0 1,-1 1-1,2-2 1,-1 1-573,1-1 1,1 0 0,0-4 0,2-1-358,-11 21 1,7-5-461,2-2 1381,3-4 0,-2 0 0,3-4 0,4-1 0,3-2 0</inkml:trace>
  <inkml:trace contextRef="#ctx0" brushRef="#br0" timeOffset="43">18715 12113 16184,'-4'-9'-3277,"3"0"2615,-2-1 1,1 1 1627,2 0 0,0 3-494,0-1 0,3 5 531,3-1 0,2 2-796,11 1 1,-2 1 36,8 2 1,0 3-422,3 3 1,5 1 378,4 3 1,1-3-523,6 2 1,-1-1 246,4-2 0,-1 0-353,1 1 0,-6-1-484,-3 0 1,-3-3 839,-7 1 1,2-1 0,-6 3 0</inkml:trace>
  <inkml:trace contextRef="#ctx0" brushRef="#br0" timeOffset="44">21806 14069 10930,'1'-9'-372,"2"3"1,3-1 1071,7 4 1,5 0-357,7 3 0,9 0-7,4 0 0,8 4-257,1 2 1,-21-2 0,0 0-166,1 1 0,-1 0 0,3-1 1,-1 1 124,0 0 0,0-1 1,-1 1-1,0 0 43,19 4 0,0 0-214,-3 1 0,1-1 112,-7 0 1,-3-3-353,-9 1 0,-6-2 161,-7 1 1,-2 2-195,0-2 1,-2 0-158,-2 0 0,-1 0 526,-2 3 0,3 5 0,3 0 0</inkml:trace>
  <inkml:trace contextRef="#ctx0" brushRef="#br1" timeOffset="45">21098 11248 8350,'0'-10'-1415,"0"1"1061,0 0 1,1-1 679,3 1 0,-3 3-28,2 0 1,-2 2 517,-1-2-160,0 4-182,0-6-178,0 7 157,0-3-293,0 12 0,0-1-277,0 9 0,0 0 65,0 6 1,0 0-75,0 6 0,0-1-76,0 7 0,0 0-162,0 3 0,0 0 78,0 1 1,-3-5-123,-1-2 0,1-3-57,3-4 1,0-5-154,0-6 618,0-3 0,-4-5 0,-1-1 0</inkml:trace>
  <inkml:trace contextRef="#ctx0" brushRef="#br1" timeOffset="46">21052 11145 8350,'0'-13'5,"0"5"66,0-1 1,1 3 206,2 0 0,6-2 0,7 5 0,1 0-180,2 3 1,1 0 179,1 0 0,0 4-425,4 3 0,-8 2 125,2 3 1,-8 3-48,-1 3 0,-5 1-52,-5 0 0,0-1-97,0 1 0,-7-2 45,-3-1 1,-5 2-42,-1-3 0,-1-1 67,-2-2 0,4-3 65,-1-3 1,2 0 7,-2-3 1,3-2 18,3 2 1,4-2 78,0-1-123,4 0 47,-2-4 0,8 3 571,2-2 0,5 5-218,2 1 1,0 4-328,0-1 1,-2 3 61,5 0 0,-4 3-213,4 1 0,-4 2-17,4-2 194,-5 3 0,6-1 0,-2 3 0</inkml:trace>
  <inkml:trace contextRef="#ctx0" brushRef="#br1" timeOffset="47">21480 11099 8261,'0'9'-74,"0"3"263,0 1 1,0 3 36,0 0 0,0 3-89,0 6 0,0 1 88,0 8 0,0 1-88,0 6 1,0-3 114,0 2 1,0 0-324,0 0 0,-1-6-98,-2 0 0,2-8-99,-2-4 0,1-2-60,-1-2 1,2-3-230,-2-3 1,0-3-524,0-2 1080,2-3 0,-7-4 0,3 0 0</inkml:trace>
  <inkml:trace contextRef="#ctx0" brushRef="#br1" timeOffset="48">21396 11061 8261,'0'-14'22,"0"1"0,1 4 181,2 3 1,6-2-24,3 1 0,5 3-143,-2 1 1,2 2 54,-2 1 1,4 5 76,0 5 0,-4 0-288,4 5 0,-7 1 98,1 3 0,-4 2-100,-3 1 0,-2-1 75,-4-6 1,0 3 44,0-3 0,-5 0-28,-4 0 0,-5-3-11,-4 0 1,-2-1-93,-2-2 1,3-1 84,-3-2 0,2-1-441,2-1 0,2-3 20,1 2 468,3-2 0,3-5 0,5-2 0</inkml:trace>
  <inkml:trace contextRef="#ctx0" brushRef="#br1" timeOffset="49">21946 11136 8261,'0'-15'-83,"0"3"1,0 2 82,0 0 0,-1 1 777,-2 0 1,2-1-200,-3 1 1,-1 1 153,-1 1-594,-2 3 0,-3 4-149,-1 0 0,1 1 117,-5 2 0,4 7-105,-4 5 1,4 4 7,-4 3 0,5 1 93,-2 5 0,4 0-222,3 0 1,-1 3-31,4 0 1,-1 3 15,4-2 1,1-2 74,3-6 1,1 2 0,4-4 0,3-4 42,1-6 0,0-6-43,0-3 1,0-2-268,3-1 0,-2 0 103,-1 0 0,-3-4-1179,2-2 1402,-1-2 0,2-6 0,2 0 0</inkml:trace>
  <inkml:trace contextRef="#ctx0" brushRef="#br1" timeOffset="50">22188 11508 8134,'-15'0'0,"3"0"0,2 0 1028,0 0-117,5 0-1659,1 0 748,4 0 0,4 4 0,1 2 0</inkml:trace>
  <inkml:trace contextRef="#ctx0" brushRef="#br0" timeOffset="51">10326 12635 8682,'-19'9'90,"4"1"-173,-1 3 1,8 1-190,-2 5 0,3 4 375,-2 2 1,-1 3-159,-3 3 1,3-2 162,-3 2 1,3-2-137,1-2 1,0 0-165,3-2 1,2-3-47,4-7 0,1-1-457,2-5 694,2-4 1,5 4 0,-1-4 0</inkml:trace>
  <inkml:trace contextRef="#ctx0" brushRef="#br1" timeOffset="52">10354 12570 8433,'0'-15'576,"0"-1"-230,0 3-814,4 5 1,4 5 66,4 6 0,1 6 812,-4 7 1,2 9-204,1 3 0,-1 6 198,5 0 0,-1 6-383,4 4 1,0 1 130,-1 2 0,1-2 42,0-1 1,3-1-100,3-6 0,-2-6 158,-1-9 0,-3-6 222,0-4-115,-1-6 1,-3-3-71,-3-6 1,-2-3 70,-4-6 1,1-3-210,-4-3 0,1-4 204,-1 0 0,-1-4-565,1 1 0,1-5 126,-1-1 1,0 0-551,-3 3 1,3-3 316,0 0 0,1-3-893,-1 3 1,-1-3 1206,5 3 0,-1 0 0,3 3 0</inkml:trace>
  <inkml:trace contextRef="#ctx0" brushRef="#br0" timeOffset="53">4981 14897 21281,'11'6'-1186,"1"-3"1,8-2 1953,8-1 0,6 3-1059,9 0 0,8 3 245,-22-4 1,1-1-1,2 3 1,0-1 55,1 1 1,-1-1-1,1-1 1,0 1 98,3 0 1,0 0 0,-3 0-1,0 0-155,0 2 0,-1 0 0,-1-3 1,-1 1 462,-2-1 1,0-1 0,0 0 0,-1-1-201,26 0 0,-1-1-177,-5-2 1,-4-2 75,-8-5 1,-7 2-124,-7 2 1,-5 2-40,-4 4 1,-7 0 409,-5 0-215,-8 4 0,-6 9 0,-5 7 1</inkml:trace>
  <inkml:trace contextRef="#ctx0" brushRef="#br0" timeOffset="54">10419 14022 10574,'0'9'-435,"4"8"746,2 2 0,2 10-87,2 2 1,3 8-354,3 4 0,1 6-305,-7-24 1,-1 0 0,10 23 24,-1-4 0,1-4 110,-1-6 1,3-6-211,-2-6 1,1-11 515,-4-5 0,2-3 0,0-3 1</inkml:trace>
  <inkml:trace contextRef="#ctx0" brushRef="#br1" timeOffset="55">10894 14087 8507,'-10'0'918,"1"1"-688,0 2 0,-1 3 266,1 3 1,0 9-137,0 3 1,-5 10 231,-1 7 1,-4 5-440,8-17 0,0 1 1,1-1-1,0 2-403,-3 2 0,1 2 0,-1-3 1,1 1 274,-2 1 0,0 0 0,2-2 0,0 0-50,1 0 0,0 1 0,3-4 0,0 0-510,-8 24 1,2-2 106,-2-2 1,2-7-347,1-1 1,3-6 46,-2 2 727,1-4 0,0 4 0,0-4 0,-1 0 0,-2 3 0,-3 2 0</inkml:trace>
  <inkml:trace contextRef="#ctx0" brushRef="#br1" timeOffset="56">17327 7616 8378,'-5'4'-20,"-3"-3"-124,2 3 1,-2-3-167,-2-1 0,1 1 459,0 2 1,-4-2 328,1 2 1,-2 1-88,2-1 0,-3 3-174,-3-3 0,-1 4 126,1-4 0,-4 4-101,0-1 0,-5-1-136,-1 2 0,-1-5 76,-5 1 1,0-2-61,-3-1 1,-4-1-5,1-2 0,1-4-286,5-5 1,-2 1 126,5-5 0,-3-4 95,3-4 1,0-4-287,3-3 0,5-7 87,1-5 1,3-2-111,4 2 0,5-1 30,7 3 0,7 1 36,6 3 0,7-3 171,8 3 1,4-3-385,5 2 0,1 1 406,-13 17 1,0 0-1,-1-1 1,1 0-32,1 1 0,1 0 0,-1 2 0,0 0 56,1 2 1,-1 1 0,1 1 0,0 0-42,0 1 0,1 1 0,23-5-174,1 7 0,-5 6 199,-4 7 0,-1 11 3,-2 7 1,2 12 4,-2 5 1,-20-15 0,-3 1-5,-2 1 1,-2 0 0,0 2 0,-1 0-16,-1 0 0,-1 2 1,0 1-1,-1 1 1,-3-2 1,0 1 0,-1 0 0,0 0 162,-2 19 0,-5 0-84,-5-6 1,-6 1 136,-6-7 1,-4-2-164,2-7 1,-3-1-154,-1-2 1,1-4-182,2-9 0,0-1-360,7-8 0,-2 0 638,7-7 0,0 1 0,1-6 0,-3-2 0</inkml:trace>
  <inkml:trace contextRef="#ctx0" brushRef="#br1" timeOffset="57">20195 12002 8119,'10'5'-82,"-1"-2"0,-3-1-137,0 1 622,-4-2-33,7 7 0,-9-2 54,0 3 0,-8-1-102,-4-2 1,-6 3 102,0-3 0,-2 2-103,-5 1 1,0 0-65,-2-3 0,-5 2-118,1-2 0,-4-1-136,1-2 0,-2-2-41,-1-1 1,-4-4 73,1-3 0,0-5-342,2-4 0,4-2 270,0-4 0,1-6-116,-1-6 0,3-7-4,6-6 1,13 22 0,2-1-174,2-1 0,1-1 0,0-2 0,1 0 179,3-1 1,0-1 0,1 2-1,0 0-40,1 1 1,2-1-1,2 3 1,2 1 18,1-1 1,1 1 0,1 0 0,1 1 19,2 0 1,0 1-1,14-22 171,6 9 0,2 1-168,4 1 1,5 3 243,1 4 0,3 5 82,0 1 1,1 6 136,-1 4 1,0 3-174,-3 2 0,-1 5-120,-5 9 1,-1 4 46,-2 11 0,1 6-4,-4 6 0,0 3-144,-3 3 1,-4 7-87,-13-21 1,0 1 0,-1 1-1,0 2 104,-1-1 1,0 1-1,-2 1 1,0 0 53,-2-2 0,-1 1 1,-1-1-1,-1 0-7,-2 23 0,-2-25 0,0-1 186,-4 21 1,-7-7 156,-2-9 1,-7-2-27,-3-1 1,-3-1-107,-3-2 1,1-3-158,-4-3 0,0-1 92,-3-3 1,4-2-278,2-7 0,5-2-52,1-4 1,4-5-1424,-1-5 1619,7 1 0,0-5 0,3 1 0,-2-1 0</inkml:trace>
  <inkml:trace contextRef="#ctx0" brushRef="#br1" timeOffset="58">17588 9730 8147,'-9'0'0,"0"0"58,-1 0 1,4 0 134,0 0 0,4-1 223,-1-2-3,2 2 146,1-3 1,0 11-320,0 2 0,1 7-27,2-1 0,-2 7 1,2 3 0,-1 2-307,1 1 1,-2 3-160,2 0 1,-2 4-228,-1-1 1,3-2 55,0-1 0,1-3-235,-4-3 1,0-4-147,0-5 0,-4-3 804,1-3 0,-4-5 0,2-1 0</inkml:trace>
  <inkml:trace contextRef="#ctx0" brushRef="#br1" timeOffset="59">17504 9702 8147,'-4'-15'0,"3"-1"242,-2 3 1,3 2-169,3 5 0,2-1-174,5 4 1,3-2 100,3 2 0,1 3 6,2 0 0,0 4 36,-1 6 0,0 0-61,-3 2 0,3 3 143,-3 4 1,-1-1-129,-2 1 0,-1-2 59,-2-1 0,-4 2 7,-2-3 0,-2 2 102,-1-2 0,-5 2-173,-4-5 0,-2 1-80,-4-4 1,2-1-48,-2-2 1,0 2 98,0-5 0,-2 0-105,5-3 1,0 0 109,2 0 0,4 0 368,0 0-179,4 0 102,-2 0-322,12 4 0,-1 1-98,9 4 1,-1 1-78,4-1 0,-1 3 97,1 1 1,0 0 139,-1 0 0,5 1 0,1 5 0</inkml:trace>
  <inkml:trace contextRef="#ctx0" brushRef="#br1" timeOffset="60">17905 9646 8104,'0'9'1,"0"1"0,-1-1 114,-2 0 1,2 5 99,-3 1 0,4 7-1,4 3 1,-2 7-1,4 5 1,-3 6-140,3 6 1,-4-23 0,-1 1-100,2 2 0,0 1 0,-1-1 0,-1 0-22,0 2 0,1 0 1,0-4-1,0-1 51,1 23 0,0-6-275,-3-9 0,3-3-60,0-6 1,1-8-676,-1-7 727,-2-5 1,4-6-134,-5-2 1,0-7-197,0-5 607,0-7 0,-5-6 0,0-5 0</inkml:trace>
  <inkml:trace contextRef="#ctx0" brushRef="#br1" timeOffset="61">17905 9823 8104,'0'-22'0,"0"0"0,0 2 399,0 4 1,4 3 0,2 4 0,2 2-322,2 1 0,2 4 106,1-1 0,2 3-244,-3 3 1,2 2 35,-2 5 1,-1 2 65,1 0 1,-2 8 59,0-1 1,-4 1-193,0-1 1,-4 3-24,1-1 0,-2 1 102,-1-3 0,-1-1-58,-2 1 0,0-3 69,-6-1 0,2-4-281,-6 2 0,-1-4 5,-2-3 1,-1-2 22,-2-4 1,3-1-11,1-2 263,4-2 0,-7-8 0,3-2 0</inkml:trace>
  <inkml:trace contextRef="#ctx0" brushRef="#br1" timeOffset="62">18342 9870 7984,'0'-7'0,"0"1"0,0 3 1009,0-3-645,-4 0 0,3-4-187,-2 1 49,-2 4 0,0-2-29,-5 3 0,-2 1 239,0 3 1,-5 4-133,2 3 1,0 2-218,0 3 1,3 3 105,0 4 1,1-1-149,2 1 0,4 4-6,2 1 0,2 0-168,1 1 0,0 0 61,0 3 1,7-1-61,2-3 0,7-2-59,-1-6 0,3 0 68,1-3 1,2-2-528,1-5 1,3-2 253,-3-4 1,3 0-682,0 0 1073,-2-4 0,0-5 0,-5-6 0</inkml:trace>
  <inkml:trace contextRef="#ctx0" brushRef="#br1" timeOffset="63">18668 10261 7944,'-14'0'1503,"1"0"-2022,7 0 0,3-1 519,6-3 0,6-1 0,6-4 0</inkml:trace>
  <inkml:trace contextRef="#ctx0" brushRef="#br1" timeOffset="64">10801 15465 8126,'0'-13'0,"0"3"745,0-3 25,0 7-635,0 2 47,-5 16 0,-1 4 79,-6 12 1,-3 5-23,-3 4 0,-2 1-436,-2 6 1,3-4 290,-3 4 0,-1 1-176,1 2 1,5-3-45,4-7 1,3-7-331,1-2 0,4-10-427,2-3 1,6-7 154,3-5 728,2-2 0,6-10 0,0-1 0</inkml:trace>
  <inkml:trace contextRef="#ctx0" brushRef="#br1" timeOffset="65">10838 15428 8131,'-3'10'251,"0"3"1,0 3 133,3 9 0,0 1 246,0 8 1,1 5-33,2 4 1,3 4-270,6 2 0,0-2 147,3-1 0,2-4-161,4-8 0,0-6-1,4-7 1,0-9-77,3-6 1,-4-6 119,-3-6 1,2-5-178,-1-7 0,-1-6-161,-2-4 0,0-4-241,-1-5 0,0 2-431,-3-3 1,-1 6-154,-5-5 0,-4 6 402,-2 0 1,-1 2-2092,-2 1 2493,0 4 0,0-2 0,0 7 0,0 4 0,0 6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6T12:55:29.136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6127 3240 8568,'-23'0'0,"7"0"348,1 0 176,3 0-412,7 0 0,5 0-101,6 0 0,4 0 117,2 0 0,4 0-9,5 0 0,0 1 97,4 2 1,1-1-149,5 5 1,5-5-7,4 1 1,2 1-417,-2-1 0,4 4 372,5-1 1,-22-1 0,1 0 0,1 1 0,1 0 1,1 0-1,0 0-150,-1 1 0,-1 1 0,2 0 1,1 0 183,-1 1 0,0 0 1,4 0-1,1 0 64,-1-1 1,1-1-1,0 0 1,0 0-50,-1-2 1,-1-1 0,0-1 0,0-1 81,3 0 1,0-1-1,1 0 1,1-1-54,3 1 1,0-2 0,-2 1 0,0-1-212,1 0 1,-1-1 0,-1 1-1,0 0 275,1-2 1,0 0 0,2 0 0,-1 1 29,1-1 1,0 0-1,-3 0 1,0 1-34,-5 2 1,0 0 0,-1 0 0,0 0-167,0 0 1,-1 0 0,2 1 0,-1-1 134,0 2 1,0 0 0,-1 0-1,-1 1-3,-3 1 1,0 1 0,0 0 0,-1-1-86,1 1 1,0 0 0,2-2-1,-1 0-1,1 0 1,-1 0 0,-1-1 0,0-1-72,-1 2 1,-1 0 0,24-1 150,-24 0 0,0 0 1,2 0-1,-1 0-21,1-1 0,0 1 0,1 0 0,0-1 124,24-1 1,-26 0-1,1-1-103,-1 0 1,1-1 0,3 0 0,1 0 62,-2-1 1,2-1 0,1 0-1,0 0-40,-2 1 1,0 0-1,2-1 1,1 0-127,0-1 0,0 0 0,1 1 0,-1-1-7,-2 0 1,1 1 0,-2-1 0,-1 0-66,0 1 1,-1-1 0,-2-1-1,0 0-163,-1 0 0,0-1 0,22-4-643,-1 5 0,-6 2-431,-7 4 1,-2 2 122,-4 4 1171,0 8 0,-4 6 0,-2 4 0,-3 2 0,0 3 0</inkml:trace>
  <inkml:trace contextRef="#ctx0" brushRef="#br0" timeOffset="1">12998 5577 7998,'-15'-4'0,"3"-2"0,3-6 249,3 0 0,2 0 371,8 2 1,1 1-168,4 0 0,4 0 56,3 3 1,5-1-395,0 4 1,5 0 83,-1 3 0,5 0-298,1 0 0,4 1 103,-1 2 1,7 5-259,2 5 0,6 0 134,1-1 1,-24-6 0,1-1-257,0 1 0,-1 0 0,3 0 1,1-1 296,1 0 1,0-1 0,3-1-1,-1-1 31,1 0 0,1-1 0,-1 0 1,1-1 0,-1 0 0,0 0 1,1-1-1,1-1-242,1 1 1,0-1 0,2-3 0,0 0 228,0 0 0,-1 0 0,0 0 0,-1 0 135,-1 2 0,-1 0 0,-1-1 0,0 1 390,2 1 0,0 0 0,-1 1 0,0 0-194,1 2 0,0 1 0,-2 1 0,0 1-42,-3 1 0,0 2 0,1 0 0,0 1-132,-1 1 0,0 0 0,2 1 0,0-1-137,0 0 1,-1 0 0,2 1-1,0-1-95,-3 0 0,0 1 1,1 0-1,0 1 96,0 0 0,1 0 0,1 0 0,-1 0-10,0-1 0,0-2 0,0 0 0,1 0 33,-3 0 0,0 0 1,1-2-1,0 0 90,0 2 1,1-1 0,3-1-1,0 0 13,-1 0 0,1 0 0,0-2 0,0-1 120,-1 1 0,-1-1 1,1-2-1,0 1-45,2 1 1,0 0-1,2-2 1,0 0 18,0 1 0,0-1 0,0 0 1,0-1-56,0 0 1,0 0 0,-1 0-1,0 0 2,3 0 1,-1 0-1,0 1 1,0-1-151,0 2 1,0-1 0,-2 0 0,-1 0 43,-3 2 0,0 1 0,-1-3 0,-1 1 59,0 1 0,-2 0 1,1 0-1,0 0-362,-5 2 1,0-1-1,23 6-399,-12-1 1,-3 0 172,0 1 0,-8 0-645,-1 2 1,-7 3-1567,-3 4 2718,1-1 0,-1 1 0,1 1 0,0 5 0,2 4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6T19:24:28.444"/>
    </inkml:context>
    <inkml:brush xml:id="br0">
      <inkml:brushProperty name="width" value="0.09071" units="cm"/>
      <inkml:brushProperty name="height" value="0.09071" units="cm"/>
      <inkml:brushProperty name="color" value="#3165BB"/>
    </inkml:brush>
    <inkml:brush xml:id="br1">
      <inkml:brushProperty name="width" value="0.12095" units="cm"/>
      <inkml:brushProperty name="height" value="0.12095" units="cm"/>
      <inkml:brushProperty name="color" value="#3165BB"/>
    </inkml:brush>
  </inkml:definitions>
  <inkml:trace contextRef="#ctx0" brushRef="#br0">13631 5661 8535,'0'-9'-170,"0"-1"0,1 2 252,2 2 1,-1 1-69,4 2 0,-2 2 69,2-3 2,0 3 0,3 0-41,1-2 1,-1 2 38,0-2 0,2 2 11,1 1 0,-1 0 15,5 0 0,-1 0 4,4 0 1,1 3-80,1 0 1,0 0-2,4-3 1,-3 1-58,3 3 0,-4-3 97,4 2 0,0-2-68,3-1 0,-3 0 48,-1 0 1,1 0-72,3 0 0,-1 0 44,-2 0 0,2 0-5,-2 0 1,2 0 75,1 0 1,-4 0 150,1 0 1,-4 0-127,1 0 1,0 1 20,0 2 0,0-1-113,-4 4 0,1 0 84,0 4 0,-2-2-178,-1-2 0,1 2 35,-1-1 1,1 0-74,2-1 0,0 1 79,-1-4 0,4 1-25,0-4 0,1 0 80,-2 0 0,2 0-42,2 0 1,1 0 148,-5 0 1,4 0-120,-3 0 0,3 0 48,-3 0 1,-1 0-33,-2 0 0,-4 0 9,1 0 0,3 0-22,2 0 0,-2 0-5,-4 0 1,4 0-14,3 0 0,1 0 17,-2 0 1,-1 1 135,2 2 1,0-2-124,0 2 0,3 1 181,-3-1 0,4 3-52,-2-3 1,2 4 69,-1-4 1,4 3-84,-4-3 0,4 3 119,-4-3 1,2 0-54,0-3 1,5 1-59,-1 3 1,-3-3-161,-4 2 1,-3-2 166,1-1 0,-3 0-607,0 0-500,-4 0-650,-2 0 1151,-4 0 440,-4 4 0,-5 5 0,-5 6 0</inkml:trace>
  <inkml:trace contextRef="#ctx0" brushRef="#br0" timeOffset="1">11341 6760 8030,'0'-5'1152,"7"0"-757,2 5 1,4-1-270,-1-2 1,6 2 84,3-2 0,5 2-77,-1 1 0,7-1 59,5-2 0,2 2-17,4-2 1,-1 2-277,2 1 0,2 3 297,1 0 1,-4 3-362,4-3 1,-6 5 136,3-2 0,-4 1 15,4-1 1,-8 1 53,1-3 1,-5 2-80,2-3 0,-4 0 87,1-3 1,-6 3-15,-3 0 0,-7 0-23,-2-3 64,-3 0-955,-5 0 649,-1 0 1,-5 0-529,-2 0 0,1 0 757,-4 0 0,0 0 0,-3 0 0</inkml:trace>
  <inkml:trace contextRef="#ctx0" brushRef="#br0" timeOffset="2">11033 3901 8385,'-5'-4'-28,"-2"2"79,4-4 247,0 4 1,4-2-34,2 4 0,2 9-206,4 6 1,2 12 169,1 11 1,2 11-345,-7-20 0,1 1 1,1 6-1,0 1-284,-1 2 1,-1 2-1,2 5 1,-1 0 371,0 6 0,-1-1 0,2-4 0,-1 0 39,-2 0 1,0-1 0,-1-5 0,-1-1-100,-3-4 0,1-1 0,-2-4 1,1-1-39,-1 20 1,0-12 104,0-7 0,3-10 421,0-9-369,0-1 283,-3-6-64,0-1 1752,0-4-1934,-4-4 0,-1-2-137,-5-7 1,-2-1 3,0-5 1,-4-3 135,4 1 0,-4-8-155,4 1 1,-4-3 108,4 0 0,-1 2 76,4-2 1,1 3 7,1 3 1,0 5 484,4 5-493,0 7 1,8 5 36,5 13 1,0 7 70,5 8 1,1 3-95,3 3 1,-2 1-174,-1 2 0,1 1 113,-1-4 0,-2-1-104,2-5 0,-1-3 79,4-6 0,-4-4-120,1-6 1,-1-3 123,4-6 0,-1-3-9,-3-6 0,3-3-313,-3-4 1,3-2-417,0-1 1,4 0 702,0 4 0,8-5 0,-1-1 0</inkml:trace>
  <inkml:trace contextRef="#ctx0" brushRef="#br0" timeOffset="3">14683 3482 8360,'-9'-9'260,"4"0"1,1 6-91,4 6 0,4 4 109,2 12 0,2 5-117,2 10 1,-4 7 12,0 2 0,-3-16 0,0 0-414,1 2 0,1 1 0,2 3 0,-1 1 233,0 2 0,0 0 0,1 0 1,-1 0-57,-1 0 1,-1-1 0,0-2 0,0 0 61,-1-3 1,0-1 0,1-3 0,0 0-175,-1 24 1,0-9 312,-3-6 0,0-8-105,0-8 1,0-4 134,0-3 0,0-2-134,0 0 0,-1-4-42,-2 0 74,2-4 0,-8 3 374,3-2 0,1-2-434,-1 3 0,0-4-9,-4-4 0,1 1-27,0-6 1,-1 1 50,1-8 1,0 1-74,0-4 1,-1 0 63,1 1 1,3-5 227,-1-2 0,2 3-30,-1 0 1,-1 3 432,4 4-450,0 1-134,3 5 0,4 9 70,2 6 0,2 8 22,2 7 0,-1 3-241,0 4 0,1-1 106,-1-2 1,0 1-216,0-5 1,0 1 24,-3-3 222,2-5 1,-3-5 56,5-5 1,-4-4 188,0-4 1,0-5-389,4-6 1,0-3 95,2-1 1,-1 2-1752,1 1 1748,-2 3 0,4-1 0,0 0 0</inkml:trace>
  <inkml:trace contextRef="#ctx0" brushRef="#br1" timeOffset="4">9972 5074 16441,'-9'-14'-3277,"0"-1"1892,3 3 0,-1 2 943,4-3 1,0 0 404,3 0 1,0 0 180,0 1 1,0 1-23,0-1 1,0 1 162,0 2 0,0 3-533,0 0 1257,4 4-480,-3-2 0,3 5-512,-4 2 0,3 7 122,0 9 0,1 5-4,-1 11 0,-2 5-71,1-14 1,0 1 0,0 1-1,0 2-284,-1 3 0,1 2 0,0 3 0,0 1 305,0 6 1,-1 0 0,0 6 0,0 2-433,1-14 1,0 2-1,0 0 1,0 2 0,-2 0-1,1 0 402,1 2 1,0 1 0,1 0 0,-1 1 0,0 1 0,0 1 62,1 0 0,0 1 0,0 0 0,0-3 1,0-1-1,0 0 100,1 0 1,-1 0 0,0-1-1,0-3 1,0-1 0,0-1-100,0-2 0,0-1 0,0 0 0,1-1 1,1-1-1,-1 0-287,2 16 0,0-2 0,2-5 0,1 0 224,-1-5 0,-1-1 1,0-2-1,0-1-175,-1-2 1,0 0-1,0-1 1,-1 1-34,-1 0 0,1-1 0,-1-3 1,0 0 6,-1-1 0,0 0 1,2 21-312,-1 1 1,-3-6 427,2-4 1,1-7-803,-1-5 1,3-8 1158,-3-8 0,5-2-1058,-2 0 1,2-5 728,1-2 0,1-2 0,-1-1 0</inkml:trace>
  <inkml:trace contextRef="#ctx0" brushRef="#br1" timeOffset="5">16098 4376 10403,'-5'-9'-791,"0"3"574,2-1 313,2 5 0,-3 3 416,4 9 0,0 12-155,0 13 1,0 11-198,0-17 0,0 1 1,-1 7-1,0 3-494,-2 7 0,0 2 0,0-13 1,1 1-1,-1 2 383,-1 3 1,-2 2 0,1 0 0,0 2 0,2 1 0,-2 1-344,0 2 1,0 1-1,0 0 1,1-2 0,1 0-1,0 0 325,-1 1 1,1 1 0,0 0 0,0-2 0,0 0 0,0 1 40,1-1 0,0 1 1,0 0-1,-1-2 0,1 0 1,-1 0-278,1 1 0,0-1 0,0-2 0,1-5 0,-1-1 0,1-1 196,1-2 0,0-1 0,0 0 0,0 13 0,1-2-98,0-3 0,1-1 0,2 2 1,1-1 275,0-3 0,2-1 1,-1-1-1,0-1-45,-1-2 0,0 0 0,1-1 0,0 0 17,0 1 1,0-1-1,0 2 1,-2-1 90,-1-2 0,0 0 0,-2-2 0,0-1-127,1-3 1,-1 0 0,0 24 859,-1-6 0,-1-4-1081,-2-5 0,-1-5-138,-2-7 1,-2-7 1062,5-5 0,-1-4-2359,1-3 1713,2-2 1,-4-5-941,2-2 0,2-5 829,-2-4-52,-2-9 0,-1 1 0,-3-8 0</inkml:trace>
  <inkml:trace contextRef="#ctx0" brushRef="#br0" timeOffset="6">20940 9441 8207,'-9'-9'0,"1"0"181,1-1 313,3 5-353,4 1 0,0 6 109,0 4 0,1 6 141,2 9 1,-1 5-88,5 8 1,-1 5-123,3 7 1,-4-19-1,-1 1-418,1 1 0,0 1 0,-1 4 1,1 0 342,0 3 1,-1 1 0,2 0 0,1 1-152,-1 2 0,0-1 0,1-2 0,-1-1 42,-2-3 0,1 0 1,-1-3-1,1-1 5,0-2 1,0 0 0,-1-1 0,1-2-41,4 19 0,-4-6-123,-2-13 1,-1-7 278,2-9 55,-3-4 97,3-5 1,-4-4-58,0-2 1,1-4 496,2-2 0,-1-7-586,4-5 1,0-7-61,4-4 0,-1-8 5,0-4 0,2-2-333,1-1 1,-6 24-1,0-1 286,4-2 0,-1-1 0,-1 1 1,1 0-23,1-2 1,1 0 0,1 2 0,-1 0-119,0 0 0,0-1 0,0 4 0,0 1-38,7-22 0,-3 10-538,-3 9 1,-5 8 313,0 8 1,-5 5-849,1 0 1069,-2 5 1,-5 11 0,-2 6 0</inkml:trace>
  <inkml:trace contextRef="#ctx0" brushRef="#br0" timeOffset="7">21573 10018 8284,'0'-5'1703,"0"1"-773,0 0-861,0-1 1,-1-1 151,-2-1 1,2 4-443,-2-3 1,-2 4 38,-1-1 0,-3 2-90,0 1 0,-1 0 163,-3 0 0,2 4 64,-5 2 0,5 7 8,-1 2 0,-2 4 11,2 3 1,3-2-62,6 5 0,2-3 82,1 3 0,1-5-163,2 2 0,4-6 70,5-4 0,1-3 34,3-3 0,5-2 32,-3-8 1,6-5-15,-2-6 0,1-6-80,-2-1 0,-1-3 8,2 4 1,-7-3 129,-2 5 1,-3 1-118,-1 8 660,-4-1-258,0 10 0,-10 1 36,-1 6 1,-2 6-278,-1 0 1,2 4-152,1 0 1,4 1-357,-1-2 0,2 3 224,1-3 0,1-1-110,2-2 1,5 1 52,5 0 1,2-1 283,-2-2 0,3-1 0,-1 0 0</inkml:trace>
  <inkml:trace contextRef="#ctx0" brushRef="#br0" timeOffset="8">21955 9646 8275,'-9'0'308,"0"4"-38,3 2 0,-1 8 140,4 4 0,-3 9-64,3 7 1,-4 8 0,4 4 0,-3 5-529,4-23 0,1 0 0,-1-1 1,1 1 178,1 25 0,1-3-136,2-3 1,-1-6 269,4-4 1,0-8-679,4-7 1,-1-5 271,0-2 0,1-8-1133,-1 0 1408,0-5 0,5-2 0,0 0 0</inkml:trace>
  <inkml:trace contextRef="#ctx0" brushRef="#br0" timeOffset="9">22169 10074 8275,'-6'10'5,"0"-1"0,3 3 206,-4 1 1,4 0 61,-3 0 0,3 1-19,-3 5 1,4-2-311,-1-1 1,2 1 93,1-1 0,0-3-1419,0 0 884,0 1 1,3-3 496,0 1 0,8-6 0,0-2 0</inkml:trace>
  <inkml:trace contextRef="#ctx0" brushRef="#br0" timeOffset="10">22216 9870 8247,'0'-14'105,"0"-1"439,0 1-892,0 1 0,3 8 242,0 5 0,1 6 106,-1 6 0,2 3 0,5 3 0</inkml:trace>
  <inkml:trace contextRef="#ctx0" brushRef="#br0" timeOffset="11">22570 10065 8247,'1'-12'26,"2"-1"0,-1-3 46,4 0 1,0-1 157,3-2 1,0 0 435,-3 1 0,1 2-222,-4 1 1,0 3 92,-3 0-788,0 2 1,-5 4 114,-4 3 1,-1 6-39,-6 4 0,1 9 251,-4 6 0,0 5 29,1 4 1,-1-1-118,0 4 0,5 0-86,1 3 1,3 1 403,1-1 1,4-7-42,2-2 0,7-11-320,5-1 1,9-10 62,6-6 1,7-10 11,4-12 1,4-6-244,-19 10 1,0-1 0,2-2-1,0-1 66,-2-1 0,0 0 0,2-2 0,0 0-176,-2-1 0,0-1 0,0-1 0,0-2 298,-1 3 0,-1-1 0,-1-1 0,0 0 127,-2 0 1,1 2-1,-3 1 1,0 1-140,9-21 1,-4 1 9,-9 8 1,-4 2 38,-2 7 1,-3 9 15,-3 7 0,-2 5 444,-4 7 0,-2 1-182,-1 3 1,1 5 579,-5 6 1,2 8-620,-2 5 1,-1 3 211,1 9 1,-1-1-286,2 10 0,-2-2-188,11-21 1,0 1-1,0 1 1,0 1-49,1 1 1,0 2-1,1-1 1,0 1-83,1-1 0,0 0 0,0 1 0,2-1-98,0-1 1,2-1 0,0 2 0,2-1-448,0-2 0,0 0 0,5 22-780,2-10 1,-2-3 1473,-2-3 0,0 4 0,-2-5 0,3-1 0,-1 0 0</inkml:trace>
  <inkml:trace contextRef="#ctx0" brushRef="#br0" timeOffset="12">21173 10810 8223,'-28'0'232,"4"0"602,10 0 1,16 0-184,16 0 1,11 3-53,15 0 0,5 4-252,-18-3 0,1-1 1,2-1-1,2 0-463,3-1 0,3 1 0,5-1 0,2-1 424,3 0 0,1 0 1,-15 0-1,0 0 1,1 0-331,2 0 0,1 0 0,-1 0 1,1 0-1,-1-1 0,0 1 8,1-1 1,0 0-1,-1 0 1,-4-1-1,1 1 1,-2-1 37,15-3 0,-2 0 0,-4 1 0,0-1-158,-3 0 0,-1 1 1,0-1-1,-1 1-326,-4 1 0,-1 0 0,-1 1 1,-1 0-890,19 2 0,-1 0-68,-4 0 1,-5 0 1416,-2 0 0,-4 0 0,-4 0 0,-3 0 0,-3 0 0</inkml:trace>
  <inkml:trace contextRef="#ctx0" brushRef="#br0" timeOffset="13">23296 10894 8099,'-4'-10'0,"3"1"983,-3 0 1,8-4-370,2 1 0,2 0-887,1 2 273,1 1 0,3 0 0,2-1 0</inkml:trace>
  <inkml:trace contextRef="#ctx0" brushRef="#br0" timeOffset="14">11136 8538 7977,'-4'-9'68,"-2"3"117,-3-1 1,3 5-112,0-1 1,0 3 123,-4 3 1,0 3-66,-3 7 0,2 4 97,-4 5 1,-1 7-149,-3-1 1,4 6-10,-1 0 0,5 7-244,-1 2 0,1 4 73,2 2 0,4-4-97,2 1 0,2-8 116,1-1 0,1-6-353,2 0 1,2-7 145,4-6 1,4-3-134,-1-6 0,6-1-54,0-1 473,5-3 0,4-3 0,-2-4 0,-2-5 0</inkml:trace>
  <inkml:trace contextRef="#ctx0" brushRef="#br0" timeOffset="15">11452 8762 7908,'-12'0'209,"0"0"0,-1 0 382,4 0 1,-1 0-374,1 0 1,1 2-2,2 4 1,-3 1-186,3 9 1,-2 2-103,-1 4 0,-1 4-89,1-1 0,4 5 97,2 1 1,2 0-156,1-3 0,5-5-224,4-1 1,2-4 137,4-6 1,1-1 265,2-7 1,4-6-102,0-8-1,-1-4 681,-2-8 0,0-2-188,-1-4 1,0 0-10,-3 0 1,-1 0-48,-5 1 0,-1-4 149,-1-1 1,-4 5-673,-6 2 1,-3 4 210,-3-1 1,-4 5-693,-3 4 1,2 2 380,-2 8 0,5 0-555,-2 3 0,1 1 880,3 2 0,-3 2 0,7 4 0</inkml:trace>
  <inkml:trace contextRef="#ctx0" brushRef="#br0" timeOffset="16">11778 8696 7908,'0'-9'-109,"0"0"0,0 3 73,0-1 963,0 5-129,0-6-689,0 7 1,0-2 228,0 6-124,0 2 1,0 8-11,0-1 0,0 4-11,0 0 0,0 6-159,0 3 0,0 1 102,0 2 0,-3 1-371,0 2 1,0-2 177,3 2 0,0 1-254,0-1 0,0-4 180,0-5 1,1-3-27,2-4 0,-1-4 102,4-5 1,-3-4 131,4 1 0,-4-6 51,3-3 1,-3-4-45,3-2 1,-1-3-22,2-3 0,0-4-11,-4 0 0,3-3-9,-3 0 1,1-1 50,0 1 0,-2-2 84,4 2 0,-4-1-22,1 2 1,2-2 160,1 4 0,0 1 43,0 6 1,0-2-163,3 5 1,1-1 198,-1 4-198,0 4 0,1 1-28,-1 4-136,0 0 1,-1 5-142,-1 4 1,-3 4 90,-4 2 0,0 4-118,0-1 1,0 1 120,0 3 1,0 1-4,0-2 1,1 1-721,2-3 0,-2-1 345,2 1 0,-2-1-10,-1 1 0,0-3-124,0-1 1,0-3-178,0 0 0,3 1 44,0 0 657,5-5 0,-3 0 0,4-2 0</inkml:trace>
  <inkml:trace contextRef="#ctx0" brushRef="#br0" timeOffset="17">12365 8603 7914,'-10'-9'474,"1"0"-277,0-1 1,0 5-86,-1 2 1,1 3 332,0 3 1,-2 5-117,-1 5 0,2 3-185,-3 0 0,3 3-127,0 2 0,1 0-220,0 4 0,4 0-359,2 3 0,2-2 345,1-1 1,5 1-91,4-4 0,4-1 7,6-6 0,1-3-72,1-5 0,3-3-8,4-4 0,0 0 380,0 0 0,0-4 0,0-3 0,0-5 0,0-2 0</inkml:trace>
  <inkml:trace contextRef="#ctx0" brushRef="#br0" timeOffset="18">12588 8640 7914,'0'-9'304,"0"0"19,0 0-134,0-1 0,0 6-66,0 4 0,0 5 95,0 8 0,0 2-77,0 7 1,0 3 41,0 6 0,0-2-339,0 2 1,0-1-129,0 1 1,1-2-226,2 2 0,6-7 234,3-6 0,2-3-85,-2-6 1,2-4 123,5-2 0,0-10 47,-1-5 1,2-9 352,2-4 1,-7-5-100,1-1 1,-5 1 347,-2 5 1,0-2-48,-3 3 1,1 2 101,-4 3 1,0 5-120,-3 4 1,-4 5 27,-2 2 0,1 3-282,-1 3 1,-1 7 94,-2 5 0,0 4-212,-1 2 1,2 0 46,2 4 1,2-4-556,4 0 1,0 2-68,0-1 0,0 0-303,0-4 0,4 0 299,2-3 601,7-1 0,1-5 0,5 0 0</inkml:trace>
  <inkml:trace contextRef="#ctx0" brushRef="#br0" timeOffset="19">12998 8594 7852,'0'-6'226,"0"0"-14,0 3-1,0-2 86,0 2-108,0 2 1,3 2-124,0 8 1,0 5 109,-3 5 0,3 3-29,0 3 0,4 5-260,-4 1 1,3 4 119,-3-1 1,4 2-269,0-2 1,0-2 113,-1-4 1,1-8-173,-4-1 326,5-6 266,-7-4 0,4-10-175,-2-9 1,-2-3-28,2-6 1,-2 0-90,-1-3 0,0 2 94,0-1 0,1-2-295,2 1 1,-2-3 115,2 4 1,-2-1-214,-1 3 1,3 2-24,1 1 0,2 3-130,-3 3 0,4 1 158,-1 0 0,3 1 311,0 1 0,0-1 0,1 3 0</inkml:trace>
  <inkml:trace contextRef="#ctx0" brushRef="#br0" timeOffset="20">13259 8631 7689,'5'0'905,"3"0"-456,-3 0 1,4 4-110,-3 3 0,-1 1-37,-2 1 0,-1 5-78,4 1 1,-4 4-205,1 2 0,2 2-113,-2 2 1,0 1-117,-3-4 0,0-1 76,0-2 1,1-5 90,2-1 1,-2-6-102,2-1 1,-1-4 52,1 1 0,-1-3 222,5-3 0,-2-3-169,1-6 1,2 0-249,-2-3 1,3-1 52,0-2 1,0 2 38,1 1 0,-4-1 79,0-2 1,-1 0-385,1 2 597,3-1 0,-4 6-100,4-1 1,-3 6 497,1 3 1,-1 3-234,3 3 0,0 3 229,1 6 0,-1 3-198,0 4 0,1-4-78,-1 1 0,3-4-133,1 4 1,-1-6-355,-2-1 1,2-1 44,0-4 1,1-2 123,-4-5 0,0-4 215,1-5 0,-2-3-148,-2-3 1,1-1 153,-3 1 0,-1-1-78,-3 0 1,-4 4 1,-3-1 0,-1 3-49,-1 0 1,-4 2-206,1 8 1,-4 0 48,4 3 0,-4 4 139,4 2 0,1 4-113,4 2 1,0 6 69,4 3 1,-3 2-203,3-1 1,0-2-2,3 5 0,1-3-12,2 3 0,5-5-18,4 2 1,5-3 83,-1-4 1,2-1 60,4-5 1,-1-4-45,3-2 1,-3-2-91,1-1 1,-2-4 285,-2-2 0,1-6 0,-1-3 0,1-3 0</inkml:trace>
  <inkml:trace contextRef="#ctx0" brushRef="#br0" timeOffset="21">13892 8650 7852,'0'-10'207,"0"1"1,0 3 965,0 0-293,4 4-605,-3-2 0,3 8-195,-4 2 1,3 6 78,0 4 1,0 2-223,-3 4 0,0 2 115,0 4 1,-3-1-58,0-2 1,0 2-171,3-3 0,0-1-381,0-1 1,0-4 215,0-2 1,4-3 109,2-3 1,3-5 297,0-2 0,1-4-52,3-5 0,-2-5 149,5-7 0,-4-1-2,4 1 1,-1-4 13,4 0 0,-5 0 20,-1 4 1,0-1 159,0 1 1,-1 0-114,-3 2 0,1 4 14,-1 6 0,-3-1-319,0 3 1,-4 2 133,1 5 1,0 3-139,0 3 0,-2 4 54,2 3 0,-2 2-136,-1 0 1,0 4-221,0 0 1,0-1-356,0-2 0,1-1 141,2-3 1,-1 3-763,4-3 1343,0-1 0,4 3 0,-1-2 0</inkml:trace>
  <inkml:trace contextRef="#ctx0" brushRef="#br0" timeOffset="22">14534 8491 7886,'0'-12'221,"0"0"1,4 2 361,3 4 0,-2 4-131,1-1 1,-1 10-87,1 6 0,0 7-115,-3 5 1,-2 6 58,2 3 1,-2 7-182,-1 2 1,-3 3-411,0 0 1,-2 1 144,2-1 0,2 0-441,-2-3 1,2-5 169,1-7 0,1-4-420,2-2 1,4-4-39,5-9 1,-2-3 35,3-9 829,-3 0 0,3 0 0,2 0 0</inkml:trace>
  <inkml:trace contextRef="#ctx0" brushRef="#br0" timeOffset="23">14432 8771 7886,'-9'-4'0,"3"-3"326,3-5 1,2 2 501,1-3 0,10 6-581,5 1 0,4 1-18,5-2 0,-2 0-513,3 4 1,0 0 260,3 3 0,1 0-297,2 0 1,-3 1-142,0 2 0,-5 2 461,-4 5 0,-4 3 0,-2 2 0</inkml:trace>
  <inkml:trace contextRef="#ctx0" brushRef="#br0" timeOffset="24">11769 9534 7937,'9'-9'0,"6"0"-29,3-1 0,9 5-163,7 2 0,11 2 700,5 1 1,-21 2 0,0 0-681,4 1 1,0 0 0,1 2-1,2 0 234,2 1 0,2 0 1,-1-1-1,1 0 1,2 2 0,0-1 1,0-2-1,0-1 2,0 1 1,0-2-1,1 0 1,2-1-147,-1 3 0,2-1 0,1-2 0,1 0 166,0 0 0,0 1 0,-1-2 0,-1 0-279,-1-1 0,0-1 0,0 0 1,0-1 293,2-2 0,-1 0 1,0 1-1,-1-1 31,-1 0 1,-1 1 0,-1-1 0,-2 0-175,-4 1 0,-1-1 1,0 0-1,0 1 233,-3-1 0,1 0 0,-1 1 1,0 0-42,-1 1 1,0 0 0,-3-1-1,0 1-123,21 0 1,-2-1-127,-4 4 1,2 0-79,-5 0 0,-3 4-252,-6-1 1,-2 3 890,-2-3 0,-3 4-2653,-2-1 2192,-2-1 0,-5 5 0,1-4 0,-1 0 0</inkml:trace>
  <inkml:trace contextRef="#ctx0" brushRef="#br0" timeOffset="25">14953 9665 10217,'10'9'0</inkml:trace>
  <inkml:trace contextRef="#ctx0" brushRef="#br0" timeOffset="26">6182 13855 8105,'0'-12'354,"0"-3"0,4 2-142,5-5 1,6 5 47,13 1 0,5 0-110,5 0 0,3 5-245,6-3 1,-4 3-163,0-2 0,1 0 108,2-1 1,-3 1 142,-3 0 0,2 2-7,-2 1 1,4 3-2,0-3 0,1 4-4,2-1 0,1 2-396,1 1 1,4 0 378,-24 0 1,1 0 0,-3 0 0,1 0-45,1 0 0,1 0 1,-2-1-1,0 1 59,2-2 1,2 1 0,-1 0 0,0 0-5,1-3 0,1 1 0,-1 2 0,0-1-148,-1-1 0,0 0 0,1 0 0,0 0 161,-1-2 1,0 0 0,2 2 0,0 0 149,1 0 0,0 0 0,-3 0 0,1 1-38,1-1 1,-1 0-1,-2-1 1,0 0 49,1 3 1,0-1 0,-1-1 0,-1 0-10,2 1 1,0 1-1,-2-1 1,0 1-63,1 1 0,-1 0 0,-2 0 0,0 0-171,26 0 0,-27 0 1,1 0 61,3 0 0,-1 0 1,-2 2-1,-1 0 6,1 1 1,-1 0-1,26 6 81,-3 0 1,-22-3 0,-1 0-145,24 7 0,-25-6 0,0 1 18,25 5 1,-24-7-1,0 0-33,2-1 1,0-1 0,1 1 0,1-1 23,-1-1 1,1 0-1,-1 1 1,1-1-59,-2-1 1,-1-1-1,2 1 1,-1-1 119,2-1 1,-1 0-1,1 0 1,-1 0 0,1 1 1,-1-2-1,1 0 1,-1-2 14,-2 0 1,-1 0-1,3-1 1,0 0-31,0-1 0,1 0 0,1 1 1,0-1 86,-1 0 1,-1 1-1,1-1 1,-1 0-42,-1 1 1,0-1 0,0 0-1,0 1 65,0-1 0,0 0 1,0 1-1,1-1-24,-1 0 1,0 1 0,1 1 0,0 1 58,-2 0 1,-1 1-1,26 0-16,1 1 0,-2 4 33,-24-2 1,-1 2 0,25 8 16,-5 4 0,1 1-78,-1 2 0,-21-8 0,0 0-40,0 0 1,0-1-1,0 2 1,0-2 15,0 0 1,0-1 0,1 0 0,0-1-73,1 0 0,2 0 1,0 0-1,2-1-1,0-2 1,0 0 0,0 0 0,0 0-45,1-3 0,1-1 0,-1 1 0,0-1 57,4 0 1,-1-2 0,1 0 0,-1-2 7,0 1 1,1-2 0,1-2 0,0 0-239,-2-2 0,1 0 0,1-1 0,-1 0 174,2 0 1,-1 0-1,1 0 1,1-1 24,-2 1 1,0 0 0,1-1 0,1 1 16,-4-1 0,1 1 0,-1 1 0,0 1 32,1-1 1,0 0 0,-1 2 0,0 1 8,1-2 0,-1 1 0,2 3 0,-1 0 83,-2 2 1,0-1 0,2 0 0,1 0-104,-2 0 1,1 1 0,-2-1-1,0 1 68,-1 1 1,-1 0 0,1 0 0,0 1-18,-2 0 1,0 1 0,1-1 0,1-1 8,1 1 0,0 1 0,-1 0 0,0 0 25,1 0 1,1-1 0,-1 1 0,1-1-34,-1-1 1,0 0 0,2 2 0,1 0-68,-2-1 0,1 1 0,-1-1 0,-1 1 31,0-2 0,1 0 1,-1 0-1,1 0-60,-1 0 1,0 0-1,2 0 1,1 0 51,-2 0 0,1 0 1,-1-2-1,-1 1-49,0-1 1,1 1-1,0-3 1,0 1-44,0 2 0,1-1 0,1-1 0,0 0 41,0 2 1,0-1 0,-1-1 0,-1 0 12,-1 1 1,0 1 0,-1-1 0,-1 1 5,-1 0 0,0 2 0,1-1 0,0 0 114,-1-1 0,0 2 0,-2 0 0,-1 2 48,0 0 0,0 0 0,-1 1 0,1 0 11,1 0 0,1 1 0,-3 2 0,1 0-89,1 0 0,1 1 0,-3 1 0,0-1-13,3 0 0,-1 0 0,0 0 0,-1 1-101,0-1 0,0 0 1,2-1-1,0-1 80,1 1 0,0-2 0,0-1 0,-1 0-96,1-1 0,0 0 1,0-2-1,0 0 28,2 1 1,0-1 0,1 0 0,1-1-68,1 0 0,-1 0 1,1-1-1,-1-1-67,0 1 0,1-1 1,-2-2-1,0 1 134,2 0 1,0-1-1,0 0 1,0-1 19,3-1 0,0 0 0,-3 1 0,-1-1 7,1 0 1,0 0 0,-1 1-1,1 0 102,-1 0 1,1 0 0,1 1 0,1-1-35,1 0 1,-1 1-1,-1-1 1,-1 1 40,1 1 1,0 0 0,0-1 0,0 0-17,1 1 0,1 0 0,-2 0 0,0 2 45,2-1 1,-1 0 0,-2 0-1,-1 0 24,2 1 1,0-1 0,-2 1 0,-2 0 19,2 2 1,-1 1-1,0 0 1,1 1-100,-1 2 1,0 0 0,1 1-1,-1 0 6,-2 0 0,1 1 0,1-1 0,1-1-80,1-2 1,-1 0-1,2 1 1,-1 0 48,0 0 0,-1-1 0,1-1 0,-1 1-147,-1 0 1,0 0 0,0-2 0,1 0 54,1 1 1,0-1 0,2 0-1,0 0-329,-1 1 0,1-1 1,0 0-1,1-1 172,0 2 1,0 0-1,0-2 1,0 1-272,2-2 0,-1 2 481,4 0 0,-1 2 0,-2-1 0,1 0 0,2 2 0,1 0 0,-2 1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6T19:24:28.471"/>
    </inkml:context>
    <inkml:brush xml:id="br0">
      <inkml:brushProperty name="width" value="0.12095" units="cm"/>
      <inkml:brushProperty name="height" value="0.12095" units="cm"/>
      <inkml:brushProperty name="color" value="#3165BB"/>
    </inkml:brush>
    <inkml:brush xml:id="br1">
      <inkml:brushProperty name="width" value="0.09071" units="cm"/>
      <inkml:brushProperty name="height" value="0.09071" units="cm"/>
      <inkml:brushProperty name="color" value="#3165BB"/>
    </inkml:brush>
  </inkml:definitions>
  <inkml:trace contextRef="#ctx0" brushRef="#br0">3743 11452 9530,'5'10'-361,"0"-4"124,-2 0 0,4-4 501,5 1 1,5 2-79,7 2 0,6 1 36,11 1 0,5 1-335,-20-6 1,1 1-1,3 0 1,1-1 283,3 1 1,0-1-1,2 1 1,0-1-220,4-1 0,0 0 0,1-1 1,0-1 293,2-2 1,1-1 0,3 0 0,0-1 0,4-2 0,1 0 1,-1 1-1,1-1-421,-16 2 0,0 0 0,1 0 0,-1 0 0,-1 0 0,1 0 255,0-1 1,1 1-1,-1 0 1,1 1 0,0 0-1,0 1-51,-1 0 0,0 0 0,0 0 0,15 0 0,0 1-286,-3 0 0,0 0 0,-3 0 1,-1 0 293,-3 0 0,-1 0 0,-1 0 1,0 1-92,-1 0 0,-1 1 0,-6-1 0,0 0 49,-3 2 0,0 0 0,16-1 252,-7 1 0,-8 2-439,-7-2 1593,-6 4-1507,-7-6 0,-11 6 942,-11-4 0,-7 4-943,-14-4 0,-10 4 101,17-4 0,-2 0 1,-4 2-1,-1 1-147,-3 1 1,-1-1 0,-2 0 0,0 0 164,0-1 0,-1 0 0,-2-2 0,-1 0-422,0 0 1,-2 0-1,-3 0 1,-1 0 376,-1 2 1,-1 0 0,17-3 0,0 1 0,0 0-215,0-1 0,0 0 0,-1 0 0,1 0 0,-1 0 0,0-1 196,-1 0 1,0 1 0,-1-2 0,-1 1-1,0-1 1,0 0 20,1 1 0,-1 0 1,1 0-1,2 0 0,0 0 1,1 0-2,-12 0 1,1 1-1,1-2 1,2 1-52,2 0 1,1 1 0,2-2 0,0 1 120,5-1 1,1 0 0,3 0-1,1 0 354,-12 0 0,1 0-186,8 0 1,5-1 474,7-2 1,6-3-633,7-3 1,2 1 686,8 2 1,9-6-570,9 3 0,13-7-73,8 1 1,-14 6 0,0-1-63,5-1 1,1 1-1,4 0 1,2 0 91,2-1 0,1 0 1,1 2-1,1 0-436,1 1 0,-1 0 0,3 0 0,0 0 349,0 1 1,1 1 0,-14 3 0,0 0 0,1 1 44,0 0 1,0 1-1,0 1 1,0-1 0,0 1-1,0 0-7,-1-1 1,0 1 0,1 1 0,-2 0 0,1 0 0,0 1-104,0 0 1,1 0-1,-1 0 1,0 1 0,0 1-1,0 0-14,16 3 0,-1-1 1,-3 0-1,0 0-248,-4-1 0,-1 0 1,-2-1-1,-1 1 264,-1 0 0,-1-1 0,1 1 0,-1 0-139,-2-1 0,-1 1 0,-2-2 0,-2-1 164,-4 0 1,-1-1 0,22 3 229,-2-1 0,-1 1-273,-8 0 1,-6-3 571,-9 2 0,-10-2-566,-3-1 545,-5 0 0,-5 0-598,-9 0 1,-5-1 39,-10-2 0,-5 2-408,-10-3 1,-4 3 296,-6 1 1,23 2 0,-1 0 10,-3-1 1,-1 1-1,0-1 1,0 1-121,0-2 0,-1 0 1,0 0-1,0 1 255,-1 0 0,0 1 0,0-2 1,-1 1-30,-2 0 1,0 1 0,3-1 0,0 0 109,-2 0 1,0 1 0,2 0 0,1 1-11,0 2 1,1 0 0,1 0-1,0 0-89,-1 1 0,2 0 0,-20 8-71,3 1 1,11 4 323,5 0-221,6-1 0,3 5 0,3-4 0,0-1 0</inkml:trace>
  <inkml:trace contextRef="#ctx0" brushRef="#br1" timeOffset="1">698 7328 8340,'-4'-6'0,"3"-2"-76,-2 2 1,3-2 77,3-2 0,3 4 140,7 0 0,2 1 21,7-1 0,2 0-29,4 3 0,5 2-87,4-2 0,5 2-210,8 1 1,-2 0 236,1 0 0,-5-3 93,-4 0 0,-2-1-228,0 1 0,-9 1-26,-4-5 0,-9 5-180,-4-1 183,-1 2 1,-6 0 66,-2-2 0,-6 2 35,-3-2 0,-4 1 290,-2-1 1,-2 1-391,-5-5 1,0 4 94,1-3 0,-5-1-49,-2-5 1,2 0 99,2-3 1,1 2 5,1-2 0,2 0 153,1 0 0,4 1-67,6 5 0,2 3 111,4 0 1,5 3-121,4 0 1,5 3 128,8 3 1,2 4-40,4 5 0,0 2-42,0 1 0,0 3-134,0-3 0,-1 3-154,-3 0 0,1 1-306,-6 0 0,-3-4 233,-6 1 0,-2-5-180,-2 1 0,-2 3 69,-4 0 0,-4 4 277,-2 3 0,-6 2 0,-3 4 0</inkml:trace>
  <inkml:trace contextRef="#ctx0" brushRef="#br0" timeOffset="2">689 8613 8664,'-4'-14'19,"2"4"-910,-4-3 0,2 0 446,-2 0 0,3 1 803,-3 3 0,4 3 54,-1-1 1,2 4 261,1-3-547,0 4 0,1-2 69,2 4 0,6 0 84,7 0 1,-1 1-100,4 2 0,-2-1-47,8 4 0,4-1 76,5 2 0,3 0-122,0-4 1,4 3-203,3-3 1,2 0 193,4-3 1,-7 0 3,1 0 1,-6 0-10,-4 0 0,-1-4-107,-2-2 0,-7 1 125,-2-1 1,-7 3-211,-5-4 62,-1 5-202,-4-2 214,-1 4 202,-12 0 0,5 0-320,-6 0 1,1-1 80,-1-2 1,-3-1-160,-1-2 1,-2-4 96,2 1 0,-3-1 136,0-6 0,-1 2 10,-2-2 1,5-1 181,1 1 1,3-1-141,0 2 0,2-2 395,2 5-322,2 0 1,8 6-46,2 3 0,4 3 216,2 3 0,6 6-103,3 3 0,4 5-240,-3-2 0,4 3 70,-2 0 0,-1 0-202,-1-3 0,0 3 188,-4-2 1,2 1-118,-8 2 0,0-4 187,-6 1 1,-2-2-82,-4 2 1,-5 5-41,-4-3 0,-6 6 28,-7-2 1,2 4-767,-5-2 0,-2 6 786,-1 1 0,-6 5 0,5-3 0</inkml:trace>
  <inkml:trace contextRef="#ctx0" brushRef="#br1" timeOffset="3">18705 7784 8478,'-24'8'54,"-1"-2"0,0 2 278,-3-5 0,-1 0 120,-2-3 1,2 0-233,-2 0 1,2-7-155,1-3 0,-1-6 121,-2-3 0,6-5-189,1-7 0,2-3-85,0-6 1,2-8 104,9 21 0,1-2 1,1 0-1,2-1-414,1 0 0,0-2 0,0-1 0,1 0 240,0 2 1,1 0-1,1-2 1,2 0 0,0 1 1,2 2-1,2 1 1,3 2 177,3 0 1,1 1-1,1 1 1,2 1 7,2 1 1,1 0-1,0 0 1,2 0 89,2 1 1,0 1-1,0 0 1,0 2-70,1 1 1,1 1 0,20-10 215,2 5 1,3 4-1,-3 6 0,2 4-245,-5 8 1,-1 9 5,-3 6 0,3 11-101,-3 8 1,-17-14 0,-1 2 46,-1 0 1,-2 2 0,1 3-1,-2 1-247,1 3 0,-1 0 0,1 2 0,0 0 188,-2 0 1,-1 0 0,1 0 0,-2 0 63,-2-4 1,-1 1 0,-3-1 0,-1 1 73,1-2 1,-2 0 0,-3-1-1,0-1-57,-1 24 1,-12-5 445,-6-11 1,-10-2-82,0-4 1,-6-1 44,0-3 0,-4-2-237,-2-6 1,2-3-190,-3-4 1,1-3-280,3-3 0,-2-6 207,8-4 1,-4-5-1308,1-4 1,-1-1 1397,1-2 0,-2-3 0,1-1 0,-1-4 0,-1-3 0</inkml:trace>
  <inkml:trace contextRef="#ctx0" brushRef="#br1" timeOffset="4">19786 6750 8550,'-14'0'0,"4"-3"-14,-3 0 0,4-4 192,3 1 0,2 1-133,4-2 1,5 1 76,4-3 0,5-2 98,4-1 1,6-2-75,4-5 0,7 0-59,5 1 1,-16 7 0,1 0-189,0 0 1,0 0-1,3-2 1,2 0 154,0 1 1,2 0-1,2 0 1,0 1-377,2 0 0,-1 0 0,2 1 0,0 0 355,0 1 0,0 0 1,2 1-1,-1 1-96,-1 1 0,0 0 1,-1 2-1,0 2-116,-5 0 0,0 1 0,1 0 0,-1 2 97,-1 0 0,-1 1 0,1 2 1,-1 1 5,-1 2 1,0 2-1,-2-1 1,1 1 21,-1 0 1,0 1-1,23 9-113,-24-8 0,0 0 0,22 12 125,0 2 0,-5 1 5,-1-5 1,-3-2-3,-1-4 1,-2 0 347,-4 0 0,-1-4-330,-8-5 0,0-3 638,-4 3 1,-3-4-581,-3 1 0,-1-1 415,-2-2 0,-4-2-385,-2-1 0,-2-2 296,-1-4 0,-1 0-162,-2-1 0,-2 0-145,-4-3 1,-2 2-41,-1-4 0,0 0 44,-3 0 1,-1-3-58,-2 2 0,-2-4-5,-2-2 0,3 3-15,-3 4 0,2-1 28,2-2 1,0 0-21,3 3 0,-2 1 74,5 5 0,2 3 103,4 0-149,4 3 1,-1 3 9,6 7 0,3 5 167,7 4 1,1 4-67,5 2 1,0 5-37,3 1 1,-1 1-75,4 5 0,-4-1-153,4 1 0,-4-2 209,1-4 1,-6-1-20,0-2 1,-6-6 538,-1-7-431,-3-2 0,-9-5 151,-3-1 0,-2-3-172,-11-1 1,2 0-144,-8 0 0,-4 0-136,-5 0 1,1 0-487,-1 0 0,4 0-1898,-1 0 2519,-3 4 0,3-3 0,-2 4 0,4 0 0,2 1 0,3 1 0</inkml:trace>
  <inkml:trace contextRef="#ctx0" brushRef="#br0" timeOffset="5">18733 8780 13669,'-38'0'-130,"-2"0"0,0-3-356,-3 0 0,1-5 494,-2-2 0,2 1 267,1-3 1,0-2-402,-2 2 1,0-6 33,3 0 0,-2-6-30,21 9 1,-1-1-1,-2-1 1,0 1-15,2-3 1,1 0 0,0-1 0,2-1-138,1 0 1,1-1 0,-7-24 87,2-1 1,11 2 0,7 1 1,9 7 100,4 6 0,13 2 328,9 1 0,9-3 0,-17 16 0,1-1 1,2 0-1,2 1-368,3 1 0,0 0 1,3 1-1,1-1 370,0 2 1,1 0 0,2 0 0,1 3-46,-1 2 1,1 1-1,-1 2 1,-1 1-37,-1 3 0,-1 3 1,-1 3-1,-1 3-183,2 2 0,-1 3 0,0 2 0,0 4-106,-1 2 1,-1 2 0,-2 1 0,-1 1-168,-3 1 1,-2 2 0,-4 0 0,-1 1 90,-1-1 0,-2 1 0,-4-2 0,-3 1 399,3 20 0,-8-3-63,-10-9 0,-13-4 434,-16-2 1,-6-2-269,17-14 1,-2-2-1,1 0 1,-1-1-127,-2 1 0,0-1 0,-2-1 0,1 0-79,-1 1 1,1 0 0,-2-1-1,0-1-266,1 1 1,1 0 0,1-3-1,0-1 168,1 0 0,1-1 0,-23 3 0,-2-1 0,3 2 0,4 1 0</inkml:trace>
  <inkml:trace contextRef="#ctx0" brushRef="#br1" timeOffset="6">11043 3976 8470,'-6'-10'-95,"1"1"-582,2 0 1,2-1-191,-2 1 1310,2 0 1,2 1-154,2 1 0,-1 3 29,4 4 0,1 0-211,2 0 1,0 9 212,1 3 1,2 9 1,0 3 0,2 11-142,-2 2 0,-1 10-392,1 3 0,-5-23 0,0 1 313,-1 1 1,0 1-1,0 0 1,0 1-69,-1 1 1,0 1 0,-1-1 0,1 0 36,0-1 1,-1 0-1,1 0 1,0-2-67,-1-1 1,1 0 0,0 0 0,-1-1-30,1 0 0,0-1 1,3 19-29,-2-7 0,1-5 137,-4-5 0,0-6 76,-3-3 136,0-5-144,0-4 541,0-5 0,-3-2-525,0-6 1,-4-2-47,1-5 0,-6-3-63,0-3 0,-1-1-263,0-2 0,0 0 25,-3-3 0,0-2 138,3-4 1,-2 0-45,2 0 0,1 1-155,3 3 1,2 2 656,1 6-329,4 3 0,1 9 32,4 4 1,5 6-96,2 9 1,-1 5 159,3 8 0,3 4-101,0 2 1,0-1 7,0 2 0,0-4-131,0 3 1,2-4 99,-5 1 1,4-7 107,-4-6 1,2-4-115,-2-8 1,-1-2 320,1-4 0,-2-5-101,0-5 0,3-6-454,3-6 1,-1-4-88,4 1 0,-3 0-144,6 0 1,-3 2 408,-4 4 0,3 1 0,-4-1 0</inkml:trace>
  <inkml:trace contextRef="#ctx0" brushRef="#br1" timeOffset="7">14730 3715 8514,'-4'-9'0,"-1"-1"-304,-1 1 418,2 0 105,4-1 28,0 1-261,0 4 1,3 2 119,0 6 1,5 2-11,-2 4 1,2 5-126,1 1 1,4 4 147,-1 3 0,2 0-4,-2 5 1,-2 0-18,3 7 1,-2 2 11,2 4 1,-3 7-363,-4-22 0,0 2 0,-2 4 0,0 1 263,-1 2 0,0 1 0,-2 2 0,0 1 6,1 1 0,-1 0 0,0-3 0,-1 0-4,0-3 0,0-1 0,0-3 1,-1-2 220,-2 20 1,-2-7-115,-5-9 0,1-9 129,0-13 1,3-4-92,-1-5 0,1-1-121,-3-2 0,0-6-29,-1-7 0,1-2-193,0-4 1,-2-5 134,-1-4 1,0-7-100,-3 1 1,4-4 121,-2 1 1,0-1-228,0-3 0,1 6 260,3 4 1,0 9-288,3 3 447,2 3 1,4 14-13,0 5 1,4 7 11,2 11 0,4 0-62,2 7 1,-1 4 35,5 5 1,-4 2 133,4 1 1,-1-1-104,4-1 0,-1-3 81,-3-4 0,3-5-137,-3-1 1,2-7 266,-2-6 0,-1-5 49,-5-7 1,1-7-404,3-9 0,-2-4-26,5-5 0,-4-4-248,4-2 1,0-2-1023,6-1 1,-1 2-1006,3 1 2273,1 4 0,5-3 0,0 4 0,0 1 0,3 4 0,3 4 0</inkml:trace>
  <inkml:trace contextRef="#ctx0" brushRef="#br0" timeOffset="8">11843 6937 11994,'28'-10'549,"1"1"-977,2 0 0,3 0 485,7 3 1,4-2-26,5 2 1,-24 2 0,1-1 320,22-4 0,1-1-155,-3-3 1,-10 6 302,-6-2-34,-6 2-547,-15 1 0,-2 3-32,-8 6-75,-8 3 0,1 4 228,-9 2 1,1-1-1,-4 2 1</inkml:trace>
  <inkml:trace contextRef="#ctx0" brushRef="#br1" timeOffset="9">3445 3091 8442,'-14'-13'0,"-3"1"72,5-3 0,-1 0 202,4 0 1,4 1 29,2 5 1,6 3-17,3 0 0,3 1-141,4-2 1,-2-1 67,4 2 0,2 1-33,5-2 1,3 1-4,6-3 1,-1 3-31,4 0 1,5 3-266,8 0 1,-20 3 0,3 0 128,3 1 0,2 1 0,0 1 0,1 1-445,4 1 1,1 2-1,1 0 1,2 1 419,2 1 1,1 0 0,3 1 0,2-1-30,-15-3 1,1 1 0,-1-2 0,0 1 0,-1-2-1,1 1-280,1-1 0,0 1 0,1-2 0,-1 0 0,0-1 0,1 0 315,2-1 0,1 0 0,0 0 0,0-2 0,2 0 0,-1 0 40,1-1 1,1 0 0,-1-1 0,0 0 0,-1-1-1,1-1 66,-2 0 0,1 0 0,-1-1 0,0 1 1,1-1-1,-1 0 3,1 0 0,1-1 0,0 1 0,0 0 0,0 0 0,0 1 105,-1-1 1,1 1 0,-1 0 0,0-1-1,0 1 1,0 0 5,-3 0 0,0 1 0,1 0 0,0-1 0,0-1 0,1 1-43,-1-1 1,0 1 0,1 0-1,0 0 1,0 1 0,0 0-48,-1-1 0,-1 1 0,0 0 1,-1 0-1,-1 0 0,0 0-16,-2 1 0,-1 0 1,0-1-1,16-1 1,1-1-205,-1 3 0,0 0 1,-1 0-1,0 1 208,-3-2 1,-1 1 0,-3 2-1,0 0-46,-7 0 1,-1-1-1,-2 2 1,-2 0-10,-2 2 1,-2-1-1,23 5-27,-10 3 0,-5 0-735,-10 0 1,-3 1 929,-7-1 1,2 4-1670,-5-1 0,-1 1 1604,-2 0 0,-2 1-160,6 5 0,-3 4 0,-1 0 0</inkml:trace>
  <inkml:trace contextRef="#ctx0" brushRef="#br0" timeOffset="10">10968 5447 9181,'0'-19'-132,"-3"1"24,0-1 1,0 1 245,3 3 1,8-2-116,5 5 1,5-1 19,7 4 0,2 2 12,10-2 0,4 1-274,8-4 1,-22 8 0,0 1 164,4-1 1,0 2 0,2-1 0,1 0-213,5 0 1,0 0 0,2 1 0,1 0 324,1 2 0,1 0 1,1 0-1,2 1-446,-1 0 0,1 1 0,-1 1 0,1 1 373,1 3 1,0 2 0,0 0 0,0 2-44,-1 1 1,-1 3 0,-2 3 0,-3 1 46,-4 0 0,-2 2 1,-1 2-1,-1 3-182,-5-1 0,0 2 0,0 2 0,0 0 196,-5 1 0,0-1 1,-1 1-1,0 0 1,-5 0 0,0-1 0,-1 0 0,0 0 54,-2 2 0,0 0 0,-2 0 0,-2-1-46,0 1 1,-1 0-1,-1-2 1,-1-1 101,-2-1 0,-1-1 0,1 24-76,-3-24 0,-1 1 0,-1 21 43,-3 2 1,-4-3 88,-9 0 1,-3-4-23,-9 1 0,11-23 0,-1 0-31,-1 1 0,0 0 0,-2-3 1,-1 0 3,0-2 1,0 0 0,-1 0-1,0-1-43,-2 1 0,0 0 1,0 1-1,-2 0-20,0-2 0,-1-1 1,-1-1-1,1-2-66,-2 0 1,1-2 0,-2 0-1,1 0 65,-3 0 1,0-2-1,-2 0 1,-1-1-84,1-1 1,-1 0-1,-2 0 1,-1-1 7,2-1 0,0 1 1,-4 1-1,0 0-67,-5 1 1,-1-1 0,3 0 0,0 0 71,-4-1 0,0 0 0,2-2 0,0 0-61,-1 0 0,1 0 0,0-2 0,2 0 36,-2 1 1,1-1 0,4 0 0,1-1 19,-1 0 0,1 0 0,3 0 0,2 0-46,0 0 1,1 0-1,-1 0 1,0-2 58,-1-1 1,1 0 0,-2 0 0,1 0-58,0-3 1,1-1-1,0 0 1,1-1 32,1-1 0,0-1 0,2-1 0,1-2-25,0-1 0,1-3 0,6-1 0,1-2 17,1-2 0,1-2 0,4-2 1,0 0-6,0-3 0,1-1 0,2-1 0,2 0-68,-1-3 1,2-1 0,2 2 0,1 0 73,2-1 1,1 0 0,2 1 0,2 0 96,3 0 0,3 1 0,1-1 1,3 0-61,4 0 0,3 1 0,-1 3 1,2 1 63,1 1 1,2 2-1,2 0 1,1 1-57,2 0 0,1 1 1,2 0-1,2 0 8,1-1 1,1 1 0,-2 2 0,1 1-59,2 1 1,0 1 0,-1 1-1,-1 1-83,4 1 0,0 2 0,-1 0 0,1 2-227,1-1 0,1 2 0,-2 2 1,1 2 27,-1 0 1,-1 2 321,0 1 0,0 1 0,-3 2 0,0 0 0,0 1 0,0 0 0,1 2 0,-1 0 0,2 3 0,0-1 0</inkml:trace>
  <inkml:trace contextRef="#ctx0" brushRef="#br1" timeOffset="11">14990 5866 7085,'-6'0'209,"0"0"0,0 0 10,-3 0 0,-9 1 129,-4 2 0,-14-1-225,-11 4 0,18-3 1,-3-1-452,-6 1 0,-1 1 0,-3-1 0,-2 1 377,-5-2 1,-1-1-1,2 1 1,-1-1-239,-2 0 1,0-2-1,3-1 1,1 0 200,0-1 0,1 0 1,1-3-1,1-2 54,1 0 1,2-2 0,5-2 0,1-2-208,1-1 0,2-1 0,2-3 0,1-1 173,1 2 0,1-1 0,0-2 0,2-2-80,0 0 1,0-1 0,3-1-1,1 0 4,0-3 0,1 0 1,3-2-1,1 0 59,1-1 0,2 0 0,3-3 0,1-1-82,2 0 0,1-1 0,3 1 0,0 1 46,1-1 0,1 1 0,4 1 0,1 1-46,1 1 0,3 0 0,3 2 1,2 1 95,2 1 0,1 1 0,4 3 1,1 1 2,1-2 1,2 1 0,5 2-1,1 0-30,4-3 0,1 1 0,5 1 0,1 0-305,4-3 0,0 0 0,1 3 1,0 1 290,2 0 1,1 1-1,-16 8 1,2 1-1,-1 0 20,1 0 0,0 1 1,1 0-1,1 1 0,2 2 1,-1-1-75,3 1 1,-1 1-1,0 1 1,0 1-1,0 1 1,-1 1 40,3 1 0,-1 1 0,1 1 0,-1 0 1,1 1-1,0 1-160,2 1 1,1 1 0,-1 1 0,1 0 0,-1 1 0,1 1 119,1 1 0,1 2 0,-1 0 0,-3 0 0,-2 0 1,1 1-32,-1 1 1,1 0 0,-1 1 0,-5 0-1,0 1 1,-1 0 79,-1 1 1,-1 0-1,0 2 1,11 6-1,0 2 51,-5 0 1,-1 1 0,-4 0 0,-4 1 19,-5-2 1,-3 1-1,-1 0 1,-1 0-16,-2 1 0,-2 0 1,0 0-1,-1 0 185,-2 0 1,-1 0 0,1-2 0,-1 0-85,-2-1 0,-1-1 0,-1 2 0,-1-1 260,-1 25 1,-3-2-38,-6-4 1,-8-3-126,-11-4 1,-8 1-106,10-19 0,-3-1 0,-2 0 1,-2 0-7,-3 0 1,-2-2 0,-4 2 0,0-1-84,-3-1 0,0 0 0,-5-1 0,-2 1 9,-2-2 0,0-1 0,14-2 1,-1-1-1,0 1-145,0-1 0,0 1 1,0-1-1,0-1 0,-1 0 1,1-1 15,-16 4 0,0-2 0,2-2 0,0 0-224,0-2 0,1 0 0,4-2 0,0-2-46,3 0 0,2-1 1,3 0-1,2-1 345,6 1 0,1-2 0,-24 1 0,7 0 0,3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6T19:24:28.483"/>
    </inkml:context>
    <inkml:brush xml:id="br0">
      <inkml:brushProperty name="width" value="0.09071" units="cm"/>
      <inkml:brushProperty name="height" value="0.09071" units="cm"/>
      <inkml:brushProperty name="color" value="#3165BB"/>
    </inkml:brush>
    <inkml:brush xml:id="br1">
      <inkml:brushProperty name="width" value="0.12095" units="cm"/>
      <inkml:brushProperty name="height" value="0.12095" units="cm"/>
      <inkml:brushProperty name="color" value="#3165BB"/>
    </inkml:brush>
  </inkml:definitions>
  <inkml:trace contextRef="#ctx0" brushRef="#br0">5261 3966 8297,'-7'-6'0,"1"0"0,3-3-507,-3-4-1,3 0 306,-3 0 1,4-1 256,-2-5 1,2-2 80,-1-1 0,1-4 105,-4 1 0,3-2 196,-3-1 0,-1 0-113,-2 0 0,4 5 308,2 1-376,-2 6 1,5 4-180,0 6 0,4 10 174,5 8 1,5 13-13,1 6 0,3 9-132,0 3 1,-8-18 0,0 0-308,1 1 1,0 0-1,-1 3 1,-1 0 220,2 1 1,0-1-1,-1 3 1,0-1-137,-1 1 0,0-2 0,-1 1 1,0-1 21,0-1 1,-1 0 0,-1 0-1,0-1 30,0 1 0,0-2 0,5 23-166,-2-7 0,-4-7 135,-2-15 1,-2-3 322,-1-9 1,-1-4 44,-2-2 0,-2-2 111,-4-1 0,-2 0-252,-1 0 1,-3-4 376,-3-2 0,-4-3-592,0-4 0,-4-1 163,2-5 0,-3 1-374,-1-1 1,4 0 124,2 1 1,7 3-66,2 3 250,7 6 0,3 3-9,6 6 1,5 6 27,5 7 1,7 1 185,2 2 1,4-1-132,2 1 1,1-4-23,2 1 0,-2-9-143,2-1 1,-2-5 144,-1-4 0,3-7-111,0-9 0,-1-3-102,-5-6 0,1 0-259,-5 0 0,1 0-2084,-3 0 2292,3 4 1,-2-3 0,3 4-1</inkml:trace>
  <inkml:trace contextRef="#ctx0" brushRef="#br0" timeOffset="1">3706 6397 8532,'-4'9'0,"-3"0"0,-1-3-53,-1 1 1,2-4 210,-3 3 0,2-3 226,-8 3 1,0-3-204,-6 4 0,-4-5 44,-8 1 0,-3-2-196,-7-1 1,-4 0-170,1 0 0,21-2 0,0 0 189,-1-1 1,1-1 0,-3-1-1,0-2 23,-1 0 1,1-2-1,-1-1 1,1-1-120,1-1 1,0-1 0,-2-4 0,1-1-156,-1-2 0,1-1 0,0-2 0,0-2 172,2-1 1,1-1 0,2-2 0,2-1-5,1-1 0,1 0 0,5-1 1,2 0-46,0-1 0,4 1 1,3 0-1,4-1 172,3 2 1,4 0 0,1 2 0,3 2-87,5 0 0,3 1 1,2 1-1,1 1 56,2-1 1,2 0 0,1 0 0,2 1-49,2 0 0,1 1 0,0 1 0,2 1 20,1 3 1,2 2 0,2 1 0,1 3-281,1 1 0,2 3 1,4 2-1,0 2 198,2 1 0,-1 3 0,2 6 0,0 3-369,-2 2 0,1 3 0,0 5 0,0 3 215,-15-6 0,1 1 0,-2 0 1,11 8-1,-2 1 59,0 0 0,-3 1 0,-5-2 0,-4 1 54,-2 0 0,-2 1 0,-3-1 0,-3 0 467,-1-1 1,-3-1 0,6 17-167,-8-1 0,-6-8 581,-9-1 1,-8-1-534,-7 1 0,-6 1 273,-7 2 1,11-15-1,-2 0-288,-2 0 1,-1-1 0,-5 1-1,0 0-281,-4 3 1,-1 0 0,1-1 0,-2-1-1605,-2 0 1,-1 0 1638,-1 1 0,0-1 0,1-4 0,-1 1 0,0 1 0,0 1 0,0 0 0</inkml:trace>
  <inkml:trace contextRef="#ctx0" brushRef="#br0" timeOffset="2">6108 4963 7137,'13'13'373,"3"3"0,6 2-334,2 4 1,7 3 55,4 6 1,5-1-451,-18-13 0,-1 0 0,2 0 0,-1-1 385,0 1 1,-1 0 0,2 1-1,-1-2 170,18 12 0,-4 1-14,-5-7 1,-6 1 62,-3-2 1,0-1-22,-4 2 0,3-2-167,-5-2 1,-2 1-18,2-1 0,-5 4-8,1 0 0,-2 0 395,-4-4 1,1-2-497,-4-1 0,3 1 136,-2 2 0,-1-3-36,-3-3 1,-1-2 105,-3-4 1,2 1-112,-4-4 0,0 0 39,-3-3 0,-1-1-51,1-2 1,-3-2 3,-1-4 1,0-1-31,0 1 1,2 0-4,-5-1 1,4 1-50,-3 0 0,2 0 84,-2 3 1,3-2 321,0 2-330,-3 2 1,5-2 245,-2 3-244,5 2 0,3-3 1,5 7-4,2 0 1,6 4 2,3-4 1,5 3-60,-2-3 0,3 0 77,0-3 0,2 0-50,2 0 1,-6 0 23,3 0 1,-4 0 35,1 0 0,2-1 15,-3-2 0,-2-3 12,0-7 1,0-1-65,0-5 1,-1-3 1,-3-3 1,0-1 161,-3 1 0,1-2-80,-4 2 0,0 2 52,-3 2 0,0 2-82,0 4 1,-3 4 220,0 5 1,-4 4-176,1-1 0,1 2-58,-2 1 0,1 1-14,-3 2 1,0-1-165,-1 4 1,1 0-6,0 4 1,-1 0 46,1 3 0,0-3-5,-1 2 0,1 2 51,0-2 0,-2 4 30,-1-4 0,2 2 60,-3-2 1,3-2 362,1 3-212,-1-3-25,1-1-563,4 1 189,1-5-602,4-1 560,0-4 1,4 0 238,2 0 0,2 4 0,2 1 0</inkml:trace>
  <inkml:trace contextRef="#ctx0" brushRef="#br0" timeOffset="3">6881 3613 8234,'0'-10'0,"-3"1"319,0 0 0,-2-1-57,2 1 0,1 0-23,-4-1 0,0 5-158,-4 2 1,0 2-256,-2 1 1,-3 1 199,-3 2 1,-1 7-47,0 5 0,0 7 42,-3 3 0,2 6 74,-1 3 1,1 0-254,1 3 1,5-1 196,1 8 1,4-1-230,3 4 0,2-5-29,4-1 1,5-3-76,4-1 0,5-2 91,4-4 1,2-4-155,2-8 1,-2-4-2,5 1 0,-3-6 180,3 0 1,0-5-297,3-5 473,-5-4 0,3 4 0,-2-5 0,1 0 0,1 2 0,-1 1 0</inkml:trace>
  <inkml:trace contextRef="#ctx0" brushRef="#br0" timeOffset="4">7179 3929 8234,'-1'-6'-519,"-2"0"1,0 0 944,-3-4 0,3 4 4,-3 0 0,3 3-160,-3-3 0,3 0-20,-4 0 0,4 2-301,-3 4 0,0 0 92,-4 0 0,1 0-140,0 0 0,0 5 41,-1 4 1,0 2 39,-3 4 1,4 1 61,0 2 1,0 2-151,2 2 1,2-1-3,-1 3 1,4-3 75,-1 1 1,2-3-218,1 0 1,5-1 72,4-3 0,2-1-94,4-5 1,1-4 114,2-2 0,1-3 63,-1-3 1,0-3 25,-2-6 1,0 0-26,-3-3 1,2-1 231,-3-3 0,1 1-59,-4-1 0,1 1 245,-1-1 0,-3 1-94,0 3 0,-4-2 269,1 5 45,-2-1-295,-1 4-164,-4 4 0,0 2 23,-2 6 0,-2 2-63,1 4 0,2 2 51,-1 1 1,4 0-111,-1 3 0,2 1 37,1 2 1,0 1-187,0 0 0,1-1-40,2 1 0,2-2-174,5-1 0,2-2 122,0-1 0,5-6-44,-2 2 0,3-2-272,1-1 0,-1-2-49,1-4 617,0 0 0,-1-8 0,1-3 0</inkml:trace>
  <inkml:trace contextRef="#ctx0" brushRef="#br0" timeOffset="5">7523 3883 8234,'-4'-10'-219,"0"4"-56,-2 0 0,1 4 1099,1-1-435,3 2 1,-3 2-310,4 2 1,0 2 88,0 4 0,-3 5-238,0 1 1,0 4 11,3 3 0,1-3-9,2 3 0,-1-2-50,4-2 0,-3 0-299,4-3 0,-1-1-6,3-5 0,0-1 133,1-1 1,-1-3 184,0-4 1,4-4-52,-1-3 0,1-2 245,-4-3 1,0-4-20,1-6 1,-4 3 45,0-3 1,0 2 193,4 2 0,-2 2-98,-2 1 0,2 4 420,-2 2-385,-1 0 1,2 9 77,-4 0 1,1 4-143,-1 5 0,-2 5-158,2 1 0,-1 3 70,2 0 0,-3 0-174,2-2 1,1 1-538,-1-1 1,1-2 318,-1 2 1,-1-5-475,4 1 0,-2-2 61,2-4 708,0-2 0,3 0 0,1 1 0</inkml:trace>
  <inkml:trace contextRef="#ctx0" brushRef="#br0" timeOffset="6">7970 3836 8234,'0'-19'0,"0"2"151,0 1 0,0-1 312,0 1 0,0 3-35,0 0 0,0 3-102,0 1 1,-1 4-374,-2 1 1,1 3 9,-4 1 1,-1 2 9,-2 5 1,0 0-9,0 8 1,-1 2-276,1 5 0,3-3-174,-1 3 1,5 1 197,-1-1 1,3-1-119,3-2 0,-1 0 103,5-1 1,2 1 322,3-1 1,2-2-53,-2-1 0,0-3 68,3 0 1,-2-1-23,2-2 0,-3 0 237,0 1 0,-5-4 239,-1 0-253,1 0-419,-2 3 1,-2-3 157,-6-3 0,1-2-431,-5-1 0,-2 0 110,-3 0 1,-1-4-205,4-3 547,-4 3 0,-2-8 0,-4 2 0</inkml:trace>
  <inkml:trace contextRef="#ctx0" brushRef="#br0" timeOffset="7">8287 3836 8173,'0'-13'511,"0"2"151,0-1 0,0 2 115,0 0-508,0 5 0,-1 1-330,-2 4 1,-3 1 112,-3 2 0,-1 6-336,-3 7 1,0 1 237,-3 2 0,0 3-144,3 0 0,1 2-14,3-2 1,-1 1-141,1-1 0,4-6-321,2 3 282,2-7 0,8-3 297,2-5 1,6-3-57,-3-1 1,8-9 338,-2-3 0,3-5-95,-2-1 0,-2 0 169,-1 3 0,0-3 117,-3 3 0,2 0 220,-2 0 1,-4 4-231,-3 2 0,-4 3 351,1 3-748,-2 2 161,-1 5 1,-4 5-473,-2 6 0,1 3 184,-1-2 0,1-2-170,-2 2 0,2-2-112,2 2 0,2-2-337,-2-2 1,2-1 277,1 1 1,1-5-513,2 0 999,-2-5 0,11 6 0,-1-3 0</inkml:trace>
  <inkml:trace contextRef="#ctx0" brushRef="#br0" timeOffset="8">8491 3473 8133,'-5'0'898,"1"8"-529,4 5 0,0 8 4,0 7 1,0 5-153,0 8 0,0 5 10,0 7 0,1-25 0,-1 0-483,2 2 1,-1-1 0,1 23-181,5-3 0,-4-6 4,3-9 1,0-3-257,3-6 0,1-8-64,-1-7 0,0-5 405,1-5 0,0-1 343,2-2 0,3-3 0,4-3 0</inkml:trace>
  <inkml:trace contextRef="#ctx0" brushRef="#br0" timeOffset="9">8762 4013 8099,'-6'5'289,"2"-1"0,0-4 0,-1 0 0</inkml:trace>
  <inkml:trace contextRef="#ctx0" brushRef="#br0" timeOffset="10">9162 3752 8146,'0'-6'-391,"0"0"816,0 4 0,4-3-63,2 2 1,4 1-141,2-1 1,7 2-174,5 1 1,8 0 126,6 0 0,3-1-249,6-2 1,4 2-96,-23 0 0,0-1 0,1 1 0,-1 1 210,3 0 0,0 0 0,-2 0 1,0 0-18,1 0 1,-1 0 0,0 0 0,-1 0-11,0 0 0,0 0 0,0-1 0,0-1-57,0 1 0,0-1 1,20-4 109,-1 3 1,-7-2 75,0 2 1,-5 2-46,-4-2 0,-7 2 42,-2 1 1,-6 0 82,-4 0-116,-2 0 1,-1-1 698,-3-2-867,-2 2 0,-5-7 372,-2 1 0,-2 1-240,-5-3 0,0 2-229,-2-6 1,-4 2 63,-6-2 1,2 2-15,-5-4 1,4 3 101,0 0 0,1 1 49,1 2 0,5 1 419,1 2-293,7 2-290,-2 4 1,8 0 155,0 0 1,5 4-54,7 2 1,0-1 62,3 1 1,4 0-58,3 4 1,3-1 22,-4 0 1,4 1-21,-3-1 0,0-1 217,-4-2 1,-2 2-119,-1-5 1,-4 4 83,-2-1 1,-1-1-61,-5 2 0,-1-1-457,-5 3 0,-6 2 153,-7 1 1,-2 0-264,-4 7 1,-2-1 451,-4 6 0,-4 5 0,-1 4 0</inkml:trace>
  <inkml:trace contextRef="#ctx0" brushRef="#br0" timeOffset="11">10950 3222 8142,'-5'-10'0,"3"4"-90,-4 0 196,4 0 154,-2-4-99,4 5 0,1 1-30,2 4 0,-1 8 38,4 5 0,-4 4 1,2 5 1,-2 4-118,1 8 1,-2 1 101,2 9 1,-2 0-646,-1 6 0,0 0 439,0 3 1,0-26 0,0 0-540,0 23 0,1-4 129,2-2 1,-2-6-47,2-1 0,1-8 84,-1-7 423,0-7 0,1-2 0,-1-7 0</inkml:trace>
  <inkml:trace contextRef="#ctx0" brushRef="#br0" timeOffset="12">10940 3315 8142,'0'-19'0,"0"0"30,0 1 1,1 0 146,2 3 1,3-3 61,3 3 1,1 1-37,3 2 1,-3 1-110,2 2 1,3 4 26,0 2 0,0 2-139,0 1 1,0 4-89,0 2 1,-1 2 86,-5 2 1,0 3-154,1 3 0,-5 4 46,-2 2 1,-2 1-8,-1-1 0,-4 1 48,-2 5 1,-3 0 38,0 0 1,-1-1-21,-3-2 0,3 2 25,-2-2 0,0-4-86,0-2 1,1-1 81,-1-6 0,5 0-98,1-2 1,3-5 40,-4-2 141,5-2 0,-1 2-49,6 0 1,2 0 105,5-3 0,2 4 1,1 3 0,3 1 260,0 1 0,2 2-152,4 1 1,-2-1-110,1 5 1,2-2-334,-1 2 1,0 0 128,-4-3 1,0 2-125,-3-2 1,2 2-173,-5-2 1,0-1 403,-6-3 0,2 1 0,-3-1 0</inkml:trace>
  <inkml:trace contextRef="#ctx0" brushRef="#br0" timeOffset="13">11424 3650 8142,'0'-9'269,"0"2"148,0 1-283,0 4 36,0-6 0,1 6-158,3-4-22,1 3 0,4-1-104,0 4 0,-2-3 88,-1 0 0,0-3-117,3 3 0,-3-3 53,1 2 89,-1-3 1,0 3 137,0-2 0,-4-2-89,1 1 0,-1 2 14,-2-1 0,-2 3-53,-1-3 1,-2 3 11,-4-4 0,0 5-25,-1-1 0,1 2-6,0 1 0,-1 0-35,1 0 1,0 4 61,-1 3 1,1 4-16,0 1 1,1 5-3,1-2 0,0 3-69,4 1 0,0-1-55,3 1 1,1-4-199,2 1 0,2-2 98,4 2 0,5-3-160,1-3 0,3-2 95,1-2 0,0-2 120,3-4 1,-1 0 105,4 0 0,-5-4 63,2-2 0,1-2 0,-2-2 0,1-2 0,-3 0 0,-2 0 0,-1 6 0,-3-2 10,-3 1 0,-2-1-37,-2-1 0,1 3 192,-3-1 0,-1 1 57,-3-3 70,0 0 0,0-1 146,0 1-176,-5 0 0,1-1-13,-2 1 1,-1 3 133,4 0 1,-4 3-116,0-4 0,2 5-18,-1-1 0,1 1-197,-1-1 20,-3 2 1,4-2-41,-4 6 1,3 2 81,-1 4 0,4 2-238,-3 1 0,4-1-117,-1 1 0,2 2-116,1 2 0,0-3 79,0 0 0,0 0-53,0 0 0,4-1 56,2-3 1,2 0 140,2-3 1,2-2 84,1-4 0,0 0-130,-1 0 0,0-4 225,3-2 1,-3-3 66,0 0 0,-1 0 85,-2-1 0,0 1-54,0 0 0,-3 3 170,-3-1 1,1 4 84,-1-3-254,0 4-120,-3-2 0,0 5 85,0 2 0,0-1-290,0 4 1,0-3-57,0 4 0,-1-4-52,-2 3 0,2-3-278,-2 3 168,2 0 1,2 3-129,2-3 525,2 2 0,4-7 0,1 3 0</inkml:trace>
  <inkml:trace contextRef="#ctx0" brushRef="#br0" timeOffset="14">12067 3659 8142,'0'-14'0,"0"-1"0,0 3 0,0-2 297,0-1 0,0 0-49,0 3 1,-1 2-40,-2-3 0,1 3-47,-5 1 0,1 3-108,-3 3 1,0 2-51,-1 1 0,2 1 136,2 2 1,-2 4-143,1 5 1,2 2 42,-1 5 0,4 0-151,-1-1 0,2 1 55,1 0 1,0-1-103,0 1 0,3-5-111,0-1 1,4-3 116,-1-1 0,3 0 30,0-3 1,0-2 54,1-4 0,3-7-88,3-3 0,-2-6 44,2-3 1,-2-2 84,2-4 0,0-3 11,-3 0 0,0-1 20,-1-5 1,-4 3-45,1-3 0,-6 2 4,0-2 0,-2 3 50,-1-3 1,-1 7-48,-2-1 1,1 7 182,-4-1 0,4 3-105,-1 4 1,-2 1 503,2 5-20,0 4-258,3 1 1,0 5-108,0 2 1,0 3 178,0 6 1,0 6-209,0 4 1,0 5 22,0 1 0,0 1-256,0 5 1,3 0 62,0 3 1,5-3-630,-2 0 1,0-4 21,3 1 0,0-2-842,6-1 1482,-3-4 0,9-1 0,-1-5 0</inkml:trace>
  <inkml:trace contextRef="#ctx0" brushRef="#br0" timeOffset="15">13091 3436 8074,'0'-10'0,"0"1"0,0 0-440,0-1 0,0 1 321,0 0 1,0 0 375,0-1 0,-4 4-73,-2 0 0,-3 4-116,0-1 0,-3-2 142,-1 2 0,-3 1-118,0 5 1,2 3 62,-2 3 0,2 3-118,-2 1 0,3 3 20,3 0 0,4-2 10,0 2 0,4-1-122,-1 4 1,2-4-8,1 1 1,4-5-228,2 2 1,3-7 57,4-3 0,1-3 55,5-3 1,0-2 237,-1-4 0,1-2-140,0-1 0,-4 1 338,1-1 1,-5 2-40,1 0 0,-1 2 142,-2 2-136,0-2 0,-2 7-60,-1-3 1,-4 8-270,1 2 1,-2 3 105,-1 3 0,-1 0-468,-2 3 1,2-2-28,-2 2 0,2-3-776,1 0 1267,0-2 0,4 4 0,1 0 0</inkml:trace>
  <inkml:trace contextRef="#ctx0" brushRef="#br0" timeOffset="16">13361 3091 8198,'-4'-6'-14,"-2"0"1,1 3 85,-2-4 80,5 5 0,-5 2 60,4 7 1,-1 2-259,1 3 1,2 4 72,-2 6 0,2 1-83,1 5 1,0 4 70,0 3 0,0 5-65,0 3 0,1 6-159,2 1 0,-2-23 0,0 0 176,2 1 0,0 0 0,0 24-6,0-25 0,0-1 0,0 18-190,4-3 0,-4-3-188,3-1 1,-4-7 162,1-2 1,-3-3-31,-3 0 0,1-3-74,-4-3 358,4-9 0,-6 2 0,2-6 0</inkml:trace>
  <inkml:trace contextRef="#ctx0" brushRef="#br0" timeOffset="17">13249 3492 8198,'10'-14'-777,"3"5"719,3-1 1,-2 1-217,2 3 1,0-2 148,6-2 0,-6 2-114,3 2 0,-7 1 239,1 2 0,1 2 0,1-4 0</inkml:trace>
  <inkml:trace contextRef="#ctx0" brushRef="#br0" timeOffset="18">13538 3510 8066,'9'-3'-567,"1"0"1,0-3 628,2 3 1,0-4-33,3 4 0,1-4 47,2 1 1,0 1-165,-2-1 0,1 3-542,-1 0 629,-3 2 0,5-3 0,-4-1 0</inkml:trace>
  <inkml:trace contextRef="#ctx0" brushRef="#br0" timeOffset="19">13668 3296 8066,'-1'6'-563,"-2"0"0,2 1 1019,-2 2 1,2 1-92,1 3 1,0 2-237,0 7 0,0 0-18,0 6 0,0-3-190,0 7 0,0-7-89,0 0 1,4-1-437,2 1 0,3-5 49,0-5 0,1-7 555,3 2 0,-2-7 0,5 0 0,-2-3 0,2-3 0,1 1 0,-1-5 0,-2 4 0,2-3 0,-4 4-199,4-1 0,-5 2 398,1 1 0,-1 0 319,-2 0 1,-1-1-176,-1-2 0,1 1-65,-2-4 1,2-2-228,2-4 1,-4 0 140,0-3 0,-4 3-123,1-4 0,1 1 28,-1-4 0,1 0 1,-4 1 0,-1-1 53,-3 0 1,2 2-3,-4 1 1,0 3 345,-3 4-349,-1 3 0,1 2 76,0 4 1,3 8-54,-1 5 0,5 4-199,-1 5 0,2-1-190,1 4 1,0-1-248,0 0 0,0-1 120,0-4 1,4-2-131,2-1 1,3-1 95,0-5 1,3 0 45,1-7 0,3 0-15,0-3 0,-2 0 80,2 0 1,-4-3 269,4 0 0,-1-4 0,4 2 0</inkml:trace>
  <inkml:trace contextRef="#ctx0" brushRef="#br0" timeOffset="20">14162 3371 8068,'-10'-13'-201,"1"1"0,4 2 605,2 4 1012,-2 0-1298,4 1 1,-3 6 64,4 8 1,1 1-108,2 6 0,-2 1 105,2 4 1,-1 2-226,1 2 1,-2 2-40,2-2 1,1-2-30,-1 2 0,4-4 136,-4 1 1,3-4-94,-3-2 1,3-3 503,-3-3-331,5-5 0,-4-2 128,2-6 1,1-7-86,-4-5 0,3 0-224,-2 0 1,2-1-82,-3-2 1,0-1-205,-3 1 1,1 2-30,2 0 0,-1 5-307,4-1 1,-3 1 697,4 2 0,-1 0 0,3-1 0</inkml:trace>
  <inkml:trace contextRef="#ctx0" brushRef="#br0" timeOffset="21">14981 3119 8153,'-3'-6'-672,"0"0"1,-1 4 320,1-1 1255,2 2-659,-3 1 0,4 5 27,0 4 1,0 4 73,0 6 1,3 7-84,0 2 0,3 6-298,-3 0 1,4 5-22,0 2 0,1 5-180,1-2 0,0-2-6,1-8 1,2-3-86,1-6 1,3-4 200,0-9 0,1-3 34,2-9 1,-3-9 59,3-3 1,-2-8-73,4-1 0,-4-5 226,-2 1 1,0-5-122,0-1 0,2-1 298,-5 1 1,0 2-105,-6-2 1,1-1-60,-4 1 1,3-8-28,-2 2 1,-1-1-22,-3 4 1,0-2-40,0 5 0,-3 1 36,-1 6 0,0 5 471,1 7-251,2 5 0,-4 4-236,2 6 0,2 5 32,-2 7 1,-1 6 9,1 10 1,-4 3-29,4 6 0,0 4-321,3 5 0,-3 0 91,1-23 0,1 1 0,-2 21-1,3 2 0,3-4-73,0-6 0,7-4 29,0-8 1,5-8 259,1-5 0,1-8-29,2-7 0,0-9 165,-1-6 1,1-7-21,-1-3 1,-2-3 239,-1-3 0,-2 1-84,2-4 0,-3 1-104,0-1 0,-3-1-312,-2 4 0,-3-5 179,-4 2 1,0 2-887,0 1 0,-4 6 242,-3 4 1,2 1-10,-1 1 1,3 9-190,-3 4 739,4 4 0,-2 6 0,4 1 0</inkml:trace>
  <inkml:trace contextRef="#ctx0" brushRef="#br0" timeOffset="22">15642 3259 8153,'5'0'719,"1"3"-487,-3 0 1,-2 4-193,2-1 0,1 7-221,-1 2 1,3 4-7,-3 3 1,0 2 172,-3 3 1,0-2-44,0 0 0,0-5 87,0-2 1,2-1 210,1-8 0,-1-1-50,4-8 0,-3-2-33,3-1 0,0-6-77,4-6 0,-1-4 20,0-3 1,4-2-128,-1-4 1,1 2 130,-4 1 0,3-1-394,1 4 0,-1 0 147,-3 4 0,4 3-239,-1 3 0,1 6-18,-4 3 399,0-3 0,1 5 0,-1-3 0</inkml:trace>
  <inkml:trace contextRef="#ctx0" brushRef="#br0" timeOffset="23">15987 3417 7892,'0'6'598,"0"0"1,0-2-133,0 2 0,0-3-418,0 3 0,0-3 16,0 3 1,0 1-281,0 2 0,0-3-204,0 0 1,0 1-956,0 2 1375,0 0 0,0 1 0,0-1 0</inkml:trace>
  <inkml:trace contextRef="#ctx0" brushRef="#br0" timeOffset="24">16015 3184 8153,'0'-9'-617,"0"0"1884,0-1-330,0 1-991,0 4 0,1 1-327,2 4 0,-1 4-1004,4 2 1385,-4 2 0,6 2 0,-2-1 0</inkml:trace>
  <inkml:trace contextRef="#ctx0" brushRef="#br0" timeOffset="25">16182 3184 8836,'5'1'906,"-1"2"0,-2 4-567,1 5 0,-2 3 39,2 3 0,-2 5-223,-1 2 0,0 3 87,0 3 0,0-2-639,0 2 1,0 1 326,0-1 0,0-1-403,0-5 1,0-3 268,0-3 0,0 0-1683,0-1 1887,4-3 0,-3 2 0,3-2 0</inkml:trace>
  <inkml:trace contextRef="#ctx0" brushRef="#br0" timeOffset="26">16154 3371 8153,'0'-10'165,"0"1"1,4 0-25,3-1 1,-1 4-81,3 0 0,-1 3-146,8-3 0,-4 3-363,4 0 0,-1 2-170,4 1 0,-3 0 283,-1 0 1,-2 1 334,2 2 0,-4 7 0,3 4 0</inkml:trace>
  <inkml:trace contextRef="#ctx0" brushRef="#br0" timeOffset="27">16406 3454 8153,'4'10'-184,"-2"-2"97,4-2 0,-3 2 97,3-1 1,1-3 144,2-1 1,0-2-70,1-1 1,-3-1 70,2-2 1,-5-2 104,6-5 1,-4-3 3,0-3 0,2-1 72,-2-2 0,-1 0-183,-2 1 0,-2-1 9,-1 1 1,0-1-107,0 0 1,-4 5 137,-3 1 0,-1 6-95,-1 1 0,0 4 82,-1-1 1,-2 10-198,-1 5 0,1 6 89,3 4 0,2 0-235,1 5 1,1-2-116,-1 3 1,2 0-121,4-3 1,4-1-125,2 1 1,6-6 198,4 0 1,5-3-25,0-6 1,6 0 19,1-7 1,1 0 323,5-3 0,-4 0 0,2 0 0</inkml:trace>
  <inkml:trace contextRef="#ctx0" brushRef="#br0" timeOffset="28">17905 2840 8155,'0'-10'461,"-1"2"54,-2 2 417,2-2-621,-8 7 1,3-2-175,-6 6 0,-3 6 20,-3 7 0,-5 6-95,-2 6 1,-6 5-101,14-13 1,0 1 0,0 0-1,0 1 168,-2 3 0,0 0 1,4 0-1,-1 2-274,-1 0 0,0 1 0,4 2 0,1 0 226,2 1 0,2 0 0,0 0 1,2-1-292,3 2 1,0-1 0,1-3 0,1 0-48,2 1 1,1-2 0,4 21-374,7-8 0,2-2 194,7-4 1,2-6-90,4-7 0,1-5 211,2-4 0,3-1-12,6-2 0,-3-4-34,1-2 1,-1-2-56,-3-1 414,-2 0 0,1 0 0,-4 0 0,-1 0 0,-2 0 0</inkml:trace>
  <inkml:trace contextRef="#ctx0" brushRef="#br0" timeOffset="29">18110 2942 8273,'0'-6'814,"0"0"-211,0 4-272,0 6 0,0 3-22,0 9 1,0 3-48,0 6 1,0 3-7,0 3 0,3 3-485,0 7 0,0-2 97,-3 4 0,-1-2-226,-2 2 1,2-5-133,-2 0 1,-1-6-403,0-7 1,1-4-150,3-5 100,0-7 941,4-5 0,2-8 0,3-1 0</inkml:trace>
  <inkml:trace contextRef="#ctx0" brushRef="#br0" timeOffset="30">18138 2979 8186,'0'-18'0,"1"2"132,2 1 0,2 0 339,4 0 1,5 1-172,1 5 1,2 1 64,-2 2 0,2 1-243,-5 5 1,4 0 91,-4 0 1,-3 1-274,-2 3 0,-5 1 117,1 4 0,-3 5-25,-3 1 0,-2 3-66,-5 0 1,-3 4-195,-3 0 1,-1 4 14,-2-2 1,0 0-139,1 1 0,-1-3 49,1 3 1,2-5 138,1 2 0,3-3 380,0-4 0,6-1-65,2-5 29,3 4 0,7-3 34,3-1 1,3 0 107,4-3 1,4 3-266,-1 0 0,2 0-129,-3 1 1,1 0-248,0 2 1,1 3 153,-1 4 0,2-2-541,-6-1 0,3 1 274,0-1 0,0 0 430,-3 0 0,3 1 0,-3-2 0</inkml:trace>
  <inkml:trace contextRef="#ctx0" brushRef="#br0" timeOffset="31">18696 2914 8131,'0'-12'-529,"0"-1"1,0 1 968,0 3 0,-1 3 392,-2-1-681,2 5 1,-3-1 78,4 6 1,-3 2-87,0 5 0,-5 3 89,2 3 0,-2 2 1,-1 4 1,-2 3-92,-1 6 1,2 2-114,-3 4 1,-1 2-826,-2 1 1,3-1 569,0 5 0,1-5-344,3 1 0,-3-5 569,6 0 0,2-5 0,0 2 0</inkml:trace>
  <inkml:trace contextRef="#ctx0" brushRef="#br0" timeOffset="32">18696 2905 8104,'0'-13'431,"-4"2"-185,3-2 0,-3 13-63,4 6 1,1 7 590,2 9 1,1 3-266,2 6 0,3 2-53,-3 4 1,-1 1-378,1-1 1,0 4-141,4 3 1,-1-3-169,0-1 1,1-4-482,-1-2 0,0-5 61,1-1 0,-5-6-42,-2-6 691,-2-3 0,3-3 0,1-1 0</inkml:trace>
  <inkml:trace contextRef="#ctx0" brushRef="#br0" timeOffset="33">18519 3324 8366,'-5'-9'560,"5"0"-502,6 3 1,8-2-197,4 2 0,2 2 119,5 0 1,0 0 18,3 1 0,4-4 0,1 2 0</inkml:trace>
  <inkml:trace contextRef="#ctx0" brushRef="#br0" timeOffset="34">19106 2952 8219,'-4'-10'0,"2"2"612,-5 2-324,5 2 1,-2 6-62,4 4 1,0 4-27,0 9 1,0 4-16,0 1 0,0 7 15,0 4 0,0 1-127,0 1 1,0-1-321,0-2 1,1 2 216,2-5 0,3-4-312,3-6 0,1-5 168,3-4 0,-3-6 62,2-3 0,3-7 87,0-5 0,0-5 18,0-8 0,-3 1 87,0-4 1,2 0-95,-2-2 0,-3 0 303,-2 2 0,-5-1-58,1 4 0,-2-2-122,-1 6 0,-1 1-14,-2 8 1,1 1-87,-5 1 0,1 4 67,-3 6 0,3 8-1,-1 7 0,2 5 91,-1 5 1,2 4 127,4 2 0,0-1-321,0 2 1,1-5 127,2 1 0,3-3-213,7-4 0,1-3 130,5-9 1,-1-3 78,1-9 1,3-2 9,-1-5 1,-2-4-14,-3-11 1,-2-1 142,2-5 0,-3 0-115,-4 0 1,1 3-257,-1 0 1,-4 1 113,-2 0 1,-2-3-850,-1 2 1,-1 1 437,-2-1 0,1 4-849,-4 0 0,4-1 1279,-1 3 0,2-1 0,1 5 0</inkml:trace>
  <inkml:trace contextRef="#ctx0" brushRef="#br0" timeOffset="35">19599 2896 8356,'1'-10'201,"2"1"1,6 1 211,3 2 0,5 1-69,-2 5 0,3 1-144,0 3 1,1 5-113,0 6 1,-4 4 1,1 3 0,-4 6-194,4 6 1,-5 5 74,1 1 1,-5 8-367,-4-1 1,-2 5 404,-1 1 0,-1-2 30,-2-2 1,1-5 29,-5-4 0,1-5 80,-3 0 0,-4-8-102,1 0 1,-1-5 49,0 0 1,0-2-386,-3-2 1,-1-3 134,1-3 0,3-3-519,0-2 0,3-3 532,1-4 1,0-1 138,3-2 0,-2-3 0,3-3 0</inkml:trace>
  <inkml:trace contextRef="#ctx0" brushRef="#br0" timeOffset="36">20056 3613 9197,'0'5'2319,"-4"0"-2468,1-2 0,-1-2-2368,1 2 2517,2 2 0,-7-4 0,3 4 0</inkml:trace>
  <inkml:trace contextRef="#ctx0" brushRef="#br0" timeOffset="37">17616 3976 8267,'-9'0'815,"24"0"0,1 3-452,24 0 0,6 4-219,-19-4 1,2 0-1,3 1 1,2 1-741,4-1 0,1 1 1,7-1-1,1 0 662,-11-1 0,1-1 1,-1-1-1,0 1 1,0 0-1,0-1-231,1-1 0,0 0 0,0 0 0,1 0 0,0 0 0,-1 0 217,1 0 1,1 0 0,-1 0 0,1-1 0,-1-1 0,1 0-6,-1 1 0,1-1 1,-1-1-1,13 0 1,-1-1-44,0 1 0,-1 0 0,-4 0 0,-1 2 113,0 0 1,-1 2 0,-2-1 0,0 0-116,0 0 0,-1 0 0,-6 0 0,0 1 264,-1 0 0,-1 1 1,-2 0-1,-2 1 158,-1 1 1,-1 1 0,20 5-250,-5-1 1,-11-1-358,-5-2 1,-5 2 964,-1-5 0,-5 3-1998,-1-3 1,-3 0 1544,-1-3-2133,1 0 2067,-1 0 0,5-4 0,0-1 0</inkml:trace>
  <inkml:trace contextRef="#ctx0" brushRef="#br0" timeOffset="38">20093 4125 8140,'-6'0'3276,"-1"0"-3435,5 0 0,-2-1-372,4-2 531,0 2 0,0-4 0,0 5 0</inkml:trace>
  <inkml:trace contextRef="#ctx0" brushRef="#br0" timeOffset="39">6629 6406 8227,'-9'0'-910,"4"0"1377,1 0-360,12 0 0,-1 0 28,9 0 0,-2 0-56,2 0 1,1 0-5,-1 0 1,5 0 35,0 0 1,2 0 116,-1 0 0,2-3-24,3 0 0,1-4-94,0 4 1,0-1-30,0 1 0,3 2 36,0-2 0,3 2-66,-3 1 0,0 0 52,-3 0 0,3-1-23,0-2 1,1 2-23,-5-2 1,1 2 9,0 1 1,4-5-82,3-1 0,1 1 84,1-1 1,0 3-50,0-3 1,4 2 42,-1-2 0,2 4-314,-2-1 0,-2 2 271,3 1 0,-3 1-16,-1 2 1,-4-1 60,-2 4 1,-2-2 7,-1 2 0,-1-3 150,-2 3 0,-2-4-106,-5 1 0,2 1-21,2 0 0,-6-1-14,3-3 0,-7 0-3,1 0 0,-3 0 160,-1 0 0,-3 0-333,1 0 86,-5 0-283,2 0-75,-4 0 217,-8 0 1,0 3 116,-7 0 1,-1 4-89,-2-1 0,-2-1 78,-2 2 1,-1-4 7,-5 3 0,2-1 85,-2 1 0,1-2-92,-7-4 1,3 4 7,-3-1 0,-2 0-164,-4-3 1,-3 0 103,-7 0 0,-1-3-123,25 1 0,-1 1 0,-1-3 1,-1 1 170,1 2 0,0-1 1,-2-1-1,0 0-7,-1 1 0,0 1 0,2-1 0,0 1-8,-2 1 1,0 0 0,1 0-1,2 1 56,0 0 0,0 1 1,1-1-1,1 0-108,-1 2 0,1 0 0,-17 0 195,2 4 1,7-5-85,6 1 0,4-2 111,-1-1 1,8 0-19,2 0 494,3 0-283,3 0 936,4-4-1004,1 3 50,4-8 1,1 7-329,2-4 0,2 4 97,4-1 0,4-1-69,-1 1 1,8 0 73,-2 3 0,11 0-47,2 0 1,8 0-2,1 0 0,8 4-272,-2 2 0,-19-2 1,0-1 244,1 0 0,0 0 1,3 2-1,1-1 2,2-1 0,0 0 0,4 1 0,1 0 40,0 1 1,-1-1 0,2 0-1,-1-1-275,1 0 0,1 0 0,0-1 1,-1 1 325,1 0 1,-1 0 0,-2 0-1,0-2-69,-7 0 0,0-2 1,-3 1-1,-1 0 1,19 0 0,-1 3-12,-8 1 1,-3 0 4,-9-1 0,-3-2-40,-7 2-32,3 2 466,-8-4-454,-1 7 0,-6-7 537,-6 3 0,-2 0-521,-4-1 0,-5 3-70,-1-3 0,-4 3 3,-3-3 1,-1 4-15,-5-4 0,-3 3 15,0-3 1,-6 0 28,0-3 1,-1 0-241,-6 0 0,3 0 228,-5 0 1,-3 0 74,21 0 0,0 0 1,2-2-1,-1 0-26,1-1 0,0 0 0,0-3 0,0 0 76,-1 0 1,1 0 0,0-2 0,0 0 22,-17-4 1,2 3 181,13 3 0,2 3-132,7 0 1,8 2 350,1 1-432,7 0 0,0 1 43,6 2 0,3 0-64,7 3 0,2-1 310,7 1 0,3 1-234,6-4 0,6 4-77,7-4 0,5 0-217,4-3 0,-26 0 1,1 1 271,0 0 1,0 1 0,0-1-1,1-1-43,0 2 0,1-1 1,-2 0-1,0-2 95,0 0 1,-1-1 0,1 1 0,-1 0 16,23-5 0,-6 1-24,-6-2 0,-7-1-11,-10 2 1,0 1 89,-8-1-249,-5 3-408,-4-1 249,-8 4 1,-1 0 14,-5 0 1,1 0-540,0 0 0,-2 1 100,-1 2 647,-3 3 0,-3 3 0,-1 0 0</inkml:trace>
  <inkml:trace contextRef="#ctx0" brushRef="#br0" timeOffset="40">9488 6387 8499,'-10'-4'-54,"1"-2"0,1-2 277,2-2 82,2 5 1,4-3-371,4 7 0,1-3 192,4 4 0,0 0-158,1 0 0,2 0 24,1 0 0,3 3 136,0 0 0,5 4-81,4-1 0,0 3 35,3 0 1,0 0-153,9 1 0,2-1-232,8 0 0,0-1 306,-1-1 1,5 0 62,-25-5 0,1-1 0,1 1 0,2-1-2,-1-1 0,0 0 0,1 0 1,-1-1 79,-1 0 0,0-1 1,0 0-1,0-1-62,0-2 0,0 0 0,0 1 0,-1-2 75,-1 0 1,1 0-1,22-2-23,-5-1 0,-3 3 185,-4 0 0,3-1-296,-3 3 1,-2 1 58,-7 3 0,-1 3 17,-2 1 1,2 3-200,-3-1 0,-1 2-51,-1 2 1,-2-4 143,-2 0 1,1 0 187,-1 3 0,-2-3-179,0-3 0,-4 1-41,3-1 0,0 0 95,0-3 0,2-4 6,-5-2 1,4 1-57,-4-2 1,4 1 10,-4-3 1,2 0-67,-2-1 1,-5 1 66,3 0 1,-3-1-175,2 1 1,-3 3 48,1 0-1191,-5 4 689,2-7 607,-8 8 0,-6 1 0,-4 5 0</inkml:trace>
  <inkml:trace contextRef="#ctx0" brushRef="#br1" timeOffset="41">1452 7076 10468,'-5'0'-1409,"1"-1"1109,4-2 0,4 2 849,3-2 0,6 2-525,6 1 1,3 4-9,6 2 1,1 3-51,2 0 0,6-3 102,3 0 0,8-1-305,2 2 0,0-3 351,-1-4 1,2-2 128,-1-4 0,-1-1-182,-2-5 0,-6-2 34,-3 2 1,-9 0-83,-8 2 0,-5 4 334,-4 0-345,-1 4 0,-6-3 313,-2 2-269,-6 2 0,-2-5 185,-5 3 0,-3 2-306,-3-2 0,2-2 26,-2-1 1,1 1-35,-4-2 1,1 1 169,-1-3 1,-2-4-174,3 1 1,-2-4-1,8 4 1,-1 0 54,4 2 0,0-2 449,-1 0-390,5 3 0,2 2 73,6 4 1,6 1-22,7 5 1,2 2-41,4 4 0,5 5-108,4 1 1,3 4 145,-3 3 0,-3-3-164,-3 3 0,-4-2 115,1-2 1,-7 1-167,-3 0 0,-5-5-8,-4-1 1,-3 0-121,-3-1 1,-7 4 33,-5-4 0,-3 5-637,0-2 949,-5 3 1,-1 5-1,-4 1 1</inkml:trace>
  <inkml:trace contextRef="#ctx0" brushRef="#br1" timeOffset="42">1574 7942 14656,'0'-9'-285,"-4"0"-1152,1-1 1,0 1 1327,3 0 0,2 2 803,4 1 0,2 4-143,7-1 1,2 2-255,5 1 0,5 0-82,8 0 0,2 4-208,3 2 1,4 3-330,5 0 1,1 0 448,-22-4 1,0 0 0,23 0-427,-24-3 0,1-1 0,23 0 96,2-1 0,-3 0-34,2 0 0,-7-1 156,-2-2 1,-8 1-12,-4-5 0,-3 2 215,-3-1 138,-6-2 63,-6 7 1,-9-3 211,-4 4-5,-4 0 1,-6 0-541,-3 0 0,2 0 114,-4 0 1,2 0-159,-2 0 1,-1-1-26,-2-3 0,2 2-114,0-4 1,2 0-36,-2-3 1,0-2-306,4-1 1,-5 2 348,1-3 0,3-1-34,1-2 1,-2 2 43,2-2 0,0 2 225,6-2 0,2 0 55,4 3 0,1 2 96,2 5 0,3-2 124,7 5 0,1 1-69,5 5 0,4 7-108,1 5 0,2 4-70,-1 2 1,-2 0-147,-4 4 1,-2 0 129,-1 3 0,-1 0-85,-6 0 1,2-2-68,-8-1 1,-1 1-25,-5-4 0,-2 3 26,-5-4 0,-3 5 355,-3-1 0,-1 2-1247,-2 1 891,1 4 1,-5 5 0,-1 6 0</inkml:trace>
  <inkml:trace contextRef="#ctx0" brushRef="#br0" timeOffset="43">8287 5810 8107,'-6'-4'-497,"-2"3"0,6-6 820,-4 3 0,4 0 2,-1 1 0,2 1 60,1-4-229,0 0 1,0-4-74,0 1 0,0 0 32,0-1 1,1-2-19,2 0 0,-1-4 20,4 4 1,-1-5-4,2 2 1,1-3-67,-2-1 1,2 1 71,2-1 0,-1 0-66,0-3 0,4 2 47,-1-2 0,6 3-44,0 0 0,2 0 30,5-3 0,-4 3-12,4 1 0,-1 0 1,1 6 1,2-1-17,-2 4 1,-3 3-83,0-1 0,-1 5 102,1-1 0,-3 1 23,3-1 1,-2 2-40,-2-2 1,1 2-33,-1 1 1,4-1 48,0-2 0,0 2 1,-4-2 0,1-2 36,-1 2 1,4 0 95,0 3 1,3-3-111,-4 0 0,2 0 5,-1 3 1,1 1-170,2 2 1,-3-1 98,-3 4 1,-1 1-109,-3 2 1,2 0 21,-5 0 1,4 1 24,-4-1 1,1 0 37,0 1 1,-2-1-14,5 0 0,-5 4-42,2-1 0,0 1 49,-1-4 1,1 3-47,-4 1 0,-1 0 44,-1 0 1,0-2 22,-4 5 1,3-4-1,-3 3 1,3-3 1,-2 0 0,2 2-21,-3-2 0,3 1 5,-3-4 0,1 0 16,-1 0 1,-2 1-8,3-1 1,0-3-112,-1 0 124,0 1-1100,-3 2 511,0 0 0,0-2-983,0-1 959,-4-4 574,3 2 0,-8-4 0,4 0 0</inkml:trace>
  <inkml:trace contextRef="#ctx0" brushRef="#br0" timeOffset="44">9488 5428 8067,'-4'5'162,"2"1"93,-5-3 1,5-1-161,-1 4 1,-1 0 101,1 3 0,0 2-220,3 1 1,0 2 114,0 1 0,0 3-279,0-3 0,1 3 12,2 1 0,1-1 37,2 1 1,3-2 129,-3-1 1,1-2-82,-1-1 0,3-3 224,-3 3 1,1-3-142,-1-1 0,1-3 349,-3 1-166,3-5 436,-6 6-248,3-7 1,-4 2 466,0-6-559,-4-2 1,0-1 52,-3-1 1,-2 4 17,0-3 0,0 1-52,-4-1 0,0-2-239,0 5 1,-3-1 157,0 1 1,-1 2-319,-2-2 1,0 2-138,1 1 0,-1 0-281,0 0 0,-2 3 232,-1 0 0,3 4-174,4 0 0,2-2-629,-2 1 1,4 0-7,-2 3 1102,7-3 0,-2 2 0,2-3 0</inkml:trace>
  <inkml:trace contextRef="#ctx0" brushRef="#br0" timeOffset="45">9022 4702 7740,'-6'-1'-1699,"0"-2"1699,4 2 0,-3-6 31,1 3-22,3-3-12,-7 2 0,4-1 10,-2 0-31,-2-1 1,5 1-102,-3 0-10,4 4 135,-2-6 0,0 7 0,-1-4 0</inkml:trace>
  <inkml:trace contextRef="#ctx0" brushRef="#br0" timeOffset="46">9059 4609 8307,'0'-6'-496,"0"-1"0,0 1 663,0-3 1,0 3 497,0 0 0,0-1-372,0-2 0,-3 3-58,0 0 1,-4 2-305,1-2 0,-2 4 91,-2-1 0,-3 2-108,-3 1 1,-1 4 32,-2 2 1,-3 8 28,1 4 0,-1 2 64,3 5 1,2 0-133,1 3 1,3 1-83,3 2 1,5-2 115,2 2 0,3-2-369,3-1 1,3-1 156,7-3 0,1-5-159,5-7 1,4-2 152,2-4 0,2-2 276,4-4 0,3-8 0,3-3 0</inkml:trace>
  <inkml:trace contextRef="#ctx0" brushRef="#br0" timeOffset="47">9320 4739 8307,'-3'-6'-317,"0"0"0,0 3 299,3-4 0,-1 4 224,-2-3 0,1 3 530,-5-3-478,5 0 1,-6-3 231,2 3-431,-2-2 1,-2 7 98,1-2 0,0 2-174,-1 1 1,-2 1 50,0 2 0,-1 3-142,4 6 0,1 3-87,1 4 1,0-1-118,4 1 0,0 3 46,3-1 0,0 1 89,0-3 0,4-5-102,2-1 0,4-3 85,2-1 1,1-4 229,3-2 1,4-3-169,-5-3 1,5-2 171,-5-4 1,3-4-40,0 1 0,-2-4 109,0 0 1,-6 2-9,-1-2-33,0 5 1,-7-3 398,1 5-356,-2 4 1,-2 2 61,-2 6 0,-2 2-78,-1 4 1,-2 4-83,2-1 1,-2 5-129,2-2 0,-1 0-270,4 0 1,0 0 120,3 0 1,0 0-271,0-3 532,4-2 0,1 8 0,4-4 0</inkml:trace>
  <inkml:trace contextRef="#ctx0" brushRef="#br0" timeOffset="48">9590 4730 8114,'0'-5'888,"0"1"-911,0 12 1,-3 1 95,0 7 0,0 1-388,3-1 1,0 1 125,0 2 1,-3 0-354,0-1 1,0 0-113,3-3 393,4 3 1,1-9 260,4 1 0,2-5 0,1-5 0,-1-7 57,5-3 1,-4-4-58,4 1 0,-2-3 254,2 0 1,-2 0-64,-1 0 1,-3 3 219,2 3 0,-1 2-128,-2 2 1,-3-1 21,0 4 1,-3 1-158,0 5 0,-2 3 25,-1 6 1,0 0-409,0 3 0,0 0 144,0 0 1,0 3-540,0-3 0,0 0 630,0 0 0,0-3 0,0 1 0</inkml:trace>
  <inkml:trace contextRef="#ctx0" brushRef="#br0" timeOffset="49">10018 4739 8316,'-1'-12'228,"-2"-1"1,1 1-40,-4 3 0,3 0 186,-3 3 0,3 2-107,-4 4 1,1 0-297,-3 0 1,-3 4-87,-1 2 1,0 3-212,0 0 0,3 3 103,-3 1 1,3 3-152,1 0 0,4-2 202,2 2 0,2-2 72,1 2 0,4 0 130,2-3 1,3 2-139,4-2 0,-2-1 150,4-2 0,1-1 16,3 0 1,-4 0 97,1 1 1,-5-1-80,1 0 1,-4 0-52,-2-3 0,-4 2-222,1-2 1,-3 3 128,-3 0 1,-3-1-506,-7-2 1,0 3 570,-3-3 0,-5 2 0,1 1 0</inkml:trace>
  <inkml:trace contextRef="#ctx0" brushRef="#br0" timeOffset="50">10279 4823 8248,'0'-13'0,"0"2"393,0-1 0,0 1 38,0 2 0,0 0 74,0 0 1,-3 2-247,0 1 1,-4 4-96,1-1 1,-4 6-253,-2 3 0,0 3 136,-3 0 0,0 3-513,0 1 1,1 3 297,5 0 1,1-3-202,2 0 0,-2-3-43,5-1 1,0 1 72,3-1 1,4-4 136,3-2 0,2-2 211,3-1 0,0-1 257,3-2 1,2-2-123,4-4 0,-1-1 180,2 1 1,-4 0-85,-2-1 0,1 4 7,-5 0 1,0 4 327,-2-1-401,-1 2 1,-1 2-137,-2 2 0,-1 2-118,-5 4 0,0 4-365,0-1 1,-4 4 238,1-4 0,-3 2-435,3-2 0,-1-1 299,1 5 0,2-5-431,-2 2 772,2-3 0,1-1 0,0 1 0</inkml:trace>
  <inkml:trace contextRef="#ctx0" brushRef="#br0" timeOffset="51">10605 4432 8248,'0'-19'0,"-1"2"599,-2 1 1001,2 7-1182,-3 5 0,3 9-167,-2 4 1,1 6 124,-5 6 0,1 7-172,-3 7 0,3 1-143,-1 1 0,1 4-186,-3 3 1,4 1-100,2 2 1,2-2-815,1-1 1,0-3 527,0-3 0,4-5-123,2-2 0,5-10 201,2-2 1,0-7 431,0 1 0,-2-4 0,4-3 0,1-2 0</inkml:trace>
  <inkml:trace contextRef="#ctx0" brushRef="#br0" timeOffset="52">10838 4981 8412,'-5'5'-192,"1"1"-166,4-3 358,0-2 0,0 7 0,0-3 0</inkml:trace>
  <inkml:trace contextRef="#ctx0" brushRef="#br0" timeOffset="53">9022 5093 8145,'0'-9'-70,"0"3"114,0-1 1,4 4 149,3-3 1,5 4 198,3-1 1,7 3-401,3 3 1,7 5 103,5 5 1,6 3-229,6 0 0,-23-8 0,0 1-81,2 1 0,0-1 0,1 0 0,0-1 152,2 0 1,0 0 0,0-1 0,0 0-159,3 0 0,0-1 1,1-2-1,1-1 362,-1 2 1,1-1 0,2-1 0,0-1-71,2 1 0,0 0 0,-1-2 0,-1 0 52,2 1 1,1-1 0,-3-1 0,0 0 94,0-1 0,-1-1 1,-2 1-1,1 0-54,0-2 1,-1 0 0,-3 0-1,-2-1 76,0 0 0,-1-1 0,22 0 204,-11 2 1,-3-1-391,-9 1 1,-9-1-280,-3 4 269,-5 0 1,-5 0-388,1 0 773,-5 0-2647,2 5 1813,-4-4 0,-4 3 401,-3-4 0,-5-4 0,-2-2 0</inkml:trace>
  <inkml:trace contextRef="#ctx0" brushRef="#br0" timeOffset="54">10056 5242 8548,'9'0'527,"0"0"-283,1 0 1,7-1 318,5-2 0,9 2 2,6-2 0,8 2-665,4 1 1,-22-2 0,0 1 19,0-1 1,-1 0 0,25-1 110,-2 3 1,-3 3-448,-6 1 1,-4 3 90,-8-1 0,-4 2-349,-2 2 674,-7-1 0,-1 4 0,-5 2 0</inkml:trace>
  <inkml:trace contextRef="#ctx0" brushRef="#br0" timeOffset="55">8352 6424 8174,'-9'0'0,"-1"0"0,0 4 116,-3-1 1,2 1 182,-4-1 0,-2 1 44,-5 2 1,1 3-70,-7-3 1,1 1-13,-7-1 1,4-2-19,-1-4 1,2 0-122,1 0 0,-3-2-17,0-4 1,3-4-219,3-9 1,1-2 67,-1-3 0,-4-3-211,4-11 0,1-1-132,5-7 0,10 20 1,0 1 308,1-1 0,1-1 0,0 0 0,1 0 255,3 1 1,0 0 0,1-25-99,8 4 0,9 5 154,10 2 0,6 2-74,3 4 0,2 3 71,1 6 0,1 4-223,-1 5 1,-1 3 71,-2 3 1,1 5-29,-4 2 1,3 9-145,-2 4 1,2 8-224,-3 1 1,0 7 119,-3 2 0,-4 1 47,1 5 1,-1 3 26,1 3 0,-3 1-175,-7-4 1,0-2 239,-3 2 0,-6-5 91,0 6 1,-3-6 275,-3 2 1,-1-3-160,-3 3 1,-4-4 131,-4 1 0,-4-2-81,4-1 1,-5 0-141,2 0 0,0-8-192,0-1 1,2-6-300,-2-1 1,2-6-46,-2-3 0,0-2-20,0-1 0,-2-1 494,5-2 0,-5-2 0,3-4 0</inkml:trace>
  <inkml:trace contextRef="#ctx0" brushRef="#br0" timeOffset="56">8454 6508 8331,'-9'0'-269,"4"0"253,1 4 1,8 3 406,2 5 1,3 3-147,4 3 1,2 2-177,7 2 1,2 4-10,4 5 0,1 2-326,2-2 0,3-2 287,6 2 1,3-7-275,3-2 1,4-6 200,-1-4 1,-21-8 0,-1-2 69,1 0 0,0-1 0,24 0-42,1-1 0,-5 0 42,-1 0 1,-1 0-192,1 0 0,-5 0 198,-1 0 0,-4 0 0,-3 0 1,2 0 5,-2 0 0,-2 0-2,0 0 0,-4 0 254,0 0 0,1 0-240,2 0 1,-2-3 56,2 0 0,-1 0-47,1 3 1,-2 0 331,2 0 1,-2 0-332,-1 0 1,-1-3 224,-2 0 0,2-1-295,-2 1 1,1 1 111,-1-5 0,1 1 122,-1-3 1,2 0-103,1-1 1,0 0 171,0-3 0,0 0 15,0-2 0,1-3-116,2 2 0,-5 2-9,2-2 1,-7 5 44,1-1 0,1 0-159,-1 0 0,-1 5 109,-2-3 0,-2 4-212,-1 0 1,1-1 93,-5 3 1,3-2-182,-2 3 1,-1-3 36,-2 3 1,-1-1-87,0 1 0,-3 2 73,1-3 0,-4 0 24,3 1 0,-3-1-1077,3 1 414,-4 2-777,7-7 1023,-8 7 1,6-5-160,-4 3 0,1 2 70,-1-2 0,2 1 584,5-1 0,-1-2 0,0-4 0</inkml:trace>
  <inkml:trace contextRef="#ctx0" brushRef="#br0" timeOffset="57">10884 6443 7194,'0'-9'1411,"0"3"-994,0-1 1,-1 5-108,-2-1 1,-2-1 50,-4 1 1,-2 0-85,-1 3 1,-2 0-55,-5 0 1,-1 3 15,-1 0 1,-3 4-328,-4 0 0,-1 1 30,-2 1 0,2 4-90,-2-1 0,2 0-502,1-2 0,5-4 358,5 0 0,1-3-1043,8 3 902,1-4 0,9 3 114,3-5 1,5 0 51,6 0 1,4-4 747,3 1 1,2-1-172,3 1 1,1 2 73,0-2 1,0 2 27,0 1 0,-3 1 358,0 2 1,-2 2-256,-2 5 0,1 0-87,-6 2 0,-3 0-501,-1 3 0,-5 0 96,-4 0 1,-2 2-983,-1-5 0,0 4 265,0-4 0,-1 3-600,-2-6 1294,2 2 0,-8-1 0,4 4 0</inkml:trace>
  <inkml:trace contextRef="#ctx0" brushRef="#br0" timeOffset="58">11303 6546 8108,'-24'3'1,"-1"0"1,1 0 61,-1-3 1,-1 3 111,5 0 1,-2 0 80,1-3 0,-2-4-235,-4-2 1,0-2 109,0-2 1,4-3-82,-1-3 0,1-4 63,-1-2 1,2-8-125,5-1 1,0-5-177,3-5 1,-3-1 228,3-5 1,1-2-313,2-1 1,7 23-1,0 0 284,2 1 0,0-1 0,1 1 0,0-1-16,2-26 0,5 3-179,5 7 1,7 1 354,8 5 1,2 2-58,1 4 0,4 0 154,2 6 1,0 2-167,3 2 1,-3 5 8,4 4 0,-2 5-195,-5 4 1,1 7 141,-1 6 0,-2 7-170,2 8 0,-3 3 124,-3 3 1,1 3-236,-5 7 0,0-2 14,-5 4 0,0-2 129,-3 2 1,-1 2 91,-3 4 0,-3-1 62,-3 2 1,1-6 86,-1 0 0,-1-1-88,-5 4 1,-2-8 36,-5-2 1,1-9 305,0 0 1,-5-6-211,-1-1 0,-3-2 177,0-3 0,-2-2-267,-2-2 0,-3-3-302,-6 3 1,2-7 84,-2 5 0,-1-7-319,1 0 0,-3-2 178,3-1 1,0-4-79,3-3 0,5 2 14,5-1 1,3 3-332,6-3 0,4 3 634,2-4 0,2 1 0,1-3 0</inkml:trace>
  <inkml:trace contextRef="#ctx0" brushRef="#br0" timeOffset="59">11462 6424 8108,'0'6'1510,"0"-1"-49,0-2-985,0-2 0,0 7-1658,0-2 1,-1 3 1181,-2 0 0,-3 4 0,-3 2 0</inkml:trace>
  <inkml:trace contextRef="#ctx0" brushRef="#br0" timeOffset="60">11294 4488 9634,'0'9'381,"0"5"-215,0 1 0,0 8-134,0 5 0,0 8 107,0 7 1,0 8-509,0-23 1,0 0-1,0 2 1,0 0 362,0 2 1,0 1 0,-1 0 0,-1 0-173,0 1 1,1 1 0,-1-1-1,0 0 23,0 0 1,1 0 0,0-2 0,1-1-99,-2-4 0,0-1 0,1 24-6,1-7 1,0 2-26,0-5 0,0-3-233,0-3 0,0 0 517,0 0 0,-3 2 0,0-2 0,1 2 0,1 1 0</inkml:trace>
  <inkml:trace contextRef="#ctx0" brushRef="#br0" timeOffset="61">11294 7253 8240,'0'15'0,"0"2"-142,0-1 1,0-2 147,0 2 0,3-4-93,0 4 0,0-4 143,-3 4 0,3-1-115,1 4 0,-1-2 69,-3-1 1,1 1-7,2-1 1,-2 2 10,2 0 1,-2 1-109,-1-1 1,0 0-93,0-2 1,1 3 35,2-3 1,-2 2-3,2-5 0,-2 3 48,-1 0 1,3 0 71,1 0 1,-1 0-3,-3-3 0,0 3 94,0 0 1,0 1 0,0 2 0,0-3 211,0-1 0,3-2-277,0 2 0,0-4 52,-3 2 1,0-3-1000,0 0 951,0-1 0,-4 0 0,-1 0 0</inkml:trace>
  <inkml:trace contextRef="#ctx0" brushRef="#br0" timeOffset="62">11248 6452 7861,'-6'-5'313,"2"1"0,4 5 65,0 2 1,0 7-89,0 5 1,1 4-68,2 2 1,-1 7-23,5 6 1,-4 5-85,3 4 1,-1 1-455,1 5 1,-2 2 3,-4-1 1,0 0-699,0 0 0,0-3 539,0-1 1,0-3 491,0-6 0,-4 0 0,-1 0 0</inkml:trace>
  <inkml:trace contextRef="#ctx0" brushRef="#br0" timeOffset="63">11434 7719 8164,'-5'18'-651,"-3"1"640,5 0 0,-3 0 77,3 3 0,-3 1 103,3 2 0,-4 1-130,4-1 0,-1-1 38,1 1 0,2-1 11,-2 1 0,2 0-168,1-3 0,0 1 88,0-1 1,0-3-126,0 3 0,0-5 115,0-2 0,0-3-108,0 4 1,1-4 66,2 4 0,-2-7-226,2 4 1,1-8 136,-1 4 0,0 1 139,-3 3 1,4-4 93,-1-3 0,0 1 226,-3 2 1,0 0 86,0 1 1,1-5 158,2-2-226,-2 2 27,3-4-374,-4 3 0,0 0 0,0 1 0</inkml:trace>
  <inkml:trace contextRef="#ctx0" brushRef="#br0" timeOffset="64">13221 8166 8209,'0'-6'-35,"0"2"998,0 4-777,0 9 1,0 1 1,0 9 0,5 0-43,1 3 1,-1 2-168,1 4 1,-3 1-26,3 2 0,-2-1 133,2 4 1,-4 0-215,1 3 0,1-4 53,-1-2 0,0 0-84,-3-3 1,0 4 67,0-7 0,0-3 56,0-7 0,0-3 43,0 0 19,0-1 5,-4-2 99,3-4 1,-6-2 33,4-6 1,0 1-70,3-4 0,-3 0 86,-1-4 0,0-2-109,1-1 1,2-2 5,-2 3 1,2-5-12,1 1 1,0 2-24,0-2 0,0 2 53,0-2 0,0 2-23,0 2 0,3 1-149,0-1 1,4 2 133,0 4 1,2 1-202,3 2 0,0 3 30,3 0 1,1 4 46,2 5 1,-2 5-36,-1 1 0,0 4-152,0 3 1,-1-3 114,-5 3 0,0-2 43,-3-2 0,-2 0 223,-4-2 1,0 0-139,0-4 1,-4 1 249,-2-4 1,-4-1-25,-2-1 1,0-2-139,-3-2 0,0-2-47,0 2 1,-2-2-16,5-1 0,-4 0-444,4 0 0,0 0 206,2 0 0,1-1-766,0-2 0,0 1 986,3-4 0,-2 0 0,3-4 0</inkml:trace>
  <inkml:trace contextRef="#ctx0" brushRef="#br0" timeOffset="65">16247 6424 8222,'0'-9'-1109,"-4"0"1614,3 4-230,-3-4 1,4 9 30,0 0 0,0 6-97,0 6 1,0 4 210,0 5 0,3 7-288,0 6 1,0 7 39,-3 2 1,0 6-396,0 0 0,0-21 0,0 0 260,0 25 1,0-1-234,0-9 0,0-5 22,0-3 1,0-7 3,0-4 0,0-5 179,0-10 8,0 1 15,0-5-54,0-5 0,0-6 235,0-7 0,4 2 165,-1-5 0,1 1-381,-1-4 1,-1 1 41,4-1 0,-3 0-19,3 1 1,1-1 48,2 0 0,-3 0-9,0-3 1,1 7 21,2-1 1,0 2-46,1 1 1,2 4-23,0 3 1,4 5 31,-4 1 1,4 5-192,-4 7 1,1 4 70,-4 5 0,-1-1 40,-2 2 0,-1 2 23,-5 0 0,0-1-15,0-1 1,-5 0 202,-1-4 1,-6 3-127,-4-6 0,-1 2 102,-2-2 1,0-1-67,1-5 0,2 1-166,1-1 0,-1-4-70,-2-2 1,2-2-218,1-1 0,3 0 94,0 0 1,5-1-113,0-2 1,5 1 382,-1-4 0,6 0 0,3-4 0</inkml:trace>
  <inkml:trace contextRef="#ctx0" brushRef="#br0" timeOffset="66">15614 6722 8133,'-9'-27'-8,"1"4"103,2 4 311,1 5 0,6 8-101,3 3 0,4 4 8,4 6 0,5 4-58,-2 11 0,3 4-1,0 8 1,2 2-136,2 10 1,-2 0-321,-9-20 0,-1 1 1,0-1-1,-1 2-185,-1 1 0,-1 1 0,2-2 0,-1 0 192,-2 2 1,0-1 0,6 22-771,-6-7 1,2-8 963,-2-11 0,1-3 0,0-5 0,0-5 0,-1-3 0</inkml:trace>
  <inkml:trace contextRef="#ctx0" brushRef="#br0" timeOffset="67">15968 6741 8529,'-9'0'238,"-1"4"438,1 2 0,0 8-188,0 4 1,-5 9-68,-1 8 1,-10 9-422,11-19 0,0 0 0,-2 1 0,1 1-1551,-1 1 1,1 0 1550,-1 0 0,-1 0 0,-2 0 0,0 0 0,1 0 0,-1 0 0</inkml:trace>
  <inkml:trace contextRef="#ctx0" brushRef="#br0" timeOffset="68">13203 7551 8064,'-8'9'0,"2"4"60,-3-1 0,4 6 127,5 0 0,2 5-15,4 5 0,4 4-10,9 2 1,4 3-475,2 0 0,2 0-33,1 0 0,-1-3 254,1 1 0,-3-9-535,0 2 0,-2-6 117,-1 0 509,-5-7 0,-3-1 0,0-5 0</inkml:trace>
  <inkml:trace contextRef="#ctx0" brushRef="#br0" timeOffset="69">13463 7709 8064,'-23'3'197,"1"1"0,2 6 119,2-1 0,-1 10 497,0-1 1,0 11-464,-3 2 0,-1 5-504,-2 1 1,-3 0-127,3 0 1,-3 0 279,6-3 0,-4 2 0,2-3 0</inkml:trace>
  <inkml:trace contextRef="#ctx0" brushRef="#br0" timeOffset="70">18110 6676 8237,'1'-8'1837,"2"1"-1629,6 3 1,8 4 41,7 0 0,10 13-16,9 5 0,-18-4 1,0 2-425,1 2 1,0 2 0,3 3 0,0 3 237,1 3 0,-1 1 0,3 3 0,-1 1-281,1 2 0,-2 0 0,1 0 0,-2 1 262,1 1 1,-1-1 0,0-3 0,-2 0 6,0-2 0,-1-2 0,-2-3 0,0-2-210,-2-5 1,-1 0-1,-2-1 1,0-1-132,19 17 1,-3-4 135,-7-7 1,-3-1-67,-10-4 1,-1-4 445,-5 1 0,0-6-1008,0-1 0,-2 0 923,-1-6-126,-4 0 0,2-7 0,-4-1 0</inkml:trace>
  <inkml:trace contextRef="#ctx0" brushRef="#br0" timeOffset="71">19115 6676 8247,'-24'-5'931,"2"-3"-811,3 5 1,2 2 932,-1 8 1,-1 8-420,-9 13 1,-3 7-232,12-15 1,-2 1-1,-2 3 1,-2 1-544,-2 1 0,-2 1 0,-1 2 0,-1 1 377,-3 2 1,0 1-1,1-1 1,0 0-650,-1-1 1,0 0-1,0 1 1,1-1 406,0-1 0,1-1 0,3 1 0,0 0-708,1 0 0,0-1 0,6-2 0,0 0 276,1 1 0,2 0 0,2-4 0,2 1-1438,-7 21 1875,0-3 0,13-9 0,-1 0 0,5 0 0</inkml:trace>
  <inkml:trace contextRef="#ctx0" brushRef="#br0" timeOffset="72">8585 14516 8472,'-9'-2'-144,"3"-5"1,2 1-293,4-6 1,13 1 931,9 2 0,9 1-159,10 2 0,5 1-596,7 5 0,-22 1 0,1-1 330,2 2 0,0 0 0,4 0 1,1 2 49,1 2 1,0 0 0,2-2-1,-1-1-54,1 2 0,0 0 0,-2-2 0,0 0 1,-1 0 1,-1 0-1,-2 1 1,-1-1 7,-3-1 0,1 0 0,-2-1 0,0 1 82,22-2 0,-8 0 97,-11 0 1,-5 0 53,-1 0-572,-4 0 217,-14 0 1,-2 1-38,-12 2 0,-7-1 81,-11 4 0,-7 0-179,-11 4 1,-8-1 70,21-4 0,-1-1 0,-2 1 0,0 1-33,-3 0 1,0 0 0,-1-1 0,0 0 110,0 2 1,0-1 0,0-2 0,0-1 16,1 0 0,0 0 0,0-2 0,-1 0-67,1 1 0,1-1 0,1-1 0,0-1 145,4-1 0,1-2 0,-19-6 59,7-9 1,7 2-62,10 1 1,7-1 322,11 5 1,7 1-102,6 4 1,4 0 281,8 4 1,6 0-479,6 3 0,8 0 38,8 0 1,2 1-193,-23 0 0,1 1 1,0 2-1,1 0 92,0 2 1,0 1 0,2 0 0,1-1-44,3 1 0,0-1 1,-1-1-1,1 1 39,3 2 0,1 0 0,-3-3 1,1 0-96,0 0 0,0-1 1,-2-1-1,1-1 27,1-1 0,0-2 0,-5 2 0,-2-1 16,-2 2 0,-1 0 0,19-1-533,-11 2 1,-4 3 241,-5 3 1,-5 6 321,-5 6 0,-2-2 0,-4 6 0,3 2 0</inkml:trace>
  <inkml:trace contextRef="#ctx0" brushRef="#br0" timeOffset="73">6983 10773 8327,'-6'0'95,"0"0"126,4 4 0,-2 1 30,4 4 1,0 6 23,0 3 1,3 6-112,0 7 1,3 3-58,-3 7 0,3 1-450,-3 5 1,4 2 118,-4 1 1,4-6 183,-1-6 1,-1-5-686,1-5 0,1-3-161,2-1 886,0-7 0,1 5 0,-1-8 0</inkml:trace>
  <inkml:trace contextRef="#ctx0" brushRef="#br0" timeOffset="74">8305 10810 8929,'5'4'1422,"4"2"-1049,-3 7 1,-1 5-133,1 7 0,-1 6-267,2 3 0,-2 11 103,-2 4 0,-2-22 0,-1 0-505,2 1 0,-1 0 1,-2 1-1,0 0 311,0-1 1,-1 0 0,-1-1 0,-1-1-651,-3 17 1,3-6 127,1-6 0,2-7 675,1-5 1,0-1 0,0-3 0</inkml:trace>
  <inkml:trace contextRef="#ctx0" brushRef="#br0" timeOffset="75">7300 10922 8330,'0'-10'-157,"0"1"310,0 0 1,7 2 57,2 1 0,7 4-130,-1-1 0,7 9 130,3 4 0,5 8-243,1 1 1,3 9 80,-3 0 1,3 6-238,-3 0 0,0 2 11,-3 1 0,-4-3-355,-2-3 1,-6-7 106,0-2 425,-5-2 0,7-2 0,-4 1 0</inkml:trace>
  <inkml:trace contextRef="#ctx0" brushRef="#br0" timeOffset="76">7812 10987 8330,'-23'0'43,"3"0"191,-1 0 1,-3 8 231,-1 4 0,-2 9-138,-1 4 1,-1 10-450,-2 6 1,13-19-1,0 0 139,-2 1 1,0 1-1,-1-2 1,1 1-271,1-1 1,1 0 57,1-2 1,1 1-1,-12 16 1,5 0 0</inkml:trace>
  <inkml:trace contextRef="#ctx0" brushRef="#br1" timeOffset="77">4041 10549 8882,'-8'-9'-316,"1"0"0,2 2 101,2 1 695,2 4 0,-2-2-41,6 4 0,2 0-246,5 0 0,3 0 15,3 0 0,5 0 29,4 0 1,5 1-167,1 2 1,8-1 110,2 4 0,8 0-323,-21-3 1,0 0 0,4 1 0,0 0 223,4-1 1,0 0 0,3 0 0,0-2-460,3 1 1,0-1-1,2-2 1,1-1 424,3 0 0,0-2 1,2 0-1,0 0 5,-1-1 0,1 1 0,0-2 0,-2-1 19,-4 1 1,-1 0 0,-1-1 0,-1 1 9,-2 1 0,0 1 0,-4 1 0,-1 1-135,-3 0 0,0 1 0,-3 0 0,-1 1 180,16 0 1,-4 0-177,-5 0 0,-4 0 97,1 0 1,-6 3-76,-4 0 0,-4 4-504,-2-1 0,-4 3 369,-2 0 0,-4 4 161,-5 3 0,0 2 0,0 0 0</inkml:trace>
  <inkml:trace contextRef="#ctx0" brushRef="#br1" timeOffset="78">9646 11555 13009,'-6'0'-158,"0"0"-66,4-4 0,3-1 949,8-1 0,6 2-392,10 4 0,6-3-17,13 0 0,5 0-600,-18 3 0,0 0 0,3 0 0,0 0 328,4 0 1,1 0 0,3 1 0,0 1-131,3-1 0,0 1 0,2 1 0,0 1 119,0 0 0,-1-2 0,2 1 0,-2-1 16,-2-1 0,-1 1 0,1 0 0,-2 0-161,-1-1 1,-1 1 0,0 0-1,0-1 67,-4-1 1,-1 0 0,-3 0 0,-1 1-133,19 2 1,-7-1 67,-2 4 1,-8 1-95,-5 2 0,-6-3-164,-6 0 1,-3 2 482,-3 4 1,-2-2-711,-2 3 0,-2 0-249,-4 0 767,0 3 1,0-1 0,0 3 0</inkml:trace>
  <inkml:trace contextRef="#ctx0" brushRef="#br0" timeOffset="79">6713 9069 8468,'-18'13'0,"2"-1"0,0 3 0,2 2-248,-2 4 0,0 6 259,3 4 1,-2 5 448,3-2 0,2 6-633,4 3 0,4-1-14,-1-2 1,6 1-61,3-4 0,7 1-325,2-7 0,3-2 572,0-7 0,5-1 0,1-6 0</inkml:trace>
  <inkml:trace contextRef="#ctx0" brushRef="#br0" timeOffset="80">7002 9348 8468,'-15'-4'-6,"2"2"26,4-4 1,-1 4 193,1-1 1,1 6 28,1 3 0,-1 3-317,2 4 0,-1 2-44,0 7 1,3-2-26,4 5 0,0-1 28,0 1 0,1-2-209,2-5 0,6-3 112,3-3 1,4 1 117,-4-4 0,5-2 25,-2-7 1,2-4-75,-2-2 0,3-2 275,-3-2 0,-1-3 42,-2-3 1,-1 2 63,-2-2 1,-1 1-139,-2-4 0,0 4-33,-3-1 0,-2 1-175,2-4 1,-2 3 167,-1 1 1,-3 4-541,0-2 0,-5 4 480,2 3 0,-2-3 0,-1 4 0</inkml:trace>
  <inkml:trace contextRef="#ctx0" brushRef="#br0" timeOffset="81">7225 9283 8468,'3'-9'-655,"0"-1"615,5 1 1,-6 1 902,4 2-632,-4 1 1,5 6-75,-4 3 1,0 5-159,-3 6 0,0 4 117,0 3 0,0 1-240,0 5 1,-3-4-40,0-2 1,0 1-67,3-2 1,0-2 151,0-3 1,0-5-83,0 1 1,3-4 187,0-2-94,5-4 1,-6-3 159,4-8 0,-1-2-85,1-4 1,1-2 49,-3-5 0,3 3-34,-1-3 1,2 2 5,2 2 1,-1 0 12,0 3 1,1-2-4,-1 5 0,-1-1 59,-2 4 0,3 4-83,-3 2 1,-1 3 51,1 3 0,-3 2-33,4 4 1,-5 2-90,1 1 1,-2 2 90,-1 5 1,0-3-366,0-1 1,0 0 26,0 0 1,3 2 13,0-5 0,1 1-402,-1-4 687,2 0 0,5 0 0,-1 1 0</inkml:trace>
  <inkml:trace contextRef="#ctx0" brushRef="#br0" timeOffset="82">7691 9292 8468,'-10'-3'-521,"1"0"1,0 0 1119,0 3 0,2 0-95,1 0 1,0 5-441,-3 4 0,-1 2 65,1 4 1,1 2-283,1 5 1,0 0 9,4 3 1,0 4-16,3-4 0,0 4-35,0-4 0,5-3-282,5 0 1,2-3-35,3-4 0,6-5-24,-2-7 533,6-2 0,-2-1 0,5 0 0</inkml:trace>
  <inkml:trace contextRef="#ctx0" brushRef="#br0" timeOffset="83">7914 9302 8456,'0'-7'0,"0"1"-53,0 4 158,0-6 1,0 9 48,0 2 0,0 3-7,0 10 1,0 0-174,0 6 1,0 2 115,0 4 1,0 1-447,0 2 0,3-1 201,0 4 0,4-4-132,-4 1 1,4-5-11,-1-1 0,2-10-121,2-3 1,0-5 189,3-7 1,-3-4 227,2-3 0,-1-9 0,-2-6 0,1-4 0,3-2 0,-3-1 82,2-2 0,-4 5-102,-2-2 0,-4 4 327,1-1 0,-1-1 696,1 4 405,-2 5-931,3 3 1,-7 11-2,0 6 0,-3 3-472,3 10 1,-3 3 131,3 2 0,-4 5-603,4-1 1,0-1 307,3 1 1,0-2-302,0 2 1,0-1-61,0-2 0,4-3 520,3 3 0,5-2 0,2-2 0</inkml:trace>
  <inkml:trace contextRef="#ctx0" brushRef="#br0" timeOffset="84">8249 9320 8327,'0'-5'0,"1"0"183,3 2 0,-3 3 32,2 0 1,1 4-89,-1 5 1,3 8 29,-3 1 1,3 10-256,-2 0 1,2 3-224,-3 0 0,1-1 259,-1 4 1,-1-5-40,4-1 1,-4-5 65,2-7 1,0-3-144,-1-4 339,0-3 73,-3-2 0,3-10-169,0-3 1,1-3-13,-1-4 1,-1-1-121,5 1 0,-5-5 138,1 0 1,1-4-129,-1 3 0,1-1 66,-1 2 0,-1 1-352,5-2 0,-4 3-40,3 0 1,-3 0-1,3 1 0,-3 2 83,3 1 0,1 6 139,2 0 0,-3 6-8,0 0 169,1 2 0,2 1 0,0 0 0,-3 0 0,1 0 0,-4 0 0,3 0 129,-4 0 1,2 1 432,-4 2-255,4-2 0,-3 4 179,2-2 1,-2 3-58,-1 3 1,4 0-80,-1 0 0,1 5-211,-1 1 1,-1 3 135,4 1 0,-4 2-399,1 1 1,2 3-105,-2-3 1,0 2-77,-3-2 0,3 1 141,0-1 0,0-7-77,-3 1 1,3-5 119,0-2 31,0-3 0,-2-2 132,2-4 0,0-2-58,3-5 0,-3 1 84,3-6 0,-3 1-61,3 2 0,0-1 13,0-3 0,2 4-11,-2 0 0,3 1-5,0 4 0,-3-2 31,0 3 1,4 0-39,2 3 1,0 0 4,-2 0 0,-1 1-1,0 2 1,1-1-117,-1 4 1,0-4 105,1 2 0,-1-3-7,0-1 0,4-1 50,-1-3 0,-3 1 94,-2-6 1,-1 2-26,3-6 0,-3 2-92,0-1 1,-3 1 159,0-1 1,-2 2-106,-1 0 1,-4 1 22,-3 0 0,-1 3-38,-1 3 1,-1 2 8,1 1 1,0 1-64,0 2 1,0 3-13,3 3 0,-1 0-93,4 1 1,0-1 138,3 0 0,0 4-216,0-1 1,0 1 85,0 0 0,3-2-190,0 5 1,4-5-63,-1 2 0,4-3-71,2-1 1,-2 3 106,3-3 0,0 1 314,0-7 0,3 5 0,-1-3 0</inkml:trace>
  <inkml:trace contextRef="#ctx0" brushRef="#br0" timeOffset="85">8985 9395 8327,'0'-10'-45,"0"1"1,0 0 223,0-1 1,1 5 623,2 2-486,-2 2 1,3 3-59,-4 4 0,3 2-67,0 7 1,1 1-126,-4 2 1,1 1 55,2 0 0,-2-1-93,2 1 1,-1-1-424,1 1 0,-2-5 189,2-1 0,1-3-182,-1 0 1,5-2 163,-2-2 0,2-2-12,1-4 1,1-4 112,-1-2 0,1-2 67,3-2 0,-3-2 10,3-1 1,-3 1 18,-1 3 0,-3-1 500,1 1-144,-1 4-106,3-3 0,-3 8-35,1 0 1,-5 4-225,1 5 1,-1 0-104,1 1 1,-2-1-321,2 0 0,1 1 173,-1-1 0,5 0-78,-2 1 0,-1-4 362,1 0 0,5-4 0,3 2 0</inkml:trace>
  <inkml:trace contextRef="#ctx0" brushRef="#br0" timeOffset="86">9441 9246 8327,'0'-15'-949,"0"-1"474,0 3 1258,0 1 1,-1 7-223,-2 2 0,2 4-166,-2 5 1,1 4-83,-1 9 1,-1 0-33,-3 3 0,0 2-49,4 4 0,-1 3 59,1 0 1,2 3-280,-2-3 0,2 0 98,1-3 1,0 3-674,0 0 0,4 0 336,2-3 1,-1-3-982,1 0 0,-3-5 1208,4 2 0,-5-2 0,2-2 0</inkml:trace>
  <inkml:trace contextRef="#ctx0" brushRef="#br0" timeOffset="87">9348 9525 8327,'0'-9'652,"0"-1"0,0 1-156,0 0 0,7 4-150,3 1 0,8 3-71,1 1 1,3 0-867,-1 0 1,-1 0 310,2 0 1,-1 5 279,-2 1 0,2 6 0,-7 3 0</inkml:trace>
  <inkml:trace contextRef="#ctx0" brushRef="#br0" timeOffset="88">5950 9311 8403,'0'-9'-55,"0"-1"120,0 1 1,0 0 389,0-1 94,0 5-526,0-3 0,-1 8 72,-3 0 1,-1 7-102,-4 6 0,-4 4 155,-3 2 0,2 0 0,-2 6 0,1 0 36,-4 3 0,1 1-235,3 2 0,-3-2-147,3 2 1,0 1-73,0-1 1,3-3-105,0-3 1,2-4 161,0 0 1,4-4-4,0-2 0,3-6 65,-3 0 1,2-3 79,-2 0 0,3-2-87,-3-4 1,3 0 231,-3 0 1,0-4-80,0-2 0,-2-3-46,2-4 0,2-1 33,0-5 1,0 1 13,1-1 1,-1-3 144,1 1 1,2-1-115,-2 3 1,2 2 146,1 1 0,-3 3-55,0 3 746,0 1-531,3 4 0,0 6 50,0 8 0,1 5-38,2 4 0,1 5-148,2 2 0,2 1-52,-2-1 0,3 0 74,0-3 1,0 0-255,1-3 0,-1-5 41,0-2 1,5-2-94,1-4 0,3-2-11,0-4 1,4-4-191,0-2 1,4-4-668,-1-2 0,5-2 460,1-5 0,1 3 492,-1 1 0,6-1 0,5-2 0</inkml:trace>
  <inkml:trace contextRef="#ctx0" brushRef="#br0" timeOffset="89">10130 9599 8325,'-9'-13'0,"1"3"0,1-3 0,0 3-26,4 1 0,0 2-39,3 1 305,0 4-312,0-2 232,4 4 1,1 4-17,5 2 1,-1 4 101,0 2 0,4 3-104,-1 3 0,5 6-54,-2 4 1,6 4-26,1 5 1,2 1-493,-2 3 1,4 1 457,-1 5 0,-12-24 0,1 0-9,0 1 1,0-1 0,10 19-163,1-1 1,-5-8 38,-1-5 1,-2-6-10,-4-6 76,-1-3-4,-7-7 37,-1-2 1,-4-5 10,0-2 0,-4 1 253,-2-5 0,-5 1-330,-2-3 1,-2 0-81,2-1 0,-3-2 71,0-1 1,0-3 87,0 0 1,-2 2-64,3-2 1,-2 2 247,2-2 0,-2 0-15,5 3 1,3 2 475,2 5-515,5-3-102,-2 8 0,5 1-90,2 7 1,6 2 152,3 3 1,1 0-219,0 3 1,-3-3 108,3 0 0,0-3-95,-1-2 1,1 0 99,-4-4 1,4 0 8,-1-3 1,0-1-99,-2-2 1,0-3-136,3-7 1,-3 3 225,2-2 0,-1-3 0,-2 1 0</inkml:trace>
  <inkml:trace contextRef="#ctx0" brushRef="#br1" timeOffset="90">2905 12281 16400,'5'-8'989,"4"2"0,10-2-1679,9 5 1,8 0 836,8 3 0,5 0-653,4 0 1,-24 1 0,0 1 565,0 0 1,1-1-1,0 2 1,0 0-65,-1-1 1,1 0 0,0-1-1,0 1 42,1-2 1,0 0-1,-3-2 1,0 0 163,22-5 0,-3-4-33,0-1 0,-7 0 67,-6 6 0,-4 2-275,-11 4 1,-3 0-797,-6 0 0,-2 4 835,-2 2 0,-2 7 0,-4 1 0</inkml:trace>
  <inkml:trace contextRef="#ctx0" brushRef="#br0" timeOffset="91">17961 11890 8211,'5'-19'0,"0"5"271,-2 1 1,3 7 427,7 3 1,1 11-391,5 8 1,-1 11-47,1 10 1,4 10-779,-11-20 0,1 1 0,-2 1 0,0 0 463,1 4 0,-2 0 0,0 0 0,0 1-328,-1 3 1,0 0-1,0 0 1,0-1 174,-1-2 0,0 0 1,0-5-1,0-2 74,4 16 0,4-13 95,-4-8 0,4-11-96,-4-7 0,2-12 763,-2-4 0,3-10-360,3-6 1,4-3 345,0-3 0,4-5-580,-2 1 0,-8 16 0,-1-2 164,2 1 0,1-1 0,1-3 1,2-1-55,0 0 1,1 0 0,2-2 0,0 1-180,2-1 0,1 1 1,1 0-1,3 0 123,4-3 0,1 2 0,2 1 0,2 1-109,1-1 1,2 2 0,0 1 0,0 0-18,-1 3 1,0 0-1,0 0 1,1 0 60,2 1 0,0 1 0,1-2 0,0 0-194,1 1 1,-1 1-1,0 0 1,-1-1-249,-3 0 1,0 1 0,0 1-1,0 1-97,0-2 1,0 1 0,-1 2 0,-1 0 512,-1 2 0,0 1 0,-1-1 0,0 2 0,-5 3 0,1 0 0,-1 1 0,1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6T12:55:29.138"/>
    </inkml:context>
    <inkml:brush xml:id="br0">
      <inkml:brushProperty name="width" value="0.09086" units="cm"/>
      <inkml:brushProperty name="height" value="0.09086" units="cm"/>
      <inkml:brushProperty name="color" value="#FF0000"/>
    </inkml:brush>
    <inkml:brush xml:id="br1">
      <inkml:brushProperty name="width" value="0.12114" units="cm"/>
      <inkml:brushProperty name="height" value="0.12114" units="cm"/>
      <inkml:brushProperty name="color" value="#FF0000"/>
    </inkml:brush>
  </inkml:definitions>
  <inkml:trace contextRef="#ctx0" brushRef="#br0">3845 14832 7974,'-5'0'-1134,"2"0"1241,6 0 0,3 0 46,7 0 0,1 3 141,5 0 1,4 4-140,2-4 1,1 0 155,2-3 0,8 3-148,1 0 0,6 0-264,1-3 1,-2 1 246,2 2 0,-5-2 36,1 2 1,-3-1-101,-2 2 0,-7-3 74,-7 2 1,-1 1-94,-1-1 0,-5 0 289,-2-3-312,-5 0 1179,-3 0-460,-13 0 1,0 0-534,-6 0 0,-6 0 114,2 0 1,-2 0-244,-1 0 1,-2-3-4,-4 0 0,-1-3-126,-2 3 0,-1-4 91,-2 4 1,-3-4-390,-1 1 0,0 1 112,-5-2 1,4 4 77,2-3 0,0 4 267,3-1 1,1 2-120,-1 1 0,8 0 147,1 0 0,5 0 129,5 0 449,1 0-362,9 0-212,18 0 0,3 0-193,15 0 1,2 0 52,1 0 1,7 0 180,2 0 0,3 0-116,0 0 0,1 0-244,-1 0 1,4 1 311,0 2 0,-1-1 12,-2 4 0,-3-4-113,-3 1 1,-2-2 3,-8-1 0,0 0-73,-3 0 1,-4 0 203,-2 0-1048,-7 0 689,-2 0-674,-7 0 1,-3 3 370,-6 3 546,-3 4 1,-3 13 0,0 1 0</inkml:trace>
  <inkml:trace contextRef="#ctx0" brushRef="#br1" timeOffset="1">9665 14748 17139,'18'0'1299,"5"0"-925,2 0 1,10 0-108,5 0 1,7 0-546,6 0 0,-25-1 1,2-2 460,3 0 1,2 0-1,0-1 1,0-1-253,2-1 0,1-1 0,-1 0 0,0 0 323,1-2 0,-1-1 1,-1 1-1,0 0-16,1-1 1,1 1 0,-4 1-1,1 1-73,2 1 0,0 0 1,-1 2-1,0 1 20,-1-1 0,1 2 0,1 0 0,0 2-114,-2-2 0,1 0 0,0 2 0,0-1 39,0 1 1,0 0 0,-1 1 0,-1-1-134,-1 2 1,-1 0 0,1 0 0,1 1 23,0 1 0,0 1 0,-1-2 1,1 0-119,2 0 0,-1 0 0,-1 0 0,0 1 31,0 0 1,0 1 0,2-1 0,0 0 66,0-1 1,0 0 0,-1 2 0,-1-1 23,-1-1 1,-1 0 0,-2 1 0,0 0-40,3 1 0,-1 0 0,1-2 1,-1 0 7,-1 0 0,0 0 0,0-2 1,0 0 118,-5 1 1,0-1 0,25 0 115,-1-1 0,-4-3-45,-2 0 1,-2-3 50,-1 3 0,-6-4 19,2 4 0,-4-3 294,-2 3 0,-1 1-1740,-8 5 1,-1 2 334,-6 5 0,2 0-762,-5 2 1,-3 3-1173,-2 3 2811,-5 5 0,5 2 0,-4 6 0,0 2 0</inkml:trace>
  <inkml:trace contextRef="#ctx0" brushRef="#br0" timeOffset="2">3892 15866 8509,'-9'-4'-47,"-1"-2"109,1-3 0,4 0 331,2-1-272,2 1 1,6 4 172,4 2 1,2 2 0,4 1 0,4 1-420,2 2 0,6-1 74,1 4 1,2-3 83,7 4 1,0-5 87,6 1 0,0-2-342,0-1 0,4-1 252,-1-2 0,-3 1 4,0-5 1,-8 1-59,-4-3 1,-6-2 108,-3-1 1,-7 3-188,-2-1 0,-8 1 88,-5 3 0,-5 1 34,-8-1 1,-5 2-48,-7-2 0,-6 4-8,-3-1 1,-4 2-124,-2 1 1,-1 0 47,-3 0 1,-1 4 55,1 2 1,-1 0 30,-2 0 0,5 0-11,1 3 1,7 1-20,3-1 1,3-1 470,3-2-161,11-1-62,6-5 1,16 0-97,4 0 0,9 0 136,4 0 1,7 0-96,5 0 1,5 0-90,4 0 1,2 1-57,1 2 0,0-2-38,-23 0 0,1 1 0,25 3-169,-26-2 0,0 0 1,22 5-120,-5 2 0,-6-1-214,0 0 1,-7 5-1371,-2 1 1914,-9 7 0,-3 1 0,-7 4 0,-4 1 0,-3 2 0</inkml:trace>
  <inkml:trace contextRef="#ctx0" brushRef="#br1" timeOffset="3">4888 15698 13138,'-14'0'-975,"-4"0"1,3 1 430,-3 2 608,4 2 1,0 5 287,5-1 0,-1 3-49,1 1 1,3 2-217,0-2 1,4 2-67,-1-2 0,-3 3 1,1-1-1</inkml:trace>
  <inkml:trace contextRef="#ctx0" brushRef="#br1" timeOffset="4">3696 17076 16432,'0'-9'2554,"1"-1"-1700,3 1 0,5 0-19,6 0 0,8 0-655,5 3 1,4 2-558,5 4 0,4 1-11,-1 2 1,4 5-237,-4 5 0,3 2 453,-2-2 0,-1-2-195,-3-5 1,2-2-113,1-4 1,-6 0 62,0 0 1,-4 0 42,-2 0 1,-4-3 471,-2 0 1,-7-4 186,-2 1 0,-7 1 503,-3-2 1,-4 5-939,-5-1 1,-6 2 167,-9 1 1,-4 0-360,-6 0 1,-5 1 93,-7 2 0,0-1 85,-7 5 0,2-2-46,2 1 1,-2-2-230,-1-4 1,2 0-267,0 0 1,6 0 1132,7 0 1,3 0-25,6 0 1,11-1-392,7-2 0,8 2 488,9-2 0,7 2-192,17 1 0,3 1-221,9 2 1,3 1-129,-22-1 0,2 0 0,1 1 0,1 1 145,1-2 0,1 0 1,-1 1-1,1 1-57,1 1 0,0 0 0,-1 0 0,0 0 15,-2 1 1,0 1-68,1 2 0,0 0 0,-2 2 0,0 2 0,1 1 0,0 0 0,-1 0 0,-1 0 0,-1 1 0,1 1 0</inkml:trace>
  <inkml:trace contextRef="#ctx0" brushRef="#br1" timeOffset="5">17011 17123 17155,'-9'-1'-1023,"-1"-1"-1090,1-2 1266,4-3 0,2 3 1170,6-2 1,6-2 424,7 1 1,5 3-303,4 1 0,2-1-69,1 1 0,5 0-219,4 3 0,3 4 136,6 2 1,4 6-412,-21-7 1,1 2-1,1 1 1,0 0 291,3 0 0,0 0 0,0-1 0,-1 0-516,3 1 1,0 0 0,1-2-1,1-1 69,3 2 1,-1-1 0,0-1 0,1 0 228,1 0 1,0-1 0,-1 1 0,0-1-52,4-1 0,0 0 0,0-1 0,0 0-266,2-2 0,-1 0 1,3 0-1,1 0 434,1 0 1,0 0 0,-1-2-1,-1 0-306,3-1 1,-1 0 0,-2-1-1,-1 0 333,2 1 0,-1 0 0,1 0 0,1 1-49,2 0 1,-1 1-1,-3 0 1,-1 1-5,0-2 0,0 1 0,-2 0 1,0 1-20,0 0 0,1 0 0,-1 0 0,1 0-79,0 0 0,-1 0 0,-3 0 0,-1 0 67,-1 0 0,-1 0 1,-4 0-1,0 1 116,-2 0 0,0 1 0,0-2 1,0 1-149,-3 1 0,0-1 0,0 0 0,0-1 422,22 0 1,-3 0-86,0 0 1,1 0-48,-2 0 1,2 1-99,-1 2 0,-2 3-143,-21 0 0,-1 1 0,23 6-1,0 3 0,-2 1-29,-4-1 1,4-2-156,-1 2 1,0-5 445,0 2 0,0-4-232,-6-3 1,2-2-35,-2-4 1,1 0-38,3 0 1,0-4 72,-3-2 1,-1-5-128,-3-2 0,-1 1 756,-1 3 0,-4 3-694,-7 3 0,-4-1 0,-4 3 0,0 5 0,2 6 0</inkml:trace>
  <inkml:trace contextRef="#ctx0" brushRef="#br1" timeOffset="6">5093 13706 11036,'4'-14'78,"-1"4"1,6-2 669,1 5-558,10-1 0,0 7-9,11-2 1,3 1-4,7-1 0,-1 2-218,7-3 1,-2-1 207,-19 2 1,1 0 0,25-5-213,-26 3 1,0 0 0,26-3 342,-2 2 0,1-1-202,-25 5 0,0 1 0,2-2 0,-1-1-33,0 3 1,-1-1 0,0 1 0,1-1 145,0 2 0,1 0 0,1 0 1,-1 0-51,3 0 1,0 0 0,0 1 0,0-1-29,-2 2 0,0-1 1,0 0-1,0 0-19,2 2 0,0 1 1,1-1-1,1 0-89,-1 1 1,1 1 0,-1 0-1,0-1-54,-2 1 0,-1 0 0,1 1 0,1 0 87,1 0 1,1 1 0,0-1 0,-1 1-138,1-1 1,-1 0-1,1 0 1,0 0-196,-1 2 0,1-1 0,1 0 0,0-1 99,0 1 1,0 1-778,3 0 1,-1 0 889,-3-1 1,0 0-1,2 0 1,-1 0 65,-1-2 1,0-1 0,1-1 0,0-1-83,0 0 1,0-1 0,4 0-1,1-1 291,-1 0 1,1 0-1,0 0 1,1 0-25,0 0 0,1 0 0,-1 2 1,0-1-174,2 1 0,0 0 0,1 1 0,1 0 144,-1-2 0,1 1 0,1 1 0,0 1-115,-2-1 0,1 0 1,1 1-1,1 1-44,-1-1 1,0 1-1,2-1 1,0 0 40,-1-1 0,1 0 0,1 1 0,-1 0-62,-2-3 1,0 1-1,3 0 1,-1-1 65,1-1 0,1 0 1,0 0-1,1 0-44,-2 0 1,0 0 0,0 0 0,0 0-39,-1 0 1,-1 0-1,1 0 1,0 0 40,-1 0 0,1 0 1,2 0-1,0-1-116,-1-1 0,0 1 0,0 0 0,-2 0 88,-4-2 0,0-1 0,1 3 0,1 0-138,0 0 1,-1-1 0,0 2 0,-1-1 141,-3 1 1,-1 0-1,-1 0 1,0 0-180,-4 0 0,-1 0 1,1 2-1,-1 0 46,1 1 0,-1 1 1,0-2-1,0 1 65,0 0 1,-1 0 0,-3-2 0,0 1-111,-1 1 0,-1 0 1,24 2-2,-24-2 1,1 1 0,21 3-213,2-4 0,-4 1 131,-2-1 1,-2-1-317,-1 5 0,-6 0-423,2 5 1019,-10 3 0,6 3 0,-8 3 0,-2 2 0,-3 2 0,-1-1 0</inkml:trace>
  <inkml:trace contextRef="#ctx0" brushRef="#br0" timeOffset="7">7486 4115 8397,'-4'-9'0,"-2"0"0,0-1 0,0 1 0,4 0-517,-1 0-69,2-1 0,1 1 247,0 0 400,-4 3 196,3-2 1,-3 6-33,4-4 236,0 4-210,0-2 44,0 4 1,3 8-127,0 4 1,1 2-50,-1 1 1,1 2-38,2 5 1,3-2-150,-3 5 0,-1-3 96,1 3 1,1-2-119,2 2 1,-3 1 94,0-4 0,-1 0-83,2-4 0,0-3 57,-4-3 0,0-5-29,-3 0 0,1-5 145,2 1 131,-2-2 1,2-4-229,-6 0 0,2-5 81,-2 2-249,-2-2 1,1-1 134,-2-1 1,-2 4-452,5 0 484,0 4 0,-1-2 0,-1 4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6T12:55:29.146"/>
    </inkml:context>
    <inkml:brush xml:id="br0">
      <inkml:brushProperty name="width" value="0.09086" units="cm"/>
      <inkml:brushProperty name="height" value="0.09086" units="cm"/>
      <inkml:brushProperty name="color" value="#FF0000"/>
    </inkml:brush>
    <inkml:brush xml:id="br1">
      <inkml:brushProperty name="width" value="0.12114" units="cm"/>
      <inkml:brushProperty name="height" value="0.12114" units="cm"/>
      <inkml:brushProperty name="color" value="#FF0000"/>
    </inkml:brush>
  </inkml:definitions>
  <inkml:trace contextRef="#ctx0" brushRef="#br0">11462 3184 8349,'-10'-9'-352,"2"0"-45,2-1 1,-1 1 495,4 0 0,-1 3 1176,4-1-989,0 1 67,0-3-248,0 4 1,4 9 53,-1 8 1,4 9 122,-1 4 0,2 10-145,2 5 0,-1 9-312,-4-23 1,-1 1 0,0 2 0,-2 1 203,2 0 0,-1 2 1,0 2-1,0 1-89,2 2 0,-1 0 0,0-1 1,-2 0-145,2 1 0,-1 0 0,-2-3 0,0 0 118,0-1 0,1-1 1,0-4-1,0 0-411,1 18 1,1-10-124,-1-11 69,-2-6 1,4-14-57,-1-2 607,-3-2 0,-1-13 0,-6-4 0</inkml:trace>
  <inkml:trace contextRef="#ctx0" brushRef="#br0" timeOffset="1">11434 3184 8349,'0'-22'0,"0"1"420,0-4 1,4 4-9,2 0 1,8 1-444,4 1 1,4 5 74,3 1 0,-2 7-254,-1 3 1,-2 6-33,2 3 1,-4 7-54,-2 2 1,0 4 248,-3 3 0,2 2 61,-2 3 1,-1 1-172,-3 0 1,0 0-52,-3 0 1,-2 0 486,-4 0 0,-1 0-94,-2 0 1,-2-3 44,-5 0 1,-3-2-28,-3 2 1,-1-2 42,-2-4 0,4-2-656,-1-1 0,5-3 55,-2-4-1058,7-3 1412,2-2 0,0-4 0,-1 0 0</inkml:trace>
  <inkml:trace contextRef="#ctx0" brushRef="#br0" timeOffset="2">12123 3436 8450,'-14'-4'-458,"-1"-3"0,-2 0 788,2 1 0,-2 2-56,5 4 1,-5 0-91,2 0 0,-2 4-94,2 2 0,-2 7-14,5 2 1,-1 4 116,4 2 0,0 4-62,-1 6 0,5-2-169,2 2 1,2-1 119,1 1 1,5-2-238,4 2 1,1-6-144,2-3 1,3-7-177,0-2 1,3-8 204,0-5 1,0-5-26,-3-8 0,3-2 374,-2-7 1,0 1-151,0-3 0,0-1-103,-3-3 1,2-3 20,-2 0 1,-1 1 736,-3 5 1,1 3-178,-1 7 1,-1 1-43,-2 5 1,0 4-69,-3 2 0,-2 7 52,2 5 1,-2 9-392,-1 7 0,0-2 117,0 2 0,0-1-570,0 1 0,0 1 251,0-5 0,1 1-198,2-3 1,-1-2-42,4-1 1,0-2 481,4-1 0,-1-3 0,0 4 0</inkml:trace>
  <inkml:trace contextRef="#ctx0" brushRef="#br0" timeOffset="3">12402 3473 8556,'-5'0'-488,"-3"0"0,7 1 746,-3 2 1,3 3-257,1 7 0,0 1 0,0 5 1,0 4-141,0 1 1,5 0 167,1 1 0,-1-1-48,1 1 1,-3-4 41,3-5 0,1-4 450,2-5-254,0-3 1,4-5 114,-1-2 0,1-7-152,-4-5 1,0-6-1,0-1 0,1-3-338,-1 4 1,0-4 113,1 3 1,-1-1-153,0 2 0,0 1 57,-3-2 1,2 4 185,-2 2-50,3-1 0,4 2 0,2-4 0</inkml:trace>
  <inkml:trace contextRef="#ctx0" brushRef="#br0" timeOffset="4">12793 3380 8555,'-5'6'574,"2"0"1,2 0-185,1 4 0,0 3-173,0 3 1,0 2-110,0 4 0,0 2-158,0 4 0,3 0 114,0 0 0,3 1-983,-3 2 1,4-5 189,-4 1 729,4-1 0,-2 2 0,4 0 0</inkml:trace>
  <inkml:trace contextRef="#ctx0" brushRef="#br0" timeOffset="5">12728 3557 8415,'-9'-10'-83,"3"4"-43,3 0 0,2 3 1332,1-3-764,0 4 1,4-2-964,3 4 0,4 1-24,1 2 0,2-2-733,-2 2 1278,3 2 0,3-4 0,1 3 0</inkml:trace>
  <inkml:trace contextRef="#ctx0" brushRef="#br0" timeOffset="6">13091 3575 7649,'0'-5'1199,"0"1"1,-1 4-537,-2 0-210,2 0-402,-3 4 1,4 4-615,0 5 0,0 2 346,0-2 0,3 3-1192,0 0 1409,0 1 0,1 2 0,1 0 0</inkml:trace>
  <inkml:trace contextRef="#ctx0" brushRef="#br0" timeOffset="7">13110 3315 8323,'-4'-7'-413,"-3"1"707,3 4 109,0-2 0,5 5-1207,2 2 1,1 2 803,3 5 0,5-1 0,-2 0 0</inkml:trace>
  <inkml:trace contextRef="#ctx0" brushRef="#br0" timeOffset="8">13352 3343 8235,'-5'0'-6,"-4"0"1,8 4 308,-2 2 1,2 6 629,1 4 1,4 7-601,2 5 0,0 4-111,0 5 1,0 1-1140,3 3 1,1-3 522,-1 2 1,-3-6 393,0-3 0,1-2 0,2-1 0</inkml:trace>
  <inkml:trace contextRef="#ctx0" brushRef="#br0" timeOffset="9">13324 3520 8289,'-9'0'0,"0"-5"685,3-1 0,2 1-199,4-1 0,1 1-443,2-2 0,2-1 105,5 2 0,0-1-334,2 0 1,0 2-243,3 2 0,0 2-329,0-2 1,3 2 261,-3 1 1,2 1-68,-2 2 1,2 1 561,-5 2 0,9 7 0,-1-3 0</inkml:trace>
  <inkml:trace contextRef="#ctx0" brushRef="#br0" timeOffset="10">13640 3492 8289,'-4'5'818,"3"3"-490,-2-2 0,1 3 183,-1 0 0,2 1-160,-2 3 0,2-2-40,1 4 1,0-2-339,0 2 0,0-3-802,0 0 221,0 3 0,3-5-1628,0 2 2236,4-5 0,-6 1 0,3-3 0</inkml:trace>
  <inkml:trace contextRef="#ctx0" brushRef="#br0" timeOffset="11">13650 3184 8220,'-14'-5'-207,"8"1"576,-6 4 0,11 1-773,-3 2 1,7 2 138,0 5 1,3-1 264,-3 0 0,4 1 0,-2-1 0</inkml:trace>
  <inkml:trace contextRef="#ctx0" brushRef="#br0" timeOffset="12">13855 3482 8552,'-5'-5'756,"4"1"1,-6 3-440,4-2 1,-1 2-177,1-2 0,1 3 121,-4 3 0,2 2-323,-2 4 0,4 2-65,-1 1 0,2 3-140,1 3 0,0-2 61,0-1 0,1 1-179,2 2 1,2-2 61,5-1 0,2-6 76,0 0 0,5-6 190,-1 0 0,0-3-90,0-3 1,0-2 451,-3-4 1,2-5-34,-3-1 1,0-2 120,-6 2 1,-1-3-135,-2 2 1,-2 0 57,2 0 0,-5-1-213,-1 1 0,-4 2 78,1-2 1,-2 1-199,-2-4 1,1 5 73,0 1 1,2 4 205,1 3-74,4-3-103,-2 4 0,5 0 7,2 2 0,2 2 10,5 1 0,0 4-201,2 2 1,-1 6 124,1 0 0,2 5-103,-2-2 1,4 6 62,-4 1 1,-3-1 33,-3-2 1,1 3 6,2-1 1,-4 1 3,-2-3 0,-2-2-133,-1-1 0,0 0 124,0-3 1,0-4-245,0-3 187,0-4 0,0 1-127,0-6 0,1-6 136,2-6 1,2-7-96,1-3 1,3 0 145,0-3 1,1 3 178,2-3 1,0 2 114,0 4 0,2-3-94,5 3 1,-3 5 45,-1 4 1,-3 7-50,4 3 1,-2 6 161,2 3 1,-4 8-76,-5 4 0,0 2-497,-4 5 1,1-3-332,-1 2 1,-2-2-474,2 3 1,-2-3-58,-1 2 0,0-2 88,0 3 958,0-4 0,-4 6 0,-1-4 0</inkml:trace>
  <inkml:trace contextRef="#ctx0" brushRef="#br0" timeOffset="13">12914 4022 8438,'-4'19'-23,"3"4"382,-2 1 1,2 9-41,1 4 1,4 4-557,2 6 0,-2 4 286,-2-23 1,-1 0 0,0 0 0,-1 0-259,1 2 1,-2-1-1,-2 0 1,-2-1 130,-1 0 1,0 0 0,-2 1 0,-1 1 90,0 0 1,0-1 0,-1-1 0,0-1-32,-1-2 1,0-1-1,-8 22 195,-3-6 0,2 1-47,2-7 1,0-6-118,2-4 1,-1-6-1,1-2 1,0-8-160,0 1 1,0-6 372,3 0 0,1-3-267,3-3 0,-1-2 417,1-4 1,4-1-259,2 1 0,1-1 112,-1-3 1,1 2-143,-1-4 0,2 2-67,1-2 0,0 0 20,0 0 1,1-3-72,2 2 1,-1-1 91,1-2 0,1 1-131,-1-1 0,3 0 95,-3 1 1,3-1-135,-3 1 0,4-1 91,-4 0 0,0 0-2,-3-3 0,3 3 44,0 1 0,0 3 4,-3 6 1,-1 1 20,-2 1 0,-2 4-46,-4 6 1,-1 7 237,1 5 0,0 11-68,-1 5 0,4 4 8,0 3 1,1-1-44,-1 0 1,1 0-71,5 1 0,0-5 1,0-2 0,1-7-6,3-2 0,2-3-3,6-4 1,3-2-22,3-7 0,1-2 185,0-4 0,3 0-155,3 0 1,-2-1 13,-1-2 1,0 1 44,0-4 1,0-1-1,-4-2 0,0-1 35,-2-3 0,0 3 22,-4-2 0,1-2-9,-4 2 0,-4-4-53,-2 4 0,-1-4-217,-2 4 1,-5-5 126,-1 2 0,-6-2-207,-4 2 0,-2-2 1,-4 5 1,-2-4-7,-4 4 1,0 1 74,0 4 1,1 0-151,3 4 1,-1 0 79,6 3 1,3 1 55,6 2 0,5 5-1222,2 5 1,7 2 1337,5-2 0,9 3 0,6-1 0</inkml:trace>
  <inkml:trace contextRef="#ctx0" brushRef="#br0" timeOffset="14">9916 6592 8437,'0'-6'-234,"0"0"1,0-1-47,0-2 634,0 0 0,8 4-1,5 2 0,7 6-115,5 3 1,9 3-175,4 4 0,6-2-145,3 4 1,-20-8 0,1-1-97,2 2 1,2-1-1,1-1 1,2 0 224,0 0 1,1 0 0,1-1 0,1 0-289,0-2 0,1 0 1,1-1-1,1 0 293,2-2 1,1 0 0,2 0 0,0 0 106,2 0 1,0 0-1,0 0 1,-1-1-32,-1 0 0,-2-1 1,2 0-1,-2-1-13,-2-2 0,0 0 0,1 1 0,0-1 30,-5 0 0,-1 1 1,-2-1-1,-1 0-189,-7 1 0,-1-1 0,19-4 670,-8-1-227,-8 5-123,-10 1 266,-10 4 1,-9-1-352,-6-2 0,-2 2 440,-2-2 1,-3-2-1008,-2-2 1,-4-1 99,-3-1 0,-2 0-14,-4-1 1,-3-3-10,0-3 0,-3-1 128,3-2 0,1 0 102,5 1 1,3 2 46,3 1 1,2 0 444,5 0-346,0 1 1,12 9 165,0 2 0,6 2-36,9 1 0,2 8 91,8 5 0,0 3-127,2 3 1,2-1-53,2 1 1,-2 3-66,2 0 0,-3-1 51,-3-2 1,-2-2-49,-4-1 0,-6-2 85,-4-1 0,-3-5 117,-6 5 0,-5-5-392,-1 4 0,-10 0 153,-6 0 1,-5 3-335,-4 3 0,-2 2 122,-4 2 1,3 0-1130,-1 3 1,8 2 178,0-2 0,13-3 1141,5-4 0,10 1 0,4-5 0</inkml:trace>
  <inkml:trace contextRef="#ctx0" brushRef="#br0" timeOffset="15">11843 6397 8397,'0'-13'-168,"0"1"497,0-1 0,8 8-30,1 2 1,6 7 201,1 5 0,3 7-94,2 9 0,4 5-35,6 10 1,-1 3-475,-13-20 0,0 0 0,-1 2 0,-2 1 78,2 0 1,-1 1 0,0-1-1,-2 1-42,0 0 0,-1-1 0,1 1 0,-1 0-258,-2-2 1,-1 0 0,6 20 119,-9-5 1,2-6 126,-5-6 1,3-3-42,-3-6 0,4-3-21,-1-10 1,0-2-155,0-4 0,0-5 518,3-5 1,5-7 0,0-7 0</inkml:trace>
  <inkml:trace contextRef="#ctx0" brushRef="#br0" timeOffset="16">12449 6397 8397,'-16'-9'219,"1"3"1,1 2 444,-4 4 1,0 6-250,-7 7 0,-5 10-127,-7 15 0,16-18 1,-1 2-473,-2 2 1,-1 2 0,-1 2 0,-1 1 324,-3 3 1,1 1-1,2-3 1,1 1-307,-1 0 0,2 0 0,2-2 1,2 0 156,2-1 1,1 0-1,1-2 1,2 0-1124,2 1 1,1-1 1130,-7 19 0,7 3 0,6-7 0,3-2 0,2-1 0</inkml:trace>
  <inkml:trace contextRef="#ctx0" brushRef="#br1" timeOffset="17">13287 6359 8982,'-10'-5'-85,"1"-3"-8,0 2 1,-1-2 210,1 2 1,3-1 208,0 4 0,-2 0-136,-4 3 0,1 0 4,-5 0 0,1 0-17,-4 0 0,-3 4-256,0 2 1,-6 2-28,0 2 0,-6 0 159,3 2 0,-6 2-73,3 1 1,-3 3 113,6-2 1,0-2-2,3 2 1,2-2-42,4 2 0,2 1 21,7-1 1,5-2 22,5 2 1,2-2-2,1 2 1,1-3 154,2-4 0,5 4-86,5-1 1,3 1 186,0-4 0,2 0-32,4 1 1,-1 0-113,3 2 1,1-4-113,3 1 0,-4-2-173,-2 2 0,-2 0-546,2-3 1,-3 1 340,-1-4 1,0 3-738,-6-2 0,1 2 451,-4-3 0,-1 1-1262,-1-1 1830,1-2 0,-3 7 0,4-2 0</inkml:trace>
  <inkml:trace contextRef="#ctx0" brushRef="#br0" timeOffset="18">13054 6592 8442,'1'-5'-528,"2"2"0,3-1 400,7 1 0,1-1 791,5 4 0,3 0-321,3 0 0,6 1-1,3 3 0,6-2 10,0 4 0,5-3-482,-2 3 0,3-4 478,0 1 0,4 1-178,-1 0 1,1-1 74,-3-3 1,-2 0-2,-1 0 0,0 0-85,-4 0 1,0 0 54,-6 0 1,1 0 19,-4 0 1,0 1-128,-3 2 1,-1-2 88,-2 2 0,1 1 19,-5-1 1,5 1-29,-1-1 1,-3-2 3,-4 3 1,0 0-248,-6-1 1,4 0 96,-4-3 1,-2 0-363,-4 0-100,-4 0 1,3 0-965,-2 0 0,-2 1 172,2 2 1214,-2-2 0,4 7 0,0-2 0</inkml:trace>
  <inkml:trace contextRef="#ctx0" brushRef="#br1" timeOffset="19">20111 1201 9356,'-9'5'44,"0"4"0,1-3 449,1 2-322,-1 1 1,4 6 157,-2 3 0,2 3 118,4 7 1,0 2-119,0 7 1,1 5-2,2 1 1,2 7-407,-1-24 1,1 1-1,-1 0 1,-2 1 181,2 2 0,-1-1 0,-2 0 0,0 0-150,0 2 1,1 0 0,-2 0 0,1-1 67,-1 1 0,0 1 0,0 0 0,0 1-24,0-4 1,0 1-1,0 0 1,0 1 25,0 21 0,0-1-135,0-1 1,0-1-40,0-2 0,0-2 171,0-8 1,0-1-315,0-2 1,0 0 140,0-6 1,1-5-41,2-8 1,-2-6 78,2 0-707,2-6 32,0 1 1,5-8 899,-1-2 0,0-6 0,1-3 0</inkml:trace>
  <inkml:trace contextRef="#ctx0" brushRef="#br0" timeOffset="20">20074 1397 8465,'-12'-19'-365,"-1"0"1,4 1 145,3-1 0,4 1 495,-1-1 1,3 1 78,3 3 0,2-3 257,4 3 1,5-3-337,1-1 1,3 1-53,0-1 0,2 1-130,2-1 0,-1 0 131,3 1 0,-2 2-202,3 1 1,0 3 134,3 0 0,-1 3-189,-3 2 1,3 3-76,-2 4 0,3 5-83,3 5 1,-5 0 16,2 6 1,-2 2 24,2 4 0,-4 5 97,1 1 0,-5 0 19,-1 3 1,-3-2 17,-7-1 1,3 4-38,-6 2 0,-2 1 251,-1-1 1,-6 2-35,-3-1 0,-6 4 99,-4 1 0,-2-3-141,0-2 0,-1-5 353,1 1 1,-4-3-27,0-4 0,-1-2-135,2-6 1,0 0 248,-4-3 0,1-1-70,0-3 0,-2-4-292,4-1 1,-4-3 39,1-1 0,-2 0-161,-1 0 1,2-1 242,1-3 0,2 0-278,4-2 1,5-2-69,1 2 244,3-3-1538,5 0 303,1 0 0,5 0-628,2 3 1,3 2 1577,7 4 0,1 0 0,5 0 1</inkml:trace>
  <inkml:trace contextRef="#ctx0" brushRef="#br1" timeOffset="21">21229 1853 9257,'9'-6'-335,"0"-1"1,2 5 337,1-1 1,4-1 256,5 1 1,3 0 10,4 3 0,3 3-156,0 0 0,0 3-219,-3-3 1,-1 4 127,-2-4 0,2 1-350,-2-1 1,-3-2-112,0 2 0,-5 1-412,-2-1 833,-3 0 1,5-3-1,-2 0 1</inkml:trace>
  <inkml:trace contextRef="#ctx0" brushRef="#br0" timeOffset="22">21480 1639 8583,'0'9'393,"0"0"-8,0 1 1,0-3-25,0 2 0,0 4 165,0 8 0,0 5-246,0 8 0,0 3-14,0 9 1,0 2-459,0 4 0,0-25 1,0 0 293,0 23 1,0-3-765,0-6 0,0-5 406,0-8 1,1-5 255,2-5 0,-2-3 0,3-6 0</inkml:trace>
  <inkml:trace contextRef="#ctx0" brushRef="#br1" timeOffset="23">22765 1387 10538,'0'-9'-492,"0"0"-4,0-1 0,0 1 162,0 0 328,0-5 1049,0 0 0,0-1-342,0 3 1,-3 5-311,0 0 0,-1 5-253,1-1 1,-3 6 5,-3 4 0,0 6 164,-1 6 0,-3 6-2,-2 9 0,-7 5-234,10-15 1,-1 2 0,-1 1-1,0 0-242,-2 3 1,1-1-1,0 3 1,1 1 25,-1-1 0,-1 1 1,0 0-1,0 0 121,0 3 0,1-1 0,1-2 1,1 0-124,2-2 0,0 0 0,3-4 0,1-1-381,-6 15 1,7-5-323,3-8 1,2-8 130,1-5 0,4-8-1081,2-4 1799,3-6 0,4-6 0,2-6 0</inkml:trace>
  <inkml:trace contextRef="#ctx0" brushRef="#br1" timeOffset="24">22765 1257 13385,'1'-9'-586,"2"-1"0,-2 4-134,2 0 1148,2 4-258,1-2 1,2 9 71,-2 4 1,2 6-41,-1 6 1,4 11 77,1 9 0,4 4-606,-4 5 1,-3-22-1,-1 1 379,0 3 1,-1 1 0,2 0 0,0 0 16,0 3 1,1 0 0,-1-3-1,0 0-92,0 0 0,1-1 0,-1-5 0,0-1 15,10 17 1,-1-8-111,-3-4 0,-2-7-246,-7-5 0,1-2 245,-4-4 1,0-1-225,-3-2 0,0-1 129,0 0 0,-5 1-445,-4-1 0,-1 0 658,-2 0 0,-7 1 0,0-1 0</inkml:trace>
  <inkml:trace contextRef="#ctx0" brushRef="#br0" timeOffset="25">22570 1732 8359,'-10'-9'0,"5"-1"144,2 1 1,3 3 259,3-1 0,3 5 244,7-1 1,1 2-151,5 1 0,0 0 17,3 0 1,-1 3-167,4 0 1,4 4-236,5-4 0,5 3-54,1-3 1,1 1-406,-4-1 1,-1 1-883,-2 3 0,-2 1 289,-4-2 938,-4-2 0,-1 9 0,-4-3 0</inkml:trace>
  <inkml:trace contextRef="#ctx0" brushRef="#br0" timeOffset="26">21908 2598 8414,'-12'-9'-506,"0"3"0,-4-2 996,4 2 341,-1 2 1,8-2-343,2 3 0,6 2-221,3-2 0,11 2 0,5 1 0,10-1 33,8-2 1,8 2-408,-19 0 1,1-1 0,1 0 0,1 0 247,3 0 1,1 1-1,3-1 1,1 1 148,6 0 0,1 2 1,-1-1-1,0 0-511,5-1 0,0 2 1,-2 0-1,-2 2 240,2-1 0,-1 2 1,-2 1-1,1 1 67,-2 0 0,0 1 0,-5 0 0,-2 1-239,-3-2 1,-1 1 0,-5 0-1,0 1-629,20 5 0,-5 0 419,-4-1 0,-11-1-527,-7 1 1,-4-3 403,-5-2 0,-2 1-1393,-5-2 1878,-1-2 0,-1 5 0,1-4 0</inkml:trace>
  <inkml:trace contextRef="#ctx0" brushRef="#br0" timeOffset="27">23044 2737 8400,'-10'-12'858,"4"0"1,7-1-1545,8 4 1,5 1 352,14 1 1,-3 3 332,6 4 0,3-4 0,-1-1 0</inkml:trace>
  <inkml:trace contextRef="#ctx0" brushRef="#br0" timeOffset="28">7654 7691 8354,'-15'0'0,"3"-1"828,5-2-461,-1 2 0,3-4-333,-4 5 1,2 6 151,1 3 0,-3 5-221,-3 8 1,-5 6-68,1 6 1,-5 7-74,-4 2 1,1 3-73,-1 0 0,1-3 81,0-3 0,5-10-1206,7-5 959,5-9 1,8-7 412,9-9 0,3-9 0,6-5 0</inkml:trace>
  <inkml:trace contextRef="#ctx0" brushRef="#br0" timeOffset="29">7607 7756 8354,'8'-19'93,"-2"1"1,4 3 201,-1 3 0,1 6 200,6 2 1,0 6-94,6 4 0,-1 5-320,4 11 0,-1 1-183,0 1 0,-1 5-315,-4-4 1,2 4 445,1-4 1,0 1 182,-3-1 1,-2-3-214,-1-3 0,-3 0 0,-4-1 0</inkml:trace>
  <inkml:trace contextRef="#ctx0" brushRef="#br0" timeOffset="30">7765 7765 8273,'-13'0'-371,"2"0"309,-1 0 0,2 0 706,0 0 1,5 9-166,2 3 1,1 11-167,-1 8 0,2 9-112,0-13 0,-1 2 0,-1 2 0,1 1-448,-1 6 0,-1 2 1,0 2-1,0 0 302,0 5 1,-1 0 0,0 3 0,1 1 16,0-15 0,1 0 1,0 1-1,0-2 0,1 1 1,-1-1-338,1 0 1,0 0 0,0 1 0,0-1 0,1 1 0,0-1 332,0 18 1,2 0 0,-1-17 0,0 1 0,0 0-72,0 1 1,0-1 0,0 0 0,0-1 0,0 1-1,0-1-3,0 1 1,0 0 0,0 1 0,-1 0-1,0 0 1,-1 0 36,2 2 1,-1 1-1,-1-1 1,0 1-1,0 0 1,-1-1 85,1 3 1,0 0-1,0-1 1,0-4 0,1-1-1,-1-1-40,0 1 0,-1-1 1,2 0-1,-1 14 0,1-1 136,0 1 0,-1 0 0,2-2 1,-1 0-334,1 2 0,0-1 0,1-3 0,-1 0 248,2 1 1,-1-1 0,2 0 0,0 1 0,1 1 0,1 0 0,-1-2 1,0 0-70,-1 2 1,0 0 0,2-6-1,-1 0-162,-1 0 0,0 0 0,1-5 0,-1-1 44,0-1 1,0-2 0,1-2 0,1-2 137,-2 1 0,0-1 0,2 18-581,1-1 1,0-6-629,4-6 0,2-4 1193,1-8 0,6-9-64,0-10 0,5-2 0,-1-3 0,4-4 0,3-4 0</inkml:trace>
  <inkml:trace contextRef="#ctx0" brushRef="#br0" timeOffset="31">16871 7654 8103,'-13'4'0,"2"-3"127,-1 2 1,5 2 327,1 1 0,4 3-283,-2 4 0,3 6 50,1 5 0,3 7-120,1 4 0,3 7 12,-1 8 1,-3-24-1,-1 0-303,1 5 0,0 0 0,-1 2 0,0 1 288,1 1 0,0 1 0,-2 5 0,0 1-387,0 3 0,1 0 0,0-1 0,0 1 349,-1 1 0,1 1 0,1 0 1,0 1-2,-1 1 1,-1 1 0,3 2 0,0 0 16,-1-1 0,0 0 0,1 0 0,0-1-9,1-4 1,0 1 0,-1-3 0,0 1-98,-1-2 0,0 1 1,1-1-1,0 0-244,-1 0 1,0-2 0,1 0 0,0 0 103,-1-4 0,0 0 0,1 1 0,0-1 68,-1 0 1,0 0 0,1 2-1,1 0 64,-1 0 0,1 0 0,-1 0 0,0-1 19,-1 0 0,0-1 1,2 0-1,-1 0 7,-1 0 0,0 1 1,0 0-1,-1 0-149,1 0 0,0-1 1,0-1-1,0 0 156,-1-3 1,2-1 0,0 1 0,0 1 46,-1 0 1,0 0-1,1 0 1,-1 0-38,1 0 1,-1 0 0,-1 1 0,1-1-75,-1-3 1,-1 0-1,-1 2 1,1 1 69,1 0 0,-1 0 1,0 2-1,-1 0-3,0-2 1,0 0 0,-1-1 0,-1-1 10,1-1 0,-1 0 0,-2 0 0,1 0-3,0 2 1,-1-1 0,0 2 0,0 1 10,0-1 1,-1 0 0,0-2 0,1 0-24,-1-2 0,0-1 1,1 1-1,-1-1 59,0-1 1,1 0 0,-1 2 0,0-1 379,-4 21 0,3 0-433,0-9 1,2-2-30,-2-5 0,4-6 715,-1-6-1254,-2-7 337,4-5 1,-3-12-1503,4-7 1948,0-4 0,4-10 0,1-1 0</inkml:trace>
  <inkml:trace contextRef="#ctx0" brushRef="#br0" timeOffset="32">16760 11694 9709,'4'14'449,"-2"1"-268,4 7 1,3 3-148,4 6 1,0 2 250,0 4 1,-2 1 74,4-1 1,-3-5-215,0-4 0,-1-6 101,-2-10 1,3-4-359,1-8 1,3-13 101,0-9 1,1-13-240,2-12 0,-8 21 1,1 0-870,0-5 0,1 0 1117,0 0 0,0-1 0,1-4 0,0-1 0,0 2 0,0 0 0</inkml:trace>
  <inkml:trace contextRef="#ctx0" brushRef="#br1" timeOffset="33">23156 2952 15754,'-9'-5'-1861,"-1"0"1204,1-4 1,-1 1 797,-3 1 1,2-1 266,-5 2 0,-7-2 315,-8-2 0,-11 1-439,-7 0 0,21 4 1,-1 0-366,-5 1 1,-1-1 0,-3 0 0,-2 1 80,-3-1 1,-1 0 0,0 1-1,0-1-195,-1 1 0,0-1 1,0-1-1,1-2 312,-1 1 1,0-1-1,0-3 1,1-1-28,3-1 0,1-2 1,2-1-1,1-2-426,5-2 0,2-3 0,3-2 0,2-3 87,2-4 1,3-1 0,1-3 0,3-1-102,1-1 1,2-1 0,3-2 0,2-1 90,2 0 1,3 0 0,0 0 0,2-1-58,3-2 1,3 0 0,1-1 0,3 0 179,4-1 1,2 1 0,4 0 0,2 1-224,3 2 1,2 2-1,6 1 1,2 2 599,3 0 1,1 1-1,-10 13 1,1 0 0,1 1-71,-1 1 0,1 2 0,1 0 0,-1 0 0,0 0 0,1 2 371,12-6 0,1 1 1,1 0-1,2 1-142,1 0 0,0 0 0,1 2 1,-1 0-79,-3 2 1,0 2-1,0 0 1,0 2-43,-4 2 1,-1 2 0,-1 1 0,-1 1 59,0 4 1,-1 2-1,0 4 1,-2 2-335,-2 4 0,0 3 0,-1 3 1,0 4-223,-2 4 0,-1 3 0,-2 2 0,-2 3-131,2 3 1,-1 2-1,-1 5 1,-2 3 221,-1 4 0,-1 2 0,-7-16 0,-2 1 0,1 0-97,-2 1 0,1 0 1,-1 1-1,-1 1 1,0 0-1,0 2 23,0 1 0,1 1 1,-1-1-1,-3-4 1,0 0-1,-1 0-4,0 0 1,-1-1 0,0 0 0,1 12 0,-2 0 129,0-5 1,-2 0 0,1-3 0,-2-2 351,-2-5 1,-2-2-1,-11 21 313,-11-11 1,-11-1-192,13-22 1,-1 0-1,-1-1 1,-1 1 161,-3 0 1,-1 0 0,-1-3 0,0-2-218,-3 1 0,-1-1 0,-1-2 0,-1-1-51,-2 0 0,0-2 1,-2-2-1,0-1-204,-1-2 1,0-1 0,2-1 0,0-1-220,-1-1 1,1-2 0,4 0 0,1-2-125,2-3 1,1-1-1,1-1 1,1-1-242,1 0 1,2-1 0,3 0 0,1 0-1264,-17-15 1756,10 0 0,7 2 0,5-2 0,-1-2 0</inkml:trace>
  <inkml:trace contextRef="#ctx0" brushRef="#br1" timeOffset="34">19823 3156 14184,'-13'-3'-1272,"1"0"77,4-4 1037,4 2 0,13-4 975,6 3 1,11-2-93,8 2 0,9 1-397,6-2 0,-20 4 0,0 0-515,6-1 1,2-1 0,3 0 0,2 1 341,5-1 1,2 0 0,-14 2 0,1 1 0,0-1-318,4 1 1,1 0 0,-1 0 0,1-1 0,-1 1 0,0 0 301,2 0 0,-1 1 1,1 0-1,0 0 1,0 0-1,0-1 68,0 1 0,0 0 0,1 0 0,0 1 0,1 0 0,-1 0-206,2 0 0,-1 0 0,1 0 0,-2 1 0,1 0 1,-1 1 47,1 1 1,-1 0-1,1 1 1,-1 0 0,1 0-1,0 1-58,-1 0 0,1 0 0,-1 1 1,1-1-1,0 1 0,0 0 13,1 0 1,1 1 0,-1-1 0,-3 0 0,-2 0 0,0 0-36,-1 1 0,-1-1 1,0 0-1,-2 0 1,0 0-1,0 0 52,12 1 1,0 1 0,-1 1-1,0-1-294,-3-2 1,-1 0 0,-5 0 0,-1 1 226,-4-2 0,0-1 0,-2-1 0,0 0 0,0 0 0,0 0 0,-2 0 0,0-1-213,20 5 0,-4 0 559,-11-4 1,-2 0-550,-4-3 0,-4 0 1062,-2 0 1,-7 1-1625,-3 2 1,-4-2 801,-2 2 0,-4 4 68,1 2 0,-10 4 0,-3 6 0</inkml:trace>
  <inkml:trace contextRef="#ctx0" brushRef="#br0" timeOffset="35">6490 8855 8379,'-15'-15'-189,"3"3"0,0 1-188,0 2 0,2 0 398,-3-1 1,6 1 143,1 0 0,1 0-18,-2-1 1,-1 1 4,2 0 1,1 2 22,-1 1 0,2 1-20,-2-1 0,3-1 133,-3 3-205,4 1 1,-2 4-163,4 2 1,0 8 248,0 7 1,3 9-53,0 7 1,5 12 6,-3-20 1,-1 1 0,1 0 0,1 2-283,1 1 0,1 2 0,0-1 0,0 0 214,1 1 0,0 1 0,1 0 0,0-1 10,1 1 1,0-1 0,0-5 0,1-2-192,12 18 0,2-9 145,-4-13 1,1-7-68,-1-11 0,-6-7 170,3-6 0,-7-7-61,1-8 0,-3-6 33,-1-3 0,1-2-34,-1-2 0,-3 1-136,0 0 0,-4 0 75,1-1 0,2 5-118,-2 2 1,0 3 582,-3 3 0,0 7-498,0 5 114,0 7 0,0 7-117,0 9 0,0 3 272,0 6 0,4 4-143,2 5 1,2 5 175,2 8 1,0-3-155,2 2 0,-1-2-70,1-4 0,2-3-11,-2-6 1,5-5-35,-2-7 0,-1-5 149,-2-8 1,1-8 3,0-5 0,0-8 7,0-7 1,-3-4-102,2-6 1,-1 0-305,-2-2 1,4-6 89,-1-3 0,0-1-211,-2 3 1,-1 4 86,0 0 0,1 4-128,-1 2 1,0 5-1687,1 7 2092,3 2 0,-1 5 0,3 1 0,-3 5 0,1 3 0</inkml:trace>
  <inkml:trace contextRef="#ctx0" brushRef="#br0" timeOffset="36">7262 9199 8318,'-14'0'0,"1"0"652,3 0 0,4 3-132,0 0 0,4 1-357,-1 0 1,3 4-309,3 4 1,3 6 144,6 0 0,-1 9 0,2 6 0</inkml:trace>
  <inkml:trace contextRef="#ctx0" brushRef="#br0" timeOffset="37">15121 8920 8542,'-9'-4'0,"-1"2"-76,1-5 0,3 4 264,-1-3-66,5 4-60,-2-2 0,4 8-98,0 2 1,0 7 215,0 2 0,1 7-18,2 3 1,3 3-42,3 3 0,1 5 37,3 4 1,0 8-534,3-2 1,1 0 410,-1-3 0,1-7-147,2-2 1,0-6-7,-1-7 0,-2-7-20,-1-11 1,1-7 117,2-6 1,-2-7-2,-1-8 1,-3-6-21,0-3 0,-3-2 10,-2-2 1,1-2 94,-2 0 1,1-4-238,0 4 1,-2 0 87,-2 2 0,-2 5 148,2 2 0,-2 10 291,-1 6 0,1 8-328,2 4 0,-1 4 4,4 5 0,1 5 267,2 11 0,3 3-83,1 6 1,2 2-74,-2 4 0,-1 0-39,-3 1 0,4-2-136,-1-2 1,1-3 104,-4-6 0,-1-7-12,-1-5 0,1-7 34,-2-3 1,-1-3 159,1-3 1,1-6-90,2-7 1,0-5-99,1-4 0,2 1-352,0-1 1,4-3 132,-4-3 1,4-1-387,-4 1 0,4 3 107,-4 0 0,4 4-66,-4 6 1,2-1 496,-2 0 0,-2 5 0,4 1 0</inkml:trace>
  <inkml:trace contextRef="#ctx0" brushRef="#br0" timeOffset="38">15847 9227 8245,'-8'6'303,"2"0"1,2-3-54,8 0 1,1-1 82,4 1 0,1-2-223,3 2 1,-3-2 64,3-1 0,0 3-191,-1 0 0,1 3 100,-4-2 0,0 3-164,1-1 1,-2 0 86,-2 3 1,2 0-81,-5 6 0,-1 1 15,-5 2 0,-4 5 43,-5 2 1,-1 1-40,-3-1 1,-2-3 60,3-3 1,1-1 285,2-3 0,2-1 102,0-5-77,5-4-220,1-1 0,5-5 48,2-2 1,3-1-134,7-2 1,1-3-199,5 3 0,0 1-108,-1-1 1,2 4-429,2-1 1,-2 2-1107,5 1 1827,0 4 0,3 1 0,0 4 0</inkml:trace>
  <inkml:trace contextRef="#ctx0" brushRef="#br0" timeOffset="39">16350 9581 8245,'-4'9'549,"0"0"-384,-3 1 0,3-4-165,4 0 0,1 0 0,2 4 0,7-1 0,4-4 0,5-1 0</inkml:trace>
  <inkml:trace contextRef="#ctx0" brushRef="#br0" timeOffset="40">16145 9907 8022,'-42'28'433,"0"-3"137,5-1 1,4-6-558,2 1 0,1-4 230,-1 1 0,-4 0-236,-9-3 1,-4-1-253,19-7 1,-1-1-1,-1 1 1,1-1 275,-3-1 0,0 0 0,1-1 0,-1-1-5,1-2 1,-1-1-1,1-2 1,1-3-87,-2-1 0,1-2 1,0-2-1,0-2 63,-4-1 1,0-1 0,-2-4 0,0 0-386,-4-2 1,0 0 0,2-3 0,0-2 266,-1-3 1,1-2-1,2 0 1,2-3 66,1-3 0,2-2 1,11 12-1,0-1 0,2-1 22,0-2 1,1 0-1,2-1 1,1 1-1,0-2 1,2 1 25,1 0 0,0 0 0,2 0 0,-1-19 0,5 0-4,5 3 0,4-1 0,5-1 0,4 1 46,4 2 1,4 2 0,3 0-1,2 0 56,2 2 0,3 1 1,-8 14-1,1 0 1,1 0-54,1-2 1,1 1 0,0 0-1,2 0 1,0 1 0,1 0 38,0 1 0,1 1 0,1 1 0,0 0 0,0 0 1,1 2-315,-2 2 1,1 2-1,1 0 1,0 2-1,1 1 1,1 1 272,0 0 1,0 1-1,0 2 1,17-3-1,0 2-69,-2 2 1,0 2 0,0 6-1,-1 3-158,-3 4 1,-1 3 0,-1 6-1,-1 3 17,-2 5 1,-1 4 0,0 2-1,-1 2 38,-1 2 0,-1 2 0,-2-1 1,-2 2-33,-2-1 0,-2 1 0,-3-1 1,-1 1 118,-4-1 0,-1 1 1,-1 1-1,-2 0 86,-2-2 1,-1 1 0,-2 0 0,-3 1 206,-1-3 1,-2 0 0,-1 1 0,-1 1-119,-2 1 1,0 1-1,-1 1 1,0 1 55,-2 2 1,0 0 0,-2 1 0,-2 1-32,-3 0 0,-1-1 1,-1 1-1,0 0 227,-2-1 1,0 0 0,0 2 0,-1 0-227,-1-3 1,1 0 0,1-3 0,-1-1-70,0-5 1,-1-1-1,1-2 1,0-1 142,0-1 1,-1 0 0,0-4 0,0 0-824,-18 16 1,-4-1-647,1-4 0,-4-2 823,-6-6 1,22-12-1,-1-2-234,0-1 1,0-2 646,-25 2 0,22-5 0,0-1 0,1-2 0,0-1 0,0-1 0,-1-2 0,1-2 0,-1 1 0</inkml:trace>
  <inkml:trace contextRef="#ctx0" brushRef="#br0" timeOffset="41">14665 8491 8208,'-15'-4'0,"1"0"-555,1-2 1,3-1 110,-3 4 1,2-5 1447,-1 2 0,1 1-330,-1-1 0,2 4-159,0-1 0,-3-1-290,-3 0 0,-1-3 4,-2 1 1,-1 1-212,-1-1 0,-6-1 115,-4-2 1,-5-3-184,-2-1 0,-4-3-128,-8 0 0,23 7 1,-1 0 138,-1-2 0,-1 0 0,0 1 0,0 0 11,1-1 0,-1 0 0,2 2 1,0 0-15,-2 1 1,1 0-1,-1 2 1,0 0 4,0 2 0,1 2 0,-1-1 1,0 2 51,0 0 0,1 2 0,0 0 1,0 2-69,-2 0 0,0 0 0,-1 1 1,-1 0 33,1 1 1,-1-1 0,0 1-1,0 0 112,3-1 0,1 1 0,1 0 0,1-1-33,-22 6 0,2-2-12,4-2 1,5 1 2,7-3 0,3 2-149,4-3 0,-2 1-9,4-1 0,4-2 112,6 2 1,2-2-769,0-1 972,5 0-1123,1-4 1,8-1 260,2-4 653,3-1 0,4-3 0,2-2 0</inkml:trace>
  <inkml:trace contextRef="#ctx0" brushRef="#br0" timeOffset="42">13156 7942 8555,'-13'-4'0,"-3"-2"0,0 2 0,0 1 0,2 2 205,1 1 1,-2 9 386,-7 6 1,1 7-996,-3 6 0,-5 4 258,-6 2 1,1 3-60,15-16 0,1-1 0,-12 14 336,-1 0 0,7-8 99,9-4 0,2-4-151,7-2 0,2-3-57,4-3 0,4-1 80,2 0 1,8 1 40,4-1 0,2-3-178,5 0 1,3 0 111,3 4 1,4-1-464,-1 0 1,-2 2 176,-1 1 1,1 0-1294,-1 3 1501,0 1 0,1 1 0,1 3 0,-1 3 0,-1-2 0,0 0 0</inkml:trace>
  <inkml:trace contextRef="#ctx0" brushRef="#br1" timeOffset="43">6341 9944 19533,'14'-1'359,"5"-2"76,5-3-318,2-3 1,11 4-182,3 2 0,6 2-562,3 1 0,2 0 720,2 0 0,-4 4 8,-5 2 0,-3 2-3,-4-2 0,0 1 76,-3-4 1,-2 3-281,-4-2 0,-1-1 206,-3-3 0,2-3-160,-4-1 1,-4-3 147,-6 1 0,-2 2-446,0 1 357,3 6 0,-8 2 0</inkml:trace>
  <inkml:trace contextRef="#ctx0" brushRef="#br1" timeOffset="44">20549 3510 17426,'48'11'-1059,"1"1"0,-21-7 0,1 0 823,3 2 1,1-1-1,6-1 1,1 0-585,4 0 1,2-1 0,2 0 0,1-1 903,-14-1 0,0 0 0,1 0 0,1-1 0,1 0 0,1 0 121,0 1 0,0 0 0,1 0 1,-1 0-1,2 0 0,-1 0-232,-1 1 0,0 0 0,0 1 0,3-1 0,0-1 0,1 1 191,2-1 1,0 0-1,1 0 1,1 0 0,1 0-1,-1-1 21,1 1 0,-1-1 0,1-1 0,-2 1 0,0-1 0,0 0 27,-1 1 1,0 1 0,-1-1-1,-1-1 1,1 0 0,-1 1-69,0-1 1,-1 0 0,0 0 0,-1-1 0,0 0-1,-1-1 2,-2 1 0,0 0 1,-2 0-1,15 0 0,-1-1 66,-8 2 1,-1 0 0,-3 2 0,-1 0-149,-4 1 1,-1 1 0,-2-2 0,-2 1-280,19 3 0,-8-1-656,-14 1 1,-7 3 962,-5-3 0,-7-1-1571,-3 1 1,-3-3 2475,-3 4-816,-2-1 0,-9 3 0,0 0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6T12:55:29.191"/>
    </inkml:context>
    <inkml:brush xml:id="br0">
      <inkml:brushProperty name="width" value="0.12114" units="cm"/>
      <inkml:brushProperty name="height" value="0.12114" units="cm"/>
      <inkml:brushProperty name="color" value="#FF0000"/>
    </inkml:brush>
    <inkml:brush xml:id="br1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18752 1415 17286,'0'19'1582,"0"2"1,0 3-193,0 7-902,0 13 1,0 9-884,0-21 0,0 1 1,0 2-1,0 0 533,0 4 0,0 0 0,0 0 0,0 1 37,0 2 0,0 0 0,0 1 1,0-1-252,0 2 0,0-1 0,-2-3 0,0 1 135,-1-1 0,0 0 1,0-3-1,1-1-147,-2-2 1,1 0 0,1-3 0,-1 0 100,0-1 0,0-1 0,-4 19-328,4-8 1,-1-7 182,4-8 0,0-2-531,0-5-241,0-3 486,0-6 0,2-6 849,1-6 1,-2-6 0,3-6 0</inkml:trace>
  <inkml:trace contextRef="#ctx0" brushRef="#br0" timeOffset="1">18659 1527 17781,'4'-29'15,"2"-2"1,3-2 1498,0-4 0,4-1-304,3 1 1,6 4-343,2 2 0,2 6-280,-1 3 1,5 7-665,-2 3 0,2 5-228,-2 4 0,0 3 23,0 3 1,3 8-421,0 7 0,-1 5-269,-5 5 0,1 4 44,-5 2 1,3 5 10,-5 2 0,1 2 36,-4-2 0,-2 2 507,2-3 0,-6 7 232,0-4 1,-5 0 445,-5-9 0,-10-1 634,-5-2 0,-7-3 409,-6 0 1,-4-4-138,-2-6 1,-3 1-347,-4 0 0,-1-2-126,-4-1 1,0-7-218,3-6 0,0-2-270,3-1 1,7-7-749,2-2 1,7-8-662,8-2 0,6 1-189,4-4 1,5 4 599,1 2 1,8-1-977,8 5 1721,5 0 0,1 4 0,6-1 0,2-2 0</inkml:trace>
  <inkml:trace contextRef="#ctx0" brushRef="#br0" timeOffset="2">19581 2225 18242,'-13'-1'-1998,"1"-2"560,4 2 1085,3-3 0,5 4 1</inkml:trace>
  <inkml:trace contextRef="#ctx0" brushRef="#br1" timeOffset="3">11694 6192 8577,'-14'0'0,"5"1"803,6 2 0,7 0-188,5 6 0,11 4-151,11 8 1,4 5-359,-12-9 1,0 0 0,0 1 0,0 1-359,3 3 1,1 2 0,-1 0 0,-1 0 289,2 2 0,-1 1 0,1 0 0,0 0-122,-2 0 1,0-1 0,-2 0 0,0 0-184,-1 1 1,0-1 0,-5-6 0,0 0 262,14 17 0,-7-14-657,-9-8 1,-1-7 240,-5-5 1,-3-4-2,0-5 0,-4-5-120,1-7 0,-3-5 541,-3-2 0,2-2 0,-3-1 0</inkml:trace>
  <inkml:trace contextRef="#ctx0" brushRef="#br1" timeOffset="4">12151 6173 8397,'-11'-3'-96,"-1"0"0,5 0 650,-3 3 1,0 1 826,-2 2 0,-6 11-646,-1 11 0,-1 11-503,6-13 0,0 1 0,-1 6 1,-1 1-674,-4 6 1,-1 1 0,0 1 0,0 2 544,-2 6 0,-1-1 1,3-4-1,1-2-1149,1 1 1,1-1 1044,3-4 0,1 0 0,2-3 0,1-1 0,2 1 0,-1 0 0</inkml:trace>
  <inkml:trace contextRef="#ctx0" brushRef="#br0" timeOffset="5">20186 1834 9289,'-5'-4'-264,"-2"-1"170,3-4 1,-2-1 164,3 1 1,0 0 236,3-1 1,4 1 200,2 0 0,4-1-84,2 1 0,3 0-103,3 0 1,4 2 23,0 1 1,7 4-184,-1-1 0,7 2 103,2 1 1,1 0-294,6 0 0,-5 1-377,1 2 1,-1 1-29,-2 2 1,0 0 294,0-3 0,-4-2 107,-2 2 0,-3-2 30,-3-1 0,1 0 0,-4 0 0,-1 0 0,-2 0 0</inkml:trace>
  <inkml:trace contextRef="#ctx0" brushRef="#br1" timeOffset="6">20614 1415 8573,'-14'-4'249,"1"2"-120,7-4 1,1 5 250,2 1 1,2 8 201,-2 8 0,2 6-134,1 6 1,0 4-49,0 6 0,0 3-351,0 2 1,-3 8-47,1-23 0,0 0 0,0-2 0,0 1-73,1 1 0,-1 0 0,0 21-134,-4 1 0,4-7 109,-1-2 1,2-8-174,1-5 0,1-4-771,2-6 0,2-3 63,4-3 976,5-6 0,-4 3 0,4-4 0</inkml:trace>
  <inkml:trace contextRef="#ctx0" brushRef="#br0" timeOffset="7">22151 1220 11496,'-13'0'0,"1"0"0,-1 0-705,4 0 661,0 0-402,-1 0 142,1 0 317,4 0 1,1-1-119,4-2 92,0 2 0,0-5 339,0 3 1,0 1-11,0-4 683,0 4-218,4-6-265,-3 2 0,-1 0-144,-6 0 1,-4 4 173,-2-1 0,1 2-187,-5 1 1,-4 0-88,-4 0 1,-4 1-166,-3 2 1,1 3 177,-5 7 0,1 1-273,-3 5 0,2 0 176,-2 3 0,6 3-174,-4 6 0,5 7 116,16-15 0,1 1 0,0 1 1,1 0-110,-1 3 0,1 0 1,3 0-1,1 0 77,0 0 1,1 0-1,2-1 1,3-1 49,0 0 0,0 1 0,2 21-119,4 2 0,2-8-30,6-4 0,4-5-274,5-5 0,1-2 44,6-1 0,-2-3-64,5-6 0,1-4 223,-1-6 0,5-2 64,2-4 0,-1-2 10,3-4 0,-5-4-51,-1-9 0,-4 0-273,2 1 0,-8 2 285,-2 1 1,-2 3-561,-2 0 0,-2-1 431,-1 0 1,-6 4-421,0 3 1,-2 0-349,3 0 1112,-1 2 0,0 4 0,0 0 0</inkml:trace>
  <inkml:trace contextRef="#ctx0" brushRef="#br1" timeOffset="8">22653 2197 8470,'-17'-3'0,"1"0"0,6 0 333,4 3 82,4 0 1,-3 1-907,5 2 0,0 2 491,0 5 0,5 3 0,0 2 0</inkml:trace>
  <inkml:trace contextRef="#ctx0" brushRef="#br1" timeOffset="9">7402 4302 8324,'-9'0'0,"0"0"0,3 1-285,3 2 1,2 3 96,1 6 1,1 4 633,2 6 1,3 10-108,3 8 1,0 10-610,-4-23 1,-1 2-1,0 1 1,-1 1 294,0 2 1,0 2 0,-2-1 0,0 1-1,1 1 0,-1 0 1,0 0-1,-1 1-38,0-1 1,0-1 0,0-4 0,0-1-166,0-1 1,0-2-1,0 18-235,0-8 0,0-8-12,0-7-538,0-11 963,0-3 0,0-17 0</inkml:trace>
  <inkml:trace contextRef="#ctx0" brushRef="#br1" timeOffset="10">7300 4292 8324,'0'-21'-256,"0"-1"0,4-1 335,2 1 0,6 7 544,4-1 0,2 8-575,0 2 1,1 5-108,-1 1 0,0 5-85,-2 7 0,0 4 81,-3 6 0,-1-1-27,-3 7 0,-3-2 141,1 5 0,-5-1-180,1 1 1,-2-1 82,-1 4 1,-1-1 13,-2 2 1,-2-3 180,-5-4 0,-2 0-89,-1-1 0,-3-4-166,0-4 0,3-2 162,0-4-467,-1-1 168,8-7 243,-2 0 0,8-10 0,0 0 0</inkml:trace>
  <inkml:trace contextRef="#ctx0" brushRef="#br1" timeOffset="11">7728 4525 8584,'0'9'352,"0"1"-309,0-1 0,1 4 187,2 3 0,-1 5-211,4 0 1,0 6 156,0 1 0,-2 1-360,-4 5 0,0-1 31,0 2 1,0-6 65,0-5 1,0-6 358,0 1 1,-1-8-53,-2-2 55,2-4 0,-3-12-17,4-2 0,0-10-172,0 1 0,1-7-2,2 0 0,2-5-119,4-1 0,4-4 40,-1 1 0,2 2-241,-2 1 0,-1 2-333,5 1 0,-2 1 298,2 2 0,0 6-221,-3 7 0,0 5 492,0 0 0,-3 5 0,3-2 0</inkml:trace>
  <inkml:trace contextRef="#ctx0" brushRef="#br1" timeOffset="12">8007 4637 8410,'-1'5'112,"-2"-2"-25,2 2 1,-3 0 118,4 5 0,0 0 293,0 2 1,0 0-428,0 3 0,0-2 25,0 2 1,1 1-286,2 2 1,-2-2 114,2 0 1,1-5-749,0 1 1,2-1 820,-3-2 0,4 0 0,-2 1 0</inkml:trace>
  <inkml:trace contextRef="#ctx0" brushRef="#br1" timeOffset="13">8119 4385 8343,'-4'-9'248,"0"3"688,-2 0-1034,1-1 123,5 2-990,0 1 699,5 12 0,-4-1 266,2 5 0,2-2 0,0 0 0</inkml:trace>
  <inkml:trace contextRef="#ctx0" brushRef="#br1" timeOffset="14">8231 4600 8189,'-10'5'345,"5"3"0,1-3 95,4 4 0,3 1-145,0-1 0,0 1-360,-3 3 0,2 1-70,1 5 1,-2-4-164,2 1 1,-2-5 222,-1 2 1,0-3-284,0-1 736,0 1-397,0-5 0,0-5 17,0-6 0,4-6-13,2 0 0,-1-8 80,2 2 0,-2-4-52,1 0 1,1 3 46,-4-3 0,4 2 81,0 2 1,-2-1-60,1 0 0,-1 2 115,1 1 0,2 3-150,-5 3 1,4 1 22,-1 0 1,-1 4 4,2 2 1,-4 2-142,3 1 1,-3 4 91,3 2 1,-4 5-16,1 2 1,-1 3-16,2 0 1,-3 1-17,2 2 1,-2-4-196,-1 1 1,0-5 123,0 2 1,1-3-64,2-1 0,-2-2 62,2-1 154,2-4 0,-3 1-80,4-6 0,1-2 13,2-5 1,-1 0-9,-2-2 0,3 0 16,-3-3 0,2 0 145,2 0 1,-1-2-137,0 5 1,0-1 122,1 4 0,-4 0-84,0-1 221,0 5-258,4 1 0,-4 5 2,0 2 0,-4 2-30,1 5 0,-2 0-153,-1 3 0,0-3-218,0 2 0,0-1 146,0-2 1,3 3-232,1 1 1,3-1 148,-1-3 0,2 0-175,2-3 496,3 2 0,2 2 0,3 4 0</inkml:trace>
  <inkml:trace contextRef="#ctx0" brushRef="#br1" timeOffset="15">8845 4506 8343,'0'-9'-283,"-3"-1"-71,0-3 1,-3 3 593,3-2 0,-4 2 573,0 4 1,2-1-440,-1 4 1,0 0-82,-4 3 1,1 1-335,0 2 1,0 5 92,-1 4 0,1 5-77,0-1 0,0 4-46,3 2 0,2 0-24,4-4 0,0-2-55,0-1 1,3 0-198,0 0 1,4-2 132,0-7 1,1 1 143,1-4 0,2 0 155,1-3 1,-2-1-103,3-2 0,-3-2-53,-1-4 1,4 3 106,-1-1 1,-2 2 125,-4-1 1,-1 1-17,1 2-99,2 2 0,-6-3-138,5 4 105,-5 0 0,2 1-234,-4 2 0,0-1 41,0 4-207,4-4 82,1 6 1,3-6-587,-1 5 889,1-5 0,-3 6 0,4-3 0</inkml:trace>
  <inkml:trace contextRef="#ctx0" brushRef="#br1" timeOffset="16">9004 4506 8290,'0'-6'-220,"0"0"281,-5 0 302,4 1-137,-3 1 0,7 5 27,0 2 1,2 3-128,-2 6 1,-2 3-153,2 3 1,-1 1-62,1 0 1,-2-1 79,2 1 1,-1-5-123,1-1 1,-2 0 130,2 0 1,2-4-126,-2-3 0,4-4-25,-1 1 1,2-2-155,2-1 0,0-4-86,3-2 388,-3-6 0,7-3 0,-2-4 0</inkml:trace>
  <inkml:trace contextRef="#ctx0" brushRef="#br1" timeOffset="17">9283 4404 8290,'-5'0'0,"0"4"0,1 2 0,3 7 0,-2 2 0,2 6 0,1 1 0,0 4 299,0-2 1,0 2-701,0-1 0,1 1 148,2-4 0,3-5-86,3-4 0,3-7 276,1-3 0,3-2-108,0-1 0,-2-8 111,2-5 0,-4-4-82,4-5 1,-2-1 355,2-2 1,-3 0 72,-3 3 1,-4-3 29,0 3 0,-3 2-40,3 4 1,-4 3 424,1 3-485,-2 5 1,-2 2-84,-2 6 0,1 3 4,-4 7 0,3 5 40,-3 7 0,4 2-119,-1 1 0,2 4 176,1 2 1,0 4 143,0 2 1,5-1-538,4 5 0,1 0 277,6 6 0,-7-24 0,2 0-125,1 1 1,0 1 0,-2-2-1,0-1 117,9 22 1,-10-5-38,0-5 1,-6-4 88,0-2 0,-3-6 148,-3-3 1,-2-5-193,-4-2 0,-1-4-241,-3 2 1,0-3-237,-3-1 0,-2-3 200,-1-3 1,0-2 119,-2-1 1,-2-7-173,1-3 1,0-6-321,4-3 1,3-1 132,3-4 1,6 2 318,3-3 1,4 0 84,5-3 1,2 0 203,11 0 0,-2 0-113,8 1 0,0 0 104,3 2 1,3 1-140,0 2 1,4 4-119,-1-1 1,-1 5-722,1 4 1,-3 2 775,4 2 0,-3 2 0,1 4 0,-4 0 0,-2 0 0,-2 0 0</inkml:trace>
  <inkml:trace contextRef="#ctx0" brushRef="#br1" timeOffset="18">12346 3287 8154,'-5'-15'-170,"-2"-1"-42,4 3 0,0 4 679,3 3 291,0 4 0,1-2-323,2 4 1,-2 6-148,2 6 0,2 7 177,1 9 1,-2 8-160,-1 4 1,2 9-510,-4-23 0,1 1 0,-1 2 0,1 1 230,-2 0 1,0 2-1,0 3 1,0 1-34,0 1 0,0 1 1,-2 0-1,1 0-73,-1 0 1,1-1 0,-2-4 0,-1 0-200,3-2 1,-1 0 0,1-3-1,-1 0-728,2 21 1,0-10 453,0-11 1,4-10-785,3 1 1336,1-7 0,1-2 0,0-6 0</inkml:trace>
  <inkml:trace contextRef="#ctx0" brushRef="#br1" timeOffset="19">12337 3343 8197,'0'-23'497,"0"-2"0,2 2 46,4 2 0,6 1-138,9 1 1,3 5-547,4 1 1,0 4 78,0 3 1,0 2-93,0 4 1,-3 1-36,-1 2 0,-6 6-58,1 7 0,-7 2 136,0 4 0,-5 2-66,-4 4 1,-2 3 344,-1 0 0,-9 4-178,-3-1 1,-4-1 465,-3 1 1,-1-4-305,-1 1 0,-3-3 137,-4-3 1,0-2-87,0-4 1,3-6-71,0-4 1,8-4-290,-2-5 0,7-1-463,-1-2 0,7-3-550,3-6 0,9 0 1169,3-3 0,7-5 0,-2-4 0</inkml:trace>
  <inkml:trace contextRef="#ctx0" brushRef="#br1" timeOffset="20">12858 3538 8166,'-9'-5'0,"-3"-2"9,-1 4 1,1 0 141,2 3 0,1 4 104,0 2 0,-1 6-5,1 4 0,1 2-207,2 4 0,-3 0 99,3 6 1,2-2-185,1 5 1,2-2 140,1-1 0,4-8-567,2-1 0,4-8 131,2-1 1,-1-6-64,5-7 1,-1-8 141,4-7 0,-3-2 101,-1-5 1,-3 0 247,4-3 0,-5 0-80,2 1 0,-3 0 214,-1 2 0,0 5-53,-3 5 0,-2 3 732,-4 0-556,0 6 1,0 7 38,0 8 0,-1 4-220,-2 6 1,-1 4-166,-2 2 0,0-2-298,3 2 1,2-1 177,-2 1 0,2 1-139,1-5 0,4 1 57,2-3 1,3-4-446,0 1 1,0-5 170,1 2 1,0-3 473,2-1 0,-1 5 0,2 0 0</inkml:trace>
  <inkml:trace contextRef="#ctx0" brushRef="#br1" timeOffset="21">13091 3613 8166,'0'9'74,"0"0"117,0 1 0,0 0 52,0 2 0,1 0-246,2 3 1,-2-2 170,2 2 1,1 0-210,0 0 0,-1-1 219,-3-5 523,4 0-562,-3 1 1,6-7-7,-4-6 1,1-4-104,-1-8 0,2-5 87,1-5 0,2 2-505,-2-2 1,3 0 223,0-3 1,0 4-519,0 2 0,1 3 87,-1 0 1,0 5-654,1 1 1248,3 3 0,2 1 0,3-1 0</inkml:trace>
  <inkml:trace contextRef="#ctx0" brushRef="#br1" timeOffset="22">13445 3352 8166,'-5'-9'831,"-4"3"-411,8 2 1,-3 5-109,4 2 1,-1 4 49,-2 5 0,2 4-143,-2 5 0,1 3 0,-1 4 1,2 1-163,-2 2 1,2 2 138,1 4 1,0 2-650,0 1 1,0-5 255,0 2 0,0-6-861,0 0 1,1-2 481,2-1 1,-1-7 575,4-2 0,0-3 0,4 3 0</inkml:trace>
  <inkml:trace contextRef="#ctx0" brushRef="#br1" timeOffset="23">13315 3752 7888,'0'-9'-696,"0"0"715,0-1 0,1 1 119,2 0 0,-1-2 197,4-1 0,1 3-66,6-1 0,-2 1-301,4 3 0,-2 1 104,2-2 1,0 5-501,0-1 1,2 2 142,-5 1 1,4 0-25,-4 0 1,1 1 123,-4 2 1,0-1 184,1 5 0,-1-4 0,0 3 0,1-4 0,-1 2 0,0-4 0,-3 0 0,1 0 0,-1 0 0,3 0 0,-3 0-38,1 0 1,-4 0 410,3 0 353,-4 0 0,2 1-267,-4 2 1,0 2 116,0 5 0,0-4-144,0 0 1,0 1-309,0 6 1,0-3 2,0 3 0,0-3-797,0-1 1,0 4 218,0-1 1,0 1-778,0-4 1228,0 0 0,0 0 0,0 1 0</inkml:trace>
  <inkml:trace contextRef="#ctx0" brushRef="#br1" timeOffset="24">13715 3417 8166,'-9'0'-43,"0"-1"-22,3-2-237,2 2 1,8-3-61,2 4 0,-1 3-465,2 0 827,-1 4 0,3-2 0,1 5 0</inkml:trace>
  <inkml:trace contextRef="#ctx0" brushRef="#br1" timeOffset="25">13892 3454 8166,'0'-9'376,"0"0"747,0 4-801,0 0 0,0 7-64,0 5 1,-1 1 149,-2 11 1,2-2-96,-2 8 1,0 0-1073,0 3 1,2 0 223,-2 0 1,2-1-38,1-3 1,3 3 75,0-2 1,2-3 495,-2-4 0,-2 1 0,3-4 0</inkml:trace>
  <inkml:trace contextRef="#ctx0" brushRef="#br1" timeOffset="26">13808 3594 8166,'-9'-5'0,"4"-3"-36,1 1 0,3 2 237,1-1 0,1 0-76,3-4 1,1 1-37,4 0 1,3 3-140,1-1 0,3 1 88,0-3 0,1 1-128,2 1 1,-1 2-101,-3 2 1,3 2 95,-3-2 1,-1 3-30,-2 3 1,-1 2 68,-2 5 1,-3-1 19,0 0 1,-4-3 3,1 1 0,-2-1 127,-1 3 1,0 0-54,0 1 1,0-1 171,0 0 0,0 1-121,0-1 1,-1 0 166,-2 1 1,2 2-315,-2 0 1,2 4 142,1-4 1,0 4-299,0-4 1,0 1-272,0-4 0,0 0 478,0 1 0,0-1 0,0 0 0</inkml:trace>
  <inkml:trace contextRef="#ctx0" brushRef="#br1" timeOffset="27">14069 3361 8166,'0'-9'-411,"0"4"1,0 2 240,0 6 170,4 2 0,1 8 0,4 2 0</inkml:trace>
  <inkml:trace contextRef="#ctx0" brushRef="#br1" timeOffset="28">14264 3547 8166,'-9'0'982,"0"-4"-381,-1 3-451,1-3 0,1 8 108,1 2 1,2 4-281,2 2 0,2-1-175,-2 1 1,2 2-252,1 2 0,0-2 202,0 2 1,3-5-105,0 2 1,4 0-3,0 0 1,1-5 81,1-5 0,1-2 216,-1-1 0,0 0-123,1 0 1,-1-7 521,0-3 1,-3-4-8,1 2 1,-5-5 173,1 2 1,1 0-157,-1 0 1,0-1 28,-3-3 1,-1 2-18,-2 1 1,2 0-53,-2 3 0,-1 1 178,1 3 0,-1-1-101,4 1 1,0 3 14,0 0-60,0 3-353,0-1 0,4 5 60,-1 2 1,4 3-141,-1 3 1,-1 3 25,2 1 1,-4 3 64,3 0 1,-3 1-149,3 2 1,-4-1 27,1-3 0,-1 0 128,1-3 1,-1-2-22,1 3 359,-2-3-354,-1-1-366,0-3-25,0-2 341,0-4 1,4-5-491,2-5 0,2 0 202,2-6 0,0 2 279,2-2 0,-1-1 79,1 1 0,-2 3 351,0 0 1,-1 3-119,0 1 1,1 4 541,-1 2-459,0 2 0,0 3-42,-3 4 0,-1 1-94,-2 9 0,-2-4 42,2 3 1,-2 0-535,-1 0 0,0 3-97,0-2 0,1-3-338,2-1 1,-2 2 260,3-2 1,-2 1-236,1-4 0,-1 0 703,4 1 0,-4 3 0,2 2 0</inkml:trace>
  <inkml:trace contextRef="#ctx0" brushRef="#br1" timeOffset="29">13063 7458 8082,'-4'5'234,"2"3"146,-4-1 0,4 1-136,-1 1 0,5 9 15,1 4 0,4 4-157,-1 5 1,2 6 89,2 3 0,-4 1-548,0 0 1,0-3 319,4 2 0,-1-7-722,0-5 1,1-5 757,-1-7 0,-4-3 0,-1-4 0</inkml:trace>
  <inkml:trace contextRef="#ctx0" brushRef="#br1" timeOffset="30">13035 7318 8236,'-5'-4'867,"3"3"-651,8-2 1,9-1-248,9 1 1,4 0-90,3 3 0,-1 0-169,5 0 0,-9 0 33,2 0 0,-6 0-208,0 0 0,-5 4-291,-4 2 755,-1 2 0,-11 2 0,3-1 0</inkml:trace>
  <inkml:trace contextRef="#ctx0" brushRef="#br1" timeOffset="31">13063 7663 8830,'14'-3'-243,"1"0"1,4-2 82,2 2 0,1 1-128,6-4 1,-2 1-486,5-1 773,-2 2 0,3-1 0,1 0 0</inkml:trace>
  <inkml:trace contextRef="#ctx0" brushRef="#br1" timeOffset="32">13491 7616 8196,'-4'-15'67,"-2"-1"0,2 5 184,1-2 1,-1 3-30,1 1 1,-2 4-1,2 2 1,1 1-197,-4 2 0,1 2 98,-1 1 1,-2 3-64,5 6 1,0 2-45,3 1 0,0 3-142,0-3 0,1 3 72,2 1 0,3-4-223,3 1 0,0-4 117,0 3 1,2-3 103,1 0 0,-1-4 122,1-2 0,-2-4-110,0 1 1,0-5 241,2-1 0,-4-9-142,1 0 1,-2-5 96,3-1 0,-4-1-97,0 1 1,-4-4-31,1 0 0,-2 0-681,-1 4 1,0 0 97,0 3 556,0 1 0,-8 1 0,-2-2 0</inkml:trace>
  <inkml:trace contextRef="#ctx0" brushRef="#br1" timeOffset="33">13715 7421 8196,'0'-10'0,"0"1"941,0 4 1,3 5-464,0 6 0,1 7-423,-1 2 1,-2 4-182,2 2 1,-1 3 75,-2 4 0,3-3-63,0 0 1,0-1 129,-3 0 1,0 2 69,0-4 0,0-4-35,0-6 0,0-2 17,0 0 0,1-5 44,2-2 0,-1-3 147,4-3 1,-3-6-427,4-7 0,-1-3 76,3-2 1,0 0 175,1-4 1,-1 0 5,0-3 0,1 0-931,-1 1 0,1 0-61,3 2 900,-3-2 0,3 7 0,-3-2 0</inkml:trace>
  <inkml:trace contextRef="#ctx0" brushRef="#br1" timeOffset="34">14031 7393 8196,'-5'0'0,"1"1"0,4 2 0,-1 2 0,-2 4 0,2 6 0,-2 4 0,2 1 797,1 8 0,0-2-454,0 5 1,3 1-459,0-1 1,4-3-248,-1-3 1,3-5 210,0-2 1,0-3-49,1-6 0,-1-4 82,0-2 0,0-7 187,-3-5 1,2-5-124,-2-4 0,2-2 82,-2-2 0,1 3 9,-4-3 1,3-1 138,-3 2 0,2-1-9,-2 3 0,-2 1-113,2-1 0,-2 4 125,-1 3 0,0 5 48,0 1-195,0 4 1,0-1 109,0 10 0,-1 3 155,-2 9 1,2 2-275,-2 1 0,1 4 5,2-1 0,0-1-144,0 0 0,0-3 121,0 1 1,2-6-170,1 0 1,-1-8 54,4 1 1,0-2 10,3-1 0,4-3 23,-1-6 0,1-2-144,-4-5 1,0-2-70,1 0 0,-1-4-313,0 4 0,1-4-666,-1 4 1266,0-1 0,0 0 0,1-2 0</inkml:trace>
  <inkml:trace contextRef="#ctx0" brushRef="#br1" timeOffset="35">14450 7495 8196,'-9'-4'0,"0"0"-82,0-2 1,2-1 265,1 3 335,0-3-49,-3 6-263,3-3 1,1 7-291,2 0 1,2 8 76,-2-2 1,2 3 0,1 1 1,0-2 16,0 5 1,0-2-136,0 2 0,0 0 40,0-3 0,1-1-158,2-3 1,-1 3 50,4-3 1,-3-1 145,4-5 0,-4-2 29,3 2 0,0-6-37,4-3 1,-2-2 77,-2-1 0,2-1-7,-2 1 0,2 0 138,-2-1 0,1 1-54,-4 0 1,1 0 202,0 3 0,-2-1-19,4 4 1,-3-1-139,3 1 1,-3 2 23,3-2 96,-4 1-390,7 2 63,-4 0-99,4 5 1,0-3-281,-3 4-168,2-4 1,-4 3 604,2-2 0,3-2 0,-4 3 0</inkml:trace>
  <inkml:trace contextRef="#ctx0" brushRef="#br1" timeOffset="36">14739 7616 8184,'1'-9'-39,"2"0"1,-1 2-16,4 1 0,0 0 315,0-3 1,1-1 0,-4 1 1,3-1-108,-2-3 0,0 3 39,-1-2 0,-2-2-92,2 2 1,-2-4 95,-1 4 0,0-1-1,0 4 1,-3 0-23,0-1 0,-1 5 124,0 2-60,3 2 1,-3 5-47,4 2 1,-3 7-16,0 2 0,0 4 0,3 3 0,0-2-250,0 5 0,0-4-181,0 1 1,1-4-215,2-2 0,-1-3 257,4-3 1,1-2-109,2-2 1,0-6 153,1-6 0,0-11-2,2-4 1,0-9 263,3-5 1,-3-4-120,0-1 1,-2-2 222,0 2 0,-1 2 117,0-3 0,-2 9 531,-1 8-387,-4 1-376,2 17 0,-4-1 16,0 14 1,-1 7 64,-2 11 0,1 3 28,-4 3 0,3 2-71,0 4 1,-1-1-319,1-1 0,0 3-300,3-4 1,0 3-339,0-6 1,0 3 335,0-3 0,3 4-656,0-4 1151,0 0 0,0-4 0,1-1 0,0 0 0,3 0 0,3-1 0</inkml:trace>
  <inkml:trace contextRef="#ctx0" brushRef="#br1" timeOffset="37">13845 8091 8137,'0'-15'720,"0"-1"1,10 4-252,5-4 1,12 6 4,10 1 0,7 0-206,-18 7 0,0 1 0,1-1 0,1 1-385,5 1 1,-1 0-1,-2 2 1,-1 0 234,3 1 0,-2 0 0,-2 1 0,-2 1-110,24 4 1,-6 0 65,0 1 0,-6-2-220,-1-2 1,0-2 133,-6-4 0,1 0-656,-1 0 1,-6 0-109,-1 0 0,-4 0-399,-4 0 0,-3 0 354,-4 0 821,-4 4 0,0-8 0</inkml:trace>
  <inkml:trace contextRef="#ctx0" brushRef="#br1" timeOffset="38">14879 8156 8137,'-4'-13'1815,"-1"1"-1407,-1-3 0,3 4 557,6-2 0,2 6-326,5 1 1,-1 3-640,0-4 0,1 5 0,-1-2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6T12:55:29.230"/>
    </inkml:context>
    <inkml:brush xml:id="br0">
      <inkml:brushProperty name="width" value="0.12114" units="cm"/>
      <inkml:brushProperty name="height" value="0.12114" units="cm"/>
      <inkml:brushProperty name="color" value="#FF0000"/>
    </inkml:brush>
    <inkml:brush xml:id="br1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19516 11387 15342,'-14'-4'-1186,"7"2"856,-2-4 237,5 4 1,5-2 794,9 4 0,4 0-468,8 0 1,3 1 90,6 2 0,3-2 22,6 2 1,8-2-632,-21-1 1,2 0 0,2 0-1,2 0 453,2 0 1,1 0 0,5 0-1,0 0-202,2 0 0,1 0 0,2 0 0,1 1 288,3 0 1,-1 1 0,-1-1 0,-1 0-548,1 2 1,0 0 0,0 0 0,1 0 367,-3 2 0,1 0 0,3-1 0,0 1 72,2 0 0,-1-1 0,0 1 0,0-1-95,-16-2 0,0 0 0,1 0 0,0 0 0,0 0 0,0-1 43,1 0 1,1 0 0,-1 0 0,2 0 0,-1-1 0,1 0 1,1 1 1,1 0-1,-1 0 1,-1 0 0,1-1-1,-1 0-206,0 0 1,1 0 0,-1 0 0,-1 0 0,0 0 0,0 0 226,0 0 1,0 1 0,1-2 0,-2 1 0,1-2 0,-1 1 0,1 0 0,-1 0 0,0 0 1,15-1-1,-2 0-45,-1 0 1,-1 1 0,-3 0 0,0 1-36,-3-2 1,0 1 0,-3 0 0,-1 1 116,-2 0 0,-1 0 0,-2-1 0,-1 1-268,-5-2 1,-2 1-1,21 0 590,-9-3 1,-2 2-710,-7-1 0,-6 2 417,-10-2 1,-1 2-2522,-2 1 1882,-4 0 0,-2 1-2825,-6 2 3199,-6 7 0,-14 4 1,-6 5-1</inkml:trace>
  <inkml:trace contextRef="#ctx0" brushRef="#br0" timeOffset="1">19646 12877 13697,'-14'5'571,"4"3"1,1-6-210,6 5 1,11-1-835,7 3 1,9 0 683,10 1 1,6 2-145,9 1 0,-22-7 0,0 0-227,4-1 1,0-1-1,6-1 1,2-1 297,5 0 1,2 0-1,3-2 1,2 0-306,-15-1 1,0 0 0,1-1 0,0 1-1,0-1 1,0-1 184,2 0 0,-1-2 0,0 1 0,1 0 0,1 1 0,-1-2-23,3 1 0,-1-2 1,0 1-1,-1 0 1,-1 0-1,0 0 77,1 0 0,-1 0 0,0 0 0,-1 0 1,0 0-1,-1 0-21,-1 1 1,0 0-1,1 0 1,0 1-1,-1 0 1,1 0-235,0 0 0,-1 0 1,0-1-1,14 0 1,-1 0 277,0 2 1,-1 1 0,-4-1-1,-1 1-78,1 1 0,-1 0 0,0 2 0,0 0-164,1 1 1,-1 0 0,-4 1 0,-1 1 91,-1-1 0,0 1 0,-3 1 0,-1 1 21,-1 1 1,-2 0-1,1 0 1,-2 1-127,0 1 1,-2-1 0,-1 0 0,-1 1-179,22 8 0,-5 0 346,-5-3 1,-4 2-729,-2-5 0,-3 0 258,-3-6 0,-2 2-2121,-4-2 2582,-1 3 0,-2-4 0,-1-2 0,1-2 0</inkml:trace>
  <inkml:trace contextRef="#ctx0" brushRef="#br1" timeOffset="2">22132 1434 8360,'0'-19'-398,"-1"1"318,-2-1 221,2 0 1,-3 4-97,4-1 0,0 5 757,0-1 136,0 1 150,0 6-867,0 1 0,-4 9-45,1 4 1,-4 6-11,1 7 0,-3 2 62,-4 7 0,3 10-215,-3 5 0,6-19 1,0 1-159,-1 2 1,0-1 0,1 0-1,1 0 148,0 3 1,0 1 0,0 0 0,1 0 2,0 1 1,1 1 0,1 0-1,0 1-58,-1-1 0,2-2 0,0-1 0,1-2 15,0-3 0,-1-1 1,2 20-187,3-12 1,0-5-213,3-4 1,-3-6 158,3 0 0,-4-5-401,1-4 0,-1-1-137,1 0 243,-2-3 1,5-2 420,-3-4 1,-2-5 149,2-5 0,2-7 0,0-7 0</inkml:trace>
  <inkml:trace contextRef="#ctx0" brushRef="#br1" timeOffset="3">21974 1546 8360,'-5'-29'0,"-1"-2"0,3 2 0,3-2 0,9 2 54,10 1 0,8 0-69,7 0 1,2 4 345,2 2 0,-2 8-90,-2 5 0,2 0 6,-2 6 0,-1 4-126,2 5 1,-2 10-14,1 3 1,-2 8-475,-4 1 0,-1 7 455,-3-1 0,-2 4 19,-6-1 1,-4-1-1,-6-5 1,-4-5 416,-8 2 0,-1-4-246,-9-2 0,-3-2-1,-6-7 1,-6-1-177,-3-2 1,-2-1 7,-2 0 0,1-1-380,0-1 1,-3 0-397,-1-4 1,1 3-747,3-3 0,2 1 1412,1 0 0,3 0 0,-1 2 0,1-3 0,1-2 0,-1-1 0</inkml:trace>
  <inkml:trace contextRef="#ctx0" brushRef="#br1" timeOffset="4">21545 1080 8557,'4'-9'65,"2"4"0,7 1 285,3 8 0,5 7 83,4 11 0,11 7-274,-14-10 1,0 2-1,3 2 1,2 2-520,3 2 0,2 1 1,-1 1-1,2-1 522,4 3 1,0 0-1,1 2 1,1 0-58,-12-11 1,1 1 0,1 0 0,-1 0 0,1-1 0,-1 0-22,14 10 1,0-2-1,1 0 1,0-1 56,-2-2 0,-1-1 0,-1-1 0,0 0-176,0-3 1,0-1 0,-2-2 0,-2-2-36,-2-2 1,0-2 0,-4-1 0,0 0 16,14 7 0,-4-4 6,-8 1 0,-5-5-157,-10 1 1,-3-2-25,-4-4 0,1 1 75,-1-4 0,-3 0-1679,1-3 2555,-1 0-723,3-4 0,0-5 0,1-6 0</inkml:trace>
  <inkml:trace contextRef="#ctx0" brushRef="#br1" timeOffset="5">23193 1024 8578,'-46'20'174,"-1"2"1,22-10 0,0 0-179,-2 3 1,1 1-1636,-5 4 1,-1 2 1588,-3 1 0,-1 1 0,-2 6 0,-1 0 827,-3 1 1,0 0-820,12-7 0,0 0 1,0 1-1,-4 1 0,0 0 1,-1 1 240,0 1 0,-2 1 1,1 0-1,-2 2 0,-1 0 1,0 0-93,1-2 1,-1 0-1,1-1 1,1 1-1,1-1 1,1 0 41,2-2 0,1-2 0,0 1 0,3-3 0,1 0 0,0 0 64,-11 10 1,1-2-1,5-5 1,1 0-305,5-3 0,1-1 0,-14 10 139,15-6 0,7-5-1201,12-5 0,3-1 1473,6-5-320,6 0 0,14 1 0,6-1 0</inkml:trace>
  <inkml:trace contextRef="#ctx0" brushRef="#br1" timeOffset="6">21499 3380 8529,'-4'-15'-44,"-3"3"1,-1-2 255,-1 2 1,-2 0-238,-1 2 1,-3 5 110,-7 2 1,-2 3 72,-4 3 1,-7 3-30,-2 7 0,-3 5-468,3 7 0,0 5 525,0 1 0,0 8 16,3-2 1,3 2 107,6-2 0,7 1-163,5-1 1,7 0-131,3 0 0,7-4 165,6-2 1,3-6 55,6-3 1,3-2-31,3-2 0,5-4 9,1-5 0,5-1-13,2-5 1,2 1-37,3-4 0,-1 0-24,-5 0 0,-1-4 65,-2 1 0,1-4 56,-7 1 1,-3 1-26,-6-1-288,-5-1 0,-4 1-814,-7 0 74,-2 4 1,-5-2 384,-2 4 457,-3 0 0,0 4 1,0 1-1</inkml:trace>
  <inkml:trace contextRef="#ctx0" brushRef="#br0" timeOffset="7">22281 3222 8920,'-9'8'62,"-1"-2"0,1 3 322,0 1 1,-4 3-58,1 6 1,-8 8 307,2 4 0,-7 9-340,0 7 1,10-22-1,-1 1-457,-1 3 1,0 1-1,-1 2 1,-1-1 170,1 2 0,-1 0 1,3-2-1,0 1-143,2-4 0,0 0 0,2-3 0,0 1-93,3-1 1,0 0-1,-5 14 280,5-5 0,4-12-2069,5-6 2016,4-9 0,1 1 0,4-3 0</inkml:trace>
  <inkml:trace contextRef="#ctx0" brushRef="#br0" timeOffset="8">22290 3212 11907,'-9'0'530,"0"0"-219,-1 0 1,5 2 163,2 5 0,3 3-322,3 8 1,2 5 142,5 2 1,3 7-68,3 5 1,1 5-347,2 4 1,-10-21 0,0 1 57,1 0 1,-1 1 0,2 0 0,0 0 37,0-1 1,-1 0 0,2 2-1,-1-1-49,0 0 1,0-1 0,-1-1 0,0 0-110,11 21 0,-5-4-287,-4-8 0,-1-3 19,-2-6 0,-4-4-213,-2-5 0,-2-3 69,-1-3 1,-1-1-362,-2 0 0,-3-4 947,-7-2 0,-1-2 1,-5-1-1</inkml:trace>
  <inkml:trace contextRef="#ctx0" brushRef="#br1" timeOffset="9">22076 3622 8571,'-9'-9'863,"-1"-1"1,7 1 30,6 0 1,7 2-283,8 1 0,4 4 33,0-1 0,3 2-335,-4 1 1,5 0-28,-1 0 1,-1 4-904,1 2 0,-1 3-357,4 0 1,-3 3 976,0 1 0,0 3 0,3-1 0</inkml:trace>
  <inkml:trace contextRef="#ctx0" brushRef="#br1" timeOffset="10">20977 4320 8342,'-6'0'852,"0"0"-437,4-4 1,3 0 318,8-2 1,14 1-124,11 1 0,10 3-285,-17 0 1,1-1 0,6 2 0,2-1-648,8 1 1,2 0 0,1 0 0,2 0 529,-13 0 1,2 0-1,0 0 1,1 0-1,0 1 1,1-1-263,2 1 0,0 0 0,1 0 0,0 1 0,0 0 0,0 0 188,1 0 1,-1 1 0,1 1 0,-4 0 0,0 1-1,0-1-69,-3 1 1,1 1 0,-2-1-1,17 2 1,-2 0 71,-4 1 1,-1 0-1,-1-2 1,-1-1-192,0 1 0,-1 1 0,-6-2 0,-2 0 84,-2 0 0,-1-1 0,-2-1 0,-2 0-221,-1-2 1,-1 1-1,24 0-199,-7 1 1,-6-2-551,-6 2 0,-7-2 653,-5-1 0,-5 0-1318,-4 0 1,-2 1 1603,-2 2 0,2 2 0,-2 5 0</inkml:trace>
  <inkml:trace contextRef="#ctx0" brushRef="#br1" timeOffset="11">23529 4506 8391,'-10'-12'0,"1"0"0,4-1 0,1 4 0</inkml:trace>
  <inkml:trace contextRef="#ctx0" brushRef="#br0" timeOffset="12">20838 4460 12062,'-3'0'-1951,"6"0"2897,6-4 0,15 3-582,4-2 1,8 2-3,7 1 1,-16-2-1,1 0-549,3 1 0,0-1 0,4 0 0,1 0 360,4 1 0,0-1 1,2 1-1,1 0-279,3-2 0,1 0 0,2 0 0,1 0 225,1-2 1,0 0 0,0 2-1,0 0-341,-16 1 1,1 0-1,-1 0 1,17 1-1,-1 0 281,0-1 0,1 1 1,-17 0-1,1 1 1,-1 0-165,2 0 0,-1-1 1,0 2-1,14 0 0,-1 1-212,0-1 0,-2 1 0,-3 1 0,-2 1 146,-1-1 1,-1 0-1,-2 2 1,-1 0 95,-4 1 1,-1 0-1,17 5-275,-5 5 0,-14-5 647,-2 2 0,-10-2-420,1 2 1,-8-6 1413,-1 2-1420,-5-2 637,-5 3 0,-5-4-524,-5 0 0,-5-4 93,-10 1 0,-4-2-234,-8-1 1,-6 0-36,-3 0 0,-6-1-146,23 0 0,-1-1 0,-3 1 0,-2 0 164,-2-2 1,-1 0 0,0 1 0,-1 1-311,0-2 0,0 0 0,-1 0 1,-2 0 274,-2 0 1,-2 0-1,-4 0 1,-1 1 247,14 1 1,0 0 0,-1 0-1,1 1 1,0-1 0,1 1-319,-1-1 0,1 0 0,0 0 1,-14 0-1,1 1 486,0 0 0,2 0 0,1 0 1,3 1-107,5 0 0,1 1 0,3-2 1,3 1 38,-13 2 1,7 1 33,6-1 1,7 0 298,6-3 0,3 0-2,6 0 475,4 0 1,5 0-926,6 0 1,11-1 79,4-2 0,10 1 173,7-4 1,7 0 9,-19 1 1,1 0 0,2 2 0,2 0-142,1 0 0,1 0 0,2 0 0,0 1-259,4-1 0,0 0 1,2-1-1,2 0 283,1 3 1,2-1-1,0 1 1,1-1-465,1 2 0,0 0 0,3 2 1,0 1 375,-15 0 1,1 0 0,-1 1 0,0 0 0,1 0-1,-1 1-120,-1 1 1,0 0-1,0 1 1,16 2-1,-2 0-151,-5 1 1,-2-1-1,-2 0 1,-3 0 54,-5-2 1,-2 1 0,-1-1 0,-1 0 276,15 2 0,-7-4-293,-15-2 1,-1-2 182,-1-1 0,-1 0-737,1 0 1,-3-3 212,3 0 494,-2 0 0,5-1 0,-3-1 0</inkml:trace>
  <inkml:trace contextRef="#ctx0" brushRef="#br0" timeOffset="13">19152 10140 17433,'-8'9'3276,"3"-3"-1638,-4 0 0,-1 0 0,4 4 0,2 3-2423,1 3 0,2 6 417,1 6 0,0 6 45,0 6 1,4 2 74,2 5 1,-2-21 0,0 1 253,1 2 1,0 1-1,0 0 1,-1 2-736,1 3 1,-1 1 0,1 0 0,-1 0 381,-1 3 0,0 0 0,1-2 0,-1-1 21,-1 4 1,-1-2 0,1-5 0,-1-1-25,-1 1 0,0-1 0,1-4 0,-1-2 63,3 21 0,0-6-204,3-7 0,-4-6 102,1-6 0,1-7-28,-1-2 0,4-7-384,0-3 1,-2-2 1068,1-1-78,0-8 1,4-2-1,-1-9 1</inkml:trace>
  <inkml:trace contextRef="#ctx0" brushRef="#br0" timeOffset="14">19246 10130 20372,'-4'-9'-1010,"1"0"1,1 0 2036,5 3 0,4-1 235,5 4 0,7 0-1206,5 3 0,9 1-52,4 2 0,9-1-412,-18 1 1,0 0-1,2 0 1,1-1 427,3 1 0,0 0 1,5 2-1,1-1-341,3-1 0,1 0 0,5-1 0,0 0 329,2 0 0,1-1 0,-17 0 0,1-1 0,-1 0-318,1 0 1,1 0 0,-1 0 0,1-1 0,-1 0 0,2 0 95,1 0 0,2 0 1,0 0-1,0 0 1,1 0-1,0 0 146,1 1 0,1 0 0,-1 0 0,0-1 0,1 0 0,-2 0 2,0 0 0,-1 0 0,1 0 1,-1 0-1,1-1 0,0 2 18,0-1 1,1 1 0,-1 1 0,1-1 0,-1 2 0,0-1 17,-1 0 0,-1-1 1,0 2-1,-1 0 0,0 1 1,-1-1 27,-1 0 0,-1 0 0,0 0 0,16 2 0,0-1-208,-16 0 1,-1-1 0,0 0-1,16 1 1,-1 1 236,-1-2 1,-2-1-1,0 2 1,-1 0-106,-4-1 1,-1-1 0,1 1-1,-1-1 105,0 0 1,-1-2 0,-1 1-1,-1 0-67,-2 0 0,0 0 0,-3 0 0,-1 0-49,-2 0 1,-1 0 0,24 0 309,-4 0 1,-2 0-498,-4 0 1,-1 0 156,-5 0 0,-4 4 598,-2-1 0,-3 1-947,-3-1 0,-2-1 734,-5 4 0,1-4-706,-1 1 0,-2-2 577,0-1 1,-4 0-285,3 0 0,-3 0 161,0 0 1,2 0-320,-2 0 224,1 0 243,-4 0 1,-4-1 1155,-2-2-451,-2 2 533,-1-3-1135,0 12 1,-3 3 162,0 7 0,-4 3 2,0 4 0,2 1-92,-1 8 0,4 1 90,-1 5 1,2 4-252,1 5 0,0 3 26,0-24 0,0 0 0,0 2 0,0 0-113,0 1 0,0 0 1,0 2-1,0 0-93,0 3 1,0 0 0,0-4 0,0 0 27,0 2 0,0 0 0,-1-5 0,-1-1-116,0 0 1,1 0 0,-3 18 34,0 1 0,3-11-13,-2-2 1,2-4-301,1-2 0,0-4-389,0-2 1,0-7-2520,0-2 3277,0 1 0,0 1 0,0 3 0</inkml:trace>
  <inkml:trace contextRef="#ctx0" brushRef="#br1" timeOffset="15">22076 11490 8531,'5'-14'-213,"5"0"-53,-1-5 0,14 5 1214,11 1 1,14 3-594,-19 5 0,1 0 1,3 2-1,1 1-460,0 0 0,0 1 1,0 0-1,0 1 245,-1 0 0,-1 0 0,0 0 0,0 0 11,0 0 1,-2 0 0,2 2 0,-1-1-135,-3 1 0,-1-1 1,2 1-1,-1-1-24,22-1 1,-24 2-1,1 0-235,22 1 0,0 0-777,-6-3 1,-5 0 1018,-7 0 0,-3 3 0,-4 0 0,-2-1 0,-2-1 0</inkml:trace>
  <inkml:trace contextRef="#ctx0" brushRef="#br1" timeOffset="16">21676 6713 8218,'9'0'-838,"0"0"649,1 0 0,3 3 153,3 0 1,1 5 53,2-2 0,-1 2-40,1 1 1,-1 1 21,-3-1 0,3 4 0,-4 2 0</inkml:trace>
  <inkml:trace contextRef="#ctx0" brushRef="#br1" timeOffset="17">21787 6862 8061,'-9'14'-395,"0"-3"581,-1 4 0,5 4 430,2 3 1,1 5-105,-1 1 1,2 1-159,-2 5 0,2-1-320,1 1 0,0-1 85,0-2 1,0-5-274,0 2 1,0-6-14,0-1 1,0-2-123,0-3 359,0-3-251,0-4-271,0-4 239,4 0 0,1-5-49,4 0 0,1-5 122,-1-1 0,3 1-797,1-1 937,3 0 0,-1-8 0,4 0 0</inkml:trace>
  <inkml:trace contextRef="#ctx0" brushRef="#br1" timeOffset="18">22197 7076 8003,'-9'0'27,"-1"0"-27,1 0 0,0-3-175,0 0 0,-1 0 195,1 3 0,0 1 266,-1 2 0,-2-1-223,-1 4 1,1 1-43,3 2 1,-1 3-2,1 1 1,3 0 23,0 0 0,4-2-96,-1 4 1,1-3 83,2 0 1,5-1-108,1-2 0,3 0 22,4 1 0,-2-5-25,4-2 0,2-3 0,5-3 0,-3-6-154,3-3 1,-2-8-31,-2 2 0,2-8 103,2-2 0,-3-1 207,3-5 1,-1-1-345,1-6 0,-3-4 512,-8 20 1,0 0-1,8-23 20,-4 4 1,-1 4 70,-5 6 0,-3 4 65,0 8 1,-5 8 249,-1 11 1,-1 4-186,-5 6 1,-3 4-3,-4 11 0,-2 1-351,2 5 0,-2 4 59,2 3 1,1 4-138,3 1 1,3 1-86,-1-4 0,5 0 215,-1 0 1,3 3-710,3-3 1,3-3-901,7-9 1,0-7 1039,3-5 0,1-1 23,-1-2 1,2-4 415,0-9 1,1-2-114,-1-5 0,4 1 247,0 0 1,-4 2 179,-2 1 1,0 0 429,2-3 0,0-1-351,-3 1 0,0-3 107,-3-1 1,-2-2-109,3 2 0,0-3-113,0 0 1,-2 0-206,-5 0 1,2-1 124,-5 1 1,0-1-135,-3 2 1,-1 3 34,-2 5 0,-4 3-149,-5 4 1,-2 1 52,-5 2 0,0 4-107,1 5 1,0 2-223,3 5 1,-1 0 149,7-1 1,-3 1-353,6 0 1,2-1 226,1 1 0,2-1-92,1 1 0,8-1-152,5-3 0,4 3-140,5-3 0,-1-2 678,3-4 0,1 0 0,3-4 0</inkml:trace>
  <inkml:trace contextRef="#ctx0" brushRef="#br1" timeOffset="19">23026 7104 8035,'-11'-9'502,"-1"0"1,5 0-75,-3 3 0,3-2-14,-2 2 0,0 1-113,-1 2 0,1 2 131,0 1 0,-1 0-151,1 0 1,0 8-248,-1 1 1,4 3-90,0 1 0,4 1-273,-1 5 1,2-4-234,1 1 0,0-2 333,0 2 1,4-3-179,2-3 1,5-4 89,2 0 0,0-4-116,0 1 1,-2-5 103,5-1 0,-4-4 225,4 1 1,-5-3 77,1 0 0,-1 0 249,-2-1 1,-3 2 443,0 2 1,-2-1-64,2 4 170,-4-1-501,2 4 0,-8 5 94,-2 1 0,1 5-270,2 2 1,-1 0-476,1-1 1,0-1-83,3 1 1,4-1-1180,2-2 1638,7-4 0,1 3 0,5-3 0</inkml:trace>
  <inkml:trace contextRef="#ctx0" brushRef="#br1" timeOffset="20">23342 6797 8035,'-4'-6'545,"-2"0"147,-2 3 1,1 0-79,1 6 0,3 8 208,-3 7 1,0 6-339,-4 7 1,0 5-140,-2 5 1,2 6-369,1 0 1,1 4 252,5-5 0,0-2-705,3-10 0,7-6 11,2-7 1,6-3-384,-3-6 1,5-3 61,-2-9 0,3 0 785,0 0 0,1 4 0,0 1 0</inkml:trace>
  <inkml:trace contextRef="#ctx0" brushRef="#br1" timeOffset="21">21890 7495 8056,'-5'-5'1434,"3"-2"-715,8 4 1,9 0 100,13 3 0,9 4-480,10 2 0,-18-2 0,2 1-629,4 1 0,1 1 0,3-2 0,1 1 565,3 2 1,1 0 0,1-1 0,0 1-301,3 1 1,0 1 0,0-1 0,0-1 276,4 0 1,-1 0 0,-5-1 0,0-2-60,1-1 1,-1-2-1,-3 1 1,0-1-219,-3-2 1,1 0 0,-1-2-1,-1 0-399,-3 1 1,0-1 0,-2-1 0,-1 0-278,-5 1 0,0 1 0,23-2 307,-1 3 393,-2-4 0,-6 3 0,0-2 0,3 2 0,3 1 0</inkml:trace>
  <inkml:trace contextRef="#ctx0" brushRef="#br1" timeOffset="22">23826 7700 7937,'-9'-1'0,"0"-2"0,4 1 1287,2-4-574,2-1-713,5-2 0,5 0 0,5 0 0</inkml:trace>
  <inkml:trace contextRef="#ctx0" brushRef="#br1" timeOffset="23">21201 5335 8229,'0'-6'86,"0"0"374,0-1-115,0-2 0,0 3 119,0 0 1,2 3 26,4-4 0,1 5-105,9-1 0,3-1 135,6 1 1,6-3-175,4 3 1,1-3-250,1 2 1,4 1-251,3 3 0,-6 0-180,-1 0 0,-3 0-1025,1 0 1,-3 3 703,-4 1 1,-5 3 652,-1-1 0,-6-2 0,-3 0 0</inkml:trace>
  <inkml:trace contextRef="#ctx0" brushRef="#br1" timeOffset="24">21638 5028 8305,'-9'1'-88,"0"2"1,1 2 404,1 4 0,3 3 509,4 3 0,-1 5-179,-2 8 0,1 7-214,-4 2 1,0 7-323,-4-1 0,4 3-46,0 0 0,0 0-660,-4-3 0,5-5-37,2-7 1,2-7-379,1-2 1,1-3 1009,2-4 0,2-1 0,5-5 0</inkml:trace>
  <inkml:trace contextRef="#ctx0" brushRef="#br1" timeOffset="25">22355 4944 8187,'-9'5'177,"1"4"111,2-3 0,-2 6 14,5 4 1,-3 2 68,3 4 0,0 4 102,3 8 0,-1 2-141,-2 11 0,2-3-534,-2 6 0,1 1 221,2-2 1,0-22-1,0 0-183,0 26 0,0 0-18,0-4 0,-1 0-330,-2-9 1,1 1 23,-4-4 0,3-4 229,-3-2 0,3-9-385,-4-4 0,4-5 198,-3-1 0,0-6 56,-3-3 0,2-4 390,1-5 157,4 0 0,-6-16 0,3 3 0</inkml:trace>
  <inkml:trace contextRef="#ctx0" brushRef="#br1" timeOffset="26">22290 4991 8187,'9'-19'0,"2"-2"797,1 3 1,4 4-246,5 8 0,4 4-223,6-1 1,1 7-85,3 5 1,-3 5-132,-4 4 0,-5 5-2,-1 2 0,-2 5-295,-2 1 0,-3 1 233,-3-1 0,-6-3-57,-2 0 1,-5 0 70,-6-3 1,-3-4-23,-9-2 1,-3 0-142,-3-4 0,-3-1 56,-3-2 1,2 0-958,-2-2 0,2 4 1000,1-4 0,-4 1 0,-1-2 0</inkml:trace>
  <inkml:trace contextRef="#ctx0" brushRef="#br1" timeOffset="27">21368 5959 8147,'1'-9'167,"3"-1"0,3 1 355,8 0 1,10 0 297,12 3 1,11 2-573,-19 4 0,1 0 1,6 0-1,1 1-204,6 0 0,1 1 1,4 1-1,0 0 334,4 3 0,-1 1 0,0-1 1,0 1-348,-16-2 0,1 0 1,-1 1-1,16 3 0,0-1 162,-1 0 1,0 0-1,-1-1 1,0-1-75,-1 1 0,0-1 1,-3-1-1,-1 1-705,0 0 0,-1 1 0,-4-2 0,-1 0 495,-4 1 0,0 0 1,-3 1-1,0 0-1002,-1-1 1,-1 0 0,18 11 143,-6-2 1,-8 3 948,-8 0 0,-2 4 0,-5 0 0,-3-1 0,-2-2 0</inkml:trace>
  <inkml:trace contextRef="#ctx0" brushRef="#br1" timeOffset="28">23296 6303 8025,'-19'-9'576,"6"3"71,3 0 0,6 1-647,7-2 0,7-5 0,4 2 0</inkml:trace>
  <inkml:trace contextRef="#ctx0" brushRef="#br1" timeOffset="29">12179 4655 7950,'-10'1'190,"1"3"1,3 1 37,0 4 0,3 4 395,0 3 1,3 10-205,3 5 0,-1 10-241,1 9 1,-1-22 0,0 2-431,-1 5 1,1 1 0,0 4 0,-1 1 362,-1 5 0,0 1 1,0 0-1,1 1-356,1 3 0,-1 1 1,0-2-1,-1 1 307,1-15 0,0 0 0,0 1 0,0-1 0,-1 1 0,0-1-33,0 3 0,0-1 0,0 0 1,1-1-1,0-1 0,0 0 2,0 0 0,0 1 0,0-2 0,3 16 1,-1 0 44,-2-1 0,1-1 1,1-1-1,1 0-302,-1 2 1,0 0-1,1-4 1,-1 0 297,1 0 1,-1 1-1,1-3 1,0 0-58,-1 1 0,0 0 0,1 0 1,0 1 34,1 2 0,0 0 0,-1-1 0,1-1 11,0 1 1,-1-1-1,1 1 1,0-1 35,-1-1 0,1 0 0,0 3 0,0 1 59,2 0 1,-1 1 0,-1-3 0,0-1-17,1-1 0,1 0 0,-2 0 1,0-1-40,-1-1 1,1 1 0,1 0-1,1 1-190,-1 0 0,0 0 1,0-4-1,0 0 187,-1 1 1,0-1 0,1-1-1,0-1 93,0 0 1,1 0 0,-1-2-1,0 1-36,-1 1 1,-1 0-1,1-5 1,0 0-49,-1-1 0,1-1 0,0-1 1,0 0-72,1 0 1,1 0 0,-2 0-1,0-1 171,1 0 1,0-1-1,4 21-517,-4 0 1,1-10 227,-4-3 1,0-4-243,-3-5 1,0-8-654,0-5 148,0-7 0,0-9-500,0-9 1329,5-11 0,-9 0 0,3-6 0</inkml:trace>
  <inkml:trace contextRef="#ctx0" brushRef="#br1" timeOffset="30">12207 3892 9619,'5'-4'869,"4"4"0,9 9-761,6 10 1,7 8 21,4 7 1,-16-14 0,1 1-764,0 2 1,0 1-1,3 2 1,-1 1 626,0 3 0,-1-1 1,0 0-1,0-2-257,-1 0 0,0-1 0,13 14 107,-5-2 0,-4-12-302,-6-8 0,0-3 267,-3-6 1,-1-4-548,-5-2 738,5 2 0,-9 1 0</inkml:trace>
  <inkml:trace contextRef="#ctx0" brushRef="#br1" timeOffset="31">12570 3929 7952,'-26'7'0,"0"0"0,-21 8 1493,7 7 0,6 6-1339,3 6 0,1 7 81,14-18 1,1 1-1,-2 1 1,1 2-343,-3 2 0,0 1 0,3-2 0,0-1 107,2 1 0,0 0 0,2 0 0,1 0 0,1-2 0,1 0 0</inkml:trace>
  <inkml:trace contextRef="#ctx0" brushRef="#br1" timeOffset="32">17411 2495 8280,'-9'-9'218,"0"0"0,0-1 71,3 1 0,-2 0 32,2-1 0,-2 1-20,2 0 0,-2 0 93,2-1 1,-4 1-271,-2 0 1,1 3 76,-5 3 0,1-1-191,-4 1 0,0 1 161,1 5 1,-2 2-163,-2 5 0,3 3 9,-3 3 0,-2 2-162,-1 4 0,0 5 7,0 4 1,2 4-262,4-1 1,1 3 393,-1 4 1,6 0 18,3 3 0,6-4 35,7-6 0,5-2-46,7-4 1,3-1 21,10-2 0,-2-7 1,9-5 0,-1-3 13,3-1 1,4 0-259,3-3 1,-2-2 113,2-4 0,-4-1-564,3-2 0,-1-1 190,-2-2 0,-4-3 229,-8 3 249,-4-2 0,-1 0 0,-4-1 0,-1 0 0,1-2 0</inkml:trace>
  <inkml:trace contextRef="#ctx0" brushRef="#br1" timeOffset="33">17923 2356 8300,'0'9'0,"-3"1"-1,0 3 0,-1-1 70,1 7 0,2-2 301,-2 8 0,2 5-97,1 7 0,3 8-494,-2-18 1,1 2 0,1-2 0,0 2 348,-1 4 0,-1 2 1,3-1-1,0 0-74,-1 3 1,0 1 0,1 1 0,0 0 54,1 2 0,-1-1 0,0-1 0,-1-1-224,0-2 1,0-1-1,0-1 1,0-1-91,1-4 1,1-2 0,4 25-411,-3-12 1,2-5 133,-2-10 0,1-9 481,0-7 0,-1-3 0,0 0 0,4-1 0</inkml:trace>
  <inkml:trace contextRef="#ctx0" brushRef="#br1" timeOffset="34">17868 2402 8185,'0'-28'0,"1"0"184,2 0 61,2 0 28,4 5 0,1-4 148,3 2 0,-2 5-93,5 2 1,-1 2 155,4 1 1,4 2-253,2 7 0,2 3 13,5 6 0,1 6-264,4 7 1,-1 9-209,-2 3 1,1 9 79,-4 0 0,-3 7 50,-3-1 0,-8-2-124,-2 0 1,-4-7 231,-5-3 0,-3-2 240,-6-1 0,-7-4-37,-5-3 0,-7-1-91,-3-1 0,-3-4 19,-3 1 0,-1-5-13,-2 1 1,-1-5-404,4-4 1,-3-2-336,3-1 0,1-2-502,5-5 0,6-3 1111,7-8 0,3-1 0,2-2 0,4-4 0,2-4 0</inkml:trace>
  <inkml:trace contextRef="#ctx0" brushRef="#br1" timeOffset="35">19292 2533 8291,'0'-10'954,"-3"4"-36,0 0-478,0 4 1,-1-2-124,-3 4 0,-2 5 119,-3 4 0,-4 6-224,-6 6 0,-2 4-88,-7 6 1,-4 3-339,16-14 0,-2 1 0,0-1 0,0 1 236,-2 1 0,-1-1 0,1 0 0,1 0 158,0-2 0,0-1 0,-16 15-13,4-2 0,12-10-282,3-6 15,11-7 19,4-4 1,5-4 139,2 0 1,2 0 87,5 0 0,0 1 150,2 2 1,4 2 251,6 4 0,1 4-759,5-1 0,0 5 96,0-2 1,0 2-721,0-2 1,0 3 416,0-2 1,1 1-369,2 2 1,-2-2 784,2-1 0,-2 1 0,-1-2 0</inkml:trace>
  <inkml:trace contextRef="#ctx0" brushRef="#br1" timeOffset="36">19041 2840 8140,'-15'0'400,"3"0"0,1 0 232,2 0-216,4 0 0,5 0-36,6 0 1,6 0 98,0 0 1,6-3 10,0 0 1,2-1 41,5 4 1,3 0-231,3 0 0,1 0-61,-1 0 0,3 2-165,6 1 1,3 2 164,3 4 0,-2 0-318,-1 1 1,1-1 346,2 0 1,4 4-201,-1-1 0,1-2 27,-3-4 0,-4 0-112,1 3 1,-2-3 55,1 1 1,-1-5 101,-5 1 1,0 1 126,1-1 0,-2 3-79,-2-3 1,-2 0-81,-4-3 0,-3 4 64,0-1 0,-6 0-205,0-3 0,-4 3 60,-2 0 1,-3 0-319,2-3 0,-1 0 11,-2 0 1,0 0-805,1 0 1,-4-3-559,0 0 1,0-3-972,4 3 2610,-1-1 0,0 0 0,1-1 0</inkml:trace>
  <inkml:trace contextRef="#ctx0" brushRef="#br1" timeOffset="37">20502 2905 8079,'-18'0'0,"3"0"3276,3 0-2925,2-4 1,5 3-940,5-2 0,9 2 1,5 1-1</inkml:trace>
  <inkml:trace contextRef="#ctx0" brushRef="#br0" timeOffset="38">20931 2654 10182,'-13'-11'-517,"1"-1"0,1 5 473,4-3 0,2 4 587,2 0-184,2 2 0,-4 4-135,2 0 0,2 8 172,-2 4 0,2 9 1,1 4 0,0 10-39,0 5 1,-3 10-375,1-23 0,0 2 0,0 5 1,0 1 217,1 5 0,-1 1 0,0 2 0,-1 2-440,-1 3 1,-1 0 0,0 0 0,0 0 281,1 4 0,-1-1 0,0-3 0,0 1 33,-1 3 0,-1-2 0,2-5 0,0-2-346,-1 0 0,0-2 0,2-4 0,1-1 223,1-3 1,1-1 0,1-3 0,-1-1-125,1 21 1,0-7-124,0-8 1,4-7 11,3-12 1,1-1-391,1-5 0,1-5 448,3-4 223,1-8 0,1-7 0,-2-3 0</inkml:trace>
  <inkml:trace contextRef="#ctx0" brushRef="#br1" timeOffset="39">21043 2691 8527,'0'-9'-132,"0"-1"132,0 1 0,2 4 685,4 2 0,8 2-141,11 1 1,7 1-226,5 2 1,7 1-160,-18-1 1,1 0-1,3 1 1,1 0-267,4 0 0,1-1 0,5-1 1,2 1 141,0 0 0,1 0 0,4-2 0,1 0-366,-1 1 1,0-1-1,3 0 1,0-1 419,1 0 0,1 0 0,-15 1 1,0 0-1,0 0-6,1 0 0,0 0 1,1 0-1,-1 2 0,1 0 1,-1 0-51,-2 0 1,0 0 0,1 0 0,-2 0 0,1 0 0,-1 0-4,0 1 0,-1 0 0,0 1 0,16 1 1,-1 1-139,-6-1 1,-1 1-1,-2 0 1,-2 1-34,-8-2 1,0 0 0,-3 0 0,-1 0-55,19 0 0,-1 2-12,-8-1 1,-5 1 178,-7 1 1,-5-3 369,2 1 0,-3-2-361,-4 1 0,-5 2 892,-7-2 0,1 0-799,-1 0 0,0-3 348,-3 3 1,0-3-328,0 3 1,0 1 252,0 2 1,3-3 18,0 0 0,0 1-80,-3 2 1,1 1 194,3 3 0,-3 1-92,2 5 0,-2 3-140,-1 3 1,-3 6 68,-1 3 1,-3 7 128,1 2 1,-3 8-541,3-23 0,-1 0 1,2 2-1,0 1 144,-1 3 0,0 0 1,-1 1-1,0 1-369,1 1 0,0 0 0,-1 1 0,0 0 340,1 0 1,0 1 0,0-1 0,0 1 71,-1 1 1,-1 0 0,2-5 0,1-1-151,-2-1 1,1-1 0,1-5 0,0 0 222,-5 19 1,1-2-159,0-4 0,0-9 16,-1 0 0,1-8 24,0-1 1,-1-3-814,1 0 0,3-3-692,0-3 1,2-1-695,-2-6 2307,4-1 1,-6 3-1,3-3 1</inkml:trace>
  <inkml:trace contextRef="#ctx0" brushRef="#br1" timeOffset="40">20940 4395 8191,'-5'-8'256,"2"-1"0,5-2 428,7 1 1,13 1 52,18 0 1,-14 4-1,2 1-416,7-1 0,1 0 0,7 1 0,2 0-511,-10 2 1,0 0 0,1 0 0,2 0 0,0 1 0,1 0 366,1 0 0,0 1 1,1 1-1,0 0 1,0 2-1,1 0 311,0-1 0,1 1 1,-1 1-1,0 2 1,1 0-1,-2 1-200,-1-1 1,-1 0 0,0 0 0,1 1 0,-1 0 0,-1 0-39,-2-1 0,-1 1 0,0-1 0,15 3 0,0-1-180,-3 0 0,-1 0 0,-1 0 0,-1 0-52,-4-1 0,-2-1 0,-4 0 0,-1-1-829,17 1 1,-11 2 671,-5-5 0,-6 0-491,-6-3 0,-5 0-148,-7 0-490,-1 0 1,-1-1 1267,-2-2 0,3-2 0,-4-5 0</inkml:trace>
  <inkml:trace contextRef="#ctx0" brushRef="#br1" timeOffset="41">4618 11937 7994,'-9'-9'-162,"0"3"0,2-2 689,1 2 0,4-3-75,-1 0 0,-2 0-216,-1-1 1,0 1-52,0 0 1,0-1 20,-3 1 1,-4 0-67,1-1 1,-5 5-134,2 2 0,-4 3-51,-3 3 0,0 7 61,-3 5 0,-1 11-140,4 5 0,-4 8-98,2 5 0,12-20 0,1 0 169,-1 1 1,2 0-1,-4 25-19,4-4 0,6-2 30,7-1 1,8-9-72,7-3 1,5-4 83,5-8 1,1 2 160,2-6 0,-1-6-129,4-2 1,0-5-132,3-2 1,2-1 135,1-2 0,-2-4-182,3-5 1,-7 1-153,-3-5 0,-2 5-754,-1-2 1079,-4 3 0,-1-2 0,-5 3 0,-4 4 0,0 3 0</inkml:trace>
  <inkml:trace contextRef="#ctx0" brushRef="#br1" timeOffset="42">5177 11732 7984,'-6'0'-316,"-1"0"1,4 1 282,-3 2 1,1 0 432,-1 6 0,-4 4-143,1 8 0,-4 8 87,-6 9 0,-1 5-449,9-17 0,1 1 1,0-1-1,0 1 209,-1 2 0,0 1 1,1-2-1,1 0-100,-1 1 0,1-2 1,-1 23 175,3-7 0,5-6-1694,2-13 1514,0-5 0,9-1 0,1-4 0</inkml:trace>
  <inkml:trace contextRef="#ctx0" brushRef="#br1" timeOffset="43">5186 11741 7944,'1'-8'693,"2"1"-471,-2-1 1,8 7-1,-3-2 1,2 10 164,1 6 201,1 12-285,-1 4 0,3 9-1116,1 2 1087,3 7 0,-4 2-246,-5-21 1,1 0 0,0-1 0,-1 0-256,0 3 0,1-1 0,1-2 0,-1-1-129,4 23 0,4-2-621,-4-4 1,1-6 80,-4-9 1,-3-5 895,0-4 0,-2-6 0,6-3 0,1-5 0</inkml:trace>
  <inkml:trace contextRef="#ctx0" brushRef="#br1" timeOffset="44">5121 12207 7904,'-9'0'1005,"3"0"0,4 0-909,9 0 0,3-5-265,9-1 0,0-2 220,3-1 1,2 0-870,4 3 0,0-2 167,0 2 651,-1-3 0,10 0 0,1 0 0</inkml:trace>
  <inkml:trace contextRef="#ctx0" brushRef="#br1" timeOffset="45">6043 11518 7904,'-3'6'0,"0"0"0,-5 4 420,2 6 0,1 6-62,-1 2 0,-1 9-18,-2 8 0,-4 6-559,5-18 0,0 1 0,0 1 0,-1-1 258,0 3 0,-1 0 1,-1 1-1,0 0 40,0 0 1,1 0 0,-1 0 0,1-2-74,2-2 1,0-1 0,-5 22-189,4-11 0,0-6-496,3-2 0,-1-8-1040,4-2 1718,0-11 0,7 2 0,1-8 0</inkml:trace>
  <inkml:trace contextRef="#ctx0" brushRef="#br1" timeOffset="46">6685 11592 7923,'-13'-13'179,"-1"-1"144,-1-1 0,-2 1-85,5 5 0,-5 1 0,2 1 0,-3 3-290,0 4 1,-2 5 121,-2 5 1,-3 4-201,-6 8 1,3 5 95,0 4 0,2 4 169,4-1 0,1 2-39,6 2 0,5-5-154,7-2 0,6-6 44,3-4 1,8-2 19,5-4 0,0-4-9,6-5 1,1-4 11,5 1 1,1-2-123,2-1 0,-1-1 90,-2-2 1,-2-2-103,2-4 1,1-1-118,-1 1 0,0-3-212,-3-1 1,-3 0-11,0 0 0,-5 3 464,-2-2 0,1 3 0,-6 2 0,-1 0 0,-4 1 0</inkml:trace>
  <inkml:trace contextRef="#ctx0" brushRef="#br1" timeOffset="47">7039 11424 7923,'-5'11'-28,"2"1"1,2 3 221,1 3 0,1 6 245,2 4 0,2 8-145,4 8 0,-4-18 1,0 1-443,-1 3 1,1-1 0,0 3-1,-1 0 194,1 0 0,0 1 1,-2-1-1,0 0 66,0-1 1,0 0 0,0-2 0,0-1-404,2-1 0,-1-1 0,6 15-168,-1-1 0,0-11-431,1-1 0,-1-5 479,0 2 1,-3-9 410,-3 0 0,2-5 0,0-1 0</inkml:trace>
  <inkml:trace contextRef="#ctx0" brushRef="#br1" timeOffset="48">7011 11480 7923,'0'-18'-333,"0"-1"1,1-3 650,2 1 1,3-1 0,7 3 0,1 2 85,5 1 0,3 3-92,-1 3 0,4 5-208,-3 2 1,3 4 14,-4 5 0,4 2-143,-3 7 0,0 4 49,-4 2 0,1 5-134,0-1 1,-5 3 77,-1 3 0,-4-2 52,-3 2 1,-2-2-31,-4-1 0,-4 0 17,-2 0 1,-7-4 169,-2-3 1,-4-2-123,-2-3 0,0-3-29,-4-4 1,1 0-19,-1-3 1,2-2-106,1-4 0,2-1-328,-1-2 1,2-3 190,3-7 1,6-1-679,4-5 1,4 4 910,-1-1 0,2 0 0,1-2 0</inkml:trace>
  <inkml:trace contextRef="#ctx0" brushRef="#br1" timeOffset="49">5689 13612 8071,'-8'5'-98,"1"1"0,0 2 565,4 1 1,-3 6-87,3 4 0,0 4-302,3 8 1,-3 3 131,-1 7 0,-3 1-614,1 5 1,1-1 278,-1 1 0,0-4-138,0 1 0,2-9 64,4-1 0,0-5-435,0-4 0,0-3 633,0-7 0,4-1 0,1-5 0</inkml:trace>
  <inkml:trace contextRef="#ctx0" brushRef="#br1" timeOffset="50">5745 13529 8071,'0'-10'764,"0"5"0,4 2-400,2 6 0,0 8-54,4 7 0,-3 9-27,5 7 1,3 4-48,0 6 0,2-1-465,-2 7 0,6-2 143,-2-2 0,1 1 116,-1-1 0,-5-7-481,-1-5 0,0-4-17,0-2 0,-1-5-176,-3-1 1,0-6 168,-3-4 0,1-2-275,-4 0 0,0-1 20,-3 0 898,0-3 0,-12 2 1,-4-3-1</inkml:trace>
  <inkml:trace contextRef="#ctx0" brushRef="#br1" timeOffset="51">5698 14050 9152,'9'-5'716,"1"0"-646,8 2 1,5 1-13,2-5 0,3 5-197,3-1 1,-1-1-1859,4 1 1997,-4-4 0,6 2 0,-3-5 0</inkml:trace>
  <inkml:trace contextRef="#ctx0" brushRef="#br1" timeOffset="52">6341 13287 7997,'-7'-9'0,"1"3"807,4-2-422,-2 3 1,4 1-69,0 4 1,3 9-19,0 9 0,5 10 133,-2 10 1,3 7-311,-3-19 0,0 1 1,0 3-1,0 0-265,2 2 1,-1 1 0,0 4 0,-1 1 146,1 3 0,1 1 0,0 2 0,-1-1-312,0 2 0,1 0 1,1-1-1,-1 0 78,-2-2 0,0 0 0,1-4 0,0 0 67,-1-2 1,0-1 0,-1-5 0,0-2-326,8 22 0,-3-11 97,0-8 1,-4-6-257,0-4 0,-1-5 196,1-4 0,-1-5 398,-1-4 1,-3-4-575,2-6 1009,-2-3 0,-1-13 0,0 0 1</inkml:trace>
  <inkml:trace contextRef="#ctx0" brushRef="#br1" timeOffset="53">6294 13463 7997,'0'-18'0,"1"-1"193,2 1 0,3-4 374,7 0 0,1 4-341,5 2 0,4 5 12,2-2 0,1 4-283,2 3 1,0 2 70,0 4 0,0 1 26,0 2 1,0 6-6,0 7 1,-4 5-146,-2 4 0,-4 3 108,-2 3 1,-1 1-145,-5 2 0,-3-1 251,-7-2 1,0-2 104,0 2 1,-5 2-29,-5-2 0,-3-5-76,-6-4 0,1-2-40,-1-2 0,-2-3-103,3-3 1,-3-5-162,5-4 1,0-3-179,0-3 0,0-6-532,3-3 1,2-5-784,5 2 1679,-2-3 0,2 0 0,-3-1 0</inkml:trace>
  <inkml:trace contextRef="#ctx0" brushRef="#br1" timeOffset="54">7207 14190 7997,'5'0'3276,"-1"0"-4191,-4 0 1,0 0 0</inkml:trace>
  <inkml:trace contextRef="#ctx0" brushRef="#br1" timeOffset="55">6266 10456 8267,'-18'9'0,"0"1"-37,2-1 0,0 6 32,4 3 1,-5 5 22,1 5 1,2 5 139,-2 4 1,0 6-393,5-19 1,0 1 0,1 1 0,1 0 299,-2 2 1,0 0 0,-1 2-1,1 1 26,0 1 1,0 1-1,-1 3 1,-1 1-275,2 4 0,1-1 0,-2 1 1,1 1 321,0 0 0,0 0 1,1 2-1,1 0-60,-2 0 1,0 2-1,1 2 1,0 1 1,1 2 0,0 0 1,0-1-1,1 1-328,2-16 0,0 0 1,-1 0-1,1 3 1,-1 0-1,0 0 326,-2 3 0,-1 0 0,1 1 0,0 2 0,1 1 0,0 0 21,0 1 1,-1 1-1,1-1 1,1 0 0,0-1-1,-1 1-3,0 0 0,0 1 0,0 0 0,0 0 0,1 0 0,0 1-288,-1 2 0,-1-1 1,1 1-1,0 2 0,-1-1 1,0 1 49,2-11 1,-1 1-1,0-1 1,0 0 0,1-2-1,0 0 1,0 0 0,-1 0-44,1 1 0,-1-1 1,0 1-1,0-1 1,-2 12-1,1-1 1,-1 0 274,1-1 1,0 0 0,-1-1 0,1 0 0,0 0-1,-1 0 94,1-1 0,0 0 1,-1-1-1,2-3 1,0-1-1,0 0-49,-1-1 0,1-1 0,0 0 1,1-3-1,2 0 0,-1 0 38,0-2 1,-1 0 0,1 0 0,0 17-1,-1-1-51,-1-1 1,1-1 0,2-6 0,1-1-65,-1-4 1,1-2-1,2-2 1,1 0 258,-1-3 0,1 0 0,0-3 0,1-1-534,0 19 0,1-10 425,2-11 1,6-6-1013,7-10 1,2-5-1985,4-4 2786,2-8 0,3-7 0,-2-3 0,-3-1 0</inkml:trace>
  <inkml:trace contextRef="#ctx0" brushRef="#br1" timeOffset="56">6276 10680 8133,'0'6'267,"0"0"1,7-3 438,8 3 1,14 0-704,18 4 1,-18-5 0,2 0-492,4 1 1,1 1 0,4 0 0,1 0 453,2 2 0,1 1 0,-1-1 1,1 0-290,-2 0 0,-1 1 0,1 1 0,0 0 207,0-1 1,0 1 0,-1 2-1,0-1 173,-2-1 1,-1 0-1,0 0 1,-1 1 87,-3-1 1,0-1 0,0 0 0,-1 0-10,3 1 0,0 0 1,-4-3-1,-1 0-88,0 0 1,0 0-1,-2-2 1,0 0 82,-1 2 0,0 0 0,-2-2 0,1-1-90,-1 1 0,0 1 1,19 6 121,-2-1 0,-8 4-24,-4-4 1,-3 5 266,-3-2 1,-2 2-322,-4-1 0,-5 1 497,-2-1 1,-2 1-462,-4 2 1,-2-4 410,-4 1 0,0-4-464,0 4 1,-1 0 206,-2 6 0,-2-2 114,-4 1 0,2 3-13,1 1 1,0 6-29,-3 3 0,-1 3-150,1 4 1,-3 5-305,6-20 1,-1 1 0,-1 4 0,-1 0-30,-1 5 1,1 0 0,0 0-1,-1 1-327,0 6 0,-1 1 0,-1 2 0,0 0 377,-1 5 1,1 0-1,3-16 1,0 0-1,0 1 46,0 2 0,-1 0 0,1 1 0,0-2 0,0 0 1,0 1-379,1 1 1,-1 2-1,1 0 1,0 1-1,0 0 1,1 1 324,-1 1 0,1 0 0,0 1 0,-1 1 0,0 0 0,0 1 232,-1 1 0,0-1 1,-1 1-1,1-3 1,0-1-1,-1 0 25,1 1 1,-1-1 0,1 1 0,1-3-1,0-1 1,-1 1 93,1-1 0,0 1 0,0-1 1,0 0-1,2-1 0,-1 1-260,0 0 1,-1-1 0,1 0 0,1-2 0,1-1-1,0 1 158,-1-2 0,1 0 0,0 0 0,0 16 0,0 0-138,0-2 0,0-1 0,2-2 1,1-1 87,2-2 0,0-1 0,0-3 0,0 0-180,0-2 0,0-2 0,0-2 1,0-1 260,0-4 1,0 1 0,1-3-1,-1-1-744,2 1 0,-1-1 1,2 18-270,3-4 1,-3-6 415,3-6 1,-4-2-1124,1-4 0,-2-8 1749,-1-8-217,-9-18 0</inkml:trace>
  <inkml:trace contextRef="#ctx0" brushRef="#br1" timeOffset="57">5261 15149 8176,'-24'-22'0,"2"0"0,11-4 767,5 2 1,7 5-232,8 3 1,7 9-125,15 4 0,8 2-153,7 1 1,6 9-478,-23-1 1,1 0 0,3 2-1,0 2 342,4 1 0,1 2 1,2 0-1,1 2 0,6 0 0,0 0 1,-4 0-1,1 1-377,4 0 0,1-2 1,-3-1-1,0-2 357,0-1 0,1-2 1,1-2-1,1-1 47,1 0 0,-1-1 1,0-1-1,0-1-35,-1-1 0,0 0 0,-1 0 1,-1-2 144,-1 0 0,0-2 0,1 0 0,-1-1-242,-1 1 1,-1-1 0,-2 0 0,-1 1 214,-4 1 0,-1 0 1,-2 0-1,-2 0-57,22 0 0,-7 0 11,-5 0 1,-9 0-194,-7 0 0,-4 3 384,-8 0-1455,-5 4 0,-4-4 1347,-4 3 1,-4-4-1911,-2 1 1,-3 1 704,-4-1 934,-1 0 0,-13 1 0,-2 2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6T12:55:29.288"/>
    </inkml:context>
    <inkml:brush xml:id="br0">
      <inkml:brushProperty name="width" value="0.12114" units="cm"/>
      <inkml:brushProperty name="height" value="0.12114" units="cm"/>
      <inkml:brushProperty name="color" value="#FF0000"/>
    </inkml:brush>
    <inkml:brush xml:id="br1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8994 12532 14011,'-5'-4'-2635,"2"-2"2792,6 2 1,6-3 311,7 4 0,6-1-223,2 4 0,4 0 149,3 0 0,8 0-139,7 0 0,6 0-334,-23 0 1,1 0-1,1 0 1,1 0 184,3 0 0,1 0 0,1 1 0,1 0 101,2 0 1,1 1 0,-2-2 0,0 2-84,-1 1 1,-1 0-1,1-2 1,1 1-136,0 1 1,0 0-1,3-1 1,0-1-11,-2 2 0,0 1 0,3-3 1,-1 0-227,-1 0 0,-1 1 0,1 0 0,1 0 250,-1-1 0,2 1 0,1 0 0,2-1 27,-1-1 1,0 0 0,0 0 0,1 0-2,-3 0 1,0 0-1,2 0 1,-1 0 16,3 0 0,0 0 1,2 0-1,0 0-3,-1 0 0,0 0 0,1 0 1,-1 0-47,-4 0 1,-1 0 0,2 1 0,0 1 51,-1 0 0,-1-1 0,-1 1 0,-1 0-96,-2 0 0,-1-1 1,0 0-1,-1 0-91,-1 0 1,-1 1-1,1-2 1,-1 1 267,-1-2 0,0 2 1,-4 0-1,0 1 9,1-1 1,0 1-1,-1 0 1,0-1 122,2-1 1,1 0 0,2 0 0,0 0-180,0 0 0,1 0 0,-3 1 1,0 1-68,0-1 0,-1 1 0,1 1 0,1 0 94,-1-1 0,2-1 0,1 3 0,0-1-54,0-2 1,0 1 0,-3 1 0,0 0-122,0-2 0,-1 1 0,-2 2 0,0-1 92,1 1 1,0-1 0,-1-1-1,-1 1-151,2 0 1,0 0-1,-4-2 1,-1 1-417,24 4 0,-4-4 15,-6 1 1,0 2 578,-6-2 0,-3 1-551,-6-1 1,-4-1-211,-5 4 0,-4-3-696,-5 3 1402,-3 1 0,-4 6 0,0 2 0</inkml:trace>
  <inkml:trace contextRef="#ctx0" brushRef="#br0" timeOffset="1">7151 13789 8771,'9'-8'373,"1"1"585,3 1-469,1 4 1,9-6-108,2 5 0,10 0-82,5 3 1,9 0-396,4 0 1,-24 0-1,0 0 236,0 0 0,1 0 1,-1 0-1,1 0-73,-2 0 1,0 0 0,-1 0 0,0 0 96,26 0 1,-26-2 0,-1 0-204,20-4 1,-5 1-112,-10-2 0,-6 4-102,-4-3 0,-2 4-162,-3-1 115,-7 2 1,-5 2-2085,-4 2 2544,-4 6 1,-5 10 0,-6 5 0</inkml:trace>
  <inkml:trace contextRef="#ctx0" brushRef="#br0" timeOffset="2">4367 13985 18429,'-4'-22'-778,"-3"0"0,3 5-387,1 4 498,2 3 0,6 5 1595,5 2 1,0 6-872,6 3 1,0 2 394,6 2 1,3 1-148,6-2 1,3 5-303,6-8 1,7 3-58,-21-7 0,0-1 1,2 3-1,-1-1 78,1-1 1,0-1-1,2 0 1,-1 0 55,1-2 0,-1-1 0,-1-2 0,-1-1-297,23-7 1,-2-3 400,-4 2 1,-7-2-137,-15 2 1,-5 5-1108,-7 5 1,-5 3 164,-5 12 894,-5-1 0,-5 2 0</inkml:trace>
  <inkml:trace contextRef="#ctx0" brushRef="#br1" timeOffset="3">21098 2030 8399,'0'18'0,"0"1"0,0 0-412,0-1 0,0 5 331,0 2 1,0 10 533,0 5 0,5 6-605,1 4 0,-4-24 1,1 0 368,0 4 1,0-1 0,0 1-1,0-1-56,2 4 0,0-1 0,-1-1 0,1 0-53,0 2 1,-1 0 0,0-3 0,-2 1-43,2-3 0,-1 0 0,-2-2 0,0 0 85,0 1 0,1-1 0,-1 18-170,-1-4 1,3-7-226,0-8 0,0-3-232,-3-7 0,3-1-550,0-5 1026,5-4 0,6-10 0</inkml:trace>
  <inkml:trace contextRef="#ctx0" brushRef="#br1" timeOffset="4">21145 2039 8573,'0'-15'-498,"0"-1"1,1 4 870,2-4 0,5 5 6,5-2 0,3 6-82,0 1 0,2 4-89,4-1 1,0 2-149,6 1 0,-2 4 66,5 2 0,0 2-192,-3 2 1,1 2-23,-8 0 0,1 5 171,-3-2 1,-3 2-130,-3-1 0,-2 1 115,-8-1 1,-2 1-60,-7 2 0,-5 3 19,-11-1 0,-3 2-184,-6-1 1,-5-1-183,-4 3 1,-4-3 21,4 1 0,0-6-7,6 0 1,0-6-295,6-1 1,0 0 615,10-6 0,0 0 0,6-3 0,-3 0 0</inkml:trace>
  <inkml:trace contextRef="#ctx0" brushRef="#br1" timeOffset="5">21694 2076 8271,'0'7'38,"0"-1"0,3 1 490,0 5 0,4 4 16,-4 6 0,4 2-122,-1 7 1,1 7-397,0 5 1,0 3-227,-4 0 0,3 1 68,-3-1 0,4 2-23,-4 2 0,1-7-44,-1 1 0,-2-5 14,2-2 1,1-4 50,-1-2 1,0-7-490,-3-5 1,1-8-177,3-5-198,5-4 997,-4-7 0</inkml:trace>
  <inkml:trace contextRef="#ctx0" brushRef="#br1" timeOffset="6">21797 2160 8210,'-10'-9'0,"4"-1"167,0 1 0,4 3 314,-1 0 0,3 4-100,3-1 0,2 4-103,4 5 0,2 4 12,1 9 0,0 0-144,3 3 0,2 6-134,4 6 1,-1 2 90,2 2 0,2 0-308,0 2 1,3 3 233,-13-20 1,0 0 0,14 20 67,0-3 0,-1-10 75,-2-5 0,-7-6 108,-5-7 203,1 0-346,-8-11 0,6-1 346,-9-6 0,0-6-142,-3-4 0,0-2 176,0-4 1,0 0-533,0-6 1,-1-1 76,-2-5 0,2-2-437,-2 2 0,1-3 128,-1-4 1,2 0-923,-3-3 1,0 4 553,1 6 0,-1-1-358,1 4 0,2 4 132,-2 5 0,6 11 841,3 4 0,0 5 0,4 2 0,1 0 0</inkml:trace>
  <inkml:trace contextRef="#ctx0" brushRef="#br1" timeOffset="7">22411 2104 8525,'-5'-4'142,"0"3"307,2-2 258,2 2 0,-3 3-211,4 4 0,0 1-43,0 9 1,3 4-160,0 4 0,3 4 68,-3 3 0,4 6-123,0 3 0,4 6-292,1 0 0,2-2 214,-2 2 0,2-6-156,1 1 0,4-6-185,-1-1 0,1-11 128,3-1 1,-2-10 55,2-3 0,-1-4 19,4-5 0,-5-2 77,2-4 1,-3-4 16,-4-9 0,3-4 129,-3-1 1,2-4-144,-2-3 1,-1 1 36,-5-4 0,1-1 65,-1-2 0,-4 0 84,-2 0 1,-4-4-37,-5 1 0,-1-1 30,-9 0 1,2 7 8,-2 0 0,0 9-1931,3 6 1,1 5-1639,2 5 1860,1-1 1,5 5 1416,8 10 0</inkml:trace>
  <inkml:trace contextRef="#ctx0" brushRef="#br1" timeOffset="8">22979 1965 8201,'-8'-5'603,"2"-1"0,2 1-260,4-1 0,2 4-135,4-1 0,1 2 649,9 1 0,2 0-177,4 0 0,4 0-67,-1 0 1,3 0-359,3 0 0,2 3-173,4 0 1,3 1-568,1-1 1,-2-2 365,-5 2 0,1 1-400,-4-1 0,-1 4 276,-5-4 1,-2 4 242,-4-1 0,-1-2 0,1 1 0</inkml:trace>
  <inkml:trace contextRef="#ctx0" brushRef="#br1" timeOffset="9">23342 2002 8177,'-15'6'145,"-1"0"1,8 0 610,-1 4 1,6 4-226,-1 5 0,0 5 415,1 7 1,-1 7-107,1 9 1,1 0-606,-1-21 1,0 1-1,0-1 1,1 1-72,-2 0 1,1 2 0,1-2-1,0 1-149,2 1 0,0-2 1,0 21-165,0-5 1,1-4 217,2-5 0,3-2-880,3-4 0,0-5 482,0-1 0,1-5-2727,-1-2 3056,0 1 0,1-2 0,-1 0 0</inkml:trace>
  <inkml:trace contextRef="#ctx0" brushRef="#br1" timeOffset="10">21257 3296 8267,'-19'-4'402,"2"2"-37,5-4 1,6 3 295,12-4 1,5 1-118,11-3 1,7 1 17,8 1 0,6 0-11,6 4 1,-20 1 0,0 1-584,5 1 0,1 0 0,5 0 0,2 0 298,6 0 0,1 0 1,-14 1-1,2 0 0,-1 1-453,2 0 1,0 0-1,1 0 1,2 1-1,0 0 1,0-1 281,1 2 0,1-1 0,-1 0 0,2 0 0,-1 0 0,1-1-14,-2 0 1,1 0-1,-1 0 1,-1 0-1,1-1 1,-2 0-1,-2 0 0,-1-1 1,0-1-1,-1 0 1,0 0-1,0-1-191,-1 0 0,0 0 0,0 0 0,16-2 1,-2 0 139,-2-1 0,-1 0 0,-2 1 0,-2-1-228,-5 0 1,-2 1 0,-1 1 0,0 0 69,-3-1 0,0 1 0,-3 2 0,-1-1 45,19-4 0,-8 3 38,-10-3 1,-5 4-1595,-4-1 1,-4 2 1179,-3 1 0,-2 0-1942,0 0 2749,-1 4 0,0 5 0,1 6 1</inkml:trace>
  <inkml:trace contextRef="#ctx0" brushRef="#br1" timeOffset="11">23771 3277 8110,'-23'0'0,"7"-4"1638,1-2 0,8 1 1346,3-1-4035,3 4 0,1-4-138,0 3 1189,0 2 0,5-3 0,0 4 0</inkml:trace>
  <inkml:trace contextRef="#ctx0" brushRef="#br1" timeOffset="12">20828 4460 8518,'-9'-5'77,"0"2"0,-1 3 547,1 3 0,2 3-185,-2 6 1,1 7 180,-4 6 1,-3 6-176,0 3 1,0 6-190,0 4 1,-1 2-248,7-21 1,0 0 0,-1 0 0,1 1 123,0 0 0,0 0 0,-7 22-96,0-5 0,5-3-280,-1 0 1,1-3-127,2-2 0,4-9-1338,2-7 577,2-4 1,6-11 515,4-4 1,2-10 613,4-8 0,1-1 0,2-4 0</inkml:trace>
  <inkml:trace contextRef="#ctx0" brushRef="#br1" timeOffset="13">20940 4395 8463,'-9'0'744,"4"2"212,2 4 1,1 5-221,2 11 0,3 4 45,3 8 1,1 5-532,9 11 1,-8-24 0,0 1-338,3 2 1,0 1-1,-1-1 1,0 0 108,3 2 1,-1 0 0,-1-4 0,-1 1 40,1 0 0,0 0 0,-2-4 0,0 1-625,7 25 0,0-6-11,-3 0 0,-1-12-379,-2-1 0,-2-11 203,-2-2 0,-2-5-1619,-4-1 2368,0-2 0,4 0 0,1-1 0</inkml:trace>
  <inkml:trace contextRef="#ctx0" brushRef="#br1" timeOffset="14">20763 4879 8548,'-9'0'-23,"5"-1"1170,4-2 0,9 1-299,10-5 1,0 5-146,6-1 0,3-1-754,3 1 0,4-3-732,-1 3 1,2 0-1048,-2 3 1669,-2 0 1,-4 4-1,0 1 1</inkml:trace>
  <inkml:trace contextRef="#ctx0" brushRef="#br1" timeOffset="15">20409 4320 8418,'-17'-3'730,"1"0"-103,3 0-190,8 3 1,2 1 229,6 2 1,7 3-161,9 7 1,4 1 141,8 5 0,7 8-441,-17-12 1,1 1 0,3 1-1,0 2-410,1 1 1,1 0-1,0 3 1,1 2 305,2 2 0,-1 2 0,3 2 1,0 1-88,0 2 0,1 0 1,-4-2-1,0 0-340,-6-2 0,0-1 0,-1-3 1,-1 0 191,-2-2 1,-1-1 0,11 15-1191,-4-7 1,-5-6 601,-1-4 1,0-5-1398,-1-4 2116,-3-1 0,2-6 0,-2-1 0</inkml:trace>
  <inkml:trace contextRef="#ctx0" brushRef="#br1" timeOffset="16">21340 4320 8257,'-37'14'0,"0"1"0,1 8 1383,2 5 1,-4 9-1499,20-14 1,-1 1 0,-3 3 0,-2 1 706,-4 2 1,0 2 0,0-2 0,-1 1-606,-2 0 0,0 0 0,2-2 1,0 0-14,-1 0 1,1 1-1,4-2 1,1 2-47,2-1 0,1 1 0,3-4 0,1 1-156,1 1 0,1 0 1,1-3-1,1-1-3049,-9 22 3277,4-3 0,10-9 0,2 0 0,2 0 0</inkml:trace>
  <inkml:trace contextRef="#ctx0" brushRef="#br1" timeOffset="17">23110 4572 8494,'0'-10'0,"0"1"0,0 0 0,0-1 340,0 1 0,0 0-30,0-1 1,0 1 75,0 0 0,0-4-110,0 1 0,0 0-106,0 2 0,-5-2-2,-1-1 0,-2 4-78,-1 3 1,-5 4 129,-1-1 1,-3-1-115,-1 1 0,-3 4-119,-3 5 1,-5 7 53,-1 6 0,-4 4-139,0 5 0,3 4-243,1 2 0,3 3 363,4 3 1,-1 6 68,15-22 0,1 1 0,-3 25 52,9-3 0,6-2-11,3-1 1,11-5-195,4-8 0,9-5 208,4-11 1,7-2-23,2-7 1,9-2-177,1-4 0,-1-1-78,-5-2 1,-5-3-190,-1-7 1,-4 3 31,-3-2 1,-6-2-491,-6 2-587,-7-1 1364,-5 4 0,-6 4 0</inkml:trace>
  <inkml:trace contextRef="#ctx0" brushRef="#br1" timeOffset="18">22597 4162 8548,'0'9'0,"1"5"270,3 1 0,5 4 461,6 3 0,8 10-226,5 8 1,-10-14 0,0 1-686,4 2 1,0 1 0,1 3 0,0 1 287,2 1 1,0 1 0,1 1 0,1 0 40,2 0 1,1 0-1,-2-1 1,1-1-71,0-1 1,1 0 0,-4-3-1,-1-1-23,-1-2 0,-1 0 0,-2-4 0,-1-2 78,14 16 0,-3-3-116,-6-7 0,-5-3-291,-5-10 0,-3-1-898,0-5 499,-1-4-369,-2-1 0,-4-5 50,-2-2 1331,-2-2 0,3-9 1,1 0-1</inkml:trace>
  <inkml:trace contextRef="#ctx0" brushRef="#br1" timeOffset="19">23296 4292 8383,'-24'11'1051,"2"1"0,4 7-377,2 6 1,2 7-154,1 5 0,-2 5-725,4-17 0,0 0 0,-1 2 0,-1 2 586,-2 2 0,-1 0 0,-1 1 0,0 1-541,-3 1 0,0 0 0,0 1 0,-1 1 107,-2 1 1,0 0 0,1 0 0,-1 0-143,-2-1 1,1-1-1,2-2 1,0-2-301,2-3 1,0 0-1,1-2 1,1-1-535,0-3 1,1-1 0,-13 18 1027,9-8 0,-2-1 0,8-8 0,2-1 0,0-1 0</inkml:trace>
  <inkml:trace contextRef="#ctx0" brushRef="#br1" timeOffset="20">21806 6452 8240,'-6'5'0,"1"1"-468,0 2 259,-2 1 0,6 5 758,-2 1 1,1 7-168,-1 3 1,1 7 11,-4 5 1,0 1-207,0 6 0,-2 0-273,2 6 0,1-2 200,-2 1 1,5-2-149,-1-4 0,2-2 32,1-7 1,0-2 103,0-4 1,1-9-7,2-3 0,-1-8-77,5-2 95,-1-3 1,3 0 31,0-6 1,1-3 198,-1-3 1,1 0 21,3-1 0,-2 2-231,5 2 0,-1-2-77,4 1 0,-1 3 90,1 1 0,0 2-190,-1 1 0,4 1 103,0 2 1,5 2-207,1 5 0,0 0-55,3 3 0,1-3-219,-1 2 0,1 0-57,-1 0 0,-5-2-328,2 3 0,-7-6-1115,1-1 1917,-6 1 0,1 2 0,-2 0 0</inkml:trace>
  <inkml:trace contextRef="#ctx0" brushRef="#br1" timeOffset="21">22588 7542 8051,'-9'13'0,"-4"-2"-34,1 1 1,-4 1 140,4 0 0,-8-1 154,2-2 0,-8 2 252,-2 0 0,-5 1 61,-7-4 0,-4 0-437,-6 1 1,23-6-1,0 1 42,-2 0 1,-1-1 0,-4-1 0,0 0-357,0-2 1,0 1 0,0-2 0,-1 1 306,-1-1 0,0 0 1,1-2-1,0-1-88,-1-1 0,1-2 1,1-2-1,1-1-44,2-3 1,0-1 0,2-1 0,0-1-83,0-2 1,-1 0 0,1-2 0,1-2-47,1-3 1,1-1-1,-1-1 1,2 0-154,4-1 1,2-2 0,-1-1-1,0 0-74,3 0 1,0-2 0,0-3-1,0 0 162,2-1 0,2 0 1,2 1-1,1 0 33,5 4 0,1 0 0,1-1 1,2 1-168,2 1 1,1 1 0,2 1-1,2 1 457,3 2 0,1 0 0,14-21-128,-9 24 0,1 0 0,1-1 0,0 0 212,3-1 0,0 1 0,1 1 0,1 1-46,1-3 1,0 1 0,2 3 0,1 0 51,0-1 1,1 2 0,0 1 0,2 0 7,0 1 0,1 0 0,0 4 0,1 0-251,1 0 1,1 2 0,-1 1-1,1 3 69,-1 0 1,1 2 0,2 1 0,0 1 48,0 1 0,1 1 0,0 1 0,0 1-151,0 2 0,0 0 0,0 2 1,0 1-10,-1 3 0,-2 0 0,2 1 0,-1 0-12,-1 1 0,-1 0 0,-4-2 0,0 1 115,-3 1 1,-1 0 0,23 13 20,-7 1 0,1 3 90,-4 3 0,-5-1-94,-4 4 0,-1 1 199,-5 5 1,-1 1-27,-2 5 1,-5-1-90,-1 5 1,-7 0-87,-3 0 1,-2-23 0,-1 1-72,0 0 0,0 0 0,-1 23 91,0-24 1,-1-1 0,-4 23 11,-7-3 0,-1 1 83,-5-1 1,0-3-106,-3-3 0,-2-2 196,-4 0 1,-1 0-92,-2 2 0,1-7-149,-4-2 1,3-3-59,-3-6 1,3-4 181,-3-6 0,7-3-477,-1-2 0,3-3-29,0-4 1,-1-1-305,5-2 1,0-4 710,5-5 0,7 1-1947,6-5 1905,2 5 0,1-3 0,0 5 0</inkml:trace>
  <inkml:trace contextRef="#ctx0" brushRef="#br1" timeOffset="22">22812 7719 8190,'-15'-10'0,"3"1"0,7-3 0,5-1 0,8-3 0,6 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6T12:55:29.311"/>
    </inkml:context>
    <inkml:brush xml:id="br0">
      <inkml:brushProperty name="width" value="0.12114" units="cm"/>
      <inkml:brushProperty name="height" value="0.12114" units="cm"/>
      <inkml:brushProperty name="color" value="#FF0000"/>
    </inkml:brush>
    <inkml:brush xml:id="br1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4460 5372 23172,'-10'0'-469,"-3"0"1154,3 0-580,-4 0-1015,13 0 341,11 4 0,5 1 421,7 1 1,-1 2-16,0-2 1,3 3-191,4 0 1,3 0-97,0 1 0,4 2 90,-1 0 0,3 2-114,0-2 1,3 0-104,1 3 0,3-3 909,-1 0 1,7-1-251,-24-4 0,1-1 0,0-2 1,1-1 113,0 2 0,0-1 0,0-2 0,-1-1-45,1 1 0,0-1 0,3 2 0,-1-1-81,3-1 0,0 1 0,-1-1 1,1 1-167,1-2 0,0 0 0,-1 0 0,0 0 237,0 0 1,-1 0 0,1 0 0,1 0-144,0 0 0,0 0 0,-1 0 1,0 0 6,1 0 1,0 0-1,-2 0 1,-1 0-58,1 0 0,-1 0 0,-1 1 1,2 1 12,0-1 1,1 1-1,-2 1 1,-1 1-105,0-1 1,-1 0-1,-2 1 1,0 1-67,-1-1 0,0 1 1,24 9 113,-24-7 0,1 1 1,-1-1-1,1-1 132,0 1 1,1-1 0,1-1 0,-1 0-189,2 0 0,-1 0 0,2-1 1,-1 1 177,3 0 1,-1-1-1,1 1 1,0-1-170,-1 1 1,1 0 0,0-1 0,0 1 126,1 0 1,0-1-1,0 1 1,1-1 34,2-1 0,0 0 0,-2 1 0,-1 0 8,4-1 0,-1 0 1,-1 0-1,0 0 45,1 0 0,1 0 1,0-1-1,1 1-39,0 0 0,0 0 0,-2 0 0,0-1 87,-1 0 1,0-1-1,-2 0 1,-1 0-67,1 2 0,0 1 1,2-2-1,0 1 52,-2 0 0,0 0 0,2 0 1,-1-1-90,-2 0 0,0-1 1,-1 0-1,1 0 2,1 3 1,0-1 0,0-2 0,0 0 33,-1 0 1,-1 1-1,2-1 1,0-1 7,-3 0 1,0 0 0,1 0-1,0 0-105,0 0 0,1 0 1,1 0-1,-1 0 76,0 0 1,0 0 0,-2-2 0,1 1-2,-4-1 0,0 1 1,-1-2-1,0-1 28,0 3 1,-1-1 0,24-4-152,-7 3 1,-2 0-258,-7 3 1,-2 0-138,-4 0 0,-4 1-95,-3 2 1,-5 3-253,-4 7 831,-1 1 0,-6 1 0,-1-2 0</inkml:trace>
  <inkml:trace contextRef="#ctx0" brushRef="#br0" timeOffset="1">18817 5773 21484,'-6'0'-1290,"0"0"0,5 0 1148,1 0 0,6 0 221,10 0 0,4 0 149,11 0 1,6 3-28,7 0 1,-18-1 0,1 0-331,0 0 0,2-1 1,1 0-1,2 0 131,-2 2 1,2 0 0,2-1-1,2 0 159,3 1 1,0 0 0,-1-2 0,0 0-372,4 0 1,0 1 0,0-1 0,0-1 385,3 0 1,0 0-1,0-2 1,2 0-41,4-1 1,0 0 0,-1 0 0,0 0-102,1 0 1,0 0-1,0 2 1,-1 0 36,-1 0 0,-1-1 1,1 1-1,0 1-103,1 0 0,-1 0 0,-4 0 0,0 0 18,0 0 0,0 0 0,-2 0 0,-1 0 34,-3 0 1,0 0 0,-2 2 0,0 0-318,-1 1 1,0 0 0,-5 0 0,0 0 218,-2 0 0,1 0 0,-2-1 1,-1 1-85,23 3 1,1 3 82,-2 1 0,-1-1 109,2 3 0,-3-4-48,0-2 0,-1-4 81,1 1 0,-1-2-5,1-1 0,-1 3 43,-3 0 0,-2 4 8,-3-4 0,-6 0 335,-4-3 0,-6 0-1166,-6 0 1,-3 1 665,-3 2 1,-4-2-988,0 2 1,-4-1 526,1 1 0,2-1-1219,2 4 1657,-3 5 0,4 3 0,-3 5 1</inkml:trace>
  <inkml:trace contextRef="#ctx0" brushRef="#br1" timeOffset="2">2793 7188 8574,'0'-9'-805,"0"2"719,0 1 1,3 0 274,0-3 0,1-1 4,-4 1 1,1-3 95,2-1 0,-2-3-69,2 0 0,-2 2-13,-1-2 0,-4 2-20,-2-2 1,-3 0-117,0 3 1,-5 2-148,-1 5 1,-7 3 94,-3 6 1,-7 4 176,-5 8 1,0 9-122,16-8 1,2 2 0,-16 20-59,4 2 0,7 3 54,12-18 0,2 0 1,2 1-1,1 1-223,2 2 0,1 1 0,2-1 1,1 0 186,3 2 1,2 0-1,1 0 1,0 0-64,4 2 1,1-1 0,1-3 0,0-1 26,-1-1 1,2-1 0,12 20-42,-2-5 1,0-1 178,-4-6 0,-4-3-95,-5-3 1,-4-1 273,-5-5 1,0 0-72,0 0 0,-7-5 315,-2 1 1,-6-4-457,3 1 1,-5-2 299,2 2 1,-3-4-543,0-2 0,-1-1 262,0-5 0,2 0-187,1-3 1,1-1 44,5-2 1,-1-2-137,5-4 0,2-2 156,1-1 0,2 2 157,1-3 1,4 4-87,2 3 1,5 2 202,2 4 1,3 2-155,0 4 1,0 5-19,0 11 1,0 10 125,-3 8 1,-2 10-495,-7-23 0,-2 2 0,1 5 1,-1 2 335,-2 5 0,0 2 0,-1 4 0,1 2-345,-1-13 0,0 1 0,-1-1 0,0 0 0,0-1 0,-1 0 290,0 1 1,0-1-1,0 0 1,-3 15 0,2-1 137,1-1 1,2 0-1,0 0 1,0 0-100,2-3 0,1 0 0,2-4 0,1-2 89,0-5 0,2-2 0,1-2 0,1 0-96,-2-4 1,1 0 0,1 1-1,0-2 22,9 18 0,2 0 95,2-12 0,0 3-596,5-3 0,3 0-410,8-3 0,1 0-249,4 0 1,-19-14 0,1 1 507,4 0 0,1 1 581,4 0 0,1 1 0,0 0 0,1 0 0,4 1 0,0 0 0,3 3 0</inkml:trace>
  <inkml:trace contextRef="#ctx0" brushRef="#br1" timeOffset="3">11527 7700 8396,'-19'-7'-7,"1"-2"0,0-6 169,2 3 1,4-1-14,6 4 0,2 0 390,4-1-261,0 1 281,0 4-235,0 1 0,1 4-132,2 0 0,3 0-8,6 0 1,4 1-101,6 2 0,3-1 74,6 4 0,2-1-137,4 1 1,7 3-92,3-3 0,-20-2 0,1-1 7,-2 0 1,1 0-1,2 2 1,1-1-7,-4-1 0,0 0 1,4 0-1,-1 1 8,-2-1 1,-1 0-1,2 1 1,0 0 143,22-1 1,-6 3-23,-7-3 0,-5 1 91,-7-1 0,-3-2-56,-7 2 151,-5 3 1,-6-4-73,-4 4 0,-4-1 3,-2 1 1,-4 3 109,-2 1 0,-7-1-400,-6 4 1,-3 0 46,-3-1 0,-2 1-168,-4-4 0,-4 0-182,-3 1 1,-1-5 270,-2-2 1,1-4-104,-1-5 0,-4-6 160,25 2 0,0-1 0,0 0 0,2 0-12,0-3 1,1 0-1,-14-12 216,9-5 1,5 5 376,8 1 0,7 8-205,8-2 0,9 7 60,10-1 1,5 3 26,11 1 0,1 3-63,10-1 1,0 5-257,-20 1 1,1-1-1,-1 1 1,1 1 135,3 0 1,-1 0-1,0 2 1,0 0-236,2 1 0,0 0 1,-2 1-1,0 1-105,1-1 1,-1 1 0,0 0 0,0-1-228,1 1 0,-1 0 1,20 4-115,-3 0 1,-2 1-453,-4-1 0,-2-3 103,0 0 0,-7 1 837,3 2 0,-5-2 0,-2 0 0,1 1 0,2-2 0</inkml:trace>
  <inkml:trace contextRef="#ctx0" brushRef="#br1" timeOffset="4">11061 8910 8546,'-14'0'0,"-3"0"-487,5 0 0,-4-1 189,4-2 341,-1 2 0,4-6 127,0 4 1,4-1 157,2 1 128,-3 2-215,5-8 1,-3 7 253,4-4-312,4 4 1,5-2-107,3 4 1,5-3 99,-2 0 1,6 0-136,1 3 1,4 0 44,2 0 0,0 0-182,3 0 1,2 0 71,2 0 0,4 0 15,1 0 0,6 0-174,0 0 0,2 0 240,5 0 0,-2 0 157,2 0 1,-2-3-85,-5-1 1,4 1-53,0 3 1,-1 3 10,-2 1 1,-5 3 1,-1-1 1,1 3 33,2 4 1,1-3-27,2 2 1,0-1-137,3-2 0,2 0 80,-25-4 0,1 0 1,0-2-1,0 0-44,0 0 1,0 0-1,0 0 1,0-1 31,0 1 1,0 1-1,1-2 1,1 1 25,-1-1 1,1-1 0,1-1 0,0 1-2,-1 0 0,-1 1 0,1-1 1,0-1 1,-1 0 1,1 0 0,0 0 0,0 0-9,1 0 0,0 0 0,2-1 1,0-1-1,-2 0 1,0 1 0,2-1 0,-1 0-219,-2 0 0,-1 1 1,3 0-1,0 0 221,-1 0 0,0-1 0,1 2 0,0-1-30,0 1 0,1 0 1,-2 1-1,-1-1 20,-1 2 0,1-1 0,0 2 0,0 0-21,-1 1 0,1 1 0,1 0 0,0 0-34,-1 1 1,-1 1 0,-1-2 0,1 0-4,-1 1 0,0 0 1,-1 0-1,1-1 2,2 0 1,2-1 0,-1 1 0,0-1-4,1 1 0,1 0 0,-2-2 0,-1 0-74,-1 0 1,1 0 0,-1-2 0,0 0 53,0 1 1,1-1-1,-1 0 1,1-1 34,-1 0 1,1 0 0,-1 0 0,1 0-25,22 0 1,0 0-136,1 0 1,-2 0 184,-2 0 0,0-3 8,-9 0 1,2 0-81,-2 3 1,-7 0-107,-2 0 0,-3 0-658,-6 0 1,-4 1 657,-2 2 0,-5 3 152,2 7 0,1-3 0,1 4 0</inkml:trace>
  <inkml:trace contextRef="#ctx0" brushRef="#br0" timeOffset="5">9683 10288 18625,'-8'-18'-1639,"2"-1"1,1 1 570,2-1 1,1 3 1294,-1 1 0,2 4 115,1-2 1,3 6 143,1 1 0,3 4 209,-1-1 1,3 2-524,4 1 1,2 0-66,7 0 1,2 0 452,4 0 1,8 0-16,4 0 0,7 0-527,6 0 1,-25 0 0,2 1 122,3 0 0,2 1 1,1-1-1,0 0-60,4 2 0,1 0 1,-1-2-1,1 1-587,2 1 1,0 0 0,0-2-1,0 0 538,1 1 1,-1-1-1,1 0 1,-1-1-35,4 1 0,-1-2 0,-2 1 0,0 0 77,3 0 1,-1 0 0,0 0-1,-1 0 6,2 0 1,-1 0 0,1 0 0,1 0-38,0 0 1,0 0 0,-1 2 0,0 1-7,1-1 1,0 2 0,1 0 0,0 0-330,1 0 0,0 1 1,-15-1-1,0 1 1,0-1 310,1 0 1,1 0 0,-1 0 0,0 1 0,-1-1 0,0 1-42,1-1 1,-1 0 0,0 0 0,16 2 0,0-1-13,-1 3 1,0 0-1,0 0 1,1-1-20,-1 3 0,-1-1 0,-2 0 1,0 1 13,-2-1 1,0 0 0,-1-1 0,1 0 12,-2 0 0,0-1 0,1 1 0,0 0-234,0 1 1,-1 1 0,-4-1-1,0 0 247,0 1 0,-1-1 1,-2-1-1,-1-1 71,0 1 0,1 0 1,-1-2-1,1 0-38,-1 2 0,1 0 0,-3-2 0,-1-1 41,-2 1 0,-1 1 1,1-1-1,1 0 104,0-1 0,0-1 1,3 0-1,-1 0 189,1-4 0,1 0 1,-1 0-1,1 0-150,-1 0 0,0 0 0,-1 0 0,0 0-46,2 0 0,-1 0 0,0 0 0,0 0 31,-1 0 0,-1 0 0,0 0 0,0 0 18,-2 0 1,-1 0-1,-1 0 1,0 0 70,0-1 0,0 2 0,-1-1 0,0 1 45,19 2 1,-5-1-1515,-10 4 1,-11-3 659,-4 3 0,-6 0-1109,-3 4 1,-5 7-615,-9 5 2253,-11 8 0,-7-1 0,-7 3 0</inkml:trace>
  <inkml:trace contextRef="#ctx0" brushRef="#br0" timeOffset="6">14776 10214 21100,'-18'0'-199,"-5"1"0,-3 2 980,-4 3-365,1-2 0,-11 2-645,-1-3 1,-7-2 314,22 1 0,-1-1 1,0-2-1,-1-1-122,0-1 1,0 0 0,0-3-1,0-1 54,0 0 0,1-1 0,-1-1 0,0-1-132,0 0 1,0-2 0,1 0-1,0-1-46,2-1 0,0-3 0,2 1 0,2-2-177,3-1 0,2-2 0,-1-2 0,2-1-124,0-1 1,2-2 0,-1-4 0,1 0 105,0-2 0,1 0 1,0-2-1,1-1-421,1 0 0,2 1 1,0-2-1,2-1 479,1 0 0,1-1 0,1-2 0,2 0-11,1-1 0,3 0 0,2 1 1,3 1 143,2 4 1,2 1 0,4 0 0,2 1 161,2 0 1,1 2-1,2 2 1,1 1 150,0 2 0,2 2 0,1 1 1,2 1 97,0 4 1,1 1 0,0 1 0,2 1 147,3 0 0,1 1 0,1 0 0,1 2 240,0 0 0,1 1 0,0 1 0,1 0-232,-1 3 1,-1 1 0,0 1 0,0 2-190,1 2 0,-1 1 0,1 2 0,-1 0-156,-2 3 1,-1 2-1,2 1 1,-2 2-125,-4 6 0,0 1 1,-1 1-1,0 2-161,0 1 0,-1 3 0,-2 1 0,-2 3-65,-1 1 0,-2 3 0,0 1 0,-2 2-53,-3-2 1,0 1 0,-1 2 0,-1 1 21,-2 0 0,-1 0 0,0 1 0,-1 1 70,-2-1 1,-2 1 0,1 0 0,-2-1 157,-3-2 0,-3-1 1,0-2-1,-1 1 6,-1-2 0,-2 0 0,-3-1 0,-2 0 240,-2 0 1,0-1-1,-2-1 1,0-1 36,0-4 0,-2 0 0,-1-1 0,-1-1 395,-1-1 0,-1 0 1,-18 14 454,-4-3 0,-1-2-75,-2-1 1,-2-4-412,21-13 0,0 0 1,-21 4-81,-1-3 0,1-5-677,6-4 1,-1-3-28,0-3 1,6-2-423,-2-5 0,2-2-282,-2-1 936,-5 1 0,1 2 0,-5-1 0,2 0 0,-1 0 0,2-2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6T12:55:29.318"/>
    </inkml:context>
    <inkml:brush xml:id="br0">
      <inkml:brushProperty name="width" value="0.12114" units="cm"/>
      <inkml:brushProperty name="height" value="0.12114" units="cm"/>
      <inkml:brushProperty name="color" value="#FF0000"/>
    </inkml:brush>
    <inkml:brush xml:id="br1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2467 12868 19445,'-9'-1'-1289,"1"-3"-36,2-2 494,1 2 0,10-4 1570,1 2 1,6 0-234,4 0 1,5 3-474,4-3 1,3 0 270,3-4 1,3 1-221,7 0 1,1-1-391,5 1 0,3 4 488,-23 3 0,-1 1 0,26 0-6,1 1 0,-27 2 0,1 0-310,3 1 0,-1 0 0,-1 1 0,0 0-141,0 1 1,0 0 0,0-1 0,-1 1 63,23 4 0,-23-4 0,1 0 77,2-1 0,-1 1 0,0-1 0,-1 0 72,3 0 0,0-1 0,0 0 1,1 1-3,-2-2 1,2-1-1,0 1 1,2-1 41,1-1 1,1 0-1,-2 0 1,-1 0-224,3 0 0,0 0 0,-2 1 1,0 1 252,0 0 1,0-1 0,0 1 0,0-1 34,1-1 0,1 0 0,-2 1 0,-1-1-3,2 2 1,-1-1 0,-3 0 0,1 0-18,-1 2 1,0 1 0,0-1 0,0 0-194,1 1 1,1 1 0,-2 0-1,-1 0 91,0-1 0,-1 1 0,-1-1 0,1 1 58,-1 0 0,0-1-9,0 1 0,0 0 0,-1-1 1,0 1 2,0 0 1,-1-1 0,1 1 0,0 0-63,23 4 112,-1 0-54,-2 1 1,4-2 604,-25-5 0,0 0-369,1 0 1,1-2 0,2-1 0,1-1-2,1 0 0,1-1 0,3 1 0,0 0-71,1-2 0,0 0 0,2 0 0,-1 0-107,-2-2 0,-1 0 0,2 1 0,0-1 190,0 0 1,0 1 0,2-1 0,0 0-40,0 1 0,-1-1 0,1 0 0,-1 0 19,-2-1 0,-1-1 0,1 2 0,0 0-116,-4-1 0,1 0 0,0 2 0,0 0-63,-3 1 0,-1 0 1,-2 1-1,0-1-283,19-3 0,-3 2 158,-6 4 1,-5 0-965,-4 0 1,-6 4-568,-10 2 1,-1 7 71,-7 6 1,-6 8 1566,-8 7 0,-2-1 0,-10 1 0,-4 0 0</inkml:trace>
  <inkml:trace contextRef="#ctx0" brushRef="#br0" timeOffset="1">3966 13808 18271,'10'0'136,"-1"-4"1,4 2-41,3-4 0,6 4-130,3-2 0,7 3 127,5 1 0,5 1-537,8 3 0,-2 0 551,1 2 0,3 1 37,-26-5 0,1-1 1,0 1-1,2-1-3,0 0 1,1-2 0,-2 1-1,1 0-181,2 0 0,1 0 0,-3 0 0,0-1 84,2 0 0,1-1 0,-1 0 0,1-1 102,2-1 0,0-1 0,-1 0 1,-1-1 2,1 0 0,-1 0 0,1 1 0,-2 0 31,-1-2 0,-1 1 1,1 1-1,-1 0 27,0 0 1,-2 1-1,21-5-273,-5 3 0,-4-1-184,-5 4 1,-3 0 158,-6 3 1,-4 0-610,-5 0 0,-4 1 370,-6 2 0,-1 2-2788,-5 4 3260,0 5 1,-9 4-1,-1 6 1</inkml:trace>
  <inkml:trace contextRef="#ctx0" brushRef="#br1" timeOffset="2">7439 13966 8335,'-9'0'0,"4"1"-1271,2 2 1183,2-2 1,9 4 744,4-5 0,13 0-236,6 0 0,7-4 113,5 1 0,7-4-645,-20 4 1,2 0 0,1-1 0,1 0 212,4-1 0,2 0 0,1 1 1,2 0-274,3 1 1,2 0 0,1-1 0,1 0 281,1 0 1,0 1 0,0 1 0,0-1-350,-3 0 1,0 0 0,-1 2 0,0 0 331,1-1 0,0 1 1,1 0-1,0 2-123,-2 0 0,0 1 0,0-1 0,-1 0-154,-6 2 0,0 0 1,1-2-1,0 0 160,0 1 1,-1-1 0,-1 1 0,-1 1 90,-2-2 0,0 1 1,-3-1-1,-1 1-9,-2-2 0,-1 0 0,-1 0 0,-1 0 391,22 0 1,-2-1-368,-13-2 1,-4 2 963,-11-3-1786,-9 3 760,-2 1 1,-9-1-444,-2-2 0,-6 2 653,-7-2 0,-5 2 1,-3 1-1</inkml:trace>
  <inkml:trace contextRef="#ctx0" brushRef="#br1" timeOffset="3">11853 14171 8512,'-19'-13'-423,"5"2"-53,1-1 1,4 2 158,3 0 317,2-3 0,11 2 840,2-1 0,8 6-264,1 3 0,6 2 100,7 1 1,4 0-156,9 0 0,4 0-560,-19 0 1,1 0-1,6 0 1,1 1 213,3 0 1,0 1 0,5 0 0,1 0-429,2 1 0,1 0 1,-14 0-1,0-1 0,1 0 350,3 0 1,0-1 0,1 0-1,1 0 1,0 0 0,0 0-13,1-1 1,-1 0 0,0 0 0,0-1 0,-1 1 0,0 0-41,0-1 0,-1 0 1,0-1-1,1 1 0,-1-1 1,0 0 42,2 0 0,-1-2 1,0 1-1,1-1 1,0 0-1,0 0-107,0-1 0,-1 1 0,1 0 0,-3 0 0,1 0 0,-2 0 21,-1 0 0,-1 1 0,0 0 0,16-1 0,0-1-83,-1 0 1,0 1-1,-2 1 1,-1 1-367,-3 0 0,-1 1 0,-5-1 0,-2-1-43,-4 2 0,-2-1 0,-2 1 0,-2-1-337,24 2 1,-9 3-1369,-7 0 2195,-6 5 0,-9-4 0,-1 2 0,1-2 0</inkml:trace>
  <inkml:trace contextRef="#ctx0" brushRef="#br1" timeOffset="4">17514 13845 8287,'-10'0'556,"1"0"0,0 1-242,-1 2 1,1-2-60,0 3 1,-5 0-9,-1-1 0,-4 4-91,-2-1 1,-3-1-132,-4 2 0,-3 0 30,0 5 0,-3-1-231,3 1 0,1-1-753,5 2 1,3-3 97,6 3-640,3-3 1471,8-5 0,5-1 0,5-4 0</inkml:trace>
  <inkml:trace contextRef="#ctx0" brushRef="#br1" timeOffset="5">17542 13771 8287,'9'0'695,"0"0"0,2 1-172,1 2 0,3 3-40,3 7 1,1 2-254,-1 7 0,0 6-197,-3 6 0,2-1 170,-5 1 1,1-5-151,-4-1 1,0-4-438,1-6 1,-1-3 270,0-3 0,1-6-741,-1-2 1,0-3 22,1-1 831,-5 0 0,3-5 0,-3 0 0</inkml:trace>
  <inkml:trace contextRef="#ctx0" brushRef="#br1" timeOffset="6">17523 13938 8316,'-19'14'0,"2"0"316,1 5 0,7 8 508,6 4 1,2 9-325,1 7 0,0-20 0,-1 1-565,-1 2 0,1 2 0,0 0 0,1 1 251,-2 1 0,1 0 0,0-1 0,1 0-41,-1 2 0,2-1 0,-1-2 1,0 0-120,0-2 0,0-1 1,0-2-1,0-1 97,0 18 1,0-3 26,0-3 1,1-3-35,2-4 1,-2-4-243,2-9 0,-2 1-616,-1 0 1,0-2 364,0-1 1,3-3-1357,0-4 1733,0 5 0,1-4 0,1 4 0</inkml:trace>
  <inkml:trace contextRef="#ctx0" brushRef="#br1" timeOffset="7">19190 14339 8263,'-4'18'0,"-2"1"119,-3 0 0,4 3 270,2 3 0,2 3-186,1 3 0,-1 3-83,-2 7 1,2 2-582,-3 7 0,2-6 467,-1 3 1,2-10 216,-2 0 0,3-5 87,3 2 0,-1-8-1050,5-1 1,-1-5 178,3-5 561,-4-1 0,3-5 0,-2 0 0</inkml:trace>
  <inkml:trace contextRef="#ctx0" brushRef="#br1" timeOffset="8">18827 14590 8157,'-1'-6'272,"-3"0"1,4 4-34,0-1 1,6 1 15,6 2 0,7 0 65,5 0 1,4 0-79,3 0 1,0 0-45,7 0 0,0 0-143,5 0 0,0-3-388,-3 0 0,-3-3 42,1 3 1,-2-3-480,-5 3 1,-4-4 769,-5 4 0,-3 0 0,0 3 0</inkml:trace>
  <inkml:trace contextRef="#ctx0" brushRef="#br1" timeOffset="9">19553 14609 8203,'-5'0'809,"0"0"0,7 4-421,1 2 1,2 8-70,4 4 0,4 5 51,-1 5 0,4 3-244,0 0 1,3 4 151,2-1 0,-1 0-511,2-3 1,-3-1-29,0-8 1,-1-4-293,-3-6 1,2-2 259,-5 0 1,5-5 292,-7-1 0,8-8 0,-4-1 0</inkml:trace>
  <inkml:trace contextRef="#ctx0" brushRef="#br1" timeOffset="10">19767 14702 8203,'-19'0'0,"1"3"498,-1 0 1,4 7-33,-1 0 0,1 5-297,-4 1 1,1 2-29,3 4 1,-3 2-143,3 4 0,1-1-256,2-2 1,3-2-532,2-1 0,3-3 788,4-1 0,0 5 0,0-3 0</inkml:trace>
  <inkml:trace contextRef="#ctx0" brushRef="#br1" timeOffset="11">20139 14562 8087,'-9'0'0,"0"0"0,4 1 0,1 2 0,3 0 219,1 7 1,0-2-51,0 8 0,4 2 179,-1 4 1,3 7 2,-3-1 0,3 7 118,-3 2 0,3 0-315,-2 4 1,2-6 82,-3-1 0,1-4 0,-1 1 1,-2-7 289,2-5-240,-2-5 1,0-9 212,2-2-265,-2-2 1,4-5 14,-5-2 0,0-6-320,0-4 0,3-2-922,0 0 0,4-5 389,-1-2 1,3-3 188,0-3 0,0-1-214,0-2 0,4 1 521,-1 2 0,4 2-55,-4-2 1,4 6 258,-4 3 1,4 4-139,-4 2 0,1 7 589,-4 6 0,-1 4 24,-2 5 0,2 4 273,-5 9 0,0 7 97,-3 2 1,3 5-369,0-2 1,0 3-261,-3-3 0,3 3-79,0-3 1,3 0-290,-2-3 0,3-3-332,-1 0 1,-1-4-502,1 0 1,-2-1-34,2-1 1,-4-4 919,1 1 0,2-1 0,0 4 0</inkml:trace>
  <inkml:trace contextRef="#ctx0" brushRef="#br1" timeOffset="12">18910 14236 8157,'-18'10'194,"-1"-1"0,5 5 359,1 5 0,7 5-74,3 7 1,2 8-269,1 11 1,0-22-1,0 1-430,0 4 0,0 2 0,0 0 0,0 0 348,0 2 0,0 1 0,0-1 0,0-1-93,0 0 0,0 0 0,2-2 0,0 0-83,1-3 1,0 0-1,0-3 1,0-1-227,7 19 1,-3-4-46,5-8 1,2-6-311,-2-6 1,4-7 233,-4-2 0,1-7 394,-4-3 0,0-6 0,1-2 0</inkml:trace>
  <inkml:trace contextRef="#ctx0" brushRef="#br1" timeOffset="13">18761 14199 8355,'0'-9'-229,"2"0"-179,5 3 0,5-2 413,13 2 0,10 1-66,15-2 0,-21 6 0,2-1 159,4-1 0,1 0 0,2 1 0,0 1 179,2-2 1,0 0 0,3 0 0,0 0-388,5-2 0,0 0 0,2 2 0,1 0 329,0 0 1,0 0-1,2 2 1,-1 0-92,-2-1 1,-1 1 0,-1 0 0,0 1 58,-1-1 0,-1 2 0,0 0 0,-1 2-229,-2 0 0,-2 0 1,-3 1-1,-2 0-47,-5 1 0,0 0 0,-3-1 0,0 1 300,21 4 1,-1 0 505,-11 1 0,-3-1-526,-9 0 1,-2 1 821,-5-1 0,0 0-780,-3 1 0,-1-1 675,-5 0 1,1 1-711,-1-1 1,-3 3 178,0 1 0,0 3-273,4 0 1,-1 6 125,0 2 1,1 6 26,-1 1 1,-3 9-104,0 0 1,-2 6-102,2 3 1,-3 2 82,0-25 1,0 1 0,0 20-258,3-3 1,1-4-15,2 4 1,-4-9-89,-2-1 1,-2-1-1078,-1-2 1,0 1 620,0-1 1,-4-5-961,-2 2 1,-3-6-90,-4-1 1728,-1-1 0,-2 2 0,1-3 0,-2-2 0,-1-4 0,0 0 0</inkml:trace>
  <inkml:trace contextRef="#ctx0" brushRef="#br1" timeOffset="14">19097 15363 8152,'0'-9'86,"0"-1"42,0 1 1,6 0 641,6-1 0,12 2-249,13 2 0,10 1-254,-20 3 1,2 1 0,3 0 0,1 1-448,3-2 0,2 0 1,3 2-1,1-1 546,3 1 0,0 0 0,1 1 0,1-1-411,1 2 1,0 0 0,0-1 0,0 2 296,1 0 0,1 0 0,-2 1 1,0 0-82,-1-1 0,-1 0 0,0 1 0,-2 0-259,-5-1 1,0 0 0,0-1 0,-1 0 135,0-2 1,-1 0 0,-1 0 0,0 0-67,-1 0 0,-1 0 0,-4-1 0,-1-1-539,17-1 1,-8 0 856,-7 3 0,-3-3-1691,-3-1 0,-3 1 1535,-7 3-144,3 0 0,-8-4 0,4-1 0</inkml:trace>
  <inkml:trace contextRef="#ctx0" brushRef="#br1" timeOffset="15">1974 3082 8407,'9'0'-802,"2"0"791,1 0 1,-1 0 624,5 0 1,4 0-249,4 0 1,8 0-132,6 0 1,3 7-299,6 2 1,3 3-39,-23-7 0,-1-1 1,1 0-1,1 0 62,0 0 0,0-1 0,23 1 113,-1-4 1,-3-5-57,-4-5 1,0 1-148,-9-3 0,-4 1-150,-12 2 0,-3 1-507,-3 1-219,-1-1 1005,-2 3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B89D39-AF6D-2F4E-8456-1FBCE0A4B084}" type="datetimeFigureOut">
              <a:rPr lang="en-US" smtClean="0"/>
              <a:t>10/26/21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CE3B1B-9E0E-1649-B65E-0F2FBCCEC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254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CE3B1B-9E0E-1649-B65E-0F2FBCCECBD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2095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CE3B1B-9E0E-1649-B65E-0F2FBCCECBD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7372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CE3B1B-9E0E-1649-B65E-0F2FBCCECBD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0193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CE3B1B-9E0E-1649-B65E-0F2FBCCECBD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0612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Users post messages, reply to each others’ messages.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CE3B1B-9E0E-1649-B65E-0F2FBCCECBD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8869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Users post messages, reply to each others’ messages.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CE3B1B-9E0E-1649-B65E-0F2FBCCECBD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2501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80B49AE-1D8A-FF43-B264-9741DCE65AAF}" type="slidenum">
              <a:rPr lang="en-US"/>
              <a:pPr/>
              <a:t>24</a:t>
            </a:fld>
            <a:endParaRPr lang="en-U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0798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80B49AE-1D8A-FF43-B264-9741DCE65AAF}" type="slidenum">
              <a:rPr lang="en-US"/>
              <a:pPr/>
              <a:t>25</a:t>
            </a:fld>
            <a:endParaRPr lang="en-U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3377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1A99DE-1F3D-A14B-A151-1A84AB534E79}" type="slidenum">
              <a:rPr lang="en-US"/>
              <a:pPr/>
              <a:t>26</a:t>
            </a:fld>
            <a:endParaRPr lang="en-US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766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>
                <a:latin typeface="Helvetica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7"/>
            <a:ext cx="6858000" cy="1655763"/>
          </a:xfrm>
        </p:spPr>
        <p:txBody>
          <a:bodyPr/>
          <a:lstStyle>
            <a:lvl1pPr marL="0" indent="0" algn="ctr">
              <a:buNone/>
              <a:defRPr sz="2400">
                <a:latin typeface="Helvetica" pitchFamily="2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itchFamily="2" charset="0"/>
              </a:defRPr>
            </a:lvl1pPr>
          </a:lstStyle>
          <a:p>
            <a:r>
              <a:rPr lang="en-US"/>
              <a:t>Y. Cheng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itchFamily="2" charset="0"/>
              </a:defRPr>
            </a:lvl1pPr>
          </a:lstStyle>
          <a:p>
            <a:r>
              <a:rPr lang="en-US"/>
              <a:t>GMU CS475 Fall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itchFamily="2" charset="0"/>
              </a:defRPr>
            </a:lvl1pPr>
          </a:lstStyle>
          <a:p>
            <a:fld id="{3FEAB63E-74B1-D643-A3C6-246018F1E4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367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404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6"/>
            <a:ext cx="1971675" cy="581183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6"/>
            <a:ext cx="5800725" cy="581183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532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400"/>
            <a:ext cx="7886700" cy="1325563"/>
          </a:xfrm>
        </p:spPr>
        <p:txBody>
          <a:bodyPr/>
          <a:lstStyle>
            <a:lvl1pPr>
              <a:defRPr b="0" i="0">
                <a:latin typeface="Franklin Gothic Medium Cond" panose="020B0606030402020204" pitchFamily="34" charset="0"/>
                <a:ea typeface="Helvetica Neue" panose="02000503000000020004" pitchFamily="2" charset="0"/>
                <a:cs typeface="Arial Narrow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77131"/>
            <a:ext cx="7886700" cy="4790114"/>
          </a:xfrm>
        </p:spPr>
        <p:txBody>
          <a:bodyPr/>
          <a:lstStyle>
            <a:lvl1pPr>
              <a:defRPr b="0" i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1pPr>
            <a:lvl2pPr>
              <a:defRPr b="0" i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2pPr>
            <a:lvl3pPr>
              <a:defRPr b="0" i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3pPr>
            <a:lvl4pPr>
              <a:defRPr b="0" i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4pPr>
            <a:lvl5pPr>
              <a:defRPr b="0" i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465408"/>
            <a:ext cx="2057400" cy="365125"/>
          </a:xfrm>
        </p:spPr>
        <p:txBody>
          <a:bodyPr/>
          <a:lstStyle>
            <a:lvl1pPr>
              <a:defRPr b="0" i="0">
                <a:latin typeface="Gill Sans" panose="020B0502020104020203" pitchFamily="34" charset="-79"/>
                <a:cs typeface="Gill Sans" panose="020B0502020104020203" pitchFamily="34" charset="-79"/>
              </a:defRPr>
            </a:lvl1pPr>
          </a:lstStyle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465408"/>
            <a:ext cx="3086100" cy="365125"/>
          </a:xfrm>
        </p:spPr>
        <p:txBody>
          <a:bodyPr/>
          <a:lstStyle>
            <a:lvl1pPr>
              <a:defRPr b="0" i="0">
                <a:latin typeface="Gill Sans" panose="020B0502020104020203" pitchFamily="34" charset="-79"/>
                <a:cs typeface="Gill Sans" panose="020B0502020104020203" pitchFamily="34" charset="-79"/>
              </a:defRPr>
            </a:lvl1pPr>
          </a:lstStyle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465408"/>
            <a:ext cx="2057400" cy="365125"/>
          </a:xfrm>
        </p:spPr>
        <p:txBody>
          <a:bodyPr/>
          <a:lstStyle>
            <a:lvl1pPr>
              <a:defRPr b="0" i="0">
                <a:latin typeface="Gill Sans" panose="020B0502020104020203" pitchFamily="34" charset="-79"/>
                <a:cs typeface="Gill Sans" panose="020B0502020104020203" pitchFamily="34" charset="-79"/>
              </a:defRPr>
            </a:lvl1pPr>
          </a:lstStyle>
          <a:p>
            <a:fld id="{3FEAB63E-74B1-D643-A3C6-246018F1E4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235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46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048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44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034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933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1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514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1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246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Helvetica" pitchFamily="2" charset="0"/>
              </a:defRPr>
            </a:lvl1pPr>
          </a:lstStyle>
          <a:p>
            <a:r>
              <a:rPr lang="en-US"/>
              <a:t>Y. Cheng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Helvetica" pitchFamily="2" charset="0"/>
              </a:defRPr>
            </a:lvl1pPr>
          </a:lstStyle>
          <a:p>
            <a:r>
              <a:rPr lang="en-US"/>
              <a:t>GMU CS475 Fall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" pitchFamily="2" charset="0"/>
              </a:defRPr>
            </a:lvl1pPr>
          </a:lstStyle>
          <a:p>
            <a:fld id="{3FEAB63E-74B1-D643-A3C6-246018F1E4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079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Franklin Gothic Medium Cond" panose="020B0606030402020204" pitchFamily="34" charset="0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" pitchFamily="2" charset="0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hyperlink" Target="http://dbmsmusings.blogspot.com/2010/04/problems-with-cap-and-yahoos-little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7.png"/><Relationship Id="rId4" Type="http://schemas.openxmlformats.org/officeDocument/2006/relationships/customXml" Target="../ink/ink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customXml" Target="../ink/ink2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customXml" Target="../ink/ink2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customXml" Target="../ink/ink2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customXml" Target="../ink/ink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customXml" Target="../ink/ink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customXml" Target="../ink/ink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5E223CCE-4022-DB4F-B6E3-2534C14450C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000"/>
          </a:blip>
          <a:stretch>
            <a:fillRect/>
          </a:stretch>
        </p:blipFill>
        <p:spPr>
          <a:xfrm>
            <a:off x="3774141" y="39746"/>
            <a:ext cx="6441074" cy="681825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158B1CE-3582-994D-8513-90709B7B40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CAP Theorem &amp; Causal Consistency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165C0CB-8D6B-7540-B4CE-AC2F71F1238C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15000"/>
          </a:blip>
          <a:stretch>
            <a:fillRect/>
          </a:stretch>
        </p:blipFill>
        <p:spPr>
          <a:xfrm>
            <a:off x="151598" y="143375"/>
            <a:ext cx="2505365" cy="161804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7DCCDF1-53EC-984F-82B2-22293BFE00F2}"/>
              </a:ext>
            </a:extLst>
          </p:cNvPr>
          <p:cNvSpPr txBox="1"/>
          <p:nvPr/>
        </p:nvSpPr>
        <p:spPr>
          <a:xfrm>
            <a:off x="151598" y="6095599"/>
            <a:ext cx="649705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Some material taken/derived from: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Princeton COS-418 materials created by Michael Freedman.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MIT 6.824 by Robert Morris, Frans </a:t>
            </a:r>
            <a:r>
              <a:rPr lang="en-US" sz="105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Kaashoek</a:t>
            </a:r>
            <a:r>
              <a:rPr lang="en-US" sz="105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, and </a:t>
            </a:r>
            <a:r>
              <a:rPr lang="en-US" sz="105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Nickolai</a:t>
            </a:r>
            <a:r>
              <a:rPr lang="en-US" sz="105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</a:t>
            </a:r>
            <a:r>
              <a:rPr lang="en-US" sz="105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Zeldovich</a:t>
            </a:r>
            <a:r>
              <a:rPr lang="en-US" sz="105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.</a:t>
            </a:r>
          </a:p>
          <a:p>
            <a:r>
              <a:rPr lang="en-US" sz="105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Licensed for use under a Creative Commons Attribution-</a:t>
            </a:r>
            <a:r>
              <a:rPr lang="en-US" sz="105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NonCommercial</a:t>
            </a:r>
            <a:r>
              <a:rPr lang="en-US" sz="105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-</a:t>
            </a:r>
            <a:r>
              <a:rPr lang="en-US" sz="105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ShareAlike</a:t>
            </a:r>
            <a:r>
              <a:rPr lang="en-US" sz="105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3.0 </a:t>
            </a:r>
            <a:r>
              <a:rPr lang="en-US" sz="105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Unported</a:t>
            </a:r>
            <a:r>
              <a:rPr lang="en-US" sz="105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License.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F25DB31-64C0-824A-8056-FB7C6ADA7581}"/>
              </a:ext>
            </a:extLst>
          </p:cNvPr>
          <p:cNvSpPr txBox="1">
            <a:spLocks/>
          </p:cNvSpPr>
          <p:nvPr/>
        </p:nvSpPr>
        <p:spPr>
          <a:xfrm>
            <a:off x="497264" y="3557514"/>
            <a:ext cx="8149472" cy="166298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1pPr>
            <a:lvl2pPr marL="457189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2pPr>
            <a:lvl3pPr marL="914377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1371566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1828754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285943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i="1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CS 475: Concurrent &amp; Distributed Systems (Fall 2021)</a:t>
            </a:r>
          </a:p>
          <a:p>
            <a:r>
              <a:rPr lang="en-US" sz="28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Lecture 12</a:t>
            </a:r>
          </a:p>
          <a:p>
            <a:endParaRPr lang="en-US" sz="2800" dirty="0"/>
          </a:p>
          <a:p>
            <a:r>
              <a:rPr lang="en-US" sz="2800" dirty="0"/>
              <a:t>Yue Cheng</a:t>
            </a:r>
          </a:p>
        </p:txBody>
      </p:sp>
    </p:spTree>
    <p:extLst>
      <p:ext uri="{BB962C8B-B14F-4D97-AF65-F5344CB8AC3E}">
        <p14:creationId xmlns:p14="http://schemas.microsoft.com/office/powerpoint/2010/main" val="32163094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tradeoffs L vs. 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</a:rPr>
              <a:t>L: </a:t>
            </a:r>
            <a:r>
              <a:rPr lang="en-US" sz="2800" dirty="0"/>
              <a:t>Low-latency:  Speak to fewer than quorum of nodes?</a:t>
            </a:r>
          </a:p>
          <a:p>
            <a:pPr lvl="1"/>
            <a:r>
              <a:rPr lang="en-US" sz="2600" dirty="0"/>
              <a:t>2PC: </a:t>
            </a:r>
            <a:r>
              <a:rPr lang="en-US" sz="2400" dirty="0"/>
              <a:t> 		write N, read 1</a:t>
            </a:r>
          </a:p>
          <a:p>
            <a:pPr lvl="1"/>
            <a:r>
              <a:rPr lang="en-US" sz="2400" dirty="0"/>
              <a:t>Raft:  		write ⌊N/2⌋ + 1,  read ⌊N/2⌋ + 1</a:t>
            </a:r>
            <a:endParaRPr lang="en-US" sz="3600" dirty="0"/>
          </a:p>
          <a:p>
            <a:pPr lvl="1"/>
            <a:r>
              <a:rPr lang="en-US" sz="2600" dirty="0"/>
              <a:t>General:  	|W| + |R| &gt; N</a:t>
            </a:r>
          </a:p>
          <a:p>
            <a:pPr lvl="1"/>
            <a:endParaRPr lang="en-US" sz="2600" dirty="0"/>
          </a:p>
          <a:p>
            <a:r>
              <a:rPr lang="en-US" sz="3000" dirty="0"/>
              <a:t>L and C are fundamentally at odds</a:t>
            </a:r>
          </a:p>
          <a:p>
            <a:pPr lvl="1"/>
            <a:r>
              <a:rPr lang="en-US" sz="2400" dirty="0"/>
              <a:t>“C” = </a:t>
            </a:r>
            <a:r>
              <a:rPr lang="en-US" sz="2400" dirty="0" err="1"/>
              <a:t>linearizability</a:t>
            </a:r>
            <a:r>
              <a:rPr lang="en-US" sz="2400" dirty="0"/>
              <a:t>, sequential, </a:t>
            </a:r>
            <a:r>
              <a:rPr lang="en-US" sz="2400" dirty="0" err="1"/>
              <a:t>serializability</a:t>
            </a:r>
            <a:r>
              <a:rPr lang="en-US" sz="2400" dirty="0"/>
              <a:t> (more later)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B52DDF-CCE5-9644-9AF3-BFB84D893AE1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44B1D1-99FD-7C48-B0B8-3A9390E01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D8B3F3B-4357-FD48-914F-7D8A03EDF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B8DE2D2-BC69-444F-9BB6-59DFF66131BE}"/>
                  </a:ext>
                </a:extLst>
              </p14:cNvPr>
              <p14:cNvContentPartPr/>
              <p14:nvPr/>
            </p14:nvContentPartPr>
            <p14:xfrm>
              <a:off x="710640" y="1099440"/>
              <a:ext cx="6824880" cy="44316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B8DE2D2-BC69-444F-9BB6-59DFF66131B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4440" y="1083240"/>
                <a:ext cx="6857280" cy="446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46887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2FA17-F73D-9243-8842-E7740151B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PACELC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6472F-C441-6D49-B2E5-CBCD0ACD5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800"/>
              </a:spcBef>
            </a:pPr>
            <a:r>
              <a:rPr lang="en-US" dirty="0"/>
              <a:t>If there is a partition  (P):</a:t>
            </a:r>
          </a:p>
          <a:p>
            <a:pPr lvl="1"/>
            <a:r>
              <a:rPr lang="en-US" dirty="0"/>
              <a:t>How does system tradeoff  A and C?</a:t>
            </a:r>
          </a:p>
          <a:p>
            <a:pPr>
              <a:spcBef>
                <a:spcPts val="800"/>
              </a:spcBef>
            </a:pPr>
            <a:r>
              <a:rPr lang="en-US" dirty="0"/>
              <a:t>Else (no partition)</a:t>
            </a:r>
          </a:p>
          <a:p>
            <a:pPr lvl="1"/>
            <a:r>
              <a:rPr lang="en-US" dirty="0"/>
              <a:t>How does system tradeoff  L and C?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BFD4C7-13A8-9F43-A973-D173D81DD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373CA5-9390-1E4E-B730-7F19E82C3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44CFB8-EE04-1840-80F1-51EB07FFB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785951F-21F6-7C48-8D22-A2D78F5E5D43}"/>
                  </a:ext>
                </a:extLst>
              </p14:cNvPr>
              <p14:cNvContentPartPr/>
              <p14:nvPr/>
            </p14:nvContentPartPr>
            <p14:xfrm>
              <a:off x="492840" y="385560"/>
              <a:ext cx="5808960" cy="30470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785951F-21F6-7C48-8D22-A2D78F5E5D4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6640" y="363600"/>
                <a:ext cx="5841360" cy="3090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177567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2FA17-F73D-9243-8842-E7740151B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PACELC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6472F-C441-6D49-B2E5-CBCD0ACD5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800"/>
              </a:spcBef>
            </a:pPr>
            <a:r>
              <a:rPr lang="en-US" dirty="0"/>
              <a:t>If there is a partition  (P):</a:t>
            </a:r>
          </a:p>
          <a:p>
            <a:pPr lvl="1"/>
            <a:r>
              <a:rPr lang="en-US" dirty="0"/>
              <a:t>How does system tradeoff  A and C?</a:t>
            </a:r>
          </a:p>
          <a:p>
            <a:pPr>
              <a:spcBef>
                <a:spcPts val="800"/>
              </a:spcBef>
            </a:pPr>
            <a:r>
              <a:rPr lang="en-US" dirty="0"/>
              <a:t>Else (no partition)</a:t>
            </a:r>
          </a:p>
          <a:p>
            <a:pPr lvl="1"/>
            <a:r>
              <a:rPr lang="en-US" dirty="0"/>
              <a:t>How does system tradeoff  L and C?</a:t>
            </a:r>
          </a:p>
          <a:p>
            <a:pPr>
              <a:spcBef>
                <a:spcPts val="4000"/>
              </a:spcBef>
            </a:pPr>
            <a:r>
              <a:rPr lang="en-US" dirty="0"/>
              <a:t>Is there a useful system that switches?</a:t>
            </a:r>
          </a:p>
          <a:p>
            <a:pPr lvl="1"/>
            <a:r>
              <a:rPr lang="en-US" dirty="0"/>
              <a:t>Dynamo:  PA/EL</a:t>
            </a:r>
          </a:p>
          <a:p>
            <a:pPr lvl="1"/>
            <a:r>
              <a:rPr lang="en-US" dirty="0"/>
              <a:t>“ACID” DBs:  PC/EC</a:t>
            </a:r>
            <a:endParaRPr lang="en-US" sz="2000" dirty="0"/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BFD4C7-13A8-9F43-A973-D173D81DD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373CA5-9390-1E4E-B730-7F19E82C3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C550EB-9632-354B-8279-4AEB0DCDC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6635A14-7085-904D-8D50-415CABBDE605}"/>
                  </a:ext>
                </a:extLst>
              </p14:cNvPr>
              <p14:cNvContentPartPr/>
              <p14:nvPr/>
            </p14:nvContentPartPr>
            <p14:xfrm>
              <a:off x="1451520" y="372240"/>
              <a:ext cx="3543120" cy="51854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6635A14-7085-904D-8D50-415CABBDE60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29560" y="356040"/>
                <a:ext cx="3580920" cy="5223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239110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2FA17-F73D-9243-8842-E7740151B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PACELC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6472F-C441-6D49-B2E5-CBCD0ACD5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800"/>
              </a:spcBef>
            </a:pPr>
            <a:r>
              <a:rPr lang="en-US" dirty="0"/>
              <a:t>If there is a partition  (P):</a:t>
            </a:r>
          </a:p>
          <a:p>
            <a:pPr lvl="1"/>
            <a:r>
              <a:rPr lang="en-US" dirty="0"/>
              <a:t>How does system tradeoff  A and C?</a:t>
            </a:r>
          </a:p>
          <a:p>
            <a:pPr>
              <a:spcBef>
                <a:spcPts val="800"/>
              </a:spcBef>
            </a:pPr>
            <a:r>
              <a:rPr lang="en-US" dirty="0"/>
              <a:t>Else (no partition)</a:t>
            </a:r>
          </a:p>
          <a:p>
            <a:pPr lvl="1"/>
            <a:r>
              <a:rPr lang="en-US" dirty="0"/>
              <a:t>How does system tradeoff  L and C?</a:t>
            </a:r>
          </a:p>
          <a:p>
            <a:pPr>
              <a:spcBef>
                <a:spcPts val="4000"/>
              </a:spcBef>
            </a:pPr>
            <a:r>
              <a:rPr lang="en-US" dirty="0"/>
              <a:t>Is there a useful system that switches?</a:t>
            </a:r>
          </a:p>
          <a:p>
            <a:pPr lvl="1"/>
            <a:r>
              <a:rPr lang="en-US" dirty="0"/>
              <a:t>Dynamo:  PA/EL</a:t>
            </a:r>
          </a:p>
          <a:p>
            <a:pPr lvl="1"/>
            <a:r>
              <a:rPr lang="en-US" dirty="0"/>
              <a:t>“ACID” DBs:  PC/EC</a:t>
            </a:r>
            <a:endParaRPr lang="en-US" sz="2000" dirty="0"/>
          </a:p>
          <a:p>
            <a:pPr marL="57150" indent="0">
              <a:buNone/>
            </a:pPr>
            <a:r>
              <a:rPr lang="en-US" sz="1800" dirty="0">
                <a:hlinkClick r:id="rId2"/>
              </a:rPr>
              <a:t>http://dbmsmusings.blogspot.com/2010/04/problems-with-cap-and-yahoos-little.html</a:t>
            </a:r>
            <a:endParaRPr lang="en-US" sz="1800" dirty="0"/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BFD4C7-13A8-9F43-A973-D173D81DD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373CA5-9390-1E4E-B730-7F19E82C3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19019B-4458-2A48-951B-62EC489EC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8663955-760E-8242-8B4F-837D0434FC01}"/>
                  </a:ext>
                </a:extLst>
              </p14:cNvPr>
              <p14:cNvContentPartPr/>
              <p14:nvPr/>
            </p14:nvContentPartPr>
            <p14:xfrm>
              <a:off x="1411200" y="5590080"/>
              <a:ext cx="362160" cy="5846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8663955-760E-8242-8B4F-837D0434FC0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95000" y="5573880"/>
                <a:ext cx="394560" cy="617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907004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559B53-AEC7-9D43-BD4D-FB123296CDE3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74154" y="2967409"/>
            <a:ext cx="238078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Linearizability</a:t>
            </a:r>
            <a:endParaRPr lang="en-US" sz="2600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35364" y="2967409"/>
            <a:ext cx="155363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Eventual</a:t>
            </a:r>
          </a:p>
        </p:txBody>
      </p:sp>
      <p:sp>
        <p:nvSpPr>
          <p:cNvPr id="10" name="Left-Right Arrow 9"/>
          <p:cNvSpPr/>
          <p:nvPr/>
        </p:nvSpPr>
        <p:spPr>
          <a:xfrm>
            <a:off x="1133823" y="3501662"/>
            <a:ext cx="6876355" cy="562708"/>
          </a:xfrm>
          <a:prstGeom prst="leftRightArrow">
            <a:avLst>
              <a:gd name="adj1" fmla="val 50000"/>
              <a:gd name="adj2" fmla="val 75000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35471" y="1684619"/>
            <a:ext cx="4644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Consistency models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49079" y="4107343"/>
            <a:ext cx="186140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Sequential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40423" y="2936631"/>
            <a:ext cx="144623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rgbClr val="C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Causal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4602BE0-097C-A241-8700-A9947235D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299738-8C00-1C49-86D9-459F9A704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78B9E5FE-9895-C84A-A086-B36DA32BEB66}"/>
                  </a:ext>
                </a:extLst>
              </p14:cNvPr>
              <p14:cNvContentPartPr/>
              <p14:nvPr/>
            </p14:nvContentPartPr>
            <p14:xfrm>
              <a:off x="938520" y="3304800"/>
              <a:ext cx="7740000" cy="16765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78B9E5FE-9895-C84A-A086-B36DA32BEB6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16560" y="3282840"/>
                <a:ext cx="7783200" cy="171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A626856B-0293-C247-AA2C-DEB20B37F245}"/>
                  </a:ext>
                </a:extLst>
              </p14:cNvPr>
              <p14:cNvContentPartPr/>
              <p14:nvPr/>
            </p14:nvContentPartPr>
            <p14:xfrm>
              <a:off x="4179960" y="3569760"/>
              <a:ext cx="1532160" cy="572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A626856B-0293-C247-AA2C-DEB20B37F24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63760" y="3553560"/>
                <a:ext cx="1564560" cy="89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89132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BC0BB-E35C-E849-937E-C0E6443CF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 use of logical clocks (</a:t>
            </a:r>
            <a:r>
              <a:rPr lang="en-US" dirty="0" err="1"/>
              <a:t>lec</a:t>
            </a:r>
            <a:r>
              <a:rPr lang="en-US" dirty="0"/>
              <a:t> N?)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A3B61-0BEB-6B48-8EC1-C9AADAD4FB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spc="-150" dirty="0" err="1"/>
              <a:t>Lamport</a:t>
            </a:r>
            <a:r>
              <a:rPr lang="en-US" sz="2600" spc="-150" dirty="0"/>
              <a:t> clocks:   C(a) &lt; C(z)	Conclusion:  </a:t>
            </a:r>
            <a:r>
              <a:rPr lang="en-US" sz="2600" b="1" spc="-150" dirty="0">
                <a:solidFill>
                  <a:srgbClr val="C00000"/>
                </a:solidFill>
              </a:rPr>
              <a:t>None</a:t>
            </a:r>
          </a:p>
          <a:p>
            <a:r>
              <a:rPr lang="en-US" sz="2600" spc="-150" dirty="0"/>
              <a:t>Vector clocks:       V(a) &lt; V(z)	Conclusion:  </a:t>
            </a:r>
            <a:r>
              <a:rPr lang="en-US" sz="2600" b="1" spc="-150" dirty="0">
                <a:solidFill>
                  <a:srgbClr val="C00000"/>
                </a:solidFill>
              </a:rPr>
              <a:t>a </a:t>
            </a:r>
            <a:r>
              <a:rPr lang="en-US" sz="2600" b="1" spc="-150" dirty="0">
                <a:solidFill>
                  <a:srgbClr val="C00000"/>
                </a:solidFill>
                <a:sym typeface="Wingdings"/>
              </a:rPr>
              <a:t>→ … → z</a:t>
            </a:r>
            <a:endParaRPr lang="en-US" sz="2600" b="1" spc="-150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endParaRPr lang="en-US" sz="2600" dirty="0"/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B5A336-360C-5048-B8ED-16459D7BD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A6B575-763B-CC45-AB87-8907CAE69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BCB24D-9B09-8640-84B8-89D2EA334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E03313F-9498-1D4D-A87A-E87C47900E11}"/>
                  </a:ext>
                </a:extLst>
              </p14:cNvPr>
              <p14:cNvContentPartPr/>
              <p14:nvPr/>
            </p14:nvContentPartPr>
            <p14:xfrm>
              <a:off x="955440" y="347040"/>
              <a:ext cx="7495200" cy="22176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E03313F-9498-1D4D-A87A-E87C47900E1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39240" y="330840"/>
                <a:ext cx="7527600" cy="225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795438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BC0BB-E35C-E849-937E-C0E6443CF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 use of logical clocks (</a:t>
            </a:r>
            <a:r>
              <a:rPr lang="en-US" dirty="0" err="1"/>
              <a:t>lec</a:t>
            </a:r>
            <a:r>
              <a:rPr lang="en-US" dirty="0"/>
              <a:t> N?)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A3B61-0BEB-6B48-8EC1-C9AADAD4FB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spc="-150" dirty="0" err="1"/>
              <a:t>Lamport</a:t>
            </a:r>
            <a:r>
              <a:rPr lang="en-US" sz="2600" spc="-150" dirty="0"/>
              <a:t> clocks:   C(a) &lt; C(z)	Conclusion:  </a:t>
            </a:r>
            <a:r>
              <a:rPr lang="en-US" sz="2600" b="1" spc="-150" dirty="0">
                <a:solidFill>
                  <a:srgbClr val="C00000"/>
                </a:solidFill>
              </a:rPr>
              <a:t>None</a:t>
            </a:r>
          </a:p>
          <a:p>
            <a:r>
              <a:rPr lang="en-US" sz="2600" spc="-150" dirty="0"/>
              <a:t>Vector clocks:       V(a) &lt; V(z)	Conclusion:  </a:t>
            </a:r>
            <a:r>
              <a:rPr lang="en-US" sz="2600" b="1" spc="-150" dirty="0">
                <a:solidFill>
                  <a:srgbClr val="C00000"/>
                </a:solidFill>
              </a:rPr>
              <a:t>a </a:t>
            </a:r>
            <a:r>
              <a:rPr lang="en-US" sz="2600" b="1" spc="-150" dirty="0">
                <a:solidFill>
                  <a:srgbClr val="C00000"/>
                </a:solidFill>
                <a:sym typeface="Wingdings"/>
              </a:rPr>
              <a:t>→ … → z</a:t>
            </a:r>
            <a:endParaRPr lang="en-US" sz="2600" b="1" spc="-150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endParaRPr lang="en-US" sz="2600" dirty="0"/>
          </a:p>
          <a:p>
            <a:pPr>
              <a:lnSpc>
                <a:spcPct val="150000"/>
              </a:lnSpc>
            </a:pPr>
            <a:r>
              <a:rPr lang="en-US" sz="2600" dirty="0"/>
              <a:t>Distributed bulletin board application</a:t>
            </a:r>
          </a:p>
          <a:p>
            <a:pPr lvl="1"/>
            <a:r>
              <a:rPr lang="en-US" dirty="0"/>
              <a:t>Each post gets sent to all other users</a:t>
            </a:r>
          </a:p>
          <a:p>
            <a:pPr lvl="1"/>
            <a:r>
              <a:rPr lang="en-US" dirty="0"/>
              <a:t>Consistency goal:  No user to see reply before the corresponding original message post</a:t>
            </a:r>
          </a:p>
          <a:p>
            <a:pPr lvl="1"/>
            <a:r>
              <a:rPr lang="en-US" dirty="0"/>
              <a:t>Conclusion:  Deliver message only </a:t>
            </a:r>
            <a:r>
              <a:rPr lang="en-US" b="1" dirty="0"/>
              <a:t>after</a:t>
            </a:r>
            <a:r>
              <a:rPr lang="en-US" dirty="0"/>
              <a:t> all messages that </a:t>
            </a:r>
            <a:r>
              <a:rPr lang="en-US" b="1" dirty="0"/>
              <a:t>causally precede</a:t>
            </a:r>
            <a:r>
              <a:rPr lang="en-US" dirty="0"/>
              <a:t> it have been delivered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B5A336-360C-5048-B8ED-16459D7BD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A6B575-763B-CC45-AB87-8907CAE69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07401F-9361-AB42-AA03-89B46BD13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97AB37F-D177-EA4A-8678-2891CF1BF53E}"/>
                  </a:ext>
                </a:extLst>
              </p14:cNvPr>
              <p14:cNvContentPartPr/>
              <p14:nvPr/>
            </p14:nvContentPartPr>
            <p14:xfrm>
              <a:off x="3078000" y="2785680"/>
              <a:ext cx="3555720" cy="19206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97AB37F-D177-EA4A-8678-2891CF1BF53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61800" y="2769480"/>
                <a:ext cx="3593520" cy="1958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640394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Causal Consistency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F98A7-ED90-1B47-BAC0-D5E0FDF1B3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3A8F31B-0524-384E-9086-D31CBE31B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66F435-4BCF-B647-B024-7E209DFDF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4CB160-B4E7-FE49-98AC-981D11B03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8320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Causal Consistency</a:t>
            </a:r>
          </a:p>
        </p:txBody>
      </p:sp>
      <p:sp>
        <p:nvSpPr>
          <p:cNvPr id="491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0219" y="1565565"/>
            <a:ext cx="5309525" cy="4876800"/>
          </a:xfrm>
        </p:spPr>
        <p:txBody>
          <a:bodyPr>
            <a:noAutofit/>
          </a:bodyPr>
          <a:lstStyle/>
          <a:p>
            <a:pPr marL="514350" indent="-514350" eaLnBrk="1" hangingPunct="1">
              <a:buFont typeface="+mj-lt"/>
              <a:buAutoNum type="arabicPeriod"/>
            </a:pPr>
            <a:r>
              <a:rPr lang="en-US" sz="2800" dirty="0">
                <a:solidFill>
                  <a:schemeClr val="tx1"/>
                </a:solidFill>
              </a:rPr>
              <a:t>Writes that are </a:t>
            </a:r>
            <a:r>
              <a:rPr lang="en-US" sz="2800" b="1" i="1" dirty="0">
                <a:solidFill>
                  <a:schemeClr val="tx1"/>
                </a:solidFill>
              </a:rPr>
              <a:t>potentially </a:t>
            </a:r>
            <a:r>
              <a:rPr lang="en-US" sz="2800" dirty="0">
                <a:solidFill>
                  <a:schemeClr val="tx1"/>
                </a:solidFill>
              </a:rPr>
              <a:t>causally related must be seen by all machines in same order.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7C0C8E5-B28C-8B4A-9B6C-8457D57D4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18C7114-BF2E-FB46-90ED-71C2692EB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78EF49-6F0C-814F-97EF-79495685B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71A207C-BAB7-7845-9F4D-43A3388E52DF}"/>
                  </a:ext>
                </a:extLst>
              </p14:cNvPr>
              <p14:cNvContentPartPr/>
              <p14:nvPr/>
            </p14:nvContentPartPr>
            <p14:xfrm>
              <a:off x="895320" y="1994400"/>
              <a:ext cx="1116360" cy="4932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71A207C-BAB7-7845-9F4D-43A3388E52D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73720" y="1972800"/>
                <a:ext cx="1154160" cy="531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908409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Causal Consistency</a:t>
            </a:r>
          </a:p>
        </p:txBody>
      </p:sp>
      <p:sp>
        <p:nvSpPr>
          <p:cNvPr id="491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0219" y="1565565"/>
            <a:ext cx="5309525" cy="4876800"/>
          </a:xfrm>
        </p:spPr>
        <p:txBody>
          <a:bodyPr>
            <a:noAutofit/>
          </a:bodyPr>
          <a:lstStyle/>
          <a:p>
            <a:pPr marL="514350" indent="-514350" eaLnBrk="1" hangingPunct="1">
              <a:buFont typeface="+mj-lt"/>
              <a:buAutoNum type="arabicPeriod"/>
            </a:pPr>
            <a:r>
              <a:rPr lang="en-US" sz="2800" dirty="0">
                <a:solidFill>
                  <a:schemeClr val="tx1"/>
                </a:solidFill>
              </a:rPr>
              <a:t>Writes that are </a:t>
            </a:r>
            <a:r>
              <a:rPr lang="en-US" sz="2800" b="1" i="1" dirty="0">
                <a:solidFill>
                  <a:schemeClr val="tx1"/>
                </a:solidFill>
              </a:rPr>
              <a:t>potentially </a:t>
            </a:r>
            <a:r>
              <a:rPr lang="en-US" sz="2800" dirty="0">
                <a:solidFill>
                  <a:schemeClr val="tx1"/>
                </a:solidFill>
              </a:rPr>
              <a:t>causally related must be seen by all machines in same order. </a:t>
            </a:r>
          </a:p>
          <a:p>
            <a:pPr marL="514350" indent="-514350" eaLnBrk="1" hangingPunct="1">
              <a:buFont typeface="+mj-lt"/>
              <a:buAutoNum type="arabicPeriod"/>
            </a:pPr>
            <a:endParaRPr lang="en-US" sz="2800" dirty="0">
              <a:solidFill>
                <a:schemeClr val="tx1"/>
              </a:solidFill>
            </a:endParaRPr>
          </a:p>
          <a:p>
            <a:pPr marL="514350" indent="-514350" eaLnBrk="1" hangingPunct="1">
              <a:buFont typeface="+mj-lt"/>
              <a:buAutoNum type="arabicPeriod"/>
            </a:pPr>
            <a:r>
              <a:rPr lang="en-US" sz="2800" dirty="0">
                <a:solidFill>
                  <a:schemeClr val="tx1"/>
                </a:solidFill>
              </a:rPr>
              <a:t>Concurrent writes may be seen in a different order on different machines.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2B3F918-9762-D045-A4B8-25E4A021D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7342A0-516C-634C-A573-12C201EC9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497301-9360-DA49-933E-496E6AF65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90ED43E-DAFF-3C47-B573-12551E113EC5}"/>
                  </a:ext>
                </a:extLst>
              </p14:cNvPr>
              <p14:cNvContentPartPr/>
              <p14:nvPr/>
            </p14:nvContentPartPr>
            <p14:xfrm>
              <a:off x="1065960" y="3733920"/>
              <a:ext cx="2467440" cy="2016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90ED43E-DAFF-3C47-B573-12551E113EC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44360" y="3712320"/>
                <a:ext cx="2510640" cy="244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069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3274E8-0569-0141-9927-21F43D9EE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7B44F-78BA-7747-985F-3FD1A27ED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C1ACB-37A3-034C-8830-ED306C543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FB0D5F-4B26-834F-B720-7A084D605578}"/>
              </a:ext>
            </a:extLst>
          </p:cNvPr>
          <p:cNvSpPr txBox="1"/>
          <p:nvPr/>
        </p:nvSpPr>
        <p:spPr>
          <a:xfrm>
            <a:off x="424084" y="2936631"/>
            <a:ext cx="2920992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2PC / Consensus</a:t>
            </a:r>
          </a:p>
          <a:p>
            <a:endParaRPr lang="en-US" sz="2600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endParaRPr lang="en-US" sz="2600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en-US" sz="2600" b="1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Paxos</a:t>
            </a:r>
            <a:r>
              <a:rPr lang="en-US" sz="2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/ Raft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DF5AFC-1B6A-B443-B8AF-9697131BC933}"/>
              </a:ext>
            </a:extLst>
          </p:cNvPr>
          <p:cNvSpPr txBox="1"/>
          <p:nvPr/>
        </p:nvSpPr>
        <p:spPr>
          <a:xfrm>
            <a:off x="5297900" y="2936631"/>
            <a:ext cx="3552576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Eventual consistency</a:t>
            </a:r>
          </a:p>
          <a:p>
            <a:endParaRPr lang="en-US" sz="2600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endParaRPr lang="en-US" sz="2600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en-US" sz="2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Dynamo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22806E-1E20-4142-95D3-5EDDC1EE9E7D}"/>
              </a:ext>
            </a:extLst>
          </p:cNvPr>
          <p:cNvSpPr txBox="1"/>
          <p:nvPr/>
        </p:nvSpPr>
        <p:spPr>
          <a:xfrm>
            <a:off x="1453080" y="1684619"/>
            <a:ext cx="62089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Tradeoffs are fundamental?</a:t>
            </a:r>
          </a:p>
        </p:txBody>
      </p:sp>
      <p:sp>
        <p:nvSpPr>
          <p:cNvPr id="10" name="Left-Right Arrow 9">
            <a:extLst>
              <a:ext uri="{FF2B5EF4-FFF2-40B4-BE49-F238E27FC236}">
                <a16:creationId xmlns:a16="http://schemas.microsoft.com/office/drawing/2014/main" id="{8DE564B6-27DA-F949-A9A0-6CEBFCE30C2A}"/>
              </a:ext>
            </a:extLst>
          </p:cNvPr>
          <p:cNvSpPr/>
          <p:nvPr/>
        </p:nvSpPr>
        <p:spPr>
          <a:xfrm>
            <a:off x="1133823" y="3501662"/>
            <a:ext cx="6876355" cy="562708"/>
          </a:xfrm>
          <a:prstGeom prst="leftRightArrow">
            <a:avLst>
              <a:gd name="adj1" fmla="val 50000"/>
              <a:gd name="adj2" fmla="val 75000"/>
            </a:avLst>
          </a:prstGeom>
          <a:solidFill>
            <a:srgbClr val="FFDAE0"/>
          </a:solidFill>
          <a:ln w="28575">
            <a:solidFill>
              <a:srgbClr val="C0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E321426-5B78-F645-AF24-488D96219FC2}"/>
                  </a:ext>
                </a:extLst>
              </p14:cNvPr>
              <p14:cNvContentPartPr/>
              <p14:nvPr/>
            </p14:nvContentPartPr>
            <p14:xfrm>
              <a:off x="928800" y="3348360"/>
              <a:ext cx="5775480" cy="17766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E321426-5B78-F645-AF24-488D96219FC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06840" y="3326400"/>
                <a:ext cx="5818680" cy="1814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608429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Causal Consistency</a:t>
            </a:r>
          </a:p>
        </p:txBody>
      </p:sp>
      <p:sp>
        <p:nvSpPr>
          <p:cNvPr id="491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0219" y="1565565"/>
            <a:ext cx="5309525" cy="4876800"/>
          </a:xfrm>
        </p:spPr>
        <p:txBody>
          <a:bodyPr>
            <a:noAutofit/>
          </a:bodyPr>
          <a:lstStyle/>
          <a:p>
            <a:pPr marL="514350" indent="-514350" eaLnBrk="1" hangingPunct="1">
              <a:buFont typeface="+mj-lt"/>
              <a:buAutoNum type="arabicPeriod"/>
            </a:pPr>
            <a:r>
              <a:rPr lang="en-US" sz="2800" dirty="0">
                <a:solidFill>
                  <a:schemeClr val="tx1"/>
                </a:solidFill>
              </a:rPr>
              <a:t>Writes that are </a:t>
            </a:r>
            <a:r>
              <a:rPr lang="en-US" sz="2800" b="1" i="1" dirty="0">
                <a:solidFill>
                  <a:schemeClr val="tx1"/>
                </a:solidFill>
              </a:rPr>
              <a:t>potentially </a:t>
            </a:r>
            <a:r>
              <a:rPr lang="en-US" sz="2800" dirty="0">
                <a:solidFill>
                  <a:schemeClr val="tx1"/>
                </a:solidFill>
              </a:rPr>
              <a:t>causally related must be seen by all machines in same order. </a:t>
            </a:r>
          </a:p>
          <a:p>
            <a:pPr marL="514350" indent="-514350" eaLnBrk="1" hangingPunct="1">
              <a:buFont typeface="+mj-lt"/>
              <a:buAutoNum type="arabicPeriod"/>
            </a:pPr>
            <a:endParaRPr lang="en-US" sz="2800" dirty="0">
              <a:solidFill>
                <a:schemeClr val="tx1"/>
              </a:solidFill>
            </a:endParaRPr>
          </a:p>
          <a:p>
            <a:pPr marL="514350" indent="-514350" eaLnBrk="1" hangingPunct="1">
              <a:buFont typeface="+mj-lt"/>
              <a:buAutoNum type="arabicPeriod"/>
            </a:pPr>
            <a:r>
              <a:rPr lang="en-US" sz="2800" dirty="0">
                <a:solidFill>
                  <a:schemeClr val="tx1"/>
                </a:solidFill>
              </a:rPr>
              <a:t>Concurrent writes may be seen in a different order on different machines.</a:t>
            </a:r>
            <a:endParaRPr lang="en-US" dirty="0"/>
          </a:p>
          <a:p>
            <a:pPr eaLnBrk="1" hangingPunct="1"/>
            <a:endParaRPr lang="en-US" sz="2400" dirty="0"/>
          </a:p>
          <a:p>
            <a:pPr eaLnBrk="1" hangingPunct="1"/>
            <a:r>
              <a:rPr lang="en-US" sz="2400" dirty="0"/>
              <a:t>Concurrent: Ops not causally related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C233B5D-01A9-4E43-AF09-55AA36727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3731631-E2C1-8B45-8648-D1F9D44B9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575AF4-DAF3-AD4A-BA3C-8BDCBB6D7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4472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Causal Consistency</a:t>
            </a:r>
          </a:p>
        </p:txBody>
      </p:sp>
      <p:sp>
        <p:nvSpPr>
          <p:cNvPr id="491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0219" y="1565565"/>
            <a:ext cx="5309525" cy="4876800"/>
          </a:xfrm>
        </p:spPr>
        <p:txBody>
          <a:bodyPr>
            <a:noAutofit/>
          </a:bodyPr>
          <a:lstStyle/>
          <a:p>
            <a:pPr marL="514350" indent="-514350" eaLnBrk="1" hangingPunct="1">
              <a:buFont typeface="+mj-lt"/>
              <a:buAutoNum type="arabicPeriod"/>
            </a:pPr>
            <a:r>
              <a:rPr lang="en-US" sz="2800" dirty="0">
                <a:solidFill>
                  <a:schemeClr val="tx1"/>
                </a:solidFill>
              </a:rPr>
              <a:t>Writes that are </a:t>
            </a:r>
            <a:r>
              <a:rPr lang="en-US" sz="2800" b="1" i="1" dirty="0">
                <a:solidFill>
                  <a:schemeClr val="tx1"/>
                </a:solidFill>
              </a:rPr>
              <a:t>potentially </a:t>
            </a:r>
            <a:r>
              <a:rPr lang="en-US" sz="2800" dirty="0">
                <a:solidFill>
                  <a:schemeClr val="tx1"/>
                </a:solidFill>
              </a:rPr>
              <a:t>causally related must be seen by all machines in same order. </a:t>
            </a:r>
          </a:p>
          <a:p>
            <a:pPr marL="514350" indent="-514350" eaLnBrk="1" hangingPunct="1">
              <a:buFont typeface="+mj-lt"/>
              <a:buAutoNum type="arabicPeriod"/>
            </a:pPr>
            <a:endParaRPr lang="en-US" sz="2800" dirty="0">
              <a:solidFill>
                <a:schemeClr val="tx1"/>
              </a:solidFill>
            </a:endParaRPr>
          </a:p>
          <a:p>
            <a:pPr marL="514350" indent="-514350" eaLnBrk="1" hangingPunct="1">
              <a:buFont typeface="+mj-lt"/>
              <a:buAutoNum type="arabicPeriod"/>
            </a:pPr>
            <a:r>
              <a:rPr lang="en-US" sz="2800" dirty="0">
                <a:solidFill>
                  <a:schemeClr val="tx1"/>
                </a:solidFill>
              </a:rPr>
              <a:t>Concurrent writes may be seen in a different order on different machines.</a:t>
            </a:r>
            <a:endParaRPr lang="en-US" dirty="0"/>
          </a:p>
          <a:p>
            <a:pPr eaLnBrk="1" hangingPunct="1"/>
            <a:endParaRPr lang="en-US" sz="2400" dirty="0"/>
          </a:p>
          <a:p>
            <a:pPr eaLnBrk="1" hangingPunct="1"/>
            <a:r>
              <a:rPr lang="en-US" sz="2400" dirty="0"/>
              <a:t>Concurrent: Ops not causally related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2A40BAB-B5F9-FD40-8535-BC64B10C913F}"/>
              </a:ext>
            </a:extLst>
          </p:cNvPr>
          <p:cNvCxnSpPr>
            <a:stCxn id="10" idx="2"/>
          </p:cNvCxnSpPr>
          <p:nvPr/>
        </p:nvCxnSpPr>
        <p:spPr>
          <a:xfrm>
            <a:off x="6139428" y="2291196"/>
            <a:ext cx="2389" cy="326631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FD9F7A5-6811-BD4A-BD24-58A1252591BB}"/>
              </a:ext>
            </a:extLst>
          </p:cNvPr>
          <p:cNvCxnSpPr>
            <a:stCxn id="15" idx="2"/>
          </p:cNvCxnSpPr>
          <p:nvPr/>
        </p:nvCxnSpPr>
        <p:spPr>
          <a:xfrm flipH="1">
            <a:off x="7177241" y="2310423"/>
            <a:ext cx="1966" cy="3247083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9A6473D-EF75-B846-BC73-4EAC2D06CA5C}"/>
              </a:ext>
            </a:extLst>
          </p:cNvPr>
          <p:cNvCxnSpPr>
            <a:stCxn id="20" idx="2"/>
          </p:cNvCxnSpPr>
          <p:nvPr/>
        </p:nvCxnSpPr>
        <p:spPr>
          <a:xfrm>
            <a:off x="8216200" y="2308106"/>
            <a:ext cx="3187" cy="324940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Process 6">
            <a:extLst>
              <a:ext uri="{FF2B5EF4-FFF2-40B4-BE49-F238E27FC236}">
                <a16:creationId xmlns:a16="http://schemas.microsoft.com/office/drawing/2014/main" id="{C16162D6-BD85-5A4B-8F11-7A36A9655820}"/>
              </a:ext>
            </a:extLst>
          </p:cNvPr>
          <p:cNvSpPr/>
          <p:nvPr/>
        </p:nvSpPr>
        <p:spPr>
          <a:xfrm>
            <a:off x="5848698" y="1709737"/>
            <a:ext cx="581459" cy="581459"/>
          </a:xfrm>
          <a:prstGeom prst="flowChartProcess">
            <a:avLst/>
          </a:prstGeom>
          <a:solidFill>
            <a:srgbClr val="C7DAF2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9ACCE9D-5C94-C846-A712-1B366DBFB482}"/>
              </a:ext>
            </a:extLst>
          </p:cNvPr>
          <p:cNvSpPr/>
          <p:nvPr/>
        </p:nvSpPr>
        <p:spPr>
          <a:xfrm>
            <a:off x="6070668" y="2550011"/>
            <a:ext cx="137520" cy="13752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06CFC28-E01C-FB4D-BE0E-63F92674B60A}"/>
              </a:ext>
            </a:extLst>
          </p:cNvPr>
          <p:cNvSpPr/>
          <p:nvPr/>
        </p:nvSpPr>
        <p:spPr>
          <a:xfrm>
            <a:off x="6070668" y="2960618"/>
            <a:ext cx="137520" cy="13752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2B2B19-13C9-A34F-A07A-C765D72D1B4D}"/>
              </a:ext>
            </a:extLst>
          </p:cNvPr>
          <p:cNvSpPr txBox="1"/>
          <p:nvPr/>
        </p:nvSpPr>
        <p:spPr>
          <a:xfrm>
            <a:off x="5734841" y="234634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charset="0"/>
                <a:ea typeface="Arial" charset="0"/>
                <a:cs typeface="Arial" charset="0"/>
              </a:rPr>
              <a:t>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22F4B7-0424-F044-A55D-9DA502617385}"/>
              </a:ext>
            </a:extLst>
          </p:cNvPr>
          <p:cNvSpPr txBox="1"/>
          <p:nvPr/>
        </p:nvSpPr>
        <p:spPr>
          <a:xfrm>
            <a:off x="5727261" y="2800199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charset="0"/>
                <a:ea typeface="Arial" charset="0"/>
                <a:cs typeface="Arial" charset="0"/>
              </a:rPr>
              <a:t>b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C1946BE-FAC2-1548-A21E-B25A1B032E68}"/>
              </a:ext>
            </a:extLst>
          </p:cNvPr>
          <p:cNvSpPr/>
          <p:nvPr/>
        </p:nvSpPr>
        <p:spPr>
          <a:xfrm>
            <a:off x="7122335" y="3753713"/>
            <a:ext cx="137520" cy="13752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8D0C2E-AEF9-3A41-A282-56AB4694FA96}"/>
              </a:ext>
            </a:extLst>
          </p:cNvPr>
          <p:cNvSpPr txBox="1"/>
          <p:nvPr/>
        </p:nvSpPr>
        <p:spPr>
          <a:xfrm flipH="1">
            <a:off x="7237832" y="3560421"/>
            <a:ext cx="3396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charset="0"/>
                <a:ea typeface="Arial" charset="0"/>
                <a:cs typeface="Arial" charset="0"/>
              </a:rPr>
              <a:t>d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3D0B54E-5AA8-264E-8BF9-C3AE7A3679F5}"/>
              </a:ext>
            </a:extLst>
          </p:cNvPr>
          <p:cNvCxnSpPr>
            <a:stCxn id="9" idx="5"/>
            <a:endCxn id="12" idx="1"/>
          </p:cNvCxnSpPr>
          <p:nvPr/>
        </p:nvCxnSpPr>
        <p:spPr>
          <a:xfrm>
            <a:off x="6188049" y="3077999"/>
            <a:ext cx="954425" cy="695853"/>
          </a:xfrm>
          <a:prstGeom prst="straightConnector1">
            <a:avLst/>
          </a:prstGeom>
          <a:ln w="38100">
            <a:prstDash val="solid"/>
            <a:headEnd type="none" w="med" len="med"/>
            <a:tailEnd type="arrow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Process 14">
            <a:extLst>
              <a:ext uri="{FF2B5EF4-FFF2-40B4-BE49-F238E27FC236}">
                <a16:creationId xmlns:a16="http://schemas.microsoft.com/office/drawing/2014/main" id="{6F9C2D93-E1D0-514E-9DCA-4F7390F1D0D4}"/>
              </a:ext>
            </a:extLst>
          </p:cNvPr>
          <p:cNvSpPr/>
          <p:nvPr/>
        </p:nvSpPr>
        <p:spPr>
          <a:xfrm>
            <a:off x="6887319" y="1726647"/>
            <a:ext cx="583776" cy="583776"/>
          </a:xfrm>
          <a:prstGeom prst="flowChartProcess">
            <a:avLst/>
          </a:prstGeom>
          <a:solidFill>
            <a:srgbClr val="C7DAF2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P2</a:t>
            </a:r>
          </a:p>
        </p:txBody>
      </p:sp>
      <p:sp>
        <p:nvSpPr>
          <p:cNvPr id="16" name="Process 15">
            <a:extLst>
              <a:ext uri="{FF2B5EF4-FFF2-40B4-BE49-F238E27FC236}">
                <a16:creationId xmlns:a16="http://schemas.microsoft.com/office/drawing/2014/main" id="{AC3A5604-DC54-A646-8A5F-0CFD7B813BE8}"/>
              </a:ext>
            </a:extLst>
          </p:cNvPr>
          <p:cNvSpPr/>
          <p:nvPr/>
        </p:nvSpPr>
        <p:spPr>
          <a:xfrm>
            <a:off x="7925470" y="1726647"/>
            <a:ext cx="581459" cy="581459"/>
          </a:xfrm>
          <a:prstGeom prst="flowChartProcess">
            <a:avLst/>
          </a:prstGeom>
          <a:solidFill>
            <a:srgbClr val="C7DAF2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CDF871-B67B-DA4E-9644-43EEF7E25A74}"/>
              </a:ext>
            </a:extLst>
          </p:cNvPr>
          <p:cNvSpPr txBox="1"/>
          <p:nvPr/>
        </p:nvSpPr>
        <p:spPr>
          <a:xfrm>
            <a:off x="6711075" y="5764959"/>
            <a:ext cx="15600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Physical time ↓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EF9B56B-9737-0247-855B-519D292823FC}"/>
              </a:ext>
            </a:extLst>
          </p:cNvPr>
          <p:cNvSpPr/>
          <p:nvPr/>
        </p:nvSpPr>
        <p:spPr>
          <a:xfrm>
            <a:off x="7108480" y="4103118"/>
            <a:ext cx="137520" cy="13752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1F4571-1AA4-A04A-B645-69117F28DAD6}"/>
              </a:ext>
            </a:extLst>
          </p:cNvPr>
          <p:cNvSpPr/>
          <p:nvPr/>
        </p:nvSpPr>
        <p:spPr>
          <a:xfrm>
            <a:off x="8145870" y="4418491"/>
            <a:ext cx="137520" cy="13752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C379F88-918D-4849-9E93-8CC3A818E004}"/>
              </a:ext>
            </a:extLst>
          </p:cNvPr>
          <p:cNvSpPr/>
          <p:nvPr/>
        </p:nvSpPr>
        <p:spPr>
          <a:xfrm>
            <a:off x="8145870" y="2759193"/>
            <a:ext cx="137520" cy="13752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E4DAD9-D1E5-0C46-8BC8-C731DF7E3F64}"/>
              </a:ext>
            </a:extLst>
          </p:cNvPr>
          <p:cNvSpPr txBox="1"/>
          <p:nvPr/>
        </p:nvSpPr>
        <p:spPr>
          <a:xfrm>
            <a:off x="7844005" y="2570142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charset="0"/>
                <a:ea typeface="Arial" charset="0"/>
                <a:cs typeface="Arial" charset="0"/>
              </a:rPr>
              <a:t>f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93A66E0-4D5F-FC42-A4BC-5C801B83DC72}"/>
              </a:ext>
            </a:extLst>
          </p:cNvPr>
          <p:cNvSpPr txBox="1"/>
          <p:nvPr/>
        </p:nvSpPr>
        <p:spPr>
          <a:xfrm>
            <a:off x="7851297" y="4496920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charset="0"/>
                <a:ea typeface="Arial" charset="0"/>
                <a:cs typeface="Arial" charset="0"/>
              </a:rPr>
              <a:t>g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73C39E2-F028-C44C-8787-28E7AAA69904}"/>
              </a:ext>
            </a:extLst>
          </p:cNvPr>
          <p:cNvCxnSpPr>
            <a:stCxn id="22" idx="6"/>
          </p:cNvCxnSpPr>
          <p:nvPr/>
        </p:nvCxnSpPr>
        <p:spPr>
          <a:xfrm>
            <a:off x="7246000" y="4171878"/>
            <a:ext cx="899870" cy="315373"/>
          </a:xfrm>
          <a:prstGeom prst="straightConnector1">
            <a:avLst/>
          </a:prstGeom>
          <a:ln w="38100">
            <a:prstDash val="solid"/>
            <a:headEnd type="none" w="med" len="med"/>
            <a:tailEnd type="arrow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5C446690-28AB-9D47-B7F4-CA7082299E63}"/>
              </a:ext>
            </a:extLst>
          </p:cNvPr>
          <p:cNvSpPr/>
          <p:nvPr/>
        </p:nvSpPr>
        <p:spPr>
          <a:xfrm>
            <a:off x="7136188" y="3365786"/>
            <a:ext cx="137520" cy="13752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5C0970F-AEB5-BA48-B8C3-49FFE999BDD5}"/>
              </a:ext>
            </a:extLst>
          </p:cNvPr>
          <p:cNvSpPr txBox="1"/>
          <p:nvPr/>
        </p:nvSpPr>
        <p:spPr>
          <a:xfrm flipH="1">
            <a:off x="7237830" y="3144784"/>
            <a:ext cx="3396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charset="0"/>
                <a:ea typeface="Arial" charset="0"/>
                <a:cs typeface="Arial" charset="0"/>
              </a:rPr>
              <a:t>c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0930CCA-428B-8544-A351-6252F7E9B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5C3549D-C981-D94A-9AD0-9F5558AF7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27" name="Date Placeholder 26">
            <a:extLst>
              <a:ext uri="{FF2B5EF4-FFF2-40B4-BE49-F238E27FC236}">
                <a16:creationId xmlns:a16="http://schemas.microsoft.com/office/drawing/2014/main" id="{8B545E56-B9E6-5149-BB0D-EAB072F7D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70F6BC4-04F2-BB41-B2A8-5BC2C325B0D7}"/>
              </a:ext>
            </a:extLst>
          </p:cNvPr>
          <p:cNvSpPr txBox="1"/>
          <p:nvPr/>
        </p:nvSpPr>
        <p:spPr>
          <a:xfrm>
            <a:off x="6734634" y="3918943"/>
            <a:ext cx="9573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charset="0"/>
                <a:ea typeface="Arial" charset="0"/>
                <a:cs typeface="Arial" charset="0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42873917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Causal Consistency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223038" y="1782066"/>
          <a:ext cx="1648724" cy="41093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8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367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Operations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67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a,</a:t>
                      </a:r>
                      <a:r>
                        <a:rPr lang="en-US" baseline="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 b</a:t>
                      </a:r>
                      <a:endParaRPr lang="en-US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367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b, 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367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c, 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367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e, 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367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e, 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367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a, 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367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a, 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/>
        </p:nvGraphicFramePr>
        <p:xfrm>
          <a:off x="2886461" y="1782066"/>
          <a:ext cx="1648724" cy="41093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8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367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Concurrent?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67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367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367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367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367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367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367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8" name="Rectangle 27"/>
          <p:cNvSpPr/>
          <p:nvPr/>
        </p:nvSpPr>
        <p:spPr>
          <a:xfrm>
            <a:off x="2871489" y="2291196"/>
            <a:ext cx="1663423" cy="516809"/>
          </a:xfrm>
          <a:prstGeom prst="rect">
            <a:avLst/>
          </a:prstGeom>
          <a:solidFill>
            <a:schemeClr val="bg1"/>
          </a:solidFill>
          <a:ln w="28575">
            <a:noFill/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871489" y="2805592"/>
            <a:ext cx="1663423" cy="516809"/>
          </a:xfrm>
          <a:prstGeom prst="rect">
            <a:avLst/>
          </a:prstGeom>
          <a:solidFill>
            <a:schemeClr val="bg1"/>
          </a:solidFill>
          <a:ln w="28575">
            <a:noFill/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871489" y="3319988"/>
            <a:ext cx="1663423" cy="516809"/>
          </a:xfrm>
          <a:prstGeom prst="rect">
            <a:avLst/>
          </a:prstGeom>
          <a:solidFill>
            <a:schemeClr val="bg1"/>
          </a:solidFill>
          <a:ln w="28575">
            <a:noFill/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871489" y="3834384"/>
            <a:ext cx="1663423" cy="516809"/>
          </a:xfrm>
          <a:prstGeom prst="rect">
            <a:avLst/>
          </a:prstGeom>
          <a:solidFill>
            <a:schemeClr val="bg1"/>
          </a:solidFill>
          <a:ln w="28575">
            <a:noFill/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871489" y="4348780"/>
            <a:ext cx="1663423" cy="516809"/>
          </a:xfrm>
          <a:prstGeom prst="rect">
            <a:avLst/>
          </a:prstGeom>
          <a:solidFill>
            <a:schemeClr val="bg1"/>
          </a:solidFill>
          <a:ln w="28575">
            <a:noFill/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871489" y="4863176"/>
            <a:ext cx="1663423" cy="516809"/>
          </a:xfrm>
          <a:prstGeom prst="rect">
            <a:avLst/>
          </a:prstGeom>
          <a:solidFill>
            <a:schemeClr val="bg1"/>
          </a:solidFill>
          <a:ln w="28575">
            <a:noFill/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871489" y="5377570"/>
            <a:ext cx="1663423" cy="516809"/>
          </a:xfrm>
          <a:prstGeom prst="rect">
            <a:avLst/>
          </a:prstGeom>
          <a:solidFill>
            <a:schemeClr val="bg1"/>
          </a:solidFill>
          <a:ln w="28575">
            <a:noFill/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93FD62E-863B-B94E-B2EE-B42F18769F59}"/>
              </a:ext>
            </a:extLst>
          </p:cNvPr>
          <p:cNvCxnSpPr>
            <a:stCxn id="46" idx="2"/>
          </p:cNvCxnSpPr>
          <p:nvPr/>
        </p:nvCxnSpPr>
        <p:spPr>
          <a:xfrm>
            <a:off x="6139428" y="2291196"/>
            <a:ext cx="2389" cy="326631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90679B5-DB1E-C447-9BD5-68B5BB2FA372}"/>
              </a:ext>
            </a:extLst>
          </p:cNvPr>
          <p:cNvCxnSpPr>
            <a:stCxn id="51" idx="2"/>
          </p:cNvCxnSpPr>
          <p:nvPr/>
        </p:nvCxnSpPr>
        <p:spPr>
          <a:xfrm flipH="1">
            <a:off x="7177241" y="2310423"/>
            <a:ext cx="1966" cy="3247083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F2636B6-50AB-9245-AD25-43593EC8C9DC}"/>
              </a:ext>
            </a:extLst>
          </p:cNvPr>
          <p:cNvCxnSpPr>
            <a:stCxn id="56" idx="2"/>
          </p:cNvCxnSpPr>
          <p:nvPr/>
        </p:nvCxnSpPr>
        <p:spPr>
          <a:xfrm>
            <a:off x="8216200" y="2308106"/>
            <a:ext cx="3187" cy="324940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Process 42">
            <a:extLst>
              <a:ext uri="{FF2B5EF4-FFF2-40B4-BE49-F238E27FC236}">
                <a16:creationId xmlns:a16="http://schemas.microsoft.com/office/drawing/2014/main" id="{F875725A-E276-7D42-9581-1D2792766A62}"/>
              </a:ext>
            </a:extLst>
          </p:cNvPr>
          <p:cNvSpPr/>
          <p:nvPr/>
        </p:nvSpPr>
        <p:spPr>
          <a:xfrm>
            <a:off x="5848698" y="1709737"/>
            <a:ext cx="581459" cy="581459"/>
          </a:xfrm>
          <a:prstGeom prst="flowChartProcess">
            <a:avLst/>
          </a:prstGeom>
          <a:solidFill>
            <a:srgbClr val="C7DAF2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P1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0E7C50A-0680-7842-BAA3-1E219FB12835}"/>
              </a:ext>
            </a:extLst>
          </p:cNvPr>
          <p:cNvSpPr/>
          <p:nvPr/>
        </p:nvSpPr>
        <p:spPr>
          <a:xfrm>
            <a:off x="6070668" y="2550011"/>
            <a:ext cx="137520" cy="13752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8027AF9-0028-4741-AF3F-FB29AD5B6BDB}"/>
              </a:ext>
            </a:extLst>
          </p:cNvPr>
          <p:cNvSpPr/>
          <p:nvPr/>
        </p:nvSpPr>
        <p:spPr>
          <a:xfrm>
            <a:off x="6070668" y="2960618"/>
            <a:ext cx="137520" cy="13752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B831748-7749-BF4B-9A39-6450499F9043}"/>
              </a:ext>
            </a:extLst>
          </p:cNvPr>
          <p:cNvSpPr txBox="1"/>
          <p:nvPr/>
        </p:nvSpPr>
        <p:spPr>
          <a:xfrm>
            <a:off x="5734841" y="234634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charset="0"/>
                <a:ea typeface="Arial" charset="0"/>
                <a:cs typeface="Arial" charset="0"/>
              </a:rPr>
              <a:t>a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1698BA1-1833-854D-9DEF-34C101E1D3DD}"/>
              </a:ext>
            </a:extLst>
          </p:cNvPr>
          <p:cNvSpPr txBox="1"/>
          <p:nvPr/>
        </p:nvSpPr>
        <p:spPr>
          <a:xfrm>
            <a:off x="5727261" y="2800199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charset="0"/>
                <a:ea typeface="Arial" charset="0"/>
                <a:cs typeface="Arial" charset="0"/>
              </a:rPr>
              <a:t>b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6C9C130A-507D-B547-B55E-CDF39DD52B56}"/>
              </a:ext>
            </a:extLst>
          </p:cNvPr>
          <p:cNvSpPr/>
          <p:nvPr/>
        </p:nvSpPr>
        <p:spPr>
          <a:xfrm>
            <a:off x="7122335" y="3753713"/>
            <a:ext cx="137520" cy="13752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DF73115-9A46-3A40-B7D6-E774BA63C4E8}"/>
              </a:ext>
            </a:extLst>
          </p:cNvPr>
          <p:cNvSpPr txBox="1"/>
          <p:nvPr/>
        </p:nvSpPr>
        <p:spPr>
          <a:xfrm flipH="1">
            <a:off x="7237832" y="3560421"/>
            <a:ext cx="3396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charset="0"/>
                <a:ea typeface="Arial" charset="0"/>
                <a:cs typeface="Arial" charset="0"/>
              </a:rPr>
              <a:t>d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412EAF5-ABA6-534B-9CB2-5CC36E78B368}"/>
              </a:ext>
            </a:extLst>
          </p:cNvPr>
          <p:cNvCxnSpPr>
            <a:stCxn id="45" idx="5"/>
            <a:endCxn id="48" idx="1"/>
          </p:cNvCxnSpPr>
          <p:nvPr/>
        </p:nvCxnSpPr>
        <p:spPr>
          <a:xfrm>
            <a:off x="6188049" y="3077999"/>
            <a:ext cx="954425" cy="695853"/>
          </a:xfrm>
          <a:prstGeom prst="straightConnector1">
            <a:avLst/>
          </a:prstGeom>
          <a:ln w="38100">
            <a:prstDash val="solid"/>
            <a:headEnd type="none" w="med" len="med"/>
            <a:tailEnd type="arrow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Process 50">
            <a:extLst>
              <a:ext uri="{FF2B5EF4-FFF2-40B4-BE49-F238E27FC236}">
                <a16:creationId xmlns:a16="http://schemas.microsoft.com/office/drawing/2014/main" id="{E61E51E4-B066-A543-A403-831B9FF7E02F}"/>
              </a:ext>
            </a:extLst>
          </p:cNvPr>
          <p:cNvSpPr/>
          <p:nvPr/>
        </p:nvSpPr>
        <p:spPr>
          <a:xfrm>
            <a:off x="6887319" y="1726647"/>
            <a:ext cx="583776" cy="583776"/>
          </a:xfrm>
          <a:prstGeom prst="flowChartProcess">
            <a:avLst/>
          </a:prstGeom>
          <a:solidFill>
            <a:srgbClr val="C7DAF2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P2</a:t>
            </a:r>
          </a:p>
        </p:txBody>
      </p:sp>
      <p:sp>
        <p:nvSpPr>
          <p:cNvPr id="52" name="Process 51">
            <a:extLst>
              <a:ext uri="{FF2B5EF4-FFF2-40B4-BE49-F238E27FC236}">
                <a16:creationId xmlns:a16="http://schemas.microsoft.com/office/drawing/2014/main" id="{8BA78B6F-A51D-6742-9628-2EFE457092CF}"/>
              </a:ext>
            </a:extLst>
          </p:cNvPr>
          <p:cNvSpPr/>
          <p:nvPr/>
        </p:nvSpPr>
        <p:spPr>
          <a:xfrm>
            <a:off x="7925470" y="1726647"/>
            <a:ext cx="581459" cy="581459"/>
          </a:xfrm>
          <a:prstGeom prst="flowChartProcess">
            <a:avLst/>
          </a:prstGeom>
          <a:solidFill>
            <a:srgbClr val="C7DAF2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892952F-E45F-D94A-AFC8-47AA8A369D76}"/>
              </a:ext>
            </a:extLst>
          </p:cNvPr>
          <p:cNvSpPr txBox="1"/>
          <p:nvPr/>
        </p:nvSpPr>
        <p:spPr>
          <a:xfrm>
            <a:off x="6711075" y="5764959"/>
            <a:ext cx="15600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Physical time ↓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17B153AF-67BE-9042-80A0-E92BDABE584A}"/>
              </a:ext>
            </a:extLst>
          </p:cNvPr>
          <p:cNvSpPr/>
          <p:nvPr/>
        </p:nvSpPr>
        <p:spPr>
          <a:xfrm>
            <a:off x="7108480" y="4103118"/>
            <a:ext cx="137520" cy="13752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FC0BC7DF-28F0-1C4D-AAE3-2EEA70FA3E3B}"/>
              </a:ext>
            </a:extLst>
          </p:cNvPr>
          <p:cNvSpPr/>
          <p:nvPr/>
        </p:nvSpPr>
        <p:spPr>
          <a:xfrm>
            <a:off x="8145870" y="4418491"/>
            <a:ext cx="137520" cy="13752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34219B14-9859-1843-AAC7-48737DF1C4D4}"/>
              </a:ext>
            </a:extLst>
          </p:cNvPr>
          <p:cNvSpPr/>
          <p:nvPr/>
        </p:nvSpPr>
        <p:spPr>
          <a:xfrm>
            <a:off x="8145870" y="2759193"/>
            <a:ext cx="137520" cy="13752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6D69B42-27B3-394F-9CDF-AAD5317F7439}"/>
              </a:ext>
            </a:extLst>
          </p:cNvPr>
          <p:cNvSpPr txBox="1"/>
          <p:nvPr/>
        </p:nvSpPr>
        <p:spPr>
          <a:xfrm>
            <a:off x="7844005" y="2570142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charset="0"/>
                <a:ea typeface="Arial" charset="0"/>
                <a:cs typeface="Arial" charset="0"/>
              </a:rPr>
              <a:t>f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31D12AC-9165-594D-B4F5-34600AB57DE5}"/>
              </a:ext>
            </a:extLst>
          </p:cNvPr>
          <p:cNvSpPr txBox="1"/>
          <p:nvPr/>
        </p:nvSpPr>
        <p:spPr>
          <a:xfrm>
            <a:off x="7851297" y="4496920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charset="0"/>
                <a:ea typeface="Arial" charset="0"/>
                <a:cs typeface="Arial" charset="0"/>
              </a:rPr>
              <a:t>g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A57EFC3-F6B7-B04F-B5FA-0F3EB2515F02}"/>
              </a:ext>
            </a:extLst>
          </p:cNvPr>
          <p:cNvCxnSpPr>
            <a:stCxn id="58" idx="6"/>
          </p:cNvCxnSpPr>
          <p:nvPr/>
        </p:nvCxnSpPr>
        <p:spPr>
          <a:xfrm>
            <a:off x="7246000" y="4171878"/>
            <a:ext cx="899870" cy="315373"/>
          </a:xfrm>
          <a:prstGeom prst="straightConnector1">
            <a:avLst/>
          </a:prstGeom>
          <a:ln w="38100">
            <a:prstDash val="solid"/>
            <a:headEnd type="none" w="med" len="med"/>
            <a:tailEnd type="arrow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A6BFEF3E-A4FD-EC4D-824E-AFA7F86D9FD5}"/>
              </a:ext>
            </a:extLst>
          </p:cNvPr>
          <p:cNvSpPr/>
          <p:nvPr/>
        </p:nvSpPr>
        <p:spPr>
          <a:xfrm>
            <a:off x="7136188" y="3365786"/>
            <a:ext cx="137520" cy="13752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642799C-1D26-934D-9FE3-2FC76AAEC4F9}"/>
              </a:ext>
            </a:extLst>
          </p:cNvPr>
          <p:cNvSpPr txBox="1"/>
          <p:nvPr/>
        </p:nvSpPr>
        <p:spPr>
          <a:xfrm flipH="1">
            <a:off x="7237830" y="3144784"/>
            <a:ext cx="3396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charset="0"/>
                <a:ea typeface="Arial" charset="0"/>
                <a:cs typeface="Arial" charset="0"/>
              </a:rPr>
              <a:t>c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78A0203-7152-A14F-89FB-DFCEDB81B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1D7F60-3B39-594B-A75A-C3A6C4C0D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1C9801-FA57-D14B-903A-00D71E6A9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043470B-9543-894F-B74D-5B4839DEB8FF}"/>
              </a:ext>
            </a:extLst>
          </p:cNvPr>
          <p:cNvSpPr txBox="1"/>
          <p:nvPr/>
        </p:nvSpPr>
        <p:spPr>
          <a:xfrm>
            <a:off x="6734634" y="3918943"/>
            <a:ext cx="9573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charset="0"/>
                <a:ea typeface="Arial" charset="0"/>
                <a:cs typeface="Arial" charset="0"/>
              </a:rPr>
              <a:t>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9E2F0C4-BE46-E74A-8D8C-5D17101CD9AB}"/>
                  </a:ext>
                </a:extLst>
              </p14:cNvPr>
              <p14:cNvContentPartPr/>
              <p14:nvPr/>
            </p14:nvContentPartPr>
            <p14:xfrm>
              <a:off x="528120" y="2302920"/>
              <a:ext cx="8562600" cy="34527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9E2F0C4-BE46-E74A-8D8C-5D17101CD9A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6520" y="2286720"/>
                <a:ext cx="8605800" cy="3485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03102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2" grpId="0" animBg="1"/>
      <p:bldP spid="33" grpId="0" animBg="1"/>
      <p:bldP spid="34" grpId="0" animBg="1"/>
      <p:bldP spid="35" grpId="0" animBg="1"/>
      <p:bldP spid="3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Causal Consistency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223038" y="1782066"/>
          <a:ext cx="1648724" cy="41093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8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367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Operations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67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a,</a:t>
                      </a:r>
                      <a:r>
                        <a:rPr lang="en-US" baseline="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 b</a:t>
                      </a:r>
                      <a:endParaRPr lang="en-US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367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b, 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367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c, 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367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e, 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367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e, 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367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a, 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367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a, 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/>
        </p:nvGraphicFramePr>
        <p:xfrm>
          <a:off x="2886461" y="1782066"/>
          <a:ext cx="1648724" cy="41093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8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367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Concurrent?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67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367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367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367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367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367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367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CFEDCAF-8504-FE46-A746-CACD2D72EE70}"/>
              </a:ext>
            </a:extLst>
          </p:cNvPr>
          <p:cNvCxnSpPr>
            <a:stCxn id="37" idx="2"/>
          </p:cNvCxnSpPr>
          <p:nvPr/>
        </p:nvCxnSpPr>
        <p:spPr>
          <a:xfrm>
            <a:off x="6139428" y="2291196"/>
            <a:ext cx="2389" cy="326631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B854831-5BBC-AD4E-A58A-7C2F3006AB31}"/>
              </a:ext>
            </a:extLst>
          </p:cNvPr>
          <p:cNvCxnSpPr>
            <a:stCxn id="44" idx="2"/>
          </p:cNvCxnSpPr>
          <p:nvPr/>
        </p:nvCxnSpPr>
        <p:spPr>
          <a:xfrm flipH="1">
            <a:off x="7177241" y="2310423"/>
            <a:ext cx="1966" cy="3247083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3AB1353-4690-6C47-83F7-7F6A0B577209}"/>
              </a:ext>
            </a:extLst>
          </p:cNvPr>
          <p:cNvCxnSpPr>
            <a:stCxn id="49" idx="2"/>
          </p:cNvCxnSpPr>
          <p:nvPr/>
        </p:nvCxnSpPr>
        <p:spPr>
          <a:xfrm>
            <a:off x="8216200" y="2308106"/>
            <a:ext cx="3187" cy="324940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Process 33">
            <a:extLst>
              <a:ext uri="{FF2B5EF4-FFF2-40B4-BE49-F238E27FC236}">
                <a16:creationId xmlns:a16="http://schemas.microsoft.com/office/drawing/2014/main" id="{AF525EDD-E191-0444-9D23-61FBDAA04A97}"/>
              </a:ext>
            </a:extLst>
          </p:cNvPr>
          <p:cNvSpPr/>
          <p:nvPr/>
        </p:nvSpPr>
        <p:spPr>
          <a:xfrm>
            <a:off x="5848698" y="1709737"/>
            <a:ext cx="581459" cy="581459"/>
          </a:xfrm>
          <a:prstGeom prst="flowChartProcess">
            <a:avLst/>
          </a:prstGeom>
          <a:solidFill>
            <a:srgbClr val="C7DAF2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P1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3A22636-DD47-CE47-8687-8A79117FF4DB}"/>
              </a:ext>
            </a:extLst>
          </p:cNvPr>
          <p:cNvSpPr/>
          <p:nvPr/>
        </p:nvSpPr>
        <p:spPr>
          <a:xfrm>
            <a:off x="6070668" y="2550011"/>
            <a:ext cx="137520" cy="13752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CA1C208-627D-FB44-A435-8438E8062DCC}"/>
              </a:ext>
            </a:extLst>
          </p:cNvPr>
          <p:cNvSpPr/>
          <p:nvPr/>
        </p:nvSpPr>
        <p:spPr>
          <a:xfrm>
            <a:off x="6070668" y="2960618"/>
            <a:ext cx="137520" cy="13752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0F4A136-FEA7-C741-9973-7C367677CBA7}"/>
              </a:ext>
            </a:extLst>
          </p:cNvPr>
          <p:cNvSpPr txBox="1"/>
          <p:nvPr/>
        </p:nvSpPr>
        <p:spPr>
          <a:xfrm>
            <a:off x="5734841" y="234634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charset="0"/>
                <a:ea typeface="Arial" charset="0"/>
                <a:cs typeface="Arial" charset="0"/>
              </a:rPr>
              <a:t>a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3A6B980-F328-764E-9922-3183D0B4962F}"/>
              </a:ext>
            </a:extLst>
          </p:cNvPr>
          <p:cNvSpPr txBox="1"/>
          <p:nvPr/>
        </p:nvSpPr>
        <p:spPr>
          <a:xfrm>
            <a:off x="5727261" y="2800199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charset="0"/>
                <a:ea typeface="Arial" charset="0"/>
                <a:cs typeface="Arial" charset="0"/>
              </a:rPr>
              <a:t>b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92059685-0503-CD49-A6DC-82F85100D6FA}"/>
              </a:ext>
            </a:extLst>
          </p:cNvPr>
          <p:cNvSpPr/>
          <p:nvPr/>
        </p:nvSpPr>
        <p:spPr>
          <a:xfrm>
            <a:off x="7122335" y="3753713"/>
            <a:ext cx="137520" cy="13752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EB465A6-8499-224C-A1A7-9106D1F81417}"/>
              </a:ext>
            </a:extLst>
          </p:cNvPr>
          <p:cNvSpPr txBox="1"/>
          <p:nvPr/>
        </p:nvSpPr>
        <p:spPr>
          <a:xfrm flipH="1">
            <a:off x="7237832" y="3560421"/>
            <a:ext cx="3396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charset="0"/>
                <a:ea typeface="Arial" charset="0"/>
                <a:cs typeface="Arial" charset="0"/>
              </a:rPr>
              <a:t>d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6613FE9-FD51-1443-943A-EDAE7162E90B}"/>
              </a:ext>
            </a:extLst>
          </p:cNvPr>
          <p:cNvCxnSpPr>
            <a:stCxn id="36" idx="5"/>
            <a:endCxn id="41" idx="1"/>
          </p:cNvCxnSpPr>
          <p:nvPr/>
        </p:nvCxnSpPr>
        <p:spPr>
          <a:xfrm>
            <a:off x="6188049" y="3077999"/>
            <a:ext cx="954425" cy="695853"/>
          </a:xfrm>
          <a:prstGeom prst="straightConnector1">
            <a:avLst/>
          </a:prstGeom>
          <a:ln w="38100">
            <a:prstDash val="solid"/>
            <a:headEnd type="none" w="med" len="med"/>
            <a:tailEnd type="arrow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Process 43">
            <a:extLst>
              <a:ext uri="{FF2B5EF4-FFF2-40B4-BE49-F238E27FC236}">
                <a16:creationId xmlns:a16="http://schemas.microsoft.com/office/drawing/2014/main" id="{D848B418-8894-3543-BE2A-81BBA8BA4A58}"/>
              </a:ext>
            </a:extLst>
          </p:cNvPr>
          <p:cNvSpPr/>
          <p:nvPr/>
        </p:nvSpPr>
        <p:spPr>
          <a:xfrm>
            <a:off x="6887319" y="1726647"/>
            <a:ext cx="583776" cy="583776"/>
          </a:xfrm>
          <a:prstGeom prst="flowChartProcess">
            <a:avLst/>
          </a:prstGeom>
          <a:solidFill>
            <a:srgbClr val="C7DAF2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P2</a:t>
            </a:r>
          </a:p>
        </p:txBody>
      </p:sp>
      <p:sp>
        <p:nvSpPr>
          <p:cNvPr id="45" name="Process 44">
            <a:extLst>
              <a:ext uri="{FF2B5EF4-FFF2-40B4-BE49-F238E27FC236}">
                <a16:creationId xmlns:a16="http://schemas.microsoft.com/office/drawing/2014/main" id="{8E54BD13-3CF7-C54B-B7C9-F193889ADF5B}"/>
              </a:ext>
            </a:extLst>
          </p:cNvPr>
          <p:cNvSpPr/>
          <p:nvPr/>
        </p:nvSpPr>
        <p:spPr>
          <a:xfrm>
            <a:off x="7925470" y="1726647"/>
            <a:ext cx="581459" cy="581459"/>
          </a:xfrm>
          <a:prstGeom prst="flowChartProcess">
            <a:avLst/>
          </a:prstGeom>
          <a:solidFill>
            <a:srgbClr val="C7DAF2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P3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C2A6239-2AAB-7549-932C-3B2CD903DF76}"/>
              </a:ext>
            </a:extLst>
          </p:cNvPr>
          <p:cNvSpPr txBox="1"/>
          <p:nvPr/>
        </p:nvSpPr>
        <p:spPr>
          <a:xfrm>
            <a:off x="6711075" y="5764959"/>
            <a:ext cx="15600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Physical time ↓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055892FC-57D3-FF4C-9B49-D66249B22173}"/>
              </a:ext>
            </a:extLst>
          </p:cNvPr>
          <p:cNvSpPr/>
          <p:nvPr/>
        </p:nvSpPr>
        <p:spPr>
          <a:xfrm>
            <a:off x="7108480" y="4103118"/>
            <a:ext cx="137520" cy="13752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B126DF8-22E5-DB45-81BE-3D53DD392255}"/>
              </a:ext>
            </a:extLst>
          </p:cNvPr>
          <p:cNvSpPr txBox="1"/>
          <p:nvPr/>
        </p:nvSpPr>
        <p:spPr>
          <a:xfrm>
            <a:off x="6734634" y="3918943"/>
            <a:ext cx="9573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charset="0"/>
                <a:ea typeface="Arial" charset="0"/>
                <a:cs typeface="Arial" charset="0"/>
              </a:rPr>
              <a:t>e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0E04FAF-32E6-3241-B4CB-E001FF667CEF}"/>
              </a:ext>
            </a:extLst>
          </p:cNvPr>
          <p:cNvSpPr/>
          <p:nvPr/>
        </p:nvSpPr>
        <p:spPr>
          <a:xfrm>
            <a:off x="8145870" y="4418491"/>
            <a:ext cx="137520" cy="13752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72D5C8DB-9241-3748-A7E4-0D7FDC24F2DA}"/>
              </a:ext>
            </a:extLst>
          </p:cNvPr>
          <p:cNvSpPr/>
          <p:nvPr/>
        </p:nvSpPr>
        <p:spPr>
          <a:xfrm>
            <a:off x="8145870" y="2759193"/>
            <a:ext cx="137520" cy="13752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11FF4B5-515E-614B-B90F-E3047909989F}"/>
              </a:ext>
            </a:extLst>
          </p:cNvPr>
          <p:cNvSpPr txBox="1"/>
          <p:nvPr/>
        </p:nvSpPr>
        <p:spPr>
          <a:xfrm>
            <a:off x="7844005" y="2570142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charset="0"/>
                <a:ea typeface="Arial" charset="0"/>
                <a:cs typeface="Arial" charset="0"/>
              </a:rPr>
              <a:t>f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4C71151-8622-4740-9AF3-B2026790C1AD}"/>
              </a:ext>
            </a:extLst>
          </p:cNvPr>
          <p:cNvSpPr txBox="1"/>
          <p:nvPr/>
        </p:nvSpPr>
        <p:spPr>
          <a:xfrm>
            <a:off x="7851297" y="4496920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charset="0"/>
                <a:ea typeface="Arial" charset="0"/>
                <a:cs typeface="Arial" charset="0"/>
              </a:rPr>
              <a:t>g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320210F-100E-5F49-A97E-52B92EF2BE4C}"/>
              </a:ext>
            </a:extLst>
          </p:cNvPr>
          <p:cNvCxnSpPr>
            <a:stCxn id="51" idx="6"/>
          </p:cNvCxnSpPr>
          <p:nvPr/>
        </p:nvCxnSpPr>
        <p:spPr>
          <a:xfrm>
            <a:off x="7246000" y="4171878"/>
            <a:ext cx="899870" cy="315373"/>
          </a:xfrm>
          <a:prstGeom prst="straightConnector1">
            <a:avLst/>
          </a:prstGeom>
          <a:ln w="38100">
            <a:prstDash val="solid"/>
            <a:headEnd type="none" w="med" len="med"/>
            <a:tailEnd type="arrow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5DFBADA4-8665-9748-BA12-FDDDADB86C61}"/>
              </a:ext>
            </a:extLst>
          </p:cNvPr>
          <p:cNvSpPr/>
          <p:nvPr/>
        </p:nvSpPr>
        <p:spPr>
          <a:xfrm>
            <a:off x="7136188" y="3365786"/>
            <a:ext cx="137520" cy="13752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011F887-1889-944F-8918-3403017F9E71}"/>
              </a:ext>
            </a:extLst>
          </p:cNvPr>
          <p:cNvSpPr txBox="1"/>
          <p:nvPr/>
        </p:nvSpPr>
        <p:spPr>
          <a:xfrm flipH="1">
            <a:off x="7237830" y="3144784"/>
            <a:ext cx="3396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charset="0"/>
                <a:ea typeface="Arial" charset="0"/>
                <a:cs typeface="Arial" charset="0"/>
              </a:rPr>
              <a:t>c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BDA9260-A861-2B43-B8C0-F79085156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60B866-772A-6349-B984-1E3A7F931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FEE212-8A76-E04C-8B3F-E4867B696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2192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Causal Consistency:  Quiz</a:t>
            </a:r>
          </a:p>
        </p:txBody>
      </p:sp>
      <p:sp>
        <p:nvSpPr>
          <p:cNvPr id="501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9359" y="3706088"/>
            <a:ext cx="7548168" cy="2874819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  <a:spcBef>
                <a:spcPts val="2400"/>
              </a:spcBef>
              <a:spcAft>
                <a:spcPts val="600"/>
              </a:spcAft>
            </a:pPr>
            <a:r>
              <a:rPr lang="en-US" sz="2400" dirty="0"/>
              <a:t>Valid under causal consistency</a:t>
            </a:r>
          </a:p>
          <a:p>
            <a:pPr eaLnBrk="1" hangingPunct="1">
              <a:lnSpc>
                <a:spcPct val="90000"/>
              </a:lnSpc>
              <a:spcBef>
                <a:spcPts val="2400"/>
              </a:spcBef>
              <a:spcAft>
                <a:spcPts val="600"/>
              </a:spcAft>
            </a:pPr>
            <a:r>
              <a:rPr lang="en-US" sz="2400" b="1" dirty="0"/>
              <a:t>Why?  </a:t>
            </a:r>
            <a:r>
              <a:rPr lang="en-US" sz="2400" i="1" dirty="0"/>
              <a:t>W(x)b </a:t>
            </a:r>
            <a:r>
              <a:rPr lang="en-US" sz="2400" dirty="0"/>
              <a:t>and </a:t>
            </a:r>
            <a:r>
              <a:rPr lang="en-US" sz="2400" i="1" dirty="0"/>
              <a:t>W(x)c</a:t>
            </a:r>
            <a:r>
              <a:rPr lang="en-US" sz="2400" dirty="0"/>
              <a:t> are concurrent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So all processes don’t (need to) see them in same order</a:t>
            </a:r>
          </a:p>
          <a:p>
            <a:pPr eaLnBrk="1" hangingPunct="1">
              <a:lnSpc>
                <a:spcPct val="90000"/>
              </a:lnSpc>
              <a:spcBef>
                <a:spcPts val="2400"/>
              </a:spcBef>
              <a:spcAft>
                <a:spcPts val="600"/>
              </a:spcAft>
            </a:pPr>
            <a:r>
              <a:rPr lang="en-US" sz="2400" dirty="0"/>
              <a:t>P3 and P4 read the values ‘a’ and ‘b’ in order as potentially causally related. No ‘causality’ for ‘c’.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/>
          <a:srcRect l="31000" t="49245" r="28648" b="42749"/>
          <a:stretch>
            <a:fillRect/>
          </a:stretch>
        </p:blipFill>
        <p:spPr bwMode="auto">
          <a:xfrm>
            <a:off x="368157" y="1496003"/>
            <a:ext cx="8529281" cy="2099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012D68C-1281-2249-A907-79CD99420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AC07D1-F0B4-4247-A90A-79EBC3096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488A3-8921-2642-9E5C-B744E2606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9510290-A97E-D34F-99A9-EF9FE030C173}"/>
                  </a:ext>
                </a:extLst>
              </p14:cNvPr>
              <p14:cNvContentPartPr/>
              <p14:nvPr/>
            </p14:nvContentPartPr>
            <p14:xfrm>
              <a:off x="2225520" y="1245960"/>
              <a:ext cx="6181560" cy="37422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9510290-A97E-D34F-99A9-EF9FE030C17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09320" y="1229760"/>
                <a:ext cx="6213960" cy="3774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47943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2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Sequential Consistency:  Quiz</a:t>
            </a:r>
          </a:p>
        </p:txBody>
      </p:sp>
      <p:sp>
        <p:nvSpPr>
          <p:cNvPr id="501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9848" y="3694176"/>
            <a:ext cx="7024255" cy="3025279"/>
          </a:xfrm>
        </p:spPr>
        <p:txBody>
          <a:bodyPr>
            <a:noAutofit/>
          </a:bodyPr>
          <a:lstStyle/>
          <a:p>
            <a:pPr>
              <a:spcBef>
                <a:spcPts val="2400"/>
              </a:spcBef>
              <a:spcAft>
                <a:spcPts val="600"/>
              </a:spcAft>
            </a:pPr>
            <a:r>
              <a:rPr lang="en-US" sz="2400" dirty="0"/>
              <a:t>Invalid under sequential consistency</a:t>
            </a:r>
          </a:p>
          <a:p>
            <a:pPr>
              <a:spcBef>
                <a:spcPts val="2400"/>
              </a:spcBef>
              <a:spcAft>
                <a:spcPts val="600"/>
              </a:spcAft>
            </a:pPr>
            <a:r>
              <a:rPr lang="en-US" sz="2400" b="1" dirty="0"/>
              <a:t>Why?  </a:t>
            </a:r>
            <a:r>
              <a:rPr lang="en-US" sz="2400" dirty="0"/>
              <a:t>P3 and P4 see b and c in different order</a:t>
            </a:r>
          </a:p>
          <a:p>
            <a:pPr>
              <a:spcBef>
                <a:spcPts val="2400"/>
              </a:spcBef>
              <a:spcAft>
                <a:spcPts val="600"/>
              </a:spcAft>
            </a:pPr>
            <a:r>
              <a:rPr lang="en-US" sz="2400" dirty="0"/>
              <a:t>But fine for causal consistency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B and C are not </a:t>
            </a:r>
            <a:r>
              <a:rPr lang="en-US" sz="2200" dirty="0" err="1"/>
              <a:t>causually</a:t>
            </a:r>
            <a:r>
              <a:rPr lang="en-US" sz="2200" dirty="0"/>
              <a:t> dependent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Write after write has no dep’s,  write after read does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/>
          <a:srcRect l="31000" t="49245" r="28648" b="42749"/>
          <a:stretch>
            <a:fillRect/>
          </a:stretch>
        </p:blipFill>
        <p:spPr bwMode="auto">
          <a:xfrm>
            <a:off x="368157" y="1496003"/>
            <a:ext cx="8529281" cy="2099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EAAA72F-88C2-C64E-98D6-15EAB3C13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6994A8-B168-544B-B285-55E568438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B89DDB-18DE-0C47-B65E-367D8B072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8696A91-7074-1045-BD6C-F1A882017AD0}"/>
                  </a:ext>
                </a:extLst>
              </p14:cNvPr>
              <p14:cNvContentPartPr/>
              <p14:nvPr/>
            </p14:nvContentPartPr>
            <p14:xfrm>
              <a:off x="234720" y="1005840"/>
              <a:ext cx="7542000" cy="32245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8696A91-7074-1045-BD6C-F1A882017AD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3120" y="989640"/>
                <a:ext cx="7579800" cy="3262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41737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2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9" name="AutoShape 2"/>
          <p:cNvSpPr>
            <a:spLocks noGrp="1" noChangeAspec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Causal Consistency</a:t>
            </a:r>
          </a:p>
        </p:txBody>
      </p:sp>
      <p:pic>
        <p:nvPicPr>
          <p:cNvPr id="52231" name="Picture 4"/>
          <p:cNvPicPr>
            <a:picLocks noChangeAspect="1" noChangeArrowheads="1"/>
          </p:cNvPicPr>
          <p:nvPr/>
        </p:nvPicPr>
        <p:blipFill>
          <a:blip r:embed="rId3"/>
          <a:srcRect l="19455" t="48489" r="48531" b="43655"/>
          <a:stretch>
            <a:fillRect/>
          </a:stretch>
        </p:blipFill>
        <p:spPr bwMode="auto">
          <a:xfrm>
            <a:off x="838200" y="1447799"/>
            <a:ext cx="5705475" cy="1911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232" name="Picture 5"/>
          <p:cNvPicPr>
            <a:picLocks noChangeAspect="1" noChangeArrowheads="1"/>
          </p:cNvPicPr>
          <p:nvPr/>
        </p:nvPicPr>
        <p:blipFill>
          <a:blip r:embed="rId3"/>
          <a:srcRect l="51950" t="48489" r="11545" b="43655"/>
          <a:stretch>
            <a:fillRect/>
          </a:stretch>
        </p:blipFill>
        <p:spPr bwMode="auto">
          <a:xfrm>
            <a:off x="504825" y="3276600"/>
            <a:ext cx="6505575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ounded Rectangle 146"/>
          <p:cNvSpPr>
            <a:spLocks noChangeArrowheads="1"/>
          </p:cNvSpPr>
          <p:nvPr/>
        </p:nvSpPr>
        <p:spPr bwMode="auto">
          <a:xfrm>
            <a:off x="6934200" y="3810000"/>
            <a:ext cx="2209800" cy="1066800"/>
          </a:xfrm>
          <a:prstGeom prst="roundRect">
            <a:avLst>
              <a:gd name="adj" fmla="val 16667"/>
            </a:avLst>
          </a:prstGeom>
          <a:noFill/>
          <a:ln w="57150" algn="ctr">
            <a:noFill/>
            <a:round/>
            <a:headEnd/>
            <a:tailEnd/>
          </a:ln>
        </p:spPr>
        <p:txBody>
          <a:bodyPr lIns="0" rIns="0" anchor="ctr"/>
          <a:lstStyle/>
          <a:p>
            <a:pPr algn="ctr">
              <a:spcBef>
                <a:spcPct val="20000"/>
              </a:spcBef>
            </a:pPr>
            <a:r>
              <a:rPr lang="en-US" sz="16600" dirty="0">
                <a:solidFill>
                  <a:srgbClr val="008000"/>
                </a:solidFill>
                <a:latin typeface="Comic Sans MS" pitchFamily="66" charset="0"/>
                <a:sym typeface="Wingdings"/>
              </a:rPr>
              <a:t></a:t>
            </a:r>
            <a:endParaRPr lang="en-US" sz="8000" b="1" dirty="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13" name="Rounded Rectangle 146"/>
          <p:cNvSpPr>
            <a:spLocks noChangeArrowheads="1"/>
          </p:cNvSpPr>
          <p:nvPr/>
        </p:nvSpPr>
        <p:spPr bwMode="auto">
          <a:xfrm>
            <a:off x="6934200" y="1676400"/>
            <a:ext cx="2209800" cy="1066800"/>
          </a:xfrm>
          <a:prstGeom prst="roundRect">
            <a:avLst>
              <a:gd name="adj" fmla="val 16667"/>
            </a:avLst>
          </a:prstGeom>
          <a:noFill/>
          <a:ln w="57150" algn="ctr">
            <a:noFill/>
            <a:round/>
            <a:headEnd/>
            <a:tailEnd/>
          </a:ln>
        </p:spPr>
        <p:txBody>
          <a:bodyPr lIns="0" rIns="0" anchor="ctr"/>
          <a:lstStyle/>
          <a:p>
            <a:pPr algn="ctr">
              <a:spcBef>
                <a:spcPct val="20000"/>
              </a:spcBef>
            </a:pPr>
            <a:r>
              <a:rPr lang="en-US" sz="11500" dirty="0">
                <a:solidFill>
                  <a:srgbClr val="FF0000"/>
                </a:solidFill>
                <a:latin typeface="Comic Sans MS" pitchFamily="66" charset="0"/>
              </a:rPr>
              <a:t>x</a:t>
            </a:r>
            <a:endParaRPr lang="en-US" sz="8000" b="1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594198" y="5334000"/>
            <a:ext cx="8077200" cy="1524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chemeClr val="bg2"/>
              </a:buClr>
              <a:buSzPct val="90000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A:</a:t>
            </a:r>
            <a:r>
              <a:rPr kumimoji="0" lang="en-US" sz="28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Violation</a:t>
            </a:r>
            <a:r>
              <a:rPr kumimoji="0" lang="en-US" sz="28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:  </a:t>
            </a:r>
            <a:r>
              <a:rPr lang="en-US" sz="2800" b="0" dirty="0" err="1">
                <a:latin typeface="Calibri"/>
                <a:cs typeface="Calibri"/>
              </a:rPr>
              <a:t>W(x)b</a:t>
            </a:r>
            <a:r>
              <a:rPr lang="en-US" sz="2800" b="0" dirty="0">
                <a:latin typeface="Calibri"/>
                <a:cs typeface="Calibri"/>
              </a:rPr>
              <a:t> is potentially </a:t>
            </a:r>
            <a:r>
              <a:rPr lang="en-US" sz="2800" b="0" dirty="0" err="1">
                <a:latin typeface="Calibri"/>
                <a:cs typeface="Calibri"/>
              </a:rPr>
              <a:t>dep</a:t>
            </a:r>
            <a:r>
              <a:rPr lang="en-US" sz="2800" b="0" dirty="0">
                <a:latin typeface="Calibri"/>
                <a:cs typeface="Calibri"/>
              </a:rPr>
              <a:t> on </a:t>
            </a:r>
            <a:r>
              <a:rPr lang="en-US" sz="2800" b="0" dirty="0" err="1">
                <a:latin typeface="Calibri"/>
                <a:cs typeface="Calibri"/>
              </a:rPr>
              <a:t>W(x)a</a:t>
            </a:r>
            <a:endParaRPr lang="en-US" sz="2800" b="0" dirty="0">
              <a:latin typeface="Calibri"/>
              <a:cs typeface="Calibri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chemeClr val="bg2"/>
              </a:buClr>
              <a:buSzPct val="90000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B:</a:t>
            </a:r>
            <a:r>
              <a:rPr kumimoji="0" lang="en-US" sz="28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Correct.  P2 doesn’t read value of a before W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B236254-ACF8-E44D-A963-82666CDB8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5B3EFA-AAA3-7848-B97B-D25172478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C37927-C15F-284E-A51C-E4E355B47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DF4FA47-42ED-6C4A-96BF-7959D36010D9}"/>
                  </a:ext>
                </a:extLst>
              </p14:cNvPr>
              <p14:cNvContentPartPr/>
              <p14:nvPr/>
            </p14:nvContentPartPr>
            <p14:xfrm>
              <a:off x="519480" y="1009440"/>
              <a:ext cx="6770160" cy="42937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DF4FA47-42ED-6C4A-96BF-7959D36010D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97880" y="993240"/>
                <a:ext cx="6807960" cy="4326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86269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672AB-25AF-B045-8508-71FAAD892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“CAP” conjecture for distributed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C573D-434B-9844-9093-69CB5D68D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From keynote lecture by Eric Brewer (2000)</a:t>
            </a:r>
          </a:p>
          <a:p>
            <a:pPr lvl="1">
              <a:spcAft>
                <a:spcPts val="1200"/>
              </a:spcAft>
            </a:pPr>
            <a:r>
              <a:rPr lang="en-US" dirty="0"/>
              <a:t>History:  Eric started </a:t>
            </a:r>
            <a:r>
              <a:rPr lang="en-US" dirty="0" err="1"/>
              <a:t>Inktomi</a:t>
            </a:r>
            <a:r>
              <a:rPr lang="en-US" dirty="0"/>
              <a:t>, early Internet search site based around “commodity” clusters of computers</a:t>
            </a:r>
          </a:p>
          <a:p>
            <a:pPr lvl="1">
              <a:spcAft>
                <a:spcPts val="1200"/>
              </a:spcAft>
            </a:pPr>
            <a:r>
              <a:rPr lang="en-US" dirty="0"/>
              <a:t>Using CAP to justify “BASE” model:  Basically Available, Soft-state services with Eventual consistency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B0EA6-E22F-5044-B90A-F27AFFE9D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F2ED53-4A30-1F45-991D-F6CE5FDF8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236547-3C64-6A48-9DAC-8D64B1E61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95C1F30-D35D-2649-9F5A-452754D1620F}"/>
                  </a:ext>
                </a:extLst>
              </p14:cNvPr>
              <p14:cNvContentPartPr/>
              <p14:nvPr/>
            </p14:nvContentPartPr>
            <p14:xfrm>
              <a:off x="2180160" y="1166400"/>
              <a:ext cx="4095000" cy="10260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95C1F30-D35D-2649-9F5A-452754D1620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63960" y="1150200"/>
                <a:ext cx="4127400" cy="1058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72031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672AB-25AF-B045-8508-71FAAD892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“CAP” conjecture for distributed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C573D-434B-9844-9093-69CB5D68D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From keynote lecture by Eric Brewer (2000)</a:t>
            </a:r>
          </a:p>
          <a:p>
            <a:pPr lvl="1">
              <a:spcAft>
                <a:spcPts val="1200"/>
              </a:spcAft>
            </a:pPr>
            <a:r>
              <a:rPr lang="en-US" dirty="0"/>
              <a:t>History:  Eric started </a:t>
            </a:r>
            <a:r>
              <a:rPr lang="en-US" dirty="0" err="1"/>
              <a:t>Inktomi</a:t>
            </a:r>
            <a:r>
              <a:rPr lang="en-US" dirty="0"/>
              <a:t>, early Internet search site based around “commodity” clusters of computers</a:t>
            </a:r>
          </a:p>
          <a:p>
            <a:pPr lvl="1">
              <a:spcAft>
                <a:spcPts val="1200"/>
              </a:spcAft>
            </a:pPr>
            <a:r>
              <a:rPr lang="en-US" dirty="0"/>
              <a:t>Using CAP to justify “BASE” model:  Basically Available, Soft-state services with Eventual consistency</a:t>
            </a:r>
          </a:p>
          <a:p>
            <a:r>
              <a:rPr lang="en-US" dirty="0"/>
              <a:t>Popular interpretation: 2-out-of-3</a:t>
            </a:r>
          </a:p>
          <a:p>
            <a:pPr lvl="1"/>
            <a:r>
              <a:rPr lang="en-US" dirty="0"/>
              <a:t>Consistency (Linearizability)</a:t>
            </a:r>
          </a:p>
          <a:p>
            <a:pPr lvl="1"/>
            <a:r>
              <a:rPr lang="en-US" dirty="0"/>
              <a:t>Availability</a:t>
            </a:r>
          </a:p>
          <a:p>
            <a:pPr lvl="1">
              <a:spcAft>
                <a:spcPts val="1800"/>
              </a:spcAft>
            </a:pPr>
            <a:r>
              <a:rPr lang="en-US" dirty="0"/>
              <a:t>Partition Tolerance:  Arbitrary crash/network failures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B0EA6-E22F-5044-B90A-F27AFFE9D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F2ED53-4A30-1F45-991D-F6CE5FDF8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14BA69-5A0B-9747-B23D-4E96AEC20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16C87B0-E73E-8F49-B185-CEC3F51C8FA7}"/>
                  </a:ext>
                </a:extLst>
              </p14:cNvPr>
              <p14:cNvContentPartPr/>
              <p14:nvPr/>
            </p14:nvContentPartPr>
            <p14:xfrm>
              <a:off x="1330560" y="1441440"/>
              <a:ext cx="6453000" cy="48067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16C87B0-E73E-8F49-B185-CEC3F51C8FA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08600" y="1425240"/>
                <a:ext cx="6496200" cy="4844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94138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9571" y="5922548"/>
            <a:ext cx="7164364" cy="851311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1400" dirty="0"/>
              <a:t>Gilbert, Seth, and Nancy Lynch. "Brewer's conjecture and  the feasibility of consistent, available, partition-tolerant web services." ACM SIGACT News 33.2 (2002): 51-59.</a:t>
            </a:r>
          </a:p>
          <a:p>
            <a:pPr>
              <a:lnSpc>
                <a:spcPct val="120000"/>
              </a:lnSpc>
            </a:pPr>
            <a:endParaRPr lang="en-US" sz="1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 Theorem: Proof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585959" y="2069890"/>
            <a:ext cx="3658116" cy="731520"/>
            <a:chOff x="2560458" y="2100887"/>
            <a:chExt cx="3658116" cy="731520"/>
          </a:xfrm>
        </p:grpSpPr>
        <p:sp>
          <p:nvSpPr>
            <p:cNvPr id="5" name="Rounded Rectangle 4"/>
            <p:cNvSpPr/>
            <p:nvPr/>
          </p:nvSpPr>
          <p:spPr>
            <a:xfrm>
              <a:off x="2560458" y="2100887"/>
              <a:ext cx="731520" cy="731520"/>
            </a:xfrm>
            <a:prstGeom prst="roundRect">
              <a:avLst>
                <a:gd name="adj" fmla="val 11074"/>
              </a:avLst>
            </a:prstGeom>
            <a:solidFill>
              <a:srgbClr val="E3EAF9"/>
            </a:solidFill>
            <a:ln>
              <a:solidFill>
                <a:srgbClr val="4974CB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487054" y="2100887"/>
              <a:ext cx="731520" cy="731520"/>
            </a:xfrm>
            <a:prstGeom prst="roundRect">
              <a:avLst>
                <a:gd name="adj" fmla="val 11074"/>
              </a:avLst>
            </a:prstGeom>
            <a:solidFill>
              <a:srgbClr val="E3EAF9"/>
            </a:solidFill>
            <a:ln>
              <a:solidFill>
                <a:srgbClr val="4974CB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</p:grpSp>
      <p:pic>
        <p:nvPicPr>
          <p:cNvPr id="9" name="Picture 559" descr="j043156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1914" y="4482146"/>
            <a:ext cx="892801" cy="806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559" descr="j043156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318" y="4482146"/>
            <a:ext cx="892801" cy="806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Straight Connector 10"/>
          <p:cNvCxnSpPr>
            <a:stCxn id="9" idx="0"/>
            <a:endCxn id="7" idx="2"/>
          </p:cNvCxnSpPr>
          <p:nvPr/>
        </p:nvCxnSpPr>
        <p:spPr>
          <a:xfrm flipV="1">
            <a:off x="5878315" y="2801410"/>
            <a:ext cx="0" cy="1680736"/>
          </a:xfrm>
          <a:prstGeom prst="line">
            <a:avLst/>
          </a:prstGeom>
          <a:ln w="57150" cap="rnd">
            <a:solidFill>
              <a:srgbClr val="C000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5" idx="2"/>
            <a:endCxn id="10" idx="0"/>
          </p:cNvCxnSpPr>
          <p:nvPr/>
        </p:nvCxnSpPr>
        <p:spPr>
          <a:xfrm>
            <a:off x="2951719" y="2801410"/>
            <a:ext cx="0" cy="1680736"/>
          </a:xfrm>
          <a:prstGeom prst="line">
            <a:avLst/>
          </a:prstGeom>
          <a:ln w="57150" cap="rnd">
            <a:solidFill>
              <a:srgbClr val="C000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635703" y="3103169"/>
            <a:ext cx="202972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0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Not</a:t>
            </a:r>
          </a:p>
          <a:p>
            <a:pPr algn="ctr"/>
            <a:r>
              <a:rPr lang="en-US" sz="3200" b="0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consistent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4401519" y="1553337"/>
            <a:ext cx="0" cy="2057768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  <a:prstDash val="sysDot"/>
            <a:headEnd type="none"/>
            <a:tailEnd type="non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71D1B78F-07A8-EC49-B9BF-E5B19B53C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6586E2F2-9FBD-F24E-AD9F-1885C0AB1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B0AC7E9A-F0C0-AC48-97D0-8D6E1D52E870}"/>
                  </a:ext>
                </a:extLst>
              </p14:cNvPr>
              <p14:cNvContentPartPr/>
              <p14:nvPr/>
            </p14:nvContentPartPr>
            <p14:xfrm>
              <a:off x="2282760" y="358560"/>
              <a:ext cx="6274800" cy="401472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B0AC7E9A-F0C0-AC48-97D0-8D6E1D52E8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60800" y="342360"/>
                <a:ext cx="6318000" cy="4047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80173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 Theorem: Proof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585959" y="2069890"/>
            <a:ext cx="3658116" cy="731520"/>
            <a:chOff x="2560458" y="2100887"/>
            <a:chExt cx="3658116" cy="731520"/>
          </a:xfrm>
        </p:grpSpPr>
        <p:sp>
          <p:nvSpPr>
            <p:cNvPr id="5" name="Rounded Rectangle 4"/>
            <p:cNvSpPr/>
            <p:nvPr/>
          </p:nvSpPr>
          <p:spPr>
            <a:xfrm>
              <a:off x="2560458" y="2100887"/>
              <a:ext cx="731520" cy="731520"/>
            </a:xfrm>
            <a:prstGeom prst="roundRect">
              <a:avLst>
                <a:gd name="adj" fmla="val 11074"/>
              </a:avLst>
            </a:prstGeom>
            <a:solidFill>
              <a:srgbClr val="E3EAF9"/>
            </a:solidFill>
            <a:ln>
              <a:solidFill>
                <a:srgbClr val="4974CB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487054" y="2100887"/>
              <a:ext cx="731520" cy="731520"/>
            </a:xfrm>
            <a:prstGeom prst="roundRect">
              <a:avLst>
                <a:gd name="adj" fmla="val 11074"/>
              </a:avLst>
            </a:prstGeom>
            <a:solidFill>
              <a:srgbClr val="E3EAF9"/>
            </a:solidFill>
            <a:ln>
              <a:solidFill>
                <a:srgbClr val="4974CB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</p:grpSp>
      <p:pic>
        <p:nvPicPr>
          <p:cNvPr id="9" name="Picture 559" descr="j043156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1914" y="4482146"/>
            <a:ext cx="892801" cy="806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Straight Connector 10"/>
          <p:cNvCxnSpPr>
            <a:stCxn id="9" idx="0"/>
            <a:endCxn id="7" idx="2"/>
          </p:cNvCxnSpPr>
          <p:nvPr/>
        </p:nvCxnSpPr>
        <p:spPr>
          <a:xfrm flipV="1">
            <a:off x="5878315" y="2801410"/>
            <a:ext cx="0" cy="1680736"/>
          </a:xfrm>
          <a:prstGeom prst="line">
            <a:avLst/>
          </a:prstGeom>
          <a:ln w="57150" cap="rnd">
            <a:solidFill>
              <a:srgbClr val="C000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749518" y="3103169"/>
            <a:ext cx="180209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0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Not</a:t>
            </a:r>
          </a:p>
          <a:p>
            <a:pPr algn="ctr"/>
            <a:r>
              <a:rPr lang="en-US" sz="3200" b="0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available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4401519" y="1553337"/>
            <a:ext cx="0" cy="2057768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  <a:prstDash val="sysDot"/>
            <a:headEnd type="none"/>
            <a:tailEnd type="non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 flipV="1">
            <a:off x="4448013" y="2371240"/>
            <a:ext cx="1005840" cy="2416"/>
          </a:xfrm>
          <a:prstGeom prst="line">
            <a:avLst/>
          </a:prstGeom>
          <a:ln w="57150" cap="rnd">
            <a:solidFill>
              <a:srgbClr val="C000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B641663-4865-B64F-9DB5-012E77DC4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6C5636B-82CC-0049-BCAF-0F5BC752C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15" name="Content Placeholder 1">
            <a:extLst>
              <a:ext uri="{FF2B5EF4-FFF2-40B4-BE49-F238E27FC236}">
                <a16:creationId xmlns:a16="http://schemas.microsoft.com/office/drawing/2014/main" id="{FCA883A0-FA51-9740-9385-7D314EBFF8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71" y="5922548"/>
            <a:ext cx="7164364" cy="851311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1400" dirty="0"/>
              <a:t>Gilbert, Seth, and Nancy Lynch. "Brewer's conjecture and  the feasibility of consistent, available, partition-tolerant web services." ACM SIGACT News 33.2 (2002): 51-59.</a:t>
            </a:r>
          </a:p>
          <a:p>
            <a:pPr>
              <a:lnSpc>
                <a:spcPct val="120000"/>
              </a:lnSpc>
            </a:pPr>
            <a:endParaRPr lang="en-US" sz="1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40DEBEBA-8253-2A4B-AAE4-F5F0ADAADA94}"/>
                  </a:ext>
                </a:extLst>
              </p14:cNvPr>
              <p14:cNvContentPartPr/>
              <p14:nvPr/>
            </p14:nvContentPartPr>
            <p14:xfrm>
              <a:off x="2628000" y="419040"/>
              <a:ext cx="5527440" cy="25174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40DEBEBA-8253-2A4B-AAE4-F5F0ADAADA9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11800" y="397080"/>
                <a:ext cx="5559840" cy="2555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82865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 Theorem: Proof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585959" y="2069890"/>
            <a:ext cx="3658116" cy="731520"/>
            <a:chOff x="2560458" y="2100887"/>
            <a:chExt cx="3658116" cy="731520"/>
          </a:xfrm>
        </p:grpSpPr>
        <p:sp>
          <p:nvSpPr>
            <p:cNvPr id="5" name="Rounded Rectangle 4"/>
            <p:cNvSpPr/>
            <p:nvPr/>
          </p:nvSpPr>
          <p:spPr>
            <a:xfrm>
              <a:off x="2560458" y="2100887"/>
              <a:ext cx="731520" cy="731520"/>
            </a:xfrm>
            <a:prstGeom prst="roundRect">
              <a:avLst>
                <a:gd name="adj" fmla="val 11074"/>
              </a:avLst>
            </a:prstGeom>
            <a:solidFill>
              <a:srgbClr val="E3EAF9"/>
            </a:solidFill>
            <a:ln>
              <a:solidFill>
                <a:srgbClr val="4974CB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487054" y="2100887"/>
              <a:ext cx="731520" cy="731520"/>
            </a:xfrm>
            <a:prstGeom prst="roundRect">
              <a:avLst>
                <a:gd name="adj" fmla="val 11074"/>
              </a:avLst>
            </a:prstGeom>
            <a:solidFill>
              <a:srgbClr val="E3EAF9"/>
            </a:solidFill>
            <a:ln>
              <a:solidFill>
                <a:srgbClr val="4974CB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</p:grpSp>
      <p:pic>
        <p:nvPicPr>
          <p:cNvPr id="9" name="Picture 559" descr="j043156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1914" y="4482146"/>
            <a:ext cx="892801" cy="806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Straight Connector 10"/>
          <p:cNvCxnSpPr/>
          <p:nvPr/>
        </p:nvCxnSpPr>
        <p:spPr>
          <a:xfrm flipV="1">
            <a:off x="5909311" y="2801410"/>
            <a:ext cx="0" cy="1680736"/>
          </a:xfrm>
          <a:prstGeom prst="line">
            <a:avLst/>
          </a:prstGeom>
          <a:ln w="57150" cap="rnd">
            <a:solidFill>
              <a:srgbClr val="C000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829668" y="3103169"/>
            <a:ext cx="164179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0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Not</a:t>
            </a:r>
          </a:p>
          <a:p>
            <a:pPr algn="ctr"/>
            <a:r>
              <a:rPr lang="en-US" sz="3200" b="0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partition</a:t>
            </a:r>
          </a:p>
          <a:p>
            <a:pPr algn="ctr"/>
            <a:r>
              <a:rPr lang="en-US" sz="3200" b="0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tolerant</a:t>
            </a:r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3317479" y="2311664"/>
            <a:ext cx="2136374" cy="0"/>
          </a:xfrm>
          <a:prstGeom prst="line">
            <a:avLst/>
          </a:prstGeom>
          <a:ln w="57150" cap="rnd">
            <a:solidFill>
              <a:srgbClr val="C000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3356353" y="2479564"/>
            <a:ext cx="2136374" cy="0"/>
          </a:xfrm>
          <a:prstGeom prst="line">
            <a:avLst/>
          </a:prstGeom>
          <a:ln w="57150" cap="rnd">
            <a:solidFill>
              <a:srgbClr val="C00000"/>
            </a:solidFill>
            <a:headEnd type="triangle" w="med" len="lg"/>
            <a:tailEnd type="non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5736246" y="2863402"/>
            <a:ext cx="0" cy="1680736"/>
          </a:xfrm>
          <a:prstGeom prst="line">
            <a:avLst/>
          </a:prstGeom>
          <a:ln w="57150" cap="rnd">
            <a:solidFill>
              <a:srgbClr val="C00000"/>
            </a:solidFill>
            <a:headEnd type="triangle" w="med" len="lg"/>
            <a:tailEnd type="non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788DE4D-7E0F-BD44-81DB-225892B18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BD5F6122-B6F5-E34B-B114-12C266E1A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19" name="Content Placeholder 1">
            <a:extLst>
              <a:ext uri="{FF2B5EF4-FFF2-40B4-BE49-F238E27FC236}">
                <a16:creationId xmlns:a16="http://schemas.microsoft.com/office/drawing/2014/main" id="{19261481-5B20-914D-9FF4-8DD9419FCDCF}"/>
              </a:ext>
            </a:extLst>
          </p:cNvPr>
          <p:cNvSpPr txBox="1">
            <a:spLocks/>
          </p:cNvSpPr>
          <p:nvPr/>
        </p:nvSpPr>
        <p:spPr>
          <a:xfrm>
            <a:off x="129571" y="5922548"/>
            <a:ext cx="7164364" cy="851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1400"/>
              <a:t>Gilbert, Seth, and Nancy Lynch. "Brewer's conjecture and  the feasibility of consistent, available, partition-tolerant web services." ACM SIGACT News 33.2 (2002): 51-59.</a:t>
            </a:r>
          </a:p>
          <a:p>
            <a:pPr>
              <a:lnSpc>
                <a:spcPct val="120000"/>
              </a:lnSpc>
            </a:pPr>
            <a:endParaRPr lang="en-US" sz="1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0629CC1E-54B8-E14F-9C77-A0ED6C7FCD8F}"/>
                  </a:ext>
                </a:extLst>
              </p14:cNvPr>
              <p14:cNvContentPartPr/>
              <p14:nvPr/>
            </p14:nvContentPartPr>
            <p14:xfrm>
              <a:off x="1522080" y="368640"/>
              <a:ext cx="7055640" cy="51591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0629CC1E-54B8-E14F-9C77-A0ED6C7FCD8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05880" y="352440"/>
                <a:ext cx="7088040" cy="5191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39650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 Theorem:  AP or CP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585959" y="2069890"/>
            <a:ext cx="3658116" cy="731520"/>
            <a:chOff x="2560458" y="2100887"/>
            <a:chExt cx="3658116" cy="731520"/>
          </a:xfrm>
        </p:grpSpPr>
        <p:sp>
          <p:nvSpPr>
            <p:cNvPr id="5" name="Rounded Rectangle 4"/>
            <p:cNvSpPr/>
            <p:nvPr/>
          </p:nvSpPr>
          <p:spPr>
            <a:xfrm>
              <a:off x="2560458" y="2100887"/>
              <a:ext cx="731520" cy="731520"/>
            </a:xfrm>
            <a:prstGeom prst="roundRect">
              <a:avLst>
                <a:gd name="adj" fmla="val 11074"/>
              </a:avLst>
            </a:prstGeom>
            <a:solidFill>
              <a:srgbClr val="E3EAF9"/>
            </a:solidFill>
            <a:ln>
              <a:solidFill>
                <a:srgbClr val="4974CB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487054" y="2100887"/>
              <a:ext cx="731520" cy="731520"/>
            </a:xfrm>
            <a:prstGeom prst="roundRect">
              <a:avLst>
                <a:gd name="adj" fmla="val 11074"/>
              </a:avLst>
            </a:prstGeom>
            <a:solidFill>
              <a:srgbClr val="E3EAF9"/>
            </a:solidFill>
            <a:ln>
              <a:solidFill>
                <a:srgbClr val="4974CB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</p:grpSp>
      <p:pic>
        <p:nvPicPr>
          <p:cNvPr id="9" name="Picture 559" descr="j043156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1914" y="4482146"/>
            <a:ext cx="892801" cy="806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Straight Connector 10"/>
          <p:cNvCxnSpPr/>
          <p:nvPr/>
        </p:nvCxnSpPr>
        <p:spPr>
          <a:xfrm flipV="1">
            <a:off x="5909311" y="2801410"/>
            <a:ext cx="0" cy="1680736"/>
          </a:xfrm>
          <a:prstGeom prst="line">
            <a:avLst/>
          </a:prstGeom>
          <a:ln w="57150" cap="rnd">
            <a:solidFill>
              <a:srgbClr val="C000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829668" y="3103169"/>
            <a:ext cx="164179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0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Not</a:t>
            </a:r>
          </a:p>
          <a:p>
            <a:pPr algn="ctr"/>
            <a:r>
              <a:rPr lang="en-US" sz="3200" b="0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partition</a:t>
            </a:r>
          </a:p>
          <a:p>
            <a:pPr algn="ctr"/>
            <a:r>
              <a:rPr lang="en-US" sz="3200" b="0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tolerant</a:t>
            </a:r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3317479" y="2311664"/>
            <a:ext cx="2136374" cy="0"/>
          </a:xfrm>
          <a:prstGeom prst="line">
            <a:avLst/>
          </a:prstGeom>
          <a:ln w="57150" cap="rnd">
            <a:solidFill>
              <a:srgbClr val="C000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3356353" y="2479564"/>
            <a:ext cx="2136374" cy="0"/>
          </a:xfrm>
          <a:prstGeom prst="line">
            <a:avLst/>
          </a:prstGeom>
          <a:ln w="57150" cap="rnd">
            <a:solidFill>
              <a:srgbClr val="C00000"/>
            </a:solidFill>
            <a:headEnd type="triangle" w="med" len="lg"/>
            <a:tailEnd type="non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5736246" y="2863402"/>
            <a:ext cx="0" cy="1680736"/>
          </a:xfrm>
          <a:prstGeom prst="line">
            <a:avLst/>
          </a:prstGeom>
          <a:ln w="57150" cap="rnd">
            <a:solidFill>
              <a:srgbClr val="C00000"/>
            </a:solidFill>
            <a:headEnd type="triangle" w="med" len="lg"/>
            <a:tailEnd type="non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345062" y="3540315"/>
            <a:ext cx="4802716" cy="2039076"/>
          </a:xfrm>
        </p:spPr>
        <p:txBody>
          <a:bodyPr>
            <a:normAutofit/>
          </a:bodyPr>
          <a:lstStyle/>
          <a:p>
            <a:pPr marL="0" indent="0">
              <a:spcBef>
                <a:spcPts val="800"/>
              </a:spcBef>
              <a:buNone/>
            </a:pPr>
            <a:r>
              <a:rPr lang="en-US" dirty="0"/>
              <a:t>Criticism: It’s not 2-out-of-3</a:t>
            </a:r>
          </a:p>
          <a:p>
            <a:pPr>
              <a:spcBef>
                <a:spcPts val="800"/>
              </a:spcBef>
            </a:pPr>
            <a:r>
              <a:rPr lang="en-US" sz="2800" dirty="0"/>
              <a:t>Can’t “choose” no partitions </a:t>
            </a:r>
          </a:p>
          <a:p>
            <a:pPr>
              <a:spcBef>
                <a:spcPts val="800"/>
              </a:spcBef>
            </a:pPr>
            <a:r>
              <a:rPr lang="en-US" sz="2800" dirty="0"/>
              <a:t>So:  AP or CP</a:t>
            </a:r>
          </a:p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51E4728-F732-7F4D-B47C-EB2D86299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E15E6775-3F25-264B-B16C-59EDE924E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77EC0C76-400E-274C-A54B-E04302F080C4}"/>
                  </a:ext>
                </a:extLst>
              </p14:cNvPr>
              <p14:cNvContentPartPr/>
              <p14:nvPr/>
            </p14:nvContentPartPr>
            <p14:xfrm>
              <a:off x="1565280" y="697320"/>
              <a:ext cx="6992640" cy="43376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77EC0C76-400E-274C-A54B-E04302F080C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43320" y="681120"/>
                <a:ext cx="7030440" cy="4375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42408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tradeoffs L vs. 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</a:rPr>
              <a:t>L: </a:t>
            </a:r>
            <a:r>
              <a:rPr lang="en-US" sz="2800" dirty="0"/>
              <a:t>Low-latency:  Speak to fewer than quorum of nodes?</a:t>
            </a:r>
          </a:p>
          <a:p>
            <a:pPr lvl="1"/>
            <a:r>
              <a:rPr lang="en-US" sz="2600" dirty="0"/>
              <a:t>2PC: </a:t>
            </a:r>
            <a:r>
              <a:rPr lang="en-US" sz="2400" dirty="0"/>
              <a:t> 		write N, read 1</a:t>
            </a:r>
          </a:p>
          <a:p>
            <a:pPr lvl="1"/>
            <a:r>
              <a:rPr lang="en-US" sz="2400" dirty="0"/>
              <a:t>Raft:  		write ⌊N/2⌋ + 1,  read ⌊N/2⌋ + 1</a:t>
            </a:r>
            <a:endParaRPr lang="en-US" sz="3600" dirty="0"/>
          </a:p>
          <a:p>
            <a:pPr lvl="1"/>
            <a:r>
              <a:rPr lang="en-US" sz="2600" dirty="0"/>
              <a:t>General:  	|W| + |R| &gt; N</a:t>
            </a:r>
          </a:p>
          <a:p>
            <a:pPr lvl="1"/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B52DDF-CCE5-9644-9AF3-BFB84D893AE1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856F60-47AB-D64A-B551-7503E6651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FDF8513-0004-E142-B65F-FF423A4BA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238B1FA-5082-4F45-A467-8F37BC3B28BC}"/>
                  </a:ext>
                </a:extLst>
              </p14:cNvPr>
              <p14:cNvContentPartPr/>
              <p14:nvPr/>
            </p14:nvContentPartPr>
            <p14:xfrm>
              <a:off x="858240" y="1933920"/>
              <a:ext cx="7059240" cy="19278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238B1FA-5082-4F45-A467-8F37BC3B28B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2040" y="1911960"/>
                <a:ext cx="7097040" cy="1971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824565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25271</TotalTime>
  <Words>1359</Words>
  <Application>Microsoft Macintosh PowerPoint</Application>
  <PresentationFormat>On-screen Show (4:3)</PresentationFormat>
  <Paragraphs>292</Paragraphs>
  <Slides>26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Arial</vt:lpstr>
      <vt:lpstr>Calibri</vt:lpstr>
      <vt:lpstr>Comic Sans MS</vt:lpstr>
      <vt:lpstr>Franklin Gothic Medium Cond</vt:lpstr>
      <vt:lpstr>Gill Sans</vt:lpstr>
      <vt:lpstr>Helvetica</vt:lpstr>
      <vt:lpstr>Helvetica Neue</vt:lpstr>
      <vt:lpstr>Helvetica Neue Light</vt:lpstr>
      <vt:lpstr>Office Theme</vt:lpstr>
      <vt:lpstr>CAP Theorem &amp; Causal Consistency</vt:lpstr>
      <vt:lpstr>PowerPoint Presentation</vt:lpstr>
      <vt:lpstr>“CAP” conjecture for distributed systems</vt:lpstr>
      <vt:lpstr>“CAP” conjecture for distributed systems</vt:lpstr>
      <vt:lpstr>CAP Theorem: Proof</vt:lpstr>
      <vt:lpstr>CAP Theorem: Proof</vt:lpstr>
      <vt:lpstr>CAP Theorem: Proof</vt:lpstr>
      <vt:lpstr>CAP Theorem:  AP or CP</vt:lpstr>
      <vt:lpstr>More tradeoffs L vs. C</vt:lpstr>
      <vt:lpstr>More tradeoffs L vs. C</vt:lpstr>
      <vt:lpstr>PACELC</vt:lpstr>
      <vt:lpstr>PACELC</vt:lpstr>
      <vt:lpstr>PACELC</vt:lpstr>
      <vt:lpstr>PowerPoint Presentation</vt:lpstr>
      <vt:lpstr>Recall use of logical clocks (lec N?)</vt:lpstr>
      <vt:lpstr>Recall use of logical clocks (lec N?)</vt:lpstr>
      <vt:lpstr>Causal Consistency</vt:lpstr>
      <vt:lpstr>Causal Consistency</vt:lpstr>
      <vt:lpstr>Causal Consistency</vt:lpstr>
      <vt:lpstr>Causal Consistency</vt:lpstr>
      <vt:lpstr>Causal Consistency</vt:lpstr>
      <vt:lpstr>Causal Consistency</vt:lpstr>
      <vt:lpstr>Causal Consistency</vt:lpstr>
      <vt:lpstr>Causal Consistency:  Quiz</vt:lpstr>
      <vt:lpstr>Sequential Consistency:  Quiz</vt:lpstr>
      <vt:lpstr>Causal Consistency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Yue Cheng</dc:creator>
  <cp:lastModifiedBy>Yue Cheng</cp:lastModifiedBy>
  <cp:revision>657</cp:revision>
  <cp:lastPrinted>2020-01-28T17:10:00Z</cp:lastPrinted>
  <dcterms:created xsi:type="dcterms:W3CDTF">2019-12-20T04:48:00Z</dcterms:created>
  <dcterms:modified xsi:type="dcterms:W3CDTF">2021-10-26T19:25:36Z</dcterms:modified>
</cp:coreProperties>
</file>