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4.xml" ContentType="application/vnd.openxmlformats-officedocument.presentationml.notesSlide+xml"/>
  <Override PartName="/ppt/ink/ink22.xml" ContentType="application/inkml+xml"/>
  <Override PartName="/ppt/notesSlides/notesSlide5.xml" ContentType="application/vnd.openxmlformats-officedocument.presentationml.notesSlide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ink/ink26.xml" ContentType="application/inkml+xml"/>
  <Override PartName="/ppt/notesSlides/notesSlide1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570" r:id="rId2"/>
    <p:sldId id="328" r:id="rId3"/>
    <p:sldId id="560" r:id="rId4"/>
    <p:sldId id="329" r:id="rId5"/>
    <p:sldId id="571" r:id="rId6"/>
    <p:sldId id="510" r:id="rId7"/>
    <p:sldId id="513" r:id="rId8"/>
    <p:sldId id="511" r:id="rId9"/>
    <p:sldId id="557" r:id="rId10"/>
    <p:sldId id="515" r:id="rId11"/>
    <p:sldId id="516" r:id="rId12"/>
    <p:sldId id="572" r:id="rId13"/>
    <p:sldId id="561" r:id="rId14"/>
    <p:sldId id="517" r:id="rId15"/>
    <p:sldId id="520" r:id="rId16"/>
    <p:sldId id="521" r:id="rId17"/>
    <p:sldId id="522" r:id="rId18"/>
    <p:sldId id="523" r:id="rId19"/>
    <p:sldId id="524" r:id="rId20"/>
    <p:sldId id="562" r:id="rId21"/>
    <p:sldId id="527" r:id="rId22"/>
    <p:sldId id="526" r:id="rId23"/>
    <p:sldId id="565" r:id="rId24"/>
    <p:sldId id="564" r:id="rId25"/>
    <p:sldId id="528" r:id="rId26"/>
    <p:sldId id="567" r:id="rId27"/>
    <p:sldId id="569" r:id="rId28"/>
    <p:sldId id="566" r:id="rId29"/>
    <p:sldId id="530" r:id="rId30"/>
    <p:sldId id="529" r:id="rId31"/>
    <p:sldId id="531" r:id="rId32"/>
    <p:sldId id="533" r:id="rId33"/>
    <p:sldId id="535" r:id="rId34"/>
    <p:sldId id="536" r:id="rId35"/>
    <p:sldId id="534" r:id="rId36"/>
    <p:sldId id="559" r:id="rId37"/>
    <p:sldId id="554" r:id="rId38"/>
    <p:sldId id="538" r:id="rId39"/>
    <p:sldId id="485" r:id="rId40"/>
    <p:sldId id="543" r:id="rId41"/>
    <p:sldId id="544" r:id="rId42"/>
    <p:sldId id="573" r:id="rId43"/>
    <p:sldId id="542" r:id="rId44"/>
    <p:sldId id="548" r:id="rId45"/>
    <p:sldId id="549" r:id="rId46"/>
    <p:sldId id="550" r:id="rId47"/>
    <p:sldId id="551" r:id="rId48"/>
    <p:sldId id="552" r:id="rId49"/>
    <p:sldId id="553" r:id="rId50"/>
    <p:sldId id="555" r:id="rId5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/>
    <p:restoredTop sz="89722"/>
  </p:normalViewPr>
  <p:slideViewPr>
    <p:cSldViewPr snapToGrid="0" snapToObjects="1">
      <p:cViewPr varScale="1">
        <p:scale>
          <a:sx n="130" d="100"/>
          <a:sy n="13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9B4C-98C9-E90C143E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8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6201 9376 8455,'0'-15'-16,"0"0"1,0 2-1,0 1 160,4 2-291,-3-4 168,7 8 0,1-5 195,3 8-330,5 0 113,-3 3 0,8 0 225,0 0-424,4 0 127,-7 0 0,9 4 99,0 2 45,0-2 1,8 3-25,-2-4 0,4 4-288,2-4 1,0 4 201,7-1 1,-6-2 63,6-1 1,-2-2-184,5-1 1,-1 4 175,-23-3 0,0 1 0,26 1-153,1-3 0,-26 0 0,1 0 222,24 0 0,-23 0 1,0 0-17,1 0 0,-1 0 0,1 0 0,-1 0-15,-1 0 1,0 0-1,2 0 1,0 0 9,1 0 1,0 0-1,3 0 1,-1 0-55,2 0 0,-1 0 0,0 0 1,1 0 35,-1 0 0,0 0 1,0-2-1,0 1-49,1-1 1,1 1-1,1-3 1,-1 1 35,2 2 1,-1-1 0,2 0 0,-1 0-306,0 1 1,-1-1 0,1 0 0,-1 0 302,4-1 1,-1 0 0,1-1 0,1 0-6,0 3 1,0-1 0,-1-1 0,1 0 19,-3 1 0,-1 1 0,0-1 0,0 1 9,0 1 1,1 0 0,1-1 0,-1-1-15,0 0 0,-1 1 0,1-1 0,0 1-6,-2 0 0,0 2 0,1-1 0,0 0-76,1 0 0,0 0 0,1 0 1,0 0 72,1 0 0,-1 0 0,1 0 1,-1 0-45,-4-1 0,-1 2 0,3 0 0,1 1 20,-1-1 0,1 1 0,1 0 0,0-1-9,-3-1 1,0 0 0,1 0 0,0 0 43,-4 0 1,0 0 0,2-1 0,1-1-4,-2 0 0,1 1 1,2-2-1,-1 0-20,1 1 0,-1 0 1,1-1-1,1-1 8,-4 1 1,1 0 0,2-1 0,0 0-145,1-1 1,0 0 0,2 1 0,1-1 48,-3 0 0,-1 1 0,2-1 0,-1 1-105,-5 1 0,0 0 1,2-1-1,0 1-7,-2 1 1,0 1 176,0-1 0,0 1 0,-2-1 0,0 1 0,0 0 0,1 1 0,-1 1 0,1 2 0,0 1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09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5652 5316 16375,'9'-1'-237,"0"-2"0,2 2-22,1-2 0,3 2 78,3 1 1,5-3 188,2 0 0,3-1 102,3 1 1,2 1-51,4-5 1,3 4 3,1-3 1,0 3-11,0-3 0,-3 3-42,2-3 0,5 2 114,-2-2 0,1 4-22,-7-1 0,3-1-58,0 1 0,5-3 18,-2 2 1,0 0-34,0 1 0,0-1 8,0-2 1,5-1-38,-5 4 1,2-5 90,-5 2 0,-1 2-101,5 1 1,-2-1 109,2 1 1,0-4-118,-4 4 1,4 0 31,-4 3 0,4 0-50,-4 0 1,3 0-3,-2 0 0,0 1-49,0 2 1,-3-1-53,2 5 1,-2-4-23,0 3 0,-2-4 132,-2 1 0,2 1-81,-2-1 0,-2 0 88,0-3 1,-4-1-32,0-2 0,2 2 61,-2-2 1,2-1-12,-5 1 0,-2 0 0,1 3 0,0 0 0,0 0 0,1 0 0</inkml:trace>
  <inkml:trace contextRef="#ctx0" brushRef="#br0" timeOffset="1">1816 5242 12168,'-10'0'-344,"1"0"1,3 0 359,0 0 0,4-1-530,-2-2 182,3 2 245,1-3 276,0 0 0,5 3 146,1-3 0,2 3-308,1 1 0,5 0 162,1 0 0,0 0-164,0 0 1,1 1 175,2 3 0,-2-2-164,-1 4 0,4-3 114,3 3 1,0-1-320,-4 1 1,5 2-56,2-5 1,5 0 162,1-3 0,0 0 93,-3 0 0,0 0 11,0 0 1,3 0 225,0 0 0,-3 0-114,-4 0 1,-3 0 110,1 0 0,-4 0-74,-2 0 0,1 3-92,-5 0 0,0 4-146,-2 0 1,3-3 15,3-1 1,-2 1-91,2-1 1,-1 0 114,4-3 0,-1 0-111,1 0 1,0 0 126,-1 0 0,1-3-38,0 0 0,1-1 84,-1 1 1,2 1 72,-6-5 0,6 5-93,0-1 1,2 2-30,-1 1 0,-2-3 173,1 0 0,3 0-199,1 3 1,-1 0 296,1 0 1,-4 1-131,4 2 1,-3-2-81,3 2 0,-2 1-111,2-1 0,2 4 27,-2-4 0,-1 0 19,1-3 0,-1 0-149,4 0 1,-1 0 76,-2 0 0,3-1 76,0-2 0,-4 2-143,1-2 1,-2 2 118,-1 1 1,1 0-793,-1 0 0,-3 4 4,3 2 760,2 6 0,-5 3 0,4 3 1</inkml:trace>
  <inkml:trace contextRef="#ctx0" brushRef="#br0" timeOffset="2">7235 6015 14322,'-10'0'-686,"4"-1"-672,0-2 588,4 2 640,-7-8 0,8 7-236,-2-4 292,2 4-72,1-6 0,1 7-27,2-2 0,-1 2 10,5 1 1,-1 0 94,3 0 1,1 4 48,-1 2 0,0 2-77,0 1 1,4 2 128,-1 1 0,5-1-98,-2 1 1,3-5 63,1-1 0,3 0-114,3 0 0,3-2 134,3-4 0,2 0 13,4 0 0,1-1 52,-1-2 1,-4-2 196,-2-5 1,-2 1-104,-1 0 1,-1 4-77,-2 1 1,-6 3-47,-3 1 0,-2 0 48,2 0 1,-3 4-157,-3-1 0,2 4 87,0-1 0,4-1-31,-4 1 0,4-3 24,-4 0 0,4 1-1,-4-1 0,4 0 164,-4-3 1,4 0-137,-4 0 0,4 0 15,-4 0 1,4-1 7,-4-2 1,4 2-115,-4-2 1,0 2 84,-2 1 1,2 0-25,1 0 0,-1 3-51,-3 0 0,1 1-23,-1-1 0,3-1-21,1 4 0,2-2 62,-2 2 1,2-4 63,-2 1 1,5-2-58,-2-1 1,4 0 189,-1 0 0,1-1-91,4-2 1,1 1-41,3-4 1,-4 2 159,-2-2 1,1 4-130,-2-1 1,1 2 119,-3 1 1,-4 0-108,1 0 0,-2 0 32,2 0 0,0 3-41,-3 0 1,3 3-11,0-2 0,-2 2 18,2-3 0,-1 0-8,4-3 1,-1 0 46,1 0 1,-3 0 13,-1 0 0,4 0-42,2 0 0,1-1-10,-3-2 0,4 2-218,1-2 1,-1-1 132,-1 0 1,-2 1-166,-2 3 0,2 0-207,2 0 0,-3 0-394,3 0 0,-6 1 254,0 2 495,-1 7 0,4 4 0,0 5 0</inkml:trace>
  <inkml:trace contextRef="#ctx0" brushRef="#br0" timeOffset="3">7328 6862 14523,'0'9'-1514,"4"1"0,1-2 921,4-2 1,4 1 470,-1-3 1,5 2 151,-2-3 1,3 0 34,0-3 0,4 0 143,0 0 0,3 0-146,-4 0 0,4-4-70,-3-2 1,4-3 184,-1 0 1,-2 3 18,2 0 0,-3-1-148,3-2 0,-5 3-23,2 0 0,-2 4-53,-2-1 1,1 0 43,0 0 1,-1 2-17,1-2 0,3 2-33,-1 1 1,1 0 25,-3 0 0,0 0-27,3 0 1,-2 0 161,2 0 1,-3 0-73,0 0 0,-1 0 32,1 0 1,-1 0-83,-3 0 0,3 4-14,-3 3 0,-1-2-70,-2 1 0,-2 0 95,0 3 0,-1 2-198,0 1 1,1-1 145,-1 1 0,-3-2-170,0 0 1,1-1 140,2 0 1,0-1-12,1-1 0,2 0 8,0-4 1,4 0 18,-4-3 0,5 0 198,-2 0 1,2-1-126,-2-2 1,4-1 35,0-2 0,0-3-24,6 3 1,-3 1-9,3-1 1,0 0-29,3-4 0,-2 2-13,-1 2 0,2-2-3,-2 1 1,3 0-4,3 1 0,-5-1-8,2 4 1,-2-4 30,2 4 1,-4 0 60,1 3 1,-4-3-54,1 0 0,-3 0 52,0 3 0,-2 3-46,-1 0 1,1 4 2,-5-1 0,0 2 11,-2-2 1,1 2-4,-2-2 0,3 3-12,-6 0 0,2-1 13,2-2 0,-1 2 70,0-5 1,0 3-75,1-3 1,-1 0 109,0-3 0,5 0-62,1 0 0,1 0 9,3 0 0,-3-1-36,6-2 0,1 1-5,-2-4 1,5 0 18,-1-4 1,1 4 4,-1 0 1,2 1 32,-3-2 0,-1 0-45,-1 4 0,-6-3 97,0 3 0,-1-3-31,4 3 1,-4-2 10,-3 2 0,1 2-55,0-2 0,-1 2 20,-2 1 1,-1 0-102,0 0 1,-3 0 198,1 0-355,-1 0 219,3 0 1,-1 1-165,-1 2 1,1-2 101,-2 2-11,2-2 1,3-1 19,1 0 0,-2 0-8,3 0 0,0 0-69,0 0 1,3 0 71,0 0 1,-2 0-592,2 0 0,-1-3-196,4 0 1,-3 0-1361,-1 3 2146,1 0 0,-2-4 0,-1-1 0</inkml:trace>
  <inkml:trace contextRef="#ctx0" brushRef="#br1" timeOffset="4">10661 6797 8505,'-8'-9'-1043,"1"-1"0,2 4 1845,2 0-73,2 4 140,-3-6-640,4 7-295,0-4 0,4 10 157,2 1 1,3-1-32,0 1 0,3-3 23,1 3 0,4-2-63,2 2 1,1-3-28,4 3 0,4-4 1,3 1 0,5-2 17,-2-1 1,4 3-12,-1 0 1,2 2 69,-8-2 1,3-2-37,-3 2 0,-1-1 29,-5 1 0,-3-2-35,-3 2 0,-1 1 121,-3-1 1,3 5-94,-3-2 0,-1-1 9,-2 1 0,3-3-23,0 4 1,2-2-11,-2 1 1,3 1-86,-3-4 0,2 3 102,-2-2 0,6 0-24,-2-1 1,1-2 0,-1 2 1,0-2 70,-1-1 1,1 0-39,-1 0 1,2 0 7,2 0 0,-3 0 40,3 0 0,-1 0 6,1 0 1,-2 0 128,5 0 0,0 0-150,3 0 0,0 0 52,0 0 1,1 0-43,2 0 0,-2 0 159,2 0 0,1 0-76,-1 0 0,3 1 13,-3 2 1,3-1-143,-3 4 1,2 0 84,-5 0 0,2 1-358,-5-4 1,-1 3 116,1-3 0,-5 4-290,2-4 0,-2 3 161,-2-3 0,1 4 229,0-1 0,-5 7 0,0 1 0</inkml:trace>
  <inkml:trace contextRef="#ctx0" brushRef="#br1" timeOffset="5">1704 6005 8481,'-6'0'-48,"-1"0"1,4 0 398,-3 0-225,4 0 1,0 2 18,8 1 1,1-1-192,9 4 1,4 0-81,4 3 1,8 1 135,2-1 0,3-1-126,3-1 1,3 0 247,3-4 0,4 0-453,0-3 1,-1 0 417,-2 0 0,-2 0 9,-1 0 1,-3-4-106,-4-2 1,2-1 119,1-2 1,-5 5-4,2-5 1,-5 2-11,3 1 0,-4 2 0,3 4 0,-4 0-5,1 0 1,-2 0 58,-1 0 1,1 3-71,2 0 1,-2 4-9,2-4 1,-2 4 184,-1-1 0,1 2-129,2 2 0,-2-4 100,2 0 1,2-4-115,1 1 1,2-2 176,1-1 1,2 0-12,1 0 0,-2-4-173,3-2 1,-3-2-25,-1-2 0,-1 1-147,-2 0 1,-1-1-51,-6 1 1,-2 3-12,0 0 1,-4 1-181,1-2 1,-4 3 58,-2 4 0,1 0-807,-1 0 1,-3 1 34,0 2 1087,1 2 1,1 9-1,3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097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6937 5978 17570,'-4'-10'-3277,"1"1"1742,0 0 1,3 2 1334,0 1 195,0 0 0,4 0 287,3 0 0,-2 4 233,1-2 1,0 3-196,4 1 0,-2 1-425,-2 3 0,3-2 282,1 4 0,-1 0-155,3 3 1,0 2-49,0 1 1,3-2-106,3 3 1,-2-3-184,-1-1 0,2 1-61,5-1 0,-3-3 148,3 1 0,1-5 200,-2 1 0,4-2 109,-3-1 1,4 0 231,-1 0 1,-3-3 142,0 0 1,-2-4-126,-2 4 0,-2 0 329,-1 3-390,-7 0-136,4 0 0,-8 1-178,2 2 1,3 2-166,-3 5 0,-1-4-21,1 0 1,1-1-11,2 2 1,3 0 27,1-4 0,3 0 39,0-3 0,1 0 193,2 0 1,3 0-83,-1 0 1,1-4 258,-3-2 0,0-2 142,3 2 1,-2-2 47,2 2 1,-6-2-74,0 2 1,-5-1-67,1 4 1,2-3 68,-2 3-136,1-1 1,-4 4-136,0 0 1,4 0-128,-1 0 0,1 0 7,-4 0 0,4 0 7,3 0 1,-2 0-8,2 0 1,-2 0-8,2 0 0,0 0 80,-3 0 0,3 0-18,0 0 1,-2 0 94,2 0-51,-1 0-3,4 0 1,0 0-53,-1 0 1,1-3 65,-1 0 0,3-1 3,-2 1 1,5 1-13,-6-4 0,3 1 8,-2-2 1,-4 0 64,1 4 1,-2-1-21,2 1 1,-3 2 169,-4-2 0,2 1-112,1-2 1,-2 3-24,3-2 1,-3 3-195,-1 3 0,1 0-64,-1 3 0,0-1-121,1 1 0,-1 2-55,0-1 1,2-2 61,1 1 0,-2-1-9,3 1 0,-3 2 42,0-5 0,2 1 55,0-1 1,4-2 81,-4 2 0,2-2 196,-2-1 1,0 0 51,3 0 1,0 0 49,0 0 0,3 0-56,-3 0 1,0 0 15,0 0 1,-2 0 12,2 0 0,-4 0-55,2 0 0,0 0-72,0 0 0,-1 0-53,-3 0 0,1 0-16,-1 0 1,0 4-149,1 2 1,2 0-9,1 0 1,-1-1-22,-3 1 0,2 3-13,1-3 0,-1 1 29,5-1 1,-5 2 36,2-1 0,0-2-5,0 1 1,2-1 84,-2 1 0,2-1 170,-3-5 0,5 1-8,-1 2 0,1-2-7,2 2 0,-1-3 87,1-3 1,0 2-28,-1-2 0,1-2 31,-1 2 1,0 0-7,-2 3 1,1-3-29,-1 0 0,0 0-65,0 3 0,0 0-52,-3 0 0,3 0 2,0 0 0,0 0-115,0 0 0,1 0-9,-1 0 0,-2 0-21,2 0 1,-2 0 14,2 0 1,-2-3 80,-1 0 1,-3 0-9,3 3 0,-6-3 174,-1-1-79,-4 1-259,2 3 117,-4 0 1,-7 1 169,-2 2 0,-3 0 27,3 3 1,0-4-124,-1 1 1,-2 1 52,0-1 0,-4 1-46,4-1 0,-5-2-10,2 3 1,-4 0 79,-3-1 0,2 1-120,-5-1 1,-3-2-28,-3 2 1,0-2-18,3-1 1,-3 3 40,0 0 1,-3 0-52,3-3 1,-1 0 12,5 0 1,-2 0-30,-2 0-720,-3 5 792,1-4 0,0 3-30,2-4 1,-2 1-87,-4 2 0,-5-1 62,-1 4 0,2-4-14,0 1 0,0 2 96,1-2 0,-7 3-23,4-3 0,-1 0-50,7-3 1,-5 3 35,-1 0 1,2 0-4,0-3 0,3 0 8,1 0 0,-1 0 2,-3 0 0,4-1-39,0-2 1,-1 2-9,4-2 0,-3-1-115,-3 1 86,6-4 35,-7 6 1,8-5 32,-4 3-664,0 2 712,-5-3 1,7 4 32,-2 0 1,2 0-76,-3 0 0,0 0 89,-2 0 0,5 3-43,-3 0 0,4 4 24,0-4 1,1 3 274,2-3 0,3 0-281,0-3 0,1 0-210,5 0 1,1 3-51,2 0 0,0 0 229,1-3 0,-1-4 0,1-1 0</inkml:trace>
  <inkml:trace contextRef="#ctx0" brushRef="#br1" timeOffset="1">4721 7812 8487,'9'0'0,"3"-4"-64,1-3 1,3 0 8,0 1 0,1-2 138,2 2 0,7-6-254,2 0 1,2-1-8,-2 4 1,0 0 154,0-1 0,0 2-67,-1 2 1,-2-1 111,0 4 1,-4-4-2,1 4 0,1-3-14,2 3 1,-1-3-144,1 3 1,0-2 54,3 2 1,-1 2-7,1-2 1,-3 2 56,0 1 1,-3 0 2,3 0 0,-4 1 128,4 2 1,-4-1-100,1 5 1,-3-4 6,0 3 0,1-3-9,1 3 258,-1-4-241,3 2 0,-4 0 47,3-1 5,-2 0-40,-2-3 1,0 3-42,-3 0 0,3 0 13,1-3 0,-4 0-10,1 0 1,-5 3 13,1 0 1,2 0-4,-2-3 0,4 3 53,-4 1 0,2 0 7,-2-1 0,3-2 46,3 2 0,1-2-80,-1-1 0,1 0-9,0 0 21,4 0-46,0 0 0,2 0 3,0 0 1,0 0 17,3 0 0,-2-1-4,2-2 0,-3 1-53,6-4 1,-3 2-5,-3-2 1,3 1-1,0-1 0,-3-1 36,3 4 0,-5-1 78,1 4 0,-2 0-45,3 0 1,-4 0 6,0 0 0,-1 5 60,-1 1 1,-1 2 21,1 1 1,1 1-22,1-1 1,-1-3 7,2 0 0,1 0-135,2 0 1,3 1 92,3-4 0,-1 0-160,4-3 0,1 0 68,2 0 1,-3 0-142,0 0 1,-4 0 128,1 0-74,-2 4 1,-5 6 0,-1 4-1</inkml:trace>
  <inkml:trace contextRef="#ctx0" brushRef="#br1" timeOffset="2">1164 4553 8531,'-1'16'-7,"-1"0"-11,-1 4-692,-5 2 1,6 15 583,-4 3 0,4 9 409,1-23 1,-1 0-1,1 4 1,0 0-571,-1 3 1,1 0 0,0 1 0,0 2 368,-2 3 0,0 0 1,0-4-1,0 1-40,0 0 1,0-1-1,-1-1 1,0 0 11,1-2 0,0 1 0,0-2 0,2 0-2,-1 0 1,0 0 0,1-2 0,0-1-18,0 0 1,-1 0-1,1 23-43,-2-4 0,3-1 101,3 1 1,-1-4-43,4 1 0,-2-4-5,2 4 0,-1-1-13,1 4 1,2-1-30,-1 1 1,-3-1-38,-1 1 0,-2 0-40,-1-1 1,0-5 260,0-3 0,0-5 107,0-5 0,0-4-250,0-3 0,-3-5-11,0-4 1,-5-1 3,2-2 0,1-3 425,-1 0 0,0-4-537,-4 1 1,1-2 321,0-1 0,-1-3-259,1 0 1,-3-3 31,-1 3 1,0-4-6,0 0 0,2 0 58,-4 1 1,3-3 2,0-1 0,1 1 112,2-3 1,3-2-145,0 2 1,3-4-87,-4 4 1,5-5 40,-1 2 1,-1-3-7,1 0 0,0-1-20,3 0 1,-3 5-63,0 1 96,0-1-33,3 4 1,0 0 11,0 23 1,1 6 181,2 16 1,3 4-68,6-2 0,0 7-307,3-1 1,-2 1 241,2 0 1,0-3 9,0-3 1,3-6 22,-3-4 0,-1-6 5,-2-6 1,-2-4-84,0-6 58,-1-1 1,-3-10-169,0-1 0,-3-6 64,0-4-1671,2-5 827,0 1 898,4-7 0,0 2 0,-3-6 0,-2-2 0</inkml:trace>
  <inkml:trace contextRef="#ctx0" brushRef="#br1" timeOffset="3">1601 6415 8483,'6'-12'0,"-3"-1"-191,2-3 222,-4 5 1,3-5 183,-4 3 1,0 1 23,0 3 1,-5 3-331,-4-1 1,-2 6 135,-4 1 1,-2 4-241,-5 6 1,2 2-12,-5 1 0,0 3-2,-3 0 1,1 4 172,2 2 0,0 0-109,3-4 0,0 2 104,4 2 0,-1-2 1,0 5 0,4-4 188,-1 1 1,1 0-106,-4 0 0,0 6 91,1-3 0,2 1 9,1-4 0,0-3-27,0 3 1,-3-3-7,3-4 0,1-2 2,2-7 1,2-2 140,0-4-127,5 0 1,1-7-194,4-3 0,4-5 97,2-1 0,7-2-334,2-4 1,3 2-70,0-1 0,-2 4-363,-1 1 735,1 1 0,-2 0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0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1648 4376 13555,'-4'-14'-1256,"-1"-3"986,-5 5 0,1-4 319,0 4 0,1 2-116,1 4 0,-1 4 463,2-1 1,-4 7 92,-2 5 1,-2 3 55,-5 6 0,0 3-458,1 7 1,-5 2 128,-2 4 1,2 0-306,2 7 0,2 2 197,4 4 1,6-21-1,1 2-21,1 1 0,2 0 0,0 1 1,1-1-29,2-1 0,1 0 1,0 0-1,1 0-145,0 0 0,0 0 0,0 1 0,1 1-22,0 0 0,1-1 0,2-1 0,2-1-62,9 22 0,3-5 96,0-4 1,1-1-199,0-2 1,-5-4 195,-2-2 0,-1-2 168,-2-1 1,-4 1-42,-2 2 0,-3-2-5,-3 2 0,-2 1 59,-4-1 0,-5 3-96,-1-3 0,0 3 77,0-3 0,-2 3-306,-4-3 1,-3 8 280,-4-2 0,1 2-185,2-1 0,0-6-118,7-4 714,-3-5-695,15-12 0,-3-4 181,9-10-218,5-2 1,0-2 236,4 1 0,0 0 214,1-3-1,3 3 59,3-1 0,4 5 4,2-1 1,1 6-249,-1 3 1,-3 9-27,3 7 1,-7 8 32,-2 13 1,-8-17 0,-1 1-222,0 5 0,-2 1 0,1 5 0,-2 2 203,-3 3 1,0 1 0,0 3 0,-1 1-260,-1 1 1,-1 1 0,2-15-1,0 0 1,0 1 437,-1 0 0,1 0 0,0 0 0,0 1 0,1 1 0,-1-1-32,1-1 1,0 1 0,0-1 0,-1 16 0,2 0-160,0-5 0,2-1 1,-1 1-1,1-1-7,0 1 0,1-1 1,0-1-1,2-2 24,2 0 0,0-2 1,1-3-1,1 0-133,1-4 1,1 0 0,1-3 0,1 0-51,1-1 1,2-1-1,2-6 1,2-2-637,2-1 1,2-2 0,3-4 0,3-1 819,1-2 0,2-1 0,3 0 0,1 0 0,3-1 0,0 1 0,0-1 0,-1 0 0</inkml:trace>
  <inkml:trace contextRef="#ctx0" brushRef="#br0" timeOffset="1">2570 9274 23440,'1'-7'-1639,"2"1"1,2 4 2321,4-1 0,2-1 63,1 1 0,6 0-580,3 3 0,5 0 48,-1 0 0,3 0-130,3 0 1,-2 0 39,2 0 0,-2 0 0,-1 0 1,4 0 478,2 0 0,1 0-864,0 0 1,1 0 98,-2 0 0,3 0 97,4 0 1,-6 0 181,2 0 1,-2 0-128,2 0 0,-1 0 107,1 0 0,-2 0-92,5 0 0,-1 1-17,-2 2 0,3-2-17,1 2 0,-1 1 3,-3-1 0,0 1-6,1-1 0,5-2 96,0 3 0,4-3-25,-7-1 0,2 0 0,-2 0 1,1 0 17,3 0 1,-2 0-16,-1 0 1,-3 0 55,2 0 0,5 0 28,-2 0 0,2 0-13,-5 0 0,3 0-45,3 0 1,1 0-73,-1 0 1,2 1 7,1 2 1,-1-1-77,2 4 1,0-3 31,0 3 1,1-3 68,-2 4 0,0-2 910,-23-2 1,1 0 0,24 5-932,-24-5 1,-1 1 0,25 4-91,-5 1 0,1 0-3,0 1 0,1-2 69,-1-2 1,1 1 31,-4-3 0,1 2-20,2-3 1,-1 0-139,1-3 0,-4 0 302,1 0 0,-4 0-101,4 0 0,-3 0-14,-1 0 1,1 0-57,-7 0 0,-2 0 70,-1 0 0,1 0-113,-1 0 0,0 0-32,-3 0 1,-3 0 117,0 0 0,-5 3-371,2 0 1,-6 1-344,-4-1 1,-2-1-425,0 5 1,-5 3 784,-2 6 0,-10 1 0,-4 2 0</inkml:trace>
  <inkml:trace contextRef="#ctx0" brushRef="#br1" timeOffset="2">7598 7933 7878,'-3'6'88,"-1"0"0,-3 0 196,1 4 0,2 3-117,1 3 0,-2 2-4,-2 4 1,2 6 6,-1 6 1,0 5-12,-4 2 0,-2 3-339,0 0 1,-1-3-45,4-1 0,1-5-254,1-4 1,3-8-372,4-4 849,0-4 0,0-10 0,0-1 0</inkml:trace>
  <inkml:trace contextRef="#ctx0" brushRef="#br1" timeOffset="3">7626 7849 7878,'6'-17'371,"0"5"0,1 1-21,6 8 0,-3 4-11,2 5 1,2 10-82,-2 6 0,1 8 117,-4 4 0,2 10-592,-1 2 0,1 4 426,-5 0 0,3 1-110,-5-23 0,1 0 0,1 24-116,0-2 0,-3-11-120,4-5 1,-5-5 118,1-4 1,1-2-1037,-1-5 0,0-3-63,-3-3 259,0-2 1,-4-1 423,-2-3 0,-3-3 595,0-6 0,0-2 1,0-5-1</inkml:trace>
  <inkml:trace contextRef="#ctx0" brushRef="#br1" timeOffset="4">7523 8184 7878,'0'-9'503,"0"0"0,1 0-458,2 3 0,7 2 122,5 4 0,3 0-516,0 0 0,5 0 231,2 0 1,7 0 117,5 0 0,5 0 0,4 0 0</inkml:trace>
  <inkml:trace contextRef="#ctx0" brushRef="#br1" timeOffset="5">8184 8128 7878,'-13'0'212,"-3"0"0,3 0 358,0 0 1,2 0-184,-1 0 1,1 5-121,-1 1 1,2-1-37,0 1 0,1 0-3,0 4 0,0 0-178,3 2 0,2-1-111,4 1 0,0-2-100,0 0 1,0 0 114,0 3 1,5-3-213,4 2 1,2-4-366,4-2 1,1-1 277,2 1 0,1-2-1039,0-4 1384,3 0 0,2-4 0,4-1 0</inkml:trace>
  <inkml:trace contextRef="#ctx0" brushRef="#br1" timeOffset="6">8436 7896 7876,'-5'-15'-2,"1"2"518,-2 3 158,2 5 0,3 3-253,-2 8 0,2 3-164,-2 9 1,2 0-84,1 7 0,-3 3 67,-1 3 0,1 4-214,3-1 1,0-1-330,0 1 0,0 0-434,0 4 0,0-5 387,0-2 0,1-3 349,3-4 0,1-1 0,4-4 0</inkml:trace>
  <inkml:trace contextRef="#ctx0" brushRef="#br1" timeOffset="7">8287 8100 9184,'9'-5'93,"1"0"83,3 2 0,1 2-54,5-2 1,0-1-215,3 1 0,-1 0 100,4 3 0,-4-4-606,4 1 1,-3 0 351,3 3 1,-6 3-899,0 0 1144,0 5 0,-9-3 0,4 4 0</inkml:trace>
  <inkml:trace contextRef="#ctx0" brushRef="#br1" timeOffset="8">8668 8082 7830,'0'-9'0,"0"3"0,0-2 0,0 7 0,-1 7 0,-2 7 0,2 4 506,-2-4 0,2 0-33,1 0 1,0-2-398,0 4 1,0-2-1015,0 2 0,0-3 938,0 0 0,4-2 0,1 0 0</inkml:trace>
  <inkml:trace contextRef="#ctx0" brushRef="#br1" timeOffset="9">8706 7914 7830,'-4'-9'66,"-1"3"-33,-1-1 1,-1 4 778,4-3-476,0 4 0,4-2-850,2 4 0,-1 1 223,4 2 0,-3-1-111,3 4 1,-2 0 401,2 0 0,0 2 0,3-3 0</inkml:trace>
  <inkml:trace contextRef="#ctx0" brushRef="#br1" timeOffset="10">8883 8063 7830,'-5'10'1065,"0"-2"-794,-4-2 1,3 2-63,0-2 1,0 3-175,0 0 1,-2 0 53,2 1 0,0-1-60,0 0 0,3 1-156,-3-1 0,4 0-282,-1 1 0,2-4 117,1 0 72,0 0 1,4 2 51,2-1 1,2-3 92,2-4 0,0-1 373,2-2 0,-1-3-140,1-3 1,-1-1 102,-2-3 0,0 3 22,0-2 0,0 0 28,-3 0 0,-2 2-123,-4-3 1,0 0-61,0 0 1,0 1-268,0 3 1,-3-1 102,0 1 1,-4 3-38,0-1 0,-1 2 1,-1-1 1,0 2 68,-1 4 63,1 0-34,0 0 0,2 4 106,1 2 1,4-1-84,-1 2 103,2-1 1,5 3-93,2 1 0,3-4-9,0 0 1,0-3 15,1 3 1,0-4 42,2 1 1,0-2-24,3-1 0,-2-1 1,2-2 0,-2 1 80,2-4 1,-3 0-86,4-3 0,-5 2-161,2 1 1,-3 1 103,-1-1 1,1-2-87,-1 5 102,0 0 92,1 3-28,-5 4 1,-1 2 114,-4 3 1,0 1-116,0 3 0,0-3-14,0 2 0,0-1-516,0-2 0,1 0 236,2 1 1,-1-1-210,4 0 1,-2 0 195,2-3 1,-3 2-1595,3-2 1795,0-2 0,4 5 0,-1-4 0</inkml:trace>
  <inkml:trace contextRef="#ctx0" brushRef="#br1" timeOffset="11">7681 8557 7902,'0'-10'529,"9"4"90,3 0 0,14 4-88,8-1 1,15-1-153,-20 2 1,1 1 0,3-1-1,1 0-500,1 2 0,1 0 1,3-1-1,1-1 291,2 1 1,0-1 0,-2-1-1,-1 0-118,2 1 1,-1 1 0,-1-2 0,-1 0 149,-1 1 0,0 1 0,0-1 1,0-1-189,-1 2 1,-1-1 0,-2 1-1,-2-2-180,-2 0 0,-2 0 1,24-5-49,-8 2 0,-1 0-102,-5 0 0,-5 0-345,-4-3 0,-9 3 457,-6 3 0,-3 2-638,0 1 70,-5 0 772,-5 0 0,-5 9 0,-5 1 0</inkml:trace>
  <inkml:trace contextRef="#ctx0" brushRef="#br1" timeOffset="12">7868 8808 7834,'5'-5'1143,"4"2"1,12-1-274,13 1 0,15-5-475,-16 5 1,2 0-1,2-1 1,1 0-812,5-1 0,1 1 0,1-1 0,-1-1 820,3 0 1,-1 0-1,1 1 1,-2-1-178,1 0 1,-2 0 0,-2 1 0,-1 0-96,-3 0 1,-1 0-1,-4 1 1,-1 0-328,-4 1 1,0 0-1,-1 0 1,0 2 289,19 1 1,0 0-2836,-6 0 2740,2 0 0,4 2 0,-1 2 0,2 2 0,2 0 0</inkml:trace>
  <inkml:trace contextRef="#ctx0" brushRef="#br1" timeOffset="13">18016 801 8222,'-3'-15'-283,"0"3"1,0 5 394,3 0 1,-1 2 1334,-2-1-1130,2-2 0,-3 8-324,4 0 0,0 5 289,0 7 0,0 7-85,0 6 0,0 3-203,0 3 0,0 3 72,0 6 1,0 0-371,0 3 1,-3 0-35,0 4 0,-1-4-289,0 1 1,2-6 194,-4-1 0,3-6-221,-3-9 0,4-4 1,-1-9 652,2-4 0,1-6 0,0-8 0,-5-9 0,0-5 0</inkml:trace>
  <inkml:trace contextRef="#ctx0" brushRef="#br1" timeOffset="14">17933 847 8137,'5'-15'145,"-2"-1"0,2 5-639,1-2 1,7 4 469,2 3 0,4 2 812,3 4 1,1 1-564,5 2 0,0 2-140,0 4 1,-1 4-236,-2-1 1,-6 5 76,-7-2 0,-3 4-77,-2 3 0,-3 0 113,-4 3 1,-6 2 11,-3-2 1,-4-1-95,-6 1 0,-3-1-76,1 4 0,-4-4 91,3-2 0,-3-7 32,4-2 1,3-4 215,6-3-244,1-2 297,6-4 1,3-4-82,8-2 1,4-2 75,9-1 1,0 0 74,-1 3 0,5-1 79,2 4 1,-1 0-156,1 3 1,-1 1-63,4 2 1,0 3-424,0 6 0,-4 0 187,-2 3 0,-4 1-181,-2 2 1,-1 1 72,-5 0 1,0-1-1100,-7 1 1314,0 0 0,-7 3 0,-1 2 0</inkml:trace>
  <inkml:trace contextRef="#ctx0" brushRef="#br1" timeOffset="15">18491 810 8170,'3'-6'760,"1"0"-532,3-1 0,-2 2-688,4 2 0,0 4 302,-3 5 0,1 6 536,-4 9 0,1 4-195,-1 6 1,-2 3-105,2 7 0,-5-2-784,-1 5 0,-4-2 434,1 1 1,1-1-81,-2-5 0,4-6 137,-3-6 0,4-6-381,-1-10 595,2-4 0,1-17 0,4-5 0,1-15 0</inkml:trace>
  <inkml:trace contextRef="#ctx0" brushRef="#br1" timeOffset="16">18538 1089 8125,'5'-32'-1082,"-2"-2"0,-2 1 1570,-1-1 1,0 4-59,0-1 0,0 3-60,0 3 0,1 3-64,2 7 1,3 2 89,3 7 1,1 2-191,3 4 1,-2 5-1,4 5 0,0 0-137,0 5 0,3 2 128,-2 5 1,-3-2-423,-1 5 0,-2-1 143,-4 1 1,-1 2-311,-2-2 0,-2 0 161,2 0 1,-6 1-6,-3-4 1,-2 0 159,-2-4 1,0 1 42,-2-1 1,-3-2-60,-3 0 0,2-5 37,1 1 0,0-4-843,0-2 898,1-4 0,5 2 0,0-4 0</inkml:trace>
  <inkml:trace contextRef="#ctx0" brushRef="#br1" timeOffset="17">18864 838 8251,'1'-6'273,"2"0"1,-1 0 162,4 0 0,0 2-82,4 4 0,-1 2-221,0 4 1,-2 6 74,-1 9 0,-1 3-132,1 4 0,-2 3 92,-4 0 1,0 8-426,0-2 1,-4 5-190,-2-1 0,-1-1-507,0-3 1,-1-1 309,2-2 0,-2-3 30,-2-6 613,5-6 0,-3-10 0,3-5 0</inkml:trace>
  <inkml:trace contextRef="#ctx0" brushRef="#br1" timeOffset="18">18882 1071 7538,'0'-37'-1299,"0"-2"1370,0-1 1,0 6 680,0 0 1,4 5-326,-1 4 0,5 2-135,1 4 0,1 9 62,2 4 0,-1 1-62,2 2 0,1 1 31,5 5 0,-1 3-85,1 6 0,0 0 15,-1 3 0,-2 4-232,-1 2 0,-3 2 78,0-1 0,-6 2-298,-3 4 1,-2-2 141,-1 2 1,-4-6-192,-2 6 1,-6-3 72,-4 0 1,-1 2-60,-2-2 1,-1-2-19,-1 2 0,1-4-143,-2 1 0,4-3 40,2 0 0,3-5-348,3-1 703,5-3 0,-3-1 0,3 1 0</inkml:trace>
  <inkml:trace contextRef="#ctx0" brushRef="#br1" timeOffset="19">19376 1127 8075,'-3'-19'0,"0"0"0,0 5 503,3 1 1,-4 3-91,1 1 1,-4 4-98,1 2 1,1 4-54,-1 5 1,-1 1-69,-2 9 1,0-1-24,-1 4 1,5 0-95,2 3 0,2-2 156,1 1 0,0-1 0,0-1 0,4-4-789,2 1 0,3-6 274,0-1 1,4 0 110,3-6 0,-2-3-74,2-3 0,-1-8 25,4 2 1,-1-6 369,-3-1 0,-1-2 533,-5 0 1,-3-1-392,0 1 0,-4 2-104,2 1 0,-4 3-947,-4 0 0,-4 2 758,-4 4 0,-5 2 0,3 4 0</inkml:trace>
  <inkml:trace contextRef="#ctx0" brushRef="#br1" timeOffset="20">14869 4283 8077,'-4'-9'-323,"-2"-1"0,-1 1 790,1 0 0,0 4-68,3 1 1,1 3-232,-4 1 0,3 1-50,-3 3 0,1 5-140,-2 6 0,-1 7 205,2 3 0,1 6-37,-1 3 1,3 5-349,0 2 0,2 8 304,1 4 0,1 0-465,1-24 0,-1 1 0,0-3 0,1 0 266,0 1 1,2 0 0,1 23-240,1-4 1,-2-6-90,-4-3 1,0-6-136,0-8 0,-5-4-243,-4-4 803,-5-5 0,0 2 0,0-3 0</inkml:trace>
  <inkml:trace contextRef="#ctx0" brushRef="#br1" timeOffset="21">14571 4665 8077,'0'-19'789,"4"4"-418,-1-1 1,7 5-305,-1-2 0,10 7 126,0 3 0,5 2-135,1 1 1,-1 1-291,1 2 0,-1-1-376,0 4 1,2-3 430,-4 4 177,0-5 0,-4 2 0,1-4 0</inkml:trace>
  <inkml:trace contextRef="#ctx0" brushRef="#br1" timeOffset="22">15037 4534 8500,'0'6'439,"0"2"-351,0-2 1,0 2 149,0 2 1,1 0-277,2 2 1,-2 0-239,2 3 0,-1 3-603,1 0 1,-1 3 149,1-5 729,2 1 0,-4 2 0,3 0 0</inkml:trace>
  <inkml:trace contextRef="#ctx0" brushRef="#br1" timeOffset="23">15214 4162 8088,'-5'-9'-211,"-2"2"-320,3 1 301,1 4 0,2-1 117,-2 6 0,2 3-437,-2 7 550,-2-3 0,0 8 0,-5-4 0</inkml:trace>
  <inkml:trace contextRef="#ctx0" brushRef="#br1" timeOffset="24">15335 4227 8088,'0'9'0,"0"1"0,0 0-209,0 3 0,-3-1 143,0 7 1,0-2 63,3 8 1,0 3 42,0 3 1,0 4-94,0-1 1,1 1-248,2 0 0,-2-3 113,2-4 1,2-5-77,1-1 0,-1-3 262,2-4 0,-1-1 0,3-5 0</inkml:trace>
  <inkml:trace contextRef="#ctx0" brushRef="#br1" timeOffset="25">15568 4348 8012,'0'-9'-77,"0"0"249,0-1 1,0 1 311,0 0-256,0-1 0,1 2 256,2 2-190,-2 2 1,3 9 90,-4 4 1,0 6-217,0 6 1,0 4 72,0 6 1,0 2-523,0 5 1,0-2 185,0-2 0,0 2-1009,0-2 0,0-5 134,0-1 910,0-6 1,4 1 0,1-5 0</inkml:trace>
  <inkml:trace contextRef="#ctx0" brushRef="#br1" timeOffset="26">15465 4441 8012,'-8'-4'0,"2"-2"222,2-2 0,5-2 34,2 1 0,3 0-146,6-1 0,3 4-142,4 0 0,2 1-257,1-1 0,3-2 104,-3 5 1,-1 0-102,-2 3 0,-1 0 286,-3 0 0,7 4 0,-3 1 0</inkml:trace>
  <inkml:trace contextRef="#ctx0" brushRef="#br1" timeOffset="27">15782 4506 8012,'9'7'72,"1"-1"1,-4-4 31,0 1 1,0-2 110,3-1 1,1-1-205,-1-2 1,0-2 48,1-5 1,-1-3 122,0-3 1,1-1-51,-1-2 1,-4 2-87,-2 1 0,-2-1-86,-1 1 1,-4 2 55,-2-2 1,-3 6-103,-4 0 1,0 5 102,-3 5 1,-1 1 85,1 2 0,0 7-34,0 5 1,-1 4 0,5 3 0,0 0-79,2 3 0,5 2-79,2-2 0,2-1 141,1 0 0,4-3 15,2 1 0,7-7 7,2-2 1,4-7-35,3-3 1,-3-2-120,3-1 0,-2-4-73,-2-2 1,1-2-187,0-2 1,-5-2 335,-2-1 0,-1 1 0,-2 3 0</inkml:trace>
  <inkml:trace contextRef="#ctx0" brushRef="#br1" timeOffset="28">15977 4320 8012,'-1'-8'236,"-2"2"111,2 2 0,-2 4 0,6 0 0,-1 4-156,5 2 1,-2 6-135,1 4 1,2 6 11,-2 2 0,0 3-169,0 1 0,-1-3 43,1 0 0,2-1-163,-1 1 1,1-4 48,1-5 174,1-3 1,-1-8 434,0-1 1,0-9-198,1-4 1,-4-5 125,0-8 0,-1 1-46,2-4 1,1 1-104,-2-4 1,2 1-46,2 2 1,0-1-170,2 4 0,2-2-138,1 6 0,3-2 83,-3 8 1,0-1-462,0 4 0,1 1 207,3 2 0,-1 1-178,1 5 0,-4 1-150,1 3 0,-5 1 633,2 4 0,-3 5 0,-1 0 0</inkml:trace>
  <inkml:trace contextRef="#ctx0" brushRef="#br1" timeOffset="29">16368 4646 7951,'5'-9'0,"-3"-2"689,4-1 1,0 2-366,3-3 1,4 3-439,-1 1 1,1 0-213,-4 3 0,0-1 326,1 4 0,-1-4 0,0 1 0</inkml:trace>
  <inkml:trace contextRef="#ctx0" brushRef="#br1" timeOffset="30">14944 5121 8000,'5'-8'388,"8"1"160,-1-5 1,10 2-131,6 0 1,12 2-259,10 2 1,-23 2 0,1 1-313,3 1 1,1 1 0,0-3 0,1 1 264,2 2 0,1-1 1,0-1-1,0-1 73,-1 1 1,-1 0 0,2-1 0,0 0-16,0-1 0,0 0 0,-2-1 0,0 0-29,-1 0 0,-1-1 0,-1 0 0,-1-1-104,-2 2 1,0-1 0,-2 1 0,0 0-113,23-3 0,-9 4-816,-6 1 1,-5 3 522,-4 1 1,1 0-293,-1 0 0,-2 0 244,-1 0 0,-4 1 415,-2 3 0,2-3 0,-4 3 0</inkml:trace>
  <inkml:trace contextRef="#ctx0" brushRef="#br1" timeOffset="31">16434 4981 8000,'0'-9'1382,"0"3"7,0 0 0,0 2-639,0-2 0,1 4 95,2-1-1574,-2-2 1,3 3 728,-4-4 0,-4 4 0,-1-3 0</inkml:trace>
  <inkml:trace contextRef="#ctx0" brushRef="#br0" timeOffset="32">10205 5428 13218,'-10'-13'-2522,"1"-1"1818,0-1 0,4 0 797,1 3 1,0 1 279,1-5 1,0 5 132,3-2 0,0 3-133,0 1 1,0-1 248,0 1-440,0 4 124,4 1 0,2 4 122,7 0 1,2 4-420,7 2 0,3-1-70,6 1 1,7 0 99,9 0 1,-21-4-1,1 0-337,3-2 0,2 0 1,2 0-1,2 0 306,4 0 1,1 0 0,2 0 0,2-1 20,1 0 1,1-1 0,-2 0 0,0-1-336,1-2 0,1 0 1,-3 1-1,0-1 470,1 0 1,0 1-1,0-1 1,1-1 17,2 0 1,0 0 0,-1 2 0,0 1 149,1-2 0,0 0 0,1 2 0,1-1-152,-1-1 1,1 1 0,-15 1 0,1 1 0,0 1-106,1-2 1,0 1 0,0 0 0,0 0-1,-1 0 1,0 0-308,1-1 0,0 0 1,1 0-1,-2 0 0,1 0 1,-1 0 296,1-1 0,1 1 0,-1 0 1,1 0-1,-1 0 0,1 0-38,0 0 1,1 0 0,-1 0 0,-2 0 0,0-1 0,0 1 14,1 0 0,-1 0 0,0 0 0,16-3 0,-1 0-336,-1-1 0,0 1 0,-1 0 0,0 0 322,-1 1 1,0 0-1,-5 2 1,0 0-21,-1 0 1,0 0 0,-4 2 0,0 0 4,-2-1 0,0 1 1,-2 0-1,0 1 10,-3 0 1,0 0 0,-3 0-1,0 0-116,22 0 1,-6 0 578,0 0 1,-8 1-480,1 2 0,-6-2-58,0 2 1,-3 1 528,-3-1 1,-1 0-687,-3-3 0,-4 4 551,2-1 0,-4 0-529,1-3 0,-2 0 195,-2 0 1,-4 0-852,1 0 347,-6 0 342,1 0-50,-4 0 0,-4-3-187,-2 0 0,-2-5 51,-2 2 1,-2-2-14,0-2 0,-4 1 257,4 0 1,-4-4-103,4 1 0,-4-3 248,4 2 0,-1-3-180,4 0 0,0-2-183,-1 0 1,2 2 195,2 1 0,2 3 172,4 0 0,0 2 1150,0 0 46,0 5-979,0 1 0,4 4 72,2 0 0,2 4-81,2 2 1,0 4-97,2 2 1,3 3-125,4 3 0,0 1-40,3-1 1,1 5-56,2 2 0,0 1 47,-3-1 0,3 1 11,-3-5 1,-4 4-108,-2-3 0,-5-1 72,2-6 0,-4-1-15,-3-5 0,-2-3 143,-4 0 0,-4-1 389,-2 2 0,-8 1-77,-4-2 0,-6 2-186,-7 2 0,-2-1 75,-4 0 0,-2-2-320,-1-1 0,-1-4 317,-3 1 0,1-2-5,6-1 1,2-1-106,11-2 1,3-5-395,8-5 1,5-3-619,8 0 1,5-5-81,5 0 0,8-5 904,10 1 0,-4-2 0,3-1 0</inkml:trace>
  <inkml:trace contextRef="#ctx0" brushRef="#br1" timeOffset="33">18650 4674 8397,'0'-9'-288,"0"-1"0,0 4 152,0 0 7,0 4 463,0-2-158,0 4 0,0 8 124,0 4 1,0 6-144,0 4 1,0 6-146,0 6 0,0 2 131,0 1 1,0 2-418,0 1 1,0 3 167,0 7 0,0-6-42,0-1 0,3-5 14,0-4 1,3-5-266,-3-4 1,3-5 398,-3-2 0,5-7 0,-3-7 0</inkml:trace>
  <inkml:trace contextRef="#ctx0" brushRef="#br1" timeOffset="34">18603 4814 8335,'-5'-14'0,"1"4"-108,4-2 0,1-2 71,2 2 1,3 0-3,7 6 0,-2-1 139,4 4 1,4 0-195,3 3 0,-3 1-47,0 2 1,-3 6 139,2 7 0,0 1-175,-6 2 1,0-1 132,-6 1 0,-2 1-40,-4 1 0,-2 0 7,-4 4 0,-2-4 29,-7 0 1,-1-2 12,-2-4 0,-1 2 30,0-5 1,1 0 195,-1-6 1,5-2-59,1-4 460,3 0-367,5 0 0,5-4 28,6-2 1,5 2-93,2 1 1,4 2-56,2 1 1,0 0-72,2 0 1,-1 4-287,-1 2 1,2 3-186,1 4 1,-3-3 217,-4 2 0,0-1-303,0-2 1,-1 0 518,-5 1 0,0-1 0,1 0 0</inkml:trace>
  <inkml:trace contextRef="#ctx0" brushRef="#br1" timeOffset="35">18985 4823 8335,'-9'0'-582,"-1"0"0,5 1 844,2 2 0,-1-1-51,1 4 1,0 2 0,3 4 0,0 3-49,0 3 1,1 5-167,2 2 1,1 2-73,2 1 1,2 0-204,-1-1 1,0-2 103,-1 0 0,2-4-224,-2 1 1,2-7 397,-2-3 0,2-1 0,-3-2 0</inkml:trace>
  <inkml:trace contextRef="#ctx0" brushRef="#br1" timeOffset="36">19013 4814 8335,'-3'-6'-1023,"0"-1"512,-1 5 882,4-2 0,4 5-32,-1 2 1,5 3-174,1 7 1,1 2-89,2 7 1,1-1-131,0 4 0,0-4 34,0 4 1,-3 0 66,2 3 1,-1-4-63,-2-3 0,-3 2 85,1-1 1,-5-1-166,1-6 0,-6-1-6,-4-5 0,-4 0-120,-1 1 0,-4-4-23,4 0 0,-2-4 242,2 1 0,1-6 0,-2-2 0</inkml:trace>
  <inkml:trace contextRef="#ctx0" brushRef="#br1" timeOffset="37">19255 4804 8575,'-8'1'-326,"1"3"1,0 1 348,4 4 0,0 1 637,3 3 1,0 2-483,0 7 1,0-1-308,0 4 0,4-1-48,2 4 1,3 3 192,0 0 0,0-3-475,0-3 0,-2-4 219,-1 1 0,0-8-570,3-5 810,-3 1 0,2-9 0,-3 3 0</inkml:trace>
  <inkml:trace contextRef="#ctx0" brushRef="#br1" timeOffset="38">19283 4767 8526,'0'-9'0,"0"4"0,1-3 40,2 5 0,2 1 147,4 5 1,5 4-79,1 5 0,3 2 76,1 5 1,-4 0-285,1-1 0,-5 4 110,1 0 0,-1 3 66,-2-4 1,-4 4 42,-2-3 1,-7 1-6,-5-2 0,-1-1-106,-6 2 1,1-3 68,-4 0 0,3-4-346,1-3 1,3-2 114,0 0 1,6-1-1076,3 0 1228,2-4 0,-3 4 0,-2-4 0</inkml:trace>
  <inkml:trace contextRef="#ctx0" brushRef="#br1" timeOffset="39">19553 4991 7783,'-5'4'930,"2"2"1,1 3-756,2 4 1,2 4-283,1 5 1,1 1 95,2-2 0,1 2-440,-4 2 1,5 2 450,-2-2 0,-2-2 0,0-1 0</inkml:trace>
  <inkml:trace contextRef="#ctx0" brushRef="#br0" timeOffset="40">4776 7728 25015,'0'-5'-3277,"0"1"0,0 4 2824,5 0 0,0 0 1077,4 0 1,0 3-458,1 0 1,2 3-226,1-3 1,4 3 242,2-2 0,0-1-233,6-3 1,0 3 673,3 0 1,0 0 42,0-3 1,3 0-614,0 0 1,3 0-16,-3 0 0,-1-3 243,-5 0 0,1-5 257,-4 2 0,2 1-179,-2-1 0,-1 4-149,-6-1 1,-1-1 194,-5 0 1,3 1-220,1 3 0,-1 0-76,-2 0-82,-1 0 0,3 0-92,1 0 1,-1 0-144,-3 0 1,1 0 80,-1 0 1,4 3-179,-1 1 1,3 2-127,-2-3 1,3 1 166,0-1 1,2-2 193,0 2 0,1 1-62,-1 0 1,1-1 87,0-3 0,2 0 55,1 0 1,0 0 15,-4 0 1,1 0 169,0 0 1,-2 0 52,-1 0 1,1 0-72,-1 0 0,-2 1-176,2 2 1,-1-2 67,4 2 0,-1-2-12,-3-1 0,3 3-171,-3 0 1,3 0 92,0-3 0,2 0 117,2 0 0,-3 0-265,3 0 0,-2 0 119,-2 0 0,-2 0 127,0 0 1,-1-1 93,4-2 1,-2 2-104,-1-2 1,1 2 47,-1 1 1,-2 0-120,2 0 0,-4 0-75,4 0 0,-1 0-55,4 0 0,1 0 83,1 0 1,-1 0-22,2 0 0,1 0-71,2 0 1,0 0 5,3 0 1,-5 3-4,5 0 1,-2 0 67,2-3 0,-4 3-7,1 0 0,-1 1 50,1-4 0,-1 0 47,-3 0 0,0 0-39,4 0 1,-5 0-12,-2 0 1,0-4 148,-6 1 1,4 0-180,-4 3-638,1 0-379,-4 0 900,-8 9 1,-10 5 0,-11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42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4516 9180 12001,'-10'0'-374,"1"0"332,4 0 217,1 0-633,4 0 0,7 0 477,2 0 0,3 0 40,-3 0 0,0 0-12,1 0 0,0 2 11,2 1 0,-1-2-13,1 2 1,2 1-52,-2-1 1,2 0 48,-2-3 1,-1 3 100,5 0 0,-4 0-90,4-3 1,-1 0 31,4 0 1,0-1-8,-1-2 1,4 1 57,0-4 1,2 0-7,-2-4 0,3 1 5,-3 0 0,-4 3-54,-2-1 1,-4 5-22,4-1 0,-5 1 161,2-1-73,-3 2-109,-1-3 0,1 4-51,-1 0 1,3 1-54,1 2 0,-1-2-13,-3 2 0,1 1-9,-1-1 1,3 1 89,1-4 0,0 1-14,0 2 1,-3-2-34,2 2 0,2 1-74,-2-1 1,1 0 63,-4-3-40,5 4 113,-4-3 1,3 7-25,-3-5 1,-1 1-53,0-1 0,2 1 14,1 2 1,-2 2 0,3-5 0,-2 1 144,2-1 0,-2-1-93,4 4 1,-3-4-33,0 1 1,2-2 130,-2-1 478,5 0-473,-3 0 0,5 0 154,-1 0-85,-3 0-46,2-4 0,-2 2-27,4-4 1,-5 4-50,-2-1 1,2 2-204,-2 1 171,1-4 22,-4 3 0,0-4 1,1 5-55,-1 0 18,0 0 1,4 4-57,-1-1 1,2 4-73,-2-1 0,-1-1 48,5 1 0,-4-2 61,4 2 0,-1-3-26,4 3 0,-1-4-40,-3 1 1,4-2 98,-1-1 0,-2 0-39,2 0 135,-1 0-24,2 0 0,0-4 32,3-2 1,-5 1-4,1-1 1,-1 2-19,1-2 1,-2 1-16,-1-1 0,1 1-45,3 2 0,-2 2 46,-1-3 0,2 3-69,1 1 1,-4-3 13,4 0-50,-2 0-18,1 3 1,4 0-1,0 0 0,-1 3-30,-2 0 1,-1 4 1,-3-4 1,3 4 23,-3-1 1,2 2-5,-2 2 1,2-1-137,-5 0 105,5 1 1,-4-1-1,4 0-38,-2 1-46,-3-5 112,5-1 108,-2 0 0,-1-3 0,3 3-2,-5-4 0,5 0 24,-2 0 0,3-4-75,1-2 0,-2-1-255,-1 0 1,1-1-926,-1 2 0,1 2 1203,2 1 0,0 2 0,-1 1 0</inkml:trace>
  <inkml:trace contextRef="#ctx0" brushRef="#br0" timeOffset="1">18370 1965 17467,'-5'1'622,"2"2"1016,2-2 0,1 7-2827,0-2 219,4 7 372,-3-3 0,7 7 1999,-1-5 1,2 3-1980,3-2 1,-1 2 117,1-2 0,2-2-197,-2-5 0,5-1-142,-2-5 0,0 0 857,0 0 1,0-8 458,0-1 1,-1-5 313,-5 1 0,-4-3-303,-2 0 0,-2 2-54,-1-2 0,-8 4-376,-5-4 0,-4 5-84,-5-2 0,-1 4-221,-1 3 1,-2-1-46,4 3 0,0 1-475,4 3 1,3 0-359,3 0 1,6 4 1362,2 3-443,3 1 1,10 5-1,1 2 1</inkml:trace>
  <inkml:trace contextRef="#ctx0" brushRef="#br0" timeOffset="2">19851 1797 12852,'0'-16'-465,"0"1"987,0 4-146,0-3 1,1 6 216,2 2-17,2 2 0,3 5-611,-1 2 0,0 6-35,-4 6 0,0 4-57,-3 3 0,0 2 207,0 4 1,-4-1-146,-2 1 1,1 0-157,2 0 0,2 0-1154,1 0 1266,0 0 0,4 0 0,2 0 0</inkml:trace>
  <inkml:trace contextRef="#ctx0" brushRef="#br0" timeOffset="3">21936 1788 15753,'-5'-10'-775,"1"1"1,9 4 2004,5 2 0,0 2-969,5 1 1,-2 3-95,2 0 1,-2 4-530,2-1 1,-4 3-83,-2 0 1,-1 4 29,-5 3 0,0 3 196,-3 2 1,-7 0 364,-2 4 1,-7 0-298,1 3 0,-2-2 254,2-1 1,-2-2 124,5-4 0,2-2 11,4-1 1,5-4 18,1-6 0,5 2-64,8-5 0,5-1 120,7-5 0,6-3-385,3-7 1,6 2-612,0-5 1,7 5 327,-4-2 353,1 3 0,-7-1 0,0 1 0,0 5 0,1 3 0</inkml:trace>
  <inkml:trace contextRef="#ctx0" brushRef="#br0" timeOffset="4">23482 1639 16804,'0'-10'-1570,"0"1"1,0 3 571,0 0 0,0-1 1753,0-2 1,0 3 371,0 0-1031,0 4-177,4-2 507,1-1 1,6 4-189,1-2 1,-1 2 266,5 1 1,-4 1-271,4 2 0,-1-1 620,4 5-572,-5-1-172,4 3 0,-8 2-352,3 1 0,-6-2-316,-1 3 1,-4 0-184,1 0 0,-5 3 251,-1 0 1,-7-2 373,1 2 1,-3-2-50,3 2 1,0-2-32,-1-1 1,1-3 264,0 2 0,4-1 19,1-2 0,3-3 220,1 0 0,1 0-319,3 0 1,1-2 426,4-4 1,0 1-162,1 2 0,-1-2-25,0 2 1,-3-2 186,1-1-146,-5 4 1,1-2-225,-6 5 1,-3-4 551,-7 3 0,2-1-491,-5 1 1,2 3-82,-2-3 1,0-1-1704,3 1 1792,1-4 0,-2 6 0,0-2 1</inkml:trace>
  <inkml:trace contextRef="#ctx0" brushRef="#br0" timeOffset="5">12002 6843 14729,'0'-9'-1847,"1"0"1105,2 0 681,-2 3 287,7 2 0,-6 3 173,4-2 0,-2 2-159,2-2 0,-1 3-289,1 3 0,-1-1-100,-2 4 35,-2 1 19,4 2 1,-5 3 40,0 1 1,-5 3-36,-1 0 1,-2 1-180,-1 2 1,-1 0 71,1-1 0,-3 1 255,-1-1 0,1 1 11,2 0 0,1-4 229,0 1 1,0-5 454,-1 2-218,1-3 33,4-1-533,1 0 0,5-3-23,2-3 1,2-2 192,4-1 0,5-1-83,1-2 1,4 1-104,3-5 1,-2 4-57,5-3 1,0 4-19,3-1 1,-3-1-180,-1 1 0,0 0 87,1 3 0,0 0 295,-6 0 0,0 1-239,-6 2 1,-2-1-251,-5 4-168,2-4 554,-7 2 0,3-4 431,-8 0 0,-1-1-346,-4-2 1,0-2-160,-1-4 1,-2-1-8,0 1 1,-2-3 99,2-1 0,1-2-179,-1 2 0,2-3 102,0 0 0,1 0-29,0 0 1,-1-1-89,1 5 0,1-3-232,2 2 1,-3-1-9,3 4 1,1-1-326,-1 5 1,-1 2-1805,-2 1 2549,0 1 1,-5 11-1,0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48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14171 8575 21948,'9'5'-2688,"1"3"2005,-1-5 1,0 1 548,1-1 0,2-2 424,0 2 0,5-1 24,-1 1 1,1-2 257,2 3 1,0-2-331,3 1 0,-1-1-469,4 4 1,0-3 476,2 3 1,-2-1-37,0 2 1,0 0-81,3-4 0,0 3-74,0-3 0,-1 1-102,-3 0 0,4-3 109,0 2 0,-3-2 24,3-1 0,-2-3 127,2 0 0,-3-4 48,0 4 1,-2-3 55,2 3 1,-2-3 4,-4 3 0,-1-1-62,1 4 0,-1 0-123,1 0 1,-1 2-231,-3 1 0,3-1-9,-3 4 1,3-1-162,0 1 1,1 2 54,0-5 1,0 0 128,3-3 0,-1 0 33,4 0 1,-5 0 98,2 0 0,1 0 78,-2 0 0,1 0 22,-3 0 0,-1 0-59,1 0 0,3 0 182,0 0 1,-1 1-308,-2 2 0,-1-2-7,1 2 1,1 1-113,2-1 0,-2 0 76,5-3 0,-3 0 61,3 0 0,3 0-13,3 0 1,-1 0 11,-6 0 1,3 0 175,-2 0 0,-2 0-89,-1 0 1,-4 0 152,-2 0 0,0 0-22,-3 0 0,3 1-146,0 2 0,-2-1-77,2 1 0,-2-2 82,2-1 0,3 0-57,-3 0 1,4 0 67,-5 0 0,3 0-151,0 0 1,5 0 121,2 0 0,-1 0-114,1 0 1,-2 0 107,2 0 1,2-3 62,-2-1 0,-2-2-118,-2 3 1,-1-1-309,-1 1 1,-2 2-480,-1-2 0,-2 2 298,-1 1 0,-6 4 231,2 2 0,-2 6 1,3 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4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1993 7849 8587,'3'6'-386,"0"0"348,0-3 1,-2 1-164,2-4 1,-1 1 182,4 2 1,0-2-139,4 2 1,2-2-11,1-1 0,6 0-52,0 0 0,6-4 274,0-2-331,6-3 284,-2 0 0,4-1-9,-2-3 1,-2 3-66,2-2 0,-3-2 236,-4 2 0,2-1-121,-4 4 1,3 3 169,-3 0 1,0 3-46,0 0 1,-1 2-53,4 1 0,-4 0-16,4 0 1,-4 0 0,1 0 1,-2 3 7,2 1 0,-3 2-7,-1-3 0,1 3 39,-4-3 1,3 3-53,1-3 0,-2 2-72,-1-2 0,1-2-7,-1 2 1,4-2-11,2-1 1,3 0-11,-3 0 1,1 0-14,-2 0 1,1 0-29,6 0 1,-5-4-156,5-2 0,-3-3-12,3 0 0,-2-3 108,2-1 1,-6-2 146,3 2 1,-5 1-28,-1 2 1,2 4 181,-3 0 1,2 4-126,-8-1 1,1 2 31,-4 1 0,4 3 5,-1 0 0,1 4 123,0-1 0,-2 6-229,5 0 0,-2 2 88,2-2 0,1 0-199,-1 3 1,-2-3 120,2 4 0,1-5-130,2 2 0,3-3 90,-4-1 0,2-2-17,5-1 1,0-4-18,3 1 1,0-6 38,0-2 0,-1-6 28,1-1 0,2 2-25,-2-3 0,1 3 84,-7 1 1,1 0-81,-2 3 315,-1-2-295,3 7 0,-8-3 69,1 4 0,-1 4 15,4 2 1,-1 3-14,-3 4 1,3-3 8,-3 2 1,6 2-84,1-2 0,4 1 57,-2-4 1,3-1-108,1-1 0,0-3 44,0-4 1,2 0-117,-2 0 0,2 0 69,-5 0 0,1 0-140,-1 0 1,0 0 131,-3 0-1041,0 0 1098,-4 4 0,5 1 0,1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50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1853 10698 15776,'1'-5'-30,"2"2"0,-1 2 190,4 1 1,0 0-41,4 0-221,-1 0 165,0 0 0,1 0 7,-1 0 0,3 0-16,1 0 0,2 0-33,-2 0 0,3 0 80,0 0 1,1-3-49,2 0 0,0 0 0,-1 3 1,1 0-42,0 0 1,2 0 75,1 0-214,4 0 156,-6 0 0,5 0 38,-3 0-18,4 0-111,-6 0 0,2 0 132,-3 0 1,0 0-33,-1 0 1,-2 3-82,-1 0-104,-3 4 31,1-6 1,-3 7-101,3-1 1,-3 0-301,3-1 62,-3 2 314,3-7 1,-1 7 39,3-5 1,-2 3 115,2-3 1,1 0 67,2-3 308,1 0-67,4 0 1,-4-4 480,3-2-12,2 2-486,-4-5 0,3 7-44,-1-4 0,-2 3 284,2-3-395,-3 4-45,-4-3 0,2 5-165,-1 0 0,-2 0-275,2 0 0,-4 0 124,4 0 1,-4 2-59,4 1 0,-2-2 126,2 2 1,1 1-107,-1-1 1,-1 0-7,4-3 0,-3 0 193,6 0 1,-2 0 298,-2 0 1,2-1-194,2-2 280,-3 2-181,4-3 1,-4 4-68,-1 0 0,1 0 53,0 0 1,0 0-108,3 0 0,-2 0-30,1 0 1,-1 0-8,-1 0 1,-1 0-30,1 0-102,0 4 16,-1-3 1,2 3-75,2-4 263,-3 0-59,4 0 1,-4 0-4,-1 0 0,4 0 9,0 0 0,1-3 35,-2 0 0,-1 0-61,2 3 1,-3-1-47,0-2 0,-4 2 16,1-2 1,-5 1-441,2 2 0,-6 6 259,-1 3 1,-4 4-1,2 6 1</inkml:trace>
  <inkml:trace contextRef="#ctx0" brushRef="#br0" timeOffset="1">7979 11462 24014,'10'9'-3277,"-1"0"0,0 1 1979,1 3 872,-1-3 0,3 4 153,1-5 468,3 0 111,-1-3 1,8 1-250,1-4 0,0 0 623,1-3 0,0 0 63,3 0 1,-1 0-34,-2 0 0,-3-4 163,-3-2 1,0-2 120,-1 2 0,4-4-357,0 4 1,-4-8-275,-2 5 1,-1-1-88,4 3 1,2-3-417,-3 4 0,3-3 73,-6 5 1,3-2-75,1 3 0,-1 0-296,1 3 0,-4 0 84,1 0 1,-2 1-265,2 2 1,1 2 14,-1 5 1,-2-1-542,2 0 32,0 1 692,-2-1 1,7-3 320,-3 0-181,3-4 250,2 3 1,-3-5 193,5 0 0,3-2 128,3-1 1,0 1-40,-3-4 0,1 1 127,2-1 1,0-2-220,0 5 0,2-1-51,-8 1 1,4 2 66,-4-2 1,1 2-367,-1 1 0,-3 1-45,-3 2 0,0-1-42,-1 4 1,-2-4-113,-1 2 1,-2-2-277,2 1 1,1-2 143,2 2 1,0 1 401,-2-1 1,1 4-1,-2-1 1</inkml:trace>
  <inkml:trace contextRef="#ctx0" brushRef="#br0" timeOffset="2">18417 7086 18425,'-1'6'-604,"-2"0"1,2 3-338,-2 4 1854,-3 3-602,5 3 1,-6 7 167,4 8-763,-4 4 72,2 9 0,2-21 1,-1 2 272,1-1 0,0 1 1,2 3-1,-1 0-61,-1 1 0,0-1 1,1-1-1,1 0 75,-2-1 0,0 0 0,0 1 0,-1 0-26,0 0 0,-1-1 0,1 5 1,1 0 27,-2 0 1,1 0 0,1 1-1,1-1-1136,-2 2 0,-1 0 1017,1-1 0,1 1 96,-2 1 1,1 1 0,0-1 0,1 1-69,0 1 0,0 0-64,2-4 1,0 1 135,-3 1 0,0-1 1,3-3-1,1-1-822,-2-1 0,1 0 803,0 1 0,1 0-149,-2-2 1,-1 1-1,3-1 1,-1 1 52,0-1 1,-1-1 0,0-1-1,0 1 69,1-1 1,-1 0 0,0 1 0,0 2-21,0 0 0,1 0 0,0-3 1,1 0-62,-2-2 1,1 0-420,0 27 355,1-9 1,0 4-278,0-7 1,0-5 315,0-5 0,0-3-170,0-3 0,4-5 627,2-7 1,3-2-1061,4-8 1,1-1 696,5-5 0,-5 2 0,0-3 0</inkml:trace>
  <inkml:trace contextRef="#ctx0" brushRef="#br0" timeOffset="3">20428 7477 10032,'0'9'42,"0"0"0,0 2-64,0 1 0,0 5 109,0 7 0,0 8-2,0 15 1,0-20-1,-1 1-398,0 7 1,-1 1-1,0 2 1,-1 1 414,-2 4 1,0 1 0,1 0 0,-1 1 24,0 1 0,1 1 0,-1-2 0,0 0 4,1 0 1,-1 0 0,2-5 0,0 0 29,0 0 1,0-2 0,1-3 0,1-2-43,-2-1 0,-1-2 0,3 0 0,-1-1-98,-1 3 0,0-2 0,2-2 0,0-2 47,0 1 1,-1-1-1,-2 23-154,1-3 0,0 1-112,3-1 1,-4-3-20,1-3 0,-1-2 43,1 0 0,2-5-255,-2-2 1,3-7-265,3-6 255,-2 1 724,7-9 0,1 3-1886,3-7 1752,5-2 0,-3-4 1,5 0-1</inkml:trace>
  <inkml:trace contextRef="#ctx0" brushRef="#br0" timeOffset="4">22197 7532 9215,'0'-9'-341,"0"0"344,0 0 113,0 3 35,0 2 1,0 5 52,0 2 1,0 8-146,0 7 1,0 7 159,0 9 0,0 1-48,0 9 0,-4 6-215,1-21 1,0 1 0,-2 3 0,0 1 171,-1 6 1,0 0 0,-1 1 0,0 0-300,-3 4 0,1 0 0,1 1 0,0 0 279,0 1 0,1-1 1,1 0-1,0-1-7,0-2 0,0-2 0,1-3 0,1-1-162,1-3 1,0 0-1,-1-3 1,0 0 109,3-3 1,-1 0 0,0 0 0,1 0-50,1 0 0,0 0 0,0 24 65,0 1 0,0-3-204,0 3 1,-1-4 101,0-22 1,-1-1 0,0 17-265,-4-2 1,4-7 311,-1-6 0,1-4-522,2-3 1,0-2 635,0-3 1,0-3-1014,0-4 0,8-2 702,1-1 0,3-4 178,1 1 0,5-2 1,6-1-1</inkml:trace>
  <inkml:trace contextRef="#ctx0" brushRef="#br0" timeOffset="5">24013 7477 8823,'-4'14'-25,"-3"-1"1,2 1 81,-1 2 0,1 6 215,-1 6 1,-3 5 142,3 8 1,-5 8-601,5-21 0,-1 0 0,-1 3 0,0 1 349,0 1 1,0-1 0,0 1 0,0 0 40,0 1 0,0 0 1,0 1-1,0-1 46,1 0 1,1 1-1,-2-1 1,1 1-62,0-1 0,1 0 0,0 0 0,0-1 46,1 3 0,1 0 0,-1 0 0,0 1-96,1 0 1,-1 1 0,-1 0 0,-1-1 9,2-3 0,-2 0 0,-1 3 0,0-1-80,0 0 1,0-1 0,0-1 0,-1-2 72,1 1 0,1 0 0,0-4 0,2 0-145,1-1 1,1-1 0,-4 24-55,4-7 1,-3-3-94,3-4 0,-1-4 108,0-2 1,0-2-94,-2-1 1,1-4 34,2-2-900,-2-3 627,-1 0 1,-2 1-976,2 1 1,-2-1 576,-2 2 0,2-3 770,2 0 0,-2 4 0,2 1 0</inkml:trace>
  <inkml:trace contextRef="#ctx0" brushRef="#br0" timeOffset="6">16927 9944 14021,'-5'0'-1258,"1"0"519,4 0 385,-4 0 133,3-4-454,-3 3 615,4-3-223,0 4 256,4-4 126,-3 3-12,3-4 39,-4 5-180,0 0 675,0 5-563,0-4 543,0 3 0,1-1-509,2 0 0,-1 5 88,4 1 1,-3 6-95,4 7 0,-5 11 93,1 10-1328,-3-15 0,1 2 1125,1 5 1,0 1 0,-1 5 0,-1 2 120,1 4 1,1-1 0,-1 1 0,-1 0-345,0 1 1,0 0 0,0-3 0,0-1 248,0-2 0,0 0 0,1-4 0,1 0-67,-1-5 0,1-1 1,2-3-1,0-3-151,2 14 1,2-6-124,1-7 1,-2-1 85,-1-7 0,-3-6 766,3-6 1,-3-5-1186,3 1 766,-4 2 1,7-4-367,-3 2 497,2-2 1,1-1 0,1 0 0</inkml:trace>
  <inkml:trace contextRef="#ctx0" brushRef="#br0" timeOffset="7">17244 10018 21955,'6'-9'221,"0"0"-170,0 0 439,8-1 1,4 5-105,7 2-812,6 2 254,2 1 1,6 0-147,1 0 0,2 0-280,5 0 0,0 0 334,-1 0 1,-1 1-59,1 2-811,-1-2 718,1 3 0,0-4 257,-3 0 1,4 0-105,2 0 1,-1 0 112,2 0-1634,1 4 1735,1-3 0,-25 2 0,0 0 41,1-2 0,0 1 0,22-1-175,-22 0 1,0 1 0,0 0 0,-1 0 170,2 0 1,1-1 0,-1 1 0,0 0-5,2 0 0,0-1 1,-2 0-1,0-1 8,0 2 0,1-1 0,-1 0 0,0 1 43,0-1 0,1 1 1,-1-2-1,0 2 81,2 1 1,0 0 0,-3-2 0,1 1-136,-1 1 0,0 0 0,-1 0 0,0-1-243,23 5 0,-23-4 1,1 1 210,0-3 0,0 1 0,-2 1 1,1 0 51,0-1 1,1-1 0,-1 2-1,0 0-77,1-1 1,0 0-1,2 1 1,0 0 71,1-2 1,0 1 0,0 1-1,-1 0-59,1-1 0,0-1 1,-1 1-1,-1 0 37,2 0 0,0-1 176,0 0 1,0-1-60,2 3 0,0-1 1,-1-2-1,1 0-11,-1 0 0,1 0 1,0 0-1,-1 0 86,1 0 0,-1 0 1,2 0-1,0 0-95,-2-1 0,1 2 0,0 0 1,1 1-15,-3-1 1,0 1-1,-1 0 1,0-1-16,-1-1 0,1 0 0,0 0 0,0 0 8,-1 0 1,1 0 0,0 0-1,0 0-10,0 0 0,-1 0 0,0-1 0,0-1-1,2 0 0,0 1 0,-1-1 0,1 1-80,0 1 1,0 0-1,1-2 1,0 0 35,-1 1 0,0-1 0,1-1 0,0 0 3,1 2 0,0-1 0,2-1 0,1 0 4,0 1 0,-1 1 0,1-2 0,0 0-68,-4 1 0,1 0 0,1-1 0,0-1 39,0 1 0,0 0 0,2 0 1,-1 1 84,-3-1 0,1 0 0,1 1 0,-1 1 69,-2-3 1,0 1-1,0 2 1,-1 0-57,1 0 0,0-1 1,0 1-1,-2 1 33,1 0 0,-1 0 0,1 0 0,-2 0-17,22 0-280,0 0 252,-4 0 0,1 1-103,-1 2 0,-2-2 99,-1 2 1,1-2-219,2-1 0,4 4 45,0-1 1,-1 0-63,-2-3 0,-1 0 188,1 0 1,1 0 555,-1 0 0,-2 0-502,-8 0 0,0 0 23,0 0 1,0 0 327,1 0 1,-4 1-332,0 2 1,-3-2-63,3 2 0,-3 1-66,3-1 1,-3 0-148,4-3 0,-3 0 161,5 0 0,-6 1-176,3 2 0,-3-1 54,0 1 0,-1-1-198,4 1 0,-4-2-238,1 2 254,2 2 575,-4-4 1,4 4-756,-2-2 0,-3-2 359,0 3 0,0 0-174,-3-1 0,-2 4 36,-1-1 0,-3 4-512,0 2 0,-5 0 806,-1 7 0,-4-2 0,-3 4 0,-2-1 0</inkml:trace>
  <inkml:trace contextRef="#ctx0" brushRef="#br1" timeOffset="8">24832 10372 8583,'9'-18'0,"5"-1"214,1 0 1,0 5 402,0 2 0,-3 5-15,0 4 0,-2 2-197,0 1 0,-2 4-393,-2 3 0,-2 2-43,-4 3 1,-1 4-68,-2 5 0,-3 6 171,-6 4 1,-3 9-82,-3 0 0,-1 6-133,10-22 1,-1 1 0,-1 4 0,0 1 107,-2 2 1,1 1 0,-2 3-1,1 0-247,-1-1 1,0 1 0,0 1 0,0 1 312,0 0 0,0 1 1,2 0-1,0-1 24,1-1 0,0 0 0,3-2 0,1-1-150,1-6 1,0-1-1,-5 22 195,2-2 0,1-8-93,1-2 1,-1-7-81,2-5 1,-5-1 193,-2 1-523,-3-3 603,5-3 1,-6 0-1165,1-1 1,-5 1 1054,0-1 1,-9 1-95,-1 0 0,-1 2 0,-5 1 0,-2-1 0,-3-1 0,-2-2 0</inkml:trace>
  <inkml:trace contextRef="#ctx0" brushRef="#br0" timeOffset="9">17057 11303 9397,'10'-9'-242,"-1"0"-152,0-1 1,2 2 1290,1 2-249,7 2-288,5 4 1,5 0-428,2 0 1,6 7 17,6 2 0,3 4-497,0-1 1,4 3 512,-25-6 1,0 0 0,0-1 0,1 0-144,1 0 1,-1-1-1,2-1 1,0 0 111,3 0 0,0 0 0,1-2 0,0-2-49,-1 0 0,0-1 1,3 0-1,1-1-89,0 1 0,1-2 0,2 1 1,-1 0 161,1 0 1,-1 0 0,3 0-1,0 0-143,-3 0 0,0 0 0,1 0 1,1 0 229,-2 0 1,0 0-1,3 0 1,1 0 40,-1 0 1,1 0 0,-1 0 0,0 0-23,-2 0 1,-1 0 0,2 1 0,0 0 81,1 0 0,1 1 1,3 0-1,0 1-77,-1 1 1,1 1-1,1 0 1,-1-1-2,-4 1 1,1 0 0,0-1-1,1 1-23,2 0 0,-1-1 1,1 2-1,0 1 7,1-1 1,0 0-1,1 1 1,0-1-1027,-1-1 0,0-1 1021,-1-1 1,0-1-20,2 2 0,0 0 1,1-1-1,0-2 4,1 2 0,1 1 1,0 0-1,0-1-133,-4-1 0,0-1 1,1 1-1,1 0 110,1 0 1,0-1 0,-1 0 0,0-1 27,2 2 0,-1-1 1,-1 0-1,0 0-7,-1 1 1,1 0-1,0-2 1,0 1 7,1 0 1,0 1 0,-3 0 0,0 1-24,0 0 0,0 0 1,-2 1-1,0-1-21,-1 0 0,0 1 0,0 0 0,1 0 21,0-1 0,1 0 0,-2 1 0,0 0-1,2 1 1,-1 0-1,0-1 1,-1 0-13,0-1 0,0 0 1,0 1-1,1 0-3,0 0 0,1-1 1,-3-1-1,-1 1-21,2 0 1,0 0-1,-1-2 1,0 0 0,1 1 1,0-1 0,0 0 0,0 0-57,0 1 1,-1-1-1,-2 0 1,-1-1 86,-1 2 1,0-1 0,0 0-1,-1 1 40,1-1 1,0 1-1,1-2 1,0 1-13,1 0 0,-1 1 0,-3 0 0,0 0 2,1-1 1,-1 1-1,-2 1 1,-1 0 74,2-1 1,1-1-1,-2 3 1,0 0-51,0-1 1,-1 0 0,-2 0 0,0 1-56,-2-1 1,0 0-1,-1 1 1,0 0-121,19 3 0,2-2-583,-8 1 327,-4-4 220,-8 6 0,-5-5 161,-4 3 1,-5-3-765,-1 3 1,-7-3 746,-3 3 0,-2 1 0</inkml:trace>
  <inkml:trace contextRef="#ctx0" brushRef="#br1" timeOffset="10">17430 10410 8517,'-15'0'147,"2"0"1,5 1 208,1 2 1,4 6-287,6 6 1,6 11 150,3 5 0,5 10-36,-2 5 1,-6-21-1,0 1-268,0 2 0,0 0 0,-1 0 0,0 0 106,0 0 1,0 0-1,-3-1 1,1 0-246,0 0 1,0-1 0,5 24-837,-2-7 0,-3-1 633,0-5 0,-3-4-493,4-2 918,-5-10 0,4 2 0,0-11 0,5-2 0</inkml:trace>
  <inkml:trace contextRef="#ctx0" brushRef="#br0" timeOffset="11">17579 10428 14153,'3'-16'-656,"0"-3"0,4-2 733,0 3 1,5 4 23,3 5 0,6 1 28,1 5 1,4-1-273,-1 4 1,1 5-112,2 1 1,3 2-170,0 1 1,2 1 15,-2-1 1,-1 2 29,4-1 0,2 4 130,1-5 1,3 3-343,-6-3 1,1 0 230,-1 1-950,6-5 1183,-6-1 0,5-4 92,-5 0 1,-1 0-4,1 0 1,1 0 195,-4 0 1,-4 0-127,-5 0 0,-3-1 171,-4-2 0,-1 2 140,-5-2 47,-4 2 379,-1 5 1,-4 2-619,0 7 0,-1-2 9,-2 4 1,1 2-24,-4 5 0,3 2-183,-4 3 0,5 1 23,-1 0 0,-1 0-106,1 0 1,-1 0 107,1 0 0,2-4-216,-2-2 1,2 0 166,1 0 0,-4 0-45,1-4 1,0 0-194,3-3 1,-3 4 40,0 0 265,-4-1 0,2 5 1,-5-4-1</inkml:trace>
  <inkml:trace contextRef="#ctx0" brushRef="#br1" timeOffset="12">17458 11061 8360,'-15'-7'-353,"3"-2"626,6 1 0,7 4 472,8 4 1,9 1-325,7 2-162,1-1-66,6 6 1,2-3-390,3 4 1,8 2-250,5 1 0,-22-8 1,1-1 434,0 2 1,1 0-1,1-2 1,1 0 95,-1 0 0,0 0-751,3 1 1,0 0 700,1-3 1,1-1-1,0 2 1,0 0-38,-2-1 0,0-2 0,0 1 0,0 0-210,-5 0 1,1 0 0,0 0-1,1 0 38,-3 0 0,-1 0 1,24 0 42,-7 0 0,-5 0-486,1 0 1,-4 0 20,-4 0 595,-6 0 0,-5-3 0,0 0 0,-3 1 0,-3 1 0</inkml:trace>
  <inkml:trace contextRef="#ctx0" brushRef="#br1" timeOffset="13">19450 10596 8391,'-9'0'0,"0"0"255,-1 0 0,2 1-55,2 2 0,1 7-8,2 9 0,2 8-54,-2 7 1,-2 6-290,2 4 0,-3 5 3,4-22 0,1-1 1,-1 1-1,0 1 86,0 0 1,1 0 0,0 22-477,-2-3 0,2-6 293,1-6 1,0-4-659,0-7 903,4-5 0,1-10 0,4-4 0</inkml:trace>
  <inkml:trace contextRef="#ctx0" brushRef="#br1" timeOffset="14">19348 10652 8412,'0'-24'0,"0"2"0,7 3 199,2 4 1,8 6-135,2 6 0,2 3 1,4 3 1,5 2-63,-2 4 0,3 0-208,0 1 0,2-1 142,5 0 1,4-2-349,5-1 1,-4-3 175,4 3 1,-3-3 78,3 3 1,-4-4 36,0 2 0,-3-3-75,0-1 413,-6 0-143,-2-5 0,-4 0-32,0-4 1,-5 3 220,-4 0 1,-5 4-132,-5-2 1,1 3 103,-1 1 1,-4 2 24,-2 5 1,-1 0 200,1 8 1,-1 2-455,1 5 0,-2 1 0,-1 5 0,0 0-208,0 0 0,-3 3 130,-1 0 1,0-1-86,1-5 0,1 2-69,-4-2 1,3 1-214,-3-1 1,4 0-68,-2-3 1,-1 3 500,-1-3 0,-2 4 0,-2-3 0</inkml:trace>
  <inkml:trace contextRef="#ctx0" brushRef="#br1" timeOffset="15">19264 11173 8466,'-5'-23'-313,"1"5"261,4-1 0,2 6 892,4 6 0,7 2-376,11 2 0,3 2-421,11-2 1,-1 3 99,9 3 1,3-1-370,-22 1 1,2 0 0,1 0-1,2-1 212,2 1 0,0 1 0,-1 0 0,0 0-163,3-1 0,0 0 0,-4 2 0,0 2-265,-1-1 1,0 0-1,-1 1 1,0-1 218,3 1 0,-1-1 0,-4-1 0,0-1-317,2 1 1,-1-1 539,-2 1 0,1 0 0,0-3 0,0 0 0,0 1 0,0 0 0,-1-1 0,1-1 0,0 0 0,0-1 0</inkml:trace>
  <inkml:trace contextRef="#ctx0" brushRef="#br0" timeOffset="16">21536 10484 10149,'-4'-9'-869,"3"6"1352,-2 6 0,-1 10-218,0 12 0,-2 7-452,3 5 0,-3 5-174,3 4 1,-1-20-1,1 1 215,0-1 0,-1 1 1,0 1-1,0 1-19,0-3 1,-1 0 0,0 1 0,1 0 146,-1 0 0,0-1 0,-8 25 0,-2-5 0</inkml:trace>
  <inkml:trace contextRef="#ctx0" brushRef="#br1" timeOffset="17">21350 10642 8316,'2'-18'0,"4"-1"0,2 1-30,11 3 0,2 6-194,7 6 0,5 3 432,4 3 0,4 5-508,6 4 1,-1 5 235,1-2 0,1-1-48,1-2 0,-1 2 17,1-2 0,-4-3 67,-2-2 0,-3-2 17,0 1 1,-2 1 116,0-4 0,-8 0-111,-2-3 0,-6 4 171,3-1 0,-7 1-113,0-1 1,-5-1 206,-1 4 1,-3 0-12,-2 4 1,0-1 136,-4 0 0,3 2-309,-3 1 1,0 3 102,-3 3 0,-1 2-175,-2 2 1,1-2 1,-4 5 1,0-3-83,-4 3 0,4-2 124,0 2 0,0-1-115,-3-2 1,2-2-41,1 5 1,1-4-215,-1 1 1,-3-3-6,3 0 0,1 3-272,-1-1 0,-1 1 597,-6-3 0,-1 4 0,-5 0 0</inkml:trace>
  <inkml:trace contextRef="#ctx0" brushRef="#br1" timeOffset="18">21396 11154 8404,'-9'-16'-63,"0"-3"0,4 0-201,1 3 1,9 4 379,4 5 0,5 3 611,8 4 1,2 1-476,4 2 0,1-1-156,2 5 0,3 2-215,6 3 0,3 4-447,3-4 1,5 2 358,-25-8 1,1 0 0,0-1 0,2 1 25,0 0 0,1 0 1,1-1-1,1 0-78,0 0 1,1 0 0,0-1-1,0 0 259,-3-1 0,-1 0 0,2 2 0,0 0 0,-1-1 0,-1-1 0,0-1 0,0 0 0,0-1 0,-1 0 0,0-1 0</inkml:trace>
  <inkml:trace contextRef="#ctx0" brushRef="#br1" timeOffset="19">23454 10735 8493,'-9'0'-686,"-1"5"389,1 0 1,-1 5 357,-3 2 0,6 7 454,-2 6 0,2 6-338,-3 3 0,1 6-144,0 4 1,-1 0-459,1 0 0,1 0 214,2-3 1,-3-4-235,3-3 0,2-5 140,1-1 305,2-4 0,1-6 0,0 1 0</inkml:trace>
  <inkml:trace contextRef="#ctx0" brushRef="#br1" timeOffset="20">23268 10642 8381,'1'-18'0,"2"-1"0,2 6-117,4 3 1,5 5-176,1 5 1,7 4 755,3 2 0,5 7-310,1 2 1,1 3-344,-1 1 0,1-4 25,2 1 0,6-2 9,-3 2 0,2 0-49,-2-3 1,4-2 181,-1-5 1,0 1 12,-2-3 1,-5-1-21,-2-3 1,-2 0 43,-1 0 0,0-1 21,0-2 0,-5-3 128,-1-3 1,-3 1-25,-4 2 244,3-3 188,-8 8-358,0-3 0,-3 5-151,-4 2 0,0 2 7,-3 5 0,-4 4-64,-2 5 1,-2 0 77,2 6 0,-2 1-259,2 5 0,-6 2 71,0 5 0,-1 2-170,4 0 1,-3 2-281,-1-2 0,0-2 138,0 3 0,3-1 83,-2-3 1,1-2 332,2-7 0,-2-2 0,-1 0 0,3 0 0,1-3 0,2-3 0</inkml:trace>
  <inkml:trace contextRef="#ctx0" brushRef="#br1" timeOffset="21">23193 11248 8556,'-3'-18'283,"0"2"1,0 3 486,3 4 1,8 3-349,5 3 1,8 2-153,7 1 0,4 4-335,6 3 1,6 4-408,3 1 1,-22-4 0,1 0 122,24 4 1,-23-3 0,0-1 100,-1 0 1,1-1-1,0 1 1,2-1-535,0 1 1,0-1 781,-2 1 0,-1 0 0,2 3 0,-1 1 0,20 12 0</inkml:trace>
  <inkml:trace contextRef="#ctx0" brushRef="#br1" timeOffset="22">17374 11322 8500,'0'-9'-1545,"1"0"2295,2 3-187,-2-2 133,3 7-674,-4-3 260,0 4-53,0-4-234,0 3 96,0-4 126,-4 10 1,-1-1 6,-4 2 1,-2 2 59,-1-2 0,-4 7 15,-5 2 1,-5 4 99,-8 3-161,0 1-417,9-9 1,0 0 0,-1 3 0,0 0 224,-4 1 1,-2 1-831,-1-1 1,-2 1 838,-4 4 0,-1 0 0,1-3 0,-1 1 17,-2 1 0,0-1 0,2 0 1,0 0-176,3-2 1,0-1-1,1-1 1,1-1 184,1 0 0,0-1 1,5-2-1,1 0-72,3 0 0,0-1 1,-17 7 120,8 0 1,2 0-1076,4-4 462,4-1 122,1-1-639,13-8 260,2-1 1,9-4 675,2 0 1,3 0-816,6 0 878,3-4 0,8-5 0,1-5 1</inkml:trace>
  <inkml:trace contextRef="#ctx0" brushRef="#br0" timeOffset="23">16331 11629 22357,'-14'-18'-3277,"3"3"0,5 3 1559,0 6 2262,-3 1 0,-1 7 755,1 5-172,0 3-906,-5 9 1,1 2-122,-3 1 0,-1 7 498,1-1 0,3 2-31,0-2 0,4 1-13,3 2 1,2-3-424,4 0 0,2-4-1023,4-6-336,4-3 1050,13-6 1,1-2 313,4-4 1,1 0 126,2-3 0,2 0-430,4 0 0,4-3-111,-1 0 0,0-4-263,-3 1 0,1 1 500,-1-2 0,-1 5 41,-2-1 0,-1-1 0,-4 1 0,-1 1 0,-4 1 0,-3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7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4655 12160 8347,'-8'-6'0,"2"0"0,-1 2-802,4-2 659,-1 4 289,4-2-123,0 4 0,6-3 127,3 0 1,1 0 143,6 3 0,0-1-129,6-2 1,-1 2 102,4-3 1,-1 3-67,4 1-7,0 0-79,4 0 0,2 1 55,3 3-1143,0 1 1093,4 4 0,2 0 28,3 1 0,5-4-240,-25-3 0,1 0 0,1-2 0,0 0 184,1 1 1,1-1 0,0 0 0,1-2-18,1 0 1,1-1 0,1 1-1,1-1 3,1-2 1,0-1 0,-2 1 0,1 0-61,-1-2 1,0 0 0,-2 1-1,-1 0-87,0 0 1,0 0-1,-2 1 1,0 0-529,1 1 1,-1 0 17,20-5 401,-4 7 0,-8-2 177,-3 6 0,-4 1 0,-4 2 0,-1-3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75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4423 13864 18624,'9'-3'1497,"1"0"-1225,3 1-283,1 1 1,6 1-256,2 0 0,1 4 40,5 2 1,1-1 32,2 1 1,2-1 187,5 2 1,-2 0-34,-2-4 1,2 0-76,-2-3 0,6 0 35,0 0 0,3 0-196,-2 0 1,-1 3 48,-3 0 0,1 1 36,-1 0 1,-4 0 36,-2 2 0,-3 2-98,-3-2 1,-1-1 133,-3-2 0,-5 1-101,-1-1 1,-3 0 7,-3-3 0,-3 0 85,0 0 0,1 0 441,2 0-212,0 0 0,1-4 1,-1-1-1</inkml:trace>
  <inkml:trace contextRef="#ctx0" brushRef="#br1" timeOffset="1">9097 13799 7909,'18'0'433,"2"0"1,3 1 129,5 2-298,4-2 1,10 3 253,5-4 1,3 0-775,-22 0 0,0 0 1,2-2-1,-1 0 473,1-1 1,-1 0-1,1-2 1,0 0-151,0-1 0,-1 0 1,-2 1-1,-1 0 128,1-2 1,-1 1 0,18-4-512,-3 1 1,-7-1 24,-3 1 0,-7 4-696,-6 2 0,-4 3 986,-8 3 0,1 1 0,-4 2 0</inkml:trace>
  <inkml:trace contextRef="#ctx0" brushRef="#br1" timeOffset="2">10745 13743 8779,'9'0'414,"0"0"0,4 0-333,-1 0 1,8 0-2,-2 0 1,8 0-120,2 0 0,4 0 110,6 0 0,0 0-142,2 0 0,-2 0 123,3 0 1,-7 0-13,-3 0 1,-3 0-149,-3 0 1,-4 0 56,-5 0-249,-3 0 218,-7 0 1,-3 0 60,-6 0 0,-4 0-19,-5 0 1,-6 3-4,-3 0 1,-6 4 21,-1-1 1,-1 3-2,-5 0 1,0-3 10,-4 0 1,1 1-133,0 2 1,0-3 222,-1 0 1,3-2-7,4 2 1,2-4 426,11 1-206,1-2-57,8-1 1,9 0-139,6 0 0,6 0 16,7 0 0,5-1-31,4-2 1,4 2-14,5-2 1,0 2-137,0 1 1,5 0 75,1 0 1,-1 0-329,-2 0 0,-2 0 2,0 0 0,-1 4-446,0 2 760,-8 2 0,1-1 0,-8 3 0,-2 3 0,0 4 0,-1 1 0</inkml:trace>
  <inkml:trace contextRef="#ctx0" brushRef="#br0" timeOffset="3">8091 12914 9207,'6'-5'37,"1"2"0,-1 1-99,3-1 1,3 2 1,1-2 0,3 0 217,0 0 1,3 2 67,2-2 1,0-1-115,4 1 0,-3-3 8,2 3 1,-2-1-66,3 0 0,-3 3-235,2-2 0,-2 2 167,3 1 1,-2 3-183,5 0 0,-6 4-78,6-4 16,-2 4 260,6-2 1,-2 0-193,5-2 0,-1-1 137,3-2 1,0 0 42,0 0 1,2 0 41,1 0 1,-2 0 14,3 0 1,-2-4 31,1 1 0,-1 0 207,1 3 0,-3 0-231,-3 0 0,-2 1 46,-4 2 0,-3-1-326,0 5 0,-4 0-52,0 5 277,-5 3 0,-1 0 0,-3 1 0,-1 0 0,2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79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4544 14711 10048,'-5'-9'-528,"1"0"736,8 3 1,2 2-244,6 4 1,3 4-105,3 3 0,1 1 157,-1 1 1,4 1 68,0 3 0,4-6 156,-1 2 0,5-2-105,1-1 1,4 1 218,-1-4 1,2 0-514,1-3 1,5 0 256,1 0 1,0-1 94,0-2 0,-4 2-172,2-2 0,0 1-367,0-1 0,-1 1 213,-3-4 1,0 4 102,1-2 1,1-1 29,-2-1 1,1 2 14,-7 1 0,1-1 242,-5 1 0,4-1-161,1 4 1,-5 1 214,-2 3-23,0 1-251,3 4 0,0 0 6,0 1 0,-3-4-10,0 0 0,-1-1 19,4 1 1,0-1 161,0-5 1,0 0-120,0 0 1,4 0 94,2 0-1137,7 0 1013,-3 0 1,3-3 227,-3-1 1,0-2-330,2 3 0,-2-1 71,3 1 0,0 2 18,-1-2 0,3-1-22,0 0 0,-3 0-73,3 1 0,-3 1-168,1-4 1,-3 0 50,2-4 1,-2 4 105,-4 0 1,1 3-476,-4-3 0,1 4 9,-1-1 1,-3 2-640,0 1 1154,-4 8 0,-2-4 0,-1 8 0,-2 3 0,-6 1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84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4953 4637 8573,'25'9'-335,"0"0"0,0-2 328,3-1 0,-3-3 4,-1 3 1,1-4-1,3 1 1,-3 1-92,0 0 0,-4-1-25,0-3 0,3 0 277,1 0 1,-2 3 11,-2 0 0,-1 1-154,-1-1 0,-1-1-4,1 4 1,-1-3 60,-3 4 1,4-2-18,-1 1 0,1 2 3,3-1 0,0-3-34,0-1 1,4 1-1,-1-1 0,2 0 20,1-3 0,0 0 7,-1 0 1,1 0 64,0 0 1,0-1-74,0-2 1,-3 2 141,0-2 1,-1 2-114,0 1 1,2 0 1,-4 0 0,0 1-78,-4 2 1,1-1 1,0 4 0,3-4-17,3 1 0,-1 2-21,1-2 1,-1 1-2,1-1 0,3-2 43,-3 2 0,4 1-54,-4-1 0,-1 0 43,1-3 0,-1 0-4,0 0 0,2 0 65,-4 0 1,1 0 128,-2 0 0,-1-3 20,2 0 1,-3-3-100,0 3 1,-1-3 47,-3 3 1,3-2-66,-3 2 1,-1 2-268,-2-2 1,2 3-214,-2 3 0,1 2-299,0 5 1,-3 0 692,3 3 0,-3 1 0,-1 5 0</inkml:trace>
  <inkml:trace contextRef="#ctx0" brushRef="#br1" timeOffset="1">2654 8566 16187,'0'-10'-1450,"0"-3"0,4 3 1398,2-3 1,9 3 655,4 1 1,7 3-436,2-1 0,4 2-104,5-1 1,4 2-23,-1 4 0,3 0-341,-2 0 0,3 0 407,0 0 0,1 1 132,2 2 0,0-2-230,3 2 0,2 1-262,-25-2 1,2-1 0,0 1 0,0-1 203,1 0 0,-1-2 1,1 1-1,-1-1 13,-1 0 1,0-1 0,0 2 0,0-1 20,0 0 0,0-1 0,1 2 0,-1-1-84,25 1 0,-1 0 112,-8 0 1,1 3 170,2 0 1,0 5-195,-1-2 0,1 2 102,-1 1 1,-2 4-142,-1-1 1,0 1-5,0-4 1,-2 0-10,-3 1 0,3-2 2,2-2 1,-1 1-87,-2-4 0,-2 1 139,0-4 1,2-4-20,0 1 0,1-3 79,-4 3 0,-1-4-84,-2 1 1,4-4 53,-1-2 0,0 1-28,3-1 1,-2 2-152,-4 0 1,2 4-637,-2 0 790,-6 4 0,1 1 0,-8 4 0,-1 1 0,-3 3 0,-3 4 0</inkml:trace>
  <inkml:trace contextRef="#ctx0" brushRef="#br0" timeOffset="2">8668 7542 8128,'0'-11'0,"1"-1"56,3-3 47,1-3 0,9 2 95,5 1 1,5 2-128,7-2 0,3 7-180,6-2 1,7 6-127,-21 1 1,0 0 0,25 1 148,-1-1 0,-2 5 68,2 1 0,-1 4-3,-23-3 0,0-2 1,24 4-10,-23-3 1,-1 0 0,24 0-102,-24 0 0,0 0 0,26 2 96,-25-2 1,-1 1 0,21 1-19,-3-2 1,-4-1 92,4 4 1,-2-4 6,1 1 1,-2-2 98,-7-1 1,1-4-74,-4-2 1,2 1 171,-5-1 1,-2 2 19,-7-2 0,-2 3 111,-1-3-141,-3 4 650,-8-6-845,0 7 0,-5-8 222,0 3 0,-1 1-311,-3-1 0,-1-4 146,-4-2 0,0-5-228,-1 2 0,0-6 47,-2-1 0,1-3-35,-1 0 1,-2-1 167,2 1 1,3-1 73,2 5 1,4 2-40,-3 3 1,4 5 439,-1-1-498,2 5 0,6 3 66,4 4 0,3 1-182,6 2 0,0 6 26,7 3 0,0 5 44,3-2 1,4 3 0,2 0 1,-1-2-28,1-1 0,-4 1 69,1 3 1,0-2-33,-3-1 1,1-3 143,-7-4 0,-4 0-1,-2-3 354,-9 2-372,1-3 0,-13 6-49,-4 1 0,-13 3-289,-9 3 0,-13 10-94,18-11 1,-1 0 0,-5 5 0,-1 2-50,-5 3 1,-2 2 0,11-8 0,0 0 0,-1 1 0,-3 1 0,1 1 0,-1-1 0</inkml:trace>
  <inkml:trace contextRef="#ctx0" brushRef="#br0" timeOffset="3">8976 4562 8524,'-18'0'-698,"3"0"1,-2-4 1074,5-2 1,0 1 335,6-1-244,-2 4-241,7-7-308,-3 8 0,8-2 215,2 6 0,2 1-5,1 3 1,5 4-87,1-2 0,0 3 86,0-3 1,4 1-186,3 3 0,4-2 93,-2 5 0,0-5-65,1 1 1,1-1 24,5-2 0,0 0-13,6 1 0,-2-4-28,6 0 1,0-4 161,0 1 0,2-3 44,-3-3 1,0 2-150,-6-2 1,-2 1 201,-4-1 0,1 2-95,2-2 0,-3 2 122,0 1 1,0 0-120,-4 0 1,4 0 8,3 0 0,-2 0 110,2 0 0,-5 0-268,-1 0 1,1-1 206,5-2 1,-5 0-84,2-3 1,-3 0 70,-1-3 1,3-1-81,-2 1 0,-2 0 116,-1-1 1,-3 2-167,0 2 1,-1-1-147,-3 4 0,-2 0-22,-3 3 1,-4 0-322,0 0 1,-1 4-527,2 2 0,1 2 454,-2 1 1,-1 2-267,1 1 0,4 3 787,2 3 0,5 1 0,-3 0 0</inkml:trace>
  <inkml:trace contextRef="#ctx0" brushRef="#br1" timeOffset="4">10074 2682 9079,'-6'-9'-308,"0"3"443,0-2 0,-4 4 183,1-3 0,0 3-319,-1 4 0,-2 4 125,0 3 0,-5 5-1,2 4 0,-6 1-53,-1 2 1,4-1-145,2 1 1,4 0 109,-4-1 0,6-2-192,0-1 1,5 1-62,5 2 0,0 1 76,0 0 1,5-2 63,5-1 1,3-2-9,6-1 1,-1-4 59,1 0 1,1 0 8,1-6 0,-2 3 137,0-3 1,-2 4-99,-4-1 0,-1 0 172,-3 0 1,-3 1-279,-3 5 0,-3 0 160,-3 3 1,-6 1-571,-3 3 1,-5-1 239,2 1 0,-3-4 269,0 1 0,-5-5 0,-1 3 1</inkml:trace>
  <inkml:trace contextRef="#ctx0" brushRef="#br1" timeOffset="5">10298 2412 12768,'0'-19'229,"0"4"-1413,0 3 581,0 6 0,0 4 1042,0 8 0,-1 6-104,-2 13 1,-3 2 109,-3 10 0,-1 3-323,-3 6 1,3 4-393,-2-1 1,7-22-1,0-1-353,-1 24 0,-1 2 233,4-6 0,1-5-86,5-10 1,3-7-103,6-2 487,-1-2 0,11-6 0,-3 0 0</inkml:trace>
  <inkml:trace contextRef="#ctx0" brushRef="#br1" timeOffset="6">10559 2635 10282,'0'-15'94,"0"2"6,0 4 0,0 3 149,0-1 0,-2 5-281,-1-1 0,1 10 93,-4 6 0,-3 7-42,-4 5 0,-2 6 77,2 3 1,-2 3-120,2 0 0,2-1 90,5-2 1,2-3-458,4-6 1,2-3 56,4-7 0,4-5 138,9-7 0,0-3 206,-1-3 1,1-7 322,0-5 1,-4-6-37,1-1 1,-2 0-120,2 0 0,-4 2 287,-6-1 0,1 1-19,-3 1 1,-1 1-299,-3-1 1,-1 5-168,-3 1 0,-4 2-527,-4-2 1,-4 6-68,4-2 0,-2 5-360,2-3 1,5 5 895,-3-1 0,3-2 1,-2 0-1</inkml:trace>
  <inkml:trace contextRef="#ctx0" brushRef="#br1" timeOffset="7">10847 2644 10282,'0'5'-904,"0"4"1670,0-3 0,0 2-415,0 2 0,0 3-338,0 2 0,0 6-21,0 1 0,0 3 129,0-4 1,0 4-319,0-3 0,1-3 115,2-4 0,2-3-129,5 0 1,-1-6 178,0-3 1,4-6 144,-1-3 1,4-7 3,-4-6 1,5-1 4,-2-5 0,0 4 77,0-4 1,-3 4-79,0-1 0,-5 4 612,-1 2 11,1-1-650,-2 10 1,-1 0 139,-4 10 0,-1 7-143,-2 5 0,-1 3-62,-3 0 0,2 4 17,2 0 1,2 0-211,-2-4 0,3 1 116,3-1 0,2-3-214,5-3 0,-1-2 58,0-4 1,2-2 196,1-4 1,-2-1 19,3-2 1,0-2 32,0-5 1,0 0-57,0-2 1,-3-2-154,2-1 0,2-3-520,-2 3 0,1-3 356,-4-1 0,0 1-1049,1-1 1428,-1 0 1,4-3-1,2-2 1</inkml:trace>
  <inkml:trace contextRef="#ctx0" brushRef="#br1" timeOffset="8">11508 2430 11370,'-1'10'925,"-2"3"1,-1 2-528,-2 7 1,-6 2-293,3 4 0,-2 4 76,1 2 1,1 5-1073,0 2 1,-1-4-838,1-3 1726,4-4 0,-3 2 0,2-4 0</inkml:trace>
  <inkml:trace contextRef="#ctx0" brushRef="#br0" timeOffset="9">11527 3138 8460,'-5'4'-232,"1"-3"1,4 7 0,0-3 0</inkml:trace>
  <inkml:trace contextRef="#ctx0" brushRef="#br0" timeOffset="10">10009 3445 8531,'23'-19'0,"5"5"575,6 1 1,10 4-207,6 3 1,-22 3 0,1 2-627,0 1 0,1 0 0,2 0 0,0-1 386,1-1 1,-1 1 0,4 0 0,0 0-18,1-2 1,0-1-1,2 3 1,-1-1-110,-2-1 1,-1 0-1,0 0 1,0-1 100,1-2 1,0-1 0,-1 1 0,0-1-158,1-1 0,0 0 0,-4 0 0,0 0 57,-4 2 0,0 0 1,-2-1-1,-1 0-197,22-5 1,-3 2-164,-3 1 1,-6 1-128,-10 5 0,1 0 55,-5 3 0,0 0 428,-5 0 0,1 0 0,-2 0 0</inkml:trace>
  <inkml:trace contextRef="#ctx0" brushRef="#br0" timeOffset="11">11629 3408 9872,'0'-5'2380,"0"-1"-1370,0 3-923,0 2-87,0-7 0,0 7 0,0-3 0</inkml:trace>
  <inkml:trace contextRef="#ctx0" brushRef="#br0" timeOffset="12">12551 7598 8381,'0'-10'674,"2"5"-424,4 2 1,2 2 0,7 1 0,1 0-159,2 0 0,2 3-258,2 0 0,-3 3-534,3-2 1,0 3 215,-4-1 484,3-2 0,-7 9 0,5-3 0</inkml:trace>
  <inkml:trace contextRef="#ctx0" brushRef="#br0" timeOffset="13">12709 7784 8381,'-9'18'0,"1"2"104,2 2 0,-2-1 118,5 3 0,0 1-7,3 3 1,0 0-105,0 0 0,0-3-172,0 0 1,0-4-82,0 4 1,0-5 108,0-1 0,3-2-292,0-4 300,5-1 0,-3-4-103,4-2 0,-3-1-44,0-5 0,1-1-56,2-3 1,0-1-40,1-4 1,-1 0 266,0-1 0,0-3 0,1-2 0</inkml:trace>
  <inkml:trace contextRef="#ctx0" brushRef="#br0" timeOffset="14">12979 7924 8347,'-4'-6'-56,"3"2"0,-6 5-37,4 2 0,0 4 152,3 5 1,0 2 50,0 5 1,0 4-157,0 2 0,0 2 85,0 1 0,0-4-288,0 1 0,1-4 104,2 1 1,-1-7-74,4-2 194,-4-3 3,6-5 0,-7-6 64,3-8 1,0-2 118,-1-4 0,1-4 25,-1-3 1,-1 1-96,4 2 0,2-1 28,4-1 0,-2 4-49,3-1 0,-3 5 23,-1 1 1,1 1-71,-1 2 1,0 4-24,1 2 1,-1 3-1,0 3 1,0 5-138,-3 5 1,1 3-253,-4 0 0,0 1 164,-3 2 1,3-2-646,0-1 869,1 2 0,0-4 0,1 5 0</inkml:trace>
  <inkml:trace contextRef="#ctx0" brushRef="#br0" timeOffset="15">13361 7719 8261,'0'-13'131,"0"1"0,3-1 510,0 4-541,5 4 1,-4 6 98,2 8 1,-2 6-58,-4 7 0,0 5 67,0 8 1,0 1-196,0 1 0,0 4-264,0 3 0,0 0 14,0 0 1,0 0-361,0-3 0,0-1 310,0-3 1,0-5-431,0-4 0,1-5 716,2-7 0,-2 1 0,3-2 0</inkml:trace>
  <inkml:trace contextRef="#ctx0" brushRef="#br0" timeOffset="16">13240 7942 8241,'-9'-5'85,"-1"-3"479,5 7 0,8-3-418,7 4 1,5 0-367,1 0 0,-2 0-163,2 0 0,2 0 182,4 0 0,0 0-34,-4 0 1,1-4-69,0 1 303,-1 0 0,5 3 0,1 0 0</inkml:trace>
  <inkml:trace contextRef="#ctx0" brushRef="#br0" timeOffset="17">13529 8194 8241,'14'0'-395,"-4"0"27,-3 0 1,2-5 312,3-1 1,1-2 151,-4-1 1,0-2 137,1-1 0,-1-3-79,0-3 0,-3 2 151,-3 1 0,-2-1-76,-1-2 1,-1 2-161,-2 1 1,-4 4 37,-5 2 0,1 4-125,-5 5 0,2 1 6,-2 2 0,-1 6 77,5 7 1,0 1-81,2 2 0,1 1 82,0 1 0,4-1-305,1 2 1,4-6 81,4 0 1,-1-4-190,6 4 0,-1-6 20,8-1 0,2-4-12,4-5 0,5-1 117,1-2 0,0-2 218,3-4 0,-2-5 0,3 0 0,1-5 0</inkml:trace>
  <inkml:trace contextRef="#ctx0" brushRef="#br0" timeOffset="18">13901 8045 8241,'0'-19'0,"0"0"0,-3 1 33,0-1 0,0 5 493,3 1 62,0 3-419,0 1 1,0 4-173,0 5 0,3 9 211,0 6 1,0 4-4,-3 3 0,3-2-223,0 5 1,0 0 94,-3 3 1,4-1-187,-1-2 0,3-4-32,-3-5 0,1 0 7,-1-3 1,-1 1 277,4-4 1,-2-3-47,2-7 0,-1-2-48,1-4 0,2-5-17,-1-7 0,2-5-108,3-2 1,0-5 145,3-1 0,0 0-448,0 3 0,3 1 3,-3 2 0,0 2-176,0 5 0,1 0 72,2 3 0,0 5 127,-2 7 1,1-1 350,-1 1 0,5 4 0,3 4 0</inkml:trace>
  <inkml:trace contextRef="#ctx0" brushRef="#br0" timeOffset="19">14357 7951 8083,'6'2'369,"-3"1"288,2-2 433,-4 3-273,3-4-145,-4 0-530,0-4 0,-4 3-193,-2-2 1,-3 1 96,0 2 0,0 0-144,-1 0 0,1 5-122,0 1 0,-1 5 132,1 2 0,1-1-465,2-3 0,-2 4 199,5-1 1,0 1 91,3-4 1,1 0 181,2 1 0,4-2 212,5-2 1,-1-2-150,5-4 0,-4-1 191,4-2 1,-2-2-26,2-4 1,1-1-82,-1 1 1,-3 3 79,0-1 0,-3 2-77,-1-1 1,1 2-309,-1 4 45,-4 0-4,4 0 1,-8 1-47,2 2 1,-2 2-207,-1 5 1,0-1-371,0 0 818,4 1 0,1-1 0,4 0 0</inkml:trace>
  <inkml:trace contextRef="#ctx0" brushRef="#br0" timeOffset="20">14795 7998 8234,'10'-14'0,"3"1"0,-3 2 428,2-2 0,-4 3-34,-2-2 1,-4 4-104,1 2 0,-2 3 23,-1-3-300,0 4 0,-4-1 107,-2 6 0,-1 5-155,0 4 1,-1 4-257,2-4 1,-1 5 201,0-2 0,2 3-436,2 1 0,2-1 181,-2 1 0,2-2-243,1-1 0,4 1 183,2-5 1,4 0-319,2-2 721,2-1 0,9-4 0,1-1 0</inkml:trace>
  <inkml:trace contextRef="#ctx0" brushRef="#br0" timeOffset="21">15260 7737 8234,'-1'-6'797,"-2"0"-43,2 4-393,-3-2 1,1 9-120,0 4 1,0 5-1,3 4 1,0 2-42,0 2 1,-3 1-152,0 5 1,0 3-214,3 0 1,0 2-462,0-2 0,1-2-1359,2 2 1983,-2-2 0,7-2 0,-3 1 0</inkml:trace>
  <inkml:trace contextRef="#ctx0" brushRef="#br0" timeOffset="22">15177 7989 8340,'-14'-10'0,"4"1"147,-3 0 121,7-1 1,2 4-431,4 0 1,4 4 93,2-1 0,4 2-82,2 1 0,2 0 74,1 0 0,4 0-122,-1 0 1,1 0 57,3 0 1,-3 0-89,0 0 1,0 1 77,-1 2 1,1-2-181,0 2 0,-1 1 330,1-1 0,-2 0 0,-1-3 0,0 4-92,-3-1 1,-1 1 91,-2-1 0,-4-1 245,0 4-198,-4 0 0,5 7 429,-4-1 1,0 2-51,-3-2 1,-1-1-69,-2 5 1,2-4-282,-2 4 0,-1-2 44,1 2 1,0-3-379,3-3 0,0-1 166,0 0 1,0-2-1080,0-1 1170,0-4 0,4-2 0,1-5 0</inkml:trace>
  <inkml:trace contextRef="#ctx0" brushRef="#br0" timeOffset="23">15586 7812 8248,'-5'-10'-17,"1"5"-385,4 1 21,0 4 1,4 1 132,2 2 0,0-1-14,0 5 0,-3-1 2,3 3 260,0 0 0,4 1 0,-1-1 0</inkml:trace>
  <inkml:trace contextRef="#ctx0" brushRef="#br0" timeOffset="24">15679 7951 8248,'0'19'0,"4"0"-139,-1-1 0,0 4 225,-3 0 0,3 3 199,0-4 0,1 1-115,-1-3 0,-1-1-140,5 1 1,-1-1 27,3-3 1,0-3-278,1-5 1,-1-3 36,0-4 1,4 0 146,-1 0 1,2-5 145,-2-5 1,-1 0-78,5-6 0,-4-2 67,4-4 1,-5 0-12,2 4 1,-2-2 158,1-2 0,-4 3-181,1-3 1,-2 6 27,2 4 1,0 1-166,-3-2 167,2 7 1,-6-2-245,5 8 154,-5 4 1,2 4-58,-4 5 0,0-1-23,0-3 0,3 1-425,0-1 404,4 0 1,-2-4 31,5-1 1,-4-3 188,0-1 0,0 0-106,4 0 1,-4-5-31,0-1 0,0-2-12,4-1 1,-4-1 12,0 1 1,-4 0 29,1-1 1,-2 1 8,-1 0 1,-1 3-34,-2-1 0,-2 5-11,-4-1 0,-1-1 143,1 1 1,0 0-82,-1 3 1,2 4 68,2 2 0,-1 2-79,3 2 1,-2-1 13,3 0 1,0 4-129,3-1 1,1 5-205,2-2 0,2 0 24,5 0 0,4-2-252,5 2 1,4-3 505,4 0 0,10-2 0,1 0 0</inkml:trace>
  <inkml:trace contextRef="#ctx0" brushRef="#br0" timeOffset="25">17886 7747 8115,'-12'-10'0,"-1"1"0,1 0 30,3-1 0,-1 1 141,1 0 0,-3-1-85,-1 1 0,-3-3 95,0-1 0,-2 0 17,0 0 1,-8 3-44,-2-2 1,-3 5 31,0 4 0,-2 3-153,-4 3 1,-4 7 80,1 5 0,0 7-270,2 3 0,4 6 211,0 3 0,8 2-79,1 1 1,10 4 44,6-1 0,3 4-155,6-4 1,10-4 23,5-5 0,8-9 99,8-3 0,3-11 266,6-2 1,3-4-152,3-2 1,1-7-80,0-2 0,-4-7 54,0 1 1,-7-3-39,-2-1 1,-8-2-87,-5-1 1,-2-4-222,-3 1 0,-7 1-26,-6 0 0,-2 3-70,-1-1 361,-8 2 0,6 2 0,-7-1 0</inkml:trace>
  <inkml:trace contextRef="#ctx0" brushRef="#br0" timeOffset="26">17402 7840 8115,'-9'24'123,"-1"-3"0,5-2 115,2-4 0,7 3 498,6-2 0,3 1-328,6 2 0,2-1-283,1 1 0,3-4-119,-3 1 0,3-4-308,0 4 1,1-5-228,-1 2 0,2-4 252,-2-3 277,2 3 0,1-8 0,-1 3 0</inkml:trace>
  <inkml:trace contextRef="#ctx0" brushRef="#br0" timeOffset="27">18063 7914 8259,'-4'-9'0,"2"-4"-895,-4 1 900,4 0 1020,-3 6-788,5 2 0,-1 6-94,-2 5 1,2 0 65,-2 8 1,2 2 2,1 5 1,0-2-226,0 5 0,3-3 121,0 3 1,5-5-265,-2 2 1,-1-2-16,1-2 0,1-3 5,6-3 0,-2-5 107,5-4 1,-2-3 19,2-3 1,1-8-4,-1-7 1,5-5-1,0-5 0,0 0-11,-6 0 1,-1 4 18,-5 3 1,1 1 31,-1 1 171,-4 5-79,-1 4 0,-4 14-62,0 5 0,-3 7 308,0 3 0,0 1 120,3 5 0,0-4-360,0 4 0,0-4-530,0 0 0,5-5 178,4-4 0,2-2-44,4-4 1,1-2 65,2-4 0,4-4 95,0-2 1,-2-4 4,-4-2 1,1 2 207,-5-3 1,0 4 178,-2 3 1,-1-3 5,0 3 435,1 2-479,-1-4 0,-1 3-108,-2-5 0,2 4-50,-5 0 0,0 0 4,-3-4 1,0 0 2,0-2 1,0 0-136,0-3 0,-4 3-59,-3 0 0,-1-2 78,-1 2 1,-1 1-74,-3 4 1,3 3 56,-3 4 0,0 1 228,1 2 0,-1 7-92,4 5 0,-1 1-49,1 2 0,4 0-186,2 7 1,2-4 113,1 0 1,0 2-283,0-1 1,4 0 111,2-4 0,7-2-160,2-1 1,3-7 46,0 2 0,4-4 336,0 0 0,4-2 0,-3-4 0</inkml:trace>
  <inkml:trace contextRef="#ctx0" brushRef="#br0" timeOffset="28">18733 7914 8259,'0'-6'0,"0"0"180,0 4 118,0-2 1,0 5-41,0 2 1,0 6-112,0 7 0,0 1-245,0 2 1,0 3 150,0-1 0,0 4-155,0-3 0,0 3 1,0-4 0,0-2-131,0-4 0,1-4 113,3-2 0,1-4 19,4-5 0,1-2-161,3-4 0,1-1 111,5-9 1,0 0-380,-1-6 1,4 2 528,0-1 0,3-3 0,-1 0 0</inkml:trace>
  <inkml:trace contextRef="#ctx0" brushRef="#br0" timeOffset="29">19069 7905 8259,'0'-9'0,"-3"2"355,-1 1 0,1 3-14,3-3 1,-1 4-67,-2-1 1,1 6 54,-4 3 1,3 7 123,-3 6 1,0 0-544,0 2 1,-2 3 151,2 1 1,2-1-837,0 1 1,3-5 459,1 2 0,1-3-183,3-4 0,1-1 152,4-5 0,5-4 107,1-2 0,3-10 146,0-5 1,4-6 4,0-4 0,-1 2 130,-2-5 1,0 0 325,-1-3 1,-2 3 319,-1 0 1,-6 6-5,0 0-42,-6 5-432,1 8 1,-5 4-81,-2 9 0,-2 3-20,-4 9 0,-2 3-152,-1 3 1,0 5-57,-3 1 0,0 5-10,0 2 1,-2 0 202,5 5 0,-1 1-325,4 2 1,0 1-70,0-1 0,2 1 4,1 0 1,3-3-17,-3-4 0,3 0 115,-3-9 1,0-2-396,0-8 641,-2-3 0,3-13-152,-5-2 0,1-2 360,0-1 1,-4-1-209,1-2 1,-4-3 364,4-6 1,-4-2-235,4-1 1,0-3 81,2 3 1,2-6-57,2-1 1,2 0-259,4 4 1,1-1 62,2 0 0,2 1-129,4-1 1,8 1-346,2-1 1,6 0 192,3 1 1,5-1-312,8 1 0,0-1 237,3 0 0,1 2-1954,-1 1 2295,1 3 0,3-1 0,-1 1 0,2 1 0,0 6 0,0 4 0</inkml:trace>
  <inkml:trace contextRef="#ctx0" brushRef="#br0" timeOffset="30">16108 8398 8243,'-14'0'0,"4"5"0,2-3 44,8 4 1,9 0 76,10 3 1,4 1-148,8-1 0,6 0 86,3 1 1,9-1-431,0 0 0,-21-3 1,1 1 412,4-1 0,-1 0 1,0 0-1,1 0-229,3 0 1,2-2 0,0-1-1,0 0 201,0 0 0,1 0 0,2 0 0,1 0 16,0 2 1,0 0 0,-4-2-1,0 0 64,1 0 0,0 0 0,-2-1 0,0-1 12,2 2 1,0 0-1,0-1 1,1 0 61,3 1 0,0 0 0,-3-2 0,0 1-69,3 1 1,1 0-1,-2 0 1,0 0-2,1 2 0,1 0 0,-1-2 1,1 0-10,2 0 1,1 0 0,-4-2 0,1 1-330,1 1 0,0 0 0,-2 0 1,1-1 340,-1 1 1,0 1-1,0 0 1,0 0-9,3-1 1,-2 0 0,-4 1 0,-1 0-206,0 1 0,-1 0 0,-1-2 0,0 0 223,0 0 0,0 0 0,-1 0 1,0 0-34,0 2 1,-1 0 0,-2-2 0,0 0-18,0 0 1,0 0 0,-3-2-1,1 0 144,-3 1 0,-1-1 0,1 0 0,-1-1-294,26 0 1,-6 0 77,-7 0 0,-6 0 184,-3 0 0,-4-3-386,-5 0 1,-2 0-479,-7 3 1,-1 0-484,-2 0 1411,3 0 1,-3 4 0,4 1-1</inkml:trace>
  <inkml:trace contextRef="#ctx0" brushRef="#br0" timeOffset="31">20186 9022 8195,'1'-6'1314,"2"0"0,7 4-1497,9-1 0,1 6 183,5 3 0,-1 2 0,4 2 0</inkml:trace>
  <inkml:trace contextRef="#ctx0" brushRef="#br1" timeOffset="32">10475 10596 20402,'1'8'-1639,"2"-2"1,3 3 485,6-3 1,6 2 1541,4 1 1,8 1-141,1-1 0,5-4 168,4-2 1,0-2-396,3-1 1,1-1 328,2-2 0,-3-2-287,-3-4 1,1-1 628,0 1 1,0 0-116,-1-1 1,-1 1-261,1 0 1,-5 3 25,-1-1 0,-2 2-256,6-1 0,-7-1 28,3 4 1,-1-4-16,-2 4 0,4-1-121,-1 1 0,-2 2-46,-1-2 1,-2 6-76,-1 3 0,3 6-220,0 0 0,-3 5 64,-3-2 1,3 4-137,3 2 0,4-1 103,-1 2 0,2-3-112,-2 0 1,2-4 410,-2-3 1,5-3 31,2-2 0,0 0 378,-1-4 1,0 0 194,3-3 0,4-4-190,2-2 0,-22 2 0,0-1-204,0 1 1,-1-1 0,2 0 0,0 0 157,1-1 0,1-1 1,2 2-1,0-1-52,2-2 1,0 0 0,0 3 0,0-1-58,-1 0 1,0 0 0,-1 0 0,0 1-151,-1 0 0,0 1 0,2 1 1,0 1-68,-2 0 0,0 1 1,-1 0-1,-2 1-497,22 0 1,-4 4-963,-2 2 0,-4 7-304,-6 6 1751,-6 4 0,-4 3 0,-6 2 0,-4 4 0,-1 3 0</inkml:trace>
  <inkml:trace contextRef="#ctx0" brushRef="#br1" timeOffset="33">10484 12877 20293,'-5'0'-948,"2"1"50,6 2 0,5 2 791,5 5 1,6 2 121,0 0 0,6 5 301,-1-2 1,11 3 35,2 1 1,11-5-439,-22-7 1,1-1 0,4-1 0,1-1 155,3-1 0,2 0 1,2 0-1,1-2 64,1 0 1,-1-2 0,2-1 0,0-1-7,-3-1 1,-1-1 0,2 0 0,-1-1 76,0-1 1,0-1 0,-1 1 0,1-1-70,0 1 1,0-1 0,-3 1 0,-2 0 40,-2 3 0,-2-1 0,-1 0 0,0 1-139,1-1 1,-1 0-1,1 2 1,-1 0-127,-1 0 0,0 0 1,-1 2-1,-1 0 33,17-2 1,-1 6-239,-5 3 0,-1 2-77,-2 2 1,1 2 131,-4 1 1,5 2-80,-2-2 0,1-2 316,-1-5 1,2 1-191,-2-4 1,4 2 97,2-2 1,4-2-120,3 2 1,3-2-1,-4-1 1,1 1-518,2 2 0,1-1 393,-3 4 1,-7 2 335,-9 4 0,-1 2 0,-1 5 0,-1 0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80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14748 7113 17507,'0'-9'-3277,"0"0"2087,0 4 0,5 1 2395,1 4 0,2 1-979,1 2 0,5 1 50,1 2 0,3 2 17,0-1 0,4-2-105,0 1 0,8-1-125,1 1 1,5 2 271,5-5 0,1 3-221,5-3 0,4 1-221,-23-2 1,0-1-698,0 0 0,0-1 820,2 2 0,0 0 0,-2-1 0,-1-2 478,26 1-421,-26 0 0,0 0-126,25 0 1,-3 0 613,-3 0-403,-5 0-65,0 0 1,-3 1 30,3 2 1,-6-1-92,2 1 1,-5 1 50,2-1 1,0 1 19,4-1-287,-1-2 246,-4 3 0,6-1 64,-1 0-581,1 1 529,2-4 1,-3 0-33,-1 0 0,0 3 662,-3 0 1,3 3-635,4-3-30,-3 0 0,3-3 1,-3 3-4,-1 0 1,0 2-29,0-2 0,-4-2-13,-2 2 1,-2-3 134,-1-3 1,-1 1 284,-2-5 1,2 1-170,-2-3 1,-1-1 17,0-3 0,0 2-131,1-5 1,-1 4 265,-2-4 1,-3 4-371,3-4 1,-2 2 95,-2-2-418,-3-1 212,2 6 0,-5-3-13,3 2 1,-3-2-128,0-1 1,-5-3-174,-1 2 1,-3-1 23,0-2 0,-2-2-19,-1-1 1,-4-4-109,-3 1 1,0 1-6,1 0 0,-2-3-421,1-1-81,-1-2 606,-1 6 1,3-4-116,-1 0 160,1 0 230,1 4 1,-3-2-59,2 5 1,-3-1 159,0 3 0,-4 1 39,-3-1 1,-2-1 34,0-1 0,-2 1 39,-2-2 1,0-1 105,-3-2 254,2-2-280,4 3 0,-2-3 22,-1 2-592,-4-6 381,6 6 0,-2-1-31,3 7-345,-4 0 443,4 5 0,-8-2-103,2 7 1,-2-2 183,-1 4 0,-1 2 28,-2-1 0,-2 3 51,-4-3 0,1 3-7,1-4 1,-4 4 281,2-3-852,-2 4 517,1-6 0,1 4-24,0-3 0,2 0 203,-3 4 0,7-3-226,-3 3 1,4-1-92,2 0 1,-1 3 223,-2-2 1,5 2-213,-2 1 0,3-3 0,-3 0 0,-4 0 0,-3 3-112,3 0 534,-4 4 1,0-2-440,-4 4-551,-5 1 618,3 2 0,-1-1-40,3-2 126,2 3-36,0-8 1,4 7-12,0-2 0,5-2-65,1-1 0,0 0 112,4 0 0,0-1-212,-1 4 150,0-4-79,1 6 1,-3-3 7,3 5 93,-3-5-75,-1 7 1,-3-9-153,0 7-194,0-3 429,-1 2-337,-2 1 225,-3 3 0,4-2 346,2 5 1,3-4-427,3 4 1,-1-4-60,5 4 90,-1-1-131,3 4 0,4-4 32,-1 1-242,1 4 190,-8-1 1,6 7 110,-1-4 1,1 4-100,-1-1 1,-1 6-43,0 3 0,4-1-46,-1 1 1,5-4 1,-1 1 0,5 0-17,4-3 1,2-1-73,1-5 1,1-3-47,2 3-492,3 2 380,7-5 1,2 9-1311,3 0 1813,1 4 0,2 6 0,1-1 0,-1 0 0,-1 0 0</inkml:trace>
  <inkml:trace contextRef="#ctx0" brushRef="#br1" timeOffset="1">14646 13063 7986,'-5'-9'-176,"-2"3"-219,3-1 364,1 5 88,-1-2 34,3 4 242,-3 0-144,4 4 1,-3 5 82,0 3 0,-3 6-90,3 0 1,-2 5-30,2 5 0,1 1-59,-4 2 1,3 7-85,-3 9 1,4 0-205,0-20 1,1-1 0,-2 0-1,1 1 96,1 1 0,-1 0 0,0 0 0,0 0-6,0 0 0,1-1 0,0 24-323,-2-4 0,-1-9 158,1-7 1,-4-2 65,4-1 0,-1-8-240,1-5 227,-2-8 0,-4-3-349,-1-4 752,5-4 1,-11-5-1,0-5 1</inkml:trace>
  <inkml:trace contextRef="#ctx0" brushRef="#br1" timeOffset="2">14311 13445 7988,'-5'-15'0,"-3"2"0,5 4-491,0 3 321,11-2 1,4 7 94,10-2 0,1 2-91,5 1 0,0 0 157,0 0 1,1 1-34,2 2 0,-2-2 74,2 2 1,-2 1-266,-1 0 0,-1-1 233,-2-3 0,2 0 0,-12 0 0,3 0 0</inkml:trace>
  <inkml:trace contextRef="#ctx0" brushRef="#br1" timeOffset="3">14823 13389 8096,'-5'0'-410,"1"0"1,4 2 639,0 4 1,1 0-37,2 7 0,-2 0-150,2 0 1,-2 3-120,-1 0 1,1-2-146,2 2 0,-2-2 116,2 2 0,1-3-132,-1-3 1,4-1-483,-4 0 718,4-4 0,-2 0 0,4-5 0</inkml:trace>
  <inkml:trace contextRef="#ctx0" brushRef="#br1" timeOffset="4">15018 13361 7971,'-9'0'293,"0"0"0,3 3 155,-1 0-601,5 0 0,-2-2 204,4 3-574,0-3 280,0 3-96,0 0 31,0-3 0,1 6 308,2-4 0,2 4 0,5-1 0</inkml:trace>
  <inkml:trace contextRef="#ctx0" brushRef="#br1" timeOffset="5">14869 13184 8004,'-9'0'64,"4"-4"115,-3 3-317,7-3 28,-4 0 83,5 3-297,0-3-419,5 4 743,0 0 0,4 4 0,0 1 0</inkml:trace>
  <inkml:trace contextRef="#ctx0" brushRef="#br1" timeOffset="6">15065 13091 7959,'-6'6'0,"0"0"0,3 1 0,0 2 75,-2 4 92,4 2 0,-3 5 44,4 1 0,0 3 14,0 4 0,0 4-212,0 2 20,0-2-35,0 0 1,3-4 7,0 0 0,1-1-21,-1-2 0,-1-3-251,1-7 0,-1-2-54,1-7 0,-1 1-732,4-4 1052,-4 0 0,11-7 0,-3-1 0</inkml:trace>
  <inkml:trace contextRef="#ctx0" brushRef="#br1" timeOffset="7">15270 13175 7959,'5'-4'-119,"-1"3"0,-3-3 231,2 4 388,-2 0-152,3 0-57,1 0 1,-4 4 20,2 2 0,1 6 22,-1 4 46,0 1-213,-3 2 0,0 3-44,0-1 1,0 5-224,0-1 0,3 1-406,0-1 1,0 2 13,-3-2 1,3-2-303,1 2 0,-1-7 794,-3 0 0,4-5 0,1 0 0</inkml:trace>
  <inkml:trace contextRef="#ctx0" brushRef="#br1" timeOffset="8">15214 13315 7970,'-9'-10'188,"2"1"47,1 0 0,4 2-497,-1 1-95,6 4 284,2-2 1,5 4 232,-1 0 1,1 0-23,3 0 1,1 0-111,5 0 1,3 0-170,-1 0 0,5 0-208,-1 0 0,2 0 349,1 0 0,0 0 0,0 0 0</inkml:trace>
  <inkml:trace contextRef="#ctx0" brushRef="#br1" timeOffset="9">15493 13398 7970,'-6'5'51,"0"-1"1,3 0 156,-3-1-66,3 4 1,2-5-67,5 4 0,4-4 336,1 2-68,0-3-285,9-6 1,-7 0 30,5-4 1,-1-3-87,4-1 1,-1-2-228,-3 2 1,2 0 225,-5 0-460,1-1 287,-4-1 0,-4-1 109,-2 3 1,-3 1-13,-3 3 1,-3 3-182,-7 3 1,-1 2 249,-5 1 0,1 4 204,-1 3 0,0 2-74,1 3 0,0 2 165,3 1 1,2 3-107,7-3 0,2 2-64,4-1 0,0 1-231,0-1 0,8-3 125,5 0 1,4-6-463,5-1 1,2-4 95,4 1 1,0-2-57,0-1 1,-1-1 406,1-2 0,0-2 0,0-4 0</inkml:trace>
  <inkml:trace contextRef="#ctx0" brushRef="#br1" timeOffset="10">15847 13193 7435,'0'11'244,"0"1"1,0 1-90,0 5 572,0 3-379,0 7 1,0 0 87,0 0 51,0 4-319,0-3 0,1 2-84,2-6 1,-2-4 150,2-5 1,1-3-38,0-3 17,-1-5-57,-3-1 1,0-5 61,0-2 1,0-2-146,0-5 0,3-3-218,0-3 0,0-2 143,-3-4-402,4 2 303,-3-7 0,4 4-377,-2-5 0,2 1 218,1 2 1,2 1-49,-2 3 0,2 2-94,-2 0-265,6 5 364,-10 4 0,14 5-253,-7 2 554,2 2 0,-1 9 0,-1 3 0</inkml:trace>
  <inkml:trace contextRef="#ctx0" brushRef="#br1" timeOffset="11">16145 13538 7909,'-3'-6'188,"0"0"193,0 3-381,3-5 0,0 3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9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14627 14609 7919,'-6'0'-198,"0"0"198,4 0 0,-2 0 216,4 0-88,0 4 0,0 5 37,0 7 1,3-1-14,0 4 1,1-3-15,-1 6 1,-1 2-65,4 1 0,-2-3 4,2 0 1,-3-2-32,3-2 0,-1 0-9,1-2 1,2-3 60,-5-4 0,3-2 90,-3-1-547,4-4 1,-3 1 147,3-6 0,0-3 16,-4-7 1,4 1 74,-1-7 0,0 3 13,0-6 0,-1-1 77,1 1 1,5-2 103,-5 2 0,7-3-145,-3 3 0,1 2 4,-2 4 0,5 0 236,1 3 0,0 1 16,0 2 1,1 5 24,2 2 0,-2 4-163,-1 5 1,-3 2-16,0 7 1,-1 1 84,-2 2 0,0 1-4,0 0 1,1-1-45,-1 1 185,-4-1-209,4 1 0,-5 0 21,2-1 1,1-3 14,-4-3 1,3-2-155,-2 0 101,3-5-136,-6-1 23,3-4 200,-4 0-76,4 0 1,-3-4-79,2-2 1,1-3 56,-1 0 0,4 0-83,-4 0 1,4 0 11,-1 3 0,-1-1-7,2 4 1,-4-1 18,3 0 0,-3 3-242,3-2-86,-4 2-43,7 5 0,-5 2-866,2 3 1277,2-4 0,-3 8 0,5-3 0</inkml:trace>
  <inkml:trace contextRef="#ctx0" brushRef="#br0" timeOffset="1">15465 14693 7943,'-9'-5'-50,"0"-1"0,-1 1-25,1-1 1,0 3 524,-1-4-130,1 5 132,0-6-43,0 7-219,-1-3 1,2 8-111,2 2 0,2 3-151,4 0 1,0 3 88,0 1 1,0 0-98,0 0 0,0-3-13,0 2-49,0-1 170,4-2 1,-2-1-258,4-2 1,0 2-4,4-5 0,-1 0 3,0-3 1,0 0 72,1 0 0,-1-4-116,0-2 0,4-3 214,-1 0 0,1 1 75,-4 2 1,-3-3 92,0 3 0,-3 2 1,4 1 816,-5 2-347,2 1-286,-4 0 1,0 4-313,0 2 0,0-1-195,0 1 0,0 1-32,0 2 1,1-3-810,2 0 1053,2-4 0,4 7 0,1-4 0</inkml:trace>
  <inkml:trace contextRef="#ctx0" brushRef="#br0" timeOffset="2">15754 14627 8260,'4'6'223,"-3"2"-46,2-2 0,-2 3-73,-1 4 1,0-1-203,0 7 1,3-2 78,0 8 1,4 4-89,-4 5 0,3 4-4,-3 2 0,0-1-289,-3 5 1,0-1 316,0 4-1095,0-1 1043,0 1 0,0-5 53,0-1 0,0-7-21,0-3 1,0-6-66,0-4 102,0-5 0,1-7-352,2-6 728,-2-2-310,8-9 0,-8 2 0,3-8 0</inkml:trace>
  <inkml:trace contextRef="#ctx0" brushRef="#br0" timeOffset="3">15782 14786 7933,'-8'-19'0,"1"0"0,3 1 0,4-1 0,1 4-67,2-1 0,6 5 92,3-2 0,5 0 83,-2 0 1,3 1 156,0 3 1,1 3-83,0-1 0,-1 5-28,1-1 0,-1 4-57,1 5 1,-3 2 15,-1 7 0,-3 1-29,0 2 0,-3 1 31,-3 0 0,-1 2 2,-5 1 1,-1 0 10,-3-4 1,-1 1-6,-4 0 0,-4-5-69,-3-2 0,-2 2-112,0-2 0,-4-2 71,0-4 0,1-4-121,2 1 0,0-2-934,1-1 0,4-4 1041,5-2 0,0-11 0,4-3 0</inkml:trace>
  <inkml:trace contextRef="#ctx0" brushRef="#br0" timeOffset="4">16303 14869 7774,'10'0'2106,"3"0"-1607,2 5 12,7-4-209,-2 3 1,11-1-112,0 0 1,5 3-37,5-3 1,-2 3-206,4-2 0,-1-1 19,-2-3 1,-2-1-71,-10-2 0,1 0 150,-7-3 0,-5 0-147,-8-3 1,-4 3 18,-5-1 1,-1 1 66,-2-3 0,-6 1-81,-7 1 1,-2 0-139,0 4 1,-2-4 211,-2 1 0,3 1-64,-3 2 1,6-1 380,0 1-159,5-4-80,-7 6 1,11-3 468,-3 4-119,7 0-252,-1 0 60,13 0 0,1 0 141,8 0 0,5 4-132,2 2 0,-2 2-78,-1 2 0,0 0-89,0 2 1,0-1 53,-4 1 1,-3 2-96,-3-2 0,-2 0 56,-4-2 1,-3 0-9,-6 2 1,-3-1-376,-7 1 0,-5 0-516,-7 0 1,-3 2 824,-3 5 0,-2 0 0,-5-1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19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19692 1304 8254,'-9'4'-252,"1"-2"0,2 5 802,3 3-230,2 4 1,1 5-43,0 3 1,0 6-24,0 6 1,0 7-91,0 2 1,0 1-259,0 0 0,0 1 303,0-1 1,0 0-12,0 0 1,0-4-181,0-6 1,0 2-128,0-5 0,3-1-345,0-6 0,3-2 56,-3-6 1,1-4-1014,-1-6 923,-2 3 1,7-14-517,-5-1 1003,0-6 0,-3-15 0,0-2 0</inkml:trace>
  <inkml:trace contextRef="#ctx0" brushRef="#br0" timeOffset="1">19637 1518 8213,'-13'-37'184,"1"3"1,-1 3 385,4 6 1,4 3-208,2 3 1,3 1-116,3 3 0,5 3-186,5 5 1,3 0-29,0 4 0,-2 0-209,2 3 0,2 4 257,4 2 0,2 11 46,1 5 0,-4 4-53,7 5 0,-3 4-379,0 5 0,-1 2 102,-3 5 1,-5-2 103,-1-1 1,-6-3 200,-3-3 1,-5-1-23,-1 0 0,-8-7 174,-8-2 1,-6-6-170,-2-1 1,-3 0-30,-1 1 1,1-6-227,2 3 0,-1-8-320,4-1 1,4-1-561,2-3 0,5-2 145,-1-1 904,5-6 0,3-6 0,4-5 0</inkml:trace>
  <inkml:trace contextRef="#ctx0" brushRef="#br0" timeOffset="2">20251 1294 8057,'0'-9'-1475,"0"0"890,0 3 690,0 2 509,0 13-384,0 1 68,0 13 0,0-3 309,0 5 0,-4 3-296,-2 3 0,-1 4-61,0-1 1,-1 6-258,2 0 0,-2 0-142,-2-2 1,1 1-34,0-2 1,0-2 119,3-7 0,2-5-1102,4-4 609,0-1 555,0-11 0,4 1 0,1-8 0</inkml:trace>
  <inkml:trace contextRef="#ctx0" brushRef="#br0" timeOffset="3">20354 1220 7403,'4'9'90,"1"4"0,4 3 184,0 6 0,2 6 109,1 6 0,-1 3 110,1 3 1,2 4-643,2 5 1,1-2 290,-2 0 0,2-5-161,-5-5 0,4-1-125,-4-1 1,0-4-41,-2-7 1,-4-2 103,0-6 1,-4 0-996,1-3 1075,-2-1 0,-5-3 0,-1 1 0</inkml:trace>
  <inkml:trace contextRef="#ctx0" brushRef="#br0" timeOffset="4">20270 1657 8130,'-24'-13'0,"5"3"186,7-3 0,7 3 240,5 0 0,8 4-627,8 0 1,0 3 59,0-3 1,1 4-87,-1-1 0,1-2 160,2 2 1,1 0 120,1 3 0,3 0-188,4 0 134,0 0 0,4 4 0,1 2 0</inkml:trace>
  <inkml:trace contextRef="#ctx0" brushRef="#br0" timeOffset="5">21015 1304 7990,'4'-19'0,"-2"-1"0,4-1 0,0 1 281,4-2 1,-1 7 61,0 2-302,-4 3 186,-1 5 1,-12 3 156,-4 8 1,-6 2-171,-4 11 0,0 1-27,-3 8 1,-2 1-173,2 2 1,1 6-119,0 3 0,1 6 4,1-2 1,1 3 102,9-3 1,4 0-76,5 0 1,3-4 74,3-6 0,7-7-82,9-8 1,3-3 27,6-6 1,3 0 64,0-7 1,5 0-287,-2-3 0,1-1-180,-1-2 1,4-5-197,-4-5 1,-3 0 646,-6 1 0,2 0 0,1-3 0,-4 0 0,-3 4 0,-3 3 0</inkml:trace>
  <inkml:trace contextRef="#ctx0" brushRef="#br0" timeOffset="6">21089 1574 8095,'-5'0'0,"-3"0"612,1 0 1,3-2-160,1-1 1,10-2-572,6-4 0,3 1 159,3 1 0,0-1 23,-1 2 0,1 1 134,-1-1 0,1 2 41,0-2 1,-2 4 25,-1-1 1,0 2 93,-3 1 0,-1 1-450,-2 2 0,-4-1 30,0 4 0,-4-2-95,1 2 70,-2 0 198,-1 7 1,0-1-151,0 3 1,-3-2-26,0 2 0,-3 4 52,3 3 1,0 0 32,3 0 1,-4 1 14,1 2 0,0 2 21,3-3 0,0 2 6,0-1 0,0 0-1,0-6 1,0 1-49,0-4-357,0-3 202,0 1 1,4-9 9,3-2 130,1-2 0,1-1 0,0 0 0</inkml:trace>
  <inkml:trace contextRef="#ctx0" brushRef="#br0" timeOffset="7">19739 2877 8205,'0'-6'175,"0"0"257,0 4-411,0-7 123,0 8 211,0-3-250,4 4 99,-3 0 1,4 4-10,-2 2 0,0 4 17,3 2-23,0 7 0,-1 5-920,3 4 714,-7 4 0,5-1 72,-3 6 0,-2 2-118,2 8 1,-1-1 138,1 1-923,-2-5 569,3 4 0,-1-9-465,0 0 1,2-5-191,-2-7 933,2-6 0,0-4 0,-2-5 0,-2-3 0</inkml:trace>
  <inkml:trace contextRef="#ctx0" brushRef="#br0" timeOffset="8">19813 2924 8048,'-11'-18'0,"2"3"0,6 1 58,0 5 1,2-1 120,1 1 1,4 1 316,2 2-199,2-3-114,1 8 0,2-3-150,1 4 0,2 3-28,1 0 0,3 6-172,-3 0 0,3 1 153,1 6 0,-1 0-44,1 6 0,-5 1 39,-1 2 1,-3 3-158,-1 0 1,0 0 165,-3 3 1,-3-2-26,-6-2 0,-3 2 193,-7 2 1,-1-5 18,-5 2 1,0-6-99,1 0 1,2-3-40,1 0 0,3-5-10,0-1 1,2-4 35,0-3-816,5 3 276,1-8-817,4 3 1291,4-4 0,5 0 0,6 0 0</inkml:trace>
  <inkml:trace contextRef="#ctx0" brushRef="#br0" timeOffset="9">20139 3203 8048,'-9'9'344,"1"1"3,2-1-220,1 0 75,1 0 1,3 1-33,-2-1 0,2 0 0,1 1 0,0-1-134,0 0 0,0 4-333,0-1 0,4 0-1096,2-6 717,3 2 676,0-3 0,0 5 0,1-1 0</inkml:trace>
  <inkml:trace contextRef="#ctx0" brushRef="#br0" timeOffset="10">20158 3007 8048,'-9'-9'0,"-1"1"0,1 2 28,4-3 115,1 8-159,4-3 1,1 4-827,2 0 842,-2 0 0,11 4 0,-1 1 0</inkml:trace>
  <inkml:trace contextRef="#ctx0" brushRef="#br0" timeOffset="11">20288 3073 8024,'-5'9'-197,"2"0"0,2-2 258,1 3 297,0-3-155,0 6 1,0 1 54,0 1 0,3 3-70,0 1 1,4-1-141,0 1 0,-2-2 50,1-1 0,-1 1-91,1-5 0,0-1 58,-3-4 1,-2-2-137,2-2 236,-2-2-284,-1 3 63,4-8 0,-3-2-220,2-7 0,1 2 96,-1-5 1,2 1-15,-2-4 1,1 1-16,2-1 0,2 3-43,-2 1 0,0 0 86,0 0 298,0 1-107,-1 5 1,4 1-295,-3 2 143,2-3 0,4 8 1127,1-2 0,-1 6-464,-2 4 0,0 1-216,2 1 1,0 0-111,3 1 0,-2-1-233,2 0 0,0 1 306,0-1-581,3-4 236,-8-1 1,5-4 150,-3 0-348,-6 0 159,7-4 0,-11 2-59,4-4 0,-4 0 101,1-4 0,-3 2 30,-3 2 1,1-2 59,-4 1 0,-1 3 287,-2 1-252,0 2 0,0 1 157,-1 0 0,4 1-163,0 2 158,4 2-170,-2 5 0,4-1-323,0 0 140,0 1 83,0-1 1,3 0-352,0 1 179,4-1 96,-2 0 0,8 0 62,-1-3 0,4 1-53,-4-4 117,5 4 0,-3-6 0,5 3 0</inkml:trace>
  <inkml:trace contextRef="#ctx0" brushRef="#br0" timeOffset="12">20949 3119 8024,'-14'-9'0,"0"4"1117,5 2-472,0 2-318,0 1 1,2 0 164,1 0 1,0 0-220,-3 0 1,0 4-99,3 2 0,2 2-163,4 1 0,0 1-262,0-1 0,0 0-2,0 1 0,4-1-250,2 0 0,4 1-170,2-1 250,-2-4 233,4 3 0,-2-7-565,1 3 1,3-2-80,0 1 833,-3-2 0,5 3 0,-4-4 0</inkml:trace>
  <inkml:trace contextRef="#ctx0" brushRef="#br0" timeOffset="13">21070 2952 8024,'-4'-6'335,"2"-1"704,-4 4-386,4 0-253,-2 3-228,4 4 0,0 1 453,0 5 0,0 3-301,0 3 0,0 2-275,0 4 1,1-1-120,2 3 0,-1 1-322,4 3 1,0-1 148,4-2 1,-4 1-174,0-5 0,0 2 416,4-1 0,-1-2 0,0 2 0</inkml:trace>
  <inkml:trace contextRef="#ctx0" brushRef="#br0" timeOffset="14">21033 3063 7779,'-5'-4'-340,"1"3"1,4-4 278,0 2 0,4 2 140,2-2-88,3 2 0,4 1 9,-3 0 0,8 4 0,-4 1 0</inkml:trace>
  <inkml:trace contextRef="#ctx0" brushRef="#br0" timeOffset="15">21201 3166 7980,'-3'6'0,"0"0"0,-1-3 0,4 3 233,0-4 119,5 3 1,3-5-189,4 0 1,4-1-24,-4-3 0,5-1-345,-2-4 0,3 0 62,1-1 1,-4 0 11,1-2 192,-5 1 1,2-6 115,-3 6-142,-5-2 1,-1 4 67,-4-1 1,-1 2 121,-2 2 1,-3 2-121,-7 4 0,2 0 143,-5 0 1,1 5-209,-4 4 1,4 1 101,-1 6 1,4-2 12,-4 2 0,6 2 62,1-3-1680,3-1 997,6 3 1,0-3-68,0 1 0,9-1 532,3-5 0,5 0 0,1 0 0</inkml:trace>
  <inkml:trace contextRef="#ctx0" brushRef="#br0" timeOffset="16">21573 3110 7980,'0'-9'0,"0"-1"687,0 1 1,0 3 626,0-1 110,0 5-780,0-6-587,0 7 1,0-2 123,0 6 1,0 2-129,0 5 1,0 0-139,0 2 0,0 0 120,0 3 1,0-3-345,0 0 0,3-2-7,0 0 0,5-1-130,-2 0 0,2-2-22,1-1 238,1-4 0,2 2 166,1-4 1,-1-4 115,-3-2 0,4-7 8,-1-2 92,5-3-196,-7-1 1,4-3 144,-5-3 0,-1-3-65,-2-3 1,2-2-41,-5-4 1,0-1-979,-3 1 1181,0 0-98,0 4 1,0-1 177,0 6 441,0 6-44,0 13 1,0 5-269,0 8 0,0 3 456,0 8-419,0 1-162,0 15 1,1-5-265,2 8 206,-2 0-164,7 3 0,-3 3-898,5-3 1,-1 4 276,0-7 1,2 4 559,1-7 0,-1 4 0,5-3 0,3-2 0,4-5 0,6-5 0</inkml:trace>
  <inkml:trace contextRef="#ctx0" brushRef="#br0" timeOffset="17">22616 2551 8246,'8'-9'-195,"-1"0"1,1-1-244,-2 1 0,-2 3 617,-1 0 0,-1 3 1535,1 0-1188,-2 2 0,4 2-211,-5 2 1,-5 7 96,-1 5 1,-3 4-98,-3 3 1,0 2-65,-3 7 0,0 2 16,0 1 0,-2 3 0,5 0 0,-1 0-472,4 4 1,1-3-259,1-1 1,0 1-1101,4-1 0,0-4 727,3-2 1,4-7-532,2-6 1367,3-7 0,4-3 0,2-3 0</inkml:trace>
  <inkml:trace contextRef="#ctx0" brushRef="#br0" timeOffset="18">22653 2598 8246,'-8'-15'1082,"2"3"-705,2 1-259,4 6-28,0-3 1,4 8 200,2 0 0,2 5 15,2 8 1,2 2-256,0 7 1,1 2 70,-4 4 0,0 1-597,1 2 1,-1 2 1,0 4 1,1 0-380,-1 0 0,-3 1 347,0-1 261,-3 0 1,5 0 0,-3 1 0</inkml:trace>
  <inkml:trace contextRef="#ctx0" brushRef="#br0" timeOffset="19">22560 2868 8240,'0'-15'0,"0"3"9,0 1 1,1 3 181,2 2 0,3 2-379,3 4 0,3 0-104,1 0 0,3 0-86,0 0 1,4 4 377,2 2 0,4 2 0,-2 2 0</inkml:trace>
  <inkml:trace contextRef="#ctx0" brushRef="#br0" timeOffset="20">23007 2821 8240,'-6'-14'0,"0"1"494,4 7 187,-3 2-307,1 0-123,-1 3-48,-4 1 1,-1 5-163,-3 4 0,3 2-133,-3 1 0,3 2-138,1 5 0,-1 0 208,1-1-200,4 1 179,1 0 1,4-2-156,0-1 0,1-2-163,2-1 0,6-3-124,7 2 1,2-4-18,4-2 502,2-4 0,4 6 0,0-3 0</inkml:trace>
  <inkml:trace contextRef="#ctx0" brushRef="#br0" timeOffset="21">23212 2793 8294,'-5'0'-494,"1"0"1268,4 0-448,0 4 1,0 2-77,0 3 0,0 5-112,0 5 1,1 1-242,2 4 0,1 1-206,2 3 1,2 0 200,-1 0 1,0 0-297,-1 0 0,2-5-175,-1-5 579,1 1 0,5-9 0,2 4 0</inkml:trace>
  <inkml:trace contextRef="#ctx0" brushRef="#br0" timeOffset="22">23380 2849 8294,'-7'0'0,"1"0"0,4 4 0,-3 1 0,2 5 0,2 0 231,-2 3 0,2 5 401,1 7 1,0 3-307,0 3 0,-3 2-204,-1 4 1,-3 4-87,1-1 1,-2 0-429,-2-2 0,1-2 176,0-2 1,-1-3-344,1-6 0,3-4-29,0-5 1,4-3-195,-1-3 0,2-5 782,1-1 0,4-8 0,1-1 0</inkml:trace>
  <inkml:trace contextRef="#ctx0" brushRef="#br0" timeOffset="23">23556 2858 8359,'0'-12'-191,"0"0"0,1-4 179,3 4 0,-3 2 1035,2 4-643,-2 4 1,-5-2-204,-3 4 0,-1 5-57,-1 4 0,0 2-175,-1 4 0,1 2-95,0 5 1,0-3 94,3 3 1,2-2-350,4-2 224,0 1 60,0-1 0,2-3-26,4-3 0,3 1-120,9-4 0,0 1-288,7-6 1,-1-1 553,4-3 0,0 0 0,0 0 0</inkml:trace>
  <inkml:trace contextRef="#ctx0" brushRef="#br0" timeOffset="24">23882 2533 7621,'4'-10'442,"-2"5"-70,2 1 1,-4 5 21,0 2 1,-1 6-220,-2 7 1,0 6-1,-3 2 1,3 7-105,-3 4 0,1 1-323,-1 1 1,-2 0 75,5 1 0,0-5-148,3-2 0,0-4-245,0-6 1,0 0-62,0-9 630,4-3 0,6-5 0,4-4 0</inkml:trace>
  <inkml:trace contextRef="#ctx0" brushRef="#br0" timeOffset="25">24003 2812 8236,'-5'0'-330,"1"4"630,4 1-421,0 4 25,0 1-295,0-1 1,1 0 184,2 1 0,-1-1-200,4 0 406,-3-3 0,5 2 0,-3-3 0</inkml:trace>
  <inkml:trace contextRef="#ctx0" brushRef="#br0" timeOffset="26">24059 2709 8236,'0'-14'0,"-3"-1"-10,0 3 323,0 6-54,3-7-109,0 8-236,0 0-400,0 1 1,4 8-605,2 2 1090,-2 3 0,9 4 0,-3 2 0</inkml:trace>
  <inkml:trace contextRef="#ctx0" brushRef="#br0" timeOffset="27">24320 2793 8253,'-4'-5'556,"-1"-2"-227,-5 4 0,1 0 277,0 3 1,-1 4-177,1 2 1,-3 3-103,-1 4 0,1-3-610,3 2 1,3 2 285,3-2 1,-1 4-146,1-4 0,4 4-166,5-4 0,4 1-288,2-4 1,6 0 301,3 1 293,5-5 0,-2 7 0,4-2 0</inkml:trace>
  <inkml:trace contextRef="#ctx0" brushRef="#br0" timeOffset="28">21899 4143 8371,'-3'-18'-530,"0"-1"1,-1 5 679,1 1 1,-3 4 509,-3 3 0,-1 2-423,-3 4 0,-1 5-334,-5 4 0,-2 4 332,-1 6 0,-4 2-81,1 4 1,-1 0-30,1 10 1,3 0-258,3 5 0,5-1 106,1 5 1,7 1 250,3 2-287,2-3 63,5-6 1,5-6-223,7-4 70,1 0 65,6-13 1,1 3-305,4-9 1,3-1-118,0-1 1,3 0 506,-3-4 0,1 3 0,-3-3 0,-1-1 0,-4-1 0,-3-1 0</inkml:trace>
  <inkml:trace contextRef="#ctx0" brushRef="#br0" timeOffset="29">21936 4432 8371,'-12'-1'477,"0"-2"-82,3-2-301,5-1 19,4-2 0,4 7 125,2-2 1,6 2 24,0 1 1,5-1-156,-2-2 0,6 2 3,1-2 0,3-1-199,-4 1 0,1-1 149,-3 4 1,-1-3-114,1 0 0,-5 0-10,-1 3-130,-7 0 260,2 0 1,-7 4-101,2 2 1,-2 4 57,-1 2 0,-4 0 11,-2 3 1,-1 2-94,1 4 0,-3-1-145,3 2 1,1 0-19,-1 0 0,3 4-232,-4-1 1,5-2 129,-1-2 0,2-2-60,1-3 0,1-3 381,2-4 0,3 1 0,3-1 0</inkml:trace>
  <inkml:trace contextRef="#ctx0" brushRef="#br0" timeOffset="30">22299 4367 8304,'7'-6'0,"-1"-1"0,-3 5-70,3-1 0,-1 3-6,2 3 1,0 4 126,-4 5 0,3 2 148,-3 5 0,3 3 25,-2-1 0,0 4-75,-1-3 0,-2 0-21,2-4 1,-2 0 227,-1-3-205,0 3 0,0-11 67,0 3-76,0-7 0,1-3 0,2-6 0,-1-4-6,4-2 1,0-2-16,0-1 1,4-3-25,-4 3 0,8-2 36,-5 2 0,2-2-133,-1 5 0,3-5 0,2 3 0</inkml:trace>
  <inkml:trace contextRef="#ctx0" brushRef="#br0" timeOffset="31">22663 4404 8254,'-3'-6'550,"-1"0"-95,1 4-464,-1-3 34,-1 5 1,-3 5-97,2 1 0,-2 5 160,5 2 1,-3 3-28,3 0 0,0 0-53,3 0 1,0 1-211,0-1 0,0-3-24,0 0 1,4-4 85,2-3 0,3-2-83,4-4 1,-2 0 54,5 0 0,-2-7 43,2-2 0,0-3 31,-3 3 1,2-3 14,-2-1 1,-2 1 95,-5 3 0,2-1 211,-1 1 0,-3 3 213,-1-1-300,-2 5 68,-1-2 0,0 6-109,0 5 0,-3-1-52,0 6 1,0 0-183,3 0 0,0-2 133,0 3 0,0 1 0,0 1 0</inkml:trace>
  <inkml:trace contextRef="#ctx0" brushRef="#br0" timeOffset="32">22979 4413 8278,'0'13'-433,"0"-1"440,0 5 1,0-3 115,0 5-80,0-1 0,0 4 207,0 0 0,0 7-40,0-1 0,0 2-50,0-2 1,-3 3-138,0 0 1,0 3-70,3-3 0,0 0-359,0-3 0,0-4 116,0-3 0,0 1-801,0-3 456,0-3 634,0-10 0,0-2 0,0-4 0</inkml:trace>
  <inkml:trace contextRef="#ctx0" brushRef="#br0" timeOffset="33">23026 4367 8233,'0'-10'0,"0"1"0,4 1-80,2 2 1,2-2-162,2 5 0,-1 1 461,0 5 0,4 4-106,-1 5 1,-1-1-67,-4 5 1,1-1-75,-2 4 0,-2-3-4,-1-1 0,-2 0 54,-1 0 0,0 2-6,0-5 1,-1-1-56,-2-4 63,-2 1-11,-4-3 1,-4 0-181,1-2 0,0-2-86,2-1 62,-3 0 0,2-3 149,-1 0 40,6-4 0,-2-2 0,2-6 0</inkml:trace>
  <inkml:trace contextRef="#ctx0" brushRef="#br0" timeOffset="34">23314 4060 8233,'-5'-6'-133,"1"2"407,4 4 1,0 4 40,0 3 0,0 5-151,0 3 0,0 7 57,0 3 0,0 6-107,0 3 1,0 2 19,0 2 1,0 0-201,0 2 0,0-6 181,0 1 0,0-10 27,0-3 1,1-5-446,2-2-86,-2-8 128,3 2 280,-4-9 1,0-7-82,0-3 0,0-2-158,0-1 0,3 3 41,1-2 0,0-3-185,-1 0 0,-1 0-129,4 0 134,-4 3 266,6-1 1,-5 0-27,3 1 1,0 0 48,3 2 1,1 2 136,-1 2 1,1-1 36,3 3 1,-3 1 293,2 3 1,-1 1-107,-2 2 0,-1 6 86,-1 3 1,0 2 84,-4-2 1,0 1-102,-3 3 1,0-2-133,0-1 1,1-3 3,2 3 1,-2-3-304,2-1 0,1 1-115,-1-1 1,5-1-176,-2-2 0,3 2-57,4-5 1,1 3-837,5-3 1252,-1 0 0,5 1 0,1 1 0</inkml:trace>
  <inkml:trace contextRef="#ctx0" brushRef="#br0" timeOffset="35">22151 5158 8138,'-10'-9'138,"1"4"1,1-4 134,1 3 0,3 1 427,4-1 1,1 4-210,2-1 1,4 1-116,5-1 1,4 1 136,5-1 0,7 2-119,6 1 1,7-1-258,2-2 0,-16 3 0,1-1-310,2 0 0,2-1 0,3 1 0,1 0 216,3-1 0,0 1 1,2 0-1,0 1 92,-1-2 1,0 1-1,3 0 1,-1 0-16,0-1 0,0 1 0,-1 0 0,0 1-859,-4-2 1,0 0 0,0 2 0,0 0 109,-2 2 1,1 0 628,1-2 0,0 1 0,-4 2 0,1 0 0,1-1 0,1 0 0,0 1 0,1 0 0,-1 0 0</inkml:trace>
  <inkml:trace contextRef="#ctx0" brushRef="#br0" timeOffset="36">23864 5140 8058,'-4'-10'0,"-2"1"291,-3 0 1,4-1 465,2 1 0,2 3-1079,1 0 322,0 4 0,0-7 0,0 4 0</inkml:trace>
  <inkml:trace contextRef="#ctx0" brushRef="#br1" timeOffset="37">20223 3641 9296,'0'5'1,"0"-1"122,0-4 1,8-1 201,5-2 0,4 1 138,5-5 1,3 1-88,6-3 1,6-3 86,7-1 0,4 1-464,2 2 0,-23 6 1,0-1 239,-1 0 0,1 1 0,24-2-25,-24 2 0,-1 1 0,23 1 85,0-1 1,-1 2-60,-2 1 1,2-1-345,2-2 1,-7 2 146,1-2 1,-6 2 92,-4 1 0,2 0-557,-2 0 0,-5 0 6,-1 0 0,-5 3-209,2 0 0,-3 0-27,2-3 1,-6 1 21,1 2 0,-6-1-115,3 5 744,-5-1 0,-2 3 0,-5 0 0</inkml:trace>
  <inkml:trace contextRef="#ctx0" brushRef="#br1" timeOffset="38">22793 3398 10425,'0'-9'-1382,"0"3"1236,0 0 753,0 0 0,5-3-32,4 3 1,5 2-188,5 4 1,1 0-63,5 0 0,4 0 109,8 0 0,9 4-432,3 2 0,-20-2 0,1 1 137,3-1 0,0 1 0,1-1 0,1 0-317,2-1 1,0 0-1,2 1 1,1 0 315,0-3 0,1 1 0,1-1 0,2 1-119,-1-2 0,0 0 0,1-2 0,-2 1 121,-1-1 1,-1 1 0,-2-3 0,-1 1 28,-3 2 1,0-1 0,-1-1 0,0 0-349,-3 1 1,-1 1-1,-1-1 1,-1 1-584,10 1 0,-2 0-483,-7 0 1,-2 4 137,-4 2 1106,-5 7 0,-7-3 0,-1 3 0</inkml:trace>
  <inkml:trace contextRef="#ctx0" brushRef="#br1" timeOffset="39">3147 4376 16317,'9'-5'909,"1"-2"0,0 4-1970,2 1 946,-1-4 0,2 5-89,-3-2 1,2 2 65,0 1 0,2 3-116,-2 0 1,3 5-12,3-2 1,1-1 108,0 1 0,-1-3-257,1 4 1,-1-5 228,1 1 0,3 1-48,0-1 0,-1 0 138,-2-3 1,3 0 102,-1 0 1,2 0 173,-1 0 0,-3-1 129,3-2 1,-1 2-59,1-2 0,-3 2-46,3 1 0,-2 0-43,-2 0 1,1 0-32,0 0 1,-1 0-58,1 0 0,-1 0-68,1 0 0,4 3-70,2 0 0,1 0-25,2-3 1,0 0 15,0 0 1,0 0 64,0 0 1,3 0 0,0 0 1,0 0 4,-3 0 0,1-1 40,2-2 0,-2 2-10,2-2 0,-2 1 71,-1-1 0,1 1-12,2-5 0,-3 5-32,0-1 0,0 1 2,-3-1 1,2 2 39,1-2 1,-4 2-22,1 1 0,0 0-56,3 0 0,0-1 7,0-2 0,0 2 31,0-2 1,4 1-113,2 2 1,2-1 34,1-2 0,4 1-229,-1-4 0,4 1 208,-4-1 0,3-3 86,-2 3 1,-5-1 5,-5 1 0,1 2-74,-1 4 0,-1 0-40,-5 0 1,-2 1 171,-5 2 1,-2 2-282,-1 4 0,1 1 95,2-1 0,1 3-200,0 1 1,0-1 253,3-3 1,2 0-191,4-3 1,1 1 105,2-4 0,1 3-192,2-2-514,6-1 1027,-10-3 0,11 0-167,-7 0 1,-2-1 177,-1-2 0,1-2 31,-1-1 1,0-2-54,-3 2 1,0 2-93,0 0 0,2 0 42,-2 1 0,2 0-70,-5 3 0,-2 0 5,2 0 0,0 0 355,3 0 0,0 0-419,0 0 0,0 0-74,0 0 1,1 0-38,2 0 1,-2 0 34,2 0 1,-1 0 0,1 0 1,1 0 38,2 0 0,-2 0 17,-4 0 1,0 0 22,0 0 0,-1 1-62,-2 2 0,1-1-9,-1 5 1,-1-2-70,1 1 1,0 2-17,3-2 0,-2-1 61,1-2 0,0 1 5,8-1 1,-1 0-237,3-3-796,4 0 1156,-2-4 0,6 2-145,-1-4 1,0 0-1,-1 0 0,-2-2 310,-7 2 0,2 1-68,-2-2 1,-3 5 159,-3-1 1,0 2-228,-3 1 0,-1 0 89,1 0 0,-4 0 401,4 0 1,-3 3-571,3 0 0,-2 0 89,4-3 0,-1 4-156,5-1 0,-2 0-118,-1-3 1,3 0 149,0 0 0,3 0 9,-2 0 0,2 1 75,-3 2 1,1-1-26,-1 4 0,-2 0 21,2 4 0,-2 0-156,-1 2 0,1 0-107,2 3-86,-2-3-63,7 1 0,-3 0-31,4-1 1,5 0 30,1-2 0,4-2-299,2-2 1,-23-3-1,1-1 650,2 0 0,1-1 0,1-1 0,1-2 0,2 2 0,-1 0 0,2 0 0,0-1 0,3 1 0,0-1 0</inkml:trace>
  <inkml:trace contextRef="#ctx0" brushRef="#br0" timeOffset="40">3994 8305 8231,'0'6'136,"0"1"1,6-1-97,3 3 1,5 5-30,8 1 1,2 0-238,4 0 1,4 0 192,2 0 1,2-1-85,1-5 0,4-4-13,-1-2 1,-3-2 131,-2-1 0,-4-1-58,3-2 0,-3 1 73,3-4 1,-5 0 20,-1-4 0,0 1-35,-3 0 240,1-1-114,2 5 0,0-2-44,0 4 0,-3-3 130,0 3 0,0-1-62,3 4 0,-2 0-63,1 0 1,-1 0 22,5 0 0,2 0 13,2 0 0,1 0-2,1 0 1,3 0-239,1 0 1,3 0-37,0 0 1,-3 0 62,-1 0 0,-1 0-115,-2 0 0,0 1 184,0 3 1,-3 0 9,-3 2 1,-2 4 211,-2-4 1,3 8-32,5-5 0,-4 0 121,6-3 1,-1-3-278,4 3 0,0-4 220,3 1 0,0-2-167,0-1 0,2 0-87,-5 0 0,4-4 2,0-2 1,-6 1 110,-1-1 0,-1 2-315,1-2 0,-1 4-108,-2-1 0,-2-1-99,-4 1 1,3 0-28,0 3 0,2 3-647,-5 0 1100,2 4 0,-7-1 0,4 7 0,-1 2 0,0 3 0,-2 0 0</inkml:trace>
  <inkml:trace contextRef="#ctx0" brushRef="#br0" timeOffset="41">4004 13715 8480,'-4'-9'935,"2"3"-789,-2 2 0,6 5-74,5 2 0,0 4 165,8 5 0,1 3-472,3 3 153,-1 1-58,5-1 1,1 0-41,4-3 1,1 3 132,2-2 0,5-4-123,4-3 0,5-4-146,-2-5 1,5-1 277,-2-2 1,2-2 139,-8-4 0,1-4-139,-4 1 1,-4 0 256,-2 2 1,-3 5-83,-3 2 0,-3 2 38,-3 1 0,0 0-90,-1 0 1,1 0 1,0 0 0,2 1-13,1 2 0,4-1-15,-1 4 1,-1-2 106,0 2 0,1-3-98,3 3 0,0-3 109,0 3 1,-3 1-48,0 2 0,-2-3 25,2 0 0,4 0-82,-4 4 1,4-1 10,-4 0 0,5 1-10,1-1 0,3 0-115,-3 1 0,3-1-71,-3 0-902,4-4 1060,-1 4 0,6-8-249,0 2 0,5-2-225,-2-1 1,0-5 109,0-5 0,3 0 93,0-5 0,2 3-109,-8 0 0,1-2-19,0 2 352,-3-1 0,3 2 0,-3 0 0,-1 1 0,0 2 0,0 2 0</inkml:trace>
  <inkml:trace contextRef="#ctx0" brushRef="#br0" timeOffset="42">1145 7961 8423,'-1'-11'-214,"-2"-1"0,2 2 214,-2-3 522,2 7-36,1 2 208,0 4 0,0 12-334,0 7 1,1 6-35,2 3 195,-2 4-390,3 5 1,-1 2 247,0 5-1656,1-1 1501,0 4 0,-3 2 53,2 1 1,-1-1-135,1-6 1,-2-2-1084,2-7 431,-2 2 144,-1-11 1,1 1-267,2-11 0,-2-1 53,2-5-704,-2 0 1401,4-4 0,0-2-1107,4-6 1073,5-6 0,0-5 0,5-5 0</inkml:trace>
  <inkml:trace contextRef="#ctx0" brushRef="#br0" timeOffset="43">1564 8138 8261,'0'-10'508,"0"5"-191,0-3 0,3 6 62,0-4 172,1-1 62,0 2-574,1-3 44,4 3 37,0 0 1,-2-1-234,-1 3-241,0 2 1,3-3-374,1 4 0,-4 0 727,0 0 0,0 4 0,4 2 0</inkml:trace>
  <inkml:trace contextRef="#ctx0" brushRef="#br0" timeOffset="44">1685 8333 8261,'0'10'-232,"0"-1"-43,0 0 0,0-3 896,0 1-153,0-5 133,0 2 80,0-4-132,4 0-483,-3 0 0,8-4-119,-3-3 0,2-1-79,2-1 1,-2 0-395,-2-1 1,2 1 122,-2 0 0,3-4-697,0 1 1100,0-5 0,1 3 0,-1-5 0</inkml:trace>
  <inkml:trace contextRef="#ctx0" brushRef="#br0" timeOffset="45">2207 7830 8241,'-6'0'-1066,"2"0"1033,4 0 171,-4 5 1,3 1 2,-2 6 0,2 1 143,1 5 1,0 3-165,0 7 0,0 4-18,0 2 0,0 3-183,0 4-561,0-3 727,4 7 0,-3-3 228,2 1-229,-2-1-28,3-9 0,-2 0 32,1-2 1,1-6-18,-1 0-227,0-9 98,1 2 1,-3-8 110,2 2-262,2-5-357,-4-3 152,4-4 336,-5 0 1,4 4 0,1 1 0</inkml:trace>
  <inkml:trace contextRef="#ctx0" brushRef="#br0" timeOffset="46">2439 8473 9024,'0'-9'0</inkml:trace>
  <inkml:trace contextRef="#ctx0" brushRef="#br0" timeOffset="47">9907 4357 8291,'0'-9'-537,"0"3"-59,0 0 1,-1 1 395,-2-2 1,2-1 197,-3 2 0,3 1 0,1-1-63,0-1 57,0 2-37,0-3 41,0 3 1,0-5-9,5 1 336,-4 0-161,3 4 0,-4-1-134,0 3 450,0 2-55,0-7-168,0 7 59,0-7 129,0 7 3,0-3 0,-3 5-295,0 2 0,-4 6 15,4 6 1,-1 4-22,1 3 0,2 3-57,-2 6 0,-1 2 0,1 4 1,0 0 25,3 1 1,0 2-181,0 0 0,0 1-716,0-4 0,0-4 292,0-2 1,0-7-346,0-6 432,0-3-137,0-10 252,4-1 0,-3-9 287,2-4 0,2-5 0,0-4 0</inkml:trace>
  <inkml:trace contextRef="#ctx0" brushRef="#br0" timeOffset="48">9842 4227 8220,'-10'-9'-129,"1"3"-259,0-1 1123,3 5-300,2-2-112,4 4 0,1 7 83,2 3-211,3 9 48,3-3-396,4 11 115,2 1 1,4 2 141,-1 4 0,5 1-312,2 5 1,2 2 409,1 1-2248,4-1 1882,-3-5 1,6-4-234,-4-2-436,0-6 869,-7-7 0,-5-8 308,-3-7 1,-8-3-255,1-3 1293,-1-2-1013,-3-9 1,-1 2 1515,-4-7-1395,0 3 229,0-11 1,0 3-283,0-4-208,0 0 6,0 0 1,-1-4-719,-2-2 279,-2 2-42,-1-4 0,-2 7-292,2-2 0,1 2 274,-1 1 1,4 4-143,-2 2 1,3 4-162,1 2 0,5 6-993,1 3 1559,6 1 0,3 1 0,3 1 0</inkml:trace>
  <inkml:trace contextRef="#ctx0" brushRef="#br0" timeOffset="49">10642 4348 8073,'-6'0'0,"0"0"745,4 0-11,-6 0-670,7 0-679,-4 0 0,10 4 0,0 1 0</inkml:trace>
  <inkml:trace contextRef="#ctx0" brushRef="#br0" timeOffset="50">10680 4553 8053,'0'5'1061,"0"3"-664,0-7-1145,0 4 1,4-5-1,1 0 1</inkml:trace>
  <inkml:trace contextRef="#ctx0" brushRef="#br0" timeOffset="51">11099 4087 8177,'-6'5'0,"2"3"1408,4 4-582,0 9-419,0-1 0,0 14 42,0 6 0,0 4-82,0 8-1765,0-23 0,0-1 1387,0 1 0,0-1 0,0 2 0,0 0 136,1-2 0,-2 0-1228,-3 20 956,3-3 1,-3-12-1459,4-2 932,0-6 443,0-2 0,0-6-357,0-1 1782,0-7-1484,0-5-200,0-4 489,4-4 0,1-5 0,5-6 0</inkml:trace>
  <inkml:trace contextRef="#ctx0" brushRef="#br0" timeOffset="52">10633 5195 7996,'-9'0'0,"2"0"0,1 0 14,0 0 113,1 0 158,-3 0-101,2 0 0,-3 4 183,0-1-307,0 4 0,1-1 58,-1 7 0,2 1-91,-6 5 1,0 3 261,0 3-371,-3 2-24,6 5 0,-5 1 394,3 5-1766,1 3 1374,2-3 0,5 0-265,4-3 274,0-10 1,1 7 43,2-8 1,2-4-684,4-1 327,5-7 0,-3 1-103,5-3 0,-1-2-23,4-2 533,0 3 0,3-8 0,2 3 0</inkml:trace>
  <inkml:trace contextRef="#ctx0" brushRef="#br0" timeOffset="53">10912 5195 8022,'-9'0'-892,"4"0"1115,-3 0-199,2 0 1,1 1 492,2 3-297,-2 5 1,3 5-125,-4 5 0,3 4-42,-4 2 0,5 6-11,-1 3 0,2 6-18,1 4 1,0 1-1680,0 2 1561,0-1 55,0 5 0,0-8-1086,0 1 967,0-5 137,4-2-480,1-4 383,1 0 1,1-7 52,-4-1 1,3-5-7,-3-5 1,0-2 563,-3 2 0,0-3-716,0 0 1,-1-6 977,-2-3-1064,-2-2 441,-4-1 1,-4-1-134,1-2 0,-9-6 0,2-5 0</inkml:trace>
  <inkml:trace contextRef="#ctx0" brushRef="#br0" timeOffset="54">10614 5624 8022,'14'-10'-431,"0"1"-54,5 0 0,1-3 161,1 3 433,3-2-99,4 10 1,0-3-201,0 4-3,4 0 180,-3 0 0,0 0 13,-4 0 0,-5 0 0,7 4 0,-3 1 0</inkml:trace>
  <inkml:trace contextRef="#ctx0" brushRef="#br0" timeOffset="55">11099 5475 8022,'0'-15'-341,"0"1"-44,0 1 1,0 6 680,0-2 116,0 2-291,0 1-42,-5 2 0,0 9 54,-4 5 1,0 3 1,-1 6 1,4 1 33,0 1-218,0 3 56,0 4 0,-1-3-241,4 0 0,0-5 110,3 2 1,0-3-389,0-4 332,0 3 0,4-9-224,2 0 335,3-3 0,1-7-160,2-3 280,-1-1-77,6-8 0,-5-2-44,3-3 1,-3-1 164,0 0 1,-1-2 149,2-1-119,-3 0-29,0 8 0,-3-3-80,-4 5 149,4-1-112,-6 4 1,3 5-31,-4 4 593,0 4-358,0 5 1,0 2 111,0 1-313,-4-1 31,3 6 1,-3-6-148,4 5 0,0-2-283,0 2 0,0-2-532,0-1 414,0-3 207,0 4 0,0-5 252,0 0 0,0 1 0,0-5 0,4 3 0,1-3 0</inkml:trace>
  <inkml:trace contextRef="#ctx0" brushRef="#br0" timeOffset="56">11303 5465 8022,'6'-5'-143,"-2"1"206,-4 4 0,1 0 166,2 0 0,-2 1-54,2 2 0,-1 4-166,1 5 1,-2 2 43,2 5 0,-2 1-119,-1 1 0,3 0-283,1 4 263,-1-4 0,-3 1 128,0-3-84,0-5-45,0 4 0,0-11-115,0 3 201,0-7 0,1 1 45,2-4 0,-2-2 112,2-4 0,1-2-123,-1-7 1,3-1 23,-3-2 0,4-1 149,-4 0-2,4 1-163,-2-1 0,1 1 214,1-1-169,-1 0-23,3 5 70,-4 0-73,4 1 1,-4 3 67,4-3 1,-3 7 5,0 3 1,-2 2 5,2 1 256,-4 8-314,6-2 0,-7 12-139,2-3-60,-2 3 196,-1 1 0,0 0-238,0 3 81,0-2 0,0-2-741,4 0 556,-3-4 0,4 1-103,-5-3-595,4-1 220,-3-2 299,7 0 1,-3 0 441,5-3 0,-1-2 0,0-4 0,0 0 0</inkml:trace>
  <inkml:trace contextRef="#ctx0" brushRef="#br0" timeOffset="57">11722 5577 8022,'-5'0'890,"1"0"-661,4-4-355,0 3 232,0-3 177,4 4-631,-3 0 283,7 0 0,1 0 197,3 0-705,1 0 422,0 4 1,1-3-772,1 2 482,3 2 440,-4-4 0,5 8 0,-1-4 0</inkml:trace>
  <inkml:trace contextRef="#ctx0" brushRef="#br0" timeOffset="58">12188 5521 8022,'-6'-5'-54,"-1"2"1,4 1-33,-3-1 0,3 2 493,-3-2 7,4 2 1,-2 5-146,4 2-99,0 6 1,0-1-97,0 1 0,0 3-385,0 0 193,0-1-1027,0 3 804,0-2 1,1 2 21,2-1 1,-1-3 318,4-3 0,0-1 0,4 0 0</inkml:trace>
  <inkml:trace contextRef="#ctx0" brushRef="#br0" timeOffset="59">12151 5335 7900,'0'-6'0,"0"0"-1093,0 4 706,0-7 1,0 7 386,0-4 0,0 4 0,4-2 0,1 4 0</inkml:trace>
  <inkml:trace contextRef="#ctx0" brushRef="#br0" timeOffset="60">12272 5540 6869,'-5'4'531,"0"-3"-37,5 7-288,0-7-177,0 8-68,0-4 151,0 0-83,0 3 0,0-6-235,0 5 328,0-5-130,0 6 129,0-7-64,0 3 0,3-5-175,1-2-37,3-2 160,-6-4-206,7-1 208,-3 5 1,2-3 31,-1 2 1,0-3 1,3 0 0,-3 3 20,1 0 1,-4 3 130,3 0 1,-1 1-166,1-1 100,3 2-94,-8-3 1,4 8-115,-2 2-26,-2 3 185,7-4-510,-7 7 276,8-6 0,-8 6 50,2-3-485,2-6 372,-4 10 0,6-8-174,-4 4 393,5-4 0,-3 4 0,4-4 0</inkml:trace>
  <inkml:trace contextRef="#ctx0" brushRef="#br0" timeOffset="61">12607 5168 7956,'9'9'-48,"1"0"1,-1 5 342,0 1-196,5 7-20,-4 2-1550,3 4 1437,1 4 0,-4 4 56,3 4 0,-3 1 63,-1-4 1,0-1-13,-3-2 110,2-2 1,-7-4 1,4 0 20,-2 0-155,-2-4-61,-1-1 0,-2-6-71,-4-1 1,-3 1 852,-4-1-1375,1-3 536,3 1 1,-1-5-184,1 0-349,4 1 600,-3-1 0,2 0 0,-3 1 0</inkml:trace>
  <inkml:trace contextRef="#ctx0" brushRef="#br0" timeOffset="62">13054 5810 9435,'0'0'0</inkml:trace>
  <inkml:trace contextRef="#ctx0" brushRef="#br0" timeOffset="63">7188 14851 7760,'1'-5'535,"2"2"-492,2 1 0,1-1 164,1 0 32,-1 0 1,3 3-91,1 0 0,2 0-3,0 0 1,2 0-73,-2 0 0,0 0-75,3 0 0,0 0 48,0 0 0,3 0-152,-3 0 1,4 0 4,3 0-55,-3 4 179,4-3 0,-4 7-122,-1-5 112,1 4-12,-1-6 1,4 4 5,0-2 1,0-2 19,-4 2 0,5-2 7,2-1 0,-2 0 18,-2 0 1,2 0 7,-1 0 0,2 0 303,-6 0-326,3 0-1,-7 0 1,2 0 95,-1 0 0,-2-3-61,2 0 0,-3 0 2,0 3 1,2 0-26,-2 0 0,4 0-23,-4 0 0,1 0-26,0 0 0,-2 0-9,5 0 0,-1 0-51,4 0 0,-4-3 86,1 0 1,0 0-30,6 3 1,-2-3 49,2 0 0,-3-1-3,0 4 0,3-3 7,-1 0 0,1 0 7,-3 3 1,-1 1-36,1 2 1,-4-1 11,1 5 0,-4-4 130,4 3-123,-5 0-12,3-1 1,-2 4 5,1-3 0,3-1-42,0 1 1,0-4-8,0 1 1,1-2 65,-1-1-245,1 0 208,2 0 1,0 0-25,-1 0 1,1 0-11,-1 0 1,1-3 45,0 0 0,-1-1-30,1 1 1,0 1-1,-1-4 1,1 4 42,-1-2 1,0 0 8,-2 1 0,1-1 6,-1 1 0,1 2 9,2-2 0,-4 2-24,1 1 109,-1-4-124,4 3 1,-1-4 22,-3 5 1,2 0-7,-5 0 1,4 0-46,-4 0 49,5 0-7,-7 0-139,3 0 125,-3 0 0,-1 0 23,0 0-176,1 0 142,-5 5 0,3-4 13,-2 2-75,3 2 55,0-4 0,0 4 31,0-2 0,1-2-34,-1 2 1,1-2 69,3-1 1,-2 0-57,5 0 1,-5 0 6,2 0 0,1 0 5,2 0 1,-2 0 2,2 0 1,-5 0-62,1 0 1,2 0-16,-2 0 0,1 0 83,-4 0 1,0 0-38,1 0 1,-1 0 130,0 0 1,-3 4-61,1-1 0,-4 0 16,3-3 1,-3 0-59,3 0 1,-3 1 4,4 2 0,-4-2-36,3 2 1,-3-2-8,3-1 1,0 0-82,4 0 108,-5 0-3,3 0 0,-3 0-155,5 0 0,-1 0 103,0 0 0,2 0-12,1 0 0,-2-1 38,3-2 0,0 1 1,0-4 1,0 4-26,-1-2 90,-1-1-68,6 4 0,-5-4 16,3 2 0,-3 2-18,0-2 297,3 2-280,-5 1 0,4 0 5,-1 0 0,-3 0 6,3 0 1,-2 0 3,1 0 1,-1 0 6,1 0 1,2 1-49,-2 2 1,4-2 43,-4 2 1,3 1-30,-2-1 1,3 0 14,0-3 0,2 4-57,0-1 48,1 0-17,4-3 1,-4 0-1,3 0 1,2 0 13,1 0 0,-3 0-4,0 0 1,1 0 1,-1 0 1,2 0-4,-2 0 0,-3 0 10,-4 0 1,1 1-7,2 2 0,0-1 8,-3 4 1,0-1-11,-3 2 1,0 0-2,3-4 1,1 4-7,2-1 0,-2 0-2,-1 0 1,1-4 7,3 1-57,-1 2 57,-3-4 1,2 6-19,-1-4 1,-2 1 8,2-4 1,-2 0-36,2 0 0,-2 3 48,-1 0 1,-2 0-1,5-3 1,-4 0 2,4 0 1,-4 3 3,3 0 1,-2 1-9,2-1 1,-2-2 3,2 2 1,-2-2 28,2-1-32,1 5 0,-2-4 0,4 3 69,-3-4 0,3 0-19,1 0 1,-1 0 6,1 0 1,-1 0-13,1 0 0,-3 0 11,-1 0 0,1 0-38,2 0 1,0-1 4,-3-2 1,2 2-113,-5-2 1,4 0 131,-4 0-271,1 2 238,0-3 1,-3 4-94,3 0 0,-3 0-163,0 0 1,-1-3 12,0 0 1,0 0-294,1 3 1,-4 0 44,0 0 0,-1 1 483,2 2 0,1 2 0,-3 4 0</inkml:trace>
  <inkml:trace contextRef="#ctx0" brushRef="#br0" timeOffset="64">14609 15112 8160,'-5'-15'0,"1"3"0,3 1-106,1 2 0,0 0 124,0-1 1,5 4 4,1 0 98,2 4-33,1-6 1,2 7 26,1-3 1,-2 3 48,3 1 1,1 0 13,2 0 0,1 0-158,2 0 0,1 0 100,1 0 0,0 4-182,4-1 0,1 3 107,5-3 1,-2 3-116,2-3 0,1 4 40,-1 0 1,5-2 29,1 1 0,-2-3-191,2 3 1,-1 0 153,4 0 0,0 2 37,3-2 0,-4-1 7,2 2 0,-3-2 94,-1 1 1,1 2-88,-1-2 1,0-1 34,0-2 1,1-2-37,-1-1 1,1 0 10,2 0 0,2-3-22,1 0 0,0-5-6,-3 2 0,2-2-9,5-1 0,-5 0-11,-1 3 1,0-1-27,-1 4-1104,5-5 1147,-7 3 1,4 0 1,-5 2 0,-1-1 16,-2 1 1,4 0 115,-3 3 0,2-3-62,-6-1 1,3 1 113,-3 3 0,3 0-63,-3 0 0,-3 0 4,-3 0 1,0 4 247,3 3 0,-1 0-273,-2-1 1,0 2 647,-3-1 0,1 1-656,-1 1 1,-2 1 23,5-1 0,-4 0-45,1 0 1,0 0-78,0-3 1,6 1 57,-3-4 0,5 0-100,-2-3 1,1-1-25,5-2 0,0 1 112,3-4 1,0 0-1123,1-4 1087,-1 1 19,0 0 0,0 0-6,1-1 1,-4 1-56,0 0 0,-3 2 75,3 1 0,-1 3 32,1-3 1,-2 4-43,-4-1 0,0 2 26,0 1 0,3 0-4,0 0 0,0 0 13,-3 0 0,4 0 4,2 0-121,3 4 85,-4-3 1,-1 3 66,-4-4 0,1 1 3,2 2 1,-3-2-35,0 2 175,-5-2 311,0-1 0,-2 1-527,4 2 0,-4-2 53,4 3 0,-1 0-78,1-1 0,3 1 89,0-1-259,0-2 91,4 7 1,0-7 45,2 2 0,0 0-26,3 0 0,-1-2-132,4 2 1,-2-2 169,-1-1 0,5 0-42,1 0 1,-1 0 23,-2 0-1196,2 0 1212,-3 0 0,6 0-10,-1 0 1,-3 0-157,-1 0 1,0 0 223,0 0 1,-2-3 3,3 0 1,-3 0-30,-1 3 0,-3 0 7,0 0 1,2-4-2,4 1 0,-5-3-9,2 3 0,-1-1-122,1 1 118,4 2-109,-3-8 0,4 4-177,-5-4 1,3 0 55,1-1 0,0 1-183,0 0 0,-4-1-464,0 1 1,-4 0 59,-5-1 818,-8 5 0,1-2 0,-7 4 0,-3 1 0,-2 1 0</inkml:trace>
  <inkml:trace contextRef="#ctx0" brushRef="#br0" timeOffset="65">20242 6527 7228,'0'-6'629,"0"-1"-191,-4 5-150,3-2 1,-5 4 15,3 0-362,2 4 209,-7 6 0,4 1-194,-2 5 1,-3 3 122,3 6 0,-2 2 12,-1 1 1,-2 4 8,-1 2 0,2 2-124,-3 2 1,3 2-976,0 0 829,1 1 109,-4-4 0,5-5-277,-1-4-27,6-4 232,-1-6 0,3-2-263,-2-1 100,2-7 244,-3 4-221,4-11 0,3 2 631,0-6 1,4-3-526,-1-7 1,3-2 300,0-7-38,0 3-189,0-8 0,-2 3-98,-1-4 358,0 0-113,3 0 1,1-3 159,-1 0-109,0 0-55,1 7 0,-1-3 87,0 2-23,1 3 1,-1-3 0,0 5 170,0 3 1,4 1-121,-1 1 1,1-2-28,-4 5 0,0-4 2,1 4 54,-1-1-106,0 8 0,0-3 66,-3 2-49,2 1 43,-7 1-66,3 4 30,-4 0-63,0 4 0,0 5 16,0 3 1,0 5-17,0-2 0,0 6-14,0 1 0,1 3 1,2 0 0,-1 5 151,5 1 0,-4 0-121,3-3 1,0 1 30,3 2 1,1-2-27,-1 2 1,0-6 1,1-3 1,-1-4 1,0-2 1,1-3-10,-1-3 1,0-5 22,1-2 0,-4-6 8,0-3 0,3-4-162,4-2 120,-1-7-4,-3 0 1,1-9-193,-1 0 0,0 0-7,1-3 0,-4 1-41,0-1 1,0-2 184,4-4-1000,-5 3 871,3 2 1,-7 5 145,2 3 1,1 2 9,-1 6 89,1 3 1,-3 8-88,2 2 0,-2 3 238,2 3 1,1 3 71,-1 6 0,4 4 454,0 6 0,1-1-373,1 7-96,-4-2-200,4 10 1,-4-6 135,4 4-1048,0 1 757,1 2 1,-1-5-97,0-4 0,1-1 161,-1-6 0,-3 2-632,0-1 240,1-7-42,2 3 1,-3-12-384,0 0 1,-3-3 130,4 0 0,-1-2-982,3-1 1783,-4 0 0,8 0 0,-3 0 1</inkml:trace>
  <inkml:trace contextRef="#ctx0" brushRef="#br0" timeOffset="66">21033 6667 8106,'-18'-6'353,"3"-1"264,3 4-532,5 0-306,3 3-202,4 0-81,0 4 504,0 1 0,4 9 0,2 0 0</inkml:trace>
  <inkml:trace contextRef="#ctx0" brushRef="#br0" timeOffset="67">21052 6890 8247,'-23'0'169,"4"0"180,5 0-826,5 0-161,3 0 1,6 0 637,7 0 0,5 0 0,3 0 0</inkml:trace>
  <inkml:trace contextRef="#ctx0" brushRef="#br0" timeOffset="68">21601 6648 7834,'-5'4'-850,"-2"-2"763,4 4 1,-4-3 458,4 4-390,0-1 0,0 3-31,0 1 1,0-1 51,3 0 1,0 4 22,0-1 1,-3 1-232,0 0-13,0 1 178,-2 1 0,4 2-8,-2-1 1,-1-2-16,1 2 0,-1-5-28,1 2 0,2 0 9,-2 0 82,-2-5 0,4 0 0,-4-3 0</inkml:trace>
  <inkml:trace contextRef="#ctx0" brushRef="#br0" timeOffset="69">21629 6555 8212,'-1'-15'-133,"-2"3"1,1 2 234,-4 0 0,4 1 160,-1 0 1,1 2 328,2 1 254,0 4-657,0-6 1,2 7-1,1-2 0,-1 2-44,4 1 104,-4 0 112,6 4-102,-3 1 0,5 5-73,-1 3 0,0-2-16,1 5 0,-1-1-55,0 4 0,1 4-136,-1 1 1,0 3-57,1 1 0,-1 1 82,0 2 0,4 2-82,-1 5 0,1-1-938,0 0 1308,-3-4-137,4 3 1,-4-10-54,2 2 0,-4-6 110,1 0 1,-3-7-18,0-2 0,2-3 544,-5-1 127,0-4-502,1 0 0,-2-10 569,4-1 1,-3-6-644,4-4 1,-2-1-266,1-2 0,2-1 157,-2-1 1,0 0-153,0-4 1,0 0-165,3-3 0,1 0-517,-1 1 1,-1-1-1820,-2 0 1254,3 4 681,-4-3 0,3 7-2187,-2-1 2722,3 5 0,-8-2 0,3 4 0</inkml:trace>
  <inkml:trace contextRef="#ctx0" brushRef="#br0" timeOffset="70">20251 7421 8089,'-6'0'-219,"0"0"1,1-1 21,-2-2-367,3 2 1152,4-4 1,4 2-162,3 0 1,2 0-88,3 3 0,0 0-128,3 0 1,2 0-23,4 0 1,3 1-59,4 2 0,0-1-77,0 5 1,4-5 47,2 1 1,2 1-167,2-1 1,-1 0-35,0-3 1,1 0 41,3 0 1,-3 0-157,2 0 1,1 0 177,-4 0 1,3 0-17,-2 0 0,-5 0 30,1 0 0,-4 0-7,-2 0 1,0 1 19,0 2-144,-5-2 145,4 3 1,-6-3-76,4 3 1,-2-3 62,5 2 0,-6-2 39,6-1 1,-5 0 173,2 0 0,0 0 4,3 0 1,-5 1-72,-1 2 0,-2-2 221,-2 2 0,4-2-155,0-1 1,3 0 108,-4 0 1,5 0-303,-1 0 0,2 0 90,1 0 0,-1 0-166,-2 0 1,2 0 74,-3 0 0,2 0-427,-1 0 0,-2 0 151,-5 0 1,1 1-3,0 2 1,1-1 271,-1 4 1,1-4 244,-8 2 1,2-2 644,-2 1-464,-2-2-239,4 3 0,-4-4 126,2 0 0,-1 0-138,1 0 1,2 0-222,-2 0 0,1 0-205,-4 0 0,1 0-512,3 0 1,-2 0 454,4 0 313,1 0 0,3 4 0,-1 1 0</inkml:trace>
  <inkml:trace contextRef="#ctx0" brushRef="#br0" timeOffset="71">19907 8175 8211,'-19'0'398,"0"4"-398,1 2 166,3 3-144,-2 0 0,2 1 21,-3 3 782,-1 5-494,-4 2 0,4 8 745,-3 0-974,2 0 208,6 8 0,1-3 302,7 4-364,2-4-819,4 4 125,4-4 396,1 4 0,6-1-330,1-2 1,-1-2-374,5-4 1,-1 0 458,4 0-840,0-4 1134,3-1 0,-3-5 0,4-1 0,1-3 0,-3-1 0,0-1 0</inkml:trace>
  <inkml:trace contextRef="#ctx0" brushRef="#br0" timeOffset="72">20363 8110 8101,'-9'-5'0,"2"0"-276,1 5 210,0-4 0,0 3 122,-1-2 460,1 2-235,-3 5 1,0 2 191,-1 7-327,1-3 0,0 9-4,-1-1 1,1 6-7,0 7 0,1 3 144,1 7-1767,-1 1 1581,7 9 1,-1-25-1,-1 1-134,1 2 0,1 1 30,0-2 1,1 1 13,-2 1 0,0 0 0,1 21-210,-3-1 140,3-2-91,-7-2 1,6-8-29,-4-4 0,4-8 76,-1-4 1,1-6-68,-2-4-119,3-2 27,-7-4 0,6-2-576,-4-4 1863,0 0-1246,1 0 0,-4-1-440,3-2 667,-2-3 0,-2-7 0,1-2 0</inkml:trace>
  <inkml:trace contextRef="#ctx0" brushRef="#br0" timeOffset="73">19990 8436 8263,'0'-10'-228,"5"1"1,4 0 297,1-1 1,9 4 41,-1 0 0,2 3-71,5-3 0,0 4-104,3-2 0,0 3-48,0 1 0,-1 5-530,1 1 641,-4 2 0,3 1 0,-3 1 0</inkml:trace>
  <inkml:trace contextRef="#ctx0" brushRef="#br0" timeOffset="74">20521 8361 8224,'-5'-9'198,"-3"4"0,6-1 175,-5 3-223,5 2 37,-6-3 0,6 4-124,-4 0 182,0 0-46,-4 0 1,1 4-113,0 3-153,-1 5 171,5-2 0,-3 8-43,2-3 0,2 3 250,0 1-763,3-1 357,1-3 1,0 1 18,0-3-484,5 3 386,0-5 0,5 1-544,2-6 346,3-2 165,-1-4-169,4 0 147,-4-4 0,5-2 20,0-6-25,-5 1 97,4-6 1,-7 2-153,5-3 701,-5-1-305,-2 4 0,0 1-196,-3 2 972,-2 1-341,0 2 430,-4 1-468,0 7-33,0-4-127,-4 10 1,2 0-16,-4 4-403,4 0 280,-2 5 1,0-4 164,1 3-1114,0 1 564,3-4 1,0 5 67,0-3-1049,0-1 775,0 2 1,1 0-1241,2-1 1624,-2 0 0,8 2 0,-4 0 0</inkml:trace>
  <inkml:trace contextRef="#ctx0" brushRef="#br0" timeOffset="75">20754 8352 8172,'0'-5'-1201,"-4"-4"2114,3 8-143,-3-3-39,4 4-487,0 4 61,0 6-242,0 0 25,4 8 0,-2-4-8,4 5 0,-4-1-224,1 1 1,-1 0 259,1-1-373,-2 1 213,4-1 0,-4-2 145,2-1-287,-2-3-16,3 1 100,-4-8 62,0 4 7,0-8 1,3 2-13,0-6 1,1-2 42,-1-5-185,-2-3 182,3-2 0,0-3-7,-1-1 71,4 0-69,-6 1 0,7-1-13,-2 1 305,-1 3-284,3-2 1,-3 3 96,4-1-78,-4 1 51,4 5 0,-4 1 145,4 1 0,1 3-148,-1 4 346,-4 0-227,3 4 0,-4 3 31,3 5 75,-3 2-100,0 5 1,-3 0 19,2-1-384,-2 1 122,-1 0 0,3-2-204,0-1 161,0 1 47,-3-2 0,4-1-1065,-1-1 468,4-3 66,-6-5 0,7 2-1127,-2-3 1706,-1 3 0,7-6 0,-2 3 0</inkml:trace>
  <inkml:trace contextRef="#ctx0" brushRef="#br0" timeOffset="76">21117 8473 8039,'-5'-9'344,"1"2"462,4 1-497,0 4 798,4-6-660,-3 7 0,7-3-286,-2 4 0,3 0-473,0 0 1,0 0-215,1 0 0,0 0 315,2 0 0,-1 3-1574,1 0 1785,3 0 0,-1 1 0,5 1 0</inkml:trace>
  <inkml:trace contextRef="#ctx0" brushRef="#br0" timeOffset="77">21573 8333 9147,'0'16'1442,"0"-1"-1412,0 1 153,0 7 1,-1-3-217,-2 5 63,2 0 53,-3 3 1,3-3-783,-2-1 1,2-3 41,-2 1 1,2-3 656,1-4 0,0 3 0,0-4 0</inkml:trace>
  <inkml:trace contextRef="#ctx0" brushRef="#br0" timeOffset="78">21592 8212 8103,'-1'-12'0,"-2"-1"0,2 1 1168,-2 3-465,2-1-56,1 5-85,4-3-177,1 7-1001,4-3 527,-4 4 0,4 0-92,-3 0 0,-1 4-556,1 2 737,0 2 0,4 6 0,-1 0 0</inkml:trace>
  <inkml:trace contextRef="#ctx0" brushRef="#br0" timeOffset="79">21685 8361 8052,'-5'5'0,"1"4"0,4-3 0,0 2 0,0 1 1269,0 1-771,0-1 0,0 3 297,0 1-467,0 3-154,0-5 0,0 5-253,0-3 98,0 3 77,0-5 0,3 2-288,0-4 125,0-3 0,-3 2-79,0-7 101,0 3 138,4-4-199,1-4 38,0-1 1,3-9-96,-5-1 0,4 0-112,-1 0 1,3-1 105,0-2-197,0-1 185,0 0 1,1 1 183,-1-1 116,0 5 22,1 0 0,-2 5 296,-2 0 0,2 0-134,-1 3 225,-3 2-314,4 4 1,-7 4 73,2 2 0,1 7 122,-1 2 1,1 3-1094,-4 0 354,0 1 274,0 0 1,0-1-1943,0 1 1016,0 4 376,0-4 605,0 4 0,0-4 0,0-1 0</inkml:trace>
  <inkml:trace contextRef="#ctx0" brushRef="#br0" timeOffset="80">22309 8445 8146,'-10'-4'0,"4"3"0,0-2 412,4-3 121,-2 5 67,4-3-180,4 4-243,1 0 0,4 0 380,1 0-117,3 4-247,6 2 0,2 0 29,3 0 1,0-1 133,1 1-420,2 3 158,-3-4 1,3 1 184,-3 0-868,-1-4 484,-4 2 0,-1 0-1572,1-1 800,0 0 293,-5-3 584,0 0 0,-9-8 0,-1-3 0</inkml:trace>
  <inkml:trace contextRef="#ctx0" brushRef="#br0" timeOffset="81">22570 8287 8111,'-10'0'0,"4"-1"0,0-2 777,4 1-419,-7-2 1,8 5 117,-2 2 697,2 7-688,-3 0 1,3 12 502,-2 0-448,-2 3-241,4 8 1,-4 3-195,1 4 0,3 5-341,-2-2 0,2-2-66,1 0 1,0-8-15,0-5 1,0-5-1067,0-8 1065,4-1-1990,2-9 2307,3-1 0,0-4 0,1 0 0</inkml:trace>
  <inkml:trace contextRef="#ctx0" brushRef="#br0" timeOffset="82">23519 8054 8042,'0'-15'0,"0"2"-522,0 4 233,0-1 132,0 1 0,0 3 1134,0 0-421,0 4-209,-4-3 504,3 5-470,-7 0 1,6 0 226,-5 0-328,1 5-107,-3 0 0,-3 8 8,-1 3 0,0 6-128,0 6 1,3 2 58,-2 8-1421,-3-3 1496,5 14 1,-4-3-282,9-18 0,1 0 0,-1-1 0,1 1 38,-1 2 0,0 2-294,2-1 1,1 0 246,0-1 0,0 1 0,2-1 0,0 1-109,0-1 0,0-1 0,0 19-329,0-1 1,4-11 250,2-5 0,-2-5 86,0-1 0,-2-7-287,1 0 277,-2-10-99,3 5 868,-8-8 1,-1 3-676,-5-1 1,1-3 280,0-4 0,-4 0-392,1 0 310,-5-4-159,7-2 0,-5-4-48,3-2 1,1-3 5,-5-4 1,5 1-263,-2-1 384,3 1-144,-3-5 1,-2-5 0,-4-5 0</inkml:trace>
  <inkml:trace contextRef="#ctx0" brushRef="#br0" timeOffset="83">23119 8436 8042,'9'-19'0,"1"1"-114,3 3 1,1 1 133,5 5 1,5 3 416,4 0-90,0 4-306,4-2 0,-5 4-97,-3 0 1,2 3-125,-4 0 1,-1 3-349,-6-3 0,2 4 528,-5-1 0,1 3 0,-4 0 0</inkml:trace>
  <inkml:trace contextRef="#ctx0" brushRef="#br0" timeOffset="84">23575 8370 8198,'0'-13'-222,"0"3"105,0-8 1,0 8 113,0-3 0,1 4 10,2 3 1,-2 1 913,2 2-385,-6 1-262,2-2 1,-7 7 84,2 1 0,-3 6-193,0-1 1,0 6-162,0-3 1,-3 5 114,3-2 0,-3 3-116,6 0 1,2 1-3,1 0 0,2-1-363,1 1 0,0-4-275,0 1 357,0-5 109,4-1 1,4-3-113,5-4 0,2-1 100,-2-5 1,3-3 23,0-7 1,0 0-8,0-3 0,0-1 4,-3 1 0,-1-1 97,-2-2 0,-4 3 63,0 1 1,-4 7-23,1-2-328,-2 3 2072,-1 2-467,0 1-578,-4 4-399,-1 0 1,0 1-105,2 2 0,-2 3-53,2 7 1,0-3-162,3 2 0,0 2 245,0-2-1165,0 5 642,0-7 0,0 7-1185,0-5 748,0 5 229,4-7 527,-3 8 0,8-8 0,-4 3 0</inkml:trace>
  <inkml:trace contextRef="#ctx0" brushRef="#br0" timeOffset="85">23789 8324 8198,'1'-6'0,"2"-1"-169,-2 1 163,8-3 223,-8 4 180,7 1 1,-7 5-114,2 2 1,-2 2-32,-1 4 1,0 4 105,0-1-328,0 9 73,0-6 0,0 8 38,0-4 1,-3-1-151,0 1 1,-1-1-153,1-3 132,2 3-33,-3-8 8,4 3 34,0-3 1,0-4 181,0 0-45,0-4-150,0 2 0,0-6 16,0-4 0,0 0-6,0-7 1,1 0-142,2 1 1,1-5-110,2 2-17,2-3 250,-3-1 38,5 1-27,-1-1 1,0 4-72,1-1 206,-1 5-156,0-3 0,-2 6 321,-1 2 588,0-3-467,3 8 339,1 1-425,-5 6 1,-1 4-64,-4 2 0,0 0-29,0 3 0,-1-2-677,-2 2 1,1 0 210,-5 0-370,5 3 430,-2-8 0,4 7-315,0-5 1,0 4-503,0-4 0,0 0 1008,0-2 0,4-1 0,2 0 0</inkml:trace>
  <inkml:trace contextRef="#ctx0" brushRef="#br0" timeOffset="86">23985 8426 8160,'0'-9'-606,"0"3"1777,0 0-423,4-1-485,-3-2 1,6 3 224,-4 0-124,5 4-755,-3-3 332,4 5 0,0 0-293,1 0 1,-1 1-1119,0 3 1470,1-3 0,-1 7 0,0-3 0</inkml:trace>
  <inkml:trace contextRef="#ctx0" brushRef="#br0" timeOffset="87">24292 8333 8189,'0'-9'-1863,"0"0"2923,0-1-160,0 5-409,0 1 1,-3 5-173,0 2 1,-4 3-89,0 7 0,-1-2-112,-1 5 0,3-1-197,-1 4 1,1-1 351,-3 1-876,4 0 481,1-1 0,4-2-628,0-1 375,0-3 194,0 1 0,4-4-171,2 1 120,2-5-1,1-1 40,1-4 88,3 0 1,-2-1-101,1-2 462,-2-2-199,0-5 1,-1 0 15,0-2 1,-4 1 181,-1-1 1,0 1-53,-1-2 111,0 3-122,-3-4 1,0 4-77,0-2 21,0 5-44,0-5 1,0 7 188,0-5-80,0 1-108,4 0 0,1 3 62,4-1-195,-3 5 99,2-2 1,-3 4 59,4 0-98,-3 0 47,2 0 1,-3 0 35,4 0-27,1 0-61,-1 0 1,-3 0 18,0 0 1,0 1 5,0 2-5,2-2-49,-3 8 1,4-4-12,-3 4 0,-2-3 145,-4 1-81,0-1-20,0 3 1,0 1 9,0 3-9,0-3 0,-4-1 1,2 3 31,-5-3 1,5 3 31,-6-3-18,7 0 184,-3 0-161,4-3-295,0-2 114,0-4 0,3-1 1,1-1-524,1-1 268,2-5 156,2 3-340,0-4 285,5 0 0,-4-1-47,2 1 345,-1 4-75,-6-4 1,3 5-198,-2-2 642,-1-2-299,3 7 1,-6-6 219,4 3-223,-4 1 68,2 3 834,-4 0-690,0 5 1,0 0-46,0 4 0,0 0-334,0 1 0,0 0-295,0 2 1,0-1 221,0 1-1114,4-2 824,-3 0 1,5-1-5,-3 0 410,2 1 0,4-1 0,1 0 0</inkml:trace>
  <inkml:trace contextRef="#ctx0" brushRef="#br0" timeOffset="88">24785 8212 8189,'4'-9'-238,"-1"0"238,4-1 1215,-2 1-241,0 4-301,4 1 1,-8 8-227,2 2 0,-2 6-48,-1 4 0,0 5-180,0 0 0,0 5-245,0-1 1,-3-1-66,0 1 0,-1-2-282,4 2 0,-1 2 290,-2-2-739,2-2 550,-3-1 0,4-6-1611,0 0 797,0-5 1086,0 2 0,4-3 0,1-1 0</inkml:trace>
  <inkml:trace contextRef="#ctx0" brushRef="#br0" timeOffset="89">24683 8389 8189,'-5'-9'0,"1"-1"0,4 1 368,0 4-169,0-3 0,4 7-33,2-2 0,2 2 111,2 1 1,0 0-372,2 0-90,3 0 266,-1 0 0,4 3-1318,-2 0 572,-3 4 664,5-2 0,-4 4 0,5 1 0</inkml:trace>
  <inkml:trace contextRef="#ctx0" brushRef="#br0" timeOffset="90">25009 8110 8944,'1'-9'-472,"2"3"1,1 3 670,2 6 1,3 6 777,-3 3 1,2 8-549,1-2 0,0 10-1,-3 0 1,2 6 268,-2 0-462,3 3-225,0 4 0,-3-3 43,0 3 0,-3 0 5,0-1 0,1-3-67,-1-6 1,0-2 121,-3-2 1,-4 0-127,-2-2 1,-4-2-86,-2-4 0,1-2-118,-5-1 0,0 0-787,-2-3 548,3-1 225,-2-3 1,6-2-895,-1-1 0,0-3 67,2 3 1140,-1-4 0,6 2 0,-5-4 0</inkml:trace>
  <inkml:trace contextRef="#ctx0" brushRef="#br0" timeOffset="91">25093 8845 8086,'5'-1'0,"-2"-2"1122,2 2-640,0-3 1,2 1-1632,-1 0 1149,-4 0 0,6 3 0,-3 0 0</inkml:trace>
  <inkml:trace contextRef="#ctx0" brushRef="#br2" timeOffset="92">18091 5074 8440,'0'-14'0,"0"2"-542,0-3 448,0 5 0,0-5 79,0 3 462,0 1-171,0-2 1,4 4-77,2-1 0,0 4-4,0 0 1,-3 4-110,3-1-104,0 2 168,4 1 0,0 5 59,2 4-32,-1 5-103,6 4 0,-1 5 40,5 2 0,3 7 138,4 5-1996,4 0 1663,-3 5 0,7-5 244,-1 0-336,1-4 114,-14-14 1,1-1-1,18 10-49,-18-14 1,0-1 144,18 11-8,-4-5 1,-2-4-460,-4 1 411,-8-9 46,-6 1-119,-7-3 107,-1-4-240,-4 3 1074,-1-4-993,-4 0-268,0 4-286,0-3 508,0 3 0,-4-4 0,-1 0 0</inkml:trace>
  <inkml:trace contextRef="#ctx0" brushRef="#br2" timeOffset="93">18901 4972 8440,'-4'-24'0,"-2"2"80,2 3 27,-5 4 1,8 5 365,-2 4-570,-2 4 105,0 2 1,-6 6 105,-1 6-113,-2 7 158,-5 9 0,-4 5 416,-2 4-1949,-2 0 1559,-5 5-84,3 0-19,11-19 0,0 1 1,2 0-1,0 0-48,-1 0 1,0-1 0,2 0 0,1-2-240,-11 17 0,9-5 7,0-2 0,6-3-362,4-3 0,1-7-323,5-5 424,9-3 459,-3-1 0,16 1 0,-3-1 0</inkml:trace>
  <inkml:trace contextRef="#ctx0" brushRef="#br3" timeOffset="94">18212 5074 9020,'5'5'-581,"-1"-3"520,-4 4 0,6 2 221,3 8 1,2 3 144,8 9-387,-3 4-114,11 6 1,2 4 346,-11-18 1,1-2-843,0-2 0,0-1 685,1 2 0,1-2 0,20 7 30,3 2 197,-3-6-109,5 0 1,-8-8-556,2-5 612,-5-4-93,-3-5 1,-4 0 35,0 0 0,-5 0 98,-1 0-355,-6 0 301,1 4 0,-6 1-312,1 1 791,-2 2-1675,0-3 1472,-1 0-977,-4 0-484,3-5 1023,-7 0 0,8 4 1,-4 1-1</inkml:trace>
  <inkml:trace contextRef="#ctx0" brushRef="#br2" timeOffset="95">19003 5046 8552,'-9'-10'-57,"0"-2"174,-5 1 0,5 1-33,0 4-142,-1 4 333,9-2-344,-7 8 77,-1 1 0,-3 8 164,-3 3 1,-5 6 21,-5 2 0,-1 7 64,-2 4-2032,-4 5 1719,3-2 1,11-14 0,-1 1 35,2-2 1,0 0 73,-1 6 1,0-1-32,-1-3 1,1-1-1,1 3 1,1 0-60,0-5 1,1-1-83,-14 21-596,1-5 727,0-4 33,8-5 1,-1-8-19,9-5 84,0-4-72,2-1 0,4-2-3,0-2 1,3-1 1433,-3 2-1685,4-5 1129,-7 2-985,8-4 0,-3-1 195,4-2-521,0-3 224,0-3 1,1 0 36,2 0 0,2-5-130,5-1 1,2-3 79,1-1-118,-1 1 214,1-1 1,2 1 242,3-1-257,-3 0 22,3 1 0,-5-1 100,3 0 1,-2 0-13,-2-3 1,-4 2 168,1-1 1,-6 1-165,0 1 0,-2 4 118,-1-1 0,-7 2-118,-2-2 58,-7 3-52,-2 4 0,-2 2-20,-2 1 24,2 0-9,2 1 0,-1 1-20,1 4 0,-1-1 28,0-3 75,5 3-91,-4-3 1,8 4 4,-2 0 51,1 0-49,2 0 0,0 0 15,-1 0-114,5-4 100,-3 3 0,6-7-123,-4 2 119,3-7-4,-5 3 0,7-8-12,-2 3 4,2-3 53,-3 0 0,3 0 95,-2 2 0,2 2-135,1 2 220,0 1-106,0-2 1,0 7-62,0-1 49,0 5-62,4-6 1,-2 7-50,4-2 0,0 2 65,4 1 1,-1 4 52,0 2-41,5 2 8,0 6 0,6 0 10,2 5 0,2 4-65,7 2 1,4 3-260,5 3 0,-19-15 0,0 0 272,3 1 0,-1 0-913,0 1 0,0 0 892,1-1 0,-1-1 0,0 2 0,0 0-50,-1-1 0,-1 0-725,16 16 769,-5-10 0,-8 3-249,-2-4 235,2 0 25,-9-8-124,3 0 663,-9-5-505,0 0 1442,-3 1-1476,-2-5 1012,-4-1-1022,0-4 1,-4-1 189,-3-2 1,-1 1-924,-1-5 326,-5 1 181,4-3-704,-4 0 569,1-1 0,2 1-15,-5 0 0,5-2 101,-2-1 1,3 1-140,1-5 36,-1 0 359,5 2 0,-2-7 0,4 3 0,0-7 0,3 5 0,4-7 0,2 2 0,2-1 24,2-2 1,2 4-56,1 2 1,-1 2-78,-3 2 265,1-1-75,-1 1 1,-3 3-62,0 3 0,-4 1 33,1 2-88,-2 4 41,-1 1-12,0 4 5,-4 4 0,-5 1 0,-5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29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5242 5642 8223,'-14'0'-80,"1"0"1,0 0-83,0 0 1,4-3 423,3 0 122,0-4 0,0 5-134,3-4 332,2 4 25,1-3-394,0 1 11,4 3 0,6-3-151,4 4 91,9 0 1,2 0 81,6 0 1,6 1 14,6 2 0,7-1-991,-24 1 0,1 1 477,0-3 1,1 0 207,3 3 0,2 0 0,3-3 0,2-1-17,5 1 0,1 1 5,1-1 1,1-1 81,3 0 0,0 0 0,0-2 0,0 0 369,2-1 0,0 0-1185,-14 0 0,0 0 1,0 0 979,13-1 1,0-1-1,3 1 1,-1-1 78,-7 0 1,0 1-1,-1-1 1,0 1-248,-2 1 0,0 0 0,-5 0 0,0 1 195,-2 0 0,-2 1 0,-1 0 0,-2 1 13,-1-2 1,-2 1 204,25 0-310,-24 1 1,-1 0 0,12 0-150,-2 0-202,-6 0 729,-11 0 0,0 1-1990,-11 2 3542,2-2-3022,-10 3 0,1 1-1225,-8 4 2193,0 5 0,-16 9 0,3 0 0</inkml:trace>
  <inkml:trace contextRef="#ctx0" brushRef="#br1" timeOffset="1">3976 9097 7707,'9'5'687,"1"3"-605,3-2 1,5 3-94,7 0 0,3 0 59,3 1 0,2-2-131,5-2 1,-1-2 74,0-4 0,0-1 69,1-2 1,-2-5-295,-2-5 1,1-3 245,-4 0 0,3 0-15,-3 0 0,0-1-6,-3 1 0,-3 2 4,0-2 0,-4 4 28,0-4 287,-1 9-148,-1-5 1,-2 10 171,-1-1 0,1 2-186,-1 1 1,0 1 114,0 2 1,1 3-59,-1 3 1,5 3-72,0 1 1,4 0 98,-3 0-338,4 1 221,-7 1 0,8-1-64,-2-1 0,2-4-197,1 0 1,-2 0-18,2-2 1,-3-3 116,3-1 1,3-2-47,-3-1 0,2-4 46,-3-2 1,1-3-13,0 0 1,0-3 33,0-1 1,0 1 1,0 2 0,-4 1 52,-2 0 0,-6 1 120,0 1 0,-4 0 86,4 4 19,-1 0-233,0 3 1,2 1 27,-1 2 1,1-1 38,2 4 0,0 1 9,-1 2 1,5 1 11,2 3-321,-2-3 255,3 3 1,-2-3-70,4-1 0,-1-3-189,-2 0 1,2-2 111,-2 2 1,-2-4 79,2 1 1,-3-2-10,3-1 0,-3-3 34,2 0 1,0-3 6,1 2 0,1-3 17,-4 1 0,0 1 128,0-1 1,1 4-97,2-2 0,0 2 134,-3-1 1,5 2-5,1-2 0,-2 2-125,5 1 1,-3-1 26,6-2 0,0 2-67,3-2 1,4 2-170,-1 1 1,0-3 111,-2 0 0,2-1-184,0 4 1,1 0-96,-4 0 1,-1 5-368,-2 1 1,1 6 676,-3 4 0,0-2 0,-3 4 0,-2 2 0,-3 4 0,-3 1 0</inkml:trace>
  <inkml:trace contextRef="#ctx0" brushRef="#br2" timeOffset="2">14469 17039 14146,'4'-5'1001,"1"1"1,5 6-1485,-1 4 0,0 0 80,1 6 1,-1 3 106,0 0 1,5 2 112,1-1 0,1 1-95,2-1 0,-1-3 303,5-1 1,-3-5-204,0-4 1,3-2-139,-1-1 1,4-1 462,-3-2 1,0-2 2,-4-5 0,5 0 32,2-3 0,-2 3-53,-2-2 0,2 1 88,-1 2 0,4 0-6,-1-1 1,-3 4 22,0 0 1,-2 4 95,-2-1 1,-2 2-220,-1 1 0,0 4-69,0 2 1,2 2-393,-5 2 159,5-1 171,-7 0 0,7 1-255,-5-1 1,5-1 187,-2-2 1,3 3-153,0-3 0,1-1 183,0 1 0,-1-4-28,1 1 1,3-1 165,-1-2 1,2 0 16,-1 0 1,1-4-107,1 1 1,3-4 123,-2 1 1,-1-1 195,1 0 1,0 0-113,3 4 1,-1 0 130,1 3 0,0 0-177,0 0 0,0 1 155,0 2 0,0 2-171,0 5 0,-1 2-103,-2 0 0,2 4-78,-3-4 0,6 4 24,1-4 0,1 4-131,-5-4 0,4-2 181,1-4 1,5-4 34,-3 1 1,4-2-136,-4-1 1,3-1 64,0-2 0,3-3 431,0-7-116,1 3-305,0-4 0,-1 2 84,3 0 1,-1-4 34,2 4 0,0-4-189,-3 4 0,2-1 189,-3 4-1152,5 0 1016,-7 3 0,4 2-8,-5 4 0,-1 0 147,-2 0 1,1 0-160,-4 0 0,4 3-15,-4 1 0,1 3-37,-1-1 1,1 2 7,2 2 1,1-1-41,-4 0 0,4 1 62,-1-1 0,-1-3 64,-2 0 0,-2-1-21,-2 2 1,6-2 7,1-2 1,-2-2-8,-1 2 1,1-2 52,-1-1 1,1 0-132,-1 0-13,-2 0 194,3-4 1,-1 2-258,0-4 0,4-1 95,-1-2 1,2 1-59,-2 2 1,2-3 110,-2 3 0,2-1-29,2 1 0,-5-2 23,-2 5 1,-2 0 116,-1 3 1,-1 0 97,1 0 1,0 0-206,0 0 1,0 1 266,0 2 1,1-2-265,2 3 1,-3 0 710,0-1 0,0 3-689,-3-3 1,3 3 21,3-3 1,-2 5 4,2-2 0,1-1 45,-1 1 0,4-3-71,-1 4 0,-1-2 52,1 1 1,-4-1-42,1-2 0,2-2 69,-2 2 0,1-1-6,-1 2 1,-2-3-14,2 2 1,1-2 25,-1-1 0,3 0-56,-3 0 1,0 0-4,-3 0 0,4-1-202,2-2 1,-1 2 143,1-3 1,-1 0-579,2 1 1,4-3 120,-2 3-2369,2-4 2157,-1 6 0,-2-4 683,-2 5 0,-1 0 0,-2 0 0,1 0 0,-2 0 0,-3 0 0</inkml:trace>
  <inkml:trace contextRef="#ctx0" brushRef="#br1" timeOffset="3">15949 3938 8380,'-8'2'-233,"2"1"119,2-2 0,4 7 432,0-2-137,0 7 1,3 1-49,0 5-291,0 3 206,1 2 1,-3 5 48,2 2-579,-2 2 303,-1 5 1,-3-2-529,0-2-372,0 2 745,3-7 334,0 3 0,0-4 0,0 0 0</inkml:trace>
  <inkml:trace contextRef="#ctx0" brushRef="#br1" timeOffset="4">15949 4721 8308,'0'5'-635,"0"3"1,0-6 1251,0 4-194,0 1-226,0 2 1,2 1-267,1 3 0,-2-2 245,2 5-283,-2 3 88,3 1 0,-3 6 158,2-5-950,-2 5-6,-1-2 817,0 4 0,0 4 0,0 1 0</inkml:trace>
  <inkml:trace contextRef="#ctx0" brushRef="#br1" timeOffset="5">16024 5410 8325,'-1'8'18,"-2"-2"1,2 2 51,-2-1 317,2-3-181,1 8 1,0-5-170,0 9 1,0-4-143,0 4 1,0-1-608,0 4 330,0 0 238,4 3 0,-3-2-799,2 2 943,2-3 0,0 4 0,5 1 0</inkml:trace>
  <inkml:trace contextRef="#ctx0" brushRef="#br1" timeOffset="6">16136 6080 8243,'-4'5'0,"3"3"-421,-4-2 239,5 3 0,0 0 186,0 1 1,0 2 246,0 0 1,0 5-366,0-2 6,0 3 1,0 2 109,0 1-3,0-1 0,-3 4-154,0-2 1,0-3 154,3 3 0,0-2 0,0-2 0</inkml:trace>
  <inkml:trace contextRef="#ctx0" brushRef="#br1" timeOffset="7">16201 6732 8198,'-4'14'-765,"3"0"637,-3-5 1,4 1 1049,0 3-337,0-3-301,0 4 0,0-2-10,0 0 1,0 2 123,0-2-452,0-1 78,0 6 1,0-3 284,0 1-750,0 3 314,0-8 1,0 7-599,0-5 437,0 5 209,0-7 0,0 6-417,0-3 0,0 2 186,0-2 1,0 2-43,0-2 1,0 3 72,0 0 1,3 1 278,0 2 0,0 4 0,-3-4 0,0 4 0</inkml:trace>
  <inkml:trace contextRef="#ctx0" brushRef="#br1" timeOffset="8">16210 7430 8198,'0'15'0,"-1"2"0,-2-1-336,2 1 291,-3-2 1,4-1 232,0-1 0,0-3 73,0 2 0,0-1 78,0-2-115,0 4-42,0-2 1,0 3-76,0-1 0,3-2-7,0 5 1,0-4-164,-3 4 1,0-1 228,0 4-601,0-5 345,0 4 0,-1-4 39,-2 5-386,2-1 305,-3 1 0,4 0-13,0-1 0,0 1 45,0 0 1,0 0-50,0 3 149,0 2 0,0 4 0,0 0 0</inkml:trace>
  <inkml:trace contextRef="#ctx0" brushRef="#br1" timeOffset="9">16229 8352 8133,'0'14'142,"0"-1"1,0-3 303,0-1 1,0 1 55,0-1 115,0 4-296,0-2 0,0 3-38,0-1-218,0-3 48,0 8 0,3-4-109,0 5 1,0-1 255,-3 1-1304,0 0 788,0-1 0,0 3-106,0-2 1,0 1-201,0-4 1,1-2 152,2 2-437,2-5 482,1 3 0,2-5-16,-2 0 100,2 1 296,2-5-61,-1-1 45,0-4 1128,1 0-478,-5 0 37,-1-4 430,-4 3-1059,0-8 0,1 8-58,2-2 0,-2 6 0,3 3 0</inkml:trace>
  <inkml:trace contextRef="#ctx0" brushRef="#br1" timeOffset="10">11797 8613 8076,'-32'5'0,"0"0"0,1 1 0,0 0-199,-2-1 0,1 1 1,6 2-1,0 0-1440,-1-1 1,1-1 2123,-1 0 0,1 0 0,-23 6-275,21-5 0,0-1 0,-1 2 0,1-1 21,-3 0 0,0-1-182,1 2 1,0 0-49,0-2 1,0-1-1,-1 0 1,1-1 9,-3-2 1,0-1 0,1-1 0,0-2-16,1-2 0,0-1 1,1-2-1,1-3-20,2-4 0,2-3 1,-1-1-1,1-1 81,1-2 0,1-2-678,-2-1 1,0-1 650,3-1 0,0 0 0,-3-2 1,1 0-41,1 1 0,2-2-88,0-1 1,1 0 32,-2 2 0,2-1 1,4-1-1,1-1 178,2 5 1,1 0-367,4-1 0,2 1 254,-2-12 334,7 0-189,-4-2 0,10 6 1,1-6 84,6-3-190,3 1 0,-4 18 1,2 0 44,0-1 1,1 0-79,2 1 0,1 1 42,2-3 0,3 1 0,1 0 0,2 0-134,2 0 1,1 1 124,4-1 0,1 0 0,3 0 0,2 2 30,2-1 1,1 1-740,2-2 0,1 1 617,0 6 1,1 2 0,3-2 0,1 1-124,0 4 1,1 1-7,-14 4 1,1 0 0,0 1 0,15 1 0,0 2 162,-16 2 0,1 0 1,-1 0 29,16 0 1,0 2-30,0 3 1,-1 2 0,0 0 0,-1 1 12,0 4 0,0 2 1,-5 1-1,0 2 120,-3 2 1,-1 0-1,-2 1 1,-1 2-143,0-1 1,-2 2 0,0 1 0,-2 2-1,-3 2 1,0 1 0,-3 0 0,-1 0 617,-3-1 1,-2 1-275,-2 0 0,-2 1-134,-1-5 0,-2 1 1,-1 3-1,-1 1 127,0-2 1,-1 1 0,3 23 699,-9 0 1,-10-1-835,-9 0 1,3-24 0,-3-1 40,-5 2 1,-2 1-263,0-1 1,-1 1 223,-6 1 1,-1-1 0,-2 2-1,-2-2-381,-4 1 0,-2 0-318,-3 2 0,-1 0 512,9-9 1,-1-1-1,-1 0 1,0 2-1,0 0 1,-1-1-207,-4 1 1,0 0 0,-1 0-294,-1-1 0,0 1 0,-1 0 323,-3 0 1,-1-1-1,0 1 1,9-6-1,-1 1 1,0-1-1,-1 0 182,-2 1 0,-1-1 0,0 0 0,0 0 0,-1 0 0,0 0 0,0 0 0</inkml:trace>
  <inkml:trace contextRef="#ctx0" brushRef="#br2" timeOffset="11">18435 2933 12492,'-13'-24'-592,"4"-3"700,-1 2 0,5 2 374,5-2 0,4 4 11,3-1-45,5 3-97,-2 4 1,4 2-106,-5 3 3,-4 5 1,0-2 701,-1 4-148,-3 0-835,3 7 1,-4 1 132,0 4 1,0 5-52,0 1 0,3 5-475,0 5 108,4 4 25,-6 8 0,9 5 73,-1 1 1,1 4-106,6 2 1,-9-22 0,0 1 394,1 1 0,0 1 0,1 1 0,-1 1-287,0-1 1,0 0 0,0 3 0,1 0 258,1 2 0,-1 0 0,0 1 0,1 1 9,-1 0 1,0-1 0,-3-1 0,0 0-13,-1-3 1,-1-1 0,-1 1 0,0 0-27,0-1 1,0 1 4,2 2 0,-1-1 10,-4-3 0,1 0 0,1 3 1,1-1-5,-1-3 1,-1-1 0,0 1 0,0 0-169,2 0 1,0-1-1,3 23 115,4-2 0,-3-4-105,2-5-223,-6 3 261,10-6 0,-9 0-54,2-7-168,-2-2 264,-4-6 0,0 4 10,0-2-1,0-2 317,0-4 0,-3-3-223,0-4 1,-3 1 968,3-4-1066,-4 1 524,1-5-619,1-1 398,-3-4-571,7 0 21,-3 0-254,0 0 196,-2-4 183,1 3 0,-2-5-139,4 3-15,-4-2 212,1 0 0,-3-4-43,0-1 0,-1 0-3,-3-5 0,2-1-15,-5-3 0,2-2-19,-2-1 119,-1-4-24,2 2 1,-3-4 33,-1 0 1,1 5-37,3 1 1,1 3 206,5 4 0,0 0-107,-1 3 130,5 6-74,1-7 1,5 12-36,2-2 0,2 3 23,5 3 1,0 2 19,2 5 0,0 0 166,3 2 0,-2 0-106,2 3 1,1 1-82,2 3 0,0-4 82,-2 1 1,3-1-77,-3 4 1,3-4 3,-3 1 1,3-4-51,2 4 0,0-6-21,4-1 1,0-4-21,3-5 1,-4-2-18,1-4 0,2-4-101,1-9 141,2-4 11,-10 0 1,2-5 39,-3 0-848,0 0 884,-1 0 1,-3 4 157,-3 2 0,-1 3-198,-2 0 1,0 2 68,0 1-43,-3 3 0,-2 6 92,-4 1 87,0 4 1,-1-2 782,-2 4-1235,-3 0 275,-7 4 1,-1 0 1,-5 2 1,-1 2 0,-1-5 0,-3 4 55,-4-1 0,-1 2-1,-2-2 0,2 1 7,-2-4-1023,-2 4 952,4-6 1,-6 7-271,4-5 1,1 0 76,5-3 1,2 0-342,4 0 0,5 0-99,1 0 0,7-1-314,3-2 0,2 1 182,1-5 882,8 5 1,3-6-1,7 3 1</inkml:trace>
  <inkml:trace contextRef="#ctx0" brushRef="#br1" timeOffset="12">10512 14571 8396,'-3'-9'0,"0"0"0,0 0-84,3-1 0,1 4-100,2 0 1,3 4 209,6-1 0,0 2 51,3 1 0,1-3 389,2-1 1,2 1-106,2 3 0,3 0-37,6 0 1,0 0-192,6 0 1,-1 1-200,8 2 0,1 0 159,-19 0 0,1 0 0,23 0-311,-23 0 0,1 0 0,-1 0 0,0-1 300,1 1 1,0 0-694,0 2 1,0-1 577,4-2 0,0 1 1,-2 0-1,-1-1-20,4 0 1,-1-1-1,0 0 1,-1 0-129,2 1 0,0-1 0,1 0 0,2-1 206,1 2 0,0-1 0,-1 0 0,1-1 5,2 1 1,-1-2-1,-1 0 1,0-1 4,2 1 0,-1-1 1,1-1-1,-1-1-23,1 1 0,0 0 0,-4-1 0,1 0 2,0-1 0,-1 0 0,-2-1 0,-2 0 30,1 0 0,-1-1 0,-3 1 0,0-1-9,1 1 0,-2 0 1,24-5 11,-8-1 0,-1 1 69,-5 2 1,-2 0 419,-4 0 0,-3 2-387,-6 1 0,-2 3 725,1-3 1,2 3-641,-1-4 0,-4 4 385,-2-3 0,-4 3-481,4-3 1,-5 3 44,2-3 1,-3-1-231,-1-2-75,1-4 215,-5 2 1,0-9-163,-2 1 1,-2-6 86,2 0 1,-3-6-175,-3-3 1,-6-3 149,-7-4 1,-5 2-247,-4-4 1,10 21 0,-1 0 7,-1-1 1,0 0-1,-5-2 1,0 0 105,-1 0 0,0 0 0,-2 0 0,0 1 20,0 0 0,0 1 0,-2 0 0,-2 0-171,-1-1 0,-2 1 0,-1 0 0,0 2 232,1 0 1,-1 1-1,0 0 1,0 1 27,3 3 1,1 1 0,-3 1 0,1 0 66,0 1 0,0 1 0,-1 2 1,0 0-58,1 1 0,0 0 0,3 1 0,-1 1-53,3 3 1,0-1 0,-1 0-1,1 0 158,-2-1 1,0-1 33,0 2 0,0 0-122,2-2 1,1 1 0,-26-7 133,4 1 1,1-1-69,-1 4 1,2 3-161,1 0 0,0 3 105,3 0 0,0 2 24,1 1 1,1 1-21,-1 2 0,5 4-140,1 5 0,-2-1-30,-4 5 176,2 0-9,-4-2 1,5 4 40,0-3 1,0 6 4,0 1 0,3 0-7,3 0 0,2-1-32,1 4 0,1-4 22,-1 4 0,-1-1 20,-2 1 54,2 2-37,-8-4 1,6 6 12,-6 2 0,6-3-3,-3 0 0,4 0 85,2-3 0,4-1 239,3 1 1,1-5-308,1 2 0,5-2 326,1-2 0,6 2-487,1 2 1,4-6 210,-1 3 1,2-3-605,1 3 1,4 0 138,2-1 0,3 4-522,4 0 0,-2 2 834,5 0 0,-1-1 0,4 8 0,-1 0 0</inkml:trace>
  <inkml:trace contextRef="#ctx0" brushRef="#br1" timeOffset="13">20987 5493 8295,'-7'42'-700,"1"1"0,4-1 350,-1-2 0,2 1 728,1 0 1,0 1-62,0-5 1,-1 3-195,-2-6 0,2-2-27,-2-1 1,2 0-160,1-3 0,0-1 179,0-5 1,3 1 87,0 5-204,0 0 0,1 0 0,1 0 0</inkml:trace>
  <inkml:trace contextRef="#ctx0" brushRef="#br1" timeOffset="14">20968 6452 8107,'-14'7'-263,"1"-1"1,6-3 541,1 3 0,1-3 434,-2 3 0,3-2-269,4 2 0,0 0-141,0 3 1,3 5-228,0 1 6,5 3-254,-3 0 1,3 4-247,-2 0 1,3 5 6,-3 1 1,2 0-906,1 3 1316,-3-2 0,6 3 0,-2 1 0</inkml:trace>
  <inkml:trace contextRef="#ctx0" brushRef="#br1" timeOffset="15">21033 7384 8099,'-13'9'281,"2"1"174,-1 3 0,5-3-201,1 2 0,3 2-56,0-2 1,1 5 21,-1-2 1,2 6-31,-2 1 1,2-1-240,1-2 0,0 3 109,0-1 0,1 4-507,2-3 1,-1 1-24,4-1 1,0 0-273,0 3 0,1 2 742,-4-2 0,4 2 0,-1 1 0</inkml:trace>
  <inkml:trace contextRef="#ctx0" brushRef="#br1" timeOffset="16">21070 8454 8067,'-9'14'0,"1"0"272,2 5-39,-3-5-9,8 4 0,-3-7 87,4 5 1,0-1-130,0 4 1,0 0-103,0-1 1,0 2-306,0 2 1,0-2-77,0 5 0,0-3-368,0 3 1,1-4 144,2 4 524,-2 0 0,8 3 0,-4 0 0</inkml:trace>
  <inkml:trace contextRef="#ctx0" brushRef="#br1" timeOffset="17">21070 9469 8084,'0'19'-99,"0"-1"1,0 0-142,0-3 1,0 3 150,0-2 0,1 2 94,3 4 1,-2-2-249,4 1 0,-3-1-20,3-1 0,-3 0 263,3 3 0,-3-2 0,1 2 0</inkml:trace>
  <inkml:trace contextRef="#ctx0" brushRef="#br1" timeOffset="18">21126 10316 8084,'-7'19'183,"-2"0"111,2 3-119,-2-2 1,7 3 175,-4-5-116,4 1-84,-2 0 0,4 2-79,0 1 0,0 0-64,0-3 1,1 2-294,2 1 1,-1 3-446,4-3 1,-3 2 427,3-2 0,0 0 302,0-4 0,2 5 0,-3 1 0</inkml:trace>
  <inkml:trace contextRef="#ctx0" brushRef="#br1" timeOffset="19">21126 11387 8208,'-4'24'-102,"-1"2"51,-4-4 0,4 2 1095,1-2-403,3-4-311,1-1 0,0 1-583,0 4 1,1 0-110,3 0 0,-2-2-243,4 1 0,-1 2 222,1-1 1,2 3 382,-1-3 0,1-1 0,1-2 0</inkml:trace>
  <inkml:trace contextRef="#ctx0" brushRef="#br1" timeOffset="20">21126 12346 8214,'-6'19'-472,"0"-1"1,3 1 402,-3 0 0,4-3 151,-2 3 0,2-3 215,-1 6 0,2 1-237,-2-1 0,2 0-149,1 0 0,1-2-237,2 1 0,-1-4 116,4-1 0,-2-1 210,2 4 0,-4-1 0,2 1 0</inkml:trace>
  <inkml:trace contextRef="#ctx0" brushRef="#br1" timeOffset="21">21108 13100 8145,'0'10'0,"-3"-1"0,-1 0 515,1 1-230,3 3 0,0-5-212,0 5 0,0-7 140,0 6 1,0-3-379,0 3 1,1-2-30,3 0 1,-3 2-28,2 1 1,1 0-28,-1-1 0,4-1-295,-1 1 1,-2 3 207,0 0 0,0 3 80,-1 0 0,1 1 255,-1 0 0,-2-1 0,3 1 0</inkml:trace>
  <inkml:trace contextRef="#ctx0" brushRef="#br1" timeOffset="22">21154 13668 8135,'0'24'0,"-4"2"192,-2-4 1,-2 2 379,-2-6 0,5 2 205,2-8 1,-1 2-272,1-2 0,0-1-297,3 5 0,0-5 31,0 2 0,0 0-194,0 0 0,4 3-429,2 0 0,2-2 383,2 2 0,3-1 0,2 4 0</inkml:trace>
  <inkml:trace contextRef="#ctx0" brushRef="#br2" timeOffset="23">10140 10354 23870,'-10'0'-1217,"1"0"1100,4 0-28,1 0 53,4 0-252,8 4 0,-1 1 58,9 4 0,0 1 231,6-1 1,3 0 145,6 1 1,0-2-117,6-2 0,-1 1-98,8-4 0,2 4 149,4-4 0,-24-2 0,1 1 44,22-2 1,3 0 421,-5 0-699,5 0 619,-16-4 0,4 3-239,-12-3 1,-5 3 291,-5 1-1369,1 0 904,-13 9 0,2-3 0,-8 7 0</inkml:trace>
  <inkml:trace contextRef="#ctx0" brushRef="#br2" timeOffset="24">13482 10307 17929,'-5'-4'-3277,"1"3"2659,16 1 1381,-5 5-756,15 0 0,-6 4-101,5-3 526,3-2-107,8 0 1,5-1-164,3 0-748,8 0 767,-4-3 1,-16 0 0,1 0-176,24 0 527,-5 0-236,-2 0 1,-7 0-242,4 0 1,-4-3-78,-2 0 0,-4 0-360,-5 3 1,-5 5 380,-5 5 0,-2 0 0,-4 5 0,3 1 0</inkml:trace>
  <inkml:trace contextRef="#ctx0" brushRef="#br2" timeOffset="25">13473 12868 22236,'0'-7'-1639,"0"1"1,0 3-336,0-3 1865,0 4 355,0-6-239,0 6 76,0-6 1,1 7 710,2-2 0,2 2-502,4 1 0,1 0 248,-1 0 0,4 0 394,3 0-154,6 4-472,2 1 1,8 2 54,2-1-1255,6-4 605,3 6 0,4-7 59,3 2 0,-3-2-53,3-1 0,-7-3-442,-2 0 432,-3 0 152,-1 3 1,-8 1-539,-4 2 677,-4 2 0,-6 9 0,1 1 0,-1 3 0</inkml:trace>
  <inkml:trace contextRef="#ctx0" brushRef="#br2" timeOffset="26">17625 10270 18832,'-11'0'-233,"2"0"0,-2 0 140,-1 0 474,0 0-156,-6 0 1,1-4-110,-7-2 0,-2-3 37,-5 0 0,-3-5 34,-7-1 0,-2-7-363,18 10 1,0-1-1,1-1 1,1-2 84,-2 1 1,0-1 0,0-1 0,1-2 66,-1 1 1,1-1 0,2 2 0,1 0-468,1-1 1,0-1-412,-14-21-1238,10 2 270,1-8 1218,9 0 0,4-2 50,7-1 0,7 4 259,6 2 0,12 2 439,-6 19 1,3 1 226,0 3 0,2 1-256,1-2 1,2 2 0,3 2-1,1 2 313,1-2 1,1 2-1,3 0 1,0 1-74,4-1 1,1 1 0,-2 3 0,0 1-133,4 0 0,1 1 462,0 3 0,-1 1-532,-2 0 0,-1 2 0,4 4 1,-1 4-104,-2 1 1,-2 3 0,-1 1 0,-1 4-193,-4 5 1,-1 2-1,-4 0 1,-3 3-273,0 2 1,-3 3 0,-2 0 0,-2 2-402,-3 0 1,-3 2 188,-1-1 0,-2 0 379,-3-1 1,-2-1-1,-1 0 1,-2-2 220,0 2 1,-2-1 0,-2-3-1,-3-1 21,-2 0 1,-3-1 0,0-2 0,-3-2 585,-17 12 0,-7-2-108,18-18 0,-1 0 0,-2 0 1,-2 0 57,-3 0 1,-1 0-1,-1-2 1,-2 1 472,0-1 0,-1 0-512,-1 1 0,0-1-191,-2 2 0,0 0 0,-2 0 1,-1 0-254,-1 0 0,-1 0 0,0-1 0,0 0 0,2 0 0,-1 0 0,1 0 0</inkml:trace>
  <inkml:trace contextRef="#ctx0" brushRef="#br1" timeOffset="27">17672 5605 8548,'-14'0'-2,"-3"3"229,5 0 1,-1 1-32,4 0 86,0 1-71,-1 4 0,1 3-62,0 1 1,-5 2 93,-1-2 1,-4 2 32,-3-2 0,-2-2 55,-3-5 1,-8-2-36,1-4 1,-4-1-126,4-2 0,-2-3-178,-2-6 0,1-3-95,0-3-998,4-1 1015,1-4 0,7-2-281,0-6 1,2-5-250,2-4 0,1-5-22,11 2 0,-2-3 254,8 0 0,5 1 49,8 5 0,8 0 504,10 5-114,0-1-80,-8 18 1,0-1 0,-1-1-1,1-1 68,2-1 1,2 0-1,3 1 1,0 1-197,1-1 0,0 1 1,3 2-1,0 0 346,0 2 1,0 1-844,1-2 1,0 3 725,-1 8 0,-1 1-105,0-3 1,0 3 102,-2 8 0,0 3 0,0-1 0,-1 2-64,0 5 1,-1 1 0,0 1 0,0 1-17,-2 3 0,-1 1 1,-2 0-1,-3 0 55,10 22 1,-6 4-40,-10 5 1,-7-24 0,-2 1 284,-7 22-21,-5-3-34,-9-1 0,-11-6 51,11-19 1,-2 0 0,0-1-1,-1-1-162,-2 0 0,-1-2 1,1 1-1,-1-2-60,-1 0 1,0-2 0,2 1 0,0-1-343,-24 12 1,-1-2 271,8-4 0,-5-3 0,9-1 0,4-3 0,4 0 0</inkml:trace>
  <inkml:trace contextRef="#ctx0" brushRef="#br2" timeOffset="28">22095 5335 14087,'0'-24'-447,"0"2"0,0 4 149,0 2 462,4 3 0,-2 8 618,4 2 0,-3 2-733,3 1 1,-4 4-909,2 2 1,0 11 680,-1 4 1,0 10 205,-3 7 0,-1 7 55,-1-19 0,1 1 0,0 4 0,0 1-291,-2 2 1,-1 0 0,2 6 0,-2 1 169,0 2 1,-1 1 0,0 3 0,1 1-1553,-1 2 0,0-1 1415,2 0 1,1 0 294,0-1 0,0 1 1,2-4-1,0 0-694,0-3 0,0 0 726,0-5 0,0-1-185,2-7 1,0-2 0,3 21 42,5-5 0,-4-8-34,0-1 1,-4-5 284,1-4 1,-2-2-179,-1-4 2261,0-5-2199,-4-5 0,-1-5 1194,-4-4 0,0-1-1407,3-2 1,-3-6-94,0-7 0,-2-2-62,-4-4 1,3-2-110,0-4 1,-2-4-91,2-2 1,-5-2 120,2-1 1,0 1 108,0 1 1,4 7-57,-2 7 0,2 1 383,-2 1 0,6 9-93,-2 4 240,6 8-39,-6 3 1,8 12-85,-2 1 0,-1 8 6,1 2 1,1 4-133,5 5 1,3-1 70,7 1 1,2-5-323,7 5 1,-1-9 288,3 0 0,2-7-21,5-3 1,-2-7-140,2-8 0,-1-4 335,1-5 1,-2-5-51,2-7 1,-3-4 151,-3 0 1,-6-3 94,-7 4 0,-6-1-126,-2 3 1,-4 1 21,-4-1-190,-1 4-188,-12 2 1,-1 4-83,-10-1 0,1 5 64,-7 2 1,0 2 2,-3 1 0,-3 1-44,3 2 1,2 1-189,7 3 1,7 1-767,3-2 1,9 5 1082,3 2 0,4 8 0,2-2 1</inkml:trace>
  <inkml:trace contextRef="#ctx0" brushRef="#br1" timeOffset="29">23892 11294 8472,'-9'1'0,"2"1"278,1 1-157,0 5 1,1-2 433,1 6 1,0 1-90,1 5 1,-1 1-464,1 9 1,1-1-115,-4 7 1,3 0-153,-4 3 1,5-3 124,-1 0 0,-1-4-217,1 1 0,0-6 115,3-3 1,0-5-517,0-2-403,4-8 1159,1 2 0,4-9 0,1 0 0</inkml:trace>
  <inkml:trace contextRef="#ctx0" brushRef="#br1" timeOffset="30">23873 11257 8190,'0'-9'713,"0"3"0,0 3-224,0 6 1,4 7-153,2 5 0,3 7-118,0 3 1,0 2 61,1 1 0,2 4-409,0 2 0,5 2-50,-2 1 0,-1-3-53,-2 0 1,2-4 138,-2 2 0,1-8-221,-4-2 1,-4-3-180,-2-4-15,2-1-566,-4-5 455,-1-4 618,-9-1 0,-5 0 0,-5 2 0</inkml:trace>
  <inkml:trace contextRef="#ctx0" brushRef="#br1" timeOffset="31">23845 11601 7665,'6'0'-801,"1"0"0,0 0 801,5 0 0,0 0 0,3 0 0,1 0 0,2 0 0</inkml:trace>
  <inkml:trace contextRef="#ctx0" brushRef="#br1" timeOffset="32">24208 11536 8299,'-9'-1'0,"0"-2"0,-1 2 917,1-2-84,0 2-668,-1 1 1,4 0 106,0 0 1,4 4-318,-1 2 87,2 2-166,1 2 1,0 2-139,0 1 0,0 0 177,0-1 1,0-1-25,0 1 1,4-1-144,2-2 1,2 0-195,2 0 1,-1-3 37,0-3 0,4-2-24,-1-1 0,4 0-218,-4 0 650,5 0 0,-3-4 0,5-2 0</inkml:trace>
  <inkml:trace contextRef="#ctx0" brushRef="#br1" timeOffset="33">24339 11396 8299,'0'-9'-578,"-5"0"495,4 0 1559,-3 3-329,4-2 218,0 7-936,4 5 1,-2 2-304,5 7 1,-4 0 94,3 0 0,-3 6-167,3 0 0,-1 2 8,2-3 1,0 1-226,-4 0 1,3 2 191,-3 1-1223,0 0 773,2 0 0,-4-2 131,2 2 1,-2 0-282,-1-4 1,0 2-1663,0-8 2233,0 1 0,0-4 0,0 0 0</inkml:trace>
  <inkml:trace contextRef="#ctx0" brushRef="#br1" timeOffset="34">24311 11545 8299,'0'-5'1178,"0"1"-793,0 0 132,0 3-325,0-3 1,4 4-85,2 0 0,3 0-180,4 0 0,-2 0-308,5 0 0,-4 0 217,4 0 0,-4 0-92,3 0 1,-2 0-40,2 0 0,-3 0-411,0 0 1,2 0 141,-2 0 0,0 0 563,-2 0 0,-1 0 0,5 0 0,0 0 0</inkml:trace>
  <inkml:trace contextRef="#ctx0" brushRef="#br1" timeOffset="35">24571 11508 8299,'6'0'-209,"2"-4"981,-7 3-107,3-3 0,-4 5-12,0 2 0,0-1-169,0 4 0,0 1-203,0 2 0,-3 0-121,0 0 0,0 1-128,3-1 0,0 1-174,0 3 1,0-3-1117,0 3 570,0-3 1,0-1 687,0 1 0,4-5 0,1-1 0</inkml:trace>
  <inkml:trace contextRef="#ctx0" brushRef="#br1" timeOffset="36">24637 11350 8299,'-10'-5'0,"1"-2"579,0 3-143,3-3-643,2 6-36,4-3 1,1 4-295,2 0 0,3 3 537,3 0 0,4 4 0,2-1 0</inkml:trace>
  <inkml:trace contextRef="#ctx0" brushRef="#br1" timeOffset="37">24785 11443 8299,'-17'0'-39,"1"0"0,3 1 612,4 2 1005,-1-2-1226,1 7 1,3-2-167,0 3 1,4 3-155,-2 1 0,3 0-398,1 0 1,5-3-173,1 2 1,-1 2 312,1-2 1,0 1-46,4-4 0,2-1-107,0-2 0,4 2-267,-4-5 1,5 0 643,-2-3 0,3-4 0,1-1 0</inkml:trace>
  <inkml:trace contextRef="#ctx0" brushRef="#br1" timeOffset="38">24832 11508 8299,'-12'0'-152,"-1"0"1,1 0 691,2 0 901,5 0-643,1 0 0,15 0-586,1 0 0,6 0-75,-6 0 0,4-1-212,0-2 0,-2 2 98,2-2 0,-4 2-160,4 1 1,-5 0 146,2 0 1,-1 1-163,-3 2 0,3-1 286,-6 4 1,-1 1-99,1 2 0,-4 0 136,2 0 0,-8 4 0,-2-1 0,-2 5 120,-1-2 1,0-1-255,3-2 1,-2-1 17,2-2 1,2-3 162,0 0-386,3-4 46,1 2 82,0-4 1,5-5 82,1-4 0,5-1-454,2-6 0,3 4 140,0-4 1,1 2 128,2-2 0,-2 3 190,-1 3 1,2 1 201,-3 0 1,-1 3 31,-2-1 1,-5 5 330,-1-1 1,-4 6-97,2 4 0,-3 5-163,-1 3 1,-1 0 36,-3 0 1,2-2 48,-4 2 0,4-2-2080,-1 2 1,2-3-648,1 0 2286,0-2 0,0 4 0,0 0 0</inkml:trace>
  <inkml:trace contextRef="#ctx0" brushRef="#br1" timeOffset="39">25102 11797 8360,'-4'-5'0,"3"-4"306,-2 3-551,2-2 1,2-1-787,2-1 1031,6 5 0,2-3 0,2 3 0</inkml:trace>
  <inkml:trace contextRef="#ctx0" brushRef="#br1" timeOffset="40">23780 12002 8302,'-5'-4'1043,"6"-1"-652,8-1 0,10-1 1053,9 4-676,4-4-739,9 6 0,4-4 476,7 5 1,-25 1 0,1-1-218,4 2 1,1 0 0,0-2 0,1 2-188,1 1 0,1 0 1,-1-2-1,-1 1 20,-1 1 0,-1 0 0,0 0 0,-1-1-105,0 1 0,0 1 0,-4 0 1,-1 0-60,1-1 1,-1 0 0,19 2 46,-5 1 0,-5-4-171,-1 2 1,-3-3-434,3-1 1,-4 0-1040,1 0 1,-2 0-196,-1 0 1834,0 0 0,-1 0 0,-2 0 0,-1 0 0,2 0 0,3 0 0</inkml:trace>
  <inkml:trace contextRef="#ctx0" brushRef="#br1" timeOffset="41">25167 12113 8936,'-13'0'1318,"2"0"37,-1 0-212,6 0 1,2-1-679,4-2-688,0 2 1,4-3 222,2 4 0,-2 0 0,0 0 0</inkml:trace>
  <inkml:trace contextRef="#ctx0" brushRef="#br2" timeOffset="42">21043 2942 10338,'-10'-3'-1978,"1"0"1599,4-4 726,1 6-132,4-3 1,0 3 143,0-3-526,0 3 343,0-3 0,1 12-20,2 1 1,-2 2-34,2-1 1,-1 3 12,1 3 1,-2 5 50,2 4 0,1 3 12,-1 3 1,2 3-120,-2 7 1,-2 2-345,2 7 1,1 1 245,-3-23 1,1 0 0,1 2 0,0-1 59,-1 1 1,-1-1 0,1 3 0,0-1-56,0 0 0,0 0 0,-2-2 0,1-1 65,0 0 0,1 0 1,-1 25-15,-1 0 1,0-25 0,0-1 27,0 23 0,0 2-252,0-9 0,0 2 262,0-2-73,0 3 41,0-8 1,-3 7 117,0-5 1,-1-1-120,4-5 1,0 5-2,0-5 0,0 1-12,0-4 1,0-1 5,0 4 1,0-1 26,0 1 1,0 2 2,0-5 1,0 0-103,0-3 1,-3 2-193,0-3 0,0 2 240,3-7 1,0 3 323,0-3 0,0 3-238,0-4 1,0-2 162,0-4 1,0-3-222,0 0 188,0-1 173,0-6-11,0-1 482,0-4-787,-4-4-119,3-1 80,-7-5 0,3-3-131,-5-3 0,1-1-20,0-2 0,-2-4-293,-1-2 0,1-6 158,-1-3 0,-1 1-202,0-1 1,1 0-666,2-3 1160,1-1-119,0 5 0,3 1 337,-1 4-102,5 5-124,-6 0 0,7 2 82,-2 2-33,2 3 0,0 7 383,-2-1-22,2 1-338,-3 4 1,4 2 669,0 6-1155,0 2 247,0 4 0,0 2 107,0 1 0,1 4 16,2 5 1,-1 3 4,4 4 0,0 3 47,4 0 0,-4 4 14,0-1 1,0-1-59,3 2 1,1-5 10,-1 1 0,0-2 0,1-1 1,2-8-10,1-1 1,-1-7 1,-3 1 0,5-7 57,1-3 1,0-3 8,0-3 0,1-3 57,2-7 0,2-2-66,2-7 0,2 1 10,3-3 1,1-2-324,0-5 0,1 1 340,2-5 1,-6 5-137,0-1 1,-2 7 443,-5 2-343,-1 2-113,-4 2 191,-6 3-43,1 6 1,-9 5 147,-2 4 1,1 0-197,-5 0 1,-2 0-24,-3 0 0,-5 4-47,2 2 1,-4-1 133,-3 1 1,-1 1-169,-5 2 1,0-3 93,0 0 0,0 0-181,0 0 0,0-1 260,0-2 0,-3-2-126,0 2 1,3-2 12,3-1 0,4 0-21,0 0 1,5 0-139,4 0-262,1 0-137,6-4 286,1 3 1,8-3-929,3 4 0,5 0-51,3 0 1250,3 0 1,5-4-1,1-1 1</inkml:trace>
  <inkml:trace contextRef="#ctx0" brushRef="#br2" timeOffset="43">20931 4590 13161,'-10'0'-30,"1"0"-469,0 0 289,4 0 125,5 0 0,9 0 366,7 0 1,5 0-88,4 0 1,5 0-57,1 0 1,4 0-64,-1 0 0,3 0-107,0 0 0,-4 0 84,-2 0 0,-4 0-7,-5 0 1,-2 0 239,-7 0 0,-5 1-298,-5 2 0,-7-2 519,-5 3 0,-9-3-356,-7-1 0,-3 4-245,-3 2 1,-2-1 215,-4 1 1,0 0-158,-1 4 1,6-5 298,4-2-285,5 2 424,4-4-575,5 3 1,4-3 287,7 3 1,10-3-282,6 2 1,7-2 183,5-1 1,3 0 114,3 0 0,-1 0-132,4 0 0,-4 1-11,1 2 0,-3-2-152,-3 2 0,-3 1 178,-7-1-19,-1 4 1,-10-2 40,-4 1 0,-9 2 392,-10-2 1,-4 6-216,-5 0 1,-3 4-1,0-4 1,0 0-10,3-2 1,1-2-219,3-2 1,5-2 310,7-4-183,1 0 0,6-1-397,2-2-754,6-2 827,2-4 1,9-5-66,1-1 1,3-3 165,0 0 1,1-1 100,0 0 0,-5 4 12,-1-1 1,-3 2 41,-1-2 1,-4 3 74,-1 4 0,-4 2 260,-4 1 0,-2 5-403,-6 1 1,-3 5-12,-3 8 1,-4 1 132,0 5 0,1 3-81,2-1 1,1 4-33,3-3 1,2 3-34,7-4 0,-1 4 1,4-3-1,0-3 95,3-4 1,1-4-126,2 2 0,-1-3-375,4 0 77,0-5 0,1-1 390,-1-4 0,-4-1 262,1-2 1,1-2-130,-1-5 1,3 0-69,-3-3 1,1 2-27,-4-4 0,0-1 5,0-3 1,3 4-141,0-1 0,0 2 26,-3-2 0,0 2-38,0 1 0,0 3-305,0-2 1,1 4-114,2 2 381,-2 0 1,7 1 155,-1 2 0,-2 2-58,1 1 0,0 1-86,3 2 0,1 1 112,-1 2-2,0 2 1,1-3-104,-1 1 0,-3 2-427,0-2-76,-4-2-56,7 5-52,-8-4-130,3 4 488,-4 1 445,0-1 0,-4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337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3864 11182 15607,'4'-5'-392,"-3"1"0,7 4 275,-1 0 0,1 0 24,1 0 0,1 1-4,-1 2 1,1-1 4,3 4 0,-2-2 158,5 2 1,-1-3 7,4 3 1,0-3 9,3 3 0,1-4 23,2 2 0,2-3 19,-3-1 1,3 0-96,1 0 0,0 0 82,0 0 0,0 0 85,0 0 0,0-1-149,0-3 0,-4 3 31,-3-2 0,2 2 69,-1 1 1,3 0-86,-4 0 1,1 0-14,-3 0 0,0 1-44,3 2 1,-2-2 17,1 3 1,-1 0-20,-1-1 1,2 3-44,1-3 0,3 0 53,-3-3 0,1 1-31,-2 2 0,-1-2 40,2 2 0,1-1 3,2-2 1,-1 0 35,1 0 0,-3 0 1,2 0 0,0 0 27,1 0 0,-1 0 2,-2 0 0,-2 0-6,5 0 0,-1 0 5,1 0 1,-3 0 112,-3 0 1,3 0-146,0 0 0,3 0 24,0 0 0,-1 0-22,1 0 1,-1 0 22,0 0 1,3-4-105,-2 1 0,-1 0-266,1 3 0,-4-3 4,0 0 0,1 0-815,-3 3 1120,1-4 0,-5 3 0,3-3 1</inkml:trace>
  <inkml:trace contextRef="#ctx0" brushRef="#br0" timeOffset="1">11974 13640 13047,'0'-9'-211,"0"0"1,2 3 343,4-1 0,4 5 59,9-1 1,4 2-3,2 1 0,3 0 44,3 0 0,3 0 221,6 0 0,6 0-440,3 0 0,-21 0 0,1 1 205,-1 1 1,0-1 0,3 0 0,0-1-238,0 2 1,0-1 0,3 0 0,0-1 146,2 0 0,0 0 0,0 2 0,1 0-77,0-1 0,1 1 1,-1 0-1,0 0 14,0 0 1,1-1 0,-1-1 0,0 1-80,1 0 1,-1 1 0,-2-1 0,-1-1 130,-1 0 1,-1 0-1046,-1 2 1,-1 0 890,-2-1 0,0-1 0,-1 2 0,-1 0-84,27-2 0,-11 0-140,-5 0 0,-5 0-411,-10 0 1,-1 0 348,-6 0-425,-5 0 0,-6 5 676,-4 1 59,-4 2 0,-14 5 0,-7 2 0</inkml:trace>
  <inkml:trace contextRef="#ctx0" brushRef="#br1" timeOffset="2">11173 13789 8320,'-9'0'-752,"-4"-3"643,1 0 0,-1 0 495,4 3 1,-1 0-160,-3 0 1,2 0 111,-5 0 0,1 0-84,-4 0 0,-2 0 162,-1 0 1,-4 0-320,1 0 0,-2 0 130,-1 0 1,-3 0-295,0 0 1,-4 0 22,1 0 0,-2 0 34,-1 0 1,-2 0-71,-1 0 1,-2 0-21,-5 0 0,4 0 99,-1 0 1,1 0-106,-4 0 0,-3 0 197,1 0 1,22 0-1,0 0-241,-26 0 1,25 0-1,0 0 314,-1 0 0,-1 0 0,2 0 0,-1 0-241,0 0 1,-1 0-1,2 0 1,-1 0 111,-1 0 1,1 0-1,-3 0 1,0 0 82,-3 0 1,-1 0-274,3 0 1,-1 0-152,-5 0 1,0 0 0,4 2 0,-1 0 296,-3 1 1,0 0 0,-1 1 0,0 1-49,-4-1 1,1 1 0,2-2 0,0 0 16,-1 0 1,0 0-1,1 0 1,0 1-849,0 0 1,-1 1 879,0 0 0,0-1 4,-4 1 0,0 0 0,4-1 0,1 1-138,-2 0 1,-1-1 0,3 1 0,-1-1 150,0 1 0,1 0 0,-1-1 0,1 1 21,-3 0 1,1-1 0,3 1-1,1-1 9,-3-1 0,0 0 0,3 1 0,0-1-24,0-1 0,0-1 0,1 3 1,-1-1-73,-3 1 1,0-1 0,4-1 0,1 1 64,-1 0 1,-1 0 0,2-1-1,0-1 8,0 2 0,0 0 0,-1-1 0,0-1-19,-1 3 0,1-1 0,0-2 0,1 1-12,0 1 0,0 0 1,-1-1-1,1-1-5,2 2 1,-1 0 0,-1 0 0,0-1-13,0 1 0,0 1 1,1-1-1,1 1-8,-1-3 0,0 1 1,2 1-1,0 1 84,-2 0 0,0-2 0,2 1 0,0 0-53,-2 0 1,1 0-1,1-1 1,1 1 29,-2 0 1,1 0 0,1 1 0,0-1-33,0-1 1,1 0 0,-1 1 0,1 0 36,-1-2 0,1 1 1,1 0-1,1 0-9,0 0 1,1-1-1,0 0 1,1-1 51,0 2 0,0-1 0,0 0 1,1-1 742,-26 0 1,4 0-640,5 0 0,0-1-96,3-2 0,0-1 12,1-2 1,4-1-158,-1 3 0,2-3 699,-2 1 0,4 1-647,2-1 0,2 4-182,1-2 0,0 3 221,0 1 0,-3 3-24,0 3 0,-1 1 0,3 8 0,-1 2 0,0 1 0,-1 0 0</inkml:trace>
  <inkml:trace contextRef="#ctx0" brushRef="#br1" timeOffset="3">23063 5717 8461,'1'-6'-435,"2"-1"0,-1 2 150,4-1 1,-3-1 432,4 4 1,-1 0 7,3 3 0,-3 1-24,1 2 1,-1 3-85,3 6 1,-3 1-4,1 5 1,-1 0 181,3 7 0,0 4 291,1 5 0,-1 2-345,0 1 0,2 5-280,1 1 1,-2 5 70,-3-22 0,-1 1-1124,4 21 1176,-5-20 1,0-1 0,4 20 25,0-1 1,-3 1-188,1-1 0,-5-6 146,1-3 1,-1-6 15,1 0 1,-2-2-8,2-1 1,-1-4 107,1-3 1,-2-1-82,2-1 1,-2-2 1280,-1-1-1289,5-3 391,-4-4-335,3-3 0,-5-2 156,-2-4 1,-3-3-229,-3 0 0,-3-5 3,-1 2 1,-2-2-191,2-1 1,-3-4 147,0 1 1,0-5-213,0 2-18,-1-3 247,2-1 0,-4 1-37,1-1 1,2 2 62,1 1 1,4 3 182,2 3 0,1 4-5,5 0 3,-4 4 329,5-2-365,7 12 1,1 2 343,6 9-312,-1 0 0,-2 2 0,1 2 47,3 1 1,-3 0-67,2 0 0,-1-1 20,-2-4 1,0-4 173,1 1 44,-1-5-268,0 3 1,1-9 151,-1-2 0,0-2-80,1-1 0,3-4-192,3-2 0,1-7-227,2-2 1,4-6-387,1-1 1,3-4-88,1 2 1,0 1-520,0 1 1,1-1 436,2 2 525,-2-1 1,3 3 0,-4 1 0</inkml:trace>
  <inkml:trace contextRef="#ctx0" brushRef="#br1" timeOffset="4">22979 11648 8423,'0'-13'0,"0"1"0,0 0 0,0 2 0,4 4 0,3 0 0,1 4 0,1-1 0,0 2 323,1 1 1,-1 4-370,0 2 1,2 7 343,1 6 0,-2 4-116,3 5 1,-2 4 166,2 2 1,-2 3-29,5 4-1837,-5-3 1507,7 7 1,-7-2 34,4 3 0,-2 1-334,2-1 0,-4-6 322,-2-3 0,0-5-100,-2 2 1,-2-7-83,1 1 1,-4-4 87,1-2 0,-2-2 23,-1-7 0,0-4 759,0-3 1,-1-4-621,-2 1 1,1-2 203,-4-1 1,3-1-69,-4-2 0,2-2-168,-1-4 1,-2-5 27,2-1 0,0-3 33,0 0 1,1-1 36,-1 0 0,-1-2 61,3-1 1,-3 0 25,1 4 1,1-1-87,-1 0 1,0 5-254,0 1-953,-2-1 634,3 8 178,0-3 240,0 9 0,5 6 285,0 3 1,0 1-46,0 6 1,5-1-47,1 4 1,5-4-157,2 1 1,3-6-10,0 0 0,1-2-112,2-5 0,7 0-309,2-3 1,4-1 69,2-2 0,0-5-1294,6-5 1621,3 1 0,1-2 0,5-1 0,0-3 0,-25 9 0,1 0 0</inkml:trace>
  <inkml:trace contextRef="#ctx0" brushRef="#br1" timeOffset="5">18296 13557 8304,'0'-15'0,"0"-5"-206,0 5 0,1-2 79,2 5 0,2 3-32,4-1 231,1 1 0,-1 7 5,0-4 1,-2 4 46,-1-1 0,-3 3 142,3 3 0,-1 2-60,1 4 1,4 5-77,-1 1 0,0 4 67,4 2-92,1 3-58,1 4 1,0 4 46,1 2 0,-1 3-36,4 0 1,-1 3-418,-3 1 0,0 2 277,-3-3 0,-2 4 66,3-4 0,-6-4-12,-1-5 1,-4-3 39,1-3 0,-2 0 268,-1-6-240,0-3-9,-4-11 0,-1-1 85,-4-4 1,3-3 261,-1 0 0,0-7-84,-5 1 1,1-7-85,-1 1 0,2-3-814,0-1 316,1-3 184,0 2 0,-1-3-90,1 5 1,0 0 115,-1 2 0,4 3 29,0 4 1,3 0-258,-3 3 69,4 2 295,2 12 0,5 4 213,4 9 0,0 3 55,1 4 0,2-3-116,1 0 1,0-1-10,-1 0 0,-1-1-2,1-4 0,0-4-23,0 1 1,-5-9 142,3-1 0,-3-4 210,2-2 0,0-8-192,1-4 1,-1-5-110,0-1 1,-2-5-444,-1-2 0,0 1-212,3-1 1,0 2-310,-3-2 0,-1 2 322,-2 4 0,-1 1-741,4-1 1155,-4 5 0,2-4 0,-4 4 0</inkml:trace>
  <inkml:trace contextRef="#ctx0" brushRef="#br1" timeOffset="6">14925 7700 8329,'0'15'0,"0"2"-378,0-1 232,0 5 102,0-1 0,1 6 6,2-4 0,0 3 181,3 0-267,0 2 74,-1 1 0,3-4 99,-1-2 1,-2-7 61,1-2-37,0 1-791,3-4 251,-3 0 466,2-6 0,-3-12 0,4-3 0</inkml:trace>
  <inkml:trace contextRef="#ctx0" brushRef="#br1" timeOffset="7">15093 7830 7868,'-5'0'211,"1"5"270,4-4-357,0 7 1,0-3-125,0 4 0,0 1 185,0-1-1423,0 0 1238,0 1 0,4 3 0,1 2 0</inkml:trace>
  <inkml:trace contextRef="#ctx0" brushRef="#br1" timeOffset="8">15139 7728 7991,'-6'0'0,"0"0"0,3-1 0,-3-2 239,4 2-153,-2-3 1,4 4-2466,0 0 2379,4 4 0,-3-3 0,3 7 0,-4-3 0</inkml:trace>
  <inkml:trace contextRef="#ctx0" brushRef="#br1" timeOffset="9">15251 7905 7991,'5'0'-265,"-1"0"704,-4 0 1,4 1-88,-1 2-117,0-2-47,-3 3-225,0 0 59,0-3 1,0 8 110,0-3-427,0 2 358,0 1-245,0 1 59,0-5 104,0-1 75,0-4 35,0-12-69,4 4 0,-3-13 192,7 6-92,-3 1 0,4-4 6,-3 3-175,2-3 95,-3 4 0,5 0 57,-1 5-382,0-1 113,1 5-137,-1 1 39,0 4 255,1 4 0,-4 1-254,0 5 179,0 3 56,-1 2-33,4 3 8,-8-3 0,7 1 28,-2-3 1,2 2 22,2-2 1,-1-2-83,0-5 302,1 3-245,-1-8 0,3 6 246,1-4 22,-1 0-241,-3-3 1,1-4 18,-1-2 0,4-3 63,-1 0 1,0-1 13,-2-3 1,-2 0 66,-2-3 1,1-1 189,-3 1 1,2 0-102,-3 0-351,0-1 186,-7 6 0,-1-2 29,-5 4-93,1 3 42,0 2 0,-4 4 30,1 0 0,-4 4-24,4 3 1,-1 2-24,4 3 1,3 3-32,0 3 1,4 0-18,-1-2 0,2 1 49,1-1 0,1-2 70,2 2 1,3-5 9,6 1 0,3-1-2283,3-2 956,5-4 590,-3 4 1,6-8-99,-5 2 41,5-2 662,-6-1 0,3-9 0,-5-1 0</inkml:trace>
  <inkml:trace contextRef="#ctx0" brushRef="#br1" timeOffset="10">15931 7747 7957,'-1'-9'0,"-2"3"0,1-2 602,-5 2-192,5 2-1,-6-5 78,7 8-293,-7-3 1,3 4 138,-5 0-358,1 4 191,0 6 1,-1 1 223,1 4-479,0-3 129,-1 5 0,2-3-929,2 1 481,-2 3 304,7-4 0,-3 4-684,4-2 352,0-3 257,0 0 1,1-2-88,2 1 1,-1-1 44,4-2 502,4-4-225,1 3 1,2-6-31,-4 5 0,1-5 151,-1 1 1,0 1-8,1-1 54,-5 0-144,-1-3-140,0 4 23,-3-3 0,2 7-923,-6-5 960,-6 0 0,-6 1 0,-3 1 0</inkml:trace>
  <inkml:trace contextRef="#ctx0" brushRef="#br1" timeOffset="11">14711 7570 8155,'-5'0'243,"-3"0"1,6 0 120,-5 0-222,5 0 54,-2 4 1,4 5 197,0 7 15,0 5-228,0 7 1,1 10 272,2 5-965,0-16 1,0 0 598,1 1 1,1 1-1,-1 3 1,0 0-453,-1-1 0,0 0 244,1-1 0,1 0 0,0 21-1196,4-5 878,0-3 1,1-15 95,-1-7-944,4-5 604,-2-11 682,-2-1 0,-1-4 0,-2 0 0</inkml:trace>
  <inkml:trace contextRef="#ctx0" brushRef="#br1" timeOffset="12">14683 7560 8009,'0'-5'0,"4"-2"-444,3 4 222,5-4 111,2 1 1,9-3 110,2 0 0,6 0 103,3-1 1,8-2-80,4-1 1,5 1 67,-23 7 0,0 1-951,23-6 1018,-23 8 0,-1-1 0,25-4 134,-24 5 1,0 1-225,2-1 0,0 1 0,-4-1 0,1 0-115,2 1 1,1 1 148,17-5 0,4 5-723,-5 0 600,5 0 45,-3 0 1,1 0 170,-5 0 6,1 0-103,-2 0 1,2 0 22,-1 0 139,-7 0-186,-1 0 1,-7 0 27,2 0 14,-2 0 9,-1 5-16,-8-4-13,1 3 1,-7-4 547,1 0-701,3 0 1513,-8 4-1268,4-3 950,-5 7-1060,0-3 1,-2 2 328,-1-1-513,-4-4 70,2 6 0,-1-6 24,0 4 88,0 1-32,-3 2 186,0 0-179,5 1 0,-4 0 27,2 2 0,-1 6 7,1 4 1,-2 3-47,2 0 1,-2 3 1,-1 3 0,3-1 101,0 4-1615,0 1 1309,-3 2 1,0-3-743,0 0-33,0-8 712,0 5 0,0-12-908,0-1 529,0 1 144,-4-5-612,3 1 1066,-7-2 0,6-3-394,-4-1 1,-1 0 535,-2 1 1,0-1 0,-1 0 0</inkml:trace>
  <inkml:trace contextRef="#ctx0" brushRef="#br1" timeOffset="13">14776 8240 8092,'0'-6'-116,"0"0"1,3 3-228,1-4 0,3 5 407,-1-1 0,3 2 445,4 1 1,1 0-101,5 0-348,4 0-14,0 0 1,6 3 63,2 0-48,2 5-153,9-7 1,-3 3 277,5-4 1,3-4-769,-21 1 1,1-1 934,2 0 0,1 0-206,-2 0 1,1-1 0,1 0 0,1 1 90,-2-1 1,1 0 77,-2 0 1,1 1-139,1 1 1,0 1 0,-1-2-1,1 1 163,-1 1 0,1 0-225,-3 1 0,1-1 0,19-1 492,-3 0-450,-1 0 0,-5 3 193,-4 0-124,-4 0-38,-6 0 1,-1 0 191,-4 0-207,-5 0-134,0 4 0,-6-2 1518,-2 4-1948,2-4 501,-7 3-1692,3-1 812,1-3 315,-4 7-772,3-7 725,-4 3 1,0-3-212,0 2 710,0-2 0,-4 8 0,-2-4 0</inkml:trace>
  <inkml:trace contextRef="#ctx0" brushRef="#br1" timeOffset="14">15428 8259 7536,'-9'-5'-139,"4"0"485,-4 1-85,8 3-129,-3-3 0,4 5 12,0 2 238,0 2-175,0 9 1,0 0 261,0 5-318,0 0-48,0 3 0,1 3 105,2 6-94,-2-2 0,4 6-152,-1-4 26,-3 0 0,6-2 110,-4 2 0,3-6-160,-3 0 0,1-4 56,0-3 0,-3-3-326,2-3 83,-2-1 276,-5-2-62,3-4 54,-8-1-24,4-4 0,-1 0-40,0 0 0,-1-4 6,-2-2 1,1-2 39,2-2 1,-3 0 4,3-2 1,-2 0 10,-1-3 178,3-1-95,-2 2 0,7 0 388,-2 5-225,2 0 156,1-1-168,-4 5-96,3-3 1,-2 8 119,6 0 1,-1 5 2,4 7-405,-4-1 245,6 6 0,-2-5-478,3 3 256,0-3 1,2 1 9,1-4 110,-2 1 1,7-5-450,-5-2 1,5-2-625,-2-1 0,3-1 538,1-2 1,-4-2-76,1-5 1,-2 1-49,2 0 224,-3-1 418,-8 1 0,4 4 0,-8-3 0,3 3 0</inkml:trace>
  <inkml:trace contextRef="#ctx0" brushRef="#br1" timeOffset="15">14739 8883 8007,'-8'1'-6,"2"2"56,-3-2 160,4 7 1,0-6 56,2 4 0,2 5 74,1 4 117,0 3-288,0 0 1,4 6 170,2 4-352,2 4-34,2 5 0,-2 5 414,-2 1-2091,3-1 1619,-4-1 0,3-5-605,-2-2 0,2-2 282,-1-4 0,-2-5-449,1-4 103,0-5 772,4-9 0,-5-5 0,-1-5 0</inkml:trace>
  <inkml:trace contextRef="#ctx0" brushRef="#br1" timeOffset="16">14730 8864 7572,'0'-5'263,"4"1"0,4 4-264,5 0 65,3-5 0,-1 4 276,3-2-269,5-2 1,-2 3 95,4-4 264,3 4-226,1-6 1,5 5 51,-3-3-1110,-2 4 979,7-2 0,-4 4 99,2 0-388,-2 0 127,-4 0 1,1 0 84,2 0-40,2 0 1,0 0-159,-2 0 51,-2 0 0,3 0 176,2 0-161,-6 0 93,3 0 0,-7 0-186,4 0 351,0 0-159,0 0 1,-3-1 295,0-2-267,-5 2-8,7-3 1,-6 3 107,4-2-67,-5 2-23,3-4 178,-4 5-172,-1-4 0,2 3 66,2-2-260,-3-2 186,4 4 0,-4-3 52,-1 4-292,1 0 581,0 0 1,-2 0-494,-1 0 581,1 0-452,-6 0 0,6 0-22,-1 0 0,-3 0 20,1 0-145,-5 0 126,0 0 1,4 0-10,-1 0 1,1 0 0,-4 0 0,0 0 65,1 0 1,-1 3 113,0 0 1,1 0 161,-1-3-7,-4 0-292,3 0 0,-6 3 251,5 0-189,-5 5-35,6-3 279,-7 4-128,3 0 1,-3 2-10,2 1-257,-2 3 63,3 3 0,-4 5 200,0 2-50,0 2-71,0 1 1,0 1 96,0 2-317,0-2 95,0 7 1,0-5 111,0 0 1,0 0 37,0-6-461,0-2 224,5 3 1,-4-6 54,2 2-583,-2-7 219,-1-1-358,0-5-434,0 0-500,0-3 818,0-2 74,0-4-344,-4 0 567,-2 0 601,-3 0 0,-4 0 0,-2 0 0</inkml:trace>
  <inkml:trace contextRef="#ctx0" brushRef="#br1" timeOffset="17">14804 9413 8004,'0'-5'-249,"0"-3"582,0 7 172,0-3-205,4 4-240,2 0 71,3 0 0,1 1 131,3 2-231,1-2 4,5 7 1,0-7 87,3 2 21,2-2-576,4-1 773,4 4-154,5-3 0,2 4 32,5-5 7,-1 0-89,4 0 0,3 0 30,-1 0 0,1 0 2,-4 0 0,-2 0-105,-1 0-115,1 0 169,-2 0 1,1 0-64,-3 0-78,-2 0 161,4 0-95,-1 0 42,-3 0 1,1-1 38,-5-3 162,-4 3-200,6-7 1,-7 3 53,2-4 1,-3 0 9,-3 3 1,-3-2-183,-3 2 131,0 2 0,-5-2 83,-1 3 36,-3 2-350,-5-3 1,-1 4-698,0 0 293,-3 0-2741,4 0 1473,-14 0 1804,3-4 0,-7-1 0,3-5 0</inkml:trace>
  <inkml:trace contextRef="#ctx0" brushRef="#br1" timeOffset="18">14990 9115 8044,'0'-5'-1018,"0"1"2026,0 4-1105,5 0 177,-4 0 0,7 0 81,-2 0-249,2 0 63,2 0 1,-1 0 116,0 0-28,1 0 0,-1 0 1,0 0 0,1-1 26,-1-2-24,0-2-25,1-5-2,-5-3 1,2 2 35,-4-5-69,0 5 45,-3-3 1,0 2-63,0-1 69,0 1-17,0 3 1,-4 3-76,-2 3 71,-7 2-67,3 1 0,-4 1-132,1 2 0,3 7 115,-3 5 1,0 3-23,1 1 1,-1 0 47,4 3-66,-1-2 63,5 2 1,1 0-25,4 0-235,0-1 126,4-6 0,3-2-183,5-3 264,2-1 16,5-4-246,4-1 125,-4-4 0,7-1 180,-4-2 0,4-6 0,-2-6 0</inkml:trace>
  <inkml:trace contextRef="#ctx0" brushRef="#br1" timeOffset="19">15326 8994 8093,'0'10'162,"0"-1"-394,0 0 216,4 1 0,0 3 59,2 2 1,2 0-134,-1 0 1,-2 1 158,1 3 0,0-1-14,4 1 1,-4-4 58,0 1 0,-3-5-31,3 2 0,-3-2 12,4 2-22,-5-7-15,2 2 0,-3-5 184,2 0-159,-2 0 1,3-4 285,-4-2-290,0 2 1,0-10-6,0 1 0,0-2-5,0 0 0,0 0-169,0-3 38,0-1 0,0-1 187,0 1-629,0-6 249,4 11 1,-3-11-659,3 8 585,1-5 1,-3 4-87,4-1 1,-3 4 413,3-4 0,0 1 0,4-4 0</inkml:trace>
  <inkml:trace contextRef="#ctx0" brushRef="#br1" timeOffset="20">15614 8994 8093,'0'-5'-284,"0"-3"146,0 7 642,0-3-453,4 4 30,-3 4 0,7 2-99,-5 6 1,3 3 170,-3 4-96,0-1 1,0 1 15,0-1 1,2-2 74,-2-1-274,-2 1 183,3 3 1,-3-5 38,2-2 28,-2-1 319,3-2-198,-4-4 115,0-1 127,0-4-318,0-8-70,0 6 0,-3-10 137,0 5-259,0-1 140,3-1 0,0 3-171,0-1 25,0 1 1,0-3 204,0 0-354,0-1-1,0 1 194,0-4 1,1 1 39,2-3 1,2 2-69,4-2 222,1 3-115,-1-5 1,1 2-73,3-3 568,-3 3-317,4 2 1,-2 3-745,0 1 202,1 0 200,0 4 1,-2 0-1349,1 5 718,-2 0 272,0 0-1266,-1 0 1693,0 0 0,1 5 0,-1 0 0</inkml:trace>
  <inkml:trace contextRef="#ctx0" brushRef="#br1" timeOffset="21">15530 9534 8152,'-4'10'0,"3"-1"0,-2 0-6,2 5 44,1 0 0,1 5 50,2-1 0,-1 6 2,5 4 1,-1 1-63,3 5-71,0-4 130,1 6 1,-4-6-197,0 5-886,0-1 1004,0-1 0,1-1 12,-4-4 0,0 0-160,-3 0-23,4 0 57,-3 0 1,3-6 71,-4-3-32,0-5 44,0 0 5,0-4 800,0 4-800,0-9 232,-4-1-223,-1-4 7,-4 0 0,2 0-1,1 0 0,0-1 43,-3-2-27,-5-2-15,4 0 0,-4-3 0,5 5 162,0-4-73,0 6 1,-1-6 121,1 4 5,0-5-186,3 7 100,2-3-31,4 4-29,0 0 307,0 4-194,0-3 0,1 8 95,2-3-75,3 2-117,3-3 1,1 2 93,3-3-197,-3-1 30,8-3 0,-7-1-164,5-2 88,-5 2-44,7-12 1,-7 6-78,4-9 1,0 4 144,0-4-1235,3 5 824,-8-7 1,4 5 449,-5-3 0,0-1 0,1 2 0</inkml:trace>
  <inkml:trace contextRef="#ctx0" brushRef="#br1" timeOffset="22">14702 10419 8212,'-3'6'-1,"0"0"-6,0-4-55,-2 7 91,4-4 0,-3 4 425,4 0-216,0 5-30,0 0 0,4 9 8,3 2 21,1 6-327,1 2 0,0 8 106,1 3 1,-1 1 214,0 2-2422,1 0 2048,-1 3 0,-1-2 95,-2 1-2141,3-1 1854,-4-6 1,0-4-919,-2-7 825,2-2 376,-4-5 52,4-2 0,-2-3 0,0 0 0,0-1 0</inkml:trace>
  <inkml:trace contextRef="#ctx0" brushRef="#br1" timeOffset="23">14786 10568 8166,'0'-9'0,"4"-1"-249,2 1 277,-2 0 0,7-1 214,-1 1-47,5 0 48,0 3-87,3-2 0,5 6-31,2-4 0,2 4 212,1-1-351,0-2 70,4 4 0,-1-5 47,6 3-808,-6 2 845,10-3 1,-7 4-202,6 0-5,-2 0-17,8-4 1,-9 3-15,0-2 0,1 2 102,-4 1 0,1 0 20,-1 0 1,-2 0 47,-4 0 0,1 0 9,2 0 0,-2 0 74,2 0-106,-2 0-5,-1 0 0,-3 3-72,0 0 82,-1 4 1,0-3-118,-2 3 28,-7-3 1,3-4 89,-2 0 1,1 0-30,2 0 1,-1 0 892,1 0-1231,0 0 176,-1 0 0,1-1 90,-1-2 1,1 2 21,0-3 1,-2 3 174,-1 1-163,1 0 1,-6 0 238,1 0-110,-1 0 0,-5 1-96,0 3 397,-4-3-75,6 3-133,-7-4 28,8 0-33,-8 0 1,4 3-29,-2 0 142,-2 0-91,3 1 0,-1-2-37,0 4 6,0 1-36,2-2-340,-4 3 167,3 1 1,-3 3 154,2 3-387,-2 1 178,3 2 0,-1 1 18,0 0 0,0 3 30,-3 3 1,1 2-218,2 1 259,-2 4-41,4 1 1,-5 5-196,0-1-771,0 0 951,0 0-416,0-4 259,0-1 0,0-3 1,0 2-712,0-6 559,0-2 1,0-10-484,0-3-42,0-1-197,0-4 1297,0-1-883,0-12 648,0 2 0,0-12 0,0 4 0</inkml:trace>
  <inkml:trace contextRef="#ctx0" brushRef="#br1" timeOffset="24">14776 11089 8120,'0'-6'67,"0"0"0,3 3 176,1-4 0,6 5 0,-1-1 1,8 2-30,1 1 1,5 0-30,5 0 0,3 0-130,0 0 33,8 0 45,-4 4 1,9-3-194,-4 3-1227,5 1 1279,-3-4 1,5 4 139,-1-2 1,3-2-70,-2 2-4,1-2 5,-1-1 0,-3 0 94,3 0 0,-1 0-191,1 0 0,1-1 166,-8-2 1,3 2 15,-2-2 0,-2 1-243,-5-1 216,-2 2-90,-4-3 1,-1 4 29,-2 0 1,1 3 78,-5 0-288,1 4 209,-3-6 1,-2 6 20,-1-4-435,-3 5 1314,-3-7-1940,-1 3 1006,-4-4-475,3 4-828,-7-3 833,4 3 1,-9-5-902,1-2 1343,-4 2 0,-2-11 0,-6 1 0</inkml:trace>
  <inkml:trace contextRef="#ctx0" brushRef="#br1" timeOffset="25">14944 10745 8025,'0'5'-1114,"0"-1"2058,0-4-637,0 4-184,0 1 1,1 2 123,2-1-276,-2 0 69,3 3 0,-1 1 177,0-1-411,1 0 134,0 1-291,-3 3 215,7-3 74,-7 4 0,4-6-112,-2-2 139,-2-2-10,3 1 1,-2-4 26,1 2 1,-2-6 13,2-4 1,-2-1 3,-1-1 0,1-5-38,2-1 202,-2-3-168,3 0 1,-1 2 164,0 1-69,0-1 0,2-2-23,1 3 0,-1 1 65,1 5-105,0 0 100,4 0-93,-5 3 0,3 2 82,-2 4 1,2 1 8,-2 2 0,1 6-29,-4 3-235,4 5 188,-6-3 0,5 5-211,-3-1 206,-2-3-12,3 2 0,-4-6-47,0 1 38,0-1 0,1 0-190,2-2 195,-2 3-101,3-11-239,-4 3 186,0-4-40,4-4 1,-2-3 11,5-5 98,-1 2 13,-1-8 0,3 8 215,-2-3-229,3 3 1,-1-2 463,-2-1-248,2 5 1,-3 0-60,1 1 173,2 3-117,-3-4 0,1 7-70,1-2-169,-5 2 145,6 1 1,-6 1-223,4 2-60,-4 2 258,2 4 1,0 2-256,-1 1 73,0-1 0,-3 2-658,0-4 510,0 1 0,1-1-189,2 0 479,-2 1 0,7-1 0,-3 0 0</inkml:trace>
  <inkml:trace contextRef="#ctx0" brushRef="#br1" timeOffset="26">15512 10707 8025,'0'-9'-779,"0"0"1036,0 0 948,0-1-775,0 1-222,-4 0 0,2 3-44,-5 3 1,4 1-30,-3-1 0,0 2-235,-3-2 1,-1 3 251,1 3-360,0 2 195,-1 5 1,1-1-136,0 0 20,4 1 84,0-1 0,2 3-170,0 1 1,0 2 10,3-2-4,0-1 85,4 1 1,-2-2 48,5 1 123,-1-1-88,3-2 0,0 0 23,1 1 1,-1-2 81,0-2 1,1 2 37,-1-2-103,0-1-9,1-1 104,-1 0-69,0-3-27,-4 3-239,-1 0 246,-4-3-1255,0 3 882,-4-4-258,3 0 623,-7 0 0,3-4 0,-4-1 0</inkml:trace>
  <inkml:trace contextRef="#ctx0" brushRef="#br1" timeOffset="27">15819 10726 8025,'-4'-5'-557,"3"1"598,-3 0 1,1 2 445,0-5-478,-5 5 0,6-2-80,-4 4 0,3 0 147,-3 0-38,0 0 24,-4 0 0,1 0 186,0 0-212,-1 4 0,1 0 169,0 3-147,4 1 15,0-3-344,1 4 183,3 1 0,-3-1 13,4 0 1,0-2-117,0-1 1,4-3 193,2 3-189,3-4 132,-4 2 10,7-4 0,-2 0-14,5 0 1,-2-4 210,-7-2-196,2 2 63,-3-4 203,5 2-220,-1-3 0,-4 3 169,-2 0 28,2 4-47,-4-7 26,3 8-114,-4-7 4,0 7 60,0-3-99,0 12 0,-1-3-38,-2 5 1,2-1-8,-2-3 0,2 2 53,1 2-121,0-1 94,0 0 1,0 1 6,0-1 1,1 4-2,2 3 0,-2-2-17,2 2 1,2-4-49,-2 4 0,3-1 34,-3 4 0,3-1 19,-3-3 0,3 2 13,-2-5 1,-1 4-324,-3-4 233,0-4 11,0 0 157,0-2 95,-4 3 0,-2-3-49,-3 0-108,0-4 1,0 4-26,3-3 1,-2-2 6,2 2 54,-2-2-239,-2-1 87,1 0 1,1-1 61,1-2 1,-1 1-43,2-5 0,-1-2 19,0-3-123,-1-1 56,7 4 1,-3-3 317,4-1 9,0 1-251,0-2 688,0 4-435,0-3 1,4 6 109,2 1 4,3 0-158,4-3 0,2 0-38,3 3 0,1-2-7,-1 2 1,2-3 247,2 0-923,2 4 434,-1-3 1,3 2-1188,-4-3 887,0 0 1,-1 0-1211,1-1 886,0 1 735,-8 4 0,4-8 0,-4 3 0</inkml:trace>
  <inkml:trace contextRef="#ctx0" brushRef="#br1" timeOffset="28">14367 6546 8048,'0'-10'-936,"0"5"1073,0-3 57,0 7 65,0-8 194,0 8-284,0 10 0,0 0 53,0 13-95,0-1-16,0 7 0,1 1-102,2 2-7,-2-2 1,4 7-41,-2-5 0,-1 3 96,4-3 49,1 0-1019,2-7 745,-4-2 1,5-7-42,-3-3-258,7-1 289,-12-6 0,11-2-206,-7-6 53,2-2 208,6-9 0,-4-1-283,2-7 405,-1 2-20,-2-7 20,4 8 0,-2-8 0,1 7-151,-6-2 151,3 3 0,-8 4 0,6-1 0,-4 3 86,4 5 47,-6 0 936,3 7-842,-4-3 1,0 5 308,0 2-305,0 2 0,0 0 82,0 3-199,0-2 1,0 0 132,0 0-235,0 0 117,0 3 0,0-2 135,0-1-332,0 0 36,0-1-352,0 4 216,0-4 79,0 0 1,1 2-233,3-4 131,-3 0-1,3-3-547,0 0 350,-3 4 388,3-3 0,0 4 0,1-5 0</inkml:trace>
  <inkml:trace contextRef="#ctx0" brushRef="#br1" timeOffset="29">14674 6648 8826,'5'0'89,"-1"0"0,-4 1 158,0 2-346,4 2 84,-3 5 1,4-1-5,-5 0 60,4 1 27,-3-1 1,4 0-210,-2 0 59,-2 1 12,7-1 1,-7 0-152,2 1 247,3-5 250,-5-1-259,7-4 1,-6 0 6,4 0-33,-4 0 27,7 0 1,-7-4-24,4-2 37,-4-3-6,2 0 1,-1-1-206,0-3 209,4 3 1,-6-3-175,4 3 149,-1 1 0,-2 1-16,4 1 1,-4-1-49,1 2 8,2 2 75,-4 0-41,4 4 57,-1 0-48,-3 4 3,7-3 1,-6 7 36,4-2-27,-4 3-7,7 0-258,-4 0 253,4 1 0,0-2-31,1-2 1,-4 1-10,0-4 0,0 4 44,4-4 1,-1 0-6,0-3 1,1 1 98,-1 2-112,0-2 0,1 4-17,-1-2 247,0-2-209,0 3-59,5 1 0,-4-3 4,3 4 1,-3-4 94,-1 1 0,1-2-5,-1-1 0,-3-1 22,0-2 0,0 0 2,0-7 1,-1 2 101,-2-7 6,-2 3-148,3-5 1,-4 3 230,0-1-171,0-3-44,-4 8 1,2-6 26,-4 7 1,0-2-44,-4 4 0,1 3-13,0 1 0,-1 2 6,1 1 0,1 4-8,2 2 0,-3 7-273,3 2 156,2-1 1,-3 3 3,4-1-424,-1 2 204,4 0 13,5 1-236,-4-1 287,7-3 1,0 1-59,5-3-196,3 3 519,-1-5 0,3 2 0,1-4 0,0 1 0</inkml:trace>
  <inkml:trace contextRef="#ctx0" brushRef="#br1" timeOffset="30">15344 6657 8048,'-4'-6'-61,"-2"0"103,-2 0 1,1-4 246,1 1-116,4 4 1,-3-3 34,2 1 0,-1 2-134,-2-1 1,0 4 92,3-1 0,-2 2-109,-4 1 1,3 4-242,-1 2 116,1 2 71,-3 6 1,1 0-144,1 5 89,-1 0 1,7-1-264,-2 1 0,2-1-55,1 1 296,4-4 1,1 1-87,5-3 1,-1-1 118,0-3 1,4-4-13,-1-1 1,4-3 126,-4-1 24,0-5-147,2 0 1,-7-4 358,2 0-152,-1-1 40,1 5 77,-4-3-109,3 3 0,-7-2-52,2 1 12,3 4 38,-5-2-257,3 4 64,-4 4 1,0-1-586,0 7 302,0-3 135,0 6-850,0-3 447,0-1 578,4 0 0,1 5 0,4 0 0</inkml:trace>
  <inkml:trace contextRef="#ctx0" brushRef="#br1" timeOffset="31">15605 6685 7728,'0'-9'-720,"0"-4"721,0 1 1,0 0 712,0 2-415,-4 1 149,-1 0-200,0 4 0,-4 0-57,3 5 1,-1 5 11,1 1 0,-3 3-244,3 3 38,-2-1-105,-2 6 0,2-2-109,2 4 0,-1-1 269,4 1-314,-5-1 166,7-3 0,-3 1-37,4-3-297,0-1 217,4-2 1,-2-2-228,5-2 376,-1-2-101,7-4 320,-2-4-106,2 3 1,-3-10-209,3 1 500,-3-1-231,4-3 1,-6 4 6,-2-2 1,2 1 264,-1 2-151,-3 0-1,4-1-67,-7 5-221,3 1-33,-4 4 201,0 0-205,0 4 60,0 1 0,0 9 92,0 1-181,0 3 145,0 5 0,0-3-21,0 5-10,0 0-4,0 7 0,0 0-7,0 2-774,4 3 800,-3-8 0,7 3-22,-5-4 20,4-5 0,-6 0-14,2-4 12,-2-1 0,3-7-12,-3-3-4,3-8 5,-4 0 385,-4-4 1,2-1-378,-4-5 110,4 1-105,-6 0 1,7-1-6,-2 1 5,2-4 5,1 2 176,0-2-85,0-1 0,1 4-61,2-2 0,0 1 11,6 2 0,-2-3 15,6-1 34,-3-3-64,4 1 1,0 0 80,5-1 0,-1 1 111,1-4 1,0 0 139,-1 1-7,-3-1-229,2 0 0,-6 1 29,1-1 1,-6 1-36,-3-1 1,-3-1 12,-3-1 0,-2 4-41,-4-2 0,-1 7-21,1 0 0,0 2 180,-1 4-40,1 2-350,0 4 1,4 1-28,2 2-62,2 6 152,1 2 1,0 6 38,0-1-182,4 1 83,-3 2 0,8-3-36,0-1 1,1 0-230,2 0 1,1-1-14,0-5 21,3 0 158,-1-4 1,4-1-717,-1-4 404,1 0 163,4 0 380,-4-4 0,4-5 0,-4-5 0</inkml:trace>
  <inkml:trace contextRef="#ctx0" brushRef="#br1" timeOffset="32">16787 6490 8117,'-4'-10'0,"2"-2"80,-4 0 34,4-1 0,-3 5 12,2 2 1,1-2 111,-5 5 0,1 0-388,-3 3 138,0 8 0,-2 1 168,-1 9-175,1-1 45,-2 10 1,4-4-204,-1 1 94,1 7-10,4-10 1,1 9-73,4-8 1,0-1 132,0-6 1,4 1-155,2-7 1,6 1 159,0-7 30,4-4-30,-1-4 0,3-5 175,-3-3-190,3-1 14,-8-5 1,4 1 122,-1-1-95,-7 5-20,7-4 269,-8 3-107,0 1 0,-1-3-86,-4 5 234,0 0 41,0 2-235,-4 5-190,-1-3 59,-5 7 0,2-2-159,2 6-41,-2 2 266,2 4 0,-2 5-102,2 1 1,1 0 91,2 0-175,2 5 135,-3 0 0,4 3-33,0-1-45,4 2 69,1 4 1,4 0-31,0 0-54,1 0 90,3 4 0,-2-4 54,1 0-51,-2-1 1,-1-6 0,-2 4 49,-1 1-59,-4-3 2,2-1 170,-4-3-75,0 0 0,-4-4-88,-2 1 260,-2-1-230,-2 0 0,-2-2 18,-1-4-184,1 1 171,-1-1 1,2-4 21,-1-2-210,2-2 84,0-1 1,2-4-76,2-2-28,-3-2 177,8-6-256,-3 4 106,4-12 1,0 6 49,0-9-400,0 4 273,4-6 0,-2 2 240,5-6 0,3-6 0,5-5 0</inkml:trace>
  <inkml:trace contextRef="#ctx0" brushRef="#br1" timeOffset="33">16992 6508 8117,'0'-14'0,"0"1"0,3 3 0,1 1 0,2 3 762,-3-1-373,4 5 1,-5 2-183,4 6 31,-4 7-177,3 1 1,-5 6-113,0 2 0,0 0 29,0 3 0,0 1-207,0-4 0,0 0 304,0-4-304,0 1 62,0-5 122,0 0-2,4-5 39,-3-4 0,3-2 202,-4-6 9,4-6-252,1-5 0,3-5-111,-1 0 0,1-2 0,-2-1 1,2-3-252,2 3 1,-1 1 89,0 2-390,1 0 425,-1 5 1,0 0-205,1 5 490,-1 0 0,0 4 0,1 0 0,-1 5 0,0 0 0,0 0 0,1 0 0</inkml:trace>
  <inkml:trace contextRef="#ctx0" brushRef="#br1" timeOffset="34">17281 6480 9435,'-6'0'323,"0"0"0,3 1-301,0 2 68,-2-1 1,0 5-134,-4-4 0,2 4-569,1-1 288,4 3 226,-6 4 0,6-2-254,-4 5 152,4-5 90,-3 7 0,5-7 8,0 5 86,0-5 0,1 2 111,3-7 1,1-2-147,4-4-204,0 0 246,1 0 0,-1-4-31,0-2 36,1-3-7,-1 0 1,-1 0 187,-2-1-1,3 1-188,-8 0 288,7 4-134,-7-4 0,3 7-119,-4-4 192,0 4-140,0-2 0,4 4 42,-3 0 23,3 4-754,-4 1 421,0 4 0,0-2-832,0-1 529,0 0 144,0-1 352,5 4 0,0-4 0,4 4 0</inkml:trace>
  <inkml:trace contextRef="#ctx0" brushRef="#br1" timeOffset="35">17449 6508 8052,'-6'-4'-346,"-2"3"437,7-3 0,-3 8 100,4 2 0,-3 4 155,0 2-139,0 7-52,3 4 1,0 5-93,0 0-104,0 4 47,0 2 1,0 6-228,0 0 1,0 1-734,0-4 81,0 0 605,0-4 0,3 1 17,0-6 1,4-6-368,-1-10 618,-2-5 0,9-3 0,-3-4 0</inkml:trace>
  <inkml:trace contextRef="#ctx0" brushRef="#br1" timeOffset="36">17421 6704 8052,'-9'-19'0,"3"1"0,-1 2-136,4 1 243,0 3-59,3-5-420,4 6 282,-3-2 0,7 4 161,-2 3-149,3-2 50,4 3 1,-3-1 169,3-1-234,1 5 65,-3-2 1,2 4 248,-4 0-159,1 4-16,-1 2 0,-3 4-259,0 2 262,-3-1-15,1 6-195,-4-6 89,0 6 0,-4-3 124,-3 1-178,3 3 59,-4-8 0,4 5-54,-2-3 1,-2-2-201,5 3 0,-3-6-88,3-1 408,0 0 0,-1 0 0,-2-2 0</inkml:trace>
  <inkml:trace contextRef="#ctx0" brushRef="#br1" timeOffset="37">17681 6313 8052,'0'-10'97,"0"1"96,4 4 124,-3 1-187,8 4 1,-7 1 231,4 2-202,-4 6-41,2 6 1,-4 4-49,0 3-116,4 2 85,-3 4 0,4 0-107,-5 0 1,0 0 126,0 0 1,0-2-43,0-1 0,0-2-34,0-4 1,0-5-248,0-1 11,0-3 274,0-5-35,0-1 0,1-5 203,2-2-181,2-6-13,0-2-7,3-6 15,-3 7 0,2-7 35,-1 5 0,0-4 1,3 4 1,-2 0 9,-1 6 252,-4-2-265,6 7 1,-6-3 112,4 4-107,-3 4-7,1 5 0,-4 3-469,0 7 213,0-2-36,0 10 0,0-1-93,0 5 1,1 1 348,2-5 0,-2 6 0,3 0 0</inkml:trace>
  <inkml:trace contextRef="#ctx0" brushRef="#br1" timeOffset="38">15251 7244 8425,'5'-14'0,"5"4"60,-1-2 54,0 1 1,10 5 322,0 0-249,3 4 1,9-5 215,0 3-438,5 1 118,-3 3 0,7 3 76,0 1 0,5-1-485,-2-3 1,5 0 560,5 0-1932,-1 0 1763,-20-2 0,1 0 1,-3-1-1,1 0 108,1-1 1,1-1-104,1-1 0,1-1-16,4-1 0,1 1 1,-2-1-1,0 1 57,3-1 0,-1 0-42,-2 2 0,0 1-893,0-2 0,-1 0 1003,0 2 1,0 1-118,3-1 0,-1 1 1,-5 1-1,-1 0-82,0 2 1,-1-1-1,-4 2 1,-1 0 198,23 3 1,-1 0 109,0 3 307,-1-4-299,3 6 1,-8-6 274,0 4-285,1-4-168,7 7 0,-8-5-37,0 2 171,1 2-424,-6-3-100,4 1 220,-5 2 0,-3-7 610,0 2 1,-7-1-826,1 1 0,-5-2 1124,2 2 0,-9-2-967,0-1-273,-5 0-205,-2-4 1410,-4 3-1527,0-3 87,-5 0-29,0 3 644,0-3 0,0 0 0,0-2 0</inkml:trace>
  <inkml:trace contextRef="#ctx0" brushRef="#br1" timeOffset="39">17188 7346 8284,'0'5'-259,"0"4"1,1-4 1252,2 4-401,-2 5-169,11 0-18,-5 13-384,6-2 1,-1 15 423,1 1-1896,3 7 1511,-5 4 1,-4-22-1,-1 0 119,-1 1 0,0 0-228,-3 1 0,1 0 61,1-1 1,0-1 0,-3 3-1,-1 0 11,2-1 1,-1-2 67,0 2 1,-1-1-24,0-3 1,0-1-1,0 1 1,0 0-17,0 0 1,0 0-108,0 4 0,0 0 126,2-5 1,0 0-183,-1 5 0,-1-1 74,4 21 0,-2-25 1,0 1-52,-1-2 1,1 0 0,1 1 0,0-1-96,0 21 0,3-3 238,-3-6-288,0-5 244,-3-1 1,0-1-55,0 0 12,0 0 120,0-7 1,0 1-87,0-3-26,0 4 793,0-6 1,4 3-809,-1-1 31,0-2 177,-3 7 1,1-11-171,2 3 1,-2-4-3,2 1 246,2-3-119,-4-3 0,3-4 11,-4 0 35,0-4 296,0 2 212,0-4-428,0-8 1,-1 2-214,-2-7 1,-2 2-164,-4-1 0,-1 0 84,1-3 1,0-2-152,-1-5 1,1 3-131,0-3 300,-5-2 6,4 5 0,-2-4 282,5 4-24,-1 5-252,7 0 274,-7 5 28,7 0-244,-3-1 88,4 5 1,4 14-57,2 9 1,2 4-14,2 3 1,0-4 18,2 4 0,0-4-14,3 1 0,-2-3-108,2 0 63,1-5 30,6-4 85,-2-2-97,7-7 1,-6-1 57,4-6 163,-1-2-219,0-6 1,-4 0 123,-5-5 1,-3 0 174,0 1 0,-5 0 145,0 3 1,-5-2-91,1 5 1,-6-1-335,-4 4 121,-1 0 0,-5 3 0,-2 2-1107,-3 4 459,-5 0 302,3 4-1823,-3 2 1322,1 3 1,2 0-8,-2 1 0,3-1-237,0 0 0,6 1 122,3-1 780,1-4 0,8 3 0,-3-3 0</inkml:trace>
  <inkml:trace contextRef="#ctx0" brushRef="#br1" timeOffset="40">13780 12663 8271,'5'0'1500,"-1"0"-1235,-12 0 1,-2-3-3,-9 0 1,-8-1 2,-4 4 1,-13 0-96,-9 0 0,21 2 0,-1 0-530,-5-1 0,-2 1 0,-1 1 0,-2 2 406,-3 0 0,-1-1 0,1 0 1,-1 1-109,1-1 0,-1 1 1,1-1-1,-1 0 131,0-2 1,1-1 0,3 1 0,2-2 28,2-1 1,0-1 0,5 0-1,1-2-307,3-2 0,1 0 201,-2-1 0,1-1 9,4-1 1,-1-1 0,0 0-1,0-1-88,-20-11 1,5-4-95,1 1 1,4-6-151,3-3 1,7-2 4,8-1 1,5-5-142,5-1 0,4-5 158,5 2 1,11-2 103,11 8 1,5 0-164,11 6-248,-16 18 1,1 0 601,0 2 0,2 0 1,6 0-1,3 1 76,1 1 1,1 0-65,2-2 0,2 1 0,6 0 0,1 1 0,2-3 0,0 1 107,-15 4 0,1 1 0,0 0-476,1 0 0,1 0 0,-1 1 413,0 2 1,0 2 0,0 0-1,2 0 1,1 1 0,0 0 28,0 1 0,0 1 1,1 1-1,1 1 1,1 1-1,-1 0-146,0 2 0,-1 0 1,0 1-1,1 1 1,-1 2-1,0 2 65,-3 1 1,-1 1-1,0 2 1,-1 0-1,0 1 1,0 1 26,0 1 1,-1 1-1,0 0 1,-1 1 0,0 1-1,0 0-92,-2 0 0,-1 1 0,-1 0 0,11 10 0,-3 1-312,-6-1 0,-3 0 0,-5 0 0,-3 0 320,-3-3 0,-3 0 0,-3-1 0,-2-1 220,0 17 0,-13-5 215,-12-7 0,-10-3 312,-8-3 0,-6-3-348,-3-3 145,-7-5 5,22-7 1,0 0 0,-4-1 0,-1 0-169,-2 1 0,-2-1-639,-1 0 1,-1 0 300,-1 1 0,0 0 0,0-2 0,-1 0 23,1 1 0,0 0 0,-1-1 0,-1-1 0,-1-1 0,0 1 0,0-1 0</inkml:trace>
  <inkml:trace contextRef="#ctx0" brushRef="#br0" timeOffset="41">20661 10465 13028,'-6'0'-2020,"-1"0"2111,5 0 1,-1 0 16,6 0 1,4 0 189,5 0 0,-1 0-207,5 0 1,-1 0-6,4 0 0,4-3 184,2 0 1,2 0 207,5 3 0,1-3 295,4 0-1546,0 0 938,0-1 0,4 3 131,-1-3 0,0 3-248,-2 1 1,-4 0 85,0 0 1,-3 0-21,3 0 0,-2 0-10,-1 0 1,0 0 6,-6 0 1,2 0-12,1 0 1,-4 0-32,-3 0 1,2 0 53,-1 0 1,0 0 308,-4 0 0,0 0-452,-3 0 0,2 0 15,-5 0 0,2 0 49,-2 0-311,-1 0-154,2 0-602,-4 0-1010,1 0 2033,-5 0 0,3 0 0,-3 0 0</inkml:trace>
  <inkml:trace contextRef="#ctx0" brushRef="#br1" timeOffset="42">20894 16126 8557,'-14'-3'-146,"-1"0"245,1-4 49,1 2 1098,8 0-759,0-4 0,11 8-276,3-2 0,4 1 170,6-1 1,5-1 212,4-2 0,4-3-143,5 3 1,4 1 115,3-1 0,1 1-1565,2-2 1028,-20 5 0,1 0 37,20 2 0,-19-1 0,0-1-29,21-1 1,0 1-491,-4 5 0,3 1-322,-3 2 1,-1 3 599,-8-3 1,-4 3-85,-2 4 258,-2 1 0,0 5 0,0-1 0,1 1 0,0 0 0,1-1 0</inkml:trace>
  <inkml:trace contextRef="#ctx0" brushRef="#br0" timeOffset="43">15307 17933 9156,'-23'0'-409,"4"0"58,-3 0 1,3-1 388,4-2-76,5 2 195,2-8 0,4 4 165,-2-4 0,2 3-15,4-1 0,4 4 265,2-3 0,6 3-125,4-3 0,6 4-73,3-1 1,6 2-50,3 1 1,6 0-38,3 0 0,3 0-308,1 0 1,4 0 176,-23 0 1,0 0 0,0 0 0,1 0-397,2 0 1,0 0-1,0-1 1,0 0 126,2 0 0,-1-1 0,0 2 1,-2-2-31,2 0 0,-1-2 0,18-2-181,-2-3 1,-8 0-59,-5 3 0,-2-1 171,-4 4 210,-4 0 0,-1 0 0,-5-1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38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12551 9842 21674,'0'-7'-3277,"0"1"0,4 4 4730,1-2-816,9 4 0,0 0-394,5 0 0,1 1-140,1 2 1,3 1 40,4 2 0,1 2-175,2-5 1,3 1 1131,6-1-1366,3-2 92,3 3 1,1-4 115,0 0 1,3 0-99,3 0 0,-26 1 0,0-1 222,-1 2 1,1-1 0,0 0 0,0 0 81,0 3 1,-1-1-146,1-2 1,1 0 39,0 3 1,0 0 0,24 1-87,-3 4 1,0 1 21,1-1 1,-2 0 57,-22-4 1,1 0 0,-1-2 0,1-1-38,1 0 1,0-1-565,-1 0 1,1-1 618,0 0 0,0 0 0,1 0 1,0 0-13,2 0 0,0 0 0,-1 0 1,-1 0-122,4 0 0,-1 0 0,-2-1 1,-1-1 126,1 1 1,-1-1 0,0-1 0,-1 0 108,1 1 1,-2 0 0,20-1-742,-7 3 1,-7 0 581,-8 0 0,-5 2 0,-5 5 0,1 3 0</inkml:trace>
  <inkml:trace contextRef="#ctx0" brushRef="#br1" timeOffset="1">14125 12653 8051,'0'-5'-1467,"1"9"1759,2 9 1,-1 8-240,4 3 0,-3 8 137,3 6 0,0 8-522,-1-18 0,0 0 0,0 4 0,-1 1 374,1 4 0,-1 1 1,2-3-1,1 1 163,-1 2 0,0-1 0,1-5 0,0 0-144,-1-1 1,0 0 0,-1-4 0,0-1 5,8 20 1,-4-10 109,-3-11 170,3-6-234,-8-14-18,3-1 152,-4-4-104,0-4 1,-1-1 783,-2-5 1,-2-2-764,-5 0 0,1-6-730,0-1 526,-1 1 32,-3-5-459,-2 0 436,1 4 0,-3-1-35,5 4-38,-1 5 82,4-6 0,0 7 70,0 1-91,-1 0 145,1 8 204,4 1-279,1 9 0,4 6 608,0 7-333,4 2-89,1 8 0,8-3 79,3 2 0,3-2-167,2-1 1,0-4 21,4-3 1,-1-5 62,0-4 235,-1-5-337,-4-7 1,1-10 469,-1-5-84,6-7-358,-14-2 1,8-4-844,-7 0 0,-1 1-259,1 3 1,-3 1 965,-2 4 0,1 5 0,-3 0 0</inkml:trace>
  <inkml:trace contextRef="#ctx0" brushRef="#br0" timeOffset="2">12691 10614 12504,'9'-4'723,"1"-1"-649,3-4 0,1-1 147,5 1 1,8 4-147,4 2-101,4 2-283,10 1 0,0 1 380,-19 0 1,1 1 0,22-1 144,-22 1 1,-1-1-877,3 0 1,-1-1 718,25 0 0,-24 0 0,1 0 79,23 0 1,-26 0-1,0 0-78,1 0 0,0 0 0,0 0 0,-1 0-73,26 0 0,-4 0 149,-5 0 0,0 1-9,-3 2-916,-1-2 935,-7 3 1,-1 0 30,-4-1 1,-7 0-404,-2-3 0,-10 4-2057,0 2 2283,-6 2 0,1 2 0,-4-1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384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6676 15652 9394,'-15'0'227,"2"-4"1,4 1 377,-1 1-441,1 1 1,-1 1 6,-3 0 1,-2 5-16,-7 5 1,-6-1 60,-6 3 0,-7 3 161,-6 0 0,22-8 1,-2 0-340,-2-1 0,-1 0 0,-1-1 0,-2 0 146,-1-2 1,0 0 0,-1-1-1,0 0-127,2-2 0,0 0 0,0-2 1,-1 0-146,3-1 1,0 0 0,3-3 0,0-2 105,1-1 0,1 0-368,2-2 0,0-1 271,2-3 0,1-2 1,1-1-1,0 0-897,2-5 0,2-1 418,3 1 0,2-3 354,3-7 0,3-2 0,3 2 0,3 0-276,2-4 0,3-1 0,5 1 0,4 0-141,6-1 0,4 1 0,2 3 1,3 1 607,5 0 1,2 1-1,2 2 1,1 1-248,-11 9 0,1 0 0,1 1 0,3 0 0,0 2 0,1-1 337,1 0 1,2 0 0,-1 1 0,0 2-1,-1 1 1,1 1-256,2 0 1,1 0 0,-1 2 0,-1 1 0,-1 0 0,1 3 281,1 1 0,1 3 0,-1-1 1,-2 2-1,0 0 0,-1 1 100,2 3 1,0 1 0,-2 2 0,13 5 0,-3 3-140,-1 5 0,-3 5 0,-7 3 0,-5 5-26,-6 0 1,-4 3 0,-4 3-1,-4 2 99,-5 3 1,-5 0 0,-3-4 0,-4 0 61,-4 0 0,-4-2 0,-4-3 0,-4-3 17,-7-1 1,-3-2 0,-4 2 0,-2-2 111,-8 0 0,0-1 1,-1-1-1,0 0-257,13-8 1,-1 0 0,-1-1-1,-1 0 1,0 0 0,-1 0-13,0-1 1,-2 1-1,1-1 1,-3 2-1,0-1 1,1 1-62,-2 0 0,1-1 0,-1 1 0,1-1 0,-1 1 0,0 0 0,1 0 0</inkml:trace>
  <inkml:trace contextRef="#ctx0" brushRef="#br0" timeOffset="1">13398 15614 12890,'-4'5'1073,"-1"0"-1204,-4-5 0,-1 1 392,1 2 0,-1-2 281,-3 2 0,-1-2-244,-5-1 1,-4 0 13,-1 0 1,-4-4-51,-3-2 1,-2-4-52,-5-2 1,-3-3-2004,-3-3 1572,-1-5 119,-2-1-497,5-4 439,1-4 0,3-1-106,1-4 0,21 15 1,2-2-278,0 0 1,0-1-1,3-2 1,1 0 368,1-1 0,0 0-271,1 0 0,1 0 305,4-2 0,1 0 0,0 0 0,2-1-221,2-2 0,2 1 0,1 2 0,3 1 177,3 2 0,3 1 0,1 2 0,4 2 479,3 2 1,2 2-433,1 2 0,1-1 267,5-1 1,2 0-148,-2 5 0,0 1 212,4-2 1,0 1-1,-2 4 1,0 0-59,1-1 1,0 1-1,1 3 1,0 2 68,3 0 1,-1 2 0,-2 2-1,-1 4-150,-1 1 1,-1 2-1,-2 4 1,-3 3-106,-1 5 1,-2 2-1,-1 3 1,-2 1-446,2 5 0,-2 2 161,-3-2 0,-1 2 132,2 6 1,-2 2-1,-3-3 1,-1 0-32,0 3 0,-1 1 0,-2-2 1,-2 0 114,-3-1 0,-1-1 1,-2-4-1,-1-1 362,-3-2 0,-2-1 0,-1-2 0,-2-2-21,-14 18 1,-7-4 434,-6-5 1,-3-8 53,0-2 1,-1-4 170,-3-4 0,-1-2-396,-5-2-103,1-5-153,-1 5 1,2-11-1233,1 2 1,4-6 998,6-3 0,-3-4 0,4-2 0,1 1 0,-1-2 0</inkml:trace>
  <inkml:trace contextRef="#ctx0" brushRef="#br0" timeOffset="2">13631 10940 11279,'5'0'-1784,"4"0"1179,-3 0 622,-2 0 1,4 0-12,-2 0 0,0 0-10,0 0 0,-3 0 114,3 0 1,-3 0 153,3 0 170,-4 0-17,7 0-298,-8 0 712,3 0-722,-4-4 1,-4 3 83,-2-2-422,-7 2 334,-1 1 0,-9 4 18,-2 2 1,-7 4-6,-5 2 1,-5-2-1501,-4 3 1474,19-6 0,-1 0-60,0-1 1,-1-1-1,-7 1 1,0 1-20,-1-2 1,-1-1 0,-3 1-1,-1-1-191,2-1 1,0 0 0,0-1 0,0-1 226,4-2 1,1-1 0,1-1 0,0 0-20,5-3 1,-1-1-17,0-1 0,1-2-48,-10-14 1,-1-5-118,12-2 0,5 1-104,5-4 0,1-4-575,8-2 322,1-4 59,8 1 1,7-4-179,5-3 348,-4 22 0,3 0 181,4 2 1,2-1-1,1-2 1,1 0 70,2 4 0,1 1 0,3-3 1,0 0 69,1 0 0,1 1 0,0 1 0,1 0 5,-1 2 0,2 0 1,-1 1-1,0 2-14,2 0 1,-1 2 256,0 1 1,-1 1-192,4 0 1,0 0-1,-5 4 1,0 0 113,1 1 1,0 1 0,23-5-97,-25 10 0,1 1 87,21-1-221,-20 4 0,-1 2 0,20 1-144,-1 4 0,0 8 92,-6 11 1,-18-8-1,-1 1-77,0 2 0,-1 1-489,0 0 1,0 2 539,-3 2 0,-1 1 0,2 1 0,-2 2-95,-1 2 0,-2 0-68,3-1 0,-2 0 181,-3 4 1,-2 0-1,-1-6 1,-2-1 293,-2 2 0,-1 1 1,-3-3-1,0 0-160,-3-1 0,-1 0 0,-10 25 471,-11-4-112,-6-9-177,-2-2 1,-9-12 51,-5-2 1,20-11 0,-2 0-15,-3 0 1,-1 0-649,-1 2 0,-1 0 483,-4-3 0,-1 0 0,-2 3 1,0 2-164,-2-2 0,-2 2 0,0 0 0,-1 2 50,-1 1 0,0 1 0,-1 0 0,1-1 0,15-5 0,-1-1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38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17151 1834 8677,'-6'10'549,"1"3"-274,2 3 0,2 5-5,-2 4 1,1 7-24,-1 5 1,2 6-385,-2 6 1,2-21 0,1 0 252,0 3 1,0 0-1,0 3 1,0 1-17,0 0 0,0 1 0,0 1 1,0 1 6,-1 0 0,2 1 1,0-3-1,1 0-7,-1-1 0,1 1 0,0-3 1,-1 0-106,-1-2 1,0 0 0,0-1 0,1 0 53,1-1 1,-1-2 0,0 21 119,2-5 0,-1-5 5,1-3 1,-2-2-248,3-2 1,-3-7 26,-1 1 1,0-7-1080,0-3 1,0-3-735,0 0 513,0-6 1346,0-1 0,0-5 0</inkml:trace>
  <inkml:trace contextRef="#ctx0" brushRef="#br0" timeOffset="1">17011 1750 8032,'-4'6'0,"3"-1"-92,-2-2 0,7-2 162,5 2 0,1-2 307,6-1 1,1 0-26,4 0 0,3-1-14,4-2 1,4 2-116,2-2 0,3 2 5,4 1 0,-3 0-203,2 0 0,0 3 184,0 0 1,-2 3-144,3-3 0,-3 3 145,-1-2 1,5 0-220,1-1 1,-1-2-153,2 2 1,-4-2 272,4-1 0,-4 0 5,3 0 0,-3 3-18,0 0 1,-2 0 345,0-3 0,-4 1-136,0 2 1,-4 0-166,1 3 0,-2-3 60,-1 3 0,0-3-38,0 3 1,-3-3 84,-1 4 0,1-5-100,3 1 1,0-2 175,0-1 0,-1 0-375,-2 0 0,1 0-33,-5 0 0,4 0 26,-3 0 0,0-3-204,-4 0 1,1-5 119,-1 2 0,1 1-299,0-1 1,-4 3 113,1-3 0,-5 3-59,2 0 1,-3 2-455,-1 1 1,1 0-275,-1 0 125,0 0 1,0 1 426,1 2 0,-5 0 558,-2 3 0,-2 0 0,-1 3 0</inkml:trace>
  <inkml:trace contextRef="#ctx0" brushRef="#br0" timeOffset="2">19059 1825 7855,'0'6'96,"0"0"1,0 1 350,0 2 0,0 4 176,0 3 1,3 1-225,1 2 1,2 1-22,-3 1 0,1 3-105,-1 4 0,-2 3 0,2 0 0,-2 3-68,-1-3 0,0 6 0,0 0 0,0-1-299,0 1 1,0 1 206,0-4 0,0 2-153,0 1 0,0-3 46,0 0 0,0-4 108,0 1 0,0-1-24,0 1 1,0-5-10,0 2 1,0-3 105,0 0 1,-3 2 210,0-2 1,0-3-321,3 0 1,0 1 146,0-1 12,0 4-420,-4-3 247,3 1 0,-4-1 7,1-5-318,3 5 184,-3-3 1,4 3 9,0-5-197,0-3 133,0 2 0,0-6-508,0 1 431,0-2 0,0-3-967,0-1-953,0-4 2114,0 2 0,0-4 0,0 0 0</inkml:trace>
  <inkml:trace contextRef="#ctx0" brushRef="#br0" timeOffset="3">17179 3203 7555,'-10'0'-756,"1"-4"801,4-1 1,1-5 318,4 1 0,0 3-72,0 0 0,4 0 82,2 0 0,2-1-132,2 4 0,3-3 161,2 3 1,7-4-77,3 4 0,0 0-123,3 3 1,-2 0 89,5 0 1,2 0-63,1 0 0,2 1-24,1 2 1,4-1-123,-1 5 0,5-2 19,-2 1 1,-2 1 112,0-4 0,-2 5-183,1-2 0,-3-1-32,3 1 0,-7-3-47,4 3 0,-6-4 71,0 2 0,3 0 76,0-1 0,-5 0 47,-1-3 1,-4 0-52,1 0 0,2 0 137,-2 0 1,1 0-122,-1 0 0,-2 3 147,-1 0 1,-1 0 127,4-3 1,-5 0-179,2 0 1,-1 0 37,0 0 0,-1 0-61,2 0 1,1 0-22,-2 0 0,1 0 27,-3 0 1,0-3 8,3 0 1,-2 0-27,1 3 0,-2 0 121,-3 0 0,3-1-174,-3-2 1,2 2-100,-5-2 1,2 2-46,-2 1 0,2 0 42,-2 0 1,2 0-110,-2 0 0,-1-3 58,-3-1 0,1 1-684,-1 3 1,-1-1 89,-2-2 344,3 2-2226,-4-7 2504,4 7 0,1-7 0,-1 2 0</inkml:trace>
  <inkml:trace contextRef="#ctx0" brushRef="#br0" timeOffset="4">17877 1043 7970,'0'-9'-323,"0"-1"535,0 1 0,0 3 317,0-1 219,0 5-227,0-6 147,0 7-426,-4 9 1,-1 4-20,-5 9 1,0 4-1,-3 3 1,2 2 27,-4 7 1,-1-1-550,-3 4 0,2-1-297,1 2 0,3-4-211,4 0 0,0-1-863,3-5 1669,2-4 0,4-4 0,0-4 0</inkml:trace>
  <inkml:trace contextRef="#ctx0" brushRef="#br0" timeOffset="5">17849 922 8125,'-9'0'-86,"2"3"99,1 0 0,4 1 138,-1-1 0,2 3 51,1 7 0,4 1 240,2 5 0,6 5-146,0 4 0,5 1-76,-2 5 0,6 1-148,1 5 0,2 0 19,-2 3 1,0-5-30,-4 0 1,1-2-147,0-5 1,-4-2-67,1-7 1,-5-2-198,2-7 1,-6-1-715,-1-3 519,-4-3 542,2 2 0,-12-3 0,-2 4 0</inkml:trace>
  <inkml:trace contextRef="#ctx0" brushRef="#br0" timeOffset="6">17774 1341 8003,'-6'-4'605,"0"-3"154,4-1 1,3-1-239,8 0 1,5 0-36,4 3 0,2-1-133,2 4 0,-3-4-251,3 4 0,2 0-220,1 3 1,-1 0-470,0 0 0,-2 1 587,3 2 0,0 3 0,3 3 0</inkml:trace>
  <inkml:trace contextRef="#ctx0" brushRef="#br0" timeOffset="7">17449 2235 7937,'-7'0'0,"1"0"-337,4 0 50,-2 0 477,0 0 101,3 0 677,-3 0 0,4 4-823,0 2 1,0 2-67,0 2-30,0 3 1,0 1 189,0 5-561,0-4 261,4 2 1,-3 1-752,2 3 578,-2 1 1,-1-3-200,0-1 0,0-2 433,0-1 0,4-3 0,1 1 0</inkml:trace>
  <inkml:trace contextRef="#ctx0" brushRef="#br0" timeOffset="8">17449 2197 7939,'-5'-14'-54,"4"-4"0,-3 8-366,4-2 42,0 1 399,0 2 1,1 1 299,2 1 1,-1 3 268,5 4-1,-1 0-30,3 0-394,0 0 1,1 0-26,-1 0 1,0 3-81,1 0 1,-1 4-143,0-4 1,-2 4-240,-1-1 245,0 2 0,-1 2-15,-2-1 1,-2 0 61,-1 1 1,0 0-157,0 2 0,-4 0 5,-2 3 0,-3-2 11,-4 2 1,2-2 52,-5 2 1,4-3 178,-4 0 1,4-2-86,-4 0 1,5-1 192,-1 0-190,1-3 20,6 2 123,1-7 0,5 3-59,2-4 0,5 0-33,5 0 1,0 0-6,0 0 1,0 0-77,3 0 1,0 0 37,-3 0 0,2 1-10,-2 2 0,2-1 15,-3 4 1,-2 0 4,-4 0 1,-4 2 211,1-2 1,-2 3-133,-1 0 1,-4 0 56,-2 0 1,-6 1-87,0-1 0,-4-1-120,0-1 1,3 0-76,0-4 1,0 3-576,0-3-305,1 0 1025,3-3 0,3-4 0,2-1 0</inkml:trace>
  <inkml:trace contextRef="#ctx0" brushRef="#br0" timeOffset="9">17877 2160 10763,'9'0'205,"0"0"0,1 0-121,-1 0 1,1-3-49,3 0 1,-2 0-20,5 3 0,-2-3-44,2 0 0,1-1 88,-1 4 0,1-3-57,2 0 1,-1 0 70,-3 3 0,2-3-71,-5 0 0,4 0 11,-4 3 0,0-1-135,-2-2 1,-1 2-62,0-2 1,4 2 56,-1 1 0,-2 0-140,-4 0 0,0 0 35,3 0 0,-3 0-363,1 0 1,-4 0 201,3 0 0,-3 0-793,3 0 536,-4 0 647,3 4 0,-5 1 0,0 4 0</inkml:trace>
  <inkml:trace contextRef="#ctx0" brushRef="#br0" timeOffset="10">17849 2421 9301,'9'-5'675,"2"1"-399,1 4 0,-1 0-18,5 0 0,4 0-35,4 0 1,3-4 14,1 1 0,4-1-28,2 1 0,2 2 14,-2-2 0,1 1-180,-4-1 1,0 2 65,-3-2 0,-4 1-86,-3-2 1,-4 3 33,-2-2 0,-6 2-871,0 1 287,-6 0 0,1 1-358,-4 2 0,-1-1 884,-2 5 0,-2 3 0,-4 5 0</inkml:trace>
  <inkml:trace contextRef="#ctx0" brushRef="#br0" timeOffset="11">17793 2756 7952,'-9'-9'0,"-1"2"0,1 1 0,1 0 364,2-3 0,-3 0-76,3 3 0,-2 2-290,-1 4 1,-1 0 72,1 0 0,0 0 166,-1 0 0,-2 7 7,-1 3 1,0 2-177,1 1 1,4 0 4,-1 2 0,3 2-94,0-5 0,2 5-110,4-1 1,0-3 132,0-1 1,4-1-17,2-2 0,3-1 33,4-1 0,1 0-313,5-4 0,0 0-106,3-3 1,-2 0-266,1 0 1,-1 0 664,-1 0 0,-1 0 0,1 0 0</inkml:trace>
  <inkml:trace contextRef="#ctx0" brushRef="#br0" timeOffset="12">18063 2830 8714,'0'-5'1688,"3"0"-1220,0 2 1,4 2-71,0-2 1,2 2-231,3 1 0,0 0-81,3 0 0,2 0 19,5 0 0,-2 0 115,5 0 1,-3 0-301,3 0 0,-2-1-277,2-2 0,0 2-293,-6-2 1,0 1-967,-6-2 1615,3 3 0,-5-3 0,2 4 0</inkml:trace>
  <inkml:trace contextRef="#ctx0" brushRef="#br0" timeOffset="13">19115 2048 7869,'5'0'-355,"-1"0"298,-4 0 1,2-3-28,1 0 23,-2 0 352,3 3 10,-4 0 1,1-3-49,2 0-21,-2 0-108,3 3 0,-3-3 165,2 0-103,-2-1 64,3 4-127,1-4 41,0 3-19,0-3 0,3 3-41,-2-2 20,3 2 1,0-3-124,0 4 4,5 0 1,-1-3 75,3 0 1,4-2-16,-1 2 1,3-1 12,-1-2 1,3-2-102,4 2 0,-3-3 61,0 0 1,0 0-79,3-1 0,-1 1 22,-3 0 62,3-1-231,-7 5 291,3-3-64,-1 3 1,1-1-30,2-1 0,-2 5-5,-5-1 1,1-1-2,0 1 0,2 0-7,1 3 0,0-1 51,-4-2-21,5 2-4,-3-3 1,6 0-17,-5 1 8,1-4 9,-3 6 36,4-7-43,-4 7 0,4-6 12,-4 3 109,-1-3-118,1 6 1,-1-6 32,1 4 214,4-4-236,-4 6 1,4-5 246,-4 3-220,4 2-8,-4-7 1,7 6 78,-4-4-47,0 4 124,0-7 1,-2 7-95,2-4 1,-2 3-8,2-3 0,-2 3 9,2-4 0,-3 4 30,0-3 101,-1 0-97,1 1 0,0 0 105,-1 1-108,1 3-58,0-7 1,-1 7 23,1-2-15,-5-2 0,3 4-98,-5-2 88,1 2 0,-4-2 88,0-1-329,5 1 105,-8 3 1,6-3 195,-5 0-763,1 0 241,-3-1 157,3 3 0,-7-4-250,2 2-772,-2 2-734,-1-4 954,-4 5 1,-1 0 1018,-4 0 0,0-4 0,-1-1 0</inkml:trace>
  <inkml:trace contextRef="#ctx0" brushRef="#br0" timeOffset="14">20614 1499 7759,'-9'0'1184,"4"0"1,1-1-506,4-2-423,0 2 1,1-2 63,2 6 0,2 2 202,4 4 0,5 1-221,1-1 0,3 1-59,0 3 0,1-3 109,0 2-148,3 3-51,-2-5 0,0 7-22,-5-5-101,-3 1 325,1-4-152,1 4 1,-8-2 101,0 1-1601,-4-1 891,-6-2 0,-4 3 74,-5 1-587,-3-1 621,1-3 0,-3 1-2269,-1-1 2567,-4 0 0,-1 1 0,-4-1 0</inkml:trace>
  <inkml:trace contextRef="#ctx0" brushRef="#br0" timeOffset="15">20931 1536 7800,'0'-9'0,"0"3"-127,0 0 141,0 3 0,4-5-17,-3 7 313,3-7-41,-4 7 0,0-4 48,0 2 0,3 3-4,0 0 160,0 0-192,-3 12 0,1-1 14,3 11 1,-3 3 76,2 6 0,-1 6-23,1 7 0,-2 8-533,0-24 1,1 0 0,-1 5 0,-1 2 308,0 0 1,0 1-1131,-2 2 0,0 2 1134,2 1 1,-1 1-200,-3 0 0,0 0 82,3-2 0,1 0 1,-3-3-1,1-1 100,2-3 0,0-1-861,0-3 0,0-1 633,0 19 0,8-8-332,1-8-714,2-8 1137,-1-10 0,-1-7-1072,0-3 2550,1-2-1818,-1-5 679,0-2 0,1-11 0,-1-3 0</inkml:trace>
  <inkml:trace contextRef="#ctx0" brushRef="#br0" timeOffset="16">21033 1434 7795,'-5'-4'747,"-3"3"-623,7-3 1,-3 3-125,4-3 0,1 3 1,2-2 417,2-2-230,4 4 0,5-6 157,1 4 1,3-1 272,0 0 1,6 2-74,4-4-194,4 4-182,5-6 0,2 7 111,1-2 1,2 2-1353,5 1 1004,0 0 112,3 0 0,-24 1 0,1 2 90,2 0 1,1 0-279,-2 1 0,1 0 135,1-1 0,0-1 1,0 3-1,0-1 21,1-1 1,0 0-252,1-1 1,0 0 171,3 2 1,-1 0 0,-2-3 0,-1-1-31,0 2 1,0 0 23,-2-2 1,0 1 19,-1-1 0,-1 0 1,0 0-1,0 0 40,23 0-71,-1 0 49,-6 0 0,0 0 119,1 0-934,-5-5 830,3 4-564,-9-3 583,-1 4 1,-9 0 5,-1 0 25,2 0-21,-8 0 0,4 1 1217,-7 2-1214,-1 3 518,-3-1 1,1 2-418,-1-4 1,-3 4 703,0 0-488,-4-3-181,7 4 0,-7-4-21,4 2 1,-3 2 63,3-5 0,-3 4-53,4-1 1,-2-1 2,1 1 1,1-2 63,-4 2 1,4 0-65,-4 3 0,3 1 300,-3-1-289,0 4-62,-3-2 0,0 7 52,0 1 1,0 3 63,0 3-325,-4 6 93,-1-7 1,-5 14 111,1-1 0,-3 4-441,-1 6 1,1-1 384,3 1-1489,-1 4 1489,1-4 0,4-20 0,1 0 9,-6 23 1,4-2-220,0-4 0,3-3 47,-3-4 0,4-1 62,-2-5 0,0-2-164,1-11 0,0 2 598,3-8-1722,0 1 1919,0-8-2330,0-1 1084,0-4 1,-4-12-1,-1-4 1</inkml:trace>
  <inkml:trace contextRef="#ctx0" brushRef="#br0" timeOffset="17">21024 2551 9477,'5'-6'838,"4"0"1,2 4-349,4-1 0,5 2-149,5 1 0,3 0 35,3 0 1,3 0 35,6 0 0,7 0-538,6 0 1,-24 1-1,0 1 320,2-1 0,1 1-753,-1 2 0,2-1 649,1-2 0,1-1 1,1 4-1,1 0-14,2-1 0,0 1 0,0-1 1,0 1-227,-2-1 1,0 0-1,0 1 1,1 0 264,-1-1 0,0 0-78,0 1 1,1 1 39,-3 0 1,0-1-1,-2-1 1,0-1-34,-1 0 0,-2-1-52,-3 0 0,0-1 33,3 0 1,-1 0 0,16 0-152,-1 0 0,-8 0-114,-11 0 35,-2-4 446,-9-1 1,0-1-292,-5 0 790,-4 4-1078,3-7 0,-7 4-666,3-4-83,-3-1 792,-1 1 0,-1 0 295,-3 0 0,-5-5 0,-5 0 0</inkml:trace>
  <inkml:trace contextRef="#ctx0" brushRef="#br0" timeOffset="18">21387 605 7816,'0'-13'15,"0"2"-486,0-1 232,0 2-1,0 0 844,0 1-254,0 0 208,0 4 146,4-4-402,-3 8 149,3-3-302,-4 8 1,1 1 147,2 5 114,-1 3-125,2 2 1,-4 7-106,0 3-108,0 2 90,4 5 0,-3 1-807,2 5-878,-2 3 1298,-1 1 1,1 2-153,2-1 1,-2-3-480,2 0-570,-2 2 863,3-8 0,1-1 562,1-12 0,1-1 0,-2-4 0,3-3 0,4-5 0</inkml:trace>
  <inkml:trace contextRef="#ctx0" brushRef="#br0" timeOffset="19">21452 605 7837,'0'-9'-433,"0"0"-2,4-1 264,-3 5 1,4 0 1023,-5 2-344,4 2-10,-3-3-170,7 4 0,-3 0-81,4 0 150,1 0-162,-1 0 1,-3 4-137,0 2 1,1 2-116,2 2 0,-4-1-95,-2 0 77,-2 5 70,-1-4 1,0 4-3,0-1-108,0 1 43,-8 1 0,2 2-176,-7-1 1,3-2 128,1 2-164,-1-5 103,1-1 1,0-2 58,0-2-4,3-2 364,2 0-138,4-4-76,0 0 1,5 0-35,5 0 0,2 4-30,4-1 88,1 4-68,2-2 1,0 5 27,3 3 1,-2-2 17,-11-3-35</inkml:trace>
  <inkml:trace contextRef="#ctx0" brushRef="#br0" timeOffset="20">21601 977 12181,'-5'1'-7,"-13"3"142,4-3 1,-2 3-213,1-4 1,4-1-763,-2-2 660,3 2-1521,0-7 1117,5 6 1,1-6 582,4 2 0,4-2 0,1-2 0</inkml:trace>
  <inkml:trace contextRef="#ctx0" brushRef="#br0" timeOffset="21">19106 3203 8005,'0'-5'-47,"0"0"324,0 1 120,0 3 284,0-3-170,4 4-341,-3 0 0,4 0 151,-2 0-94,2 0-43,5 4 1,-1 2 171,0 3-129,1 0-55,3 1 1,2 0 70,3 2 1,2 0-50,2 3 0,1 1-109,5 2 0,-3 2 227,0 2-843,0-3 542,3 8 1,-1-6 101,-2 4 0,-3-3-19,-3 2 0,3-2-101,-1 3-72,1-4-418,-3 6 378,-1-8 179,5 4 1,-3-1 60,1-1 1,2 1-6,-1-3 0,0-1 2,-4 1-68,5 0 13,1 3 0,0-2-41,-3 2 1,0-3 66,1 0 0,-3 0 134,3-1-140,-2-3 239,-2 2-121,-3-2-130,3-1 0,-4 4 65,5-3 208,-1-1-287,1 3 1,0-6 72,-1 1-39,1 3-11,-1-1 1,1 1-121,0-3 119,-5 3 0,4-4 694,-3 4-693,-1-3 0,2 4 49,-3-3-205,-1 3 152,1-5 0,-1 5-12,3-3 0,-3 0-1,0 0 1,3-2 141,0 4 1,0 0-133,0 0 1,1 0 54,2-3-95,-3-1 2,2 2 0,-2-4-257,3 1 247,-3 3 1,-2-6-212,-3 3 91,-1-3 1,0 2 106,1 1-444,-5-1 84,-1-4 178,0 3-82,-3-2-17,7-1-835,-7 3 538,4-7-83,-5 3-2628,0-4 2457,4 0 1,-3-4 0,3-1 0</inkml:trace>
  <inkml:trace contextRef="#ctx0" brushRef="#br0" timeOffset="22">20605 4255 7784,'-9'-3'1300,"-1"0"-548,5 0-273,1 3-675,4 0 180,0 4 1,0 1 221,0 4 0,4 4 188,2-1 0,-1 5-58,2-2 2,-1 3-118,3 0 1,4 0-76,-1-2-51,0 1 60,-2-2 0,-1 2 78,0-1-90,1-3 0,-1 0-98,0-1 6,-3 0 187,2-2-299,-7-1 148,3 0 1,-5-2 62,-2-1-318,-2-4 133,-5 2 1,0-1-482,-2 0 0,-1 0 255,-5-3 1,1 0-1672,-5 0 962,3 0 319,-4 0-962,-1 0 1614,-4 0 0,-4 0 0,-1 0 0</inkml:trace>
  <inkml:trace contextRef="#ctx0" brushRef="#br0" timeOffset="23">20968 4376 7869,'-5'-5'-934,"-3"-3"0,6 7 2178,-5-2-329,5-3-524,-6 5 0,7-4 380,-2 2-370,-2 2 106,4 1-225,-8 9 0,8 6 33,-2 3 1,2 10 151,1 6 0,-3 9-92,1-17 0,1 1-1229,-1 3 0,1 1 973,1 5 0,0 2 0,0 4 0,0 0 80,0 3 1,0 0-106,0 3 1,0 0-1,0 2 1,-1 0-24,-1-1 1,1 1-37,0-2 1,1-1 0,-2-7 0,0-1 126,1-2 0,2 0-192,-1-3 0,0-2-81,-1-1 1,2-2 0,3 21 352,2-7-847,-2-5 470,4-15 0,-3 0-813,5-4 510,-1-9 286,0 3 1,1-12 689,-1 2-1354,0-2 574,1-9 0,-4 0-458,0-7 0,0-5 53,4-5 647,-1-2 0,4-9 0,2-2 0</inkml:trace>
  <inkml:trace contextRef="#ctx0" brushRef="#br0" timeOffset="24">20987 4423 9199,'-6'-4'916,"2"1"-669,4-3-259,4 0 230,6 1-141,4-3 86,5 7 0,1-7 218,1 5 98,3-4-304,8 6 0,5-6 152,7 4-1939,5-5 1739,3 7 0,-23-1 0,1 0-49,0 2 1,-1 0-56,1 0 1,-1 0 52,1 0 1,0 0 0,0 0 0,1 0-30,2 0 1,-1 0-53,1 0 0,0 0 106,-1 2 0,1 0-374,-3-1 0,1-1 211,-1 4 1,0 1 0,-2-3 0,1 1 13,0 1 0,1 1-108,-2 0 1,1-1 108,-1 1 0,-1 0 1,0-1-1,-1 1-1118,21 4 1073,1 1 72,-9-5 1,2 3 148,-4-2 0,-7 2-96,-2-2 1,-3 2 105,0-2 50,-2-2-136,-9 5 1,3-8 214,-5 2 0,0 1-160,-2-1 1382,-1 0-1435,0-3 0,-2 0 649,-1 0 0,-3 0-602,3 0 0,-3 3 25,3 0 0,-2 0-46,2-3 0,-4 1 102,1 3-106,2-3 1,-4 7 266,3-3-136,-4 4 0,0 2-54,0 1 1,0 3 85,0 3 0,0 2-88,0 2 1,-3 1 5,0 5 1,-3 4-79,3 3 1,-5 2-86,2 3 1,1 4 18,-1 5 0,1 0-742,2-23 0,0 1 812,-2 21 2,1 3 0,3-4-215,-2-1 1,1-4 61,-1-1 1,1-4 101,-4-3 1,3 1-126,-4-4 0,5-4-11,-1-5 118,-2-2 139,4-6 1,-4 0-776,2-5 1810,2-4-2118,-3 3-458,4-7-200,0 4 418,-5-10 1,3 4 1166,-4-2 0,0-2 0,-3 0 0</inkml:trace>
  <inkml:trace contextRef="#ctx0" brushRef="#br0" timeOffset="25">20866 5531 7806,'-10'-4'-248,"5"2"0,0-3 448,2 2 13,2 2-173,-3-3 0,4 3 881,0-2-375,0 2 992,0-3-1138,8 4 159,-2 0-258,12 0 0,0 1 127,7 2-53,2 2-135,5 0 1,1 3 377,5-1-555,7 1 0,3 1 132,-21-4 0,1 0-775,0-1 1,0 1 796,2-2 1,0-1-97,1 2 0,-1 0 0,4-2 0,0-2 79,1 4 1,1-1 0,-2-2 0,-1 0-8,3 0 0,0 1 36,-3 0 0,1 1-82,1-3 0,-1 1 0,-1 1 0,0 1-18,2-1 1,-1-1-1,-2 1 1,1 0-118,-2 1 1,0 1 0,-2 0-1,-1 0 287,-1-1 0,-1 0 105,22 5-52,3 2-1149,-13-1 954,-2-4 0,-12 2 39,-2-3 0,-3-1-608,-4-3 1107,-1 0-2373,-5 0 1914,-4 0-1368,-1 0 1211,-4 0-846,0-5 767,0 0 0,-4-4 0,-1 0 0</inkml:trace>
  <inkml:trace contextRef="#ctx0" brushRef="#br0" timeOffset="26">21322 3631 8077,'-4'-9'843,"2"1"-526,-5 1-176,5-1 18,-2 7 0,3-7 211,-2 2 454,2 2-474,-7-1 0,3 5 374,-5 0-348,1 0-108,-4 5 0,-2 4 195,-4 6-106,1 7-735,-1 2 290,1 0 160,3 7 1,3-8 169,5 5-309,3 0 121,4-8 0,5 3 246,5-5-810,7 1 358,7-9 0,9 2 31,5-9-3156,-1 0 1973,8-3 1304,2 0 0,-2 0 0,5 0 0,-19 0 0</inkml:trace>
  <inkml:trace contextRef="#ctx0" brushRef="#br0" timeOffset="27">22895 1639 7849,'-4'5'-848,"3"-1"1122,-3-4 0,5 0-9,2 0 0,2-1-114,5-2 1,-1 1-32,0-4 1,2 3 16,1-4 0,4 4 16,5-3 0,0 0-2,4-4 0,1 1 110,5 0 0,2 0-105,4-1 0,4 1-294,3 0 1,1-1 269,2 1 0,4-1-43,-25 3 1,0 1 0,24-4-11,-3-3 1,-2 6-147,-4 1 1,-4 3 91,-3-3 1,-4 4-73,1-1 0,-6 0-16,-3 0 1,-6 2 165,0-2-243,-5 2 89,2 1 564,-7 0-527,-2 0 85,-4 0-127,0-4 1,-4 2 0,-3-4 0,2 3-101,-1-4 0,-3 1 125,-4-3 1,1 0 136,3-1 0,-1 1-24,1 0 0,0 2 257,-1 1 10,1 0 92,0-3 0,2 3-53,1-1-287,4 5 0,-1-2 265,6 4 1,2 1-141,5 2 0,0 2-75,2 5 1,3-1-20,4 0 1,2 4-38,1-1 1,3 1-14,-3-4 0,-1 0 5,-2 1 0,0-2-145,-1-2 0,-2 1-259,-1-4 0,-3 4-2236,0-4 1926,-2 4 0,-5-2 627,-1 4 0,-3 1 0,-1-1 0</inkml:trace>
  <inkml:trace contextRef="#ctx0" brushRef="#br0" timeOffset="28">22858 2290 8229,'-4'-9'-45,"-1"3"59,-4 0 1,3 3 422,3-4 132,-2 5-291,4-2 0,-2 4-29,6 0 1,3 1 141,7 2 0,1 4-131,5 5 1,4-1-58,1 5 0,7-1 5,4 4 1,2 4-452,3 2 1,3 2 326,-20-14 1,0 1 0,2 2 0,1-1-85,0 1 0,1 0 0,0 1 0,1 0 65,2-2 1,-1 1 0,-2-1 0,-2 1 29,0-2 0,0 0 0,18 9-154,-6-1 0,-2-3 85,-1-4 0,-8 2 73,-2-5 1,-3 0-86,-2-6 1,-5 1-185,-1-4 0,-6 3 67,-1-2-205,-4-1 517,2-3 0,-5 0-224,-2 0-942,2-5 0,-6 0 48,4-4 909,0 0 0,-1-5 0,-2 0 0</inkml:trace>
  <inkml:trace contextRef="#ctx0" brushRef="#br0" timeOffset="29">23771 2579 8151,'-10'0'516,"5"0"1,1 1-293,4 2 0,4 6 906,2 3 0,-1 1-485,2 0 1,-1 1 23,3 5-427,1 0-136,-1-5 0,0 3-91,0-5 1,-3 3 124,-3-2 1,1-1-325,-1-2 173,0-1 1,-7 0-204,-2 1 0,-4-5-1136,-2-2 1,1-2 1349,-5-1 0,1 0 0,-4 0 0</inkml:trace>
  <inkml:trace contextRef="#ctx0" brushRef="#br0" timeOffset="30">24059 1527 8395,'-9'0'0,"0"0"332,-1 0 0,4 0 564,0 0 0,3 3 236,-3 0-614,-1 4 0,-2-1-157,0 3 1,-4 0-96,1 1 0,-5 2-774,2 0 0,-3 4 420,0-4 0,-1 4-2078,0-4 2166,1 1 0,-5 0 0,-1 2 0</inkml:trace>
  <inkml:trace contextRef="#ctx0" brushRef="#br0" timeOffset="31">23892 2756 8131,'-10'0'0,"-2"3"694,0 0-227,-5 4-59,7-1 0,-8 3 43,2 0 1,-2 1-67,-4-1 0,1 0 142,-3 0 0,3 1-908,-1-1 1,4-3 284,2 1 0,0-5 96,3 1 0,1-2 0,2-1 0</inkml:trace>
  <inkml:trace contextRef="#ctx0" brushRef="#br0" timeOffset="32">18231 987 8225,'-10'-3'-284,"1"0"74,0-4 0,-1 5 278,1-1-60,4-2 308,-3 4 98,7-7-195,-8 7 164,8-3 212,-3 0-359,4 3-1,4-4 348,1 5-240,5-4 0,0 3 114,3-2-372,1 2 101,5 1 1,0 0 26,3 0 1,-2 0-165,1 0 0,2 1-795,-1 2 365,0-2 339,0 3 0,-2-1-1029,2 1 1,-4 3 1070,-2-1 0,-3 2 0,-3 2 0</inkml:trace>
  <inkml:trace contextRef="#ctx0" brushRef="#br0" timeOffset="33">18212 1136 8126,'-19'0'856,"1"0"-840,3 0-407,6 0-102,5 0 1267,16 0-351,0 0-279,6 0 1,0 0-198,-3 0 1,4 1 27,3 2-1177,-3-2 764,8 3 0,-4-1 438,2 0 0,2 5 0,-3-3 0</inkml:trace>
  <inkml:trace contextRef="#ctx0" brushRef="#br0" timeOffset="34">18780 726 8389,'6'-14'25,"0"1"0,-2 6 215,2 1 1,-3 4-27,3-1 1,-3 3-17,3 3 0,-4 6-174,2 7 1,-2 2 95,1 4 0,-2 2-294,2 4 1,-2 0-13,-1 0 150,0-5 33,0 4 1,0-6 189,0 4-322,4-9 38,1 6 0,4-12 126,1 3 0,3-3-18,-2-5 1,6 3-83,-1-5 105,1 0-10,6-3 1,-3-4-581,1-3 272,3-1-104,-4-1 1,4-1-176,-3-3 1,-5 2 562,-1-5 0,1 1 0,-2-4 0</inkml:trace>
  <inkml:trace contextRef="#ctx0" brushRef="#br0" timeOffset="35">19124 726 8278,'-13'4'264,"0"2"66,-3 3 0,3 3 7,3 1 0,5 6 382,2 0 0,2 7 164,1 2 1,0 3-357,0 3 0,0-1-144,0-2 0,1-2-390,2 2 1,2-3-399,5-3 1,-1-2 134,0-5 1,2-2-550,1-1 819,-2-3 0,8 1 0,-4-4 0</inkml:trace>
  <inkml:trace contextRef="#ctx0" brushRef="#br1" timeOffset="36">19869 903 9298,'7'0'470,"-1"0"-348,0 0 0,3-3-42,1 0 0,2-3 160,0 3 0,5 0-228,-2 3 0,2 0 113,-1 0 1,0 5-302,-3 4 1,-2 2-50,-5 8 0,-2 0 31,-4 9 0,-5-2 140,-4 9 1,-6 0-125,-6 5 0,1-6-868,-2 0 1148,-2-4-90,5-6 0,-4-1 159,4-4 1,5-6-20,1-4 621,7-3 103,2-6-432,17 0 1,-5-5-58,10-1 1,2-2 614,2-1 1,4-1-768,-2 1 1,2 0-7,-1-1 1,2 1-464,-2 0 0,1 3-205,-1-1 0,-3 5-438,-3-1 1,-3 2 521,-1 1 341,-4 0 1,3 8-1,-5 3 1</inkml:trace>
  <inkml:trace contextRef="#ctx0" brushRef="#br0" timeOffset="37">19422 4087 8445,'-6'6'-409,"0"-3"660,0-2-209,-3-1 80,3 0 1,2-1 75,4-2 0,4 2-17,3-3 0,2 3-87,3 1 0,2 0 130,1 0 0,3 0 14,-3 0 1,2 1-96,-2 3 1,2 1-202,-5 4 77,-3 0-73,-1 1-165,-7-1 164,3 4 1,-6 5 55,-4 4-171,-5 8 74,-11-5 1,-2 8 77,-4-2 1,1 1-67,2 2 1,-1-6 351,5-6 1,0-3-30,5 0 143,3-9-254,8-1 42,1-9 0,9 0 22,4 0 1,6-5-26,6-1 0,3-2 9,4-1 0,1-4-723,2 1 0,-1 0 288,4 6 0,-3-1 259,3 4 0,-3 0 0,4 3 0,0 0 0,1 0 0</inkml:trace>
  <inkml:trace contextRef="#ctx0" brushRef="#br0" timeOffset="38">6201 5614 8583,'0'-17'-1352,"0"1"1654,4-1 1,1 6 503,5-1 0,-1 6-549,0 3 0,2 2 63,1 1 1,1 0-728,3 0 211,2 4 1,-8 1-196,8 4 286,-4 1 1,4-1 111,-3 0-193,3 1 104,-4-1 1,6-1 162,2-2-122,1 3-20,1-8 1,3 3 348,-2-4-291,6 0-9,-2 0 0,7 0 294,-2 0 4,-2 0-1079,5 0 1037,-4 0-189,4 0 1,3 0 75,1 0-232,-1 0 159,1 0 0,-1 3 87,3 0-95,0 4 6,0-6 0,1 6-10,-3-3 19,3 3-16,3-6 1,3 3-78,3-4 0,-1 3 69,-2 0 0,1 0-18,-23-2 1,0-2-1,2 1 1,-1 0-25,1 0 0,-1 0 1,2-1-1,0-1-55,-1 1 1,-1-1-1,1-1 1,-1-1 74,-1 1 1,0 0-41,2 1 0,0 0 23,-2-3 1,1 1-1,1 3 1,0 0-6,-2-2 0,0 0-25,0 2 1,0 0 24,0-1 1,0 0 0,22-1 262,-3 0-3,-1-1-155,-3 9 0,4-3 186,3 4 0,-6-1-392,3 1 1,-6 3 254,3-3 0,0 1 70,6-1-373,-2 2 250,2-2 0,0-1-315,0-2-393,-24 0 0,1-1 597,1-1 0,0-1 0,-1 2 0,0 0-113,1-1 0,0-2-22,-1 1 0,0 0-495,0 0 1,2 0 603,0-2 1,2 0 29,-1 0 1,1-1-1,-1 0 1,1 0 28,-2 0 0,1 0 0,-2 0 0,1-1-19,-1 0 0,-1-1 1,1 1-1,0 0-39,0 1 1,0 0 389,24-6-210,-1 4 1,-1-1 17,-24 3 1,1 0-369,0 0 1,1-1 236,2 0 0,0-1 0,-2 0 0,1 1-107,0-1 0,1 1 102,0-1 0,1 0-102,-3 0 0,1 1 41,1 1 0,0 1 58,-2-3 1,0 1 0,23 3 462,-1-2 1,-7 2-401,-2 1 0,-2 1-4,1 2 1,-1 3 172,1 3 0,-1 0-256,2 1 82,-3-1-13,7 4 0,-5-2-206,3 1-35,-3-6-217,9 3 154,-5-8 258,-15 1 0,1 0 1,22-2 21,-22 0 0,-1 0 0,0 0 0,-1 0-63,0 0 1,0 0-1,2-2 1,0 0-20,1-1 1,0-1 34,-1 0 0,0 0-7,2-1 0,0 1 0,-3-1 0,-1 1-1,2 1 1,-1 0 0,1-1 0,0 0 6,0 1 0,-1 0 0,2 0 0,0 1 215,-1-2 1,-1 1-99,3 2 0,-1 0 131,0-1 0,-1 0-285,3 0 1,-1 0 56,-3 2 1,-1-1 0,2-1 0,-1 0 64,24 2-240,-2 0 183,-24 0 1,1 0-1,-1 1 1,-1 1-28,2-1 1,0 1 0,0 1 0,-1 0-49,23 0 1,-2 5 4,-21-5 1,-1 0 0,0 1 0,1 0 40,1 1 1,0-1-1,24 6 207,-3-1-385,-1 5 157,2-4 153,-24-1 0,0-1-120,22 3 1,-22-4-1,1-1-312,19 4 479,-20-6 0,1 1-144,25 4 1,-23-4-1,1-2 21,-1 1 1,1-1-82,1-1 0,1 0 55,0-2 1,1 0-1,0 0 1,1 0-102,1 0 0,1 0 100,4 0 0,0 0-5,-2-2 1,1 0-1,3-1 1,-1 0-120,-1-1 0,-2-1-11,0 1 0,0-1 136,3 0 0,0 1 0,-2-1 0,0 0-4,0 0 1,0 1 0,-2 1 0,-1 0 101,-3-1 0,-1 2 0,2 0 0,0 0 91,0-1 1,1 0-1,0 2 1,0 0-86,-2 0 0,-1-1 235,2-1 0,-1 1-189,-2 1 1,0 1-1,1-2 1,0 0 47,-1 1 1,0 2-1,2-1 1,0 0-73,-2 0 1,0 0 0,2 0 0,-1 0-153,-2 0 1,-1 0-1,3 0 1,-1 0 65,0 0 0,0 0 0,3 0 1,0 0-65,0 0 0,0 0 0,0-2 0,0 1 110,-1-1 0,-1 0-461,1 1 1,-1-1 237,3 0 0,0 0 0,-2 1 1,0 0-33,1-2 0,0 0 0,-1 1 0,1 1-91,-2-2 1,1 0 0,-2 1-1,1 1-379,1-3 0,-1 1 307,-3 2 0,1 0 136,4-1 0,0 0 0,-5 2 0,0 0-540,2 0 1,0 0-1,-1 0 1,-1 0 712,2 0 0,0 0 0,0 0 0,-1 0 0,1 0 0,0 0 0,0 0 0,-1 0 0,2 0 0,0 0 0</inkml:trace>
  <inkml:trace contextRef="#ctx0" brushRef="#br0" timeOffset="39">19050 6853 7086,'-5'-5'1092,"1"-1"-618,4 3-7,-4 2 121,3-3-319,-4 4-27,5 0-31,5 4 1,-4 1-18,2 5-100,2-1 0,-1 5 77,2 1 22,2 3 1,-2 3 27,3 1 1,-1 4-20,-2-1 0,3 2-220,-3 1-415,-2 4 332,4 1 1,-7 1-238,2 0-445,-2-4 627,-1 2 53,0 0 47,0-3 1,-3-1 92,0-6 0,-4-2-5,1-2 0,-2-3-78,-2-3 0,1-6 16,0-3 0,-2-2 44,-1-1-526,2 0 638,-4 0 0,4-4-1280,-3-2 572,3-2 96,-3-2 0,3-3 486,1-3 0,0-5 0,-1-3 0</inkml:trace>
  <inkml:trace contextRef="#ctx0" brushRef="#br0" timeOffset="40">19069 6695 8213,'-1'-21'151,"-3"2"0,3 6 567,-2-3-207,2 5-51,1 2-84,0 0-215,0 8 0,3-4 162,1 2-633,-1 2 161,-3-3 250,0 4-1817,4 0 1716,-3 4 0,7 1 0,-3 4 0</inkml:trace>
  <inkml:trace contextRef="#ctx0" brushRef="#br0" timeOffset="41">20521 8762 8261,'-5'-5'-307,"-3"4"0,7-1 675,-2 8 0,-2 6-52,2 10 0,0 7 374,3 8 1,0 11-385,0-17 1,0 0 0,1 6 0,-1 2-582,2 7 1,-1 1 0,0 1 0,0 1 490,2 2 1,1 1 0,-3 0 0,1 0 60,1 0 1,0-1 0,-2 0 0,0-1-150,0-4 1,1-2 0,0 0 0,0-2-76,0-4 0,-1-2 1,1 0-1,0-1-19,0-1 0,0 0 1,-2-5-1,1 0-55,0-2 1,1-1 0,0 21-302,1-3 1,-2-3 94,2-4 1,1-8-291,-1-4 0,1-8 16,-1-5 0,0-3 401,3-2 0,-3-3-575,3-4 0,-1-5 206,1-5 1,2-4 468,-5-8 0,4-6 0,-2-5 0</inkml:trace>
  <inkml:trace contextRef="#ctx0" brushRef="#br0" timeOffset="42">20484 8529 8486,'-5'0'-1171,"1"0"1424,16 0 0,-1 3 163,11 0 1,2 0-129,1-3 0,9 3 96,3 0 0,11 0-232,1-3 0,-20 0 0,1 0-203,2 0 0,1 0 1,3 0-1,1 0 224,1 0 0,1 0 0,2 0 0,-1 0-362,-1 0 1,0 0 0,3 0 0,1 0 240,-2 1 0,1-2 0,2 0 0,0-1-8,-2 1 0,0-1 0,-1-1 0,0-1-60,-4 1 0,0 0 0,2 0 1,-1 1-124,-1-2 1,0 1 0,2 1 0,0-1 117,-5 0 0,0 0 0,0 0 1,-2 1 69,-3 0 1,-2 1 0,1 0 0,-1 1-61,0-2 1,-1 1-1,24 1 90,-7 3 0,-2-1 4,-3 4 0,-1-4-15,0 1 1,3 1-81,1-1 1,-4 4-163,-3-4 1,-1 3 300,1-3 0,-1 3-588,-6-3 0,1 4 760,0 0 0,1-2-710,2 1 1,-2 0-630,2 4 0,-5-2-32,-1-2 1072,-4 2 0,5-3 0,-5 1 0,0-3 0,-1-2 0</inkml:trace>
  <inkml:trace contextRef="#ctx0" brushRef="#br0" timeOffset="43">23147 8594 8222,'-13'0'137,"1"0"0,0 0 336,2 0 0,2 4-251,2 2 1,1 4 0,1 2 0,2 2 16,-4 5 1,4 1 24,-1 1 1,2 4-171,1 6 0,1 2 48,2 5 1,1-1-47,2 0 1,2 5 162,-5 1 1,3-1-403,-3 2 0,0-4 833,-3 4 1,3 0-234,0 6 0,4-6-273,-4 3 1,3-2 57,-3 5 0,4 2-143,-3-24 0,-2 0 0,1 0 0,0 1-216,0 0 0,0 0 0,-2 2 1,0 0 161,1 1 1,-1 1-1,0 2 1,-1 1 117,0 0 0,0-1-148,-2 2 1,0-2 64,0-4 1,-1-1-1,0 0 1,0-1-1,-1-3 0,1 1 0,0-1 0,0 0-139,-6 21 1,3-3 40,-1-6 1,5-5 88,-1-2 0,-1-3-53,1-3 1,0-4-505,3-5 0,0-3-287,0-3 1,0-1 107,0 0 1,1-4-328,2-2 992,-2-1 0,3-7 0,-4 0 0</inkml:trace>
  <inkml:trace contextRef="#ctx0" brushRef="#br0" timeOffset="44">20642 10437 8124,'0'-9'-648,"0"0"347,0 0 0,0-2 142,0-1 0,4 5 685,3-3 1,1 3-125,1-2 0,5 2 0,1 1 1,4 4-36,2-1 1,7 2 223,6 1 1,7 4-149,2 2 0,8 3-466,-23-5 0,0 1 0,2 0 1,0-1 323,2 1 1,1 0-864,3-3 1,1 1 650,1 1 1,0 0 0,3-1 0,1-1 72,-2 3 1,0 0-1,2-1 1,-1 1-262,0-1 1,-1 1-1,0 0 1,1 0 225,1 2 0,-1-1 0,-4-1 0,0 0-30,0 2 1,0-1 0,-4-1 0,0-1-37,-2-1 1,0 0 0,1 1 0,1-1-51,1-1 1,0 0-1,0-1 1,-1 1 204,-1-2 0,-2 0 0,0 0 0,-2 0 63,0 0 0,0 0 0,-1-1 1,0 1 97,3-2 0,-1 1 1,23-5-168,-6-3 0,-4 3-102,-8 0 0,-3-1 421,-6-2 1,-7 4-711,-5 2 537,-3-2-1347,-1-1-162,-4 1-486,4-3 1,-7 4 745,4-2 0,-3-2 893,3 5 0,-4-4 0,3 2 0</inkml:trace>
  <inkml:trace contextRef="#ctx0" brushRef="#br0" timeOffset="45">21555 7784 7969,'-6'0'-779,"2"0"784,4 0 0,0 4 278,0 2 0,3 2-8,1 2 0,3 0-7,-1 3 0,-1 1-158,1 5 0,0 0 7,0 3 1,2-1-29,-2 4 0,1-1 8,0 4 1,1 0 134,-2 0-432,-2 0 98,5 0 1,-8-1-36,2-2 0,-2 1 43,-1-5 1,0 2-27,0-1 0,0-7 166,0 1 0,-4-5 1,-3-1 1,-4-1-7,-1 0 0,-4-4 10,4-2 0,-5-1-19,2-2 1,0 0-13,0 0 0,0-5-244,0-1 241,1 2-165,1-4 0,2-1-278,-1-3 1,2-1 187,0 0 238,5-1 0,-3-5 0,3 0 0</inkml:trace>
  <inkml:trace contextRef="#ctx0" brushRef="#br0" timeOffset="46">21583 7505 8535,'-5'-10'-505,"4"1"353,-2 0 1,2-4 1775,1 1-672,0 4-162,0-1-196,0 4-423,0 0-503,0-3-252,0 7 0,4 5 0,2 6 1</inkml:trace>
  <inkml:trace contextRef="#ctx0" brushRef="#br1" timeOffset="47">18817 8799 8745,'0'-10'-919,"0"4"1046,0 0 235,0 4-258,0-6 0,1 7 117,2-2-31,3 2 1,4 1-71,2 0 1,1 0 163,5 0 0,0 1-122,7 2 1,3 2-11,3 4 1,7-3-1,-1 1 1,7-1-179,-1 3 0,6-1 20,0-1 1,-22-3-1,-1 0-5,24 2 0,-24-3 0,1-1-16,22 4 1,3 0 110,-5 0 0,-2 1-4,-5-4 1,0 3 50,3-3 0,-4 4 1,2-4 1,-4 1 4,-3-1 0,-2-1 11,-4 4 1,-1-3-21,-2 4 1,1-2 15,-4 1 1,2-1-6,-2-2 0,3 1-16,-3 3 1,-1-3-162,-2-4 1,0 3 277,-1 0 1,-2 0-235,-1-3 1,-3 0-2,0 0 0,-2 0-14,0 0 1,-1 0-167,0 0 222,1 0-644,-1 0 0,-3-3-487,0 0-329,-4 0 22,3 3 1391,-5 0 0,-5-4 0,0-2 0</inkml:trace>
  <inkml:trace contextRef="#ctx0" brushRef="#br0" timeOffset="48">20195 8752 8362,'-18'-4'0,"-1"-2"873,9 2 240,1-5 0,14 8-867,1-2 0,3 6-40,3 4 1,0 1-80,3 1 1,1 1 90,2-1 1,1 3-1,0 1 0,-1 0 69,1 0 1,3-3-34,-1 2 1,2 2-126,-1-2-132,-2 1 142,2-4 0,-6 0-164,-1 0 0,-6-2 45,0-1 1,-6-3-89,0 3 1,-7-3-340,-5 4 0,-9-1-613,-7 3 0,-3 4 383,-3 3 1,-5 3 636,-4 2 0,-5 3 0,3 4 0</inkml:trace>
  <inkml:trace contextRef="#ctx0" brushRef="#br0" timeOffset="49">19227 11834 8321,'-18'6'209,"3"1"477,1-1-326,9-1-22,1-1 0,5-4-76,2 0 0,2-1 161,5-2 1,4-5 38,5-5 0,4-6-158,4 0 0,6-7-38,1-2 1,6-4-358,-19 14 1,1-1-1,4-4 1,1 0 224,1-1 1,0-1-1,4-2 1,1-1-430,0-1 1,-1-1 0,4 0 0,0-1 330,0-2 1,-1 1 0,1-1 0,1 1 84,-1 1 1,-1 0 0,-2 5 0,-2 0-214,-3 2 1,0 1-1,-2 3 1,0 1-360,-3 0 0,0 1 1,-2-1-1,0 1-77,16-13 1,-5 0 146,-7 3 0,-1 0 117,-3 0 0,-1 2 322,2 1 0,-6 5-194,0 5 0,-8 0 768,1 0 1,-4 2-604,1 7 1,-4 1 1539,1 2-687,-2 2 456,-1-4-1244,4 5 1,-2-1-165,4-2 26,-4 2-28,7-7 91,-8 3 0,3-4 2,-4-1 1,-4 4-231,-2 0 0,-8 4 132,-5-1 0,0 2 60,-6 1 0,-3 1 73,-3 2 0,0-1-20,3 4 1,1 0-92,2 4 238,3-1 3,3 0-975,4 0 535,6 1 1,14-6 263,11-4 0,10-5-86,8-8 1,6-1 17,4-5 1,-20 8 0,0 1-73,1-1 1,0 0 0,2 0 0,0 0 216,-1 2 0,0-1 0,22-7 11,-1 1 1,-11 7 250,-2 6 0,-9 2-16,-7 1 1,-7 7-166,-8 2 0,-2 4-78,-1-1 1,-5 4-259,-5 6 0,1-2-507,-3 5 0,-2 0-76,2 3 1,-1 4 750,4 2 0,1 2 0,0 1 0,-2 1 0,-1-1 0</inkml:trace>
  <inkml:trace contextRef="#ctx0" brushRef="#br0" timeOffset="50">22514 10670 8334,'-10'-5'0,"1"-2"586,0 4-163,-1 0-103,5 3 0,-3-3 87,2-1 1,-7 1-180,-2 3 0,-3 3-113,0 1 1,-1 3-33,0-1 0,1 2-267,-1 2 1,0 0-91,1 2 0,2-1 192,1 1 1,3-2-983,0 0 525,6-5 0,3 2-175,6-4 1,6 0 345,7-3 1,1-7 367,2-2 0,1-7 0,1 1 0,0 0 0,4 0 0,-5 3 21,2 0 1,-5 0 47,-2 2 1,1 0 1271,2 7 0,1 0-267,0 3 1,-2 4 79,-1 2 1,4 3-803,-1 4 0,-1 1-341,-3 5 1,-3-1 230,0 1 1,1-1 17,0-3 0,-2 3-1465,-5-3 1,2 0 619,-5 0 0,1 0-1974,-1 0 2559,-2-1 0,3-1 0,-4 2 0</inkml:trace>
  <inkml:trace contextRef="#ctx0" brushRef="#br1" timeOffset="51">22402 10754 8844,'0'9'1513,"1"2"-1276,2 1 1,-2-1 262,2 5 1,1 0-107,-1 2 1,1 4 10,-4 0 0,3 3-113,0 0 0,1 2-46,-1 1 1,-2 3-9,2 0 1,-2 0-127,-1-3 1,0 4 368,0 2-386,0-2 0,0 1 1,0-2-125,0 0 0,0 1 54,0-1 1,0-3-21,0 0 0,0-1 19,0-2 1,0-1-24,0 1 0,0-1 21,0 1 1,0 0-16,0-3 0,0 3-32,0-3 0,0 3-18,0-4 0,0 2 164,0-1 1,0-2-148,0 5 1,0-4 172,0 1 0,0 0-160,0 0 1,0 1 19,0-1 0,0-2 15,0 5 0,0-4 20,0 1 0,0-5-37,0 2 1,3-6-30,0 6 1,0-6 428,-3 3-39,0-1-311,0 4 0,0 0 86,0-1 0,0 4 4,0 0 0,0 0-6,0 0 0,0-2-36,0 2 0,0 0 14,0 0 1,0 0-158,0-4 1,0 0-291,0-3 1,0-1-2381,0-5-64,0 1-484,5-1 3258,0 0 0,4-4 0,0-1 0</inkml:trace>
  <inkml:trace contextRef="#ctx0" brushRef="#br0" timeOffset="52">22840 12821 8343,'0'0'0</inkml:trace>
  <inkml:trace contextRef="#ctx0" brushRef="#br0" timeOffset="53">17495 8473 8387,'0'-9'-467,"-1"-1"509,-2 1 0,2 3 39,-2 0 0,2 2 400,1-2-13,-4 4-302,3-2 1,-4 5-132,5 2 1,0 3 182,0 7-22,0 1-95,0 5 0,0 4-24,0 1 1,0 3-8,0 1 0,0 0-2,0 0 0,0 3 143,0 0-581,-4 4 252,3-1 0,-4-1-743,2-2 32,2-2 658,-7-6 0,7 2-635,-2-6 422,2-3 69,1-10-368,0-2 571,0-4 1,0-9 0,0-1 0</inkml:trace>
  <inkml:trace contextRef="#ctx0" brushRef="#br0" timeOffset="54">17486 8510 8340,'-8'-13'0,"1"-3"-47,3 3 287,4-1 39,0 9-412,0-3 229,0 7 0,3-2 421,0 6-64,5 2-304,-7 8 0,10 2 102,-2 3-69,3 1-79,-3 4 0,3 2 145,1 6-69,3-2-223,-1 7 1,4-6 179,-1 4 0,1-4 166,-1 1-404,1-2 74,0-5 1,-4-2 138,1-7 0,-5-2-47,1-7 1,-4-3 585,-2-6-381,-4-2 0,5-10-138,-4-4-13,5-3 0,-7-6 123,2 0-566,-2-4 270,3 3 0,-3-7 197,2 1-2372,-2 3 1683,-1 4 1,0 3 546,0 3 0,3 0 0,0 3 0,-1 1 0,-1-1 0</inkml:trace>
  <inkml:trace contextRef="#ctx0" brushRef="#br0" timeOffset="55">18016 8938 8397,'-4'6'-831,"3"-1"707,-2-2 468,-2-2-144,4 7 1,-3-3-243,4 5 0,0-1 130,0 0-28,4 1-463,-3-1 253,3 4 0,-1-2 53,0 1-809,5-2 906,-7 4 0,3-4 0,-4 4 0</inkml:trace>
  <inkml:trace contextRef="#ctx0" brushRef="#br0" timeOffset="56">18026 8771 8424,'-15'-4'-96,"2"3"-90,4-2 186,3 2 0,2-4 0,4 0 0</inkml:trace>
  <inkml:trace contextRef="#ctx0" brushRef="#br0" timeOffset="57">17989 8771 8288,'-6'1'0,"3"2"0,-2 2 1110,4 9-636,-3 0 1,4 6 260,0 1-883,4 3 188,-3 8 1,6-2 20,-4 4 1,5 1-205,-2 2 0,2-4 143,1-2 0,1-6 0,-1-2 0</inkml:trace>
  <inkml:trace contextRef="#ctx0" brushRef="#br0" timeOffset="58">18016 11760 8198,'-5'-5'-445,"-3"4"445,3-3 715,0 4-392,1 9 1,4-2 516,0 8-353,0 5-61,4 4-116,1 4-248,0 4 1,6 4 286,-1 4-1557,1 5 1175,-2 1 1,0 1 216,-3-1-310,2-3 157,-7-10 1,6-5-126,-3-6 1,2-7-691,-3-2-371,0-7 594,-3-6 358,4-5-736,-3-5 1040,7-7 1,-7-1-486,3-10 0,-3 1 384,-1-7 0,0 0 0,0-7 0,0-2 0</inkml:trace>
  <inkml:trace contextRef="#ctx0" brushRef="#br0" timeOffset="59">18072 11871 8096,'-5'-28'0,"-2"2"471,4 1 58,0 6-20,3 1 153,0 12-212,0-2 1,4 15-69,2 3 1,2 6-29,2 3 169,-1-1-173,4 9 1,-1 0 3,3 4-151,1 0-26,-2 1 0,4-4-10,-3 0-732,3 0 742,-3-8 0,1 1-31,-4-5-65,5-7 138,-7-5 0,4-4-14,-5 0 0,-3-8-29,1-4-166,-5-5 35,6-6 1,-7-3-278,2-6 1,1-2-523,-1 3 0,1-1-1656,0 1 1908,-3 2 1,4 1-2143,-2 7 2644,-2 5 0,3 4 0,-4 5 0</inkml:trace>
  <inkml:trace contextRef="#ctx0" brushRef="#br0" timeOffset="60">18519 12151 8040,'-4'-6'1480,"-1"-2"-654,0 3-467,1-4 1,8 0-4,2 3 1,-1-1 18,1 4-393,1-4 191,2 6 0,-3-2-20,0 6 1,-1 2-138,2 4 0,-3 5-29,-4 1 1,3 6-206,0 0 0,0 4-26,-3-3 2,0 0 167,0-4 0,0 1 56,0 0-12,0-5 0,0 0-73,0-5 80,0 0 0,1-3-33,2 1 907,-2-5-546,8 2 1,-3-5 173,6-2-1627,-1-3 598,6-7 551,-2 3 0,7-8 0,2 4 0</inkml:trace>
  <inkml:trace contextRef="#ctx0" brushRef="#br0" timeOffset="61">22607 12840 8442,'0'-10'0,"0"1"-428,0 0 1,0 3 389,0-1 718,0 1-261,0-3 54,0 4-206,0 0 22,0 5 0,-1 9-111,-2 3 0,2 2-190,-3 1 1,2 1 108,-1 2 0,2 2-266,-2 2 0,-2 2-102,-1 8 1,1-2-83,-2 4 0,1 4 64,-3 5 1,-4-1-261,1-2 0,1-3 213,4-2 0,0-8-194,4-5 530,0-6 0,3-7 0,0-5 0</inkml:trace>
  <inkml:trace contextRef="#ctx0" brushRef="#br0" timeOffset="62">22635 12756 8442,'-3'-18'727,"-1"3"-228,-3 1-29,6 9-412,-3-3 0,7 8 153,0 0 0,3 8-119,-2 8 1,3 2 177,-1 4 0,2 5-34,2 4 0,-1 5-286,0 1-1016,1 1 1160,-1 3 0,3 0 130,1 3 1,2-6-287,-2-1 0,2-7 254,-2-2 1,2-5 15,-3-7 1,1-7 8,-4-6 1,-3-3 260,1-3 1,-1-3-109,3-7 1,0-5 466,1-7 0,-1-5-704,0-1 0,1-7-294,-1 0 0,-1-1-269,-2 2 1,3-2-530,-3-1 1,-2 3 425,-1 0 1,1 1-306,-1 8 1,4 3-1436,-4 6 2273,4 5 0,-6 1 0,2 7 0</inkml:trace>
  <inkml:trace contextRef="#ctx0" brushRef="#br0" timeOffset="63">23165 13063 8218,'0'-5'1667,"9"1"-1441,-3 4 1,8 1-201,-1 2 1,-3 2 114,3 4 1,-3 1-3,-1-1 1,1 0-231,-1 1 0,-1 2 75,-2 1 0,2 0-16,-5-1 1,0 0 14,-3 3 0,-1-3 2,-2 0-1,-3-2 0,-2 0-23,2-1-69,2-4-272,0 3 221,3-6 0,1 2 76,6-4 1,2 3-120,1 0 0,1 1 115,-1-1 0,3-1 59,1 4 1,2-3-17,-2 4 1,2-1 20,-2 3 1,-4 1 114,-3-1 0,-1 0 250,2 0 1,-3 1 214,-4-1 1,-4 3-236,-3 1 1,-2 0 157,-3 0 0,0-3-100,-3 3 0,2-3-358,-2-1 1,4-3 61,-2 1 1,3-5-183,0 1 1,1-2-184,0-1 0,3 0-1319,-1 0-610,5 0 2210,-2 0 0,4 0 0,0 0 0</inkml:trace>
  <inkml:trace contextRef="#ctx0" brushRef="#br0" timeOffset="64">23640 13529 8475,'-11'0'2360,"2"0"-2360,5-4 0,9-2 0,5-3 0</inkml:trace>
  <inkml:trace contextRef="#ctx0" brushRef="#br0" timeOffset="65">17197 9115 8412,'-8'-1'-217,"2"-2"0,0 2 243,3-2 539,2 2-45,-3 1 140,4 4-363,0 1 1,0 9 186,0 1 0,3 8-151,0 5 0,5 5-134,-2 7 1,2 7-231,-3-21 1,-1 1 0,3 3 0,-1 1 117,0 0 1,0 0-1,1 0 1,0 0 46,-1-3 0,0 0 1,-1-1-1,0 1-150,1-2 1,1 0 0,6 24-293,0-7 0,-1-2-56,-3-7 342,1-2 0,-4-5-1412,0-2 953,0-2 0,3-9-1305,-3-2 559,2-5 1227,-3-3 0,5-12 0,-1-3 0</inkml:trace>
  <inkml:trace contextRef="#ctx0" brushRef="#br1" timeOffset="66">17188 9246 9417,'0'-5'-593,"0"-4"1,2 7 1080,4-4 1,4 1-303,9-1 1,1-2 320,1 5 0,3-3 83,4 3-455,4 0 1,2 0 185,7 0 0,-2-1-1341,5 4 1048,-1 0 86,4 0-291,3 0 161,-2 0 0,4 0 333,-3 0-697,-1 0 288,2 0 1,-3-3 120,0 0-375,-5 0 239,3-1 1,-3 2-31,1-4-68,3 4 176,-8-7 1,2 4-744,-5-4 755,-3 0-37,-9 3 1,2-2 216,-6 2 36,-3 2-91,-6 0 1084,-5 4-1157,-1 0 481,-4 0-838,0 4 125,0-3-363,0 3 397,0 0 467,0-3 0,0 7 604,0-1 1,0 1-484,0 1 1,3 2 55,0 1 0,4 2 630,-4 5-456,4 4-285,-6 5 0,6 6 121,-4 6-1665,0 3 1429,1 7-469,-2 2 209,0-22 0,0 0 0,-2-1 0,0-1 127,0 2 1,0-1-583,0 24 418,0-26 1,0 1 0,0 19-127,0 3 1,0-11-124,0-5 0,3-8-943,0-4 811,0-7 0,0-1-1891,0-5 1080,0 0 497,1-3 191,-3-2 903,4 0 0,-10 1 1,0 4-1</inkml:trace>
  <inkml:trace contextRef="#ctx0" brushRef="#br0" timeOffset="67">17467 10084 8378,'-10'0'472,"-3"0"821,7 0 231,2 0-1123,12 0 0,5-4 33,12-3 0,4-1 117,5-1 1,7-2-54,6-1-1320,3 2 1061,-18 1 1,0 0 0,3 3 0,0 2 439,3-2 0,1-1-360,4 0 1,0 0-222,-2 4 0,-1 0 0,2-3 0,0 0-85,-3 4 1,-1 1 22,-2-1 1,0 1-16,-3 1 1,-1 0 0,-4 0 0,-1 1-164,19 2 1,-7-2-322,-8 2 249,-2-2 233,-6-1 0,-4 0-73,-7 0-1586,-1 0 392,-6 0-200,3 0-170,-7 0 1618,3 0 0,-4 0 0</inkml:trace>
  <inkml:trace contextRef="#ctx0" brushRef="#br0" timeOffset="68">21750 8491 8285,'-18'0'-64,"-1"0"0,-1 0-388,-1 0 506,1 0 1,-8 0 383,0 0 0,-5-3-142,-7 0 0,0-4-506,-3 1 0,-5-6 357,22 7 1,-1-2 0,0-1 0,0-1 87,-2 2 1,2-1 0,-22-11-74,3-2 0,8-4 80,1-6 0,5-4-377,14 13 1,2 0 0,-10-22-13,13 18 0,1-1 0,1 0 1,1 0-72,1-2 1,0-1 0,0 1 0,1-1 94,2-2 1,0-1 0,1 3 0,2-1-218,1-3 0,4 0 0,1 2 1,3 1 230,0-2 1,3 0-1,5 1 1,3 0 45,4 2 1,2 1 0,0 2 0,0 0 6,3 4 0,1 0 0,0 0 0,0 0 116,2 3 1,1 0 0,1 0 0,0 0 312,3 1 1,0 0-942,-1 3 1,1-1 646,0 1 0,1 0 0,-2 4 0,0 0 136,1 1 0,0 1 1,1 0-1,1 1-261,1 1 0,0 1 0,-2 0 0,0 1 83,-3 2 1,1 2 0,-2 2 0,-1 1 30,-2 3 1,0 1 0,-2 2 0,0 1-82,1 2 1,-1 2 0,-1 0-1,-1 2 28,1 1 1,-1 1 0,-1 4 0,-1 0-105,0 0 0,-1 0 0,-1 3 0,0 2-54,0-1 0,0 1 0,-2 1 0,-2-1-307,0 0 0,-1 0 342,0 0 1,-1 1 33,-1 2 0,-2 0 1,0 0-1,0 0 332,-3 0 0,-1 0 0,-1 0 0,-3 0-226,0 0 1,-2 0 0,-1 0 0,0 0-47,-1 0 1,-2 0 0,-1-1 0,-2 0 10,-2 0 1,-2-1 0,-1 0 0,-1-1 175,-2-1 0,0-2 0,-2 0 1,0 0-77,-1 0 1,0-1-1,-1 0 1,-1 0 167,1-1 1,-1 0 0,-1 0-1,-1-2 121,-23 10 1,0-2 237,0-7 0,-4-6-482,1-4 1,0-3-283,3-6 1,-1-5 141,1-1 0,1-5-244,2-2 1,2-4-920,8-2 1,1 2 1160,5-2 0,-1-3 0,5 4 0,0-2 0,1 0 0</inkml:trace>
  <inkml:trace contextRef="#ctx0" brushRef="#br0" timeOffset="69">1862 8166 8078,'-9'-5'-2,"3"1"0,0-3 229,2 1-37,-3 4 1,5-5 115,-4 3 1,0 1-73,-4 3 0,-2 0-49,-1 0 0,-3 5 21,0 1 0,-1 2-5,-2 1 1,1 4-235,-1-1 0,0 6 101,1 0 1,0 1-235,3 3 1,1-3 82,5 0 1,3 0-18,-1-1 0,6-3-1,1-3 1,6 2-90,6-2 1,2 1 32,5 0 1,4-3 99,2 3 0,-2 0 8,2-1 1,1 5-5,5-1 0,-6 1 159,0 2 1,-4-4-138,-3 1 1,-4-1 219,-5 4 0,-4 0-109,-5-1 0,-5 1 240,-4-1 1,-6 1-164,-7 0 1,2-2-287,-5-1 1,0 0-438,-3-3 1,0-1 267,0-3 0,6-3-564,3-3 862,0-2 0,9-5 0,-4-2 0</inkml:trace>
  <inkml:trace contextRef="#ctx0" brushRef="#br0" timeOffset="70">2095 8408 8383,'-15'-4'0,"2"3"255,4-3 1,2 3 406,1 1 1,3 0-160,-3 0 0,0 6-198,-4 3 1,4 1-166,0 6 0,3 2 114,-3 4 0,4 3-777,-1-3 1,2 3 325,1 0 1,4-1-617,2 1 1,5-4 217,2 0 0,3-5-609,0-4 1204,1-1 0,10-2 0,2 0 0</inkml:trace>
  <inkml:trace contextRef="#ctx0" brushRef="#br0" timeOffset="71">2346 8454 8250,'-4'-9'0,"2"3"434,-4 0 0,3 2-19,-3-2 0,3 4-40,-4-1 0,1 2-183,-3 1 0,-1 4-82,1 2 0,3 7-99,0 2 1,1 3 125,-2 0 0,0 2-455,4 2 1,0-2 219,3 1 0,3-1-411,0-1 0,7-5 214,0-2 0,4-2-2,-1-4 0,2-2 137,-2-4 1,0-5 161,-1-4 0,-2-4-149,-1-2 1,-1-3 14,-5 3 0,1-2 21,-4 1 1,0-1 82,0 1 1,-1 0 877,-3 0 1,0 3-318,-2 4 1,-2-3-1503,2 3-206,1-3 1175,-3 11 0,7-7 0,-3 3 0</inkml:trace>
  <inkml:trace contextRef="#ctx0" brushRef="#br0" timeOffset="72">2486 8426 8896,'5'0'1160,"2"1"-883,-3 2 1,0 4-137,-1 5 0,-1 3 56,4 3 0,-4 2-69,1 2 1,1 0-167,-1 3 1,1 0 97,-4-6 1,3 0-102,0-6 1,0-1 2,-3-3-83,0-3 0,0-4 110,0-9 1,3 0-340,0-8 0,4-1 154,0-2 1,-2-1 42,1 0 0,0 2 135,3 1 1,1 3-59,-1 3 1,0 2 208,1 2 1,-1 2-133,0 4 1,1 1 257,-1 2 0,0 2-64,1 4 0,2 1-56,0-1 1,2 0-115,-2 1 1,0-4 64,3 0 1,-4-4-22,2 1 1,-6-3 10,-1-3 1,1-2 59,2-4 0,-3-2-85,0-1 1,-4-3 151,1-3 1,-2-1-6,-1 1 0,0 0-30,0 2 0,-4 3-42,-2 4 0,-3 4 25,-4 1 0,3 4-303,-2 4 0,1 2 99,2 6 0,0 4-40,-1 5 1,5 0 79,2 4 1,2-1-296,1 1 0,1-2 112,2-1 0,3-5-150,7 1 1,2-5-139,7-1 1,2-6-289,4-3 0,0-3 768,0-3 0,0-6 0,0-6 0</inkml:trace>
  <inkml:trace contextRef="#ctx0" brushRef="#br0" timeOffset="73">3184 8594 8538,'0'9'361,"0"1"0,0-1-213,0 0 1,0 5 480,0 1 1,1 4-178,2 2 0,2 4-403,1 6 0,2 2 24,-2 5 0,-1-4 139,2 0 0,-5-3 37,1 3 0,-2-4-49,-1 1 1,-1-6 138,-2-3 0,-2-3-80,-5 0 1,1-1-263,0-3 1,-1-6 141,1-5-770,0-3 1,0-2 107,3-3 0,-1-5-140,4-6 1,-1-4 662,1-3 0,-3-10 0,-3-6 0</inkml:trace>
  <inkml:trace contextRef="#ctx0" brushRef="#br0" timeOffset="74">3194 8445 8163,'-3'-9'1638,"-1"-1"0,2 2-2926,5 2 1288,3-2 0,3 2 0,0-3 0</inkml:trace>
  <inkml:trace contextRef="#ctx0" brushRef="#br0" timeOffset="75">3585 8408 8225,'0'-10'883,"0"1"0,1 1-256,2 2 0,6-2 196,7 5 1,1-3-336,2 3 0,4 0-4,1 3 0,4 0-155,3 0 0,3-3-29,3 0 1,-1-2-26,-2 2 0,-1 2-434,-2-2 0,-6 2-614,0 1 0,-4 0 533,-3 0 0,1 0-818,-1 0 0,0 0 479,-2 0 0,0 0-328,-3 0 1,-1 0 906,-3 0 0,-4 4 0,0 2 0</inkml:trace>
  <inkml:trace contextRef="#ctx0" brushRef="#br0" timeOffset="76">3734 8687 8151,'-10'0'3130,"1"0"-2426,4-4 0,9 3 294,8-2 0,9 2-379,4 1 0,3 0-112,3 0 1,2 0-640,4 0 1,10 0-3146,6 0 3257,-22 1 0,1 2 0,2-1 0,2 1 0,1 2 0,1-1 0</inkml:trace>
  <inkml:trace contextRef="#ctx0" brushRef="#br1" timeOffset="77">6387 7002 15292,'0'-19'-856,"-3"4"1,0 0-693,1 2 1211,1-4 1,1 7 1205,0-3 0,0 3-339,0 1 1,0 3 536,0-1-713,0 5 1,-1-2-544,-2 4 1,1 5 959,-4 5 1,2 8-281,-2 10 1,3 9-165,-3 10 0,4-19 1,1 1-408,-2 4 1,0 2-1,1 5 1,2 2 279,-2 4 1,0 1-1,2-12 1,0 1-1,-1 1-412,1-1 0,0 2 1,0-1-1,0 3 1,0 1-1,0-1 221,0 2 1,0-1 0,0 0 0,1 0 0,-1-1 0,0-1 97,1-2 1,0 0-1,1-2 1,-1 13 0,2-2-505,-1-9 0,2-2-1,0-3 1,0-1 136,2 18 1,3-5-307,0-13 1,0-7-142,1-9 0,-4-7 478,0 2 1,0-7-888,3 0 0,-2-2 1473,-1-1 1,-4-4-1304,1-2 0,-1-7 1168,1-2 1,-2-7-1,3-2 1</inkml:trace>
  <inkml:trace contextRef="#ctx0" brushRef="#br1" timeOffset="78">6490 6946 18415,'4'-23'-235,"1"0"123,4-1 0,4 1 187,-1 4 1,4 5 452,-4 1 0,0 4 619,-2 3 368,-1 2-1291,0 4 1,2 4 193,1 2 0,0 2-430,3 2 0,4-1 17,2 0 1,8-1-358,-1-1 1,6 0 43,1-4 1,5 0-392,3-3 1,6 0 381,1 0 1,-2-3-343,-4 0 1,-3-3 799,-4 3 0,-5-4-1161,-4 4 1020,-4 0 0,-8 3 0,-1 0 0,1 0 0</inkml:trace>
  <inkml:trace contextRef="#ctx0" brushRef="#br0" timeOffset="79">6536 8678 8571,'-11'-18'186,"2"3"0,6-1 89,3 7 1,14-2 407,11 8 0,11-3-355,10 3 1,6 0-289,-23 3 1,1 0-1,3 0 1,0 0 160,4 0 0,1 0 0,-1 0 0,-1 0 131,2 0 1,-1 0-1,-2 0 1,0 0-119,-2 0 1,-1 0 0,-1 2 0,0 0-182,1 1 1,-2 0 0,-3 0 0,-1-1 11,24 5 0,-4-2-158,-5 1 1,-1 1-838,-3-4 1,-7 4 532,-2-4 0,-6 5 417,0 1 0,1-1 0,-2 4 0,0 2 0,-1 3 0</inkml:trace>
  <inkml:trace contextRef="#ctx0" brushRef="#br0" timeOffset="80">11126 8147 8248,'-3'-6'-243,"0"0"211,-4 4 1,6-4 591,-2 3-292,2 2 1,2-3 59,2 4 1,2 0-88,4 0 0,2 0-32,1 0 1,3 3-12,3 0 1,5 0-11,2-3 1,3 0 180,3 0 0,2 1-183,4 3 1,5-3-284,1 2 0,6-1 215,0 1 0,-20-3 1,-1 1-118,0 0 1,0 1-1,0-1 1,-1-1-14,26 0 0,-26 0 0,2 0 68,0 0 1,1 0 0,0 0-1,1 0-35,-3 0 1,-1 0 0,2 0 0,-1 0 48,22 0 0,-24-1 0,1-1 161,22-1 0,3 0 27,-5 3 1,-3 0 149,-7 0 1,-2 0-188,-1 0 0,-2 1-41,-1 2 1,-2-1-215,-11 4 0,2-1 127,-8 1 1,4 3-795,-4-3 1,-3 2 397,-6 2 1,1 0 444,-1 2 1,0 7 0,-3 5-1</inkml:trace>
  <inkml:trace contextRef="#ctx0" brushRef="#br0" timeOffset="81">18091 8408 9111,'4'-5'998,"2"1"-709,3 3-74,0 1 1,1 0 30,3 0 0,-2 0-1,5 0 1,-4 0-319,4 0 0,-2 0-526,2 0 1,1 0 86,-1 0 0,-2 1 177,2 3 335,-5-3 0,7 3 0,-4-4 0</inkml:trace>
  <inkml:trace contextRef="#ctx0" brushRef="#br0" timeOffset="82">18138 8566 8142,'-6'-4'0,"-2"2"0,2-4 77,2 3 1,4-2-122,6 2 0,3 2 650,4-2 1,-2 2-299,5 1 1,-1 1-197,4 2 1,-1-1-178,1 4 0,0-2-261,-1 2 0,1-3 113,-1 3 1,1-4 212,0 1 0,-1 2 0,1 1 0</inkml:trace>
  <inkml:trace contextRef="#ctx0" brushRef="#br0" timeOffset="83">18557 8147 8193,'-6'-14'-225,"2"-3"-88,4 5 1,0-1 29,0 4 0,4 4 37,3 2 0,-2 3 522,1 3 0,-4 3-41,1 6 0,-2 4 122,-1 6 0,0 1-210,0 5 1,0-2-108,0 2 1,0-5-33,0 5 0,3-7 57,0 1 0,1-2-99,0-2 116,1-3-50,4 3 1,1-11-32,3 2 0,1-6 19,5 0 0,0-3-226,-1-3 1,1-3-153,-1-6 1,1 1-530,0-1 887,-1-3 0,-3 1 0,-2-5 0</inkml:trace>
  <inkml:trace contextRef="#ctx0" brushRef="#br0" timeOffset="84">18789 8128 8309,'-12'1'1210,"-1"3"-747,1-3 1,7 7 13,2-2 1,2 6-160,1 4 1,1 7 122,2 5 0,-1 4-382,4 5 0,0 3-321,4 1 0,2-1-21,1-3 0,0-4 283,-1-2 0,3 2 0,3 1 0</inkml:trace>
  <inkml:trace contextRef="#ctx0" brushRef="#br0" timeOffset="85">18007 12672 8436,'-9'-4'-182,"0"3"14,3-3 851,2 12-404,4 2 0,1 11 52,2 4 0,6 6 49,3 12 1,-4-17-1,0 1-483,-2 5 1,0 1 0,2 2 0,1 1 362,-2 2 0,1 1 0,1 3 0,0 0-79,0 3 0,0 0 1,0-1-1,0-1-355,-1-1 0,-1 0 0,1-2 0,-1-1 177,-1-1 0,0-1 0,-1-3 0,1-1-25,0 0 0,0-1 1,-1-4-1,0-2-417,5 24 1,-1-7 58,0-6 1,4-4-352,-1-6 0,1-4 460,-4-7 1,0-4 469,1-6 1,-4-3-200,0-6 0,-4-2 0,2-4 0</inkml:trace>
  <inkml:trace contextRef="#ctx0" brushRef="#br0" timeOffset="86">17989 12923 8418,'3'-15'0,"0"-1"0,4 5 201,-1-1 0,7 1 67,2 2 0,4 0 168,2-1 0,7 4-137,7 0 1,1 4-68,1-1 0,4-1-272,3 1 0,6-1 8,2 4 0,0 0-205,1 0 1,-2 0 260,2 0 0,-26-1 1,0-1-146,23-1 1,-4 0-100,-2 3 1,-5-3 52,1 0 0,-1 0-23,-2 3 1,-5 0-16,-4 0 1,-1 0 305,-5 0 1,-2 4-154,-4 2 1,-6-1 770,-4 2-613,-4-5 1,4 5 850,-3-4-772,-2 4 0,3-2-20,-4 5 1,0-1-19,0 0 0,3 2 9,0 1 1,1-1 2,-1 5 0,2 3-12,5 2 0,-2 5-6,-2-1 0,6 6 4,-3 3 0,2 7-1289,-1 2 1256,-1 2-26,0 6 0,-3 1 79,-2-25 0,-1 2 0,0 2 0,0 1-208,1 0 1,1 1 0,0-1 0,-1-1 218,1-1 1,0-1 0,-2-1-1,0-1 14,3 23 1,0-3 32,4-10 1,-2-2-124,-2-11 1,1-1-171,-3-4 1,-1-1-523,-3 1 1,0-4 538,0-3 1,0-5-2123,0-1 2315,0-4-140,0 3 0,-5-5 0,0 0 0</inkml:trace>
  <inkml:trace contextRef="#ctx0" brushRef="#br0" timeOffset="87">18408 13771 8087,'-14'0'0,"7"0"0,-2 0 1163,5 0-720,0 0 0,13 0 16,3 0 1,10-3-6,6 0 0,2-4 29,7 4 1,-2-4-29,5 1 0,7 0-404,3-4 0,-21 7 1,1-1 115,2-2 1,1 0 0,-1 0 0,0 1 18,1 1 1,-1-1 0,0 0-1,-1 1-182,-3-1 1,0 0 0,0 1 0,-1 0-296,23-2 1,-10-2-961,0 1 0,-8 0 116,-1 1 0,-3-5 1135,-3 1 0,-5 1 0,-5 0 0,1-3 0</inkml:trace>
  <inkml:trace contextRef="#ctx0" brushRef="#br0" timeOffset="88">19050 12300 9317,'9'0'512,"4"0"-269,-1 0-153,5 0 93,-7 0 1,8 0-358,-3 0 1,3 0 57,0 0 0,-2 0-115,-1 0 0,0 3-53,0 0 1,0 3 283,-3-3 0,-1 9 0,2-2 0</inkml:trace>
  <inkml:trace contextRef="#ctx0" brushRef="#br0" timeOffset="89">19078 12486 8367,'-15'5'389,"3"-2"212,2-2 0,6-1-507,4 0 0,4 0 67,5 0 1,0 0 122,1 0 1,2 0 8,0 0 0,5 0 119,-1 0 0,-2 0-440,2 0 0,-1 0-370,4 0 0,-1 0 267,1 0-1631,0 0 1762,-1 0 0,1 4 0,-1 1 0</inkml:trace>
  <inkml:trace contextRef="#ctx0" brushRef="#br0" timeOffset="90">19525 12225 8192,'0'-6'1192,"0"0"0,5 3-415,4-4-482,5 5-80,9-2 0,0 4-275,5 0 0,-1 0 92,-2 0 1,-3 7-32,-7 3 1,-2 6-130,-7 3 0,-2 5-253,-4 7 1,-5 0 181,-4 6 0,-8-2-75,-5 6 1,1-7 305,2-3 0,0-6 380,1-4 0,6-5 607,3-4-750,6-6 1,0-1 217,6-5 0,3 0-138,6 0 0,6-1 65,4-3 1,8 2-665,1-4 1,4 0-1612,2-3 1551,5 3 1,0-2-1,5 3 1</inkml:trace>
  <inkml:trace contextRef="#ctx0" brushRef="#br0" timeOffset="91">22439 13622 8533,'-9'0'0,"3"0"-54,-1 0 0,5 1-111,-1 2 0,2 3 163,1 7 1182,0 1-702,0 9 0,3 6-99,0 8 0,5 6-282,-5-17 1,0 1-1,0 0 1,-1 1-59,1 4 0,0 1 0,0 1 0,-1-1 100,1 5 0,1-1 0,0-1 0,0-1-284,-1 1 0,0 0 0,1-3 0,0 1 241,1 0 0,0 0 0,-1 1 0,1 0-141,0-1 1,-1 0-1,1-1 1,0-1-50,-1-1 1,1 0 0,-1 0 0,0-1-325,-1 1 0,0 0 1,1 0-1,0 0 70,-3-2 1,1-2 0,1 22 28,-3-12 0,3-8-28,0-7 1,1-4 351,-1-2 0,-1-7-1260,5-6 1523,-1-2-268,3-9 0,0-2 0,1-9 0</inkml:trace>
  <inkml:trace contextRef="#ctx0" brushRef="#br0" timeOffset="92">22514 13734 8372,'0'-7'-370,"0"1"566,0 4 0,5-5 348,4 4 1,9 0-490,7 3 0,6 0 43,3 0 0,3 0-228,3 0 0,3 0-111,3 0 1,4 4 339,0 2 1,-24-3-1,1-1-32,0 1 0,-1 0 1,25 4 30,-2 2 0,-4-3 43,-2 0-362,1-4 279,2 7 1,-4-7-75,-5 4 1,-1-4 12,-5 1 0,0-1-186,-3 1 1,-4-2 168,-2 2 0,-6-1-125,0 2 0,-2-2 111,2 4 119,-3 0 197,-8-1 1,3 3-204,-5-1 0,1 0 190,-1-1 0,-2 2 257,2-1-250,-2-3 112,-1 4-331,0-3 1,3 4 19,0 1 1,2-4 1,-2 0 0,-2 4-20,2 2 1,-1 1 102,1 0 0,-2 1-96,2 5 0,-2 4 255,-1 1 1,0 9-56,0 4 0,0 5-249,0 8 0,-1-24 0,-1 1 107,1 2 0,-1 1 0,-1 0 0,-1 1-136,1 1 0,0 1 0,-1 0 0,0 0 53,1-2 0,0 0 0,-1-1 1,1-2-45,0 19 1,-3-9-11,2-4 1,1-3 85,3-6 0,0-1-724,0-12 0,-3 4-124,0-4 1,0 0-434,3-2 0,-3-4 1208,0 0 0,-4 0 0,1 4 0</inkml:trace>
  <inkml:trace contextRef="#ctx0" brushRef="#br0" timeOffset="93">22830 14841 8179,'0'-5'-892,"0"-3"1426,0 2 0,1 1-96,2-2 1,3 5 113,3-1 1,4-1-141,3 1 0,4-3 188,2 3-356,4 0-64,2 3 0,6 0 61,6 0 1,3 0-283,3 0 1,1 0 283,0 0 1,0 0 15,3 0 1,-4 0-16,1 0 1,-6 0 30,-7 0 1,1 0 83,-7 0 1,-3 0 172,-6 0 0,-5 0-1193,-1 0-1974,1 0 1203,-3 0 1432,-2 0 0,-5 4 0,-4 1 0</inkml:trace>
  <inkml:trace contextRef="#ctx0" brushRef="#br1" timeOffset="94">23556 12840 10078,'8'0'962,"1"0"-605,-2 0-146,7 0 0,-1 3-152,3 0 1,1 0 168,2-3 0,-1 3-226,1 0 1,0 1-207,-1-1 1,-2-2-492,-1 3 1,-3 1 358,0 1 324,-6 2 1,3 2 0,-4-1 0</inkml:trace>
  <inkml:trace contextRef="#ctx0" brushRef="#br0" timeOffset="95">23584 13017 8543,'-12'3'381,"0"0"201,3 0 0,9-3-224,6 0 1,7 0-61,2 0 1,3 0-18,1 0 0,-1 0-40,1 0 0,3 0-144,-1 0-60,5 0-97,-6 0 1,4 0 59,-3 0 0,3 4 0,4 1 0</inkml:trace>
  <inkml:trace contextRef="#ctx0" brushRef="#br1" timeOffset="96">24301 12719 10339,'0'-10'-172,"0"1"1,0 0 541,0-1 0,0 4 1487,0 0-1350,0 4 1,-1-2-381,-2 4 1,0 1-259,-6 2 1,2 2-6,-6 4 1,0 2-54,0 1 0,-2-2 67,2 3 1,-2 0-62,2 0 0,1 2 307,3-2-565,-1-1 412,5-7 1,1 4-329,4-3 1,0-1-56,0 1 1,1-4-108,2 1 1,3-2 203,7-1 0,1-4 169,5-2 0,-2-2-136,-1-2 1,2 1 150,-3 0 1,0-1 33,0 1 659,-4 4-137,3-3 0,-6 8-141,-2 0 1,-1 5 320,-5 7 0,-4 7-237,1 6 1,-4 3-140,1 3 1,1 3-77,-1 6 0,3 0-398,0 3 1,-1-4 193,1 2 0,0-7-259,3-3 1,-3-2 113,0-1 1,-3-9 18,2-3 1,-3-6 51,1-4 0,-2-1 106,-2-5 111,1 0 1,1-8-235,2-1 617,-3-2-410,8 1 0,-3 1-27,4 0 0,0-1 185,0 1 1,0 0 108,0-1 0,7 2-59,3 2 0,2-1 234,1 4 0,2-4-192,7 4 1,-1-3-365,3 3 1,2 0-401,5 3 1,3 0-1744,7 0 1889,-3 4 1,8 1-1,-4 5 1</inkml:trace>
  <inkml:trace contextRef="#ctx0" brushRef="#br0" timeOffset="97">17123 9432 9668,'-3'-6'1420,"-1"-1"-1142,1 5 1,2-5 104,-2 4-353,2 0 91,-7-1 1,6 3-20,-4-2 1,-1 2 70,-2 1 0,-4 0 75,-3 0 0,-2 0 54,-4 0 54,2 4-210,-11-3 0,5 6 44,-8-4 1,1 1-15,-1-1 1,-2-2 130,1 3-1242,3 1 1111,-4-4 0,4 3-156,-2-4 0,2 3 154,4 0 0,1 0-236,2-3 0,-4 0-130,4 0 0,2 0-111,7 0 1,0 0 189,3 0 1,1 0 867,2 0-801,5-4-2768,1-1 1781,4-4 0,5-1-899,5 1 1932,-1 0 0,9-1 0,-4 1 0</inkml:trace>
  <inkml:trace contextRef="#ctx0" brushRef="#br0" timeOffset="98">17737 10167 8220,'-11'13'-359,"1"-1"0,-1 5 421,5-2 0,1 7 267,-1 3 0,3 2 283,0 1 1,1 4-121,-1 2 0,1 5-34,-4 2 0,0 0-286,-4-1 1,1 0 312,0 3 1,-4 1-176,1 2 0,-2 0-41,2-3 0,1 3 166,-5-3-1359,1-2 1110,0-3 1,2-7-226,3-6 0,1-7 254,0-5-1401,4-3 273,0-5 0,5-2-1904,0-6 2912,9-2 0,1-9 0,9 0 0</inkml:trace>
  <inkml:trace contextRef="#ctx0" brushRef="#br1" timeOffset="99">16462 9125 8300,'-10'0'-1162,"2"1"931,2 2 0,-2-2 210,1 2 1,2-2 55,-1-1 1,4 1-35,-1 2 0,1-2-25,-1 2 27,2-2 680,-4-1-340,1 0 497,3 0 889,-3 0-1591,0-4 0,2 3-1,-4-2 1,3 3 36,-4 3 1,1-1-5,-3 4 0,-1 2-195,-3 4 0,0-1 153,-3 5 0,-2-1-131,-1 4 1,0 1-50,-2 1 1,4-1 91,1 2 0,5-1-114,-1 0 1,2-1 53,4 2 1,2-1 41,4-2 0,5 2 119,4-6 0,3 0-9,6 0 1,3-3 22,7 0 0,4-5 179,2-1 1,-1 0-144,2 0 0,-4 1-56,3-4 1,-3 4-445,3 0-286,-8-3 421,1 4 1,-13-3-59,-1 4 0,-3-2-204,-1-1 0,-3 0-1308,1 3 1744,-5 1 0,2 3 0,-4 2 0</inkml:trace>
  <inkml:trace contextRef="#ctx0" brushRef="#br0" timeOffset="100">17365 10763 8431,'-10'0'824,"1"0"0,5 3-762,4 1 0,4 6 175,5-1 1,5 11 48,1 2 1,0 3-173,0 3 0,1 1 152,3 2 0,-4-1 0,1 5 0,-5-9-34,1 2 0,-1-9-39,-2 0 0,0-8 19,1-2 1,-4-4 279,0-5-276,-4 0 1,6-4 52,-1-2 0,-2-5 14,1-2 1,0-3-106,4 0 0,3-1-141,2-2 0,1-3 291,3 1-1529,1-5 893,8 6 1,1-6-619,2 4 0,6 1 558,7 2 0,1 1 0,2-1 0</inkml:trace>
  <inkml:trace contextRef="#ctx0" brushRef="#br0" timeOffset="101">14637 8389 7958,'-7'0'19,"1"0"1,3 0 345,-3 0 91,4 0 16,-6 0-201,7 0 0,-4 1-113,5 2 1,0 2-120,0 5 1,0 0 95,0 2 1,1 0-153,3 3 1,-2 1-89,4 2 0,-3-2 99,3 0 0,0-2-23,4 2 1,-1-3 42,0-4 1,5 0-112,1-3 0,3-2 49,0-4 1,4-1-127,0-2 1,4-5-41,-1-5 0,-3 0-203,0 0 0,-2 3-53,-2-3 1,0 3 469,-3 1 0,-1-1 0,-5 1 0</inkml:trace>
  <inkml:trace contextRef="#ctx0" brushRef="#br0" timeOffset="102">14879 8408 7958,'-15'3'221,"3"0"1,6 4-179,3-1 0,1 3-227,2 0 1,0 5 20,0 5 1,0 4-1,0 5 0,-3 0 1528,0 0 1,0 2-644,3-2 1,0 2-2007,0-6 1,0-1 1283,0-1 0,-4 2 0,-1-1 0</inkml:trace>
  <inkml:trace contextRef="#ctx0" brushRef="#br0" timeOffset="103">14404 9153 7987,'2'-9'375,"4"3"1,6-1 158,9 4 0,4-3-83,6 2 1,6-2-159,7 3 0,2-3-465,4 3 0,0-4 250,-22 4 0,0-1 0,21-4-52,-22 4 1,-1-1 0,26-6 150,-3-1 1,-3 2-905,-6-3 0,-10 3 502,-5 1 1,-8 3-1544,-5 3 1768,-2 2 0,0 1 0</inkml:trace>
  <inkml:trace contextRef="#ctx0" brushRef="#br0" timeOffset="104">14730 9320 7858,'0'-6'-81,"0"0"90,0 4 667,0-7-401,4 8 0,0-4-287,2 2 1,3 2 78,-3-2 1,3 2-39,3 1 0,3 0 48,4 0 0,-1 0-19,1 0 0,3 3-177,-1 0 1,1 3 67,-3-3 1,-4 5-74,1-2 0,-6 2 71,-1 1 0,0 1 111,-6-1 1,0 4-70,-3-1 1,-4 4 54,-3 0 1,-5 1 12,-3-2 0,-3 3 129,-1-3 0,1 2 206,-1-2 1,0 0-134,1-3 0,0-2-172,3 3 0,1-4 48,5-3 1,1 0-121,1-3 72,3-2 1,5 3-176,2-4 1,6 0-5,3 0 1,8 3-159,-2 0 1,6 0-167,-2-3 0,3 0 163,-3 0 1,2 1 8,-2 2 1,0-1 83,-4 5 0,-2-1 193,-1 3 0,-4 1-58,-2 3 1,-1-2 104,-5 5 0,1-4 152,-4 4 0,-6-1 188,-3 4 0,-1-4 103,-6 1 0,0-4-153,-6 4 0,2-5-26,-1 2 1,-3-3-95,-1-1 0,1-4-324,-1-1 0,5-3 88,-2-1 1,5-1-230,2-3 1,3 1-402,0-6 1,6 2 615,3-6 0,-2 3 0,-1 1 0</inkml:trace>
  <inkml:trace contextRef="#ctx0" brushRef="#br0" timeOffset="105">15391 9767 7797,'-19'3'294,"1"0"1,3 0 781,3-3-1076,5 0 0,3 5 0,4 0 0</inkml:trace>
  <inkml:trace contextRef="#ctx0" brushRef="#br0" timeOffset="106">19516 7439 8415,'0'-6'-93,"0"0"128,0 0 0,0 0 482,0-1 187,0 5-385,0-6 91,0 7-33,0-3 2,-5 4-453,4 0 175,-3 0 0,4 4 11,0 2 0,0 6-120,0 0 0,0 8-302,0-2 169,0 7 87,0-5 0,0 6-365,0-5 252,0 1 1,1-2-40,2 1 0,3-5 9,3-1 108,4-3 1,-1-3-211,3 0 1,4-3 177,3-3-485,-1-2 312,-2-1 0,0-1-651,-1-2 945,1 2 0,-5-8 0,0 4 0</inkml:trace>
  <inkml:trace contextRef="#ctx0" brushRef="#br0" timeOffset="107">19692 7449 8335,'-14'3'-100,"2"0"1,1 4 99,2-1 1264,4 3-775,-4 4 0,7-1 254,-4 7-288,0-2-244,1 10 1,-2-4-1169,3 5 470,1 0 358,3 4 1,0-6-847,0 2 558,0-2 417,0 2 0,4 0 0,2 0 0</inkml:trace>
  <inkml:trace contextRef="#ctx0" brushRef="#br0" timeOffset="108">19376 7886 8150,'-8'-4'-28,"1"-2"28,3 2 0,4-4 1023,4 6-598,6-2 0,7 1 75,5 0 1,7 0-54,-1 3 0,6 0-2,0 0-1592,7 0 1244,1 0 0,3 0-14,-1 0-121,-3 4 219,-8-3 1,-2 7-1317,-6-1 606,-2 1 337,-4 1-1713,-5 1 937,-5-1 968,0 0 0,-8 1 0,3-1 0</inkml:trace>
  <inkml:trace contextRef="#ctx0" brushRef="#br0" timeOffset="109">19543 8045 6603,'6'-6'6,"2"2"1049,-2 4-670,7 0 0,-2 3 184,4 0-334,-3 5 1,5-3-187,-1 4 0,-2 1-144,2-1 0,-5 0 232,2 0-259,-3 1 217,-5 3 0,-1-2 54,-4 1-98,0-2-18,0 4 1,-7-4-66,-2 3 47,-7-3 0,5-1-160,-5 0 179,1 1 1,-1-1 39,1 0-164,3-3 118,-1 2 1,7-7-15,0 2-39,4-2 66,-3-1-48,18 0 0,-5 3-51,11 0 69,-3 4-58,3-1 0,0 3-109,-1 0 0,0 4 198,-3-1 1,2 5-5,-5-2 1,-2 2 27,-4-2 0,-4 3 144,1-3 1,-6 2 738,-3-2-485,-7 3-242,-1-8 0,-6 5 580,-2-3-395,3-6-232,-4 7 0,4-11-99,1 4 0,0-4 337,3 1-2161,1-2 742,9-1 666,-3 0-763,7 0 401,-4-4 702,10 3 0,4-7 0,5 3 0</inkml:trace>
  <inkml:trace contextRef="#ctx0" brushRef="#br0" timeOffset="110">19832 8557 8286,'5'0'2744,"0"0"-1496,-1 0-642,-3 0-429,3 0 1,0-4 0,1-2-1</inkml:trace>
  <inkml:trace contextRef="#ctx0" brushRef="#br0" timeOffset="111">17961 13436 6370,'-6'0'-385,"2"0"155,4 0 230,0-5 0,0 4 0,0-3 0,4 0 0,2-1 0</inkml:trace>
  <inkml:trace contextRef="#ctx0" brushRef="#br0" timeOffset="112">18035 13426 7757,'0'-5'180,"0"-3"622,0 7 55,0-3-428,-4 4 1,2-3-203,-4-1-144,4 1 90,-7 3 0,4 1-5,-4 2-55,-5 3 0,0 3 53,-5 0 1,-4 6 52,-5 3 1,-9 5-149,-6 5 1,17-11 0,-2 1-1079,-1 1 0,-1-1 1099,-1 2 0,-1 0-145,-1 0 0,1 1 49,1-2 0,1 0 0,0 2 0,0 0 31,1-2 1,2-1-938,-16 11 1106,6-2-1028,19-13 461,8-4 209,6-6-2011,4-4 2947,4 0-774,2 0 0,11-4 0,3-1 0</inkml:trace>
  <inkml:trace contextRef="#ctx0" brushRef="#br0" timeOffset="113">17346 13622 8085,'-9'-14'150,"-5"4"-76,4-3 1,1 3 498,6 1-23,2 4-168,1 1 393,0 4-610,-5 8 1,0 3-69,-4 11 1,0 2-115,-1 4 181,-3 0-13,3 4 1,-5-3 60,3 2 1,1-2 31,-1-1-107,6-5-15,-3 0 1,8-5 116,-2-3-175,2-1 44,5-5 1,5-1 95,3-1 0,8-3 22,-2-4 0,7 0-44,0 0-15,2-4-46,1-2 1,1-3-513,2 0 283,-2-5 0,2 4-1615,-6-2 1152,2 5 0,-11 0 571,3 4 0,-3 0 0,3 3 0</inkml:trace>
  <inkml:trace contextRef="#ctx0" brushRef="#br0" timeOffset="114">19516 10503 8035,'-10'-3'0,"1"-1"0,0 1-206,-1 3 181,5 0 0,1 0 558,0 0-305,3 4 1,-4 1 321,2 1-292,2 2 57,-4-3-102,1 5 29,-1-1-121,-4 0 0,3-3 211,-1 1-890,5-5 304,-2 2 85,4-4-887,0 0 438,4 0 323,1 0 199,1-4 0,2 2-10,-2-5-4,2 1 81,2 1 174,-1-3 1,-3 4 28,0-3 0,-2 3 782,2 4-628,-4 0 1,5 1 142,-4 2 1,1 3-140,-1 3 0,-2 3-108,3 1 1,0 6-284,-1 0 49,4 6-12,-6-6-365,7 8 368,-7-3 0,7 4 116,-5 0 0,3-3-76,-3 0 1,0-6-126,-3 0-116,0 0 99,0-5 0,-4 4-115,-2-3 0,1-2 260,-2-7 0,1 2-59,-3-2 1,0-2-20,-1 0 74,1-3-48,0-1 1,-1 0-35,1 0 195,0 0-72,-1 0 1,2-1 37,2-3 1,-2 3 519,1-2-198,3 2 0,-1-2 141,2 0-467,2 0 0,-2 3 299,6 0-34,6 0 1,2 0 90,1 0-207,3 0-99,-1 0 0,8 0 152,-1 0-249,5 0-3,-2-4 0,5 2-226,2-4 113,-2-1-91,3 2 0,-3-3-91,2 2 1,-6-2-454,0 2 0,-5 1 703,-1 2 0,0 2 0,-1-3 0</inkml:trace>
  <inkml:trace contextRef="#ctx0" brushRef="#br0" timeOffset="115">22542 14869 8329,'-15'-1'-153,"3"-2"390,1 2 326,2-3-257,4 4 0,2 0 16,6 0 0,3 0 25,6 0 0,4 0 126,6 0 1,-2 1-138,5 2 1,1-2-61,5 2 0,-2-1-288,2 2 1,-2-3-325,-1 2 1,1 1-456,2-1 1,-5 1 790,2-1 0,-6 2 0,0 5 0</inkml:trace>
  <inkml:trace contextRef="#ctx0" brushRef="#br0" timeOffset="116">23147 11210 8349,'-6'0'-1721,"-1"0"1243,5 4 175,-6-3 303,7 4 0,-7-5 0,3 0 0</inkml:trace>
  <inkml:trace contextRef="#ctx0" brushRef="#br0" timeOffset="117">23212 11154 8349,'-9'0'0,"-1"-1"506,1-2 176,0 2 1,-1-3-191,1 4 0,3 0-137,0 0 0,-4 0-308,-2 0 1,0 3 5,2 0 0,0 5-7,-3-2 1,2-1-26,-4 1 0,3 0-310,0 4 1,2-4-154,4 0-55,-2 0 1,7 0 225,-2 1 0,6-5 16,3 1 0,3-2 153,4-1 0,-2 0 20,5 0 1,-1-4-11,4-2 1,-2-2 105,-1 2 1,1-2 185,-5 2 0,0 0 160,-2 0 240,-1 4-255,0-6 0,-2 7 663,-1-2-576,-4 2 1,1 5-76,-6 2 1,-2 3-109,-5 4 1,1 1 118,0 5-501,4 0 176,-4 3 1,4-1-13,-4 4 0,3-3-194,-1 2 1,2-2-159,-1 3 0,-2-4 164,1 0 1,2-2-64,-1-4 0,3 2-11,-3-5 1,3 1-92,-4-4 0,4-3 275,-3 1 0,3-5-9,-3 1 1,3-2-123,-3-1 537,3 0-133,-1 0 463,0 0-273,3 0 373,-3 0 0,12 0-371,5 0 1,2 0-141,1 0 0,4 0 82,-1 0 0,3 0-335,0 0 0,0 3 105,3 0 1,2 0-225,-2-3 0,-2 0 123,-2 0 0,2 0 124,-1 0 0,-4 3 58,-2 0-211,-5 0 0,7 2 0,-4 0 0</inkml:trace>
  <inkml:trace contextRef="#ctx0" brushRef="#br0" timeOffset="118">23147 6061 7970,'-1'10'-792,"-2"-1"773,2 0 1,-4 1 206,5-1-36,0 0-27,0 1 1,0-1 129,0 0-98,0 0-8,0 1-65,0 3 0,5-2 76,1 1 0,2-3 15,1-2 1,2 1-17,1-2 0,0-2 4,3-1 0,1 1-71,2-1-131,5 1 135,-3-4 1,1 0-355,-5 0 0,1 0 166,-1 0 0,1 0 126,-2 0-34,-2 0 0,-3-5 0,-1 0 0</inkml:trace>
  <inkml:trace contextRef="#ctx0" brushRef="#br0" timeOffset="119">23296 6043 7956,'-10'0'310,"1"0"642,4 0-531,1 0 0,4 5 137,0 4 0,0 5-217,0 4 0,1 5-112,2 2 1,-2 0-336,2 3 1,-1-2 145,1 5 0,-2 1-819,2-1 0,-2 0 204,-1-3 480,0 0 0,0-5 0,0 0 1</inkml:trace>
  <inkml:trace contextRef="#ctx0" brushRef="#br0" timeOffset="120">23007 6555 7840,'0'-5'-744,"0"1"1204,0-1-219,0 4 1,4-3-2,2 4 1,1-1-58,2-2 1,-1 2 2,8-2 0,0 2 165,6 1 0,2 0 165,4 0 1,4 0-168,2 0 0,2 0-108,1 0 1,1 0-443,-1 0 0,-4-3-231,-2 0 1,-3 0-513,-3 3 1,-3 3 943,-7 0 0,-1 8 0,-5 0 0</inkml:trace>
  <inkml:trace contextRef="#ctx0" brushRef="#br0" timeOffset="121">23137 6750 7902,'7'-1'536,"-1"-2"1,0 2-252,3-2 0,1 2-55,-1 1 0,4-3-151,3 0 0,-2 0-29,2 3 0,-2 0-169,2 0 0,1 3 168,-5 0 1,-1 4-49,-4-1 0,0 3-51,-4 0 0,0 0-53,-3 1 1,-1 2-83,-2 0 1,1 2 30,-4-2 0,-1-1 41,-2 1 0,1-2-49,2 0 81,-3-1 83,4 0-3,0 1 0,2-2-86,6-2 397,2 2-191,4-7 1,4 5 81,-1-3 0,5 1-103,-2 2 0,0 2 16,0-1 0,-3 1 17,0 1 0,-5 1 107,0 3 1,-5-3-143,1 3 0,-6 0 7,-4 0 1,-5 0-91,-3-1 1,0-2-143,0-1 0,-1-1-768,-3-5 0,1 0 897,-1-3 0,1 0 0,-1 0 0</inkml:trace>
  <inkml:trace contextRef="#ctx0" brushRef="#br0" timeOffset="122">23882 6536 8976,'0'-5'731,"4"1"1,5 4-664,3 0 1,4 0 319,-4 0-1038,5-4 531,-3 3 0,5-3 92,-1 4 27,1 0 0,0 0 0,-1 0 0</inkml:trace>
  <inkml:trace contextRef="#ctx0" brushRef="#br0" timeOffset="123">24031 6406 8005,'-14'4'705,"1"1"188,7 4 0,2 2-436,4 1 0,0 4 3,0 5 1,-3 3-209,0 4-25,0 0-57,3-4 1,0 3-812,0-2 1,1-3-174,2 0 1,-2-2 813,2-2 0,2 1 0,0 0 0</inkml:trace>
  <inkml:trace contextRef="#ctx0" brushRef="#br0" timeOffset="124">24553 6331 7869,'-10'10'-330,"2"2"330,2 1 1006,-2 3-594,7-1 1,-7 4 47,5 3 0,-1 2-51,1 4 0,2 0-551,-2 0 1,2-1 207,1 1 0,0-1-992,0-2 0,3-2 199,0-4 727,4-1 0,-2 5 0,5 1 0</inkml:trace>
  <inkml:trace contextRef="#ctx0" brushRef="#br0" timeOffset="125">24180 7346 10030,'10'-4'657,"2"3"-216,0-2 0,5 2-330,-2 1 0,6 0 75,1 0 1,1 0-668,-2 0 0,2 0 73,2 0 1,-2 0-716,-5 0 1123,-3-4 0,2 3 0,-2-3 0</inkml:trace>
  <inkml:trace contextRef="#ctx0" brushRef="#br0" timeOffset="126">24376 7207 7979,'-10'5'331,"1"3"194,0-2 1,1 6 239,1 0-382,3 5-135,4-3 0,0 6 225,0 1 0,0 2-155,0 2 0,0 1-196,0-4 0,3 2-134,0-2 1,4 0-327,-4-3 1,1-2-31,-1-1 0,-2 0-436,2-3 0,-1-1 303,1-3 501,-2-3 0,3 2 0,-4-3 0</inkml:trace>
  <inkml:trace contextRef="#ctx0" brushRef="#br0" timeOffset="127">24748 7113 7979,'-4'10'952,"3"-1"200,-2 0 0,-1 5-319,1 1 0,-1 7-341,0 3 0,2 6-136,-4 3 0,0 2-617,-3 2 1,4-4-619,1 0 0,3-3 879,1 3 0,0-4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7644 12719 22602,'-9'0'-478,"3"0"0,-1 0-24,0 0 1,-1 0 301,-1 0 416,-1 0 26,1 0-486,0 0 365,-1 0-1,5 4 260,1-3 0,5 3-546,2-4 1,-1 0 296,5 0 1,-1 0-6,3 0 0,3 0-186,1 0 1,3 0 138,0 0 0,2 1-173,0 2 0,1-2 21,-1 2 1,4 1-301,0-1 0,4 5 732,-1-2 0,5-1-477,1 1 1,1-1-23,-1 2 1,1 1 7,2-2 1,2-2 65,-2-1 0,-1-1 122,1 2 0,0-3-1,0 2 1,-2-2 115,-4-1 1,3 0 78,0 0 0,-1 0-3,-5 0 1,0 3-82,-3 0 1,4 1 61,-1-1 1,-1-2-148,1 2 0,-4 1-133,4 0 0,0-1 138,3-3 0,-1 1-97,-2 2 0,1-2-23,-1 2 1,3-2 28,3-1 1,-2 0 78,2 0 1,-2 3-84,-1 0 0,1 3-202,2-3 1,-3 4 145,0-4 1,-1 4-129,-5-1 0,4 1 48,-2 0-1,0 0 40,1-4 1,-3 3 11,3-3 0,2 0 117,5-3 0,-1 0 83,-4 0 1,5-3 119,-1 0 1,4-3 54,-1 3 1,-1 0-29,1 3 0,-4 0-33,1 0 1,1 0-36,-1 0 1,-1 4-187,-5 2 0,2 2-188,-2 2 0,1-1-61,-2 0 1,2 1-30,-4-1 1,4-3 76,-1 0 1,2-4 300,1 2 1,0-3-65,-1-1 0,1-3 176,0-1 0,3-3 149,0 1 1,0-1 125,-3 1 1,4 0 38,3 3 0,0 2-16,-1-2 0,1 2-186,-4 1 0,1 0-99,-1 0 0,0 3-139,0 0 1,0 3-152,-6-2 0,1 0-471,-1-1 1,2-2 84,-2 2 1,-3-2 159,0-1 1,1-1 48,-1-2 0,2 1-140,-2-4 1,0 4-639,-4-2 976,-3 3 1,-2 10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18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2151 13072 8065,'-10'0'314,"1"0"1,3 0 93,0 0-165,4 0 132,-2 0-346,12 0 0,-1 0-86,9 0 0,-2 0-20,2 0 1,4 0 6,-1 0 0,3-3 75,-1 0 0,3 0 3,4 3 1,0-1 38,0-2-36,0 2 19,0-3 0,4 4-113,2 0 1,-1 0 109,1 0 0,-1-1-125,2-2 1,3 2 87,-4-2 1,0 0-11,-6 0 0,0 2 45,0-2 1,3-1-8,0 1 1,-3 0-54,-3 3 250,-5 0-104,3 0 1,-1 0 154,0 0 0,-4 0-127,-2 0 1,-4 0 140,4 0 0,-1 1-169,4 2 1,-2-2-71,-1 2 0,2-2 187,-3-1-158,3 4 22,-4-3 0,4 4-23,-3-5 1,2 0-10,-2 0 0,5-2-107,-5-1 0,5 1 68,-4-4 1,1 3-217,2-3 0,-4 1-45,1-2 1,-5 0-41,2 4 0,0-1 82,0 1 198,-1 2 0,-3 1 0,1 5 0</inkml:trace>
  <inkml:trace contextRef="#ctx0" brushRef="#br0" timeOffset="1">7747 13771 8422,'-14'-4'-680,"5"-2"-67,0-3 1582,3 4-303,6 1-209,0 4 0,5 0-425,1 0 0,3 1 124,3 2 1,3-1 247,4 4 0,-1 0-54,1 4 0,4-4 14,1 0 1,3-3-80,1 3 0,4-3 12,2 0 0,7-2-88,2-1 0,3 0-410,0 0 1,4 0 275,0 0-1110,-1 0 1241,2 0 1,-4 0-12,-1 0 1,1 0-75,-4 0 0,0-1 258,0-2 0,-1 0-86,2-3 0,-3 0 30,-4-3 1,-1 3 48,1-1-259,-2 5 143,2-6 1,-2 7-305,-4-2 1,2 2-236,-2 1 0,-7 4-318,1 2 0,-4 2 258,-2 2 1,-5 6 476,-2 3 0,0 7 0,0 2 0,3 4 0</inkml:trace>
  <inkml:trace contextRef="#ctx0" brushRef="#br0" timeOffset="2">4395 16238 8439,'-10'-6'-308,"1"1"-875,0 1 833,-1-4 0,5 6 502,2-4 243,2 4 11,5-2 0,3 1-149,5 0 436,-2 0-394,8 3 1,-4 0 2,5 0 0,4 0 167,2 0 0,2 0-68,5 0 0,4 0-153,4 0 0,6 1-358,0 2 1,-19-1 0,1 0 218,3 1 0,0 0 0,3 1 0,0 0-88,2-1 1,0 1-1,1 0 1,0 0 114,2 0 1,0 1-1,1 0 1,2-1-369,2 1 1,2 0-1,-4-2 1,1 0 359,2 0 1,0 0 0,0 0 0,0 0 71,0 2 1,0 0-1,2-1 1,0 1-108,1 0 1,0-1 0,-3 1-1,-1 0 14,-1-1 1,1 1 0,-3-2 0,-1 0-79,-1 0 0,0 0 0,-1 0 0,-1 0-210,2 0 0,0 0 0,-3-1 0,-1 0 161,0-2 0,-1 0 0,-1 0 0,0 0-138,-1 0 0,1 0 1,0 0-1,0 1-436,2 0 1,-1 1 0,-4-1 0,1 1 593,-2 2 0,1 1 0,0-1 0,0 1 0,-3 2 0,-1 1 0,0 0 0,-1 1 0,22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908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10661 16899 19972,'-9'-3'-2528,"-1"-2"-749,1-3 0,4 5 2823,1-10 0,8 9 1994,2-2 1,3 2-485,4 4 1,1 0-529,5 0 0,1 4-503,1 2 1,3 2 201,4 2 1,1 2 254,2 0 1,4 1 136,9-4 0,0 0-185,-18-4 1,1 0-1,-1-2 1,1-1-731,0 0 1,1-1 0,3 0 0,0-1 301,1 0 0,1 0 0,1-2 0,1 0 18,2-1 1,0 0-1,-1-3 1,0 0 222,0 0 0,-1 0 1,1-2-1,0 0-21,1 2 1,0 0 0,0 0 0,0 0 51,-2 1 1,1 0 0,-1 1-1,-1-1-57,-1 0 0,-1 1 0,1 0 0,1 1 23,0 0 0,0 0 0,-2 2 0,-1 0-169,2-1 1,-1 1 0,-2 2 0,-1 1-59,1 1 0,-1 0 0,2 1 1,-1 1-86,1-1 0,0 1 1,-1 0-1,0-1-135,0 1 0,-1 0 0,0-1 0,-1 1 87,0 0 1,0-1-1,2 1 1,0 0 8,1-1 1,0 1-1,0-1 1,-1 0 31,1-1 1,0 0-1,0 1 1,0 0 41,2-3 1,-1 1 0,0 1 0,0 0 47,0-2 1,1 1 0,-2 1 0,1 1 62,2-1 1,0 0 0,-1 1 0,0 1 28,0-1 0,-1 1 0,0 0 1,0-1-35,0 1 1,1 0-1,-3-2 1,0 0 5,2 0 1,1 0 0,-1 0 0,-1 0 4,2 2 1,-1 0-1,1 0 1,0 0-101,2 1 0,-1 0 0,-3-2 0,1 0 48,0 0 1,1 1 0,-1-2 0,-1 0 13,2 0 0,-1 0 0,1 0 1,1-2 82,0 0 1,0-2-1,-3 1 1,1 0 22,0 0 0,1 0 1,-1 0-1,0 0 2,2 0 1,0 0 0,-1 0 0,0 0-48,-1 0 0,1 0 0,-1 0 0,0 0 65,-2 0 0,-1 0 0,1 0 1,-1 0-1,-1 0 0,0 0 1,1 0-1,0 0 1,-1 1 0,0-2 0,22-2 6,-6 0 0,-5 0-316,1 3 0,-1 0-152,-2 0 1,-4 0-412,-2 0 0,-5 0-860,-1 0 0,-5 4-178,2 2 1738,-6 3 0,-1 1 0,-6 2 0,-1 3 0</inkml:trace>
  <inkml:trace contextRef="#ctx0" brushRef="#br0" timeOffset="1">6601 15801 19734,'-5'0'-1842,"-2"1"2374,4 2 0,0-1-388,3 4 1,0 0-572,0 3 1,4 2-375,2 1 0,5 0 87,2 3 1,3-2 346,0 2 1,5-4 8,0 2 1,5-3 125,-1-1 0,2 0-360,1-3 0,4-1 518,2-2 1,1-2 202,-1 2 0,3-2 637,-3-1 0,1 0-59,-1 0 0,2-3 55,-2 0 1,-3-4-81,-3 1 0,-1-3 33,-5 0 0,4-1-34,-1-3 0,-1 2-84,0-4 0,-3 2 39,1-2 1,1 3 17,-2 0 0,-2 2-214,-4 4 0,1 2-266,3 4 0,-2 1-360,-1 2 0,0 6-592,-3 3 0,3 5-298,0-2 1,1 4-132,2 2 0,1-1-21,1 2 1,0-3 176,4 0 0,0-1 250,3-3 0,-1-6 586,1-5 1,1-3 465,2-1 1,-2 0 453,2 0 1,2-5 322,-2-1 1,1-1 129,-1 1 1,-2-2-29,2 1 1,1 2-185,-1-1 1,1 4-178,-1-1 1,-2-1-491,2 1 0,-5-1-91,-1 4 1,-5 0-501,2 0 1,-3 4-483,-4-1 0,3 4-388,-3-1 0,0 3-78,0 4 1,-3-2-1309,0 5 2059,2-1 0,-3 8 0,2 1 1</inkml:trace>
  <inkml:trace contextRef="#ctx0" brushRef="#br1" timeOffset="2">1965 11592 8201,'-19'-27'-616,"9"2"1096,3-6 1,6 7 858,4 6 0,7 7-699,5 8 0,7 3-252,3 3 1,5 7-425,1 5 1,8 4 139,2 3 0,4-2-468,-20-7 0,0-1 0,0-1 0,1-1 231,2 1 1,0 0 0,1-1-1,-1-1-77,2 1 0,-1-1 0,2-1 1,0-2 143,3 1 1,1-1 0,-2-3-1,0 0-65,1-1 1,0-1-1,0-1 1,-1 0 71,1-1 0,1-1 0,-2 0 1,1-1-4,2-1 1,-1-2 0,-1 1 0,-2-2 151,1 1 0,0 0 1,-1-3-1,1 0-47,-2 0 1,0-1 0,1 1 0,1-1 53,1-2 1,0-1 0,-1 2 0,-1 0-27,1-1 0,0-1 0,-1 1 0,1 0-38,-2-2 1,0 0 0,-1 1 0,0 1 24,0-1 1,-1 1 0,-3 3 0,0 1 10,20-7 0,-3 8 264,-6 4 1,-4 2-90,-2 1 1,-2 5-41,-1 4 0,0 1-54,0 6 0,4 0-161,2 6 0,3-2-235,4 2 1,1-3 177,4 0 1,-20-10 0,-1 0 56,1 1 0,1-1 1,0-1-1,1-1-59,0-1 1,0 0 0,-2-2 0,0-2-103,1 0 1,-1-1 0,24 0 47,3-1 0,-5-5 321,2-4 0,-6-5-180,0-4 1,0-1 160,-19 10 1,0 0-1,19-13 66,3 0 0,-3 0 1,3 4 1,0 2-192,-1 1 0,-7 4-70,-1 2 1,-6 5-2287,2 7 2302,-8 2 0,3 7 0,-7 1 0,3 5 0,0 4 0</inkml:trace>
  <inkml:trace contextRef="#ctx0" brushRef="#br1" timeOffset="3">5838 7188 8230,'-47'8'0,"1"-2"0,-2 3-165,-1-3 1,22-2 0,1 0-223,-3 1 0,-1 0 0,-2-2 0,0-1 427,-2 0 1,-1-1 0,-1 0 0,0-1-245,0 0 0,1 0 0,-4 0 0,0 0 205,-1 0 1,-1 0 0,0-4-1,1 0-115,-1-2 0,1-1 0,1-3 0,0-2 126,3-1 1,1-2-1,-1-2 1,2-4 31,-1-3 0,1-1 0,5-1 0,0-2-31,1-4 0,0-1 0,5 0 0,1-2 8,1-1 1,2-2 0,3-3 0,2-1-33,0-1 0,3-1 0,2 2 0,2 0-1,2 0 1,1 1 0,3 3 0,2 1 13,3 0 0,1 0 1,2 2-1,2 1-216,2 0 1,3 0-1,0 2 1,2 1 279,3 0 1,2 0-1,3 0 1,3 0-60,1-2 1,3 1 0,4 0-1,2 2-197,3-2 0,1 1 1,0 4-1,3 2 196,1-1 1,3 2 0,-1 4-1,2 2 0,-15 7 1,2 2-1,-1 1 1,2 1 0,0 0-1,0 2-23,3 1 0,1 1 1,-1 1-1,-1 0 1,-1 1-1,1 2-184,2 1 1,1 1 0,-1 1 0,-1 1 0,0 0 0,-1 2 117,1 2 0,-1 2 0,0 0 0,-1-1 0,-1 1 0,0 1 37,-1 0 1,-1 1 0,-1-1-1,12 5 1,-2 0 144,-3 0 1,-1 0 0,-5-1 0,-3-1-66,-3 2 1,-2 1-1,-2-2 1,-2 2 509,-2 0 1,-2 1 0,6 19-182,-10 3 1,-15 6-135,-6-19 0,-3 0 0,-3 5 0,-3 0-70,-7 6 0,-3 0 0,-3 1 0,-3 1-77,7-12 0,-2 1 0,-1 1 0,-2 1 0,-1 0 1,0 1-83,-3 1 0,-2 0 0,1 0 0,-2 2 0,1 1 0,-1-1 0</inkml:trace>
  <inkml:trace contextRef="#ctx0" brushRef="#br1" timeOffset="4">4441 14339 8528,'-5'-4'550,"1"3"1,16-2-382,7 10 0,11 4 145,7 11 0,5 2-802,-19-11 0,0 2 1,1-1-1,0-1 496,0 1 0,1 0 1,1 1-1,0 0-219,2 0 0,0-2 1,0 0-1,0-1 90,0-3 0,0-2 1,-2-2-1,1-2-137,25-3 0,-3-8 163,1-8 0,-25 7 0,-1 0 4,23-13 0,-23 11 1,0-1 146,20-13 0,-3-1-129,0 5 0,3-1 515,0 3 1,-2 5-187,-8 1 1,2 7 539,-2 3 1,1 7-518,-4 6 1,-1 4-266,-9 8 0,4 2-288,-3 3 1,-1 8 0,-6-1 273,3 4 0,-1-2 0,3 5 0,-6-2 0,-4-1 0</inkml:trace>
  <inkml:trace contextRef="#ctx0" brushRef="#br1" timeOffset="5">9199 13147 8448,'-14'-9'-1678,"0"-1"1399,5 1 0,-4 0 407,1-1 0,-1 4 45,0 0 0,3 4 29,-3-1 1,3-1 358,1 1-411,-1-1 1,2 5 0,2 3 1,2 1 9,4 4 0,1 0-22,2 1 0,5 0-10,5 2 1,3-1 4,0 1 1,4-1-62,2-2 1,5-3-180,1 0 1,4-3-27,5 4 0,5-5 49,1 1 1,4-2-266,2-1 1,-20 0 0,0 0 305,2 0 0,0 0 1,2 0-1,1 0-169,-3 0 0,0 0 0,1-2 1,0 1 213,0-1 1,1 1-1,1-3 1,0 1 49,0 2 0,1-1 0,-1 0 0,0 0-21,-2 0 0,1 1 0,1 0 1,0 0 78,0-2 1,1 0 0,1 2-1,1 0-33,-3-1 1,0 1 0,2 0-1,-1 0-38,-4-1 1,0 0 0,2 2 0,1-1 39,0 0 0,0-1 0,1 0 1,1 0-35,-4 1 0,1-1 0,-1 0 0,0 0 62,-3 0 1,1 1-1,0 0 1,1 1-22,1-2 0,1 1 0,1 0 1,-1 1-27,0-1 0,-1 2 1,2 0-1,0 2 2,-3 0 1,0 0-1,1 1 1,0 1 13,0 1 1,1 1 0,1-2 0,-1 0-87,0 1 0,0 0 0,0 0 0,1-1 47,-3 0 0,0-1 1,0 0-1,1 0-88,-1 0 1,0-1-1,1-1 1,-1 0-112,-1-2 0,-1 0 0,23 0 145,-6 0 1,-4-1 71,1-2 0,-5-3-45,0-3 1,-8 0 53,-5-1 1,-5 1 310,2 0 1,-3-4-412,-4 1 0,-2-3 518,-7 2 0,2-3-565,-2 0 0,-2-3 404,-1-2 0,0 0-555,0-4 0,-2 0 32,2-3 1,-2-4 82,-1-2 0,-1-3-16,-2-3 0,1-1-340,-5-5 0,2-2 378,2 22 0,0-1 0,-1-2 0,0 0-122,0 2 0,2-1 0,-1-2 0,0 0 194,0-2 0,0 1 0,0 2 1,0-1-247,-2-2 0,1-1 1,-1 1-1,1-1 254,1 1 1,0-1 0,-1-1-1,0 1 20,1 1 1,0 2 0,-1 3 0,0 1 77,-2-24 1,-2 12 57,2 1 1,-4 6 332,-2 0 0,2 7-194,-3 5 0,0 5 152,0 4 1,-4 1-519,-2 0 1,0 4 637,-6 2 0,-3 1-626,-3 2 1,-4 5-1,0 1 1,-2 1-115,-3-1 1,-3 3-3,-3-3 0,-2-1 128,-1 1 0,-2-4-115,25 0 0,-1-1 0,0 0 1,-1-1 144,-24 0 1,22 0-1,1 0 95,-2 1 1,0-2-1,-1 0 1,-1-1-28,1 1 0,-1-1 1,1-1-1,-1 0-17,1 1 0,-1 1 0,-2-1 0,1 0 18,-2 0 1,0 1 0,1 0 0,1 0-221,0-3 1,0 1 0,0 2 0,1 0 189,1 0 0,-1-1 1,-1 0-1,-1 0 5,-1 0 1,0 1-1,2-1 1,-1 0-33,1 0 1,0 1-1,1 0 1,0 0 34,0-2 0,0-1 0,0 3 0,0-1-35,-1-1 1,0 0-1,3 2 1,0 0 24,0 0 1,0-1-1,1 0 1,1 0-9,-1 0 0,1 1 0,0-2 0,0-1-151,-2 3 1,0-1 0,2-1 0,1-1 146,0 1 0,0 0 0,0 0 0,0 1 6,2-1 1,0 0 0,-1 0 0,0-1 0,0 0 1,1-1-1,-26-1 43,3 0 0,1 4-41,-2-2 0,4 3 127,2 1 0,3 5-91,4 1 1,0 2 13,3 1 0,0 2 255,6 1 1,-1 3-303,8 3 1,0 5 80,5 2 0,0 9-10,3 3 0,2 8 104,5 1 0,2-19 0,0 0-150,0 2 0,1 1 0,1 3 0,0 0-29,1 0 0,-1-1 1,1 2-1,0 1 27,-1-1 1,1 0 0,0-1 0,0 1-106,-2 2 0,0 0 0,1-2 1,1 1 37,-3-1 0,1 0 0,2-1 0,0-2 25,0-3 0,-1 0 1,1 0-1,1-1 69,0 26 0,0-8 440,0-8 1,0-4-537,0-9 0,1-1 249,2-4 0,-2-5-569,2-1 300,3-3 62,-1-1 0,0 5 0,-1 0 0</inkml:trace>
  <inkml:trace contextRef="#ctx0" brushRef="#br0" timeOffset="6">11322 12877 16634,'9'0'-483,"-4"1"142,-1 2 210,1-2 0,-1 7-159,2-1 0,-2 1 303,-4 1 0,0 5-124,0 1 1,0 3 158,0 0 0,0 5-457,0 2 0,0 2-51,0 1 1,0-3-31,0-1 1,-1 0 128,-2 1 0,2 2 306,-2-2 0,1-1 108,-1 0 0,-2 1 0,-5 3 0</inkml:trace>
  <inkml:trace contextRef="#ctx0" brushRef="#br1" timeOffset="7">11303 13482 8539,'-8'5'-304,"3"0"253,-4-1 1,0-2-299,6 4 0,0-3 184,3 3 0,0 0 368,0 4 1,0-1-51,0 0 0,3 1 200,0-1 1,5 0-338,-2 1 1,-1 2 37,1 0 1,-3 6-363,3 1 0,-3-1 122,0 4 0,1-1-581,-1 0 767,0-1 0,-3 11 0,0-2 0</inkml:trace>
  <inkml:trace contextRef="#ctx0" brushRef="#br1" timeOffset="8">11369 13966 8539,'-10'0'35,"1"0"1,4 1 60,2 2 0,2 3-423,1 3 1,-3 0 210,-1 1 1,1 2 74,3 0 0,0 5 4,0-2 1,0 6-252,0 1 1,0 0 83,0-4 0,0 2-407,0 2 611,0-3 0,4 8 0,2-3 0</inkml:trace>
  <inkml:trace contextRef="#ctx0" brushRef="#br1" timeOffset="9">11406 14246 8530,'-10'-5'-316,"1"0"-332,4 0 648,1 1 0,0 8 0,-1 1 0</inkml:trace>
  <inkml:trace contextRef="#ctx0" brushRef="#br1" timeOffset="10">6695 12355 8352,'-10'0'-1372,"1"0"1027,0 0 687,-1 0 0,5-1-286,2-2 1,2 1-19,1-4 1,4 0 108,2-3 0,3 2-42,0 1 1,0 3-8,1-3 1,-1 4 7,0-1 1,0 2-135,1 1 0,-1 0 24,0 0 0,4 1-117,-1 2 1,1-1 72,-4 4 0,3 0-190,1 4 1,3-1 30,0 0 0,2-1 107,4-1 1,-1 0-171,4-4 1,-2 3 102,2-3 0,2 0 167,-2-3 0,6-4 0,2-1 0</inkml:trace>
  <inkml:trace contextRef="#ctx0" brushRef="#br0" timeOffset="11">7328 12365 12541,'-6'-4'-1843,"2"2"1609,4-5 1,4 5 848,3-1 0,1 2-517,1 1 0,4-3 119,-1 0 0,5 0-354,-2 3 1,2 0 102,-2 0 0,4-1 100,-1-2 37,1 2 0,8-3 1,-3 4-1</inkml:trace>
  <inkml:trace contextRef="#ctx0" brushRef="#br0" timeOffset="12">7905 12328 12505,'0'-10'-408,"1"5"634,2 2 0,2 2-321,5 1 0,-1 0 99,0 0 0,2 0-177,1 0 0,-1 0 100,5 0 1,-1-1-327,4-2 1,1 1 426,1-4 1,3-1 0,4-2 0</inkml:trace>
  <inkml:trace contextRef="#ctx0" brushRef="#br0" timeOffset="13">8445 12262 12543,'0'6'-2436,"0"2"1842,4-7 1,-3 4 250,2-2 273,-2-2 0,3 7 0,2-2 0</inkml:trace>
  <inkml:trace contextRef="#ctx0" brushRef="#br0" timeOffset="14">10372 7477 10435,'-7'12'156,"-2"0"1,-2 5 143,5-1 1,-1 6-26,4 6 1,0 14-3,3 10 0,-2-17 0,1 2-727,-1 4 0,1 2 0,-2 4 0,1 2 620,1 3 1,-1 1-1,1-16 1,-1 0-1,0 0-45,-1 2 0,0 0 0,0 1 1,0 0-1,0 0 0,1 0-42,-1-2 1,1-1-1,0 0 1,0 15 0,0-1-50,2-7 1,0-1 0,0-5 0,0 0-45,0-4 1,0 0 0,2-6 0,0-1 24,5 13 1,1-6-192,1-15 1,0-4-1568,1-9 1293,-1-1 1,-1-6-422,-1-3 1,-3-5 1134,-4-6 1,0-8-1100,0-5 0,0-1 689,0-5 150,-4 0 0,4-6 0,-7-3 0,-1-5 0</inkml:trace>
  <inkml:trace contextRef="#ctx0" brushRef="#br1" timeOffset="15">10242 7384 8496,'-19'-17'340,"1"-2"0,7-4-47,5 1 1,9 1-122,7 6 1,8-2 50,10 5 0,8-1-140,8 4 1,2 1-374,4 1 1,-22 5 0,1 0 279,3 2 0,1 0 0,2 2 0,1 0 9,5 1 0,-1 1 1,-3 1-1,1 1-137,2 0 0,0 0 0,-1 2 0,0 0 113,1-2 1,1 0-1,0 1 1,0-1 0,0-1 1,-1-1 0,-4 0-1,-2 0-25,-1 0 1,0-1 0,-4-1 0,0 0 220,23-2 1,-1 1-24,-4 2 1,-9-2 115,-4 2 1,-7-1 567,-2 1 1,-4-1-610,4 4 0,-7 1 611,0 2 1,-6 0-852,-3 1 1,-1-1 443,-4 0 1,-1 2-335,-3 1 0,-5 1 190,-1 3 1,-2 5-216,-1-3 1,2 4 40,1 0 0,0-1 50,-3 7 0,-1-1 13,1 7 1,3 2-38,0 4 1,-1 7-338,3-19 1,-1 0 0,0 4 0,1-1 268,-1 3 1,1 1-1,0 0 1,1 1-317,0-2 1,0 0 0,1 1 0,-1-1 266,0-2 1,0 1 0,-1-1 0,1-1 10,1-1 0,0-1 0,0-1 1,0-1-148,-1 19 0,2-3 35,-2-3 0,-1 0-165,1-2 0,0-3 89,3-7 1,0-4-542,0-3 0,0 1 281,0-3 0,0-3 80,0-6 0,0-1-1624,0 0 657,4 0 1305,-3 1 0,-1-1 0,-5 0 0</inkml:trace>
  <inkml:trace contextRef="#ctx0" brushRef="#br1" timeOffset="16">10270 9022 8365,'-18'-1'25,"3"-2"0,2-2-171,7-4 0,5 2 837,10 1 1,12 4-392,16-1 0,7 2 12,9 1 1,-25 2 0,3 0-450,4 1 0,1 0 0,0 1 0,0 1 446,4-1 0,1 1 1,-1 0-1,0-1-106,0 1 0,0 0 1,0-1-1,0 1-7,-1-1 1,0 1 0,-6 0 0,0-1-225,-2 1 1,0 0-1,-4-2 1,-1 0 240,17 3 1,-5-4-416,-3 1 1,-11 1 139,-2 0 0,-9 0-263,-7-1 1,-4 2-295,1 4 1,-3 1-369,-3-1 987,2 4 0,-16 2 0,2 3 0</inkml:trace>
  <inkml:trace contextRef="#ctx0" brushRef="#br1" timeOffset="17">6788 8287 8407,'0'-10'-1966,"-3"1"1835,-1 0 131,1 4 0,4-4 836,2 3 1,0 1-440,3-1 0,0 3-292,3-4 0,5 5-163,1-1 0,3-1 102,0 1 0,5 0-160,2 3 1,2 0 126,1 0 0,6-3-11,0 0 0,4 0 0,-5 3 0</inkml:trace>
  <inkml:trace contextRef="#ctx0" brushRef="#br0" timeOffset="18">7644 8203 9185,'0'-9'593,"4"0"-496,3 3 1,5 2-497,3 4 0,6 0 116,1 0 1,1 3-176,-2 0 1,0 3 161,4-3 1,-3 4 293,2-4 0,-3 4 1,2-2-1</inkml:trace>
  <inkml:trace contextRef="#ctx0" brushRef="#br1" timeOffset="19">8268 8249 8350,'-5'5'1399,"5"-4"-1232,6 2 1,6-2-247,4-1 0,6 0-136,3 0 0,2 0 177,5 0 1,1 0-625,4 0 1,0 0 116,0 0 328,-4 0 0,4-4 1,-4-2-1</inkml:trace>
  <inkml:trace contextRef="#ctx0" brushRef="#br1" timeOffset="20">9050 8175 8350,'15'0'0,"1"-3"291,-3 0 0,3-3 57,0 2 1,1-2 74,2 3 0,-2-1-278,-1 1 0,2 2-152,-3-2 1,6 2 65,1 1 0,0 0-155,0 0 0,-1 1-515,4 2 1,-2-2 348,2 2 1,1-1-489,-4 1 1,4-2 749,-2 2 0,7-2 0,3-1 0</inkml:trace>
  <inkml:trace contextRef="#ctx0" brushRef="#br1" timeOffset="21">9832 8138 8350,'13'0'0,"-1"0"0,1 0 575,-4 0 1,0 0 40,0 0 1,1 3-119,-1 0 1,3 0-239,1-3 0,0 3-113,0 0 0,1 4-659,5 0 0,-4-2 286,1 1 226,-1 0 0,8 4 0,1-1 0</inkml:trace>
  <inkml:trace contextRef="#ctx0" brushRef="#br0" timeOffset="22">11238 8454 23855,'4'-9'-3277,"-2"3"0,5 0 3432,-5 3 1226,2-1-575,0 4-235,-3 0 0,4 3-760,-2 1 1,-2 3-729,2-1 1,2 5 255,-2 2 0,0 3 460,-3 0 0,3 6-1014,0 2 0,0 3 7,-3 1 1,-4 4 127,-2 2 0,1 2 149,-2-2 0,2 1 136,-1-4 1010,2 4 1,0-2 0,-1 4 0</inkml:trace>
  <inkml:trace contextRef="#ctx0" brushRef="#br0" timeOffset="23">11285 9134 24099,'-5'9'-1713,"0"1"1338,5-1 0,1 3-1060,3 1 1,-2 2 269,4-2 0,0 3 161,3 0 1,-2 4 488,-1 2 0,-4 1 168,1-1 0,-2 1-553,-1 5 1,0 0 11,0 0 795,0 0 1,0 4 0,0 1 0</inkml:trace>
  <inkml:trace contextRef="#ctx0" brushRef="#br0" timeOffset="24">11313 9916 22456,'0'14'-3277,"-3"-4"1638,-1 2 1,1-1 1539,3-2 0,1 1-17,3 3 1,1-2-504,4 5 1,0-1 245,1 4 1,-1-1-120,0 1 0,1 3-549,-1-1 1,-1 2 881,-2-1 0,2-1-288,-5 3 0,0-6 313,-3 1 1,0-2-25,0 5 1,0-1 44,0 3 1,0 0 244,0 1 0,-4 6 0,-2-2 0</inkml:trace>
  <inkml:trace contextRef="#ctx0" brushRef="#br0" timeOffset="25">11378 10698 16607,'-9'14'-2008,"3"-3"1518,3 5 1,2-5 822,1 1 1,0 0-248,0 0 1,0-2-2,0 3 0,0 0-150,0 0 0,3 0 71,0 0 1,1-3-421,-4 2 1,3 2 80,0-2 1,1 5-275,-1-2 1,-1 0 80,4 0 0,-3 2-236,4 5 0,-5-2 731,1 5 1,2 4-1,0 4 1</inkml:trace>
  <inkml:trace contextRef="#ctx0" brushRef="#br0" timeOffset="26">11424 11331 16159,'-9'12'253,"0"-3"0,-1-1 1163,1-5-921,4-2 1,-2 5-76,4-3 1,0-1-784,3 4 1,0 0 125,0 3 0,0 1-803,0-1 0,0 0 952,0 1 0,-5 3 1,0 2-1</inkml:trace>
  <inkml:trace contextRef="#ctx0" brushRef="#br1" timeOffset="27">16694 11797 8586,'-4'5'-113,"2"2"79,-4-4 1,4 6 268,-1 0 0,2 9 50,1 6 0,0 8 59,0 6 1,0 11-484,0-20 0,0 1 0,0 5 0,0 2 370,0 1 0,0 1 0,0 2 0,0 0-301,0 1 0,0 0 0,-2-2 0,1 1 256,-1-1 0,1 0 1,-2 1-1,1 0-40,1-1 0,-1 1 1,2-3-1,-1 0-185,0-5 1,-1-1 0,1 1 0,0-2 6,0 1 0,-1-1 0,1-2 0,0 1-11,-2-4 0,0 0 1,1 20-414,-1-9 1,-2-4 76,2-5 0,-3-5 211,3-5 1,0-3-877,3-6 459,-4-4-712,3 0 1521,-3-5 1,4-13 0,0-2 0</inkml:trace>
  <inkml:trace contextRef="#ctx0" brushRef="#br0" timeOffset="28">16648 11797 8675,'0'-9'-4,"0"-1"1,0 1 256,0 0 0,4 0 57,2 3 1,7 1-88,2 2 0,3 2 63,0-2 0,5 2 149,2 1 1,6 0-177,3 0 1,6 0-18,4 0 1,2 0-302,4 0 1,0 4 204,-22-1 0,0 0 0,23 5-365,-21-3 1,-1 0-1,-1-1 1,0 1 316,3-1 1,0 1 0,1 1 0,0 0-111,1-2 1,0 1 0,0 1 0,0-1 25,-4-1 0,1-1 0,1-1 0,1 0-20,-1-1 0,0 1 0,3 0 0,1 0 48,-1-1 1,0 1-1,0 0 1,0-1 37,-5-1 1,1 0 0,0 1 0,0 1-25,1 0 1,0-1 0,1 3 0,1 0-156,-3-1 1,-1 0-1,1 0 1,0 0 38,20 6 0,-4-1 37,-2 4 0,-2 1-50,1 0 1,-1-1 104,-5-2 0,0-2-383,1-2 0,-5 2 319,-2-2 1,-3 0-271,-4 0 1,-1-4 340,-4 1 0,3-1-645,-1 1 0,0-2 206,-5 2 1,1 3 398,-1 0 1,1 2 0,2 1 0</inkml:trace>
  <inkml:trace contextRef="#ctx0" brushRef="#br0" timeOffset="29">19218 12048 11499,'-6'4'555,"2"2"-401,4 3 0,0 4 40,0 3 0,0 7 147,0 5 0,0 10-118,0 11 1,-1-20-1,-2 0-424,0 6 1,0 2 0,-2 2 0,-1 2 505,0 5 0,-1 2 1,-1 0-1,1 2-193,2-15 0,1 1 0,0-2 0,-2 12 1,1-1 96,2 0 1,0-3-1,-1-6 1,0-1-4,3-4 0,-1 0 1,1-4-1,-1 1 181,2 24 0,0-8-279,0-4 1,0-3-173,0-6 0,0 0-115,0-3 0,0-1-449,0-2 0,0 1-1011,0-4 1,-1-1 68,-2-2 1,-3-4 1569,-7-3 0,3-2 0,-3 0 0</inkml:trace>
  <inkml:trace contextRef="#ctx0" brushRef="#br0" timeOffset="30">16406 13408 11058,'-10'-10'-864,"5"1"1,3 1 1756,8 2 1,6-2-520,9 5 0,6 0 233,4 3 0,9 0-265,0 0 1,9 4-430,-23-1 1,0 0 0,4 0 0,-1 0 295,2 0 1,0 0-1,5 0 1,1 0-80,1 2 0,2-1 0,2 0 0,1-1 130,2 0 1,0 0 0,1-2 0,0 1-423,1 1 1,0 0 0,1-2 0,2 0 446,1 1 0,0-1 0,-15 1 0,0-1 0,1 0-146,0 0 1,0 0 0,1 0 0,-1 1 0,1-1 0,-1 1 48,16-1 0,0 1 0,-17-2 1,1 1-1,0 0-41,-1 1 1,0 0 0,0 0-1,17 1 1,-1-1-60,-2 1 1,-1 0 0,-6 1-1,-1 1-65,-6-2 1,-1 0 0,-2 0 0,-1 1 267,-2-1 1,-1 0 0,21 5 66,-13-5 0,-8 0-504,-7-3 1,-3 0-229,-4 0 0,-5 0-329,-3 0 675,-5 0 0,1 0-509,-6 0 1,-2 0-2349,-5 0 2885,1 0 0,-9 4 0,-1 1 0</inkml:trace>
  <inkml:trace contextRef="#ctx0" brushRef="#br0" timeOffset="31">13063 12346 13196,'9'0'-1352,"1"0"1158,-1 0 0,6 0 390,3 0 0,2 0-17,5 0 0,1 0-93,5 0 1,-1 0-81,4 0 0,-3 0 27,3 0 0,-4 3-282,1 0 0,1 4 221,-1-4 1,0 4 0,-3-2-1</inkml:trace>
  <inkml:trace contextRef="#ctx0" brushRef="#br0" timeOffset="32">13761 12337 13369,'1'-5'-614,"3"2"1,1 2 646,4 1 1,1 0-55,3 0 0,-2 1-80,5 2 1,0-2 36,6 2 1,-1-2-17,4-1 0,-1 0-140,4 0 0,-2 3 194,2 0 1,-2 4-1,6-2 1</inkml:trace>
  <inkml:trace contextRef="#ctx0" brushRef="#br0" timeOffset="33">14544 12365 13772,'6'-4'553,"0"-3"0,0 2-495,3-1 0,1 3-18,-1-3 0,4 3 106,-1-4 0,3 5-193,-2-1 0,0 2-200,0 1 0,1 0 87,5 0 0,-4 0-133,1 0 0,2 0-161,4 0 1,3 1 344,-3 2 1,4 3 0,-3 3-1</inkml:trace>
  <inkml:trace contextRef="#ctx0" brushRef="#br0" timeOffset="34">15307 12365 13772,'6'-5'-366,"0"2"1,1 0 104,2 0 1,0 2 266,1-2 1,0 2-293,2 1 1,3 0 245,3 0 1,1-4-1,0-1 1</inkml:trace>
  <inkml:trace contextRef="#ctx0" brushRef="#br0" timeOffset="35">15735 12346 12823,'7'-3'1370,"-1"0"0,-3-1-913,3 1 1,-3 2-281,3-2 0,1 2-446,2 1 1,0 0 132,1 0 0,3 0-439,2 0 566,-1 0 0,8-5 0,-3 0 1</inkml:trace>
  <inkml:trace contextRef="#ctx0" brushRef="#br1" timeOffset="36">17858 12504 9759,'6'10'215,"1"-1"0,-4 1-337,3 3 1,-3 1 75,3 5 1,-4 4-257,1 2 0,-2 2 128,-1 5 1,0-2-394,0 4 311,0 0 1,-4 7-1,-1 2 1</inkml:trace>
  <inkml:trace contextRef="#ctx0" brushRef="#br1" timeOffset="37">17914 13138 8458,'-9'0'0,"-1"1"157,1 2 0,1 0 355,2 6 0,0-1-439,3 8 0,2-1 43,-2 4 0,-1 1-115,1 1 0,0 0 59,3 4 1,0-4-83,0 0 0,0 2-88,0-1 1,0 4-286,0-1 1,3-2 9,0 2 0,4 0-326,0 3 1,-2 0 295,1 0 1,-1 0 414,1 0 0,2-1 0,-5-3 0,1 3 0,-1-2 0,-2-5-152,2-2 1,-2-2 527,-1-1 0,0 3 538,0-2 1,0-2-189,0 2 0,-1-1 466,-2 4 0,1-1-382,-4 1 1,4-4-294,-2 1 1,0-5-346,1 2 1,0 0 55,3 0 0,-3-1-615,0-3 1,0 1-261,3-1 1,0 0-1774,0 1 2420,0 3 0,0 2 0,0 3 0</inkml:trace>
  <inkml:trace contextRef="#ctx0" brushRef="#br0" timeOffset="38">17421 6750 12690,'0'-6'-301,"0"0"0,1 4 897,2-1 0,2 2-607,4 1 1,5-3 20,1 0 1,1-1-54,2 4 1,-1 5-47,5 1 0,2 2-5,4 1 1,0 1 66,3-1 0,-1 1-101,1 3 1,-1-3-223,5 3 0,-2-3 243,1-1 1,-2-4-1,-4-2 0,3-2 109,0-1 1,0-7 230,-3-2 1,0-7 15,0 1 0,1-3 77,2 0 1,-6 3-10,-1 3 0,-3 1-40,-2 2 1,-1 4-109,1 2 0,-4 4-96,1 5 0,-5 1-24,2 9 1,-2-1-3,2 4 1,-2-1-243,4-3 0,-2 2-106,2-5 0,2 2 63,5-2 0,1-5 4,5 2 1,-3-4 165,0 1 1,3-4 74,3 1 0,3-2 243,-3-1 0,-3 0-226,-3 0 0,0 1 33,3 2 1,-1-2 135,-3 2 1,2-2-37,-4-1 0,4 0-44,-1 0 1,-2 0-52,2 0 0,1-3 4,5 0 0,1-3-12,2 3 1,2 0 4,-5 3 0,4 0 12,-1 0 1,5 0 49,2 0 0,-1 1-195,-3 2 1,4 2 149,-1 4 0,6 1-90,-2-1 1,3-3 2,-3 0 1,1 1-45,2 2 0,3-1 34,-1-2 0,-2 2 115,-4-5 1,1 0 34,2-3 0,4-1-89,0-2 0,-1-2-175,-2-5 1,3 1 30,-1 0 0,-21 4 1,0 0 70,-2 1 0,1-1 0,0 0 0,0 1-162,22-6 1,3 2-52,-24 5 0,0 0 1,2-1-1,0 1 246,1 1 0,0 1 0,0-1 0,0 0 0,0 2 0,1 0 0,1 0 0,-1 0 0,1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6322 9655 8286,'-14'0'-49,"0"-4"373,5-2-230,0-2 0,3-2 118,3 1 0,2 3-181,1 0 0,1-1-20,2-2 1,-1 0-245,5 0 1,-4 0 140,3 3 0,0-2-64,3 2 1,1 1 27,-1 2 0,0 2 85,1 1 0,0 0 11,2 0 0,0 1 22,3 2 0,-2 3 50,2 3 0,1-1-6,2-2 1,4 3 2,0-3 0,3-1 23,-4 1 0,5-3 97,-1 4 1,2-5 25,1 1 0,-3-2-76,0-1 0,-1 0 39,4 0 1,-4 0-78,-2 0 1,1-3 14,-2 0 1,2-5-62,-1 2 1,-2-1-12,1 1 0,0-3-4,1 3 0,-3-2 54,3-1 1,1-1-119,-1 1 1,-1 0 91,-2-1 0,3 4-62,-1 0 1,1 4 48,-3-1 0,-4 6 54,1 3 1,-1 2-13,4 2 1,-1 3 4,1 3 0,0 1-92,-1 2 0,1-1 37,0 1 1,-1-3 21,1-1 1,3-3 9,-1 0 0,5-2-167,-1 0 0,2-2 76,1-2 0,0-2 32,0-4 1,1 0 53,2 0 0,-5 0 103,1 0 1,-1 0-131,2 0 1,2 0 13,-2 0 1,2 0 477,-5 0 0,2-1-170,1-2 1,2 2-192,-2-2 0,2 2 10,-5 1 0,5-1-227,1-2 1,3 1-69,-3-5 1,0 4-189,-3-3 0,3 1-696,0-1 0,0 1 1023,-3 2 0,0 1 0,0-2 0</inkml:trace>
  <inkml:trace contextRef="#ctx0" brushRef="#br0">11825 5493 8147,'-15'0'-297,"2"0"-447,4 0 1589,-1 0-458,5 0 0,2 5-409,6 1 1,5 2 116,5 1 1,3 1-180,0-1 0,1 0 64,2 1 1,1-1 63,1 0 1,2 1-57,2-1 0,2 0 81,-2 0 0,5 1-21,1-1 1,4 0-7,-1 1 0,2-4-157,2 0 1,0-4 167,2 1 0,2-3-3,1-3 1,-1-2 19,-1-4 1,-2-4 9,5 1 1,-2-1 111,1 4 0,-1 0-76,-5 0 1,0-1 0,0 1 1,1 1-32,-1 1 0,0-1-144,0 2 1,4 2 95,-1 1 1,1-1-123,-4 0 0,-3 2 101,0 5 0,0 3-24,3 3 1,-2 0-68,-1 1 0,0-1 71,3 0 1,1 1-9,3-1 1,-3 0 4,2 0 0,-1 1 6,-2-1 0,4 0 39,3 1 1,-3-1 3,-1 0 0,-1 1-10,-2-1 1,1-3 4,3 0 0,-6-3 16,2 4 0,-2-4-29,2 3 0,-1-3-9,1 3 1,-2-1 14,5 2 1,-5-2-65,0-2 0,0-2 41,5 2 1,-2-2-11,3-1 1,-2 0-24,1 0 1,1 0-3,5 0 1,-5-1 29,2-2 1,0 2 1,-3-2 1,2 1 150,2-1 0,-5 2-91,5-2 1,-5 1 68,-2 2 0,4-3-105,3 0 1,-2-4 4,2 1 0,-4-1-26,4 0 0,0-1-18,6 2 0,-7-2-161,1-2 0,-2 4 115,-2 0 1,1 3-12,-4-3 1,-3 4 33,0-2 1,0 3 53,4 1 1,-1 0-34,0 0 0,-3 0 3,0 0 0,-3 1 19,4 3 1,-1-2 15,3 4 0,-4-3 196,-2 3 1,1 0-140,-1 4 1,6-1 172,-2 0 1,0 1-58,-4-1 1,2-3-43,4 0 0,0-3-106,1 4 1,-4-5-11,0 1 1,0-2-68,3-1 1,3 0-278,-3 0 1,-1 0-171,-5 0 0,-5 0-1080,2 0 1553,-2 0 0,1 3 0,-2 0 0,-4-1 0,-1-1 0</inkml:trace>
  <inkml:trace contextRef="#ctx0" brushRef="#br0">7858 13743 8319,'-8'-1'-145,"1"-1"-314,1-1 361,4-5-93,-3 7 396,5-3-34,5 4 0,0 0 19,4 0 1,-2 1 186,3 2 0,-3-2-273,5 2 0,0 2 43,0-2 0,-1 3-107,5-3 0,-2 3 104,2-3 1,2 4-62,-3-4 1,6 0 72,0-3 0,5 0-157,-1 0 0,2 0 54,1 0 0,0-1-97,0-2 0,3-2 79,0-1 0,0-1 35,-3 4 0,0-3 83,0 3 1,0-4-89,0 4 1,-5 0 54,-1 3 0,1 0-59,-1 0 1,-1 0-7,-2 0 1,0 3 16,-1 0 0,-2 2 11,-1-2 0,0-1-1,0 4 1,2-4-11,-5 1 1,5 1 39,-2-1 1,0 0-46,0-3 1,1 0 143,2 0 1,2 0-171,2 0 1,-1 0-3,3 0 0,-2 0-13,3 0 0,-3 0-155,2 0 1,-3 1 35,1 3 0,-2-2 75,-2 4 1,1-3-20,-1 3 0,0-4 16,-3 1 0,-1 1 190,-5 0 4,1-1 327,-5-3-328,-1 0 1,-5-3 125,-2-1 1,-6 1-343,-3 3 1,-8 0 94,2 0 0,-8 0-116,-2 0 0,0 3 96,-3 1 0,-2 2-406,-1-3 0,-3 4 123,-4-1 1,2 0-332,-5 0 1,0-1 543,-6 1 0,1 2 21,21-4 1,0-1 0,1-1 0,1 1 94,-2 0 1,0 0 0,1-2-1,-1 0 6,-21 2 0,-1-2 33,3-1 1,6 0-94,4 0 0,4-1 227,5-2 0,4 1-85,2-4 0,4 1 241,2-2-64,3-1 6,3 3-394,5 0 0,1 0 381,4 1 1,4 3-459,2-2 0,4 1 123,2-1 0,3 2-112,3-2 0,6-1 176,4 1 0,1 0-11,5 3 1,4 0-128,6 0 1,1 1 331,2 2 1,4-1-390,-25 1 1,0 0-1,2 0 1,0 0 178,1 2 1,1 0-1,1-1 1,1 0 5,1-1 0,-1 0 0,2 1 0,-1 0 9,-4 0 0,1-1 0,-3-1 0,0 1-99,23 3 0,-1-4-96,-6 1 1,-1-2 38,-15-1 0,1 0 71,-9 0-64,2 0 323,-15-4-238,2 3 1,-12-3 541,-2 4 1,-7 0-525,-2 0 1,-7 0-227,-3 0 0,-5 4-112,-1 2 0,-7-1 24,1 2 1,-7-4-87,1 3 0,-6-4 279,0 1 0,22-1 0,0 0-75,0 0 0,1-1 0,-1 1 0,-1-1 86,0 0 1,0-2-1,-1 1 1,-1 0 127,1 0 1,-1 0-1,1 0 1,0 0-4,-23 0 0,25 0 0,0 0 92,-23 0 0,3 0-94,6 0 0,6 0 184,10 0 0,7 0-158,5 0 0,8 0 108,5 0 1,5 0-37,8 0 0,6 0-78,9 0 0,5-4 198,8-2 0,1-1-60,5 1 0,4-3-261,-23 6 1,0 0 0,0-1-1,-1 0-78,1-1 0,0 1 0,0-1 1,0 0-167,-2 1 0,1-1 0,0 1 0,0 0-168,2 0 1,-2 1-1,24-4-707,-4 4 0,-9-3-535,-7 3 1727,-10 0 0,-2 3 0,-12 0 0,-16 0 0</inkml:trace>
  <inkml:trace contextRef="#ctx0" brushRef="#br0">7886 12905 8383,'-9'-9'-1316,"0"0"987,-1 3 0,1 2 1017,0 4 0,3 2-121,-1 4 1,5 6-28,-1 9 0,2 3-115,1 4 0,0 7-160,0 2 0,1 11-294,2 2 1,-2-22 0,0 2 160,2 1 1,1 0-1,-3-1 1,0 1-46,0 0 0,1 0 1,-2-2-1,1 0 62,-1 0 0,0 1 0,1-3 0,1-1-432,1 21 0,0-7-23,-3-12 0,0-4-240,0-2 1,-3-7-365,0-2 322,0-7-220,3-2 1,0-5 247,0-2 1,0-6 729,0-7 0,0-6 0,0-1 1</inkml:trace>
  <inkml:trace contextRef="#ctx0" brushRef="#br0">7747 12896 8588,'-6'-10'131,"2"1"105,4 0 0,5 2 23,5 1 0,4 4 44,8-1 0,2-1-116,4 1 1,5 0 62,4 3 0,6 0-356,6 0 1,3 0 203,-24 0 1,0 0-1,0 0 1,0 0-83,0-1 1,-1 2-1,2 0 1,-1 1-11,2-1 1,-1 1 0,0 0 0,-1-1 18,2-1 0,-1 0 0,0-1 1,-1-1-54,0 0 0,0 1 1,0-1-1,1 1 20,1 0 1,-1 2 0,24-1-120,-1 0 1,-3 0-21,-2 0 0,-5 0 28,-2 0 1,-6 0 67,-3 0 1,-2 0-129,-1 0 1,-3 0 8,0 0 1,-7 1 66,0 2 1,-5-1-215,-1 4 0,-2-1 75,0 1 1,2-1 347,1-5 0,-1 3-454,-3 0 1,4 0-277,-1-3 624,5 0 0,-3 0 0,5 0 0</inkml:trace>
  <inkml:trace contextRef="#ctx0" brushRef="#br1">9488 12858 9373,'-5'0'83,"-4"0"1,8 1 308,-2 2 1,5 3-74,1 3 0,5 5 148,-2 5 0,1 4-131,-1 5 1,3 4 184,-3 2 1,1 8-174,-1 2 1,-2 3-335,-4-3 1,3 1 234,1 2 1,-1 3-134,-3-1 0,0-3-186,0-6 0,0-3 186,0-3 1,1 1-240,2-7 0,-2-3 61,2-6 1,-2-4-331,-1-3 7,0-2-100,0-5 166,0 0-1154,0-5 1486,-4 0 0,-6 0 0,-4 0 1</inkml:trace>
  <inkml:trace contextRef="#ctx0" brushRef="#br0">15996 12951 8402,'0'-6'-1370,"0"0"1324,0 4 1,1-2 624,2 4 1,2 0-181,5 0 1,-1 3-123,0 0 0,4 1-118,-1-1 1,5-1-108,-2 4 0,3-2 122,0 2 1,5-4-191,2 1 1,2-1 93,1 1 0,4-2 62,2 2 0,2-2-131,1-1 0,1 0-304,-1 0 1,3 0 253,1 0 1,2 0-61,-3 0 1,1-3 102,-4 0 0,0 0 17,1 3 1,-2-3 76,-2 0 0,2-1-5,-2 1 0,0 2 19,4-3 1,-4 0-13,3 1 1,0-1 17,-3 1 0,-1 2-53,2-2 1,-2 2 16,1 1 0,-2 0-58,-4 0 0,-3 1 49,0 2 0,-5 2-6,2 4 0,-6 1 78,0-1 0,1 0 12,4 1 0,-1-4-45,2 0 1,-3-1 182,0 1 1,4 3-363,2-3 1,-2-2 159,2-1 1,-3 1-155,3-1 1,0 1 82,2-4 1,1 0-60,0 0 0,3 0-17,0 0 1,6 0-11,0 0 1,0-5-146,3-1 0,2-1 196,-2 1 0,2-3 180,-2 3 0,-2 1-104,3-1 1,-4 4 186,-3-1 1,2 1-137,-2-2 0,-5 3 83,-1-2 0,-2 2-122,2 1 0,0 3 32,0 1 0,-1 2-63,-2-3 1,1 1-101,-1-1 1,3-2 158,3 2 0,-2-2-104,2-1 0,-1 3-43,1 0 0,-1 1 61,4-4 1,-3 0-21,4 0 0,-1 0 36,3 0 1,3-4 20,1 1 1,-1-1-220,-3 1 0,1 1 18,-1-4 0,3 1 104,0-2 0,-2 0 38,-4 4 1,-4-3 29,1 3 0,0-1-42,-3 1 0,1 2 226,-7-3 1,2 3 2,-2 1 0,4 0 15,-1 0 0,-2 1-182,-2 3 1,2-2 28,-1 4 1,-1-1 27,-2 1 0,0 2-71,-1-1 1,1-2-54,0 1 1,-1-3 49,1 3 1,-1-4-26,1 2 1,1-3 62,1-1 0,2 0 6,2 0 0,2 0-18,-2 0 0,2 0 16,1 0 1,0 0 130,-1 0 1,1 0-87,0 0 1,0 0-28,0 0 1,3 0-4,0 0 0,3 3-151,-3 0 0,2 1 96,-2-1 1,1-2-116,2 2 0,1-1 52,-4 1 0,1-2-23,-1 2 1,-2-1 2,2-2 1,-2 3 43,-1 0 1,0 1 20,0-1 0,-4-2-25,-3 2 1,-2 1 51,-3-1 0,1 0-38,-1-3 0,1 4 5,2-1 0,-2 0-6,-1-3 1,2 0-2,-3 0 0,3 0 26,0 0 1,1 0-23,-1 0 0,1 0-7,0 0 1,-1 0 4,1 0 0,1 0 1,1 0 0,1 0-8,6 0 0,-5 0-1,5 0 0,-2 0 14,2 0 0,-4 0-1,1 0 0,-3 0 101,3 0 1,-4 3-103,4 0 1,-4 1 222,1-1 0,0-2-115,0 2 0,-3 1-44,-4 0 1,1 2-19,2-3 1,1 3-1,0-3 0,-1 1 33,1-1 0,-3-2-5,3 3 0,-5 0-44,4-1 1,-4 0 11,1-3 1,0 3 28,0 0 0,2 1-21,-5-1 1,2-2-58,-2 3 0,-1 0-1,5-1 0,-2 1-15,2-1 1,1-2 41,-1 2 0,1-2-17,-2-1 1,3 0 63,-3 0 1,3 0-49,0 0 0,1 0 154,0 0 1,-1 0-141,1 0 1,-1 0 17,1 0 0,0-1-88,-1-2 1,-2 2-141,-1-2 1,0 1-285,0-1 0,2 2 212,-5-2 0,2 2-210,-2 1 0,0-1 76,3-3 1,-2 3-862,2-2 0,-3 2 27,4 1 1,-5 0 1214,2 0 0,1 4 0,1 2 0</inkml:trace>
  <inkml:trace contextRef="#ctx0" brushRef="#br0">16899 11620 8424,'-3'-9'0,"0"-1"383,0 1 1,0 3-188,0 0-614,0 4 697,3-3 598,0 5-692,-5 0 1,3 0-286,-4 0 0,3 1 158,-3 3 0,1 2-55,-2 6 1,-2 3-75,0 3 0,3 2-204,-4 2 0,3-3 44,-2 3 0,3 0 130,-1-4 0,5 3 84,-1-5 0,6-3-50,3-1 0,4-1 184,2-2 0,0-1-99,3-1 1,0 0 78,0-4 0,2 1-49,-5-1 0,1-2 345,-4 2-91,-4-2-30,-1-1-434,-16 4 1,0-2 152,-9 1 0,1 1-483,1-1 1,1 0 210,-1-3 1,4 3-482,-1 0 762,5 0 0,-7-3 0,4 0 0</inkml:trace>
  <inkml:trace contextRef="#ctx0" brushRef="#br0">17057 11657 8338,'-9'-6'614,"0"0"-927,0 0 0,2 0-83,1 3 559,4 2 1,-2 5 54,4 3 1,0 1 209,0 1 0,4 5-184,2 1 0,3 3 22,0 0 1,0 1-111,0 0 0,1 2-43,-1 1 0,0-1 58,1-6 0,-4 3-8,0-3 1,-3-1 102,3-2 1,-3-1-29,1-2-200,-4-4 0,-1-6-154,-2-8 0,1-5 118,-1-4 0,2-1-208,1 0 1,0-3-385,0-3 1,1 1 271,2-1 0,2 1-39,1 0 1,2 2-138,-2 6 1,4 0-181,2 3 1,-2 5 673,3 5 0,1 6 0,1 2 0</inkml:trace>
  <inkml:trace contextRef="#ctx0" brushRef="#br0">17421 11732 8338,'0'-10'0,"0"1"0,-5 0 464,0-1 1,-4 2-126,0 2 0,-1 2 71,1 4 0,0 0-75,-1 0 1,-2 4-83,0 2 1,2 2-48,4 2 1,1 0 32,-1 2 0,2 2-165,4 1 1,0 3 109,0-2 1,1 0-121,2 0 1,3 1-5,6-1 1,1-3-284,5 0 1,-1-3-85,5-1 0,1 0-112,2-3 0,-1-2-179,1-4 1,-4 0 597,0 0 0,3 0 0,0 0 0</inkml:trace>
  <inkml:trace contextRef="#ctx0" brushRef="#br0">19497 13268 7988,'-9'0'0,"-4"0"-30,1 0 1,-1-1 39,4-2 0,3 2-72,0-2 207,-1 6 1,-2 6 67,0 7 0,0 1-34,-1 2 1,5 4-101,2 1 0,-1 3-10,1 1 0,1-1-165,5-2 1,2-2 105,4-5 0,2-1-147,1-5 0,-1-3 45,5-9 1,-1-6 124,4-3 0,0-4-240,-1-6 1,1-5 43,-1-4 1,2-4-405,2-5 0,-2-3 306,1-1 1,-2-3-234,-4 0 1,0 0 483,-3 0 1,-2 0 217,-1 4 1,-4 9 402,-5 9-463,0 6 0,-1 12 404,-2 4 0,1 5-143,-4 8 1,3 1 126,-4 5 1,2 4-427,-1 1 1,-1 3-89,4 1 1,0 0-249,3 0 1,0-1-314,0-2 1,0 1 166,0-5 0,0 2 114,0-1 1,4-7-73,2 1 1,2-3 89,1-3 1,1 1 221,-1-5 0,0 0 146,1 0 1,-1-4 143,0 1 0,1-2 40,-1-1 0,0 0 220,1 0 0,-1 0-101,0 0 1,2 0-59,1 0 1,-2-1-157,3-2 1,0 2 53,0-2 1,2-3-295,-3 0 1,2-2-60,-2-1 0,-1-1-60,1 1 1,-5-3 88,0-1 1,-2-2-125,1 2 1,-2 1 5,-4 3 1,0-4 37,0 1 0,-4 2 32,-2 4 0,-3 4 146,0-1 1,0 2 137,0 1 0,-1 4-32,1 2 1,-2 4 186,1 2 1,-1-1-255,5 5 1,1-4-32,2 4 1,-1-2-149,1 2 1,1-2 135,5-1 1,0-3-601,7 3 0,-2-3-47,7-1 0,1-3-882,3 1 1488,-1-5 0,5 2 0,1-4 0</inkml:trace>
  <inkml:trace contextRef="#ctx0" brushRef="#br0">20214 13296 7988,'-4'-9'391,"0"-1"810,-3 1-850,-1 4 20,7-3-472,-7 6 1,3-2 69,-5 4 1,4 4-51,0 3 0,0 1 123,-4 1 1,4 1-168,0-1 0,4 3-12,-1 1 0,2 0-37,1 0 0,0-3 51,0 2 1,0 2 39,0-2 0,2 1-55,4-4 1,0 0 64,7 1 1,-2-1 130,1 0 1,-1-1-54,1-1 1,-1 0 172,-2-4 0,-4 1-130,-2-1 231,-2-2-305,-1 8 0,-1-8-77,-2 2 0,-2-2-808,-4-1 911,-1 0 0,1 0 0,0 0 0</inkml:trace>
  <inkml:trace contextRef="#ctx0" brushRef="#br0">20475 13166 8130,'0'-7'402,"0"1"1,1 4-1226,2-1 881,-2 2 0,4 5-31,-2 2 0,-2 6-134,2 0 1,-5 6 7,-1 0 0,-4 1 1530,1 3 0,0-2-928,0 2 0,3-1-834,-3 4 0,4-4 108,-1 4 1,-1-3-110,0 3 0,1-5-654,3 2 0,-1-3 986,-2-4 0,-2 3 0,-4-4 0</inkml:trace>
  <inkml:trace contextRef="#ctx0" brushRef="#br0">20344 13389 8040,'0'-9'0,"0"-1"0,0-2 872,0 0 0,3-1-510,7 4 1,2 1-472,13 1 0,-3 0 98,2 4 0,1 0 11,3 3 0,0 0 0,0 0 0</inkml:trace>
  <inkml:trace contextRef="#ctx0" brushRef="#br0">22057 12179 8178,'-1'-15'-421,"-2"3"1,1-2 582,-4 2 0,4-4-27,-1 4 0,2-2 98,1 2 1,-1 2-58,-2-3 0,2 3 107,-2 1 0,-2-4-141,2 1 0,-3-4-34,3 4 1,-3-4 36,3 4 1,-4-4-2,4 4 0,-1 0-37,1 2 0,2-2-139,-2-1 0,2 1-10,1 3 0,0-1 141,0 1 1,0-3-281,0-1 1,3 1 32,0 3 1,0-1-88,-3 1 346,0-5 61,0 4 1,-4-2 25,-2 5 1,-3 3-105,-4 4 0,2 0 32,-5 0 0,1 0-31,-4 0 0,2 1-10,1 2 0,-2-1-57,3 1 1,-2 1-5,2-1 0,-3 0 34,3-3 1,-3 0-18,0 0 1,-2 0 0,-2 0 0,-2 0-1,-4 0 1,4 0-68,-1 0 1,0 0 72,-3 0 0,-3 0-110,0 0 0,3 0 57,3 0 0,-1-3-10,-5 0 0,5-4 6,-2 0 0,4-1-9,-1-1 0,-2-1 10,2 1 0,-1 0 5,1-1 1,-2 1-34,3 0 0,0 3 34,-1-1 0,0 2 0,-3-1 0,-1-1 47,-2 4 1,0-1 3,-6 0 1,2 3-170,-6-2 0,3 2 140,1 1 1,-1 0-15,-3 0 0,3 0 12,-2 0 1,1 0-151,2 0 1,0 1 87,0 2 1,-1-2-171,1 3 1,-1-2 59,-2 1 1,0-2 97,-3 2 1,7-2 47,-2-1 0,4 0 121,0 0 1,-2 0-79,2 0 1,3 0-61,3 0 1,0 0 122,3 0 1,-2-1-69,-1-2 1,1 1-15,2-4 1,0 2 2,3-2 0,-4 3 117,1-3 1,2 3-133,2-3 0,1 4 4,1-2 0,0 3 4,-3 1 0,2 0-7,-1 0 1,0 1-1,-1 3 1,2-2 1,-5 4 0,4-1 1,-1 1 1,2 1-2,-2-3 0,2 2-1,-2-3 0,3 0 83,0-3 1,1 0 10,-1 0 0,0 0-14,1 0 0,-1 0-54,0 0 1,0 0 94,-3 0 0,2-1-77,-1-2 1,1 1 72,1-4 1,1 3-51,-1 0 0,2-2-9,1-1 0,0 2 5,3 1 1,-3-1 0,0 0 0,0-2-62,0 3 0,-2 0 56,3 3 0,-2-3-114,2 0 0,-5 0 101,5 3 0,-5 0-108,4 0 1,-1 0 51,-2 0 1,2 0-8,1 0 1,-1 1-11,1 2 0,3-2-7,0 2 1,0 1 5,0-1 0,-2 3 23,2-2 0,0 0 21,1-1 0,-2 1-20,-1 2 0,0 1 38,3-3 1,0 3-23,-3-1 0,0 1 4,0-1 1,-2 3 17,5-3 1,-4-1 5,4 1 1,-5-1 99,2 2 0,0 0-115,0-4 1,2 3 81,-2-3 0,2 4-66,-2-4 1,4 0 81,-2-3 0,0 0-62,0 0 0,1 0 59,3 0-82,-1 0 1,1-3-6,0 0 0,2-4-419,1 4 155,4 0-1108,-6-1 517,7 3-1069,-3-3 285,4 4 802,0 4 1,0 1 803,0 4 0,8 1 1,2-1-1</inkml:trace>
  <inkml:trace contextRef="#ctx0" brushRef="#br1">18380 11452 17516,'-5'-9'-2979,"0"1"1282,-4 2 1009,0-3 0,-1 5 528,1-2 1,3 2 369,0 4 389,-1 0 1,-2 4 94,0 2 1,0 6-303,-1 0 1,0 4 159,-3 0 1,2 5 108,-4 0 0,-1 1 75,-3-3 0,2 2-271,1 1 1,-1 0 155,1-3 1,2-1-347,-2 1 1,5-2-278,-2-1 0,4-3-175,3-3 0,1-2-111,2-2 210,2-2 0,-3-4-424,8 0 225,1 0 1,4 0 305,0 0 1,4-1-45,-1-2 0,5 2-68,-2-2 1,0 2-77,0 1 0,3 0-3,0 0 0,3 1 24,-5 2 1,0 1 103,0 2 1,0 5-59,-3-5 0,-1 7-217,-3-3 0,0 1 118,-3-2 0,-1 0-270,-2-3 431,-2 2 1,2-7 292,-6 2 0,1-6-70,-4-3 1,1-6-302,-1-4 0,0-6 360,3-2 1,2-6-708,-2-1 0,2-1 398,1 5 213,0-1 0,4 0 0,1 0 0</inkml:trace>
  <inkml:trace contextRef="#ctx0" brushRef="#br0">12393 13817 7618,'0'-5'378,"0"1"1,4 4-197,2 0 0,2 0 112,2 0 1,0 1-81,2 2 0,3-1-13,4 4 1,0 0-91,3 0 1,-1-1-96,3-2 0,4-2 69,3 2 0,4-2-176,-4-1 0,0-4-51,-3-2 0,1-2 63,2-2 0,-6 1-39,3 0 1,-6 2 72,0 1 1,-4 3-1,-2-3 1,-3 4 155,-3-1-50,-1 2 0,0 1 18,1 0 0,-1 4 164,0 2 1,1-1 37,-1 1 1,4 1-136,3 2 1,0-1-36,0-2 0,3 3 23,-1-3 1,2 2-137,5 2 1,-4-2 120,4-2 1,0-1-130,3-2 1,0-2 17,0 2 1,0-2-18,0-1 1,0-4-69,0-2 1,-2 1 114,-1-1 1,1 1-31,-4-2 1,4-1 23,-1 2 0,0 1-21,0-1 1,1 2 5,-4-2 0,4 4-17,-1-1 0,0-1 70,0 1 1,2 0 114,-2 3 0,1 0 11,-1 0 0,2 0-136,-3 0 1,3 0 61,1 0 1,0 0-28,0 0 0,6 0 33,0 0 0,4 0-75,-7 0 1,4 0 6,-1 0 0,1 0 33,-1 0 0,-2 0-9,-4 0 0,-3 1 44,0 2 0,3-2-48,3 2 0,-3-1 77,-3 1 0,-2-2-57,2 2 0,1 1 160,-4 0 1,-1-1-250,-6-3 0,2 0-144,-5 0 0,4 1-215,-4 2 1,0-2-499,-2 2 1,-1 2-2281,0 1 3126,5 3 0,-4 4 0,4 1 0</inkml:trace>
  <inkml:trace contextRef="#ctx0" brushRef="#br0">19283 17011 8376,'-4'-5'616,"3"1"-195,-4 4 290,5 0-452,5 4 1,0 1-66,4 4 1,0-3 80,1 1 1,0-1-210,2 3 1,0-3 30,3 1 0,1-5-170,3 1 0,2-2-20,1-1 1,1 0-74,-2 0 0,3-1-44,4-2 1,-3 1 58,0-5 0,-3 1-87,2-3 0,0 0 34,1-1 1,1 4 166,-4 0 0,-2 4 50,-4-1 1,1-1 168,-1 0 0,-3 2-41,0 5 1,0 0 201,0 3 0,0 0-52,-1 3 1,-1 1-121,1-1 0,2 0 87,-2 0 0,5 0-92,-2-3 1,3 2-158,0-2 0,2-1 154,2-2 1,-2-2-32,5-1 1,-3 0-16,3 0 0,-3 0-7,2 0 0,0-3-219,1 0 0,-2-4 130,-5 4 1,1-3-135,0 3 1,1-1 103,-1 1 1,2 2-108,-6-2 1,2 1 120,-2 2 0,3 0-19,-3 0 1,3 4 55,1-1 0,-1 1 10,1-1 1,-1-1 0,1 4 0,0-4-28,-1 1 1,4-1 59,0 2 1,3-3-46,-4 2 0,1-2-19,-3-1 0,0 0 4,3 0 1,-5 0-7,1 0 1,-1 1-7,1 2 0,1-2-7,0 2 0,-1-2 59,1-1 1,-1 0-41,1 0 0,0 0 78,-1 0 1,2 0-72,2 0 0,-3 0 36,3 0 1,2 0-39,1 0 0,1 0-3,-2 0 0,3 0-3,-2 0 1,3 0-9,3 0 1,-3 0-79,0 0 0,0-3 76,-3 0 0,-1-1-17,0 1 0,0 1 13,1-5 1,-2 4-31,-5-3 0,-1 1 38,2-1 1,-6 0-1,6 3 1,-3 1-12,3-4 0,4 3-1,1-3 0,0 3-151,1-4 1,0 4 84,3-3 0,0 4-80,0-1 1,-1 2 104,-3 1 1,2-3 31,-4 0 1,0 0 45,-4 3 0,1 0 156,0 0 0,-4 0-122,1 0 0,-1 3 78,4 0 0,-4 1-50,1-1 1,-2-1-26,2 4 1,1 0-160,-1 0 1,-2 2 103,2-2 0,-1-1-198,4 2 0,3-2 61,-1 1 1,1-1 51,-3-2 0,0-2 12,3 2 1,2-2-8,4-1 1,0 0 88,0 0 1,0-3-73,0 0 1,4-4 16,2 1 0,-2-3 7,-1 0 1,-2 1-82,-1 2 1,-1-2 82,-2 5 0,0-3-5,-3 3 0,0 0 41,-3 3 1,2-3 127,1 0 0,3 0-20,-3 3 1,-1 0-72,-2 0 1,3 0 110,-1 0 1,1 0-114,-3 0 1,-4 0-8,1 0 1,1 3-21,2 0 1,2 1-8,-6-1 0,4-1-29,2 4 1,0-3-19,4 4 0,-3-5 130,3 1 0,-4 1-75,4-1 0,-1 1 3,1-1 1,1-2-8,-5 2 0,1 2 65,-3-2 0,2 3 23,1-3 0,0 4 11,-4-1 1,4 0 160,0 0 0,0-1-127,-4 1 1,4 1 238,0-3 1,0 0-73,0-1 1,2-2-165,4 2 0,1-2 52,2-1 0,-1-3-519,4 0 1,0-3 31,3 2 0,-2-2-144,-1 3 0,1-3-382,5 3 0,-5 0 562,3 3 0,-3-4 1,2-2-1</inkml:trace>
  <inkml:trace contextRef="#ctx0" brushRef="#br0">18882 15940 8328,'10'0'0,"-4"0"-427,0 0 1,-3 0 183,3 0 549,-3 0 0,2-1-55,-2-2 1,-2-2 25,2-4 0,-2-1-34,-1 1 1,-1-1-8,-2-3 0,-2 3-99,-5-3 1,1 3-136,0 1 0,-2 0-142,-1 3 0,-3 2 131,-3 4 0,-1 5 76,1 5 1,-1 2 12,0 4 1,5 4 2,1-1 1,4 6-60,3 0 1,2-2-94,4 2 1,5-5-16,4-2 1,8-3-258,5-6 0,7-5 279,-2-4 1,8-9 36,-1-10 0,2-5-578,1-11 1,-4 0 474,-17 14 0,-1-1 0,13-22 232,-3-2 1,-2-1-61,-5 1 1,0 0 83,-2 3 1,-7 9 181,-6 6 46,-2 10 0,-6 5 134,-4 10 1,-1 6-179,-2 3 1,0 5 113,0 2 0,2 3-130,-3 0 1,3 4 185,1 2 1,-1 4-396,1-1 0,4-1-306,2 0 1,2-3 56,1 1 1,1 1-333,2-2 0,2 1-110,4-3 0,5-4 216,1 1 1,2-5-48,-2 2 0,3-7 137,-3-3 0,2-2 177,-1-1 0,1 0 21,-1 0 1,-2-5 275,2-5 0,-5 1-114,1-3 0,2-2 177,-2 2 1,0-4-18,-6 4 0,1-4-136,-4 4 0,0 0-19,-3 2 0,0 1 97,0 0 1,-4 0 181,-2 3 0,-2-1-96,-2 4 1,1 0 81,0 3 0,-4 1-67,1 2 0,-4 2 62,4 4 0,0 1-365,2-1 1,1 0 165,0 1 0,2-1-415,1 0 0,4 4 178,-1-1 1,2 3-208,1-2 0,4 2-210,2-2 0,4 2-380,2-2 1,3-1 905,3-3 0,5 5 0,1 0 0</inkml:trace>
  <inkml:trace contextRef="#ctx0" brushRef="#br0">19581 15782 8328,'-10'-5'0,"1"-3"884,0 5 1,-1-3-273,1 3 1,3 0-118,0 3 0,0 0-164,-4 0 1,1 1-93,0 2 1,3 2 19,3 5 1,-1-1-751,1 0 0,0 1 106,3-1 0,3 3-147,0 1 0,4 2 144,0-2 1,1 2 119,1-2 1,1 0 147,-1-1 1,-3-2-112,0-1 0,-3 0 344,4-2 40,-5 1 1,1-2 76,-6 0 1,1-4-136,-5 1 1,0-2-84,-5-1 1,1 0-713,-1 0 0,2 0 298,0 0 1,1-1 401,0-2 0,-1-2 0,1-4 0</inkml:trace>
  <inkml:trace contextRef="#ctx0" brushRef="#br0">19767 15717 8398,'-9'0'1638,"3"4"0,2 1-789,4 4 1,0 4-600,0-1 1,0 4 15,0-4 1,0 5-235,0-2 0,0 0-166,0 0 1,0 1-433,0 2 0,0 1 61,0 0 0,0-1-610,0 1 1,0-2 1114,0-1 0,-4 1 0,-1-2 0</inkml:trace>
  <inkml:trace contextRef="#ctx0" brushRef="#br0">19646 15847 8332,'0'-9'363,"0"-1"1,5 1-146,4 0 0,5 1 700,4 1 1,4 0-265,0 4 0,3 0-674,-4 3 0,1 0-30,-3 0 50,-1 4 0,5 1 0,1 5 0</inkml:trace>
  <inkml:trace contextRef="#ctx0" brushRef="#br0">22486 17030 8347,'-10'0'0,"1"0"0,0 1 125,-1 2 0,1-1 220,0 4 1,0 0 163,-1 3 1,-2 2-118,-1 1 1,-3 3-292,0 3 1,-4 2 95,-2 2 1,-1-2-137,1 5 0,0 2 70,-3 1 1,3 1-232,7-7 1,1-4 33,5-2 0,4-5-121,2 2 208,2-7 0,6-2-42,4-4 1,1 0 209,6 0 1,-1-1-92,4-2 0,3 2 120,-1-2 0,5 1-75,-1-1 0,-1 2 28,1-3 0,-1 3-51,0 1 1,3 0-3,-2 0 1,1 4 72,-1-1 0,-2 3-59,-5-3 0,-3 0 230,-3-3 1,-2 0 95,0 0-141,-5 0 386,-1 0-42,-12-4 1,2-1-220,-7-5 0,3-2-160,1 0 0,-4-5-446,1 2 0,-2-1 218,2-3 0,0 3-1363,-3-6 0,4-1 716,-2 2 1,3-2-421,0 1 0,5 2 19,2-1 994,2 5 0,1-1 0,0 2 0</inkml:trace>
  <inkml:trace contextRef="#ctx0" brushRef="#br1">13696 15428 14326,'-5'0'319,"1"0"0,5 4-717,2 2 0,-1 0 156,4 0 1,2 0-46,4 3 1,-2 1 213,3-1 0,1 0-79,2 1 0,1-4 270,2 0 0,1-4-60,1 1 0,0-2-207,4-1 1,3 0 236,3 0 0,3-3 7,-3 0 0,3-4 104,-3 1 1,0-3 99,-3 0 0,-1 1 11,-2 1 1,0 0 69,-7 4 1,3 0-140,-5 3 1,0 0 65,0 0 0,-3 0-133,-4 0 0,4 1-120,-1 2 1,2-1-95,-2 4 1,-1 0-101,5 0 1,-3 2-196,6-2 0,-2-1 236,4 2 0,0-4-162,1 3 0,2-4 147,3 1 0,1 1-96,0-1 0,0 0 236,0-3 0,0-1 123,0-2 0,0 1 63,0-4 1,0 3 6,0-3 1,0 4-168,0-1 0,-5 2 23,-1 1 0,-2 1-69,-2 2 1,1 2-44,0 4 0,-1-3 167,1 1 0,-4-1-278,1 3 1,3-1 26,2-1 1,1 0 133,-3-4 1,-1 1-35,1-1 0,4-2 16,2 2 1,0-2 140,0-1 0,2 0-56,-2 0 1,2 0-31,1 0 0,-1-1 116,-3-2 1,3 1 1,-2-4 1,1 3-49,-1-3 1,-1 3-22,-3-4 1,3 4-14,4-3 1,0 0-169,0-4 1,0 1 178,0 0 0,3 3-19,0-1 0,0 2 19,-3-1 0,-4-1 172,-3 4 0,-1 0-269,-1 3 1,-1 0-19,1 0 0,-4 0 109,1 0 0,-2 3-228,2 0 0,2 3-47,-3-3 1,2 3 67,-2-3 1,4 4-48,-1-4 1,2 0 70,5-3 1,-3 0 69,2 0 0,-2 0 78,3 0 1,-3 0 7,3 0 1,-2 0 146,2 0 0,3 0-64,0 0 1,-3 0-7,3 0 1,1 0 4,2 0 0,2 0-192,1 0 0,-4 0 46,4 0 0,-3 0-9,0 0 0,-1 0 81,4 0 0,-4 0-4,1 0 0,-2 0 133,-1 0 0,1 0-112,2 0 0,-3 0 40,0 0 1,0 0-64,-3 0 0,-1 3 76,1 0 0,-4 0-52,4-3 0,-4 1 4,1 2 0,-2-2-45,2 2 1,-1 2-31,4-2 1,-4 4-185,4-1 1,-2 2 151,5 2 1,-5-1-80,4 0 0,-4 1 104,2-1 1,1 0 139,5 1 1,-2-4-33,2 0 0,-1-4 53,1 1 0,2-2 99,4-1 0,-4-3 267,-2 0 1,-2-1 15,-1 1 0,0 2-205,0-2 0,-4-1 4,-2 0 0,-4 1 27,-2 3 0,1 0-261,-1 0 0,1 0-185,-2 0 1,-1 3-515,-5 1 0,0 2-279,0-3 1,-3 4-782,-3-1 1,-2 3-1639,-1 0 2871,-4 4 1,-10 6 0,-5 5 0</inkml:trace>
  <inkml:trace contextRef="#ctx0" brushRef="#br0">13920 14190 8069,'-4'-10'-89,"-2"1"211,-3 4 1,0 1-136,-1 4 1,-2 1 179,0 2 1,-5 0 163,2 6 1,-3-1-189,-1 4 0,1 1-8,-1 0 0,4 0-93,-1 0 1,5-2 110,-2 5 0,4-4-242,3 4 1,-1-5 133,3 1 1,2 2-80,5-2 1,4 4 39,5-4 0,3 1 24,3-4 0,2 0-60,2 1 1,0-1 7,3 0 1,-2 0 8,-4 1 1,-4-4 46,1 0 0,-5 0-49,1 4 1,-5-4 37,-4 0 1,-3-3 7,-3 3 0,-7 0-167,-5 0 1,-6 2-232,-1-2 1,-4-1 153,2 2 0,-3-2-105,-1 1 1,3-1 317,0-2 0,4-2 0,-1 3 0</inkml:trace>
  <inkml:trace contextRef="#ctx0" brushRef="#br0">13994 14274 8291,'5'-15'-879,"4"-2"847,-3 5 0,-1 1 475,1 4 1,-3 2 192,4 2-432,-1 2 0,2 1 276,-2 6 0,-1 4-76,-1 2 0,-3 6-15,2 3 1,-2 2-119,-1-1 0,3-1-229,0 3 0,0-3 3,-3 1 0,3-6-122,0 0 1,0-5 253,-3 2-197,0-3-31,0-5 1,1-1 107,2-4 1,-2-5-298,3-4 1,-2-5 74,1-4 1,-1-1-68,4 1 0,-3-4-3,3 0 0,-3 0 117,4 4 1,-4-1-83,3 1 1,-3 3-208,3 3 0,-3 2-374,4 4 0,-4 2 781,3 4 0,0 4 0,3 1 0</inkml:trace>
  <inkml:trace contextRef="#ctx0" brushRef="#br0">14488 14255 8210,'-3'-18'528,"-1"3"0,0-1-144,1 7 0,2-2 35,-2 4-385,-2 3 1,0-3 141,-5 4 1,1 0 101,0 3 1,0 4-32,-1 2 1,1 3-143,0 4 0,-4-2 126,1 5 0,-1 2-141,4 4 1,1 0-71,2-4 0,-2 2 107,5 2 1,0-2-68,3 1 1,0-4-204,0-2 1,4-3-82,2 0 0,4-3 106,2-2 0,3-3-661,3-4 0,2 0 36,2 0 743,-3 0 0,8 0 0,-3 0 0</inkml:trace>
  <inkml:trace contextRef="#ctx0" brushRef="#br0">14711 14506 8149,'-11'-9'222,"1"0"-222,-1-1 0,10 9 0,-3 2 0</inkml:trace>
  <inkml:trace contextRef="#ctx0" brushRef="#br0">15838 15288 7563,'9'0'65,"0"0"1,4 0 45,-1 0 1,6 0-99,0 0 1,2 1 155,5 3 0,0-3-138,3 2 0,1-3-52,2-3 1,1 1 94,2-5 0,-2 1 9,-4-3 1,0-1 13,0 1 1,0 0 95,0 0 1,-5 0 74,-1 3 1,1-1-101,-1 4 0,1-3-218,-4 2 1,2 1 163,-6 3 1,0 0-647,0 0 0,0 1 532,0 2 0,3 3 0,-4 3 0</inkml:trace>
  <inkml:trace contextRef="#ctx0" brushRef="#br0">16666 13957 8362,'-17'-6'-532,"1"0"0,0 0 52,3 0 0,-3 2 675,0 4 1,0 0 13,0 0 1,-1 7-28,1 3 0,-1 1-79,-2-2 1,5 1 154,5-1 1,1 0-211,5 1 1,0-1-22,3 0 1,5 0-32,4 1 1,3-1 81,6 0 0,0 1-90,7-1 0,-1 0-49,4 1 1,-3 2-147,0 0 1,-1 1-1,1-4 1,-1 0 110,-5 1 1,1-1 137,-8 0-162,1 1 199,-8-1 0,-6-1-88,-9-1 0,-3 1-1,-6-2 0,0 1-105,-3-1 1,2 3-197,-1-3 0,1 1 18,1-1 1,2 2 292,1-5 0,3 0 0,3 1 0,1 1 0</inkml:trace>
  <inkml:trace contextRef="#ctx0" brushRef="#br0">16927 13985 8512,'-6'-4'162,"0"-2"-239,4-7-42,-2 7 521,8-2 0,1 8-125,4 0 1,4 0-207,-1 0 1,3 0 40,-2 0 0,3 0-189,0 0 1,2 1 94,0 2 0,1-2-155,-1 2 1,-2-1 55,-1 1 1,-6-1 73,0 4 1,-5 1 55,2 2 1,-5 0-59,-1 1 0,-8 3 54,-7 2 0,-3 3-40,-1 1 1,0 2 174,-3 1 0,3 0-107,1-4 1,0 4 13,6 0 1,-1-3-233,4-4 0,4-4 128,2 2 0,6-7-118,3-3 0,8-3 85,4-3 1,2-3-155,5-7 0,-2 2 93,2-4 1,1 3-444,-4 0 1,-4 2 44,-2 4 1,-5 1-473,2 2 981,-7 2 0,-2 1 0,-4 5 0</inkml:trace>
  <inkml:trace contextRef="#ctx0" brushRef="#br0">16992 14087 8267,'-6'0'-654,"0"0"575,4 0 0,-2 1 4,4 2 0,4 3 150,2 3 0,3 0-78,4 1 0,1-2-880,5-2 883,-1 2 0,5-3 0,1 5 0</inkml:trace>
  <inkml:trace contextRef="#ctx0" brushRef="#br0">17644 13752 8394,'-8'-9'-600,"2"0"420,-3 3 0,4 2 515,-4 4 1,0 0-152,-1 0 0,1 7 409,0 3 1,-2 5-105,-1 1 0,0 2-257,-3 4 0,3 2-188,-4 4 0,5 0 146,-2 0 0,3 4-197,1 2 1,-1-1 96,1 1 0,4-3-689,2 3 0,3-7-9,3 1 0,2-6-266,4 0 1,5-3 873,1 0 0,3 0 0,0-1 0</inkml:trace>
  <inkml:trace contextRef="#ctx0" brushRef="#br0">17709 13929 8382,'1'-5'-1408,"2"2"2124,-2 2-404,4 1 1,-5 5 46,0 4 1,0 2-144,0 4 1,0 1-74,0 2 1,0 3 58,0-2 1,0 3-24,0-6 1,0 3-229,0-3 0,0-3 164,0 0 0,0-3-336,0-1-81,4-3 107,1-2 0,4-5 110,0-2 0,0-3-118,-3-3 1,2-4 36,-2-3 1,3-1 117,0-2 0,0 0-250,1 1 1,-1-1 111,0 1 0,1-4 339,-1 0 1,0 1 99,1 6 1,-1-2 154,0 5 0,-3 1-128,1 4 0,-4 3 45,3 4 0,-3 1-54,3 2 0,-4 2-87,1 5 0,1 2-42,0 1 1,-1 3 85,-3 0 1,3 1-279,0 2 0,0-2 52,-3-1 0,0 1 100,0-5 0,0 3-569,0-2 0,0-1-17,0-2 1,0-1-71,0 0 1,0 1 553,0-1 0,0-4 0,0-1 0</inkml:trace>
  <inkml:trace contextRef="#ctx0" brushRef="#br0">18231 13696 8383,'0'-14'41,"0"0"-692,0 9 1,1 6 1332,2 9 0,-1 3-262,4 6 0,0 2-44,4 1 1,-1 5-109,0 1 0,1 1-258,-1 5 0,0-1 52,0 1 0,-3 2 32,-3-1 0,-3-3-4,-3-1 0,-4-7 36,-5-2 0,0-2-255,-7-2 1,2-3 36,-4-3 1,-2-1-649,1-2 0,-1 0 62,2 1 678,5-5 0,-6 3 0,8-3 0</inkml:trace>
  <inkml:trace contextRef="#ctx0" brushRef="#br0">18482 14152 8279,'-13'-9'689,"5"4"-689,-1 2 0,2 2 0,-3 1 0</inkml:trace>
  <inkml:trace contextRef="#ctx0" brushRef="#br0">17355 14301 8306,'0'10'-643,"0"-1"1125,0 0 1,0-2 10,0-1 0,0 1-389,0 5 0,0-1 69,0 1 1,1 3-37,3 0 0,-2 3 78,4 0 0,0 1-13,3 0 1,0 2-79,-3 1 0,2 0-190,-2-4 1,2 1 174,-2 0 1,1-2-181,-4-1 0,0-2-219,-3-1 0,0-6 6,0 2 20,0-6 0,-1 2 122,-2-5 1,1-5-199,-4-1 1,0-3 9,-4-4 0,1 0 170,0-3 1,-3 0 161,3 4 0,-4-4-138,6 4 0,-3-1 1058,4 4-462,-3 0 435,4-1-626,1 5 1,4 2 326,0 6 0,1 3-140,2 7 1,4-2 3,5 5 0,1-2-288,3 2 0,1 0 121,-1-3 0,3-1-201,2-3 0,-4-4 136,2-1 0,-4-3 55,1-1 1,0-8-130,-3-1 0,-1-6-206,-3-1 0,1-2-41,-1 0 0,-3-1-377,0 1 0,-4 3-62,1 3 1,-1 1 269,-2 2 0,-5 1-1124,-1 2 0,-6 2 1386,-4 8 0,-1 1 0,-2 4 0</inkml:trace>
  <inkml:trace contextRef="#ctx0" brushRef="#br1">3845 16275 9189,'0'-9'-340,"0"3"-787,0 0 969,5-1 1,-3-1 386,4 2 0,1-1-17,5 4 1,0-2 36,3 2 1,-2 2-83,2-2 1,2-1 192,5 1 1,-2 0-153,5 3 0,-3-3-68,3 0 1,0 0-93,7 3 0,-3 0 116,2 0 0,-1 0-281,1 0 0,-2 1 97,2 2 0,-1 2-62,1 4 0,-2-1 100,2-1 1,-1 1-18,1-2 1,2 2-92,4 2 1,0-2-41,0-2 1,1 1 120,-1-3 1,3 2 28,1-3 0,-1 0 46,-3-3 1,1 3-61,-1 0 1,3 0-2,0-3 0,0 3 10,-6 1 1,2-1 0,-2-3 0,1 3-18,0 0 0,1 0 22,-2-3 1,2 0 70,1 0 0,4 0-76,-1 0 1,4 0 85,-4 0 0,3 0-18,-2 0 0,3 0 11,0 0 0,-3 3-48,-1 0 0,2 0 16,-2-3 0,3 3-108,-2 0 0,-1 4 94,-3-4 0,2 3-91,1-3 0,1 4 65,3 0 0,0 1 104,-3 1 0,2-3-51,-2 1 0,3-1 7,-1 3 0,0 0-59,0 1 1,-2-2 12,2-2 1,1 1-17,2-4 1,-3 4 36,-3-4 1,1 3 54,0-3 1,2 1-56,-3-1 0,3-1 271,-6 5 0,2-5-97,-4 1 0,0 1 29,-1-1 0,-2 3-180,-4-3 1,0 1 13,0 0 0,-1-3-275,-3 2 1,-1-2 124,-4-1 0,-1 1-955,1 2 1,-4-1 79,-3 4 931,-6 0 0,-2 8 0,-4 0 0</inkml:trace>
  <inkml:trace contextRef="#ctx0" brushRef="#br0">4320 18408 8281,'-9'0'179,"0"-5"203,3 4-120,2-3 1,5 5-8,2 2 0,3-1-67,3 5 1,0-4 44,1 3 0,2-3-142,0 3 0,2-4 84,-2 1 1,-1 2-119,1-2 1,2 0 67,2-3 0,2 0-200,0 0 0,2-1-103,2-2 0,-2 1 76,5-5 0,-3 1-34,3-3 1,-2-1 36,2-3 1,2 3-101,-2-3 0,-2 4 88,-2 3 1,-1-1 179,-1 3 0,-1 1 13,1 3 1,-3 1 246,-1 3 0,0 4-36,0 4 0,2 5-89,-5-2 0,4 0-108,-4 0 0,5-3 78,-2 0 0,3-2-244,0 0 1,1-5 46,-1-2 0,4-2-80,0-1 1,3-1 131,-4-2 0,4-2-42,-3-5 1,4-2-31,-1 0 0,2-2-19,1 2 1,-1 1-129,1-1 1,-3 5 85,0 1 1,-1 0 43,1 0 0,1 2 169,-5 4 0,2 0 242,-1 0 1,-2 3-210,5 0 1,-4 3-81,1-2 1,2 3-108,0-1 1,0-2 110,1-1 0,-1 1 19,1-1 1,1 1-25,-1-4 1,2 0-18,1 0 1,-3 0-60,0 0 0,-3-1-13,2-3 0,-2 2-17,3-4 1,-4 4 72,0-1 1,-1-1 28,-1 1 0,-1 0-36,1 3 0,3 0 155,-1 0 0,2 0-50,-1 0 1,-3 4 54,3 2 1,-1-1-111,1 1 0,-2 1 5,5 2 0,-4-3-23,1 0 0,0 0 1,0 4 0,0-1 9,-4 0 0,4 0 0,0-3 0,1 2-137,-2-2 1,1-1 71,6-2 0,-2-2-203,5-1 0,-2 0 117,-1 0 0,1-3 58,2-1 0,-2-3 149,2 1 1,1-2-89,-1-2 0,4 4 61,-1 0 0,-1 3-86,1-3 1,-4 4 321,1-1 0,-2 1-7,-1 2 0,0 4 10,0-1 1,0 4-231,0-1 1,3 2-97,0 2 1,4-4 67,-1 0 1,0 0 66,0 4 0,0-2 67,3-2 0,0 1-239,1-4 1,-1 4 350,0-4 0,0 0-129,1-3 0,-4 0-45,0 0 1,-4 0 91,1 0 0,-2 0 153,-1 0 1,-1 0-1910,-2 0 1,-3-3 783,-3 0 0,-2 0-1787,-1 3 2522,-7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475 12169 9651,'-9'-9'-1289,"-1"-3"956,1-1 1,4 1 652,2 2 0,2 4-90,1 0 1,4 3-99,2-3 0,2 4 96,2-1 0,0 0 191,2 0 1,3 2-224,3-2 1,2 2 179,2 1 1,3-1-120,6-2 1,2 2-49,4-2 1,4 2-127,3 1 0,2 0-144,4 0 0,-23 0 0,0 0 36,1 0 0,0 0 0,1 0 1,0 0 25,23 0 0,-1 0-66,-1 0 0,-4-3 86,-2 0 0,-7-4-127,-6 4 1,-7-3-29,-6 3 106,1 0-1108,-13 3 787,3 0 0,-9 4-564,0 2 1,-4 3 1060,1 0 1,-4 0-1,2 0 1</inkml:trace>
  <inkml:trace contextRef="#ctx0" brushRef="#br0">1201 11732 13811,'-14'-9'-1688,"4"3"1501,7-6 342,2 6 0,5 2-53,3 8 1,2 2-32,3 6 0,3 0 40,3 3 1,2-2 35,2 2 0,2-3-186,3 4 1,1-2 207,0 2 0,1 2-63,2-3 1,-1 0-196,4 0 1,-5-4 9,-1 2 1,-5-2-26,-7 2 0,-4-3 9,-6 2 1,-4 3 16,-8 0 1,-9 3 106,-13 1 0,-6 3-84,-10 3 1,4-1-176,-7 1 0,4-4 279,-1 0 0,2-1-291,2-1 0,6-1 97,3 1 0,3-2-409,7-1 1,3 1 553,6-1 0,0 2 0,0 0 0,-3 1 0</inkml:trace>
  <inkml:trace contextRef="#ctx0" brushRef="#br1">4050 7495 8407,'4'-5'-987,"2"-2"1317,3 4 1,4-3-57,3 2 1,1 1-308,2 3 1,3 0 141,-1 0 1,5 0 92,-1 0 1,-1 0-36,1 0 1,-1-3 126,0 0 0,0-1-280,-2 1 0,-6 1 75,3-4 1,-6 4-832,-1-2 423,-2 3-1335,0-3 1654,-5 3 0,-1-3 0</inkml:trace>
  <inkml:trace contextRef="#ctx0" brushRef="#br1">4348 7458 8347,'-8'1'525,"2"2"1,2 2-86,4 5 1,-4 3 161,1 3 0,0 5-158,3 4 0,-1 6-196,-2 3 1,1 4-192,-4 2 1,3 1-17,-3 3 1,3-4-227,0-6 1,2-6-1242,1-6 151,0-7 0,4-5 1275,3-7 0,5-15 0,3-3 0</inkml:trace>
  <inkml:trace contextRef="#ctx0" brushRef="#br1">4627 7579 8155,'-5'4'1178,"1"-3"-689,4 3 0,-1 0 1116,-2 3-1081,2-3 0,-3 7-2,4-1 0,-1 6-87,-2 3 0,2-1-1007,-2 4 0,-2 1 462,2-1 1,0 2-1496,3-2 0,0 0 1605,0-4 0,-4 1 0,-1 0 0</inkml:trace>
  <inkml:trace contextRef="#ctx0" brushRef="#br1">11722 7458 8122,'-6'0'0,"0"0"371,4 0 1,-1 0-103,6 0 1,2 0-161,4 0 1,6 0 22,3 0 1,5 0 121,5 0 0,5 0-156,5 0 1,3-5-134,5-4 1,4-1-170,0-2 0,-5 2-59,-4 4 1,-12 2-822,-8 4 625,-5 0 0,-12 4 459,-4 2 0,-12 7 0,-8 1 0</inkml:trace>
  <inkml:trace contextRef="#ctx0" brushRef="#br1">11918 7505 8122,'-9'5'-162,"-1"3"0,5-3 1052,2 4 0,2 4-266,1-1 0,5 5-167,4-2 1,1 3-254,2 1 1,-1-1-145,-2 1 0,-3 3-214,0-1 1,-4 4 176,1-3 1,-2 1-817,-1-2 1,0-1 461,0 2 0,0-3 331,0 0 0,-4 0 0,-1-1 0</inkml:trace>
  <inkml:trace contextRef="#ctx0" brushRef="#br1">12272 7635 8195,'-9'-1'1229,"3"-2"-291,2 2-380,4-3 1,1 4-188,2 0 1,2 0-163,5 0 0,2 1-136,1 2 0,0-1 130,-1 4 1,-1-3-309,1 3 1,-5 1 108,0 2 1,-5 3-37,1 1 0,-3 3 62,-3 0 0,-3 2-8,-3 4 1,-3-2 12,-1 1 1,1-4 22,3-1 0,2-2 16,1 2 0,4-3 121,-1-4 46,2 1 1,6-2-87,4-2 1,2-2-484,4-4 1,4-3 187,3 0 0,4-3-2273,-2 3 2413,-1-5 0,8 3 0,-2-4 0</inkml:trace>
  <inkml:trace contextRef="#ctx0" brushRef="#br0">1061 9367 28541,'-15'-1'-1311,"-1"-2"1,5-2 1,-1-1 1,0 2 1222,0 4 1,0 0 850,-3 0 0,-1 4-126,-2 2 0,-1 3-188,1 0 1,-4 3-163,0 1 0,0 3-156,4 0 1,2-2-61,1 2 1,3 0 42,0 6 0,3-2-440,2 2 1,4-3-526,6 0 0,3-2-417,3-1 1,4 1 287,3-5 1,0 0 275,0-2 0,1-1 205,-1 0 1,-3-3 106,0 1 1,-3-1 87,0 3 0,-4 1-224,0-1 1,-4 0 270,1 0 0,-6 1 993,-3-1 0,-4 3-270,-2 1 1,-2 0 97,-5 0 0,0-3-165,1 3 1,-1-3 107,0-1 1,5 1-112,2-1 162,-3-4 0,5 3 1,-4-3-1</inkml:trace>
  <inkml:trace contextRef="#ctx0" brushRef="#br0">1276 9665 23489,'-10'0'3276,"1"5"-2800,0 4 1,-1 8-1168,1 4 0,1 4-340,2-3 0,-2 1 108,5-2 0,-3-1 140,3 2 0,0 1-5,3-2 1,-3 1 422,0-3 0,-5 3 0,3 2 0</inkml:trace>
  <inkml:trace contextRef="#ctx0" brushRef="#br1">1164 12970 7998,'-4'-8'598,"-2"2"0,0-3-537,0 3 1,3 2 128,-3 1 1,0-1 74,-4 1 0,0-1 14,-2 4 0,-3 5-14,-4 1 0,1 2-177,-1 1 1,-4 4 101,-1-1 0,2 5-234,3-2 0,4 0 62,2 0 1,6 1-226,-2 2 0,6-2 128,0-1 1,6 0-31,3 0 1,6 3 26,4-2 1,2-3-4,4-1 0,-2 2-43,2-2 0,0 1 97,0-4 0,-1-1 48,-6-1 0,-1 1-36,-5-2 0,-3 2 103,0 2 1,-6-1-59,-3 0 1,-6 2 94,-10 1 1,-3 1-155,-3 3 0,-2 0-118,-1-3 1,3 2-506,0-2 1,5 0 261,-2 0 1,3-4 393,4 0 0,1 1 0,5-5 0</inkml:trace>
  <inkml:trace contextRef="#ctx0" brushRef="#br1">1266 13315 7999,'4'-13'1117,"3"1"0,1-1-871,1 4 0,1 1-1403,-1 1 1117,0 3 1,-4 5 550,-2 2 0,-2 3-237,-1 3 1,-4 3-135,-2 1 0,-3 3-32,-4 0 0,3 1-80,-2 2 0,4-1 164,2-3 1,1 2-57,-1-5 1,2 1 137,4-4-218,0 4 0,1-2-115,2 1 0,3-5-671,6 0 0,4-5 125,6 1 605,1 2 0,10 0 0,0 4 0</inkml:trace>
  <inkml:trace contextRef="#ctx0" brushRef="#br1">1248 15130 7917,'0'-9'206,"-1"-4"185,-2 1 1,-2 0-186,-1 2 1,-2-2 0,2-1 0,-3 1-39,0 3 1,0 3 49,-1-1 0,-3 5-92,-2-1 1,-3 2 42,-1 1 1,-2 7-141,-1 3 0,-3 2 69,3 0 1,1 3-91,2 4 1,4 2-113,3 1 0,2 0 78,0-4 1,5 4 108,2 0 1,2 3-174,1-4 0,5 2-284,5-1 1,3-2 209,6 1 1,3-1 138,3-1 1,-1-4 4,1 1 0,-3-5 8,2 1 0,-6-1 29,1-2 1,-10 0-9,0 1 0,-6-4 211,0 0 0,-6 0-76,-3 4 1,-9-1-259,-4 0 0,-6 0-177,0 1 0,-2 2-327,0 1 0,2-1 50,0-3 1,4-2-739,-1-1 1306,3-4 0,0 6 0,1-3 0</inkml:trace>
  <inkml:trace contextRef="#ctx0" brushRef="#br1">1276 15484 8128,'6'-8'779,"0"1"0,0-1-1492,4 2 0,3 2 387,2 1 1,3 2 463,1 1 1,0 0-143,3 0 0,-3 4 125,-1 2 1,0 3 89,-6 4 0,0-2-178,-6 5 1,-2-1 156,-4 4 0,-1-4-72,-2 1 1,-2-2 208,-5 2 0,-2-3-130,0-3 0,-4-1-274,4 0 1,-1-4 201,4-1-226,0 1-673,3-4 564,2 3 0,5-4-52,2 0 1,6 1 92,3 2 0,5-1 190,-2 4 0,0 2 62,0 4 1,-2-2 318,2 3 0,-7 0-131,2 0 0,-4 2 81,0-3 1,-3 2 446,-6-2 1,-2 0-259,-4 3 0,-5-3-133,-1 0 0,-3-2-123,-1 0 1,1-4-630,-1 0 0,4-4-310,-1 1 0,8-2-2011,-1-1 2665,6 0 0,-2-4 0,5-1 0</inkml:trace>
  <inkml:trace contextRef="#ctx0" brushRef="#br1">16061 9348 8218,'5'-9'-473,"3"3"547,-5-1-50,4 1 1,-3-3 412,2 0 135,3 3-277,-8-2 1,3 3 90,-4-4 0,0 2-104,0 1 1,0 3 274,0-3-397,0 0 33,0 1 0,-4 0-297,-3 5 0,-2 0-26,-3 0 1,-4 6-13,-6 3 1,2 3 104,-5 4 1,1 4-82,-1-1 1,4 2 41,5-3 1,3 1 67,3 0 1,5-1-120,2 1 1,3 0 67,3-1 1,6 1-31,7-1 1,2 4 50,0 0 1,4-4-4,0-2 1,-2-1 54,-4 4 0,0 0 10,-3-1 0,-5-2 88,-5-1 0,-3-3-78,-3 0 1,-3-1 195,-7-2 0,-1-3-55,-5 0 0,1-3-333,-1 4 1,0-4-123,1 3 0,3-4-327,3 1 0,2 1-215,0-1 822,1 0 0,0 2 0,-1 0 0</inkml:trace>
  <inkml:trace contextRef="#ctx0" brushRef="#br1">16266 9599 8310,'-9'0'-187,"-1"0"1,4 0 339,0 0 0,0 4 59,-3-1 0,2 4-62,1-1 1,3 3 79,-3 4 0,4-2-294,-1 5 0,2-4 104,1 4 0,0-2-138,0 2 0,1 0-7,2-3 1,2 0 144,4 0 0,1-3-47,-1 2 0,3-6 2,1-2 1,3 0-384,0-1 1,1 0 40,2-3 347,0 0 0,-1 4 0,1 1 0</inkml:trace>
  <inkml:trace contextRef="#ctx0" brushRef="#br1">16406 9683 8406,'-10'-4'466,"1"3"1,4-2-564,2 6 0,1 5 483,-1 5 1,2 3-99,-2 0 0,-2 1-211,2 2 0,-3 1 90,3 1 0,-3 0-825,3 4 1,0-3 180,3 3 0,-1-4 477,-3 4 0,-1 0 0,-4 3 0</inkml:trace>
  <inkml:trace contextRef="#ctx0" brushRef="#br1">16117 13659 8290,'-14'-4'370,"-4"3"164,2-2 0,3 2-674,1 1 1,-3 7 186,0 2 1,-4 10 14,-3 0 0,0 5 172,-3 1 1,-1 2-181,4 1 0,0 0 91,4 0 0,7-3-126,5 0 0,5-5 115,4 2 1,7-4-145,5 0 1,3-5 26,0 2 0,5 0 116,2-3 0,2 1-157,1 0 0,-4-3 109,-3 3 0,-2-3-210,-4-1 0,0 1 27,-3-1 97,-6 0 1,2 0 52,-11 1 0,-4-1-5,-5 0 0,-6 1-360,-3-1 0,-5 0 112,1 1 0,-5-1-66,-1 0 1,0-3 61,3 1 0,4-5 205,2 1 0,3 2 0,0 0 0</inkml:trace>
  <inkml:trace contextRef="#ctx0" brushRef="#br1">16359 13994 8086,'0'-5'94,"0"2"35,0 6 1,-4 3 111,-2 7 0,-3 2-170,-4 7 1,3 1 456,-3 1 0,0 3-248,0-2 1,5-1-165,5 1 1,-1-1-51,1 0 1,1-1-128,5-4 0,-1-2 49,4-1 0,0-3 117,4-3 0,-1 1-272,0-2 1,0 3 27,-3-6 0,-1-1-309,-2 1 265,-2 1 0,-1 1 105,-6-2 0,-2 1-108,-2-4 1,-3 4-207,-3-4 0,0 3-387,0-3 779,-1 0 0,-2 1 0,-5 1 0</inkml:trace>
  <inkml:trace contextRef="#ctx0" brushRef="#br1">16378 14115 8101,'9'-18'0,"5"2"0,1 1 0,7 6-67,3 0 1,-3 6-211,0 0 1,-2 5-95,-2 1 0,-3 4 371,-3-1 0,-6 3 0,-1 0 0</inkml:trace>
  <inkml:trace contextRef="#ctx0" brushRef="#br0">18659 10344 17592,'19'0'-1005,"-4"0"931,1 0 1,-1 0 214,4 0 1,-4 0-162,1 0 0,-1 1-17,4 2 1,0-1 114,-1 1 0,4-2-16,0-1 1,5 0 28,0 0 0,1 0-45,3 0 0,1-3 58,0-1 1,2 0 13,-3 1 0,0 1 17,-3-4 0,1 3 55,2-3 0,-2 3 9,2-4 1,-3 4-152,-4-3 1,2 4 55,-4-1 0,0 2-25,-4 1 1,-2 0-31,-1 0 0,-3 3-127,0 0 1,2 3-97,-2-3 0,2 1 35,-2 0 0,-1-2-18,5 4 0,-2-4 53,2 1 1,1 1-65,-1-1 1,2 1 136,0-1 0,1 0-184,-1 3 0,1-3 233,0 3 1,-1-4 93,1 1 1,-1 1-80,1-1 1,-1 4-29,-3-4 0,3 0 44,-3-3 0,0 3-32,0 0 0,-2 0 9,2-3 0,1 0 99,2 0 1,1 0-12,0 0 0,-1 0-34,1 0 1,0 0 26,-1 0 1,4-1 114,0-2 0,-1 2-90,-2-2 1,0 2-3,-1 1 0,1 1-113,-1 2 1,0-1-218,-2 4 0,1-3 72,-1 4 0,1-4-69,2 3 0,-1-4 119,1 1 0,0 1-86,-1-1 1,4 0 69,0-3 1,3 0 79,-4 0 1,5 0 147,-1 0 0,1 0-8,-1 0 1,2-3 191,-3 0 0,0 0-134,1 3 0,-4 0-17,0 0 1,2 0-40,-1 0 0,1 0-62,-2 0 1,-1 0-49,2 0 1,-1 0-8,0 0 0,0 0-37,4 0 0,-4 0-13,4 0 0,-4 0-14,1 0 0,0-1 111,0-2 1,3 2-10,-3-2 1,-1 2 11,-2 1 1,0 0-10,-1 0 0,0 0 23,-3 0 0,3 0 14,-2 0 0,1 1-124,2 2 1,-4-2 6,1 2 1,-2-1-133,2 1 1,1-2 89,-1 2 1,0-2 8,0-1 1,2 0 74,-3 0 0,3 0-11,0 0 0,-2 0 81,-1 0 1,1 0 73,2 0 1,1 0 127,0 0 0,-4 0-145,1 0 0,-2 0-8,2 0 0,1 0-56,-1 0 0,-2 4-202,2-1 0,-4 0 86,4-3 0,-5 3-105,2 0 1,0 0 128,-1-3 0,4 0 58,-4 0 1,4 0 130,-4 0 1,4 0-135,-4 0 1,5 0 94,-2 0 1,3 0 40,1 0 1,-1 0 40,1 0 0,-1 0 109,1 0 1,0-1-14,-1-2 1,1 2-104,0-2 0,-1 2-24,1 1 0,-1-3 53,1 0 0,0-2-4,-1 2 1,1 2-218,-1-2 0,1-1 208,0 1 0,-2-1-135,-1 1 0,1 2-173,-1-2 1,2 0-292,0 0 1,-2 2 99,-1-2 0,1 2-491,2 1 1,1 0-214,0 0 1,-2 0 381,-1 0 0,1 0-461,-1 0 1,0 1 929,0 2 0,1 3 0,-2 3 1</inkml:trace>
  <inkml:trace contextRef="#ctx0" brushRef="#br0">17449 11136 19907,'5'-1'-383,"-2"-2"1,2 2 971,1-2 1,2 1-560,2 2 0,4 0 3,5 0 0,4 2-6,5 1 1,5-2 87,4 2 0,6-1-273,-16-1 1,-1 1-1,24-1 248,-22 1 1,0-1-1,-1 0 1,-1-1-90,2 0 1,0 0-1,2-1 1,-1-1 4,1 0 0,-1 1 1,1-1-1,-1 1 19,-1 1 1,0 0-1,24-1 184,-3-2 0,3 2-176,-25-1 0,-1 1 1,23-1 91,0 2 0,-3 0-23,3 0 1,0 0-273,1 0 0,-7 0 188,1 0 1,-5 0-24,-2 0 1,0 0 42,1 0 1,-8 2-35,-2 1 1,-8-2-220,-1 2 0,-2-1-301,-4 1 1,-4-1 88,-3 4 0,-4-3-2100,2 4 2398,-3-1 1,-1 7 0,0 2 0</inkml:trace>
  <inkml:trace contextRef="#ctx0" brushRef="#br1">17886 11909 8235,'0'5'-1166,"0"-1"2092,0-4-611,4 0 1,1 0-105,5 0 1,-1-1-71,0-2 0,4 2-106,-1-2 1,6-2 25,0 2 1,5 0 99,5 3 1,4-1-10,2-2 1,4 2-186,2-2 1,3 2 110,7 1 0,2 1-281,-25 1 1,2-1 0,0 0 0,2-1 232,-1 2 1,2-1 0,2 1 0,1 0 15,2 0 1,0-1 0,1 2-1,-1-1-6,2-1 1,0 1-1,0-2 1,0 1-285,0 0 1,0 1 0,2-1 0,1-1 291,0 0 0,-1 0 0,0-2 0,-1 0-340,2-1 1,0 0 0,-1-1 0,0-1 327,0 0 1,1 1 0,1 1 0,-1 0-240,2 0 1,-1 0-1,-3 0 1,0 0 38,-1 0 0,-1 0 164,-2 1 0,0 0 0,-3 2 0,0 0 0,-1 0 0,0 0 0,-2 0 0,-1 0 0,24 0 0</inkml:trace>
  <inkml:trace contextRef="#ctx0" brushRef="#br1">1750 8063 8205,'-3'6'0,"0"1"0,-4-4 115,1 3 0,2 0-93,1 3 0,2 6 386,1 4 1,0 1-51,0 8 1,3 2-177,0 7 1,3 5-347,-3 1 1,0 7 111,-3 3 1,0-26 0,0 0-113,0 1 0,0 0 1,0 0-1,1 0 214,1 0 0,-1 0 0,0 1 0,-1 0 70,2 2 0,-1 0 0,1-3 0,1-1-77,-2 2 1,1 1 0,0-3 0,0 1 18,0 0 0,-1 0 0,-1-2 0,1 1 31,0 1 0,1 0 0,-1 23-11,-1-23 1,0 0 0,1-1-1,1 0-30,0 0 1,-1 1 0,1 2 0,-1-1-91,0 1 1,-2-1 0,1 1 0,0 0-33,0 0 0,0-1 1,1 0-1,-1-1 36,2 2 1,0-1 0,-2-1 0,1 0-7,0-1 1,1-1-1,-1 25 43,-1-5 0,1 0-99,2-3 0,-2 2 43,2-5 1,-2-4 217,-1-5 1,3 1-125,0-1 1,0 4 111,-3 0 1,0 0-120,0-1 1,0 3 32,0 0 0,3 3 77,1 0 0,-1 0-69,-3-5 0,0 1-35,0 1 0,0 3-51,0 1 0,0-2-16,0-5 0,0 1 220,0-4 1,0 2-144,0-5 0,0 2 226,0-5 1,3-1 82,0 1 1,1 3-219,-1 3 1,-2 4-39,2-1 0,1 2 380,-1 2 0,1-5-291,-4-2 1,3-3 118,0-4 0,0 2-198,-3-4 0,1 0-114,2-4 1,-2 0-621,2-2 0,-2 0 352,-1-4 0,0 1-1261,0-4 847,0-4 683,0 0 0,0-14 0,0-1 0</inkml:trace>
  <inkml:trace contextRef="#ctx0" brushRef="#br1">1713 7970 8254,'-9'-17'0,"0"1"0,3 3 394,3 3 1,2 1-43,1 0 0,4 2-222,3 1 1,-2 4 37,1-1 0,0 2 6,4 1 0,2 0-68,0 0 1,5 0 91,-2 0 1,4 0 18,3 0 1,2 1-23,3 2 1,2-2 138,2 2 0,3-2-120,3-1 0,1 0 138,2 0 0,0 0-281,3 0 0,-3 0 219,0 0 1,-2 0-297,-1 0 0,-5 0 153,-4 0 0,-4 0-78,-5 0 1,-1 3 56,1 0 1,-4 4-276,-3-4 1,-2 3 55,0-3 0,2 4-361,0 0 1,1-3 55,-4-1 1,0 2-569,1 1 0,-1-1 17,0 2 0,0-4 19,-3 3 930,2-4 0,-3 10 0,5-1 0</inkml:trace>
  <inkml:trace contextRef="#ctx0" brushRef="#br1">2672 8045 8254,'-13'9'1,"3"0"0,1 1 307,3-1 1,2 3 496,1 1 0,2 3-295,1 0 0,0 5-184,0 4 1,3 3-131,0 3 0,3 3 71,-3 7 1,0 2-691,-3 7 0,0 2 447,0-25 1,0 1 0,0 1 0,0-1-41,0 2 1,0-1 0,0 2 0,-1 0 18,0 3 1,-1 1 0,2-4-1,-1 1 41,0 0 0,-1 1 0,1-3 0,1 0-17,0 1 0,0 0 1,0-2-1,0 1 17,0 1 0,0 0 0,0-2 0,1-1-61,0 0 0,1 0 0,2 24 130,2-6 0,3 1-527,-3-1 1,2-3 305,2-3 0,-4 1-110,0 0 1,-4 0 42,1-1 1,1-4 5,-1 1 1,0-3 60,-3 0 0,0 2 78,0-2 1,4-1 13,-1-2 0,1 1-55,-1-1 1,-2 1 135,2-1 0,-2 2-53,-1 4 1,1 0 27,2 1 1,-2-1 12,2 0 0,-2-1-1,-1-2 1,0 3-20,0-3 0,0 4 2,0-1 0,0 3 83,0-6 0,0 2-92,0 1 1,3 0 188,1 1 1,0-1-210,-1 0 0,-2 0 280,2 1 1,1-1 41,-1 0 1,3 0 49,-2 1 0,0 2-95,-1 0 1,-2 1-40,2-4 0,-1-1 6,1-2 0,-1 3 0,4-3 0,0 1 159,0-1 1,2-3-190,-2-6 0,1-2-20,0-5 1,1 3-342,-2-2 1,-1-2-93,2-4 0,-4-3 96,3 2 0,-4 2-58,1-2 0,-2-3-1845,-1-2 911,0-5-465,0 6 1,0-8 159,0 0 1434,-4-4 0,-5-10 0,-6 0 0</inkml:trace>
  <inkml:trace contextRef="#ctx0" brushRef="#br1">1909 11769 8232,'-11'5'-33,"-1"-2"25,2-2 1,0-2 684,7-2 0,3-2-177,3-4 0,7-1-75,5 1 1,5-3-122,5-1 1,2 0 78,10 0 0,-1 7-152,7 0 1,1 4-243,2 2 0,2 4 228,2 2 0,-6 6-16,3 0 1,-6 3-128,3-2 0,-2 1 83,1-4 0,-4 0-239,-5-7 1,-4 0 66,1-3 0,-3 0-18,-3 0 0,-4 0 1,-5 0 1,-3 0-92,-3 0 0,-4 0-488,0 0-161,-4 0 0,3-1-824,-2-2 0,-1 1 1596,5-4 0,-5-5 0,2-3 0</inkml:trace>
  <inkml:trace contextRef="#ctx0" brushRef="#br1">9627 10782 8561,'0'-9'-469,"0"-1"1,0 1 487,0 0 1144,0 4-699,0 0 1,1 6-216,3 3 0,-3 5 142,2 6 1,-2 4-110,-1 3 0,-1 7-82,-2 8 0,1 2-25,-5 8 1,2-1-353,2-18 0,0 0 0,-1 0 0,1 0 226,1 5 1,1-1-1,-1-4 1,0 0-161,2 2 1,0-1 0,0 21-67,0-4 0,2-7 112,1-8 1,-1-8-69,4-4 0,-4-8-117,1-4-344,-2-5 1,0 2-79,2-4 0,-2-1 672,2-2 0,-2-2 0,-1-5 0</inkml:trace>
  <inkml:trace contextRef="#ctx0" brushRef="#br1">9637 10847 8413,'-4'-23'0,"3"5"-534,-3-1 1,8 3 49,2 6 0,3-1 1231,3 5 0,4 2-330,6 0 0,2 0 387,3 1 0,7 0-325,3 3 0,4 0-88,6 0 1,-1 4-667,1 2 1,4 2 353,-25-5 1,0 0-1,25 4-16,-1-4 0,-3 3 136,0-2 1,-3-1-360,-3-3 1,-3 0-41,-10 0 1,-2-1-219,-8-2 250,1 1 25,-5-2 1,-4 5 344,-7 2 1,-2 4-80,-1 5 1,-1-1 298,-2 5 1,1 1-335,-5 4 1,4 2 168,-3 2 1,4 5-50,-1-2 1,1 3-19,-1 0 0,2 5-115,-2 4 0,2 4-204,1-4 1,0 2 40,0-2 1,0-2 103,0 3 1,0-7-187,0-3 1,1-2 136,2-1 1,-2-1-515,2-3 0,-2 2-119,-1-4 1,0 4-378,0-1 0,-7 2 1043,-3 0 0,-5-1 0,-1 0 0,-1 0 0,-2-1 0</inkml:trace>
  <inkml:trace contextRef="#ctx0" brushRef="#br1">9776 11629 8271,'-18'0'0,"3"0"481,3 0 151,6 0 0,3 0-161,6 0 0,3 4 40,6 3 1,8-2-157,8 1 1,5-3-103,7 3 1,1-4-510,5 1 0,1 2 305,-20-4 0,2 1 1,-1-1-1,1 1-633,1-2 1,2 0 0,-1 1 0,1 2 583,-3 0 0,1 0 0,1 3 0,1 1 0,-2 0 0,1 0 0</inkml:trace>
  <inkml:trace contextRef="#ctx0" brushRef="#br1">9702 13380 8235,'-10'3'0,"-3"0"0,3 5 367,-3 1 1,6 3-58,1 6 0,3 7 210,-3 9 1,0 8-62,0 4 0,-2 5-549,5-23 1,0 0 0,1 0-1,0 0 203,0 0 0,1 0 0,0-1 0,0 1 112,1 24 1,0-6-292,0-9 0,2-5 132,1-7 1,-2 1-521,2-4 0,1-5 257,-1-4 0,0-3-691,-3-1 1,0-3-425,0 1 1519,0-5 0,4 2 0,1-4 0</inkml:trace>
  <inkml:trace contextRef="#ctx0" brushRef="#br1">9609 13426 8384,'0'-18'-217,"0"-1"217,0 0 0,1 5 269,2 1 0,2 3-37,4 1 0,6 1 104,4 1 0,0 0-84,6 4 0,5-3 163,7 3 0,3 0-300,6 3 0,0 0-171,6 0 0,-24 0 0,0 1 35,2 0 1,-1 1-1,1 0 1,-1 0 72,-1 1 0,0 0 1,0 1-1,-1-1-98,-1-1 0,1-1 0,-1 3 0,0-1-64,21 0 0,-4 1-48,-8-1 0,-3 1 2,-4 2 1,-6 3 87,-3-3 0,-6 2 307,-6 1 1,-3 1-159,-4-1 0,0 0 206,0 1 1,-1 0 239,-2 2 0,1 0-308,-5 3 1,2 1 101,-1 2 1,-1 2 5,4 2 1,-4 2-89,4 4 0,0 4-37,3 2 1,-1 2-351,-2 1 1,2 5-47,-2 1 1,-1 3-216,1 0 1,0-3 199,3-3 0,-4-2-128,1-1 0,0-1-150,3-5 0,-3-1-316,0-9 1,-4 4-1458,1-3 2260,-7 4 0,2-1 0,-5 4 0,0-2 0,-2-1 0</inkml:trace>
  <inkml:trace contextRef="#ctx0" brushRef="#br1">9748 14190 8126,'-26'-1'0,"1"-2"0,10 2 0,12-4 0,12 5 0,7 0 0,9 0 0,2 1 0,10 3 0,3-3 0,10 2 0,3-2-282,-24-1 0,1 0 0,2 0 1,1 0 1100,2 0 0,1 0 0,2 0 0,1 0-160,0 0 0,-1 0 0,1-2 0,0 1-635,-1-1 1,-2 1-1,-4-1 1,-1 0-548,-3 2 1,-1 0-1,21 1 523,-8 3 0,2-1 0,-11 6 0,-2 2 0</inkml:trace>
  <inkml:trace contextRef="#ctx0" brushRef="#br1">7784 8464 8091,'-6'0'0,"-1"0"-238,5 0 285,-6 0 1,7-1 302,-2-3 160,-2 3-270,4-3 0,-3 3 160,4-2-186,0 2 1,1-3 35,2 4 0,-1 3-34,4 0 0,-1 5-145,1 2 1,3-1 113,-3 3 0,2 3-44,1 0 0,2 6 13,1 1 0,-1 4 40,1-1 0,2 6-117,2 3 0,2 3 81,0 3 0,-2 3-417,-1 3 1,3 1 327,0-1 1,3-3-102,-5-3 1,0-3 22,0-2 1,3 0-49,-3-4 0,4-1-19,-5-5 0,3-3 117,0-3 0,1 3-117,0-1 1,-1 1 93,1-3 0,-2 4-33,-1 1 1,4 3 32,-5 1 1,4-3-30,-7 0 0,4 0 74,-4 3 0,4 3 7,-4 0 1,0 0 119,-2-3 0,2 0 132,1 0 0,-1-2-61,-3-1 1,1 1-31,-1-4 1,0 4-30,0-1 1,1-2-47,-1 2 0,0 0 9,1 3 0,-1-2-78,0 2 1,1-2-19,-1 5 0,3-2-104,1-1 0,0-1 84,0 1 1,-3-3 36,2 0 0,3-4-10,0 0 1,3 0 11,1 1 1,-2-4-81,-1 1 0,1 0 1,-1-4 0,1 3 14,2 0 0,0 1 1,-1 0 0,1 0-86,0 3 0,-1-1 97,1 4 0,-1-4-19,1 4 0,-1-3-9,-3 3 0,3 0 178,-3 2 1,-1-2-184,-2 0 0,-2-4-165,0 1 0,-1-3 3,0 0 1,-3-5-529,-3-1-1717,-2-3 1733,-1-1 0,-1-3-741,-2-3 1,-3-4 159,-3-6 1253,-4 1 0,-2-16 0,-3 3 0</inkml:trace>
  <inkml:trace contextRef="#ctx0" brushRef="#br1">7830 9916 8087,'-5'0'-295,"1"0"1,0 0 0,-1 0 0</inkml:trace>
  <inkml:trace contextRef="#ctx0" brushRef="#br1">7691 9795 8087,'-4'-8'-714,"-3"2"0,-1-3 946,-1 3 0,3 2 120,-1 1 199,5-2-273,-2 4 1,5-4 110,2 5 1,4 4-122,5-1 0,2 7 32,5-1 1,4 7-42,2-1 1,2 4-37,0 3 1,5-2-237,-1 5 0,5 1 181,1 5 0,-17-14 0,1-1-332,3 3 0,-1-1 1,0 2-1,1 1 222,-1-1 1,0 0-1,0 2 1,0 0-72,-2-2 0,1 0 0,0 1 1,1-1 104,-3 1 0,0-1 1,0-1-1,0 0 38,-1 1 0,-1 0 1,20 18 24,-1-4 0,-3-1-14,0-2 1,-4-2-287,1 2 0,1-2 225,-1-1 1,-3-3-67,-3-1 1,-1-3 26,1 1 0,1 0-135,-5-4 0,4 3 108,-3-6 0,3 0 130,-4 0 1,5 1-1,-1 3 1,-1-1-68,1 1 0,-5 0 86,2 3 1,1-1-105,-1 4 0,2-4 10,-2 4 1,0-3-7,-3 3 1,2-1-10,1 0 0,0-1-36,-4-4 0,1-2 286,0-1 1,-1 0-756,1-3 1,-2-1 328,-1-2 1,-3-4-1697,-3 0 837,-1-4 261,-4 2 1,-2-4 719,-6 0 0,-2-4 0,-4-1 0</inkml:trace>
  <inkml:trace contextRef="#ctx0" brushRef="#br1">7877 11154 8063,'-9'0'-2134,"-1"0"2327,1 5-22,0-4 775,-1 3-184,5-4 111,1 0-408,4-4 0,1-2-149,2-3 0,2 3 11,5 0 0,2 3-18,1-4 1,6 5 5,0-1 1,7 2-83,2 1 0,1 4-167,5 3 0,3 1 39,3 1 0,5 4-387,-2-1 1,6 0 391,1-2 0,-24-4 0,0 0-3,24 6 0,-3-2 71,-4-4 1,0-1-33,4 1 0,2-1 111,-3-5 0,0 0-50,-6 0 0,-2 0-226,3 0 0,0 0 157,-1 0 0,4 0 41,-4 0 1,1 0-112,-4 0 0,3 0-242,0 0 1,-2 0 157,-4 0 0,-3 0 83,3 0 1,0 0-148,3 0 0,-3 0 81,-3 0 0,-2 0-106,-2 0 1,0 0 50,-2 0 1,-3 0-151,-7 0 1,-1 0-134,-5 0-383,0 0 566,-3 0-452,-2 0-1129,-4 0 747,-4-5 988,-2 4 0,-7-11 0,-1 2 0</inkml:trace>
  <inkml:trace contextRef="#ctx0" brushRef="#br1">7775 8426 8196,'-6'10'-400,"1"0"367,2 2 0,2-1 307,-2 1 0,3 2 41,3-2 1,2 8-86,5-2 0,-1 7-259,0 0 1,5 6 99,1 3 0,0 3-334,0 4 0,-2 2 308,2 7 1,0-2-240,-8-21 1,1-1 0,7 25 262,-9-23 0,0 0 0,0 0 0,-1 1-12,3 2 0,0 0 0,-2-1 0,0 0 34,2-2 0,0 0 0,-1 0 0,1-1-41,1 1 1,1 0-1,1 1 1,0 0-57,-1-1 1,1 0 0,2 1 0,0-1 59,0-3 1,-1 0 0,1 0 0,1-1-106,0 0 0,0-1 0,0 0 1,-1 0-202,12 24 0,1-5 193,-5-1 0,1 0-31,-3 0 0,-2 2-113,-1-3 1,0 4 202,-3-4 1,2 5-45,-2-2 0,2 5 225,-2-2 1,3 3-127,0-6 1,0 3 46,0 0 0,1 3-67,-1-2 1,-2 0-37,2-7 1,-5 2 13,2-2 1,0 2-28,-1 1 1,1-1-25,-4-1 1,0-2-19,1 5 1,0 1 295,3 2 1,-3 1-94,2-4 0,0 0 88,0 0 1,-2 0-101,3-4 1,-2 0 34,2-6 0,-3 2-140,2-2 1,2 2 39,-2 2 1,2-1 77,-2 0 1,0-1-15,3-1 1,-3 3-167,4-4 0,-4 3 124,4-6 1,-2 5-99,2 2 0,0-2 52,-3 1 0,3 0 2,0-2 1,-2-1-28,2 3 1,-1-5-102,4 5 1,-3-5-22,-1 2 0,0 5 68,0 4 0,-1-1 117,-5-2 0,0-2-74,0-1 1,1 1 118,-1-1 0,0 0-111,1 0 1,0 4-13,3-1 1,-3 5 74,2-2 0,0 1-7,0 0 1,-1 0-30,5-3 0,-5 2 11,2-2 1,-3-5-312,-1-5 1,1-5 476,-1-1 1,-3-8-2025,0 2 1553,-3-11 1,1-1-1112,-4-10 1394,0-6 1,-4-10 0,-2-5 0</inkml:trace>
  <inkml:trace contextRef="#ctx0" brushRef="#br1">7868 10028 8056,'0'15'130,"0"1"0,2 0 63,4 6 0,1 2 183,9 4 1,-1 5-92,4 4 1,3 9-428,-12-20 0,1 0 0,2 4 0,0-1 178,0 2 1,-1 0 0,1 1 0,0 1-335,-1-1 1,1 1-1,2 1 1,0 0 225,-1 0 1,0 0 0,1 2-1,0-1 95,-1-3 1,0 1 0,0 1 0,1-1-30,0-2 0,1 0 0,-2 1 0,2 0 46,1 1 1,0 0 0,-4-3 0,1 1-84,0-2 1,0 1 0,-1-2-1,0 0-110,3 1 1,-1-2 0,0 0-1,0 0 167,2 1 0,1 0 1,-3-3-1,0 1-3,0 1 0,1 2 0,-2-3 0,1 1 4,-1 1 0,0 0 1,0 1-1,-1-1-34,2 2 0,-2-1 0,0-2 0,-2 0 34,0 1 1,0 0-1,-1-1 1,0 0-19,-1 0 0,0 1 1,1-1-1,-1 0 21,0 1 0,0 0 0,9 22-99,-10-24 0,0 0 0,9 24 21,-1 0 1,-2-2 41,-6-21 1,0-1-1,6 22 23,2-2 1,0 1 1,-3-4 0,3 0-16,0 0 0,-2-4 73,2 2 0,-4-3-21,4-1 1,-1-1-8,4 1 1,-1-6 139,1 3 0,0-4 218,-1-2 0,1 0-315,-1 0 0,1 0 50,0 0 0,2-1 9,1-3 1,0 3 4,-3-2 0,-2 2-62,-1 1 1,0-1 2,-3-2 1,2 2 527,-2-3 0,-2-1-818,-5-1 0,1-7 441,-4-2 0,1-6-1033,-4-1 1,-1-5 914,-3-1 0,-1-8 0,-4-7 0</inkml:trace>
  <inkml:trace contextRef="#ctx0" brushRef="#br1">7858 11387 8037,'0'5'-338,"0"4"713,0-3 1,1 2-15,2 1 1,4 5-145,5 1 0,3 7 27,3 3 0,2 4 14,2 5 0,2 1-356,-8-13 1,-1 0 0,0-1-1,0 1 198,2 1 1,1 1 0,0 1-1,1 0-65,1 2 1,0-1 0,0 0 0,1-1 34,-3 0 1,1-1-1,-2 0 1,0 0-69,0-1 1,0 1-1,-1-1 1,-1 0 33,2 0 1,0 1-1,-2-1 1,0-1 37,1 0 0,-1 0 1,14 20-185,-1-2 1,1 0 202,-13-18 1,-1-1-1,14 18 100,2-2 1,-5-1-66,-1-5 1,-3 0-153,2-3 1,-2-3 160,3 0 1,-4-2-194,0 2 0,3 2 31,1-2 0,-2 2-89,-1 1 0,-2 0 70,2 0 1,-1 0 12,3 0 0,-6-4-29,1 1 0,-4-3 32,1 3 0,0-1 150,-3 0 0,2 2 236,-2-4 0,-1 0-211,-3-4 1,1 4 236,-1 0 0,0 1-290,1-2 0,-4 0 137,0 4 0,0-1-159,3 0 0,1 0 14,-1-2 0,0-2 2,1 1 1,2 2-57,1-1 1,0 3 36,-1-4 1,0 4 93,3-3 0,-2 4-51,2-1 0,-3-2 6,0 2 0,-1-4-70,2 1 1,-3-3-12,3 0 0,-4-2-107,-3-1 1,2 1 100,-1-5 1,0 0-587,-1-2 0,2-1 243,-1 0 0,1-4-2774,1-1 3086,0-3 0,1-1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2188 5102 8524,'-9'-4'240,"-1"-1"0,5-1 318,2 0-576,2 4 63,1-3 0,4 6 59,2 3 1,3-2 39,0 4 0,3-3-132,1 3 0,2-1-35,-2 2 1,3 1 165,0-2 0,5-1-111,0 1 0,3-4 49,1 2 1,1-3-93,8-1 0,3-1 90,4-3 0,3-1-310,-1-4 1,3 0 335,1-1 0,-2 2 4,-2 2 0,-4-2 131,-5 1 0,-3 2-145,3-1 1,-7 4 133,1-1 1,-3 3-109,0 3 0,-2 2-11,-1 4 0,-2 1 24,1-1 1,-1 0 156,-1 1 1,0-1-211,3 0 1,-5-3-115,1 1 1,0-5 122,4 1 1,-2-2-25,5-1 0,-3 0 61,3 0 0,-4-4-53,4-2 0,-3-3-20,3 0 1,-5 0-36,2-1 0,-5 2 7,-2 2 1,-3 2-117,0 4-451,-6 0-277,3 0 1,-8 1 403,2 2 0,-2 2-1943,-1 4 2357,0 5 0,4 0 0,1 5 0</inkml:trace>
  <inkml:trace contextRef="#ctx0" brushRef="#br0">7356 4991 8435,'-10'-9'0,"4"4"637,0-4-267,4 0 1,-1 6 0,6-3 0,6 4-153,7-1 0,5 5 16,4 1 1,2 5-187,1-2 0,4 2 142,2 1 1,3 1-276,4-1 0,2 0 308,7 1 0,-1-1-527,-23-4 1,0-1-1,1 1 1,-1-1 228,2 1 1,0 0 0,2-2 0,0-1-8,1 0 1,0-1 0,-1 1 0,0 0 123,-1 0 0,1-1 1,0 1-1,0-1 2,-1 0 0,1-2 0,0 1 0,0-1 82,0 0 0,-1-1 0,24 1-51,-27 0 1,0-1-1,19 1-3,-5 1 1,0 0 46,0 0 0,-6-1 161,0-2 0,-5 2-72,-4-2 1,2 2-39,-2 1 0,-6 0 59,0 0 0,-2 1-163,1 2 0,-2-2 292,-1 2 1,-2-2-304,2-1 0,-3 3 0,0 0 0,-1 1-44,2 0 1,-3-3-320,2 2 1,-4-1-181,-2 1 0,0-2-909,3 2 788,1 2 609,-1 0 0,0 9 0,1 0 0</inkml:trace>
  <inkml:trace contextRef="#ctx0" brushRef="#br0">1713 3454 8612,'-18'-9'67,"2"1"-266,1 2 1,-1 1 119,-3 5 1,1 5 274,-1 1 1,-1 6-125,-1 4 0,0 2 248,-4 4 1,1-2-169,0 1 0,5-2-168,7-3 1,6 0-26,6-3 1,6-2-208,6-5 0,4 1 111,5-4 0,3 1 149,4-4 1,3 3-263,0 0 0,-3 0 105,-3-3 1,-4 3-77,0 0 1,-2 4 119,-4 0 0,-5 1 187,-7 1 1,-3 4-45,-3-1 1,-7 8-104,-5-2 1,-6 3-100,-1-2 0,-2-1 112,2 1 1,-3-5 47,3-1 0,1-3 0,2-1 0</inkml:trace>
  <inkml:trace contextRef="#ctx0" brushRef="#br0">1918 3324 8477,'0'-9'0,"0"-1"729,0 5 1,0 5-160,0 6 1,0 10-244,0 3 0,-1 6 236,-2 3 1,-2 4-109,-5 6 0,1 0-424,0 2 0,3 0 11,-1 3 0,5-4-1015,-1 2 0,3-4 325,3-3 482,2-2 1,5-4 0,-1 0-1</inkml:trace>
  <inkml:trace contextRef="#ctx0" brushRef="#br1">1723 3594 11508,'0'-14'-45,"0"1"0,4 0 105,2 0 1,10 4 133,6 3 0,4 4-245,2-1 0,4 2-485,2 1 1,-1 0-194,1 0 512,-4 0 0,7 4 1,-4 1-1</inkml:trace>
  <inkml:trace contextRef="#ctx0" brushRef="#br1">2244 3547 9113,'-16'0'214,"1"0"0,3 0 175,0 0 0,1 0-19,-2 0 1,3 0 105,-2 0 0,-3 0-138,0 0 1,1 5-113,2 1 0,-2 3 123,2 4 0,-1-2-394,4 4 0,1 1 132,2 3 1,1-4-560,5 1 0,5-2 37,1 2 1,3-4-72,4-6 1,1 1-252,5-3 0,2-1 234,1-3 1,0-4 28,-4-3 1,1-1 88,0-1 1,-2-4 405,-1 1 1,-3 1 93,-3 4 199,-1-1 0,-1 6-28,-2-4 1,-3 4-170,-6-1 0,1 6 165,-4 3 0,1 2-126,-1 1 0,-2 1-360,5-1 1,0 0 161,3 1 42,0-1 1,4 0 0,2 1 0</inkml:trace>
  <inkml:trace contextRef="#ctx0" brushRef="#br1">2486 3417 11026,'0'14'1217,"-3"0"-706,0 5 1,-1 3-184,1 3 0,2 2-164,-3 1 1,2 0-209,-1 0 1,2-1-1171,-2-2 1,2-3 326,1-3 886,0 0 0,0 3 0,0 2 0</inkml:trace>
  <inkml:trace contextRef="#ctx0" brushRef="#br1">2374 3622 9113,'0'-9'68,"0"2"503,0 1-131,0 4 1,4-5-88,3 4 1,5 0-495,4 3 0,-2 0-72,2 0 1,2 3-19,4 0 1,4 0-740,-1-3 0,0 0 540,0 0 1,1 0 96,-4 0 1,0-1 142,-4-2 1,-3 2 267,-3-2 1,-2-1-258,0 0 581,-5 1-437,-1 3 0,-4 5 783,0 1 0,-1-1 178,-2 1 0,2 0-302,-2 4 0,2-1-142,1 0 0,0 1-184,0-1 1,-3 0-377,0 0 1,-1 1 97,4-1 0,0-3-407,0 1-122,0-1 1,0 0-1197,0 0 1688,5-4 0,0 2 1,4-4-1</inkml:trace>
  <inkml:trace contextRef="#ctx0" brushRef="#br1">2775 3445 8966,'-1'-8'-38,"-3"2"376,3-3 0,-2 8 3,6-2 0,0 2-1097,3 1 1,0 4 743,3 2 1,1 3 0,-1 0 0</inkml:trace>
  <inkml:trace contextRef="#ctx0" brushRef="#br0">3035 3547 8565,'-9'-5'738,"0"-2"1112,-1 4-1118,1 0 0,0 3-203,-1 0 1,-2 4 11,0 2 0,0 3-178,6 4 0,2-2-62,4 5 0,0-1-531,0 4 1,4 0-726,2-1 0,7 1-622,2-1 0,4 1 369,3 0 1208,1-5 0,5 4 0,0-4 0</inkml:trace>
  <inkml:trace contextRef="#ctx0" brushRef="#br0">3929 3650 8473,'-3'-19'530,"0"1"0,-3 0-139,3 3 0,-5-2-178,2 5 1,-3-4-183,-4 4 1,-1 3 86,-5 6 0,-2 2 25,-1 1 1,-3 5 147,3 5 0,2 6-409,4 6 0,4 4 135,6-1 0,1 5-235,5 1 0,5-1-151,1-5 0,3 0-126,3-3 0,4-4-22,6-6 1,-2-6 215,5-3 1,3-7-43,3-5 0,3-9 69,-3-6 0,4-7-44,-4-4 1,-1-5 193,-6-3 0,-10 18 1,-2 0 265,-1-1 0,0-1 0,0 0 1,-1 0 90,-2 1 0,-1 0 1,6-24 363,-7 6 0,-2 5-164,-4 8 1,-1 9-139,-2 13 1,-2 5 234,-5 7 1,1 6-118,0 7 0,-1 6-301,1 2 1,0 4 195,-1 3 1,2 1-887,2 3 0,2-2 373,4-2 1,1-2-814,2 2 0,2-2 780,4-1 1,5-5-311,1-1 548,7-6 0,2 1 0,4-2 0</inkml:trace>
  <inkml:trace contextRef="#ctx0" brushRef="#br0">4320 3594 8473,'-4'-14'323,"-2"1"0,1 3-50,-1 0 1,2 2 224,-2 2 1,0-1-162,-3 4 1,-1 0-142,1 3 0,0 1 112,-1 2 0,1 3-352,0 6 0,1-1 116,1 1 1,3 1 213,4 0 0,1 2-1107,2-2 0,0-2 440,7-5 0,-3 2-161,5-5 0,2 3 181,-2-3 0,5 0-62,-2-3 1,2-1 109,-2-2 0,3-1 103,-2-2 1,-2-3 58,2 3 0,-5-1 161,1 1 1,-1-3-124,-2 3 0,0 1-43,1-1 1,-1 1 155,0-1 0,1-3 0,-1 0 0,0-6 0</inkml:trace>
  <inkml:trace contextRef="#ctx0" brushRef="#br0">4600 3417 8473,'1'-9'0,"2"-1"1232,-2 1-191,3 0-434,-4 4 1,0 6-128,0 8 1,0 4 2,0 6 1,-3 1-183,0 1 1,-4 3-70,4 4 0,-3-1-630,3-2 1,-1 1 352,1-4 1,2 3-1457,-2 0 1,2-2 1500,1-1 0,0-3 0,0 0 0</inkml:trace>
  <inkml:trace contextRef="#ctx0" brushRef="#br0">4479 3594 8473,'1'-8'-165,"2"2"0,3 0 352,6 3 0,4 2-170,6-2 1,1 2-235,5 1 1,1 1-383,2 2 1,2-2 11,5 2 341,-1-2 1,0-5 0,0-1 0</inkml:trace>
  <inkml:trace contextRef="#ctx0" brushRef="#br0">4991 3538 8453,'0'-9'920,"-5"0"0,1 2-388,-2 1 1,-2 4-112,2-1 1,-3 2 102,0 1 1,0 4-208,-1 2 0,-2 7-74,0 2 0,-2 3-95,2 0 0,2 4-257,1 0 1,1 3-632,5-4 0,0 1 492,3-3 1,5-2-747,4-1 0,5-7 413,4-6 0,4-3-155,0-3 0,6-5 239,-4-5 1,4-3 357,-6 0 0,-1-1 218,-6-2 1,-1 5 854,-5 1 1824,-4 3-2058,-1 1 1,-4 4 250,0 5 1,-4 6-326,-2 6 0,-1-1-601,1 5 0,1-4 59,5 4 1,0-4-155,0 4 0,0-4-358,0 4 1,5-5-586,1 2 1,2 0-1929,1-1 2941,1 1 0,3 0 0,2 2 0</inkml:trace>
  <inkml:trace contextRef="#ctx0" brushRef="#br0">5298 3873 8371,'-9'0'-139,"-1"0"0,1 0 0</inkml:trace>
  <inkml:trace contextRef="#ctx0" brushRef="#br0">7411 5065 8014,'-9'0'37,"1"-1"-37,2-2 406,2 2-288,4-3 0,1 4 395,2 0 0,3 1-67,6 2 1,4-2-234,6 2 0,-2-2-18,5-1 1,1 3 1,5 0 1,-1 0-116,4-3 1,0 0 127,3 0 0,2 0-102,1 0 1,1 0-162,3 0 1,1 0 97,-1 0 1,2 0 70,4 0 0,-2 0-111,1 0 1,0 4 107,1-1 0,-2 4-42,-21-4 0,-1 0 1,22 2 142,-2 1 1,0 0-79,-6 0 0,3 1 104,-2-4 1,-2 3-71,-5-3 1,1 1 42,-4-4 0,4 0-88,-4 0 0,3 0 0,-3 0 0,1 0 100,-1 0 0,2 0-21,4 0 0,-3 0 46,1 0 0,-5 0-63,1 0 1,-2 0-136,-2 0 1,-3 0 106,-2 0 0,-3 0-166,-4 0 0,3 0-53,-3 0 0,2 0 65,-2 0 0,-1 0-158,-5 0 0,0 0-200,1 0 1,-2 1-1287,-2 2 1,-1-1 1527,-2 4 0,3 0 0,3 4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20447 16843 21728,'3'-6'-550,"1"1"-108,1 1 1479,1 1 0,5 3-720,1 0 0,-1 0-132,5 0 0,-1 0 87,4 0 0,0 0-22,-1 0 1,4 0 75,0 0 0,4 0 180,-2 0 1,2-1-269,-1-2 0,2 2-418,-2-3 0,0 3 446,3 1 0,-4 0-45,4 0 0,0 0 47,-3 0 0,3 0-159,3 0 0,-2-1 162,2-2 1,-3 2 55,-3-2 0,2 2-233,-2 1 0,0 0 53,0 0 1,-2 0 1,-4 0 0,0 1 43,3 2 0,-3-1-106,-1 4 0,1-3 24,-4 0 0,4-1-37,3 1 0,-2-2 248,5 2 0,-3 1-107,3-1 1,-3 1 98,2-1 1,1 0-123,3 3 1,1-4 257,2 1 0,-1 1-55,4-1 0,0 1-73,4-1 0,-1-2 32,0 3 1,-2-2-72,3 1 1,-6-2 68,5 2 0,-6-2 79,0-1 1,-1 3-237,1 0 0,-2 1 41,2-1 0,-2-2 144,-1 2 0,0-1 62,0-2 0,-1 1-94,-2 2 1,1-2-10,-1 2 0,5-2 62,1-1 0,0 3-14,-3 0 1,3 3-79,0-3 0,5 1 1546,-2 0 0,-1-3-848,1 2 1,-3-2-711,3-1 0,0 3 147,3 0 1,1 0-111,-1-3 1,1-3 192,3 0 0,0-3-195,2 3 0,3-5-115,-3 2 0,0 1 0,0-1 0,4 4 0,2-1 0,1-2 0,-3 2 0,-2 0 0,-1 3 0,3 0 0,-3 0 0,-1 0 0,-6 0 0,-3 0 0,1 0 0,-2 1 0,1 2 0,-2-2 0,-4 2 0,-3 2 0,0-2 0,-5 0 0,2-3 0,-2 0 0,-2 0 0,1 3-1035,-1 0 0,0 0-189,-2-3 1,2 3 1138,1 0 1,4 5 0,5-3 0</inkml:trace>
  <inkml:trace contextRef="#ctx0" brushRef="#br1">14357 6713 8256,'6'-14'-374,"2"0"0,-2 6-449,2 2 906,6-3 0,-3 5 456,5-2 1,-4 1-384,4 2 1,-4 2 21,3-2 0,1 2-171,3 1 0,-4 1 16,1 2 1,-1-2 46,4 2 1,-1 1-19,1-1 0,0 0-177,-1-3 1,4 0 36,0 0 1,4 0 59,-2 0 1,2 0-68,-1 0 1,2-4 106,-2-2 0,2-1 108,1 0 0,-3-1-35,-1 2 0,-3 1 8,1-1 1,-2 2 15,2-2 1,-2 4 148,2-1 0,-3 2-162,0 1 1,-1 0 20,1 0 1,0 3-156,-1 0 1,1 3 91,0-2 1,-1 3-134,1-1 1,-1-1 42,1 1 1,0-2 29,-1 2 1,4-4-1,0 1 1,4 1-17,-2-1 0,2 0 163,-1-3 0,2 1-128,-2 2 1,2-2 161,1 3 0,-1-3-78,-3-1 0,6 1-30,-2 2 0,-1-2-34,-2 2 1,0-2 10,3-1 0,3 0-42,0 0 0,0 0-13,-3 0 1,1 0 61,2 0 0,-2-1-30,2-2 1,-3 2 36,-3-2 1,0 2-34,-3 1 0,0 0 142,-3 0 1,-4 1-63,1 2 0,-2-1 29,2 4 1,1-3-104,-1 3 1,1-3 6,2 4 0,0-4-80,-1 3 1,4-3 65,0 3 0,2-4-132,-2 1 0,4 2 140,-1-2 1,1 3-67,-1-3 1,0 0 28,-3-3 1,4 1-3,-1 2 0,2-2 20,1 2 0,-4-2 6,1-1 1,0 0-1,3 0 0,3 0-9,0 0 0,0-1-19,-3-2 0,0 2 21,0-2 1,0-1-15,0 1 0,-4 0 78,-3 3 0,-1 0 5,-1 0 0,1 0-26,-1 0 0,2 1 13,-6 2 1,4-1-102,3 4 0,-3-1 68,3 2 1,1 0-103,-2-4 0,6 1 95,1-1 1,0-2-42,3 2 0,-1-2 5,1-1 1,-1 0-14,4 0 0,-1 3 80,2 1 0,-2-1 10,-2-3 0,-1 1 34,4 2 0,0-1-78,3 4 0,1-4 2,-1 1 0,1-1 16,2 1 0,2-2-306,1 3 1,2-3 217,-5-1 1,6 0-171,0 0 1,-2 0 95,2 0 1,0 3-210,3 0 0,0 0-571,4-3 1,-2 4-290,-24-1 1,-1 0 1187,25 5 0,0 4 0,-1-1 0,1 1 0,-1 2 0,-1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17421 8724 12958,'0'-6'-685,"0"0"0,4 3 1424,2-3 0,2 2-178,2-2 1,-1 3-145,0-3 1,0 4-160,1-1 0,-1 1-46,0-1 0,4 2-55,-1-3 1,5 3-6,-2 1 1,3 1 118,1 3 1,0-3-205,3 2 1,-1 2-294,3 1 1,2-1 133,5 1 0,-1-2-41,4 2 1,-3 0-48,4 3 1,-1-3 36,3 1 0,-3-1 31,0 3 1,1-3 52,6 1 1,-6-1-165,2 3 0,-2-4 282,3-2 1,-1 2-54,0-2 1,0 0 30,1-3 0,-4 0 37,0 0 1,3 0-18,3 0 1,1-3 47,-4 0 0,0-2-13,1 2 0,2 2 1,0-2 1,1 2-49,-4 1 0,1 1-29,2 2 0,-1-1-115,1 5 1,-6-1 10,-3 3 0,-2 0-43,-1 1 0,-1-1-40,-2 0 0,-2 1-37,-5-1 0,1-3 6,0 0 0,-1 1-122,1 2 1,-4 0-17,1 0 1,-1 1-200,4-1 1,-4 4-36,1-1 1,-5 4 467,2 0 1,1 2 0,1 0 0</inkml:trace>
  <inkml:trace contextRef="#ctx0" brushRef="#br0">17560 10633 19594,'-9'-9'-3277,"4"-1"2181,2 1 0,4 1 1850,5 2 1,5 1-143,11 5 1,6 0-442,6 0 1,3 1 181,4 3 0,3 0-295,-18-1 0,1 0 0,0 1 0,1-1 127,4-1 1,1-1 0,1 1-1,0 0-151,5 0 1,0 0 0,1-2 0,1 1 413,2 0 1,0 1-1,3-1 1,-1 0-351,5 0 1,0 1 0,-2-2 0,0 1-527,3 0 1,0 1 0,2-1-1,0-1 493,-16 0 0,0 0 0,1 0 0,0-1 0,1-1 0,1 0-12,1-1 1,0 0-1,1 0 1,-2-1 0,-1 1-1,1-1 58,0-1 0,1 0 0,-1 0 0,-2 1 0,0 0 0,1 0-24,-1 0 0,0 0 1,0 0-1,0 0 1,0 1-1,-1 1-55,1-1 0,-1 1 0,0 0 0,11-1 0,-1-1-189,-3 2 1,-1 1-1,-4-1 1,0 1 144,-3 1 0,-1 0 1,-1 0-1,0-1 161,-2-1 0,-2 1 0,21 0-301,-11-2 1,-6 2 510,-6 1 1,-4 4-1439,-2 2 0,-8 2 754,-4 2 0,-5 1 325,-5 4 0,0-3 0,0 5 0</inkml:trace>
  <inkml:trace contextRef="#ctx0" brushRef="#br0">20493 12542 13832,'-9'0'-1237,"0"0"1252,-1-4 339,5-2 1,1 0-451,4 0 1,4 4 520,2-1 0,8-1-297,4 1 0,9-2 48,7 2 0,8 2-208,4-2 0,-18 2 0,1 1-225,5 0 1,1 0 0,0 0 0,1 0 256,4 0 0,1 0 0,-1 0 1,0-1 104,2 0 1,0-1 0,2 1 0,0 1 65,1-1 1,0-1 0,-3 0 0,0 0-484,-2 0 1,1 1 0,-3-2 0,0-1 483,-1 3 1,1-1-1,2-1 1,0 0 32,1 1 0,-1 1 1,0-1-1,1 1-271,-4 1 0,0 0 0,0 0 0,0 0 87,-2 0 1,1 0-1,-1 0 1,0 0-7,-3 0 0,-2 0 1,-1 0-1,-2 0-41,14 0 0,-7 0 893,-13 0-1187,-3-4 901,-13 3-796,-5-3 0,-8 4-448,-4 0 1,-9 1 26,-1 2 1,-9 2 635,-6 4 0,0 5 0,-5 0 0</inkml:trace>
  <inkml:trace contextRef="#ctx0" brushRef="#br0">18147 13817 9144,'33'-15'31,"4"-1"0,14 6-21,-21 5 0,2 1 0,3-1 0,1 1-664,6 2 0,0 1 0,-1-1 0,1 1 612,4 1 0,1 0 0,-1 2 1,-1 0 162,1 1 1,1 0 0,2 1 0,0 1 74,3-1 0,-1 1 1,-1 0-1,-1 0-305,2 1 1,1 1 0,-1 0 0,1 0 211,-17-1 0,0 1 1,1-1-1,-1 0 1,1 0-1,0 1-1,0-1 1,1 0 0,-1 0 0,16 3 0,-1 1-8,-16-4 0,1 0 0,-1 0 1,17 3-1,-1 0-40,-1-1 0,0 0 1,1 0-1,1 0 2,-16-3 0,1-1 1,-1-1-1,13 2 0,-1 0-44,2-2 1,-1 0-1,-2 0 1,-2-1 54,0 1 1,0 0 0,-1 0 0,0-1-72,-1-2 0,-2 0 0,-3 0 0,-2 0 72,-1 0 0,-1 0 0,-3 0 0,-1 0-12,23 0 0,-10 0-442,-6 0 1,-10 0 198,-2 0 1,-12 0-799,-3 0 101,-7 0 1314,1 0 1,-12 0-1,-3 0 1</inkml:trace>
  <inkml:trace contextRef="#ctx0" brushRef="#br0">11499 11359 21113,'-37'0'-127,"3"0"-40,-1 0 1,-3 0-229,-5 0 1,-7 0-135,-3 0 0,25 0 0,0 0 692,-1 1 0,-1-2 0,1-2 0,0-2-132,-1-1 1,-2 0 0,1-3 0,-1 0-89,-2-1 1,0-2 0,3 0 0,1-1-65,0-1 0,1-3 1,2 0-1,1-3-103,2-1 1,2-1 0,0-4 0,1-2-195,0-1 1,2-1 0,2-1 0,1-1-7,1-1 0,2 1 1,1-1-1,2-1-56,3 0 1,2 0 0,0 0-1,2 0 188,4-3 0,2-1 0,1 4 0,3 1-75,3-1 0,2 0 1,1 2-1,4 2 574,4 1 0,1 2 0,0-1 0,2 0 2,3 0 1,2 0-1,-1 2 1,1 1 252,4 2 0,0 0 0,1 0 1,1 0-102,0 3 1,1 0-1,3 1 1,1 2 175,2 1 0,0 1 1,-2 2-1,0 2-102,2 1 1,0 1-1,-1 4 1,0 1-229,1 3 1,0 2-1,0 3 1,0 2-235,0 4 1,-1 2-1,-2 5 1,-2 3-247,-1 5 1,-1 3 0,-2 3-1,-2 2-484,1 4 1,-1 1-1,-2 2 1,-1 3 339,-7-14 1,-1 1-1,-2 1 1,5 12 0,-2 0-76,-3-1 0,-2 0 1,-4-2-1,-3-1 149,-3-3 0,-3-1 1,-2-2-1,-3-2 384,-3-2 0,-2-2 0,-4-2 1,-2-2 289,-5-2 1,-1-2-1,-4 0 1,-1-1 269,-3 0 1,-2-1-1,-3 3 1,-1 0-127,-4 0 1,-1 0 0,1 1 0,0-1 71,-2 0 1,0 0 0,0-1 0,-1 0-456,-1 0 0,1 0 1,-1-1-1,-1 1 502,0 0 1,0-1-595,2-1 0,1-1 0,-1 1 0,1-1 0,2-1 0,0-1 0,-1 0 0</inkml:trace>
  <inkml:trace contextRef="#ctx0" brushRef="#br0">14227 13268 15942,'-33'4'-2137,"1"0"2029,4 2 0,-3 4 112,0-1 0,-4 5-282,0 4 0,-5 2-28,-3 2 0,17-11 0,-1 0 181,-1 2 1,0-1 0,-3 0 0,0-2-52,0-2 1,0-1 0,-1 0 0,1-1 98,0-3 0,0 0 0,0-1 0,0 0 51,2-1 1,2-2-1,0-2 1,1-2-63,-17-8 1,-2-7-68,5-5 1,-3-6 107,6-3 0,19 14 0,2-2-417,-9-24 1,13 19 0,1-2 378,1-3 0,2-1 0,0-3 1,2-2 57,1-2 0,1 0 0,3 0 1,2 0-299,2-1 0,3 1 0,3 2 0,2 0-99,3-2 1,3 2 0,3 1 0,2 2 133,5 1 0,2 3 0,2 2 1,2 3 41,2 4 1,2 3 0,3 0-1,0 1 582,2 1 1,0 0-1,4 1 1,1 1-198,0 2 1,0 1 0,0 2 0,2 2-48,-1 3 1,0 1 0,-1 2 0,0 1 47,1 3 0,0 2 0,-1 3 0,-2 3-72,0 4 1,-3 3 0,-2 2 0,-2 4-224,-4 4 1,-3 2 0,-1 4 0,-3 3 35,-1 4 1,-2 1 0,-6 0 0,-1 2 1,-2 2 1,-2 0-1,-6-3 1,-2 1 67,-2-1 0,-3 0 0,-3-4 0,-2-1 151,-3-2 0,-3-2 0,-1-5 0,-4-3-8,-1-2 1,-3-2 0,-18 9 804,-6-12 1,-3 0-629,21-12 0,-1 0 1,1 1-1,0-1 0,0-1 0,0-1 1,-24 4-355,24-4 1,-1-2 0,-21 4-749,-2-3 0,6-2-705,4 2 1538,6-6 0,1 3 0,4-4 0,1-2 0,2 1 0</inkml:trace>
  <inkml:trace contextRef="#ctx0" brushRef="#br0">9804 17570 12381,'-5'-5'-1639,"2"-1"1,2 1 2120,1-1 1,1 1 278,2-2 0,5 0-282,5 4 1,4 0-167,2 3 1,1 0-82,5 0 0,-1 4-58,4 2 0,5 3-33,5 0 0,4 0-208,8 1 1,1-1 147,-23-4 0,0-1 0,2 1 0,0 0-87,1-1 1,0 1 0,2-1 0,0 0-236,1-1 0,0 0 1,1 1-1,0 0 315,2-3 1,1 1 0,-1 0 0,1 0 10,1 0 0,0-1 1,-1-1-1,-1 1 39,2 0 1,0 1 0,-1-1-1,-1-1 23,1 0 0,-1 0 0,0 1 1,-1 1-16,0 0 1,0-1 0,0 1-1,0-1-40,-2 0 1,0-2 0,1 1 0,0 0 14,-1 0 0,0 0 0,-1 0 0,-1 0-279,1 0 1,-1 0-1,1 0 1,-1 0 229,-3 0 0,1 0 0,-1 1 1,-1-1-120,-1 2 0,-1 0 1,27-1-249,-6 2 1,-3 1 105,-7-1 1,-3 4 66,1-1 1,-3 0-684,-1 0 0,-4 1 452,-9 5 0,0 0 367,-3 3 0,1-2 0,-7 2 0,-2 1 0</inkml:trace>
  <inkml:trace contextRef="#ctx0" brushRef="#br0">5884 17579 10025,'-9'0'347,"4"0"-628,1 0 308,12 0 0,1 0 167,7 0 0,0 0 93,-3 0 0,3 0-65,0 0 0,5 0-157,0 0 1,5 0 79,-1 0 0,3 0-30,3 0 1,1 0-3,2 0 1,1 0-192,-4 0 1,1 4 55,-5 2 0,0 3-146,-2 0 0,-2 0-29,-4 0 1,-1 1 110,1-1 1,0-3 118,3 0 0,-1-3 25,4 0 1,0-5 46,2-2 0,4-3-19,1 1 0,-1-2 40,-3-2 0,-1 1-14,1 0 0,3 3 17,0-1 0,0 5-86,-3-1 1,-3 2 46,0 1 1,2 1-36,1 2 1,1 3-16,-7 3 0,2-3-1,-2 0 0,6-1 24,-3 2 1,4 0 16,-4-4 1,2 1-28,1-1 1,-1-2 14,1 2 1,3-2-81,0-1 1,5 0 106,-2 0 0,1 0-14,-1 0 1,2 0-13,-2 0 0,3 0-17,0 0 1,0 0-152,0 0 1,1-3 141,-1 0 1,1-1-14,2 1 0,-4 1 1,1-4 0,-5 4-73,2-2 1,-3 0 81,3 1 1,-5-1-28,-1 1 1,0 2 87,-3-2 0,-1 2-4,1 1 1,-2 0-73,2 0 0,1 1-1,-4 2 1,3-1-335,-4 4 0,1-1 11,-3 2 0,-4 1-420,1-2 0,-1-1 245,4 1 1,-2-3-661,-1 0 1116,2 2 0,-4 0 0,5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22188 10884 17272,'-10'-9'-3277,"5"3"2563,2 0 1,4 3 2215,5-4 0,3 4-579,9-3 1,3 4-391,7-1 1,4 1-33,2-1 1,13 1-544,-20-1 1,2-1 0,1 3 0,1 0 304,4 0 0,1-1 0,1 0 1,2 0-115,1 0 1,0 1 0,2-1 0,0 1 271,2 0 1,-1 2 0,-3 0 0,0 1-454,-1-1 0,-1 1 0,0 2 0,-1-1 1,-3 1 0,0-1 0,1-1 0,-1 1-78,1 0 1,-1 0-1,-3-1 1,0 1 171,0 0 1,0 0-1,-3 1 1,1 0-129,-3-3 1,0 1 0,25 2-191,-4-1 1,-10-2-640,-6 2 1,-7-2 915,-9-1 1,-2 1-1484,-7 2 0,-4 2 676,-8 5 1017,-5 3 0,-11 2 1,-2 3-1</inkml:trace>
  <inkml:trace contextRef="#ctx0" brushRef="#br0">20810 11918 12034,'-26'5'422,"4"-2"-353,5-2 0,13-1 218,8 0 0,10 0 238,14 0 0,12 0-161,10 0 1,-21 0-1,2-1-510,3 0 0,0-1 0,4 1 0,1 0 376,5-2 0,2 0 0,5 0 0,1 0-240,-13 0 0,0-1 0,1 1 0,2 0 0,1 0 0,1 0 113,1 0 1,1 0 0,-1 0-1,-1 0 1,-1 1 0,-1 0-27,0 0 1,0 0 0,-1 0 0,-3 1-1,0 1 1,-1-1-92,17-1 0,-2 1 0,-2 2 0,-1 0-197,0 0 0,-2 1 0,-3 2 0,-2-1 152,-1 1 0,-1-1 1,-4-1-1,-1 1-50,-2 0 0,0 0 1,-5-2-1,0 0-72,22 2 0,-10-2 313,-2-1 1,-11 1-565,-3 2 0,-3-2 437,-2 3 0,-5 0-563,-1-1 1,-7 4-320,-3-1 0,-2 3 881,-1 0 0,0 4 1,0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94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11406 8650 8180,'-10'-4'-1212,"1"0"909,0-3 0,3 3 810,-1 4 0,1 0 188,-3 0-545,0 0 0,-1 0 4,1 0 1,3 0-8,0 0 1,2 0 0,-2 0-224,0 0 0,-4 0-98,-3 0 1,2-3 123,-5 0 1,0 0-150,-6 3 1,-3 0-122,-6 0 142,-2 4-114,-8 1 1,-6 1 281,21-2 0,-1-1 0,-2 0 0,-2 0-218,-1 1 0,-1 1 0,2-1 0,0 0 243,-1 0 1,-1-1-1,3-1 1,1 0 80,-1-2 0,1 0 0,2 0 1,0 0 48,-25 0 0,10-4 58,2-3 1,9-4-92,3-1 0,3-9-71,3-1 1,7-2-90,-1-4 0,2 2 100,1-9 1,4-3-99,3-5 1,4 0-3,-1 0 1,3-4 5,3-2 0,-1 21 0,1 0 25,1 1 0,1 1 0,10-24 6,3 7 1,1-1 50,3-2 1,-10 23 0,2-1-30,10-22 0,-8 24 0,0 0 13,12-21 0,7 4 5,-18 18 0,0 1 0,1-1 0,0 1 15,0-1 1,1 1 0,17-16 32,-2 5 1,2 2 104,-5 1 1,3 1 243,-3 3 1,3 1-361,-3 4 0,3 5-91,-3 1 0,4 0 46,0 0 1,0 4-124,-1 3 0,2 3 99,-2-3 1,1 4 68,0-2 0,0 3-136,-4 1 1,1 5-14,-1 1 0,-2 6 67,2 4 1,-3 1-17,-3 2 0,-2 1 107,-1 1-95,-2 3 39,3 4 0,-8 1 3,1 2 0,-4-1-3,3 4 0,-3-1 6,0 1 0,-1-1 15,-2-1 1,0 1 3,1 4 1,-1 0 127,0 0 0,-1 1-141,-1-1 1,-3 0 69,-4 0 1,3 4-25,0-1-1186,0 0 1147,-3 2 1,-4-3-46,-2 5 1,-3-4 28,0 3 1,-3-2-62,-1 2 1,-3-3-140,0 4 1,-2-5-17,-4 2 1,2-6 92,-1-1 0,-3-3 76,-1 3 1,-1-7-9,1 1 1,-2-6 122,3-1 0,-4-2-95,-3-4 1,2-1 132,-2-5 0,2 0-80,1-3 0,-1 2 101,-2-2 0,-2-2 2,-5-1 1,1 2-158,0-2 1,-5 1 156,-1-1 0,2-2-98,0 2 1,6-2 6,1-1 0,4-1 485,-1-2 0,5-2-568,1-5 1,5 0 185,-2-2 0,1-3-418,-1-3 1,2-2 3,-5-2 0,4 2 131,-1-5 1,0 2-45,0-5 1,0 5 84,4-5 1,3-1-11,3-2 1,1-4-45,2 1 0,4-2-87,2-1 0,2-1 91,1 1 0,1-4-103,2-3 0,3 0 61,6 0 1,-1 3 45,1 4 0,3-1-67,0 1 0,2 4-23,-2 2 215,7 2 0,-10 0 0,9 0 0,1 1 0,2 4 0,1 4 0</inkml:trace>
  <inkml:trace contextRef="#ctx0" brushRef="#br0" timeOffset="1">6676 8501 8373,'-28'0'-584,"0"4"1,0 2 1045,0 2-93,0 2 1,0-1-94,0 0 1,0-3-232,0-3 0,5-2 57,1-1 0,5-4-151,2-3 0,2-5-155,-2-4 0,3-2 137,-4-4 0,5 1-164,-2-3 1,1-4 34,3-3 0,-3 0 121,6 3 1,2 0 37,1 0 1,2 0-4,1 0 0,4 1 42,2 2 1,5-2 196,2 2 0,3 3 89,0 0 13,1 2-261,-2 2 1,3 3 76,-3 3 0,3 1 13,0 2-295,5 4 214,-3 1 0,3 5-13,-1 2 1,1 3-21,2 7 0,1 2-42,-5 7 0,2-2-131,-1 5 0,-4 3-54,1 3 0,-1 0 106,-6-3 1,-1 0-27,-4 0 0,-3 3 113,-4 0 1,-1 0 99,-2-3 1,-6-3-78,-3 0 0,-4-5 149,4 2 1,-3-6-57,2-4 0,-3 2 202,0-2 0,2-3-30,-2-2 0,2-5-157,-2 1 1,-3-2 13,1-1-30,3 0-62,-6-4 0,6-6-105,-4-5 0,1-3 91,-1 0 1,2-5-33,1-2 0,3 1-32,3-1 1,5 1-6,2-4 0,2 1-7,1 2 0,8-2 52,5 2 0,4-2 57,5-1 0,-1 5-65,4 1 0,-1 3 5,4 4 0,0-2-40,0 5 1,-1 3-5,-2 6 1,-3 6-20,-7 4 0,2 6-158,-5 6 1,2 3 191,-2 6 0,-5 0-23,3 0 1,-3 0 108,2 0 0,-1-4 5,-1-2 0,0-6 192,-4 0 0,0-8-141,-3 1-68,0-1 0,-5-3 48,-4-2 1,-3 1 23,-6-1 0,0 3 726,-7-3 0,-1 5-263,-5-2 1,2-2-595,-2-1 1,0-2-125,3-1 0,-1-1-96,8-2 0,-3-2 59,5-5 0,4-3-105,8-3 0,3-2-141,4-4 0,5-2-268,5-4 1,7-3 221,8 0 0,3-3-142,3 3 1,2-2 465,5 5 0,-4 3-76,0 10 1,-5 2 43,-1 7 0,-2 4 79,-8 8 102,-1 9 0,-6 7 0,-2 5 0,-1 3 0</inkml:trace>
  <inkml:trace contextRef="#ctx0" brushRef="#br1" timeOffset="2">9469 12849 11468,'-9'-4'-241,"1"2"447,1-4 1,3-1-1256,4-2 1,0 3 367,0 0 1,7 4 1164,3-2 1,5 3-59,1 1 0,6-1 201,2-2 1,4 2-273,3-2 0,4 2 136,9 1 0,4-1-575,-21 0 0,1-1 1,2 1-1,0 1 244,1-2 0,0 1 1,3 0-1,1 1 269,0 0 1,1 0-1536,1 0 0,0 0 1132,0-2 0,0 0 0,0 1 0,1 1-82,-1-2 0,0 1 0,-1-1 0,-1 1-69,1 0 1,0-1 0,0 2-1,0-1 59,0 0 0,0-1 1,-1 1-1,0 1 9,-5 0 0,-1 0-505,-1 0 1,-1 0 584,23 4 1,-5-2-47,-5 5 0,-5-5 279,-10 1 0,-3 1-380,-6-1 0,-3 1 1310,-4-1-1816,-4-2 1,0 4 277,-5-1 0,-1 0-1115,-3 2 1817,-5 6 1,-5-1-1,-5 7 1</inkml:trace>
  <inkml:trace contextRef="#ctx0" brushRef="#br1" timeOffset="3">14348 11769 20534,'-13'-6'-1197,"3"0"93,1 3 1991,8-1-1308,-3 4 0,9 0 247,4 0 0,5 4 14,4 3 1,2-2 242,2 1 0,5-4-223,4 1 1,5-2 656,1-1 0,4-1-168,6-2 0,4 1-171,-25-1 1,0 0-1,26 1 129,-25 0 0,-1 1 0,27 0-296,-25 1 0,0 0 0,24 0 142,1 0 1,-5 0 397,-2 0-1723,1 4 1176,-1-3 1,1 6-60,-1-4 0,1 0-136,-4-3 0,3 3 113,1 0 1,-6 2 23,-4-2 1,0-1 6,-2 4 0,1 0-47,1 3 1,0-2 115,1-1 0,-1-3-29,0 3 1,-3-3-28,0 4 1,-1-2-61,2 1 0,1 1 31,-2-4 1,2 3 79,1-2 0,1-1 83,-1-3 1,-1 0 281,-2 0 1,3 0-127,1 0 0,-4 0 131,3 0 0,1 0-41,3 0 276,-1 0-412,-3 0 0,-1 0 193,-1 0-326,1 0 45,-3 0 0,2 0-157,2 0 1,-5 0 565,6 0 1,-6 0-599,2 0-65,0-4 209,3 2 1,-3-3 25,1 2 1,-4 2-75,3-2 0,-3-1 20,3 1 0,-1-3-13,1 3 0,-1-2-23,-2 2 1,0 2-317,0-2 0,-1 2-52,-8 1 0,0 1-521,-4 2 1,-1 2-556,-5 5 1431,1 3 0,-8 2 0,4 3 0</inkml:trace>
  <inkml:trace contextRef="#ctx0" brushRef="#br0" timeOffset="4">16685 9618 8381,'0'-6'-216,"0"0"0,0 3 275,0-4 128,0 5-163,0-2 585,0 4 1,0 12-313,0 3 1,3 7-3,0 3 1,0 4-72,-3 8 0,0 6-411,0 7 1,-1-24 0,-2 1 215,0 3 0,0 2-250,-1 1 0,0 0 0,-1 0 0,0 0 251,1 1 0,-1 0 44,0 2 0,1-1 0,0-6 0,0-1-17,0-1 0,1-2 0,-1 19-162,4-10 0,0-6-125,0-6-443,0-7 298,0-5 1,0-7 122,0-6 0,0-4-1365,0-5 1617,0-3 0,4-11 0,1-3 0</inkml:trace>
  <inkml:trace contextRef="#ctx0" brushRef="#br0" timeOffset="5">16573 9851 8242,'-14'-19'0,"1"1"0,7-1 498,2 5-171,12 0 0,0 5-177,7-1 0,1 5-191,2 2 0,2 2 378,2 1-103,-3 0-58,8 0 0,-4 4-72,2 2 119,6 3-92,-6 4 0,7 2-105,-4 3 0,-1 1 113,-3 0 0,-1-1-15,-4 1 0,-3-1 113,-3 1-1152,-1 0 655,-11-5 0,3 4 7,-4-3 0,-7 2 87,-2-2 0,-10 2-8,1-5 113,-7 5 44,1-7 1,-7 7-10,0-5 0,3 1 105,3-4 0,4-1 203,0-2 1,2 3-28,3-3 0,3-1 215,4 1 0,4-3-159,1 4 0,4-4 14,4 3 1,1-3-209,4 3 1,4-1-30,3 2 1,2 0-240,0-4 1,4 0 270,0-3-899,4 0 563,-7 0 0,8 0-255,-2 0 1,-2 0-305,-2 0 0,-1 1-1072,-1 2 1847,-1-2 0,1 7 0,0-2 0</inkml:trace>
  <inkml:trace contextRef="#ctx0" brushRef="#br0" timeOffset="6">17253 9804 8429,'-5'-4'-876,"1"3"1690,4-3-452,0 8 1,0 5 80,0 7 0,-4 6-147,3 2 0,-4 8 179,5 2-215,0-2-189,0 8 0,0-6-31,0 7 0,0-2 200,0 1-816,0-6 473,0 3 0,0-10-155,0-3 1,1-4-847,3-4 630,-3-9 1,2 1-622,-6-8 1095,2 0 0,-12-8 0,3-3 0</inkml:trace>
  <inkml:trace contextRef="#ctx0" brushRef="#br0" timeOffset="7">17151 9851 8318,'0'-19'0,"0"1"0,5 4 0,4 5-422,5 4 282,4 9 0,2 1 80,2 4 0,-2 5 278,5 1 1,-4 0-115,0 0 1,2 4 175,-1 3 0,0 2-161,-4-2 1,-3 4-134,-3-1 1,-6-1 185,-3 1 106,-1-1-605,-2 0 679,-9 3-296,-1-7 0,-9 2 84,1-3-288,-1 0 84,0-1 1,4-3-105,-1-3 1,2-1-306,-2-2 1,0-3 167,3 0 0,1-4 305,3 1 0,-1-6 0,1-2 0</inkml:trace>
  <inkml:trace contextRef="#ctx0" brushRef="#br0" timeOffset="8">17672 9870 8280,'-6'3'19,"0"0"1,4 1 118,-2-1 0,0 0 276,1 6-570,0-1 161,3 9 0,1-1 143,2 5 0,-2 0 38,2 4 1,-1 0 83,2 3-98,-3 0-32,7 0 0,-6 0-475,4-1 0,-4 1 123,1 0-774,2-4 674,-4 3 0,4-10-126,-5 1 438,0-5 0,4 0 0,1-4 0</inkml:trace>
  <inkml:trace contextRef="#ctx0" brushRef="#br0" timeOffset="9">17653 9870 8280,'-4'-29'0,"-2"-3"0,3 8 442,3-1 1,4 8-220,10 4 0,0 4-685,5-1 218,-1 1 310,-3 4 1,2-3 291,-1 5 0,5-3-162,0 3 1,1 1 20,-3 5 1,2 6 77,1 7-281,0 6 111,-4-3 1,0 8-54,-3-2-824,3 2 897,-8 5 1,4-2-110,-5 4 0,0-4 184,1 1-282,-5-2 146,-1-1 1,-4 0 68,0 0 1,-5-3 6,-4 0 1,-5-5 4,-4 2 0,-4-3-8,0-4 0,-1-2-90,2-7 60,1 2-6,-3-7 0,1 3-618,1-4 259,3 0-134,1 0 1,6-4-397,-1-2 1,3-2 461,2-2 1,3-2 305,4-1 0,4 1 0,1 3 0</inkml:trace>
  <inkml:trace contextRef="#ctx0" brushRef="#br0" timeOffset="10">18296 10391 8202,'-11'-1'0,"-1"-2"-126,6 2 126,-2-3 0,3 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95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2281 5475 8368,'-14'-11'-1099,"1"-1"1099,3 2 1025,5 0-121,1 6-987,4 4 4,0 0 1,4 1 106,2 2 0,2-1-52,2 5 0,0-1 51,2 3 0,3 4-148,3-1 0,-1 0-22,2-2 0,-3-1 114,6 0 0,-2 1-120,-2-1 0,5 0 62,2 1 0,-1-5 74,0-2 1,-2-2 27,3-1 0,0-4 125,3-2 0,-4-3-74,1 0 1,-3-4 151,3-3 1,0-2-13,3 0 0,-1 0-88,-3 3 1,3-2 103,-2 5 0,-1 2-32,1 4 1,-5 4-46,2-1 1,1 3 4,-1 3 0,3 5-2,0 5 0,-1-1-168,1-2 1,3-1 97,3 0 1,4 0-243,-1 1 0,3-5-87,4-2 1,-3-3 100,2-3 1,2-2 81,-2-5 0,-1 0 14,-4-2 0,0 0 109,-4-3 0,0 0 103,-3 0 1,-1 1-103,-2 5 1,0 1 184,-3 2 0,4 1-71,-1 5 0,-2 0-83,-2 0 1,-1 8 80,-1 1 1,0 6 83,3 1 0,-1-1-168,3 0 0,-2-3-62,3 4 1,3-2-25,3 2 0,4-4 0,-1-5 0,-1 0-134,2-4 1,-1 3 44,3-3 1,-3 0 108,0-3 1,-3-4-70,3-2 0,-1-3 38,2-4 1,1 3-140,-2-2 0,2-2 145,1 2 1,1-4 16,-1 4 1,0-1 28,0 4 1,4 0 100,-1-1 1,5 2 46,-2 2 0,-1-1-153,2 4 1,-1-1 21,4 4 0,3 0-4,-1 0 1,-22 0-1,0 0-276,26 0 1,0 0 293,-26 0 0,1 0 0,-1 2 0,0 0-8,3-1 0,-1 1 0,-2 0 1,-1 0 92,24 1 0,-3-1-59,0 4 0,1-1 31,-1 2 1,2 0-32,-6-4 1,-1 3-60,2-3 1,-1 4 68,4 0 1,-4-2-206,1 1 1,-5-1-40,1 1 0,1 2-16,-4-5 1,1 4 117,-7-1 1,3-1-145,-3 2 0,4-1-143,-4 3 1,0 0 82,-3 1 1,1 2-151,2 1 1,-3 3-253,0 0 1,-2 1-332,-4 2 1,0 4 972,-4 1 0,-2 4 0,0 1 0,-2 3 0,-3 5 0,-2 4 0</inkml:trace>
  <inkml:trace contextRef="#ctx0" brushRef="#br1" timeOffset="1">3557 6657 9422,'0'-9'-896,"0"0"0,1-1 502,2 1 1,-1 3 699,4 0-3,0-1 1,4-1-71,-1 2 1,0-1-113,1 4 0,-1-1-12,0 4 1,1 1-21,-1 3 1,3 1-6,1 4 0,0 1-42,0 3 0,-3-3 14,2 3 0,3-3-48,0-1 0,-1 1 2,-2-1 0,3-1-4,0-2 0,2 2 36,-2-5 1,3 0 30,-3-3 0,3 0 62,1 0 0,-1 0-20,1 0 0,-2-4-1,-1-3 1,0 2 25,-3-1 0,2 4-163,-2-1 1,-1 2 79,-2 1 1,-1 0-12,0 0 0,0 3-65,1 0 0,-1 4-34,0 0 1,1 1 35,-1 1 1,0-1-29,1-1 1,2 0 12,0-4 0,4 0 38,-4-3 1,5 0 12,-2 0 1,3 0-22,1 0 0,-3-4-25,3-2 1,-3-3 112,6 0 1,-2-3 227,-2-1 0,2 0-221,2 0 1,-3 2-15,3-4 1,-2 4-20,-2 2 1,1 0-1,0 2 0,-2 3-52,-1 1 0,-3 3-8,-3 3 1,-1-1-78,0 4 1,0 1 10,1 2 0,2 0 2,1 1 1,0-4 2,-1 0 1,0-1 25,3 1 1,-2 2-37,2-5 0,-2 0 55,2-3 0,0 3 139,0 0 1,0 0-48,-3-3 1,0 0 29,3 0 1,-4 0-28,2 0 1,-3 1-9,0 2 0,-3-2 10,2 2-40,-2 3 0,10-5-33,-5 2 1,1-2 44,-4-1 0,0 3-60,1 0 1,0 0 10,2-3 0,-1 0 8,1 0 0,2-1 24,-2-2 0,4 2-5,-4-2 1,4 2 33,0 1 1,-2-4-16,2-3 0,-2 2-53,2-1 1,2 3 54,-3-3 0,0 1-60,0-2 0,-2 0 31,2 4 1,-3-4-7,4 1 0,-5 1 13,2 2 0,-3 1 4,-1-1 1,4 2-16,-1-2 1,1 2 1,-4 1 0,1 0-23,3 0 1,-2 0 0,5 0 0,-5 0-41,1 0 0,2 0-1,-2 0 1,1 3-17,-4 0 1,0 0 34,1-3 0,-1 3-11,0 1 0,1 2 0,-1-3 0,-3 1-1,0-1 0,1-2 78,2 2 0,1 1-60,3-1 1,-3 1 84,2-4 1,0 0-32,0 0 0,2-1 3,1-3 1,3 2 19,-3-4 1,3 1 15,0-1 1,1-3 141,0 3 1,-1-1-99,1 1 1,1-2 32,1 1 0,-1 2-74,2-1 1,-4 3-109,-2-3 0,1 4 65,-1-2 1,0 2-20,0-1 1,1 2 15,-5-2 1,3 2-16,-2 1 1,0 1 46,0 2 1,-3-1-76,3 5 0,0-4 89,-1 3 1,4-1-68,-4 1 1,4 1 17,-4-3 0,5 3-1,-2-1 0,3-2 9,1-1 0,2-2 4,1-1 1,1 0 2,-2 0 1,0 0-50,4 0 0,-1 0 64,1 0 1,1-3-57,-1 0 0,-1-3 58,1 3 1,-3-1-71,2 1 1,-2 2 55,3-3 0,-4 0-9,0 1 1,-1-1 13,-1 1 0,0 2 4,3-2 0,-3 2 14,-1 1 0,2 0-47,-1 0 0,-1 0 72,4 0 1,-2 0-60,-2 0 0,1 3 1,0 0 0,-4 4-21,1-1 0,-1 3-11,4 0 1,-4 0 4,1 1 0,-4-3 5,4 2 0,-2-5 99,2 6 0,1-4-81,-1 0 0,2 1 97,4-4 0,-1 2-64,4-2 0,-1-2 32,4 2 0,4-2-9,3-1 1,1 0-4,1 0 1,0 0-59,1 0 0,-2 0-33,-2 0 1,-2 0-146,-4 0 0,-3 3 102,0 0 1,-6 3-295,0-3 0,-1 5 78,-2-2 0,-2 2-539,2 1 1,-5 1 81,2-1 0,0 0-126,0 1 0,-1 3 821,-3 3 1,5 1 0,0 2 0</inkml:trace>
  <inkml:trace contextRef="#ctx0" brushRef="#br1" timeOffset="2">8762 8910 14981,'-7'-4'-1971,"1"-2"517,-1-2 1058,3-1 0,-4 2 348,5 1 1,0 3 222,3-3 0,0 3-467,0-3 0,4 3 249,3 0 0,-2 2-290,1 1 0,1 0 355,6 0 1,-3 1-56,2 2 1,2 0 52,-2 3 1,5 0-30,-2 3 0,3 1 29,1-1 0,-1 0-36,1 0 1,4 0-134,1-3 0,3 2 40,1-2 0,0-1 54,0-2 1,3 1 54,0-1 1,3 0 12,-3-3 0,5 0 73,-2 0 0,2-1 18,1-2 0,0-2-229,1-5 0,3 0 213,2-2 1,3-2 115,0-1 1,-2-3-125,-1 3 0,1 1 170,2 2 1,0 1-166,-3 2 0,-2 4 133,-7 2 0,-1 2-138,-2 1 0,1 0-24,2 0 0,-2 3-31,-4 0 1,3 4-5,0-1 0,7 3-149,-4 0 1,4 0-33,-4 1 0,2-4 178,2 0 1,2 0-26,0 4 0,-1-4-155,-2 0 1,-1-4 125,7 1 1,1 1 25,2-1 0,-2 0-219,-1-3 0,1-3 252,2 0 0,1-4-20,-1 1 1,-3-2 33,-3-2 0,2 1 156,-2 0 1,3-1-151,-2 1 0,-1 0 153,-3-1 1,1 4 54,-1 0 1,3 3-160,0-3 1,-2 4-24,-4-2 1,-3 4-10,3 4 1,-1-2-119,1 4 0,-2 0 85,-4 3 0,1-2-66,2-1 1,1-1 40,3 1 1,1 1-21,-2-3 1,3-1 41,3-3 1,2 3-2,1 0 1,2 0 65,-5-3 1,5 3 13,-2 0 0,-2 1 26,0-1 0,-3-2-55,-1 3 0,5-3 52,1-1 1,3 0-324,0 0 1,2 0 249,1 0 0,1-4 29,-22 3 1,0-1-1,23-2-4,-23 3 0,0-1 1,22 0-7,-23-1 0,-1 0 1,0 2-1,1 0 4,1-1 0,0 1 1,-1 0-1,0 1-52,26 0 0,-2 0 70,-5 0 1,2 0-265,2 0 0,-7 0 136,1 0 0,-8 3-187,-2 0 1,-3 4-65,3-1 0,-5 3-535,-1 0 0,-1 4 121,-5 3 699,4 1 0,-7 4 0,3 2 0,-2 4 0,-2 2 0,1 2 0</inkml:trace>
  <inkml:trace contextRef="#ctx0" brushRef="#br1" timeOffset="3">14357 12914 10022,'-5'-4'-290,"1"3"0,8-6 748,2 4 0,3 0-244,0 3 1,0 0-27,1 0 1,3-2-9,3-1 1,1 2-63,2-2 1,-1 2-34,1 1 1,1 1-153,1 2 0,0 3 173,4 3 0,0 3-323,3 1 0,-1 3 43,-3 0 0,3-2 116,-2 2 1,2-5-22,1 2 1,0-4 76,0-3 1,0-2 33,0-4 0,0 0 22,0 0 0,-1-5 64,1-4 1,1-1-9,2-2 1,-2 2 10,2 0 1,-2 1 68,-1 0 0,-2 0-71,2 3 1,-5 2 32,5 4 1,-6 0-100,-1 0 0,2 0 125,-1 0 0,-1 1-71,-2 2 1,-1 2-23,-3 5 1,3-4-19,-3 0 0,2-1 113,-2 1 0,2 2-111,-5-5 0,6 0 50,1-3 0,-1 0-52,4 0 1,-1 0 42,0 0 0,0 0 6,4 0 0,-3-1 11,2-2 1,-2-1 0,3-3 1,0-1-132,3 2 1,-3-1 150,-1 1 0,-2-2-216,3 5 0,-3-3 151,2 3 0,-3-3-147,1 3 0,-2-1 98,-2 4 1,0 0-194,-3 0 0,-1 0 27,-5 0 1,-3 0 25,0 0 1,-2 5-28,2 1 1,-4-1-1,1 1 0,-2 0 209,-1 4 1,0-1-131,0 0 201,0 1-53,0-1 50,0 0-152,0 1 1,0-4 109,0 0 0,3-3-98,0 3 0,4-4 19,0 1 1,4 2-18,1-2 1,4 3 39,-4-3 1,5 3-170,-2-3 0,3 1 101,1 0 1,-1-3-9,1 2 1,1-2 72,1-1 1,0 0 55,4 0 0,-1 0-9,0 0 0,2-1 8,-4-2 1,3 2-40,-3-3 0,3 3-20,0 1 0,-2 0-28,-1 0 0,0 0 22,0 0 1,-1 4-34,-6-1 0,3 0 54,-3-3 1,0 1 106,0 2 1,1-2-51,3 2 0,0-2-98,3-1 0,-1 0 80,4 0 0,-2 0-41,2 0 1,2-3-61,-2 0 1,2 0 94,1 3 1,-1 0-200,-3 0 1,2 0 70,-4 0 1,4 0-18,-1 0 1,2 0-5,1 0 0,-1 0-133,1 0 0,-3 0 30,0 0 0,-4-1 91,0-2 0,-1 2-428,-1-3 0,-1 3 118,1 1 1,-1 0-779,-3 0 0,2 0 1145,-5 0 0,9 5 0,-2 0 0</inkml:trace>
  <inkml:trace contextRef="#ctx0" brushRef="#br0" timeOffset="4">16480 10233 8542,'-18'13'0,"2"2"190,1 3 0,3 2 31,0 2 0,1-3-11,2 3 0,4-2 7,2-2 0,3 1-230,3-1 1,3 0 145,7-2 1,2-3-198,7-4 0,-2-3 50,5-3 0,-1-3-90,1-3 0,1-1 66,-4-5 0,-1 1 94,-2-8 0,-5 2 14,-1-2 1,-4-3-42,-3 3 1,2-4-202,-5 5 1,0-2 127,-3 2 0,-4-2-591,-3 5 1,-1-1 85,-1 4 1,-1 0-544,1 0 1092,4 3 0,-7-2 0,1 3 0</inkml:trace>
  <inkml:trace contextRef="#ctx0" brushRef="#br0" timeOffset="5">16881 10121 8542,'0'-5'184,"0"1"0,0 5 358,0 2 0,0 3-43,0 6 0,0 4-236,0 6 0,0 2-67,0 7 0,-1 7-60,-3 5 1,3 5-397,0-22 1,-1 0 0,0 1 0,0-1 222,1 4 1,-1-1 0,0-1 0,1 0 158,1 25 1,0-2-561,0-5 0,0-8 295,0-3 0,0-10-185,0-3 1,0-6-447,0-4-128,0-6 514,4-2 1,-3-8 243,2-2 1,1-3 143,-1-4 0,1-9 0,-4-7 0</inkml:trace>
  <inkml:trace contextRef="#ctx0" brushRef="#br0" timeOffset="6">16881 10251 8542,'0'-18'194,"1"0"48,2 3 0,2 2-860,4 7 1,1 2 128,-1 4 1,0 4 901,0 2 1,4 7-103,-1 2 1,0 0 6,-6 0 1,2 0-269,-2 0 0,-2 3-56,0-3 0,-3 0-22,-1 0 1,0-3 57,0 0 0,-5 1-270,-1 0 1,-2-2 163,-1-5 1,-2 2-520,-1-5 1,2 3 594,-3-3 0,3 0 0,1-3 0</inkml:trace>
  <inkml:trace contextRef="#ctx0" brushRef="#br1" timeOffset="7">17449 10046 11034,'0'-13'-552,"1"3"1520,2-3 69,-2 3-1200,7 5 1,-8 1-8,0 4 1,-4 4 429,-5 2 1,-1 2-132,1 1 1,3-2 36,-1-1-363,1 0 1,-2 0 99,2 1-206,2-5 0,5 2-92,2-4 1,2-1 28,4-2 1,1-2 183,-1-1 1,3-2 120,1 2 0,-1-3-28,-3 0 1,3 0 214,-3 0 1,3 3 1095,-6 3-887,2-2 0,-2 5 406,0 0 0,-3 5-461,0 8 1,-2 1-7,-1 5 1,-1 4-169,-2 1 0,0 3-211,-3 1 0,3 4 139,-3 2 0,4 3-182,-1 0 1,-1-3-175,1 0 0,-2-4 119,2 1 0,2-6 104,-2-3 1,1-6-31,-1 0-135,2-5 282,-7-1 0,6-6 64,-5-4 0,4-1 16,-3-2 1,4 0 161,-1-3 1,2 3 198,1-3 0,1 3-103,2-3 0,5 0-33,5 0 0,3-1-56,0 4 1,5-3-673,4 3 0,0-1 1,3 4 0,-2-3-45,5 0 0,-2 1 383,-1 5 77,-4 2 1,3 9 0,-4 0 0</inkml:trace>
  <inkml:trace contextRef="#ctx0" brushRef="#br1" timeOffset="8">16126 9795 13086,'-14'4'333,"1"2"0,3 5-520,1 4 1,0 7 873,-1 12 0,1 10-485,4-17 0,1 1 1,0 4-1,1 2-496,0 2 0,0 2 0,1 3 0,-1 0 366,0 2 1,0 1 0,0-3-1,2-1-58,0-2 1,2-1 0,-1-4 0,1-1-25,0-3 0,1-2 0,3 20-272,4-10 0,0-6-72,-3-9 0,2-2-155,-2-7 1,3-2-541,0-5 0,-3 1 469,0-3 0,0-1 679,4-3 1,-1-9 0,0-1 0</inkml:trace>
  <inkml:trace contextRef="#ctx0" brushRef="#br1" timeOffset="9">16024 9814 15921,'11'-27'151,"5"2"0,6-1 1110,12 4 0,9 5-1502,-16 10 0,2 1 0,1 1 1,1 0 292,3 0 1,0 1 0,5-2-1,1-1 40,3 1 1,1 0 0,1-2 0,1 0-316,0 2 0,1 0 0,0-2 1,0 0 302,1 2 1,0 0 0,1 0-1,0 0-45,0 1 0,1 0 0,-3 1 0,-1 0-21,-2 1 0,-1 0 0,1-1 0,0-1-220,-1 2 1,1 0-1,-1 1 1,-1-1 76,-3 0 1,-1 0-1,-1 2 1,0 0 123,-4-1 0,-1 1 1,-2 0-1,0 1-111,-2 0 1,0 0-1,18 0 93,-8 0 1,-8 0-14,-6 0 1,-6 4 283,1 2 0,-7 2-364,0 2 0,-2 0 514,-4 2 0,1 3-455,-4 3 0,0 2 709,-3 2 0,0 3-673,0 6 0,0 4-2,0 8 1,0-1-296,0 7 0,-3 1 321,2-22 0,-1 0 0,0 0 0,0 1 57,0 0 0,1 1 1,0-2-1,1 0-39,-2 0 1,1 0-1,0-1 1,1 0-36,0 23 1,0 0-519,0-4 1,0-3 135,0-3 1,0-6 117,0-3 1,-3-1-140,0 1 0,-5-6 34,2 0 0,-2-1-864,-2-3 1,-3 5-36,-2-1 1282,-7-2 0,-1 0 0,-4-3 0,-1 3 0,-4 2 0,-3 0 0</inkml:trace>
  <inkml:trace contextRef="#ctx0" brushRef="#br1" timeOffset="10">16275 10819 8948,'-14'-1'-248,"1"-2"0,8 2 1275,5-2 0,14-1-311,11 1 0,11 0-350,10 3 1,-18-2 0,0 0-567,4 1 1,1-1-1,6 0 1,1 0 465,4 1 0,2-1 1,2 0-1,1 0-367,-14 0 1,0 0 0,1 0 0,-1-1 0,1 0 0,-1 1 264,1-1 0,1 1 1,-1 0-1,0 0 1,0-1-1,0 1-110,14-1 1,-1 0 0,-3 0 0,-1 2-371,-6 0 1,-1 2-1,-2-1 1,-1 0 90,-2 0 0,-1 0 1,0 1-1,-1 1-425,-3-1 1,0 1 0,-1 1 0,-1 1-1489,17 2 2138,-1 3 0,-5 4 0,0 3 0,0 1 0,1 2 0</inkml:trace>
  <inkml:trace contextRef="#ctx0" brushRef="#br0" timeOffset="11">18110 10242 8499,'0'-9'-791,"0"-1"0,1 4 1229,2 0 1,3 4-18,6-1 1,3-1-15,3 0 0,8 1-111,2 3 0,11 0 9,1 0 0,10 0-359,-23 0 1,1 0 0,4 2-1,0-1 107,1 1 1,2 0 0,1-1-1,0 1-241,0-2 1,0 0 0,-1 0 0,0 0 293,1 0 1,-1 0-1,2 0 1,0 0-37,0 0 1,0 0-1,-1 0 1,0 0-77,-5 0 1,0 0 0,-3 0-1,1 0-294,23 0 1,-3 0 229,1 0 0,-11 0-68,-5 0 0,-6 0 120,-6 0 1,-2 0 108,-7 0 683,-5 0-732,-4 0 1,-5 0 591,-2 0 1,-2-1-348,-4-2 0,-2 2-240,-1-3 1,1 0-39,-5 1 1,4-4-193,-4 1 1,2-3 137,-2 0 0,0 0-145,3 0 1,1 2 84,2 1 1,4 0-19,0-3 637,4-1-363,-2 1 1,5 1 215,2 1 1,3 3-85,7 4 0,2 1 100,7 2 1,-1 3 29,7 3 1,-5 0-143,5 1 1,-3-1 52,0 0 1,1 1-15,-5-1 0,0-1-324,-5-2 0,-3 3 101,-4-3 1,-3-1-288,-3 1 0,-3 0 135,-3 4 1,-7 2-827,-5 1 1,-8 3 448,-5 0 1,-4 2-437,-5 4 0,-5-1 582,-1 3 1,18-9 0,0-1 0,-1 3 0,0 0 0</inkml:trace>
  <inkml:trace contextRef="#ctx0" brushRef="#br0" timeOffset="12">20577 10065 8404,'-4'-9'-758,"-2"-1"0,0 2 525,0 2 424,0-2 0,-3 7 132,-1-2 0,0 3-114,-2 3 1,-2 2 66,-1 4 0,-3 6-82,3 3 0,0 2 244,0 5 0,3 3-181,0 3 1,2 0-135,4-3 1,2 0 51,4-1 1,5 0-122,5-2 0,3-6 112,6-7 0,-1-6 27,1-2 0,3-8-20,-1-2 0,1-5-43,-3-2 1,-1-6-194,1 0 0,-1-2-17,-3 3 0,-2-4-159,-7 0 0,-2 1-30,-4 2 0,0-2-382,0 3 1,-1 1-289,-2 8 1,-2 3 378,-5-1 1,1 5 559,0-1 0,-1 2 0,1 1 0</inkml:trace>
  <inkml:trace contextRef="#ctx0" brushRef="#br0" timeOffset="13">20828 10065 8404,'1'-6'-27,"3"0"1,-2-1-1,4-2 1,-4 3 398,1 0-197,-2 4 1,-1-1 151,0 6 0,0 5-123,0 4 1,-1 8 209,-2-1 0,2 9-103,-2-1 1,-1 9-147,0 1 1,1 1-360,3 6 1,0 2 76,0 4 0,0-23 1,0 1 70,0 0 1,0 0-1,0 23-251,0 2 1,0-5 73,0-5 0,3-6 30,1-6 0,-1-7-134,-3-5 1,3-8-252,0-5-565,0-4 1143,-3 3 0,0-5 0</inkml:trace>
  <inkml:trace contextRef="#ctx0" brushRef="#br0" timeOffset="14">20875 10093 8351,'4'-15'642,"4"-1"-450,5 4 1,4 0-806,2 6 0,0 2 135,2 4 0,2 4 1097,-1 2 0,-5 6-119,-4 0 1,-4 3 30,-3-2 0,2 2-208,-5-2 0,-1 2-116,-5-2 1,-3 2-154,-3-2 1,-4 2 92,-3-2 1,0-1-460,0-3 1,-1 1 205,1-1 0,-2 0-1728,0 1 1834,3-1 0,-2-4 0,2-1 0</inkml:trace>
  <inkml:trace contextRef="#ctx0" brushRef="#br0" timeOffset="15">21368 9907 8314,'0'-10'-351,"0"1"0,2 0 870,5 0 1,3 3-101,9 3 1,0-1 118,3 1 0,0 0-186,6 3 0,-6 4-46,6 2 1,-6 4-207,0 2 0,-4 2-228,-2 5 0,-7 1 132,-6 1 1,-6 3-31,-3 4 1,-10 1-233,-6 2 0,-4-2 138,-2 2 1,0-2-3,0-1 1,0-3 149,0 0 1,8-8 166,1 2 1,10-7-147,-1 1 0,7-6 45,0-1 1,7-4 0,6 1 1,3-2-2,6-1 1,3 0-435,3 0 1,2-3 143,1 0 1,0-4-790,0 1 1,0 1 984,0-2 0,0 1 0,0-3 0</inkml:trace>
  <inkml:trace contextRef="#ctx0" brushRef="#br1" timeOffset="16">20242 9516 10089,'-10'-5'-371,"1"0"279,0 5 1,0 0 299,-1 0 0,1 6 117,0 3 1,-1 9-25,1 10 1,0 6 14,-1 6 1,6-14-1,-1 2-408,0 2 0,1 2 1,0 4-1,2 2 222,-2 1 1,1 0 0,1 2 0,-1 1-82,0 1 0,0 0 1,-1 1-1,1 0-3,1 2 1,1-2 0,-1-3 0,1-2 20,0-3 1,2-1 0,-1-2-1,0 0-46,0-4 0,0 1 0,0-2 0,0 1-383,0 17 0,1-1-283,2-8 0,-2-7 341,2-2 1,-2-7-555,-1 1 1,1-9-198,2-4 1055,6 2 0,-4-6 0</inkml:trace>
  <inkml:trace contextRef="#ctx0" brushRef="#br1" timeOffset="17">20130 9553 9663,'4'-23'-87,"2"4"277,7-3 0,3 3 133,9 4 1,4 0-32,8 3 1,2 5-143,1-3 0,3 7-187,7 0 0,3 2 253,-24 1 0,1 0 1,-1 0-1,0 1-312,2 0 0,0 1 1,0-1-1,1 1 230,2 3 1,0 0-1,0-2 1,1 1-15,2 2 1,0 0 0,-3-1 0,0-1-35,2 0 1,0-1 0,-2 0 0,0 1 14,0-2 1,0-1 0,0 1 0,0 0 11,1 0 0,1-1 1,-3 0-1,0-1-10,0 2 1,-1-1 0,-3 0 0,-1-1 138,22 0 1,-4 4-371,-2-1 0,-7 0-1330,-6-3 0,-7 0 789,-5 0 0,-2 0 593,-4 0 0,-4 1 345,-3 2 0,-4-1-4,1 4 1,-1 0 457,1 4 1,-2 0-420,3 2 0,-3 0 19,-1 3 0,0 4-178,0 3 0,0 4-146,0-2 0,3 8 96,0 6 1,0 6-370,-3 6 0,0-22 0,0 1 318,0-2 0,0 2 1,0 2-1,-1 1-37,-1 0 0,1 1 1,-1 1-1,0 0 47,-1 2 0,-1 0 0,1-2 0,-1 0 51,2-3 0,1 0 0,-1-1 0,0 0-94,0-2 0,1 0 0,0-1 0,1 1-66,-2-2 0,1 0 1,0 21-621,1-7 1,-3-6 372,-1-3 0,0 0-119,1-3 1,1-5-279,-4-7 1,0-2-1225,-4 2 1923,1-3 0,-4 1 0,-2 0 0</inkml:trace>
  <inkml:trace contextRef="#ctx0" brushRef="#br0" timeOffset="18">20251 10763 8361,'-8'-9'191,"2"0"0,3 3-128,6-1 1,7 5 564,9-1 0,7 2-57,9 1 0,6 0-153,6 0 0,-20 0 0,2 0-594,5 0 0,1 0 0,2 0 1,1 0 513,5 0 0,1 0 0,1 0 0,1 0-54,4 0 1,0 0 0,-5 0 0,1 0-119,0 0 1,1 0-1,-6 0 1,-1 0-35,-2 0 0,-1 0 1,0 0-1,-1 0 7,-1 0 1,-1 0 0,-2 0-1,-1 0-63,-3 0 0,0 0 0,20 0-80,-4 0 1,-5-1-379,1-2 0,-10 2-354,-5-2 0,-4 2-891,-3 1 1,-6 1-1651,-3 2 3277,-2-2 0,3 3 0,-1-4 0</inkml:trace>
  <inkml:trace contextRef="#ctx0" brushRef="#br0" timeOffset="19">21955 10205 8357,'-9'-3'-313,"-1"-1"951,5-3 0,5 3-155,6-2 0,8 2 11,4 4 0,5 0-232,5 0 0,1 0 173,2 0 1,6 3-92,7 0 0,4 1-422,2-1 0,-23-2 1,0-1 184,-1 2 0,1-1 0,23 0-67,0-1 1,-4 3-146,-6 1 1,-2-1 243,-10-3 1,-3 0-241,-10 0-5,3 4-176,-12-3 167,3 3 0,-14-4 839,-1 0-783,-2 0 1,-1-4-47,-1-2 0,1-3-61,0 0 0,-1 0 131,1-1 1,3-2-176,0 0 1,3-4 138,-4 4 0,5-1-32,-1 4 1,2 0 107,1-1 1,4 4 154,2 0 0,3 4-31,0-1 0,1 2 208,3 1 0,-2 4-55,5 2 0,-2 5-130,2 2 0,1 3 26,-1 0 0,-3 2-22,0 0 1,-4 1-212,-3-1 1,1 2 42,-3 2 0,-5-3-95,-6 3 1,-5-5-77,-4-2 0,-5-2-317,-4 2 1,1-3-203,-1 0 1,5-2 274,-2 0 1,2-1-1713,2 0 2139,3-4 0,2 4 0,3-4 0</inkml:trace>
  <inkml:trace contextRef="#ctx0" brushRef="#br0" timeOffset="20">23221 10205 8288,'-5'-10'1903,"1"1"-1714,4 0-28,0 4 1,3 1-307,0 8 0,0-2 160,-3 4-611,4 0 1,-2 3 140,5 1 455,-5-5 0,6 7 0,-3-1 0</inkml:trace>
  <inkml:trace contextRef="#ctx0" brushRef="#br0" timeOffset="21">23501 10214 8266,'0'-9'710,"0"-1"0,0 4-695,0 0 106,4 4 1,-2-2-583,4 4 0,-3 0 132,3 0 329,-4 4 0,7 1 0,-4 4 0</inkml:trace>
  <inkml:trace contextRef="#ctx0" brushRef="#br0" timeOffset="22">23826 10261 8190,'-9'-10'300,"4"1"76,2 0 0,3 0-963,3 3 1,-1 2 586,4 4 0,0 0 0,4 0 0</inkml:trace>
  <inkml:trace contextRef="#ctx0" brushRef="#br1" timeOffset="23">20056 11182 9239,'-6'-4'-239,"2"3"642,0-3 0,3 5 102,-2 2 0,2 6-67,1 7 1,0 3-93,0 2 0,0 4-92,0 6 1,0 0 45,0 6 0,0 0-486,0 6 1,0 0-204,0 0 0,0 1 141,0-3 1,0-2 42,0-5 201,0-2 1,4-4 0,1 0 0</inkml:trace>
  <inkml:trace contextRef="#ctx0" brushRef="#br0" timeOffset="24">20260 11601 8342,'-14'5'861,"2"-1"-489,5 1 0,0 0-521,4 4 0,0 1 2,3-1 1,0 0 1,0 0 1,1 4 258,2-1-114,2 1 0,9 0 0,0 2 0</inkml:trace>
  <inkml:trace contextRef="#ctx0" brushRef="#br0" timeOffset="25">20391 11285 8491,'-10'-10'0,"1"2"-155,0 2 435,4 2-460,1 4 0,5 4 180,2 2 0,2 7 0,4 1 0</inkml:trace>
  <inkml:trace contextRef="#ctx0" brushRef="#br0" timeOffset="26">20512 11499 8253,'-12'12'-272,"3"1"0,-1 2 733,7-2 0,0 3-72,3 0 1,0 1-41,0 2 0,3-1-113,0-3 0,4 4-274,-1-1 1,-1-2-62,2 2 0,-4-5-71,3-1 0,-3-1 17,3-2 1,-3-4 169,4-2 0,-4-2-92,3-1 0,-3-5 47,3-4 1,0-2-168,4-4 1,-1-2 96,0-4 1,2 1-135,1-2 1,-2 3 153,3 0 0,-3 3 45,-1 1 0,2 4 225,1-2 1,-2 3-86,-1 0 1,0 5 144,-3 2 0,0 2-67,0 1 0,-4 7-123,1 3 0,1 5-76,-1 1 1,0 1-149,-3 2 0,3-1 3,0-3 1,2 2-225,-2-5 1,2 1 19,4 0 1,1-6 82,-1 2 1,1-5 362,3-1 0,-2-2-106,4-1 1,1 0 117,3 0 1,-2-1 20,-1-2 0,1 0 164,-1-3 0,-2 0-59,2-3 1,-5-1 80,2 1 1,-3-1-159,-1-3 0,0 2-35,-3-5 1,1 4-19,-4-3 0,0-1 14,-3-3 0,-1 5-165,-2 1 0,1 3 72,-4 1 0,-4 1 22,-2 1 1,0 3 28,2 4 1,-2 1 7,0 2 0,-1 4-174,4 5 0,1-1 150,1 5 0,0-2-174,4 2 0,0 1 97,3-1 0,0 1-460,0-2 1,4 2-47,2-5 0,4 4 536,2-4 0,7 0 0,4-2 0</inkml:trace>
  <inkml:trace contextRef="#ctx0" brushRef="#br0" timeOffset="27">21191 11536 8253,'-1'-14'-131,"-2"1"907,-2 3 1,-4 5 314,0 2-637,-1 2 0,1 5-203,0 2 1,0 3-260,3 4 0,1 0-96,2 3 0,2 1-204,-2-1 0,2-2 57,1 2 1,1-5-214,2 2 0,-1-3 143,4-1 1,0-1-176,4-1 1,-1 0-332,0-4 443,1 0 1,-1-3 185,0 0 295,0 0 0,-2 0 811,-1 0-156,-4 0 463,2-4-661,0 3-255,-3-3 0,4 4-591,-1 0 1,-2 0 177,4 0-850,0 0 1,4 0 963,3 0 0,-3 0 0,4 0 0</inkml:trace>
  <inkml:trace contextRef="#ctx0" brushRef="#br0" timeOffset="28">21536 11564 8253,'0'-14'0,"-3"-3"305,0 5 0,-3-2 1249,2 2-1054,-3 1 0,2-1 3,-4 6 0,-1 2-170,1 4 1,0 4-82,0 2 0,-1 3-315,1 4 0,4 1-273,2 5 0,2-1-306,1 1 0,0 3 231,0 0 1,4-1-490,2-2 1,5-5 432,2-1 1,-1-3-161,-3-1 1,2-3 282,1-3 1,-1-2 343,1-1 0,-3-4-66,-3-3 1,3-1 141,-3-1 1,-2-1 141,-1 1-56,-2 0 401,-1 0-391,0 3 0,0 3-50,0 6 1,0 7-131,0 5 0,0 7 88,0 3 0,0 6 124,0 3 0,0 9-144,0 4 1,0 2-222,0-3 0,0-3 278,0-3 1,0-3 129,0-3 0,-1-7 200,-2-8 0,1-8-113,-4-5 1,0-4 98,-4 2 1,2-4-64,2-4 0,-2-4-297,1-4 0,2-5-119,-1 2 1,4-3-65,-1-1 1,2 1-20,1-1 1,1 1-104,2-1 1,2 0-227,4 1 1,2 2 154,1 1 0,0 0 299,3 0 0,1-2-170,2 5 0,5-2 629,2 2 1,2 1-7,1-5 1,0 4 215,-1-4 1,2 1-312,2-4 1,-3-3 68,0 0 0,-5 1-226,-7 2 1,-3-1 110,-4-1 1,-3 2-572,-3 0 1,-6 2 240,-4 4 0,-5 1-182,-4 3 1,2 4 82,-2 1 0,2 4 96,-2 4 1,3 1-1,4 4 1,0 5 0,3 1 0,2 0 22,4 0 0,4 1 17,2 2 0,4 0-267,2-3 0,-1 2 113,5-5 0,-1 4-973,4-4 0,3 1 1112,0-4 0,3 4 0,-1 2 0</inkml:trace>
  <inkml:trace contextRef="#ctx0" brushRef="#br0" timeOffset="29">20735 12328 8326,'-15'4'-374,"-1"2"1,0 2 369,3 1 1,3 5 369,-2 1 0,1 3-102,2 1 1,4 2 147,2 1 1,4 1-559,5-1 1,1-4 105,9 1 0,-1-3-253,4-6 0,2 0 199,1-7 1,3-1-91,-3-5 1,3-5-51,-4-5 0,4-4-142,-3-2 0,0 1 77,-4-4 1,-3-1 298,-3 1 0,-6 1 0,-3 2 0,2 1 0,-2 3 0,-1 1-207,-5 5 0,1 4 143,-5 2 0,1 3 262,-3 3 0,-1 6 109,1 7 0,1 4 100,2 4 0,2 1-150,4 6 0,0 3-88,0 4 0,1 3-342,2 6 1,1 0 317,2 3 0,1-3-167,-4 3 0,4 1 84,-4-2 1,0-4 61,-3-8 1,-1-5 81,-2-7 1,-4-2 227,-5-5 1,1-3-173,-5-3 1,2-2 66,-2-4 1,-1-2-293,1-4 0,-1 0 108,2 0 0,-2-4-241,5-2 0,0-3-47,2 0 1,2-4-273,2-3 0,-1-2-162,3 0 1,1-2 576,3-2 0,0-6 0,0-5 0</inkml:trace>
  <inkml:trace contextRef="#ctx0" brushRef="#br0" timeOffset="30">21089 12365 7240,'8'1'628,"-1"2"0,0 6-331,-4 7 1,1 6-51,-1 2 0,-2 6-9,2 1 0,-2 0-105,-1-3 1,0-4-101,0-2 1,0-7 116,0-2 8,0-7 1,0-3-142,0-6 0,1-3 111,2-7 1,0-1-579,3-5 1,0-2-80,3-1 0,1 1-954,-1 6 1483,4-3 0,2 4 0,3-5 0</inkml:trace>
  <inkml:trace contextRef="#ctx0" brushRef="#br0" timeOffset="31">21480 12458 8318,'-9'0'94,"0"0"-94,-1 0 0,4 0 654,0 0-157,0 0 82,-4 0 0,5 1-210,2 2 1,-1 2-448,1 5 0,0-1 69,3 0 1,1 5-203,2 1 1,-1-1-231,4-2 0,-3 1 265,3 0 0,1-1-361,2-2 202,0-5 1,1-1-70,-1-4 0,0-1 78,0-2 0,1-2 94,-1-5 1,-1 1 162,-1 0 1,1-4 239,-2 1 1,-1 0 17,1 6 0,-2-2-34,2 2 671,-4 2-579,6-5 0,-7 9-186,2 0 1,1 1 102,-1 6-164,5-1 0,-7 7 0,3 2 0</inkml:trace>
  <inkml:trace contextRef="#ctx0" brushRef="#br0" timeOffset="32">21732 12467 8141,'-9'10'256,"3"-1"0,-1 0 46,4 0 1,0 5 122,3 1 0,-4 7-85,1 3 0,0 2 107,3 1 0,0 4-298,0 2 1,0-1 121,0 1 0,0 0-460,0 4 0,0 2-354,0 0 1,3 0-376,0-6 1,2 0 375,-2-6 1,-1-6-240,4-10 0,-3-6 781,3-3 0,-4-2 0,3-1 0</inkml:trace>
  <inkml:trace contextRef="#ctx0" brushRef="#br0" timeOffset="33">21685 12523 8141,'-4'-14'0,"3"-3"600,-2 5-284,2-1 0,2 5-6,2 2 0,2-1-155,4 3 0,1 1-139,-1 3 0,0 1-53,1 2 0,2 0 87,0 3 0,1 1-230,-4 5 1,-3-1 118,0 1 1,-3 2-41,0-2 0,-2 0-29,-1-2 0,-1-1 81,-2 0 1,-4 1-148,-5-1 0,2-3-240,-3 0 0,3-4 436,1 2 0,-1 1 0,1 0 0</inkml:trace>
  <inkml:trace contextRef="#ctx0" brushRef="#br0" timeOffset="34">21946 12169 8185,'-5'-1'354,"1"-2"0,2 2 66,-1-2 0,2 3 110,-2 3 0,2 3-222,1 7 1,0 1-39,0 5 1,0 4-218,0 1 0,0 4 123,0 3 0,0 2-220,0 5 0,0-1 109,0 0 1,3-3-378,0 1 0,0-7 125,-3 0 1,0-5-289,0-7 277,0-3 126,0-8 348,0-1-302,0-12 1,0 2-204,0-6 0,0 0 91,0 0 1,0 1-117,0-1 1,3-1 141,1 0 1,3-2 55,-1 2 1,-1 1 10,1 2 1,1 1-20,2 0 1,0 0 130,1-1 0,-1 2 326,0 2 1,0-1 313,1 3 1,-1 1-312,0 3 0,1 1 199,-1 2 0,-1 4-133,-1 5 0,0-1-171,-4 5 0,0-1-96,-3 4 1,0 0 30,0-1 0,3 1-321,0 0 0,1-4 130,-1 1 1,-1-5-697,5 1 1,2-2 358,3-4 0,6-2-732,1-4 1,4 0 201,8 0 0,3-1-696,3-2 1528,0 2 0,0-7 0,1 2 0</inkml:trace>
  <inkml:trace contextRef="#ctx0" brushRef="#br1" timeOffset="35">20698 13445 7389,'9'0'213,"2"0"0,3 0 864,8 0-670,6-4 1,14 3-628,5-2 1,-20 2 0,2 1 465,3 0 1,1 0 0,1-2 0,1 0-381,2 1 1,1-1 0,2 1 0,1-1 414,1 2 0,0 0 0,4-1 0,1-1-73,0 1 1,-1-1 0,2 0 0,0 1-260,-2 0 0,1 2 0,1 1 0,0 0 228,0 1 0,0 0 0,1 0 0,0-1-19,-2 2 0,-1-1 0,0-2 0,-2 0-223,-3 0 1,-1 1-1,0-2 1,-1 0 225,-2-1 1,0-1 0,-2 0 0,0-1 45,-2-2 1,-1 0 0,-4 2 0,0 0 82,18-3 0,-3 1 284,-6-2 1,-5 0-613,-4 4 0,-8-3 447,-8 3 1,-2-1-1350,0 1 182,-5 2-156,-1-4 0,-5 5 610,-2 0 1,-6 1 305,-3 3 1,-9 1-1,2 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994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2588 9963 21980,'10'5'-3277,"-2"0"1992,-2-2 1,2-2 1446,-1 2 1,1 1-180,1-1 1,1 2 5,-1-2 1,3-2 227,1 2 0,-1 1-184,-3-1 0,5 0-116,1-3 1,3 0 460,1 0 0,0 0-39,3 0 1,-1 0-204,4 0 0,-4 0 6,4 0 0,-1-3 170,1 0 1,1 0-263,-5 3 1,4 0 116,-3 0 0,0 0-144,-4 0 1,1 0-93,-1 0 1,4 0 8,0 0 1,0 0 15,-4 0 0,4-3 102,0 0 0,4-1-63,-2 0 0,2 2 28,-1-4 0,-1 4 163,-2-1 0,-3 2-184,3 1 1,-2 0 79,-2 0 1,-2 0-80,-1 0 0,0 4-207,0 2 1,-1 2-255,-5-2 0,1 2-23,3-2 1,-3 2-127,3 2 1,-2-2 193,1-2 1,2 2 121,1-5 1,6 3 131,-2-3 1,2 0 84,1-3 0,-1 0 266,4 0 1,-1-1 183,4-2 1,-1 1 74,-2-4 1,2-1 140,-2-2 0,5-3 167,1-1 1,0 4-376,-3 3 0,-2 0 115,2-4 0,-4 4-278,4 0 0,-1 4-35,-5-1 0,4 2-140,-1 1 1,-3 0-73,0 0 1,-2 1-217,-2 2 0,2 2-191,2 4 0,-2-3 5,1 1 0,2-1 91,-1 3 0,4-3-35,-2 1 1,3-2 194,1 1 1,0 2-9,0-2 1,0 0 42,0 0 1,0-4 145,0 1 1,0-2 200,0-1 0,4 0-14,2 0 0,2-1 69,1-2 0,1 1-158,-1-4 1,4-1 228,3-2 1,-2 0-31,2-1 0,-5 4 11,1 0 1,0 3-130,0-3 0,-2 4-66,3-1 0,-3 2-56,-1 1 0,1-1-6,3-3 0,-3 3-95,2-2 0,-1 2-7,-2 1 0,0 0-3,0 0 0,-1 1-35,-1 2 0,0-2 10,-4 3 1,1 0 1,-1-1 0,1 0 68,2-3 1,1 0-14,-4 0 0,7 3-25,-4 0 0,4 0 0,-4-3 1,2 0 80,2 0 1,-1 0-1,0 0 0,0 0 24,1 0 0,-1-1-15,0-2 0,2 2 22,-1-2 1,0-1-4,-7 1 1,3 0 116,-3 3 0,3 0-56,-3 0 1,0 0 1,-3 0 0,0 0-83,0 0 0,3 0 1,0 0 0,3 0-14,-3 0 0,0 0-64,-3 0 0,0 0 0,0 0 0,-1 3-49,-2 0 0,2 1 146,-2-1 1,2-1-124,1 4 0,-4-4 91,1 1 1,0 2-78,3-2 1,3 0 125,0-3 0,0 1-74,-3 2 0,4-2 88,2 2 0,1-2 58,-1-1 0,3 0 27,-3 0 0,2 0 10,1 0 1,4-3 15,-1 0 0,-3 0-15,-3 3 0,-1 0-71,2 0 1,3 0 2,-4 0 0,3 0-3,-6 0 1,4 0 12,0 0 1,0 3-78,-1 0 1,-1 0 33,-2-3 0,0 0-1,6 0 1,-5 0 22,6 0 0,-3-1-58,2-2 1,3 2 88,1-2 1,2-1-500,-2 1 1,-1-4 289,-3 4 0,0 0-623,1 3 0,-1 0-94,0 0 0,-1 0-388,-2 0 0,3 4 1169,-3 3 0,1 0 0,3 1 0,4 1 0,-2 5 0,-1 2 0</inkml:trace>
  <inkml:trace contextRef="#ctx0" brushRef="#br0" timeOffset="1">2374 11192 19449,'-14'0'-1329,"4"0"0,8 0 1890,9 0 0,2 4-1145,6 2 0,6 2 261,-2 2 1,6 2 249,-1 0 1,4 4 84,3-4 1,0 5 89,7-2 1,-1 2-281,9-2 0,0 2-45,-20-10 1,1-2-1,-1 2 1,0-1 156,2-1 0,0-1 1,3 0-1,-1-2 220,3 2 0,0-1 1,-2-3-1,0 1-53,1-1 1,1 0 0,-3-1 0,0 0 116,1-4 0,0 0 0,1 1 1,0 0-43,1-3 0,-1-2 0,2 2 1,-2-1 77,-2-1 1,-1-1 0,2 1 0,0 0-26,-1-1 0,-1 1 0,4 0 1,0-1-12,-2 1 0,0 0 0,0 1 0,0 1-48,-3 1 0,0 0 0,-1 2 0,0 2-71,0 0 0,-1 1 0,1 0 1,0 1-206,23 0 0,-5 1 281,-4 2 1,1 5-274,1 4 0,2 5-267,-2-2 1,-1 3-20,-5 1 0,4-1 33,3 1 1,5-1 219,-22-11 1,-1 1 0,1 0-1,1 0-80,0-3 1,0-1 0,-2 0 0,1-1 169,25-3 0,-3 0-5,1 0 0,-6 0 160,0 0 0,-5-1-11,1-2 1,-1 1 29,-2-4 1,-4 3 74,-2-4 1,-2 5-603,-1-1 0,-4 2 66,-3 1 0,-2 1-1878,-3 2 2206,-3 2 0,-8 5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6.99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12421 1210 7306,'-5'1'324,"1"3"1,3 3 67,1 8 0,0 10 104,0 12 1,0 15-362,0-20 1,0 1 0,1 4-1,-1 2-569,2 5 1,0 2 0,0 1 0,1 1 543,-1-13 0,2 0 1,-1 1-1,0 0 1,0 0-1,0 1-48,0 0 0,0 1 0,1-1 0,0-1 1,0-1-1,1-1 15,3 15 1,0-1 0,0-1 0,1 0 52,0-1 1,1 1 0,-1 0 0,-1 0-355,0-2 0,0 0 0,0-2 0,0 0 181,-1-5 1,-1-2-1,0 0 1,0-1-113,-1-1 1,0 0 0,-1 0 0,0-1 168,-1-2 1,0 0 0,1 1 0,0-2-12,-1-3 1,1-1 0,4 26 83,-4-26 1,1 1-1,3 20-173,-1 0 1,1-6-216,-2-7 1,2-2 819,2-4 1,-4-6-2084,0-6 1798,-4-3 1,5-14-1907,-3-2 1850,-1-6 1,1-14-1,1-1 1</inkml:trace>
  <inkml:trace contextRef="#ctx0" brushRef="#br0" timeOffset="1">12449 1266 8201,'5'-4'0,"3"2"509,-2-4 0,3 3-2,0-3 0,5 0-195,5 0 1,4-2-111,5 2 0,5 1 15,4-2 0,6 2-442,-16 2 0,-1 0 1,25-5 311,-22 4 0,1 1 0,-2 0 1,0-1-82,3 1 0,0 0 0,-1-1 1,0 1 46,2 1 1,1 1 0,-3-2 0,-1-1-81,2 3 1,0-1 0,0 0-1,0 0 14,0 1 0,0-1 0,2 1 1,0 0 32,3-2 1,0 0 0,-1 0 0,1-1-319,3-2 1,0-1 0,-1 2 0,0-1 315,1-2 0,0 0 0,-1 2 0,0 0-49,3-2 0,-1 0 0,-4 3 0,0-1 40,-2 0 0,0 0 0,-1 0 0,-1 0-22,-2 0 0,-1 0 1,2 1-1,1-1 83,-1 0 0,0 0 0,-2 1 1,-1 0 4,0 0 0,0 0 0,22-1-39,-1 0 1,-3 3-192,-6-3 1,-1 4 124,-8-2 0,-4 3 156,-5 1 0,-2 0-580,-2 0 1,-3 0 813,-3 0 1,-1 0-1781,-2 0 1309,4 0 1,-2 3-434,1 1 0,-6 0 92,-3-1 1,-2 2-13,-1 4 1,0-2 463,0-1 0,0 0 0,-3 0 0,0 0 0,-1-4 0,1 2 0,2-2 52,-2 1-141,-2-2 0,3 3 889,-5-4-204,5 4 0,-5 1 182,4 5 1,-1 0-211,1 2 1,2 3 146,-2 3 1,-2 6-156,2 4 1,-1 5-158,1 8 0,1 5-492,-1-20 1,0 1-1,2 4 1,0 1 209,-1 2 0,1 0 0,0 3 0,1 0-403,0 1 1,0 1-1,0 3 1,0 0 339,0 3 0,0 0 0,0 4 0,0-1-81,0 0 0,0 1 0,0-1 0,0 1 70,-1-5 0,2-1 0,0-2 0,2 0-77,0-2 1,0 0 0,1 0-1,0 0 31,1-2 0,0 0 0,-1 0 0,2-1 150,0-4 0,0 1 1,0 0-1,-1 0 60,1 1 1,0 0-1,1 0 1,0 0-193,-1 1 1,0-1 0,0-2-1,0 0 114,-1-4 0,0 0 0,-1 0 0,0 1-32,-1 0 0,0 1 1,1-4-1,-1 0-110,-1 1 0,0-1 0,4 22 423,-3-5 0,0-1-729,-3-5 0,3-5-961,0-4 0,0-4 1116,-3-6 0,0-3-1822,0-3 1530,0-6 452,0-1 0,-8-10 0,-2 0 0</inkml:trace>
  <inkml:trace contextRef="#ctx0" brushRef="#br0" timeOffset="2">12896 3613 8060,'-5'-10'-418,"-1"1"1,-1 0 624,1-1 1,-2 1 1196,5 0-984,0-1 1,7 2-160,3 2 1,2 2-163,3 4 0,4 0 89,6 0 0,2 0 22,7 0 0,10 0-105,5 0 0,-17 0 1,1 0-365,2 0 1,2 0 0,4 1 0,1 1 352,5-1 0,2 1 1,4 0-1,1-1-377,1-1 1,-1 0-1,-16 0 1,1 0 0,-1 0 357,15 0 1,0 0 0,0 0 0,0 0 25,0 0 0,-1 0 1,-1 0-1,0 0-165,-5 0 0,1 0 0,-3-1 0,-1-1 183,-4 1 0,0-1 1,-1-1-1,-1-1 18,-1 0 1,-1 1 0,0 1 0,-1-1 96,-1 0 1,-1 0 0,-1 0 0,-2 0 226,17-6 0,2 2 262,-5 1 1,0 4-466,-6-1 1,-6 2 575,-7 1 1,-1 0-469,-1 0-369,-5 4 1,-3 0-465,-5 2-1689,-4 3-548,2-4-120,-8 4 2824,-1-4 0,-5 4 0,1-4 0</inkml:trace>
  <inkml:trace contextRef="#ctx0" brushRef="#br0" timeOffset="3">12449 1769 7974,'-19'0'76,"0"0"1,5 0 167,1 0 0,6 0 288,1 0-238,4 0 1,-1 0-193,6 0 0,5 0 81,5 0 1,7 4 178,2 2 1,5 3-139,4 0 1,6 1-160,7 3 0,1 0-198,2 3 0,-21-6 0,2-1 114,-1-1 1,1 0 0,4 2 0,0 0-208,0-2 1,1-1-1,1 1 1,1 1 292,2-1 1,1-1 0,0-1-1,1-3-66,0 0 1,0-2 0,0-1 0,-1 0 52,0-1 0,-1-2 0,0-2 1,0-2 91,1-2 0,-1-1 1,1-1-1,0-1-65,-1 1 0,1 0 0,2 0 0,0 0 252,-1 2 0,0 0 1,2-2-1,1 0-55,1 0 0,1 0 0,-1 0 0,1 1-15,-1 2 0,1 1 1,-4 0-1,0 0-161,-5 2 0,-2 1 0,0 1 0,-1 1 56,-4 0 1,0 1 0,18-3-171,-6 1 1,-2 0 249,-7 3 1,0 0-539,-3 0 1,-2 0-190,-5 0 1,0 3-220,-9 0 1,-2 4-187,-4-1 0,-5 2-56,-1 2 1,-5-1 949,-8 0 0,-9 5 0,-7 0 0</inkml:trace>
  <inkml:trace contextRef="#ctx0" brushRef="#br0" timeOffset="4">12663 2374 8135,'-10'0'0,"1"0"0,0 0-568,0 0 515,-1 0 829,1 0-348,4 0 1,2 0-183,6 0 1,6 0 297,7 0 0,5 0-84,4 0 0,10 3-90,6 0 0,4 2-246,5-2 1,-22-3-1,1 1-309,3 0 0,1 1 0,3 0 0,1 0 289,3 0 1,1-1 0,2 1-1,1 0-378,1 0 1,0-1 0,1 0 0,0-1 346,0 2 0,1-1 0,1 0 0,-1 0 16,0-1 0,-1 0 1,0 0-1,-2 0-36,-3 0 0,-1 0 0,1 0 1,1 0-200,-2 0 0,1 0 0,2-2 0,1-1 495,0 0 1,-1 0 0,-2 0 0,-3-1-108,-6 1 1,-2 0-1,-2 0 1,-2 2 60,14 1 1,-6 0-221,-12 0 0,-4 1 156,-9 2 0,-4-1-1049,-2 4 433,-2 0 1,-3 4-1263,-4-1 1,-4-1-715,-9-2 2353,-4 3 0,-9-4 0,-6 4 0</inkml:trace>
  <inkml:trace contextRef="#ctx0" brushRef="#br0" timeOffset="5">13482 2672 8043,'-6'-6'287,"0"0"0,3 4-523,-4-1 334,5-3-1469,-2 5 1371,4-3 0,0 4 0,0 0 0</inkml:trace>
  <inkml:trace contextRef="#ctx0" brushRef="#br0" timeOffset="6">13491 2942 8058,'0'10'-44,"0"-1"0,0 0 278,0 0 1,0 1 423,0-1 1,1-1-614,3-1 1,-2 0 71,4-4 1,-3 3-2025,3-3 1080,0 0 827,4-3 0,-5 0 0,-1 0 0</inkml:trace>
  <inkml:trace contextRef="#ctx0" brushRef="#br0" timeOffset="7">13612 1117 8321,'0'-5'0,"0"1"478,0 4 1,0 11-17,0 5 0,4 8-331,-1 1 1,3 6 84,-3 3 0,4 7-477,-1 6 1,-2-21 0,1 1 251,-1 3 0,1-1 0,0 3 0,-1-1-189,1 0 1,0 1 0,-2 0 0,0 0 228,0 0 0,0 1 0,0 1 0,0-1-5,2 0 0,0-1 0,-1 0 0,0-2 28,-1-3 0,0-1 0,1 1 0,0 0-90,3 23 0,1 1-39,1-4 0,0 0 105,1-6 0,-1 2-112,0-2 0,0 1 27,-3-5 0,2 2 33,-2-8 0,3 0 90,0-3 0,-1 3 81,-2 0 1,3 0-92,-3-3 0,2 0 229,1-1 0,-2 0-294,-1-2 1,-3 1 506,3-4 1,-4 1-548,1-2 0,2 0 193,-2 4 0,0-5-178,-3 2 1,0 2 72,0 1 0,0 1-5,0-1 1,0 0 76,0-3 0,0 0-94,0-4 0,0 3 75,0-2 0,0 0-58,0-6 0,1 2-262,2-2 0,-2-1-583,2-3-455,-2 1-199,3-1 1463,-3-4 0,3-1 0</inkml:trace>
  <inkml:trace contextRef="#ctx0" brushRef="#br0" timeOffset="8">12961 1331 8171,'-10'-9'-26,"1"0"363,0 0-189,-1-1 70,5 5 0,1 2-183,4 6 1,0 6 152,0 7 1,1 6 88,2 2 0,-2 6-167,2 1 0,2 5-166,-2-2 1,3 2-669,-3 1 0,4-1 120,-1-1 430,-1-3 0,7-4 1,-2 0-1</inkml:trace>
  <inkml:trace contextRef="#ctx0" brushRef="#br0" timeOffset="9">13175 1499 7886,'-9'0'-466,"2"-3"591,1 0 0,3 0 374,-3 3 0,0 4-739,-4 2 1,0 3 81,-2 4 1,-2-2-148,-1 5 0,-3-4 116,2 4 1,0-5 198,0 1 1,3-4-10,4-2 1,-1-1 228,1 1-234,4 3 246,1-4 0,6 3 44,4-2 0,4 2-72,9-1 0,1 4-271,1 1 0,3 2 168,4-2 0,0 0-283,0 3 1,0-3-197,0 0 1,0 1 367,0 0 0,0 3 0,0-1 0</inkml:trace>
  <inkml:trace contextRef="#ctx0" brushRef="#br0" timeOffset="10">13994 1313 8111,'0'-5'284,"4"-4"-47,-3 8 1,7-2 135,-5 6 0,3 7-49,-3 5 1,4 4-56,-1 3 1,0 0-58,0 3 0,0 2-1,3-2 1,1-3-150,-1-4 1,0 0 121,1-6 0,-1-3-46,0-2 1,2-6 46,1-1 0,-2-5-60,3-8 1,-3-1-67,-1-5 0,1-1-209,-1-1 1,0 0-561,1-4 1,0 3 416,2-2 0,-1 4-708,1 1 1,-1 2 432,-2 4 1,0 1 567,0 3 0,1-1 0,-1 1 0</inkml:trace>
  <inkml:trace contextRef="#ctx0" brushRef="#br0" timeOffset="11">13017 1983 8111,'0'5'-48,"0"0"286,0-1 0,0 2-114,0 6 0,0 3 55,0 3 0,1 5-279,2 2 1,-2 2-177,2 1 1,1 0-221,-1 0 0,3-1 217,-3-3 279,5-1 0,-3 0 0,4 1 0</inkml:trace>
  <inkml:trace contextRef="#ctx0" brushRef="#br0" timeOffset="12">13221 2160 8111,'-9'0'0,"0"0"0,3 0 120,-1 0 0,1 0 32,-3 0 0,0 0-216,-1 0 1,1 3 127,0 0 0,-2 5-110,-1-2 0,3-1 109,-1 1 1,1-3-180,3 3 1,2-2 2,0 2 1,3-3 61,1 3 0,1-3-60,3 3 0,2-2-24,6 2 1,0 0-107,3 3 0,4 1 74,2-1 0,4 0-280,-3 0 447,4 5 0,-2-4 0,4 4 0</inkml:trace>
  <inkml:trace contextRef="#ctx0" brushRef="#br0" timeOffset="13">13342 1583 8066,'-6'-1'-580,"0"-2"575,4 2 1,-3-3 953,2 4-788,2 0 0,-3 1-229,4 2 0,0 2-620,0 4 1,1 2 687,2 1 0,-2-2 0,3 4 0</inkml:trace>
  <inkml:trace contextRef="#ctx0" brushRef="#br0" timeOffset="14">14432 1378 7361,'-4'-5'945,"3"0"-468,-2 2 406,2 2 643,1-4-1344,-5 10 0,4 3-132,-2 4 0,2 2-939,1-2 0,0 3 236,0 3 653,0 1 0,-4-1 0,-1 1 0</inkml:trace>
  <inkml:trace contextRef="#ctx0" brushRef="#br0" timeOffset="15">13519 2141 8786,'-5'0'635,"2"0"-279,6 0-580,2 0 1,2 4 45,-1-1 0,-4 1-437,1-1 520,-2 2 1,-1 5-49,0 3 0,0-3 181,0 3 0,-3-3-106,0-1 1,-3 1 219,2-1 1,1 0-62,3 1 207,0-1-244,0 0 1,1-1-1,2-1 1,3-3-142,3-4 0,4 0 92,3 0 0,2 0-671,0 0 1,2 0 665,2 0 0,5-4 0,7-2 0</inkml:trace>
  <inkml:trace contextRef="#ctx0" brushRef="#br0" timeOffset="16">14218 2086 8124,'-6'-5'-88,"2"4"-728,4-7 342,0 7 647,0-3 361,4 4-111,-2 0 127,2 0 228,0 0 237,-3 0-407,3 0 1,-4 4-180,0 2 0,1 0-237,2 0 1,-2 0 76,2 3 0,-2 4-356,-1-1 1,0 2 130,0-2 0,3-1-110,0 5 0,2-5-48,-2 2 1,-2-3-121,2-1 1,-1 1 392,1-1 0,-1-4-116,4-2 0,-3 1 465,4-1-105,-5 1-199,6-9 1,-4 0-42,2-4 0,0 3-51,-3 0 1,-2-1-70,2-2 0,2 0-253,1-1 0,-1 0 35,2-2 0,0-3-180,5-4 0,-1 0-420,1-3 0,2-2 337,2-4 0,-2 1-672,2 3 1,-5 1 352,2 4 1,-6 2 756,-1 1 0,0 3 0,4 3 0</inkml:trace>
  <inkml:trace contextRef="#ctx0" brushRef="#br0" timeOffset="17">14534 2141 9127,'0'-5'1554,"4"-3"-1599,2 7 0,0-3 174,0 4-304,-4 0 20,6 4 0,-7 1 117,2 4 1,-2 2 251,-1 1 0,-3-1-175,0 1 0,-1 1 86,1 0 0,2-1-125,-2-2 1,2-1 14,1 0-40,4 1 1,1-2-119,4-2 1,4 1-547,-1-4 1,5 0 355,-2-3 0,4-3 333,3 0 0,2-4 0,3 2 0</inkml:trace>
  <inkml:trace contextRef="#ctx0" brushRef="#br0" timeOffset="18">13138 3073 8107,'0'-6'581,"0"2"0,3 9-332,0 5 0,3 4-186,-3 8 0,3 2-188,-3 4 1,4 0-209,-4 0 1,3-1-18,-3 1 0,4-1-350,0-2 0,-2-3 700,1-7 0,-4-5 0,2-6 0</inkml:trace>
  <inkml:trace contextRef="#ctx0" brushRef="#br0" timeOffset="19">13408 3184 8222,'-10'0'29,"1"0"1,0 1 182,-1 2 1,3 0-173,-2 3 0,5-1-15,-6 1 1,0 3-168,-2 1 0,-2-1 177,2 3 1,1-1-115,-1-2 0,3 0-309,2 1 195,-1-1 114,7 0 1,-2-3-33,6-3 1,3-2 37,7-1 1,2 0-49,7 0 0,-1 0-125,4 0 0,-2 3 81,2 0 1,1 3 164,-4-3 0,-1 4 0,-2-1 0</inkml:trace>
  <inkml:trace contextRef="#ctx0" brushRef="#br0" timeOffset="20">13603 3268 7891,'-4'5'-852,"3"0"1078,-2-1 1,2-2 274,1 4 0,0-3 250,0 3-645,0 0 1,0 4 101,0-1 0,0 0-460,0 1 1,0-4 87,0 0 1,0-3-269,0 3 298,4-4 13,-3 3 30,7-5 1,-3-5 27,5-1 1,-2-2 255,-2-1 1,3-1-77,-3 1 1,2 1 146,1 1 1,1 0-27,-1 4 1,0 0-119,1 3 0,-1 0-87,0 0 0,1 4-174,-1 2 0,-3 3-442,0 0 0,-1-3 282,2 0 1,0 1-923,-4 2 1223,4-4 0,-2-1 0,5-4 0</inkml:trace>
  <inkml:trace contextRef="#ctx0" brushRef="#br0" timeOffset="21">14190 3026 7456,'-5'-4'572,"0"3"-179,5-3 1,0 8-89,0 2 1,1 6-173,3 4 0,0 5-158,2 0 1,2 5 41,-2-1 0,3-1-140,0 1 1,0-5 46,1 2 0,-1-7 124,0-6 1,2-4 240,1-5 0,-2-1-163,3-2 1,0-6-132,0-7 1,-1-5-35,-3 0 0,4-5-216,-1 1 1,1-1 32,-4 1 0,0 2-255,1 1 0,-4 3-779,0 1 1256,-4-1 0,6 9 0,-3-4 0</inkml:trace>
  <inkml:trace contextRef="#ctx0" brushRef="#br0" timeOffset="22">14497 3194 7873,'1'5'276,"2"-2"0,-1 1 650,4-1-979,1 4 1,2-1 48,0 3 0,0-3-75,-3 0 0,1 0 118,-4 4 0,0-1-259,-3 0 0,0 4 143,0-1 0,-1 1 239,-2-4 0,2 0 84,-2 1 1,2-1-90,1 0 1,0-3 195,0 1-258,0-5 0,1 2-54,2-4 0,3 0 109,7 0 1,-3-4-554,2-3 1,3-1-52,0-1 0,0 1-271,0 1 1,-2-1 251,2 2 473,-3 2 0,5-9 0,-2 3 0</inkml:trace>
  <inkml:trace contextRef="#ctx0" brushRef="#br0" timeOffset="23">14609 3222 7782,'-5'0'-756,"-3"4"958,5 2 0,-1 3-161,1 4 1,2-2-23,-2 5 1,2-1-83,1 4 1,0-1 73,0 1 1,0-4-121,0 1 0,0-8 166,0 2-41,0-7 1,4 0 70,2-6 1,-1-3 6,2-3 0,-4-4 0,3-3 0,-1-1 19,1-2 1,1 0 91,-3 1 1,2-1-67,-3 0 1,3 2 129,-3 1 1,4 0-41,0 3 0,-2 0 64,1 1 0,0 2-112,4 1 0,-4 1 23,0 5 0,0-1 51,3 4-141,1 0 0,-2 5-167,-2 1 1,-2 5 61,-4 2 1,0 2-131,0-2 0,0 2-25,0-3 0,0 2-137,0-2 1,0-4 6,0 1 1,5-2-220,1 2 0,3-2-104,3-1 1,4-4 598,6 1 0,1 2 0,5 0 0</inkml:trace>
  <inkml:trace contextRef="#ctx0" brushRef="#br0" timeOffset="24">15614 1378 8347,'-6'-5'158,"0"2"35,4-2-9,-2 4 0,5 2-87,2 8 0,-1 4 100,4 6 0,-3 3-320,3-1 0,-2 4-51,2-3 0,-3 3-65,3-4 1,-3 0 157,3-5-188,1-3 323,2-8 0,-1-5-87,-2-6 0,2-7 146,-5-6 1,0-1-67,-3-4 0,1-1 115,2-3 1,-2 0-102,2 0 1,-2 3 37,-1 0 1,0 1 34,0 0 0,1 2 78,2 6 0,-1 3-80,5 4 0,-1 3-43,3 3 1,0 3-23,1 3 1,0 4 36,2 5 1,-1 3-162,1 3 0,-1 1 151,-2-1 1,-1 1-14,-2 0 0,2-5-132,-5-1 0,3-3-200,-3-1 1,0 1 91,-3-1 163,0-4-99,0-1 0,1-4 49,2 0 47,-2-4 1,4-1-8,-1-4 0,0-1 3,2 1 1,2 0 39,-2-1 0,0 2 102,0 2 0,0-2 13,3 1 1,-3 3-136,1 1 1,-4-1 101,3 1 0,-3 0-69,3 3 0,-3 1 19,4 2 1,-2 2-353,1 4 1,-1 1-545,-2-1 1,1-3 412,3 0 1,1 1-480,-2 2 893,2-4 0,2 8 0,-1-3 0</inkml:trace>
  <inkml:trace contextRef="#ctx0" brushRef="#br0" timeOffset="25">16285 1304 8322,'0'-10'594,"-4"1"0,1 1-428,-3 1 0,3 0-225,-3 4 0,0 0 144,-4 3 0,1 1-82,0 2 0,0 2-233,-1 5 1,2 0 156,2 2 1,-2 0-211,5 3 0,-3 0 45,3 0 1,0 0-40,3-3 1,0-5 66,0 3 0,4-3 72,2 2 1,4-4 39,2-1 1,-2-3-19,3-1 0,0-4 157,0 1 1,-1-4-85,-3 1 1,1-1 225,-1 0 0,0-1-62,1 2 1,-1-1 202,0 1 1,-3-2-69,1 5 1,-4-3 23,3 3 1,-3-1-39,3 1-139,-4 2 0,6-3-409,-5 8 0,1 1 188,-1 4 1,-1 1-879,4 3 996,0-3 0,4 8 0,-1-4 0</inkml:trace>
  <inkml:trace contextRef="#ctx0" brushRef="#br0" timeOffset="26">16573 1220 8286,'-9'-16'0,"0"1"0,4 6 435,1 0 108,3 6-1,1-1-287,0 12 1,0 2 15,0 9 0,0 4 0,0 2 0,0 2-16,0 1 1,1 4-259,3 2 0,-3 2 98,2 1 0,1 0-563,-1 1 0,3-1 377,-3 0 1,4-4-1327,0-2 0,-2-6 686,1-3 1,-4-10-62,1-2 792,-2-7 0,3-7 0,-3-7 0,4-7 0</inkml:trace>
  <inkml:trace contextRef="#ctx0" brushRef="#br0" timeOffset="27">16601 1546 8284,'-3'-29'-1,"0"-2"1,0 0-538,3-7 1,-3 2 0,0-7 1,0 3 484,3 0 1,3 3 181,0 3 1,4 6 226,-1 6 0,3 3 700,0 4-624,0 6 1,0 4-2,1 5 0,-2 1-54,-2 3 1,2 2-70,-5 6 0,1 0 120,-1 3 0,-2 1-307,2 2 1,-6 4-132,-3 0 0,-3-1-245,0-2 0,0-4 12,-1 1 1,-1-2-395,2 2 1,-3-3-434,6-3 0,-1-1 1069,1 0 0,-7 5 0,3 0 0</inkml:trace>
  <inkml:trace contextRef="#ctx0" brushRef="#br0" timeOffset="28">15596 2086 8361,'-13'0'-1007,"1"0"1617,-1-5-290,8 0 0,2-3-213,6 2 0,8 1 118,7 2 0,6 0 10,7-3 0,2 3 2,4-3 1,8 1-288,1-1 1,-17 1-1,0 1 140,2 1 1,0 0 0,3-1 0,1 0-300,2-1 1,0 1-1,2 0 1,0 1 224,0 0 0,-1 0 0,2 2 0,-1-1 52,0-1 0,0 0 1,-2 1-1,0 1-58,1-2 1,-1-1 0,-2 3 0,-1-1-66,-3-1 0,0 0 0,0 2 0,-1-1 87,0-1 1,-1 0-1,-1 1 1,1 1 58,0-2 1,1 0 0,-2 1 0,1 0 86,-1-1 1,0 0 0,0 2 0,1-1-120,0-1 0,0 0 1,0 2-1,-2 0 3,1-1 0,0 1 0,0 0 1,-1 1-187,23 0 0,-1 0-76,-2 0 0,-5 0 153,-1 0 1,-3-3 85,-1 0 0,-4-1 65,-2 4 0,-3-3-129,-3 0 1,-2-4 533,-5 1 0,-3-3-549,-3 0 0,-2 3 353,-4 0 0,-1 0-316,-2-4 1,-2 1 238,2 0 0,-6-4-479,-3 1 1,-2-5 74,-2 2 1,-2-3-157,0 0 0,-5-1 81,2 0 0,0 1 121,0-1 1,0 1 151,0 3 1,1 1 543,5 5-209,4 4-166,0-3 6,5 7 1,1 2 22,3 8 0,4 1 231,4 6 0,5-2-31,-2 2 1,3 1-156,1-1 0,-1 2-214,1 0 1,-4 0 72,1-3 1,-5 2-88,2-5 0,-7 4 75,-3-4 0,-2 4-370,-1-4 1,-8 5-343,-5-2 0,-7 3-1553,-5 0 2145,-2 5 0,-9 1 0,-3 4 0</inkml:trace>
  <inkml:trace contextRef="#ctx0" brushRef="#br0" timeOffset="29">15810 2663 8563,'-1'-9'52,"-2"-1"0,2 4 428,-2 0 83,2 0 36,-4 0-585,4-2 135,-3 7 1,4-1 93,0 8 0,1 2-55,2 7 0,-1 5-111,5 5 0,-1 1 133,3 2 0,-3 1-25,1 2 1,-1-5-498,3 2 0,-3-3 205,0 0 0,0 1 141,0-5 1,1-3 81,-4-6 132,4-1 35,-6-2 395,4-4-475,-5-5 1,0-5-63,0-4 1,0-5-231,0-1 0,0-3 160,0 0 1,0-5-182,0-2 0,3-2 59,0-1 1,4 0-802,-1 0 1,3 1-47,0 3 0,0 1 898,0 4 0,1 5 0,-1 0 0</inkml:trace>
  <inkml:trace contextRef="#ctx0" brushRef="#br1" timeOffset="30">16136 2858 8473,'9'0'501,"0"0"0,5-3-378,1 0 1,3-1-258,1 1 0,-1 2 107,1-2 1,-2-1-457,-1 1 0,0-1 261,-3 4 1,-1-3 218,-2 0 1,-1-4 0,0 2 0</inkml:trace>
  <inkml:trace contextRef="#ctx0" brushRef="#br0" timeOffset="31">16238 2682 8541,'-9'4'-680,"0"1"0,0 5 1497,3 3 1,1 1-251,2 5 0,2 0-278,-2 3 1,2-1 26,1 4 0,0-1-773,0 4 0,1-4-110,2-2 1,2-3-1164,4-4 1730,1 3 0,-1-8 0,0 3 0</inkml:trace>
  <inkml:trace contextRef="#ctx0" brushRef="#br1" timeOffset="32">16769 2542 10805,'-3'-9'1166,"0"-1"623,-5 5-1836,7 1 0,-4 5 296,2 2 1,2 3 180,-2 7 1,-1-1-63,1 7 1,0-3-820,3 6 0,0 1 370,0-2 1,0 1-231,0-3 0,4-1 66,2 1 1,3-3 41,4-1 0,-2 0-210,5 0 0,-4 0-33,3-3 0,-2-1 67,2 5 1,-3-5 26,0 2 1,-5-3 283,0-1 0,-5 1-7,1-1 1,-2 0 189,-1 1 0,-5-1 28,-5 0 0,-3 1 159,-6-1 1,1 0-129,-1 0 1,0 1-51,1-1 1,-1-3-403,1 1 1,-1-5 80,0 1 0,1-3-1254,-1-3 1377,5-3 1,-4-7-1,4-2 1</inkml:trace>
  <inkml:trace contextRef="#ctx0" brushRef="#br0" timeOffset="33">16750 2533 8417,'6'-18'0,"1"2"0,0 3 176,5 4 0,3 0 215,3 3 0,0-1-187,-2 4 0,0 1-189,-4 5 0,2-1-707,-2 4 1,-1-3 39,1 3 652,-2 1 0,0 6 0,-1 2 0</inkml:trace>
  <inkml:trace contextRef="#ctx0" brushRef="#br0" timeOffset="34">15726 2467 8513,'-12'-1'-582,"-1"-2"1,-2 2 218,2-2 1,-3 1 528,0-1 1,0 2 203,0-2 1,-1 3 200,1 3 1,2 2-167,-2 4 1,2 5 77,-2 1 1,3 4-230,3 3 0,1 3-3,0 6 0,3 2-182,3 4 0,3 3 46,3 1 0,8 1-409,7 1 0,5-3-491,5 3 0,8-4 391,-16-22 0,1 0 1,1 1-1,1-1-527,2-1 0,0-1 921,-2 1 0,1-1 0,5 0 0,0 0 0,-1-1 0,0 0 0,1-2 0,-1 0 0,1-2 0,-1 0 0</inkml:trace>
  <inkml:trace contextRef="#ctx0" brushRef="#br0" timeOffset="35">17095 2235 8536,'-4'-6'311,"3"-2"0,2 12-47,8 3 1,3 6 3,4 9 1,1 3-94,-1 6 0,2 0-44,0 6 1,1 3-266,-10-15 1,0 0 0,6 26 78,-9-25 0,0 0 0,4 24 188,-4-7 0,-2-1 223,-4-5 0,-2-5-198,-4-4 0,-1-1-18,-5-5 0,-2-1-232,-2-2 0,-1-1 131,2-3 0,-3 0 90,3-3 1,0-2-130,0 3 0,1-5 0,2 1 0,4 3 0</inkml:trace>
  <inkml:trace contextRef="#ctx0" brushRef="#br0" timeOffset="36">17467 2756 8342,'-9'1'382,"0"2"-382,-1-2 0,5 7 0,1-2 0</inkml:trace>
  <inkml:trace contextRef="#ctx0" brushRef="#br1" timeOffset="37">18715 885 13123,'0'13'473,"0"-3"-779,0 3 1,0 2 67,0 4 1,1 8 713,2 7 1,-1 11-336,1-19 1,0 1-1,0 3 1,-1 0-373,1 4 1,1 0 0,0 2 0,0 1 360,-1 3 0,0 1 0,1 0 1,0 1-69,1 3 0,0 0 1,0 1-1,0 0-308,1-1 1,0 0-1,0 1 1,-1 1 272,1-1 1,0 1-1,-1 0 1,0 0-82,-2-2 0,0 0 0,1-2 0,0 0-79,-1-6 0,0 0 0,1-1 0,0 0 132,1-1 1,0 1 0,-1-4 0,1 0 42,0 1 1,-1-1 0,1-2 0,0 0-37,0 1 1,-1 0 0,-1-1 0,0-1 31,0 2 0,0 0 1,0-2-1,0 0 12,0 1 0,0-1 0,1 1 1,-1 0 70,-1 0 0,-1-1 0,3 1 0,-1-1-163,0 0 0,1-2 1,4 21-76,1-5 0,1-7 153,-1-2 0,0-4-70,0 1 0,0-7-391,-3-5 1,-1-2 610,-2-4 1,-2-4-1102,2-3 808,-2-4 0,0 2-2279,3-8 2504,-3-1 0,7-12 0,-3-3 0</inkml:trace>
  <inkml:trace contextRef="#ctx0" brushRef="#br1" timeOffset="38">18752 857 16977,'-9'0'-371,"-1"0"-147,5 0 544,5 0 0,10 0 71,5 0 0,3-1 99,0-3 0,6 3-18,4-2 0,4 2-172,5 1 0,3-3-261,3 0 1,4-1 223,-21 2 1,0 1 0,4 0-1,-1 0-168,1-2 0,-1 0 0,3 0 1,-1 0 203,2 0 0,0 0 0,1-1 1,0 1 9,0 1 1,0 1-1,0-3 1,-1 1-92,-1-1 0,-1 1 1,1 1-1,1-1 12,-1 0 0,1 0 0,-1 0 0,0 1 72,1-1 0,-1 0 0,-1-1 0,-1-1 111,-2 2 0,0 0 0,0 0 0,1-1-225,1 1 0,-1 0 0,-1-1 0,0 0 246,0 3 1,0-1 0,-1 0 0,1 0 49,21-1 0,2 2 184,-1-2 0,-4 2-227,1 1 0,-2 0-56,-5 0 0,2 1-178,-2 2 0,-6-1 138,1 4 0,-4 0-401,0 0 1,-1 2 292,4-2 1,-7 1-252,1 0 1,-4 0 193,1-4 0,1 0-601,-4-3 0,2 0 227,-6 0 1,3 0-747,-6 0 1,3 0 1233,1 0 0,-1 0 0,1 0 0</inkml:trace>
  <inkml:trace contextRef="#ctx0" brushRef="#br0" timeOffset="39">21368 736 8504,'-5'4'0,"2"2"0,2 3 706,1 4 1,0 1-177,0 5 0,3 3-234,0 3 1,0 3-15,-3 3 1,1 3 34,3 7 0,-3 4-502,2 5 0,-3-23 1,1 0 325,-1 26 1,0-25-1,0 1-54,0 1 1,0-1 0,-2 4 0,1 0 3,-1-2 0,1 0 0,-1-2 1,0 1-122,2 22 0,0-4 115,0-1 0,0-2-401,0-5 0,0 0 240,0-6 0,4 2-179,-1-2 1,0 6 38,-3 0 1,0 0 216,0-3 0,-1 1-57,-2-1 0,1 3-3,-5 1 0,4-1-105,-3-3 0,4 0 77,-1 1 0,-1 1 8,1-2 0,-1 2 76,4-8 1,0 3 89,0-3 0,0 3 39,0-3 1,0 0-154,0-3 0,0 1 362,0 2 1,0-2-77,0 2 0,0-2-10,0-1 1,0 1-40,0 2 1,0-2-33,0 2 1,-1-2-66,-2-1 1,2 1 4,-2 2 0,-1-2-48,1 2 1,-1-1 32,1 1 0,1-1 30,-5 4 1,4-4-30,-3 1 1,3-2 162,-3-1 1,3 1-346,-3 2 1,3-6 4,0 0 0,-1-5-330,1-1 1,-1-4-1374,1 1-336,2-5 2112,-3 3 0,0-5 0,-2 0 0</inkml:trace>
  <inkml:trace contextRef="#ctx0" brushRef="#br0" timeOffset="40">18985 3547 8044,'21'0'1326,"3"0"1,10 0-976,13 0 0,-16 0 0,1 0-701,5 0 0,1 0 1,4 0-1,2-1 598,2 0 1,1-1 0,3 0-1,1-1-188,-15 0 1,0 0-1,1 0 1,0 0 0,1 0-1,-1 0 144,1-1 0,-1 1 1,0 0-1,0 1 0,0 0 1,-1 0 44,15-1 0,0 0 0,0 2 1,0 0 51,-2-1 1,1 1-1,0 0 1,-1 1-152,-2 0 0,-1 0 0,-2 0 0,-1 0-99,-4 0 1,0 0-1,-3-2 1,-1 0-30,0 1 1,-2-1-1,0 0 1,-1 0 134,-3 0 0,1 1 0,-3 1 0,0-1 132,20-2 0,-5-1 305,-1 1 0,-11-3-450,-5 2 0,-6 0 616,-3 1 1,-2 2-985,-1-2 564,-7-2 0,5 3-2340,-8-4 1671,0 4-1052,-3-7 0,0 7-252,0-4 166,0 4 1,1-3 174,3 2 1292,-3 2 0,3 1 0,-4 5 0</inkml:trace>
  <inkml:trace contextRef="#ctx0" brushRef="#br1" timeOffset="41">11452 531 9138,'-9'5'184,"3"-1"-179,0-4 1,4 4 250,-2 2 1,3 4-156,1 2 1,4 4-13,-1 5 1,4 4-157,-1 6 0,-1 2 130,1 5 1,0-1-90,0 0 0,2 0-478,-2 1 1,-1-5 276,2-2 0,-2-5-988,1-2 1212,-2-3 0,-4 2 0,0-5 1</inkml:trace>
  <inkml:trace contextRef="#ctx0" brushRef="#br1" timeOffset="42">11443 512 8881,'0'-9'-355,"-3"-4"-100,0 1 1,1-5 977,5 2 1,5 0-19,5 0 1,3 5-543,0 0 0,1 2 141,2 5 1,-1 0-225,1 3 0,-3 7 4,-1 2 1,-4 7 127,2-1 1,-7 6-8,-3 1 1,-2 4-193,-1-2 1,-4 3 66,-2 1 1,-2-1 53,-2-2 1,1-2 33,0-5 0,-1 1-8,1 0 0,1-8 16,2-2-20,-3-6-33,4 6 149,0-8 23,1-1 73,12-5 1,-2-1 299,7 3 1,-2 1-491,2-1 0,0 2 68,2-2 1,2 3-290,-5 3 1,2-1 84,-2 4 0,2 1-88,1 2 1,2 0-92,-5 0 0,4 0-620,-4-3 946,5 2 0,-3-3 0,5 5 0</inkml:trace>
  <inkml:trace contextRef="#ctx0" brushRef="#br0" timeOffset="43">11853 493 8501,'-6'-9'-330,"-1"0"0,4-3 50,-3 3 0,4-2 47,-1 5 296,2 1 0,2 2 196,2 6 1,-1 7 87,4 5 0,-3 4-114,4 3 1,-2 2-380,1 7 1,2-2 148,-2 2 1,0-1-191,0 2 1,-3-2-161,3 4 0,-1-4 347,1 1 0,3-6 0,-4-3 0</inkml:trace>
  <inkml:trace contextRef="#ctx0" brushRef="#br0" timeOffset="44">11918 503 8501,'-4'-13'-479,"-2"1"421,1-5 1,1 7 38,4-2 0,4 5 77,3 4 1,4 3-58,1 3 0,4 3 73,-4 3 1,5 4-76,-2 3 1,2 1-2,-2 2 0,3 3-34,-2 0 0,-2 2-102,2-2 1,-6 0 132,-1-4 1,0 1-11,-6 0 1,0-1 23,-3 1 0,-4 0-35,-3-1 0,-1 0-40,-1-3 0,-2 2-83,-1-5 0,2 1-201,-3-4 1,3-4 349,1-2 0,-1 2 0,1 1 0</inkml:trace>
  <inkml:trace contextRef="#ctx0" brushRef="#br1" timeOffset="45">12290 279 14371,'5'4'-1299,"4"6"1871,-3 5 0,2 7-195,2 3-26,-1 10 1,-1 0-287,-2 9 1,2-1 710,-5 4-2404,4-5 1500,-6-1 1,3-4 214,-4-3 0,1 1-1292,2-4 1292,-2-4 1,3-8 0,-4-6 0</inkml:trace>
  <inkml:trace contextRef="#ctx0" brushRef="#br1" timeOffset="46">12355 447 15709,'-4'-19'338,"0"-2"-290,-2-1 0,-1 4 96,4 6 1,1 2 534,5 0 1,0 5 110,6 2 1,-2 2-842,6 1 0,-2 4-56,2 2 0,1 3-274,5 0 0,-1 1-107,1 3 0,-1 1 49,-3 5 1,3-1 244,-3 1 1,-1 0-356,-2-1 0,-3 1 51,-2-1 0,-3 2 643,-4 2 1,0-3 99,0 3 0,-9-2 518,-3-2 0,-3 4-292,-3 0 0,1 0-302,-4-4 1,4-3-209,2-3 318,-1-2 1,-3 0 0,1-1 0</inkml:trace>
  <inkml:trace contextRef="#ctx0" brushRef="#br1" timeOffset="47">12812 605 15324,'-5'0'501,"0"0"419,1 0-753,3 0 48,-7 4 621,7 2 1,-3 6-614,4 0 1,0 6-60,0 1 1,0-1-164,0 4 1,4-2 37,2-2 1,3 1-425,4-1 0,1-3-114,5-3 0,3-5 311,-1-4 1,2-2-354,-1-1 1,-3-9 533,-1-3 1,0-5 536,-6-1 1,1-4-206,-4 0 0,-4 1 1030,-2 2 1,-2 0-362,-1 1 1,-5 3-850,-4 3 1,-5 3-825,-4 2 1,-1 3-488,0 4 0,-2 1 1096,-1 2 1,-4 7-1,2 4 1</inkml:trace>
  <inkml:trace contextRef="#ctx0" brushRef="#br1" timeOffset="48">19581 3743 15709,'-1'6'1480,"-2"0"0,2 1-1064,-3 2 0,3 0 99,1 1 1,0 3-67,0 2 1,0 6 0,0 1 0,0 7-344,0-1 1,0 3-224,0 0 0,0-2-54,0 2 1,0-3-165,0-3 0,0-4-1162,0-5 956,0 1 612,0-6 1,-4-2-1,-1-5 1</inkml:trace>
  <inkml:trace contextRef="#ctx0" brushRef="#br1" timeOffset="49">19525 3762 15709,'-4'-15'460,"-2"3"-473,1-3 1,2 5-136,6-3 0,3 6-213,3 1 0,0 4 70,0-1 1,4 2 55,-1 1 1,5 0 142,-2 0 1,2 1-305,-2 2 1,3 2 102,-2 4 1,-3 1-113,-1-1 1,-1 0 179,-2 1 0,-4 0 155,-2 2 0,-2-1-30,-1 1 0,-4-1 95,-2-2 0,-6 1-128,-4 3 1,-1-5 27,-2 4 0,0-7 52,1 5 0,-1-4 77,0 0 1,5-1 93,2-2 0,1-2-75,2 3 0,1-2 18,1 1 0,3-1-12,4 4 0,5-3-6,5 3 1,3 1-238,6 2 1,4 0 73,1 0 0,3 0-420,1-3 0,4 2-28,2-2 0,3-1-216,0-2 1,-4-2 783,-2-1 0,-2 4 0,-1 1 0</inkml:trace>
  <inkml:trace contextRef="#ctx0" brushRef="#br0" timeOffset="50">20056 3762 8249,'-10'4'355,"5"1"-142,2 4 1,2 5 304,1 1 1,0 7-306,0 3 1,0 2-242,0 1 0,0 3-560,0 0 0,3 2 297,0-5 1,1 1-548,-1-8 0,-2 0 151,3-5 687,-3-3 0,-6-4 0,0 1 0</inkml:trace>
  <inkml:trace contextRef="#ctx0" brushRef="#br0" timeOffset="51">20000 3827 7867,'0'-19'280,"0"1"0,0 2-40,0 0 1,1 5-68,2-1 1,2 2 7,4 4 1,4 2 26,-1 4 0,5 0-63,-2 0 1,3 5 67,0 5 1,-2 3-250,-1 6 1,0 3 77,0 3 1,2-1-88,-5 1 1,-2 0-22,-4 3 1,-4-5-12,1-1 0,-2 1 54,-1-1 1,-5-1 18,-4-2 1,-2-5-240,-4-1 1,0-3 75,0-1 0,-2-2-439,5-1 1,-1-4 20,4 1 585,0-6 0,0-2 0,-1-5 0</inkml:trace>
  <inkml:trace contextRef="#ctx0" brushRef="#br0" timeOffset="52">20354 3724 7867,'1'7'62,"2"-1"0,-1 0 160,4 3 0,-4 2 96,1 1 0,1 0-92,-1 7 1,4-1-113,-4 6 1,1 1 60,-1 3 1,-2 0-513,2 0 0,1 0 123,-1 0 0,3-4-54,-2-3 0,2-5 177,-3-4 91,0-5 0,1 1 0,1-3 0</inkml:trace>
  <inkml:trace contextRef="#ctx0" brushRef="#br0" timeOffset="53">20381 3808 7867,'-9'-24'-70,"1"2"-35,2 3 0,2 3 716,4 1 0,1 5-146,2 0 1,2 2-61,4 5 0,1 0-143,3 3 0,0 1 41,3 2 1,1 5-152,-1 5 1,2 3-122,0 0 1,-2 2 167,-1 4 1,-3-2-108,0 1 1,-2 2-88,0-1 1,-5 0 47,-2-4 0,-2 1-134,-1-1 0,-5 0 52,-5-2 1,0 0-73,-5-3 1,-1-1-200,-3-3 0,1 0-230,-1-3 0,5-2-683,1-4 1213,3 0 0,1-4 0,-1-1 0</inkml:trace>
  <inkml:trace contextRef="#ctx0" brushRef="#br0" timeOffset="54">20838 3892 7878,'-4'-5'1157,"-2"1"0,-3 1-894,0-1 1,-1 1-173,1 3 0,0 0 95,0 0 1,-1 3-176,1 1 1,0 3-206,-1-1 1,2-1-675,2 1 509,-2 1 0,6-1-1017,-1 0 845,2-4 1,5 2 119,3-4 1,1 0 321,1 0 0,4-3 89,-1 0 0,1-3 100,-4 3 1,0-4 99,0 4 0,1 0 206,-1 3 1,-3 0 10,0 0 0,-3 1 222,0 2 0,1 6-27,-1 3 0,0 5-184,-3-2 1,0 7-77,0 3 1,0 2-126,0 1 1,3-1-121,0 1 0,0-1-75,-3-2 0,1 1-125,2-4 1,-2-4-70,3-2 0,-3-2-328,-1 2 0,-1-6-678,-3-4 860,-1-4 0,-4 3 102,0-5 0,2-1-19,1-3 0,0-1 421,-3-4 0,3 0 145,-1-1 1,5 4 320,-1 0 1,2 0-148,1-4 1,0 4 363,0 0 0,5 3-293,5-3 1,3 4-222,6-1 1,0 2-466,3 1 1,-1 0 151,4 0 1,3 1-2695,3 2 2642,0-2 0,1 11 0,1-2 0</inkml:trace>
  <inkml:trace contextRef="#ctx0" brushRef="#br0" timeOffset="55">18827 1434 7930,'-10'0'-544,"1"0"0,0 0 1488,-1 0-67,5 0-159,1 0-429,4 0 1,1-3-14,2 0 0,3-4 28,7 4 0,2-3-71,7 3 0,6-3-55,6 3 0,6-1 69,4 0 0,7 0-381,-24 1 1,1 0 0,3-1 0,0 0 243,5 1 0,0 0 0,3 0 0,2 0-304,3 0 0,2 0 1,1 0-1,1 0 288,0-2 0,0 1 0,2 0 0,-1 2-338,-1-2 0,0 1 0,1 2 0,-1 0 346,-2 0 0,1-1 0,0 0 1,0 0 3,-2 0 1,0 1 0,-1-1-1,0 1-142,-7 1 0,0 0 0,1 0 0,0 0 158,-4 0 0,0 0 1,1 0-1,-1 0 7,-2 0 0,-1 0 0,-1 0 0,1 0 83,18 0 0,0-3 520,-6 0 1,2 0-530,-5 3 1,-3 0-7,-2 0 0,-5 0 543,1 0 0,-4 0-605,-2 0 1,1-2 74,-4-1 0,1 2-321,-2-2 1,-1-1-355,2 1 0,-6-3-135,0 3 1,-5-1-499,2 0-590,-7 3-698,2-7 2386,-7 7 0,-5-3 0,-6 4 0</inkml:trace>
  <inkml:trace contextRef="#ctx0" brushRef="#br0" timeOffset="56">18929 2114 7933,'5'-7'-684,"4"1"1,10-3 1344,9-4 0,5 1-169,7 3 1,7 4-582,-21 3 0,1 0 1,23 1 517,0 1 0,2 1-137,-26 1 1,1 0-1,0 0 1,1 1-20,2 1 1,-1 1 0,1 0 0,-1-1-301,4 1 1,0 0-1,-1-2 1,1 0 205,4 0 0,0 0 0,1-2 1,1 0-52,2 1 0,2-1 1,-1 0-1,0-2-182,2 0 1,-1-1-1,0 1 1,-1 0 176,2-2 1,-1 0 0,0 0 0,0 0 85,-2-2 1,-1 0 0,-2 1 0,0 0-170,-5 1 1,-1 0 0,-1-1 0,-1 1 216,0 1 0,-1 0 0,-1-1 1,-1 0 162,23 0 1,-3 0-170,-9 3 1,-1 0-179,-9 0 1,1 0 492,-7 0 0,-4 3-747,-2 0 0,-5 1 502,1 0 0,-4-3-2036,-2 2 977,-4-2-901,2-1 1,-12 0-1639,-5 0 2849,1-4 0,-10-6 1,3-4-1</inkml:trace>
  <inkml:trace contextRef="#ctx0" brushRef="#br0" timeOffset="57">19143 1015 7902,'4'-9'-1355,"-3"2"813,2 1 1857,-2 4-245,-1-2 189,0 4-1048,0 8 0,0-2-215,0 7 0,0 0 116,0 0 0,0 3-455,0 0 0,0-2 237,0 2 1,0-1-664,0 4 0,0 0 95,0-1 674,0 1 0,0-1 0,0 1 0</inkml:trace>
  <inkml:trace contextRef="#ctx0" brushRef="#br0" timeOffset="58">19339 1108 7902,'-10'-8'-235,"1"2"0,0-2 261,-1 5 0,4 0-19,0 3 0,-3 0 168,-4 0 0,-2 1-42,2 2 0,-2-1 236,2 4-253,1 1-15,3 2-210,3 0 139,2 1 0,8-4-177,3 0 1,4-1 118,1 1 0,5 2-339,-1-5 0,1 3 36,2-3 1,-4 1 330,1-1 0,3 2 0,5 5 0</inkml:trace>
  <inkml:trace contextRef="#ctx0" brushRef="#br0" timeOffset="59">19488 1117 8878,'-5'5'782,"4"4"-750,-3-4 1,4 4-563,0 1 530,0-1 0,0 4 0,0 2 0</inkml:trace>
  <inkml:trace contextRef="#ctx0" brushRef="#br0" timeOffset="60">19879 931 8052,'-3'23'-210,"-1"2"0,1 7 322,3 5 1,0 5-619,0 8 0,0-22 0,0 0 928,0 3 1,0 0 0,2 3 0,-1 1-386,1 2 1,0 1 0,0 3-1,0 2 106,-1 3 1,1 1 0,0-1 0,0 1-278,1 1 0,0 0 0,1-1 1,-1-1 121,-1-1 1,-1 0-1,3 1 1,-1 0-74,-2-1 1,1 0 0,0-3 0,0 0-125,0-1 1,-1-1 0,0-4 0,-1 0 201,1-1 1,1-2 0,1-1-1,-1-2 73,1 0 0,1-1 0,1 23-209,1-5 0,-1-2 8,1-4 0,2-1 306,-5-3 0,1-8-530,-1-4 0,-2-5 344,2-5 1,-1-2-772,1-7 1,-7-11 785</inkml:trace>
  <inkml:trace contextRef="#ctx0" brushRef="#br0" timeOffset="61">19255 1592 8000,'-4'5'-871,"-1"-1"1122,-5 1 1,5 0-75,2 4 1,2 0 191,1 1 0,0 3-341,0 3 1,0 1 75,0 2 0,4 1-471,2 1 0,3 2 100,0 2 267,0 2 0,5-3 0,0 3 0</inkml:trace>
  <inkml:trace contextRef="#ctx0" brushRef="#br0" timeOffset="62">19432 1639 8000,'-18'-5'-255,"3"1"0,0 3 147,3 1 0,1 0 439,-1 0 1,-1 0-99,0 0 0,1 1-212,2 3 0,1 0 65,0 2 1,0 2-111,3-2 0,2 3 74,4 0 0,0-3-159,0 0 1,1 1 53,2 2 1,2-1 111,5-2 1,3 3-332,3-3 0,1-1 83,2 1 1,1-1 190,1 2 0,-1 1 0,3-3 0</inkml:trace>
  <inkml:trace contextRef="#ctx0" brushRef="#br0" timeOffset="63">19553 1723 10897,'5'9'-70,"-2"0"0,-2 1 121,-1 3 0,0-2-138,0 5 1,0-2 85,0 2 1,0 0 61,0-3 1,0 2-113,0-2 0,3-1 78,0-3 0,5 0-183,-2-3 0,3-1-182,3-2 0,1-2-367,6 2 1,-2-3 311,8-3 393,0-2 0,7-8 0,1-2 0</inkml:trace>
  <inkml:trace contextRef="#ctx0" brushRef="#br0" timeOffset="64">20177 1080 7956,'-10'0'-695,"1"0"1,3-3 447,0 0 286,-1 0 0,-1 2-136,2-2 0,-2 1 136,1-5 1,2 5-4,-1-1 1,3-1 100,-3 1 0,3-3-87,-4 3 1,4-4 66,-3 4 1,1-1-65,-1 1 1,1 2 191,1-2 1,2 1 143,-4-1-81,4 2-150,-2-8 0,4 7 181,0-4-98,0 4 37,0-2-56,0 4 0,0 8 47,0 5 1,0 4-193,0 5 0,0 1-8,0 2 1,4 1-12,2-1 1,3-2-131,0-1 0,0-4-63,1-2 0,-1-4 95,0-5 0,1-3-4,3-4 1,-3-6 40,3-3 1,0-5-217,0-8 0,2-5-124,-3-4 0,4 0-145,-4 3 0,1 1-6,-4 2 0,0-2-574,1 3 1068,-5 1 0,3 0 0,-3 4 0</inkml:trace>
  <inkml:trace contextRef="#ctx0" brushRef="#br0" timeOffset="65">20307 1061 7956,'5'0'1079,"3"0"-1042,-7 0 194,8 0 0,-7 0 175,4 0-349,-4 0 0,5 5 138,-4 1 0,1 2-303,-4 1 0,0 2 102,0 1 1,-2-2 50,-1 3 1,1 0-27,-4 0 1,3-1 213,-3-3-194,4 1 1,-6-1-183,5 0 130,0-3 96,7-2 1,5-4-605,3 0 1,5-1 252,-2-2 0,4-3-698,3-3 0,-2 1 966,5 2 0,-4-7 0,1 3 0</inkml:trace>
  <inkml:trace contextRef="#ctx0" brushRef="#br0" timeOffset="66">20614 1080 7956,'-9'0'0,"3"-3"157,0 0 1,3-1 20,0 1 1,3 2 134,3-3 1,-1 0-163,5 1 1,-1 0 98,3 3 0,4 0-94,-1 0 1,5-3-64,-2 0 1,0 0-589,0 3 0,-3 0 251,0 0 1,-2 0-1603,0 0 1846,-1 0 0,0 4 0,1 1 0</inkml:trace>
  <inkml:trace contextRef="#ctx0" brushRef="#br0" timeOffset="67">20717 950 7956,'-10'6'487,"1"0"0,1-3-90,2 3 1,1 1-585,5 2 0,0 1 125,0 3 1,0-2-801,0 5 0,1-4 67,3 4 795,1-5 0,4 7 0,0-4 0</inkml:trace>
  <inkml:trace contextRef="#ctx0" brushRef="#br0" timeOffset="68">20949 987 7956,'-6'-3'0,"0"0"0,4 0 0,-2 3 0,4 0 0,0 4 0,0 2 0,0 3 0,0 4 0,1-2 181,2 5 0,-1-1-204,4 4 1,-3-4 12,4 1 1,-4-4 102,3 4 1,-4-5-61,1 2 0,1-3 14,-1-1-68,0 0 45,-3 1 0,0-4-239,0 0 172,0-4-299,-4 2 1,-1-4 132,-4 0 1,-4 0 208,1 0 0,-1 5 0,4 0 0</inkml:trace>
  <inkml:trace contextRef="#ctx0" brushRef="#br0" timeOffset="69">20931 987 7956,'5'-9'-230,"0"2"-57,-2 1 0,2 3 189,5-3 0,2 4 39,1-1 0,-1 2-579,-3 1 638,1 4 0,3 5 0,2 6 0</inkml:trace>
  <inkml:trace contextRef="#ctx0" brushRef="#br0" timeOffset="70">20242 1648 7980,'-10'9'0,"4"2"171,0 1 0,4-2 82,-1 3 0,2 1 89,1 2 0,0-3-118,0 0 1,1-3 68,2-1 0,-1 0 156,4-3-103,0-2 50,4-4-212,-1 0 1,-1-4-344,-1-2 1,0-3 146,-4 0 0,4-3-597,-1-1 0,3 0 356,0 0 0,0-1-263,1-5 1,-1 1 27,0-1 488,5 0 0,-4 1 0,3-1 0</inkml:trace>
  <inkml:trace contextRef="#ctx0" brushRef="#br0" timeOffset="71">20465 1778 7980,'0'-5'-289,"4"-3"1,-3 6 741,3-4-179,-3 4 893,3-3-847,-3 5 1,4 4-143,-2-1 0,-2 4-76,2-1 1,-2 2-160,-1 2 1,0-1 45,0 0 1,0 1 103,0-1 0,0-3-80,0 0 1,0-3 63,0 4 0,0-4-208,0 3 1,1-4 109,2 1 0,2-2-469,5-1 0,0 0-145,3 0 0,-2-1 635,4-2 0,5-6 0,4-6 0</inkml:trace>
  <inkml:trace contextRef="#ctx0" brushRef="#br0" timeOffset="72">20689 1723 7980,'0'-7'350,"0"1"1,1 3-110,2-3 1,-1 3 175,4-4-257,0 1 1,4 0-128,-1 0 0,1 4 42,3-1 0,-3 2 90,2 1 1,2 0-952,-2 0 0,1 0 468,-4 0 1,0 0 317,1 0 0,-1 4 0,0 1 0</inkml:trace>
  <inkml:trace contextRef="#ctx0" brushRef="#br0" timeOffset="73">20819 1611 7980,'-4'9'105,"-1"0"116,-5 1 0,4-1-10,0 0 1,4 4 13,-1-1 1,-1 5-232,1-2 0,0 3 84,3 0 0,1-2-1074,2-1 0,2-2 996,4 2 0,0-3 0,1 1 0</inkml:trace>
  <inkml:trace contextRef="#ctx0" brushRef="#br0" timeOffset="74">20987 1574 7980,'-7'0'256,"1"0"608,4 0-616,-2 0 202,4 0-345,0 8 1,1-2 69,2 6 1,1 3-323,3 0 1,1 3 31,-2 1 1,2 2-22,2 1 1,-4 3 174,0-3 1,-4 0-81,1 0 0,-2-2 175,-1 2 0,0-4-128,0-2 1,-4 0-76,-2-3 1,-2-2 107,-2-5 0,1 1-404,0-3 0,-1-1-168,1-3 1,0-1-1033,-1-2 1565,1-3 0,0-3 0,-1 0 0</inkml:trace>
  <inkml:trace contextRef="#ctx0" brushRef="#br0" timeOffset="75">21070 1518 7980,'1'-7'248,"3"1"1,-2 0 334,4-3 0,3-1-825,4 1 1,3 1 4,0 2 1,1 1 236,2 5 0,-1-4 0,1-1 0</inkml:trace>
  <inkml:trace contextRef="#ctx0" brushRef="#br1" timeOffset="76">10912 8613 29590,'7'0'-507,"-1"0"1,1 0 512,5 0 1,4 0-222,6 0 0,6 0 227,6 0 0,6 3-93,4 0 0,2 3-219,4-3 0,-24 0 0,0 0 366,4-1 0,-1-1 0,1 2 1,-1 1-11,4-3 0,0 1 0,-4 1 0,1 0 1,1-1 1,0-1 0,-2 1 0,0-1-18,-2-1 1,1 0 0,3 1 0,1 1 7,-1 0 1,0-1 0,0 1 0,1-1-67,-3 0 1,1-2 0,-1 1-1,0 0 74,2 1 0,0-2 0,-1 0 0,1-1 41,0 1 1,0-1 0,-1 0 0,1 1-6,-2 1 0,1 0 0,-2 0 1,1 0-15,0 0 1,1 0 0,1 1-1,1 1-4,-1 0 1,0-1 0,2 3 0,-1 0-65,-2-1 1,-1 0 0,2 1 0,1 0 70,-1 1 1,0-1 0,1 1 0,-1 1-89,0 0 1,0 0 0,1-1-1,-1 0 75,-1 2 0,-1-1 0,2-1 1,0 0-8,-1 0 0,-1 0 0,4-1 0,1 1 33,-2 0 0,1-1 0,0-1 0,1 0 12,-1 1 0,-1-1 0,3-2 1,0 0 59,0 0 1,1 1 0,2 0 0,-1 0-99,1-1 0,-1 1 1,3 0-1,0 0-120,-3 0 1,0-1 0,2 0 0,0-1 85,-1 2 1,1-1-1,0 1 1,0 0 84,0 0 1,-1 0-1,0-1 1,-2 1-200,-3-2 0,-1 0 0,0 0 0,0 1-139,-1 0 0,0 1 0,-1-1 0,-1 0 11,-2 2 0,-1 0 1,21 0-381,-7 3 1,-7 1-1537,-5 2 2124,-4 4 0,-8-1 0,-3 3 0,-5 1 0</inkml:trace>
  <inkml:trace contextRef="#ctx0" brushRef="#br1" timeOffset="77">10866 9488 25341,'-5'-10'-1639,"0"5"1,10 1 1355,1 4 1,3 0 805,4 0 1,-2 1-373,4 2 1,2-2-17,5 2 0,-1-2 83,7-1 0,-2 0-145,5 0 1,2 0-32,2 0 0,1 0 606,1 0 0,0 0-1117,0 0 1,1 0 400,-1 0 1,0-1 240,0-2 1,-3 2-44,-3-2 1,-2 2-77,-2 1 1,1 0-14,0 0 0,-3 0-46,0 0 0,-5 1-23,-2 2 0,1 2-270,-4 5 1,3-2 69,1-2 1,-1 3 86,1-3 1,1 1-106,1-1 1,0 1 91,4-3 0,-4 2 51,4-3 1,0 0 98,3-3 0,0 0 69,0 0 1,3 0 271,0 0 0,4 0 8,-1 0 0,-1 0-37,2 0 0,-2 0-36,1 0 0,1 0-59,-4 0 0,-3 0-21,-3 0 0,-3 4-274,2 2 0,0-1-38,1 2 1,-2-2 33,-5 1 1,2 1-41,2-4 0,2 4 131,3-4 1,1 0 26,0-3 0,3 1 4,0 2 1,4-2-32,-4 2 0,3-2 193,-3-1 0,1 1-36,-1 2 1,-2-2 52,2 2 0,1-2 121,-1-1 1,0 0-134,-3 0 1,3 0-69,0 0 0,0 0-23,-3 0 0,3 0 8,0 0 1,6 0-58,-3 0 1,2 0 70,-5 0 1,-1 0-93,4 0 0,-4 4-36,1-1 1,-2 1-57,-1-1 1,0 1-25,0 2 1,2 1-51,-2-3 0,2-1 116,-6-3 1,3 0 41,1 0 1,2 0-20,-2 0 1,2-1 51,-5-2 1,-2 0 11,-2-3 1,1 0 62,-3-3 1,-3 0-633,-6 3 0,-1-1-284,0 4-1289,-4 0 1954,0 3 1,-14 0 0,-1 0-1</inkml:trace>
  <inkml:trace contextRef="#ctx0" brushRef="#br1" timeOffset="78">8361 16033 18156,'-5'-4'-3277,"2"-2"3576,6 2 1,3 0 471,7 4 1,2 0-605,7 0 1,2 0 103,4 0 0,2 0-171,4 0 1,0 3-57,6 0 0,3 3-264,0-3 0,4 0 735,2-3 0,-1 0-1042,2 0 1,0-3 197,0 0 1,0-4 383,-4 1 1,-1 1-182,-5 2 1,0 2 30,-6 1 0,1 0 97,2 0 0,-5 0 113,5 0 0,-1 4-89,5 3 0,-2 0-85,4-1 0,-2 1-208,2-4 0,-1 4 333,4-4 0,3 0-40,-22-3 1,2 0 0,-1 0 0,1 0-84,0 0 1,1 0 0,0 0 0,1-1 27,1 0 0,1-1 0,1 0 1,0 0 95,0-1 1,0-1 0,2 1 0,0-1-56,-2 2 1,0 1 0,0-1 0,0 1 65,-1 1 1,-1 0 0,2 0 0,0 0 14,-2 0 1,1 0 0,-1 1 0,-1 1-20,-3-1 1,0 1 0,-1 1 0,1 0-59,-2-1 0,0-1 0,1 3 0,0-1 22,23 0 1,-24-1-1,1-1 229,22-1 0,4 0-203,-3 0 0,-24-1 0,0-1 130,24-1 1,0-4-116,-4 4 0,5 0-62,2 3 1,-26 0 0,1 0 37,0 0 1,-1 0-1,26 0-98,0 0 0,-25 0 1,0 0 110,1 0 1,1 0-1,2-1 1,1-1-22,-2 1 1,0-1 0,2-1-1,0-1 17,-2 1 0,0 0 0,2-1 0,0-1-24,1 1 0,0-1 0,0 0 0,1 1-7,1-1 0,-1 0 1,0 1-1,0-1-25,-2 0 1,-1 1 0,1-1 0,-1 0 11,1 1 0,-1-1 0,2 1 1,-1 0 32,-2 1 1,0 0 0,0-1 0,-1 0-108,19 1 0,0 0-42,-6 3 0,1-3 37,-7 0 1,1 0-103,-7 3 0,0 0 21,-3 0 1,-1 0 95,-2 0 0,-2 3-305,-5 0 0,1 3 182,0-3 1,-1 4-486,1-4 0,-4 1-40,1-1 0,-2 2-2362,2 4 2999,2 1 1,-8 3 0,3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075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12774 11322 18156,'5'-9'-3,"0"4"1,4-3 890,0 5 0,2 0-554,1 3 0,3 0-146,3 0 0,6 0 18,4 0 1,5 0 52,7 0 0,4 0-423,6 0 1,-23 0-1,1 0 204,3 0 1,1 0-1,2 0 1,1 0 70,2 0 1,0 0 0,2 0 0,0 0-436,1 0 0,1 0 0,1 0 0,1 0 346,-1 0 1,0 0-1,5 0 1,0 0 93,2 0 1,-1 0 0,-2 0-1,0 0-68,-1 0 0,0 0 0,-2 0 1,0 1 24,-1 1 1,-1-1 0,-1 0 0,0-1-8,-1 2 1,0-1 0,-6 1 0,0 0-123,-3 0 0,-1 0 0,19 2-6,-7-1 1,-7-2 92,-3 2 0,-9 1-243,-4-1 1,-8 0 95,-1-3-208,-6 0 752,1 0 0,-12 0-656,-5 0 1,-8 3-16,-7 1 1,-5 2 52,-8-3 1,-2 3-50,-7-3 1,24-1 0,-1 0 277,-2 0 1,0-1-1,-2 0 1,0-1-279,-1 2 1,-1 0 0,0 0 0,0 0 216,-1-1 0,0 1 0,-1 1 0,0 1-44,-3-1 1,-1 0-1,0 1 1,0 0 70,-4 1 0,-1 0 0,2 0 1,0 0-316,0 1 0,0 1 1,-1-2-1,1 1 278,-2 2 0,1-1 1,3-1-1,-1 0 43,1 0 1,0 0 0,3 0 0,2-1 106,2-1 1,1 1 0,0-2-1,0 0-53,2 0 1,1 0 0,-22-1 131,8 1 0,11-1 328,4-2 0,10-2-214,3-1 293,3 2 0,8-6-985,4 4 0,5 0 1161,8 3 1,5 0-692,7 0 1,10-1-117,6-2 1,7 2 3,-22-1 0,1 1 1,2-1-1,1-1 96,1 2 1,0-1-1,2 0 1,-1 0 53,2 1 1,1-1-1,0 1 1,0 0-21,2-2 1,0 0 0,3 2-1,-1 0 271,1-1 0,1 1 0,2-1 1,1 0-646,0 0 0,2 0 1,2-1-1,1 0 376,-1 2 1,0-1 0,0-1 0,-2 0-64,-3 1 0,-2 1 0,-1-2 0,-1 0-87,-2 1 0,0 1 0,-1-1 1,0 0-320,-5 2 1,0 0 0,-4-1-1,-1-1 152,15-1 1,-4 0-710,-3 3 0,-3 0 363,-6 0 1,-3 0 102,-7 0 1,-1 1-748,-5 2 1198,-4 2 0,-1 1 0</inkml:trace>
  <inkml:trace contextRef="#ctx0" brushRef="#br0" timeOffset="1">15642 8575 23306,'11'5'-1639,"1"-1"1,4-3 2017,5-1 0,7 3 31,6 0 0,12 1-422,-20-3 0,1 1 0,3 0 1,1 1 22,4 2 1,1 0-1,0-1 1,0 0 75,4-1 0,1 0 0,-1 1 0,1-1 68,1-1 1,0-1-1,-1 1 1,0 1-38,0-2 0,-1 1 0,1-2 1,1 1 116,-2 0 0,1 1 0,-2-2 0,1 1-206,1-1 1,-1 0-1,-1-1 1,1 1 26,-2-2 0,1 1 0,-2-1 0,0 0 119,-4-1 1,-1-1 0,-2 0 0,1 1-136,-2 1 0,1 1 1,-3-2-1,0 0 172,19 0 1,-4 0-562,-14 3 0,1 0 145,-7 0 1,-1 1-1186,-6 2 1389,-1 2 0,-5 4 0,0 0 0</inkml:trace>
  <inkml:trace contextRef="#ctx0" brushRef="#br0" timeOffset="2">15679 7560 26286,'10'0'-1820,"0"0"1011,3 0 652,9 0 1,5-3 376,10 0 0,7 0-98,9 3 1,-26 0-1,2 0-29,0 0 1,0 0-1,0 0 1,0 0-22,2 0 0,0 0 1,1 0-1,0 0 66,2 0 1,0 0-1,0 1 1,0 1-84,0-1 0,0 1 0,0 2 0,0 0-103,-5-1 0,1 0 0,1 1 0,1 0-3,-1 1 0,0-1 0,0 1 0,1-1-46,-1-1 1,0 0 0,1 1-1,-1-1 83,-1-1 0,-1-1 0,3 1 0,-1-1 28,0 0 1,0-2 0,-1 1 0,0-1-55,0 0 1,-1-1 0,-2 1-1,-1 0 222,24-5 1,-7 3-269,-3-3 0,-6 3 190,-7 0 0,-7 2-631,-7 1 0,-4 4 527,-3 3 0,2 1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3:04:27.07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18743 15959 7966,'-1'-5'-150,"-1"0"-3,-1 1 416,-1 3 482,4-7-53,0 7 13,0-3 0,0 15-213,0 5 1,1 4-212,3 2 0,-3 3-130,2 6 1,-2 6-81,-1 7 0,0 6-298,0-22 0,0 0 1,0 2-1,0 0 156,0 3 1,0-1 0,0 1 0,0-1 97,0-1 0,0 0 0,-2 0 0,1 0-94,-1-3 0,1 0 1,-6 20-614,4-11 0,-3-5 319,3-11 1,-1-1-891,1-11 680,2-2 0,-4-12-157,5-4 0,-3-6 19,0-6 709,0-3 0,3 0 0,0 1 0</inkml:trace>
  <inkml:trace contextRef="#ctx0" brushRef="#br0" timeOffset="1">18622 16145 7956,'-3'-27'45,"-1"2"0,1 0 179,3 7 0,6 1 376,3 8 1,4 1-432,6 1 1,0 0 24,-1 4 1,1 1-296,-1 5 0,1 0 93,0 7 1,1-2-31,-1 7 0,1-2 39,-8 2 0,2 1 34,-2 2 0,-6 1 34,0 0 1,-4-1-15,-2 1 0,-3-4-71,0 1 0,-7-5 73,1 2 0,-3-3-458,3-1 1,-5 0-6,-1-3 0,1-2-171,2-4 1,2 0 65,0 0 511,1 0 0,-4-4 0,-2-1 0</inkml:trace>
  <inkml:trace contextRef="#ctx0" brushRef="#br0" timeOffset="2">19097 16061 7926,'-4'10'0,"1"-1"0,-3 0 372,3 0 0,-1 2-146,1 1 0,2 0-186,-2 3 0,-1 0-104,0 0 1,0 2-330,1-5 0,2 4 164,-2-4 1,2-3 228,1-2 0,0-1 0,0 3 0</inkml:trace>
  <inkml:trace contextRef="#ctx0" brushRef="#br0" timeOffset="3">19134 15866 7948,'-4'-5'117,"-2"-4"1,2 8-371,4-2 1,4 2-1,6 1 1</inkml:trace>
  <inkml:trace contextRef="#ctx0" brushRef="#br0" timeOffset="4">19320 16071 7957,'-4'9'148,"3"-4"-268,-3 3 1,4-3-231,0 5 0,0 2 152,0 1 1,0 4 58,0 2 1,0 1 0,0 8 0,3-1-18,0 7 1,0 1 1681,-3 2 1,0 3-706,0 1 0,0-1-594,0-3 0,0-4 47,0-2-1272,0-2 906,0-5 1,0-4-242,0-5 0,0-7-347,0 2 1,-1-7 271,-2 0 0,2-3-557,-2-3 965,2-2 0,-3-13 0,-2-2 0</inkml:trace>
  <inkml:trace contextRef="#ctx0" brushRef="#br0" timeOffset="5">19246 16247 7945,'0'-22'-233,"0"1"-59,0-4 1,1 3 459,2-2 0,2 3 445,4-1 0,4 1-366,-1 0 1,5 2-130,-2 1 0,0 3-4,0 6 0,1 0 11,2 3 0,-2 2-128,-1 4 1,-3 2 113,0 4 0,-2 2-103,0 7 1,-4 1 25,0 2 1,-4 2 52,1 2 0,-2-3-80,-1 3 1,-3-2 11,0-2 1,-4-2-105,1-1 0,-3-2 86,0 2 0,0-3-145,-1 0 1,4-5 40,0 0 1,0-2-213,-3 1 0,2-2-7,1-4 269,4 0-123,-2 0 393,4 0-43,0-4 1,4-1 113,2-5 0,7 4-100,2 0 1,4 0-56,3-3 1,-2 2-2,5 1 1,-3 0 46,3-3 1,-4-1-331,4 1 0,-5 0 103,-2-1 1,0 0 30,-6-2 1,1 1 37,-4-1 0,-4-2 5,-2 2 1,-3-4-29,-3 4 0,-5 1 11,-4 4 0,-4 0 91,4 4 0,-4 0 126,4 3 0,-4 0 68,4 0 1,0 4-52,6 2 1,-1 3-196,4 0 1,0 3-50,3 1 1,0 0-194,0 0 1,4-3 110,2 2 1,6 2-154,0-2 0,6-2 94,0-4-1057,1-4 731,8 2 0,-7-4-1184,5 0 1652,0 0 0,3-4 0,0-1 0</inkml:trace>
  <inkml:trace contextRef="#ctx0" brushRef="#br0" timeOffset="6">20018 15717 7995,'-4'7'213,"-2"2"12,2-1-185,-4 9 0,7-4 471,-3 5 0,3 0-52,1 7 0,0 2-193,0 5 1,0 2 6,0-3 1,3-1 15,1-5 1,-1 1-199,-3-1 1,1-2-212,2-1 0,-2-7-386,2-2 0,1-3 304,-1-1 0,0-2-1210,-3-1 733,0-4-120,0 2-273,4-4 1072,2-4 0,3-1 0,0-5 0</inkml:trace>
  <inkml:trace contextRef="#ctx0" brushRef="#br0" timeOffset="7">20195 15987 7991,'0'-10'1597,"0"5"-1118,0 1 490,0 4-1111,0 8 1,1-1 70,2 5 0,-2-5-122,3-1 0,-3 1 188,-1 2 1,1 0-49,2 1 0,-2-1 50,2 0 0,-2 1 3,-1-1 0,4 0 0,1 0 0</inkml:trace>
  <inkml:trace contextRef="#ctx0" brushRef="#br0" timeOffset="8">20232 15866 7977,'0'-15'-561,"0"-1"546,0 3 1,0 1-113,0 3 0,0 2 73,0 1 54,5 4 0,0-2 0,4 4 0</inkml:trace>
  <inkml:trace contextRef="#ctx0" brushRef="#br0" timeOffset="9">20354 15912 7744,'-6'0'51,"1"0"-38,2 0 792,2 0-483,-3 4 0,4-2 116,0 5 0,0-1 122,0 3 0,3 4-330,0-1 0,3 4-51,-3-4 1,4 3-195,-4-2 1,3-1 86,-3-2 1,4-1-88,-1 0 0,0-1-347,0-1-78,0-3 0,3-4 111,1 0 1,-1-5-243,0-5 0,1 0 260,-1-6 0,0 4 74,1-3 0,-1 2 328,0-2 0,0 3-84,1 0 27,-1 1 1,0 3 43,1 2 1,-4 2 162,0 4 1,-3 4-47,3 2 191,1 2-204,-2 2 0,2 2-85,-4 1 0,4 2-33,0-2 1,-2 2-75,1-3 0,0 1 85,4-4 1,-4 1-212,0-1 0,0-1 3,3-2 0,1-2 87,-1-4 0,0 0 47,1 0 1,-1 0-3,0 0 0,1-1 23,-1-2 0,1 1 90,3-4 1,-3 0-63,2-3 0,-1-2-18,-2-1 0,0 1-67,1-1 1,-1 1 5,0-2 1,0 2-126,-3-5 0,-2 4 120,-4-4 0,0 4-19,0-4 1,0 5 127,0-1 0,-4 5 152,-2 4 1,-3-1-10,0 1 0,0 4-129,-1 5 1,1 4 329,0 2 1,0-1 7,-1 5-40,5-1-133,-3 0 0,7 3-192,-2-3 0,2 0-249,1 0 1,4-4-46,2 2 0,3-2-390,4 2 1,1-4-176,5 0 0,4 0 797,1-6 0,3 4 0,1-2 0</inkml:trace>
  <inkml:trace contextRef="#ctx0" brushRef="#br0" timeOffset="10">20931 16322 7991,'0'-9'1282,"1"-1"-923,2 1 0,1 0-1550,2-1 1191,3 5 0,0-3 0,5 3 0</inkml:trace>
  <inkml:trace contextRef="#ctx0" brushRef="#br0" timeOffset="11">19227 16722 8063,'9'-9'74,"2"3"184,1 0 1,3 3 421,7 0 0,3 3-234,6 3 0,5 3-99,5 3 1,4 3-363,2 1 0,-22-5 1,0-1 251,3 0 1,0-1 0,2 0 0,0 0-33,1-1 0,0-1 0,2-1 0,0 0-75,1-2 1,0 1 0,-1-2 0,1 1-8,2-1 1,-1 0 0,2 0 0,0 0 31,0 0 0,0 0-1172,0 0 1,-1 0 1003,-3 0 0,-1 0 1,0-2-1,0 1-9,-1-1 1,0 1-1,-1-1 1,-2 0-341,22 2 0,-2-3-534,-7 0 1,-4-1 371,-3 1 0,-4 2-1825,1-2 2349,-6 2 0,-5-2 0,-5 0 0,2 1 0,0 1 0</inkml:trace>
  <inkml:trace contextRef="#ctx0" brushRef="#br0" timeOffset="12">21033 16927 7796,'0'5'0,"-4"-1"0,4 0 1796,0-1-795,8 0-598,3-3 0,5 0-2148,-3 0 1745,-1 0 0,2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Name of Page Rank: A name that might reasonably be interpreted as referring to more than one possible meanings (Larry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of a stage is the shuffle operation required for wide dependencies (fan-outs from parent)…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0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28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Resilient Distributed Datasets: Spark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16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410AB-A973-4E4F-A100-143EDDE9E15F}"/>
              </a:ext>
            </a:extLst>
          </p:cNvPr>
          <p:cNvSpPr txBox="1"/>
          <p:nvPr/>
        </p:nvSpPr>
        <p:spPr>
          <a:xfrm>
            <a:off x="64512" y="60774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6044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087764" y="4270199"/>
            <a:ext cx="622963" cy="483883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4679485" y="3865371"/>
            <a:ext cx="2332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A new abstraction??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D85F6F-DA11-EA4A-93AE-162C5CD3D77C}"/>
                  </a:ext>
                </a:extLst>
              </p14:cNvPr>
              <p14:cNvContentPartPr/>
              <p14:nvPr/>
            </p14:nvContentPartPr>
            <p14:xfrm>
              <a:off x="694080" y="2025360"/>
              <a:ext cx="6870240" cy="414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D85F6F-DA11-EA4A-93AE-162C5CD3D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0" y="2009160"/>
                <a:ext cx="6908040" cy="41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030D49-16B1-474C-9B5A-C6577FF2631B}"/>
                  </a:ext>
                </a:extLst>
              </p14:cNvPr>
              <p14:cNvContentPartPr/>
              <p14:nvPr/>
            </p14:nvContentPartPr>
            <p14:xfrm>
              <a:off x="2239200" y="2624400"/>
              <a:ext cx="4347720" cy="200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030D49-16B1-474C-9B5A-C6577FF26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000" y="2608200"/>
                <a:ext cx="4380120" cy="20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3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771F56-FB03-D247-9B5E-C4DE7DEAC6E1}"/>
                  </a:ext>
                </a:extLst>
              </p14:cNvPr>
              <p14:cNvContentPartPr/>
              <p14:nvPr/>
            </p14:nvContentPartPr>
            <p14:xfrm>
              <a:off x="804600" y="1923840"/>
              <a:ext cx="7776720" cy="291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771F56-FB03-D247-9B5E-C4DE7DEAC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0" y="1907640"/>
                <a:ext cx="7809120" cy="29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 API, exposed within interpreter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RDDs</a:t>
            </a:r>
          </a:p>
          <a:p>
            <a:r>
              <a:rPr lang="en-US" b="1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07E643-F1F5-FE4E-8F35-2854A32FA4B7}"/>
                  </a:ext>
                </a:extLst>
              </p14:cNvPr>
              <p14:cNvContentPartPr/>
              <p14:nvPr/>
            </p14:nvContentPartPr>
            <p14:xfrm>
              <a:off x="845280" y="3586680"/>
              <a:ext cx="2533680" cy="52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07E643-F1F5-FE4E-8F35-2854A32FA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680" y="3565080"/>
                <a:ext cx="2576880" cy="5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0D3AA-AA42-E240-AA8A-FCF3724701DD}"/>
                  </a:ext>
                </a:extLst>
              </p14:cNvPr>
              <p14:cNvContentPartPr/>
              <p14:nvPr/>
            </p14:nvContentPartPr>
            <p14:xfrm>
              <a:off x="3007080" y="100440"/>
              <a:ext cx="4689360" cy="567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0D3AA-AA42-E240-AA8A-FCF372470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5480" y="78840"/>
                <a:ext cx="4727160" cy="57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83727A-FC74-B947-A9D9-AC9D1850FF34}"/>
                  </a:ext>
                </a:extLst>
              </p14:cNvPr>
              <p14:cNvContentPartPr/>
              <p14:nvPr/>
            </p14:nvContentPartPr>
            <p14:xfrm>
              <a:off x="4598640" y="2718360"/>
              <a:ext cx="1703160" cy="142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83727A-FC74-B947-A9D9-AC9D1850F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040" y="2696760"/>
                <a:ext cx="174636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D604D8-B568-CF4D-8948-F23D387503C8}"/>
                  </a:ext>
                </a:extLst>
              </p14:cNvPr>
              <p14:cNvContentPartPr/>
              <p14:nvPr/>
            </p14:nvContentPartPr>
            <p14:xfrm>
              <a:off x="6700320" y="5658120"/>
              <a:ext cx="902160" cy="44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D604D8-B568-CF4D-8948-F23D387503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4120" y="5641920"/>
                <a:ext cx="93456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8C087D-A8A7-0649-B7B1-D55E842FF2FF}"/>
                  </a:ext>
                </a:extLst>
              </p14:cNvPr>
              <p14:cNvContentPartPr/>
              <p14:nvPr/>
            </p14:nvContentPartPr>
            <p14:xfrm>
              <a:off x="604080" y="1856880"/>
              <a:ext cx="3888000" cy="67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8C087D-A8A7-0649-B7B1-D55E842FF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80" y="1835280"/>
                <a:ext cx="39204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66E36B-896D-1F40-B0A8-A967E9BB256E}"/>
                  </a:ext>
                </a:extLst>
              </p14:cNvPr>
              <p14:cNvContentPartPr/>
              <p14:nvPr/>
            </p14:nvContentPartPr>
            <p14:xfrm>
              <a:off x="318600" y="1639080"/>
              <a:ext cx="3167640" cy="117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66E36B-896D-1F40-B0A8-A967E9BB2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400" y="1622880"/>
                <a:ext cx="3205440" cy="12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3A8B7F-4D1B-EE45-9892-44A0C4EB37DF}"/>
                  </a:ext>
                </a:extLst>
              </p14:cNvPr>
              <p14:cNvContentPartPr/>
              <p14:nvPr/>
            </p14:nvContentPartPr>
            <p14:xfrm>
              <a:off x="425520" y="266760"/>
              <a:ext cx="6627240" cy="314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3A8B7F-4D1B-EE45-9892-44A0C4EB3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920" y="250560"/>
                <a:ext cx="666504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6F8FA1-60B9-4F4C-8A25-AC45E0F24A3E}"/>
                  </a:ext>
                </a:extLst>
              </p14:cNvPr>
              <p14:cNvContentPartPr/>
              <p14:nvPr/>
            </p14:nvContentPartPr>
            <p14:xfrm>
              <a:off x="1615680" y="563040"/>
              <a:ext cx="6908040" cy="279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6F8FA1-60B9-4F4C-8A25-AC45E0F24A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4080" y="541440"/>
                <a:ext cx="6951240" cy="28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5A1490-06DF-6F41-8186-751331B9785B}"/>
                  </a:ext>
                </a:extLst>
              </p14:cNvPr>
              <p14:cNvContentPartPr/>
              <p14:nvPr/>
            </p14:nvContentPartPr>
            <p14:xfrm>
              <a:off x="5101560" y="3087000"/>
              <a:ext cx="848520" cy="50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5A1490-06DF-6F41-8186-751331B978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9960" y="3065400"/>
                <a:ext cx="891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580678-20EE-3E41-B635-05EED9CB9052}"/>
                  </a:ext>
                </a:extLst>
              </p14:cNvPr>
              <p14:cNvContentPartPr/>
              <p14:nvPr/>
            </p14:nvContentPartPr>
            <p14:xfrm>
              <a:off x="717480" y="2758680"/>
              <a:ext cx="965520" cy="80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580678-20EE-3E41-B635-05EED9CB90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280" y="2742480"/>
                <a:ext cx="99792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A5B1F9-6B4C-8C46-AC60-38613E95B3D8}"/>
                  </a:ext>
                </a:extLst>
              </p14:cNvPr>
              <p14:cNvContentPartPr/>
              <p14:nvPr/>
            </p14:nvContentPartPr>
            <p14:xfrm>
              <a:off x="667080" y="2550960"/>
              <a:ext cx="8319600" cy="1756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A5B1F9-6B4C-8C46-AC60-38613E95B3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480" y="2529360"/>
                <a:ext cx="835740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FB89D4-0730-BB4F-8C14-FB1DE8652CF3}"/>
                  </a:ext>
                </a:extLst>
              </p14:cNvPr>
              <p14:cNvContentPartPr/>
              <p14:nvPr/>
            </p14:nvContentPartPr>
            <p14:xfrm>
              <a:off x="1665720" y="4351320"/>
              <a:ext cx="580320" cy="29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FB89D4-0730-BB4F-8C14-FB1DE8652C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520" y="4335120"/>
                <a:ext cx="61272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D5B469-D9AC-8740-B8D0-9AEF16F0B4CD}"/>
                  </a:ext>
                </a:extLst>
              </p14:cNvPr>
              <p14:cNvContentPartPr/>
              <p14:nvPr/>
            </p14:nvContentPartPr>
            <p14:xfrm>
              <a:off x="1592280" y="4628880"/>
              <a:ext cx="2524320" cy="39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D5B469-D9AC-8740-B8D0-9AEF16F0B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0680" y="4607280"/>
                <a:ext cx="256212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2754DE-BFB7-C349-8110-BBA76839C371}"/>
                  </a:ext>
                </a:extLst>
              </p14:cNvPr>
              <p14:cNvContentPartPr/>
              <p14:nvPr/>
            </p14:nvContentPartPr>
            <p14:xfrm>
              <a:off x="1632600" y="5285880"/>
              <a:ext cx="962280" cy="3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2754DE-BFB7-C349-8110-BBA76839C3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1000" y="5264280"/>
                <a:ext cx="100548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09CA97-ED9E-1E41-AF60-EB4FAEB15695}"/>
                  </a:ext>
                </a:extLst>
              </p14:cNvPr>
              <p14:cNvContentPartPr/>
              <p14:nvPr/>
            </p14:nvContentPartPr>
            <p14:xfrm>
              <a:off x="5145120" y="2135160"/>
              <a:ext cx="1063080" cy="2862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09CA97-ED9E-1E41-AF60-EB4FAEB156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8920" y="2113560"/>
                <a:ext cx="1100880" cy="29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9D3A1A-DADC-8440-A24B-AE0167979CC4}"/>
                  </a:ext>
                </a:extLst>
              </p14:cNvPr>
              <p14:cNvContentPartPr/>
              <p14:nvPr/>
            </p14:nvContentPartPr>
            <p14:xfrm>
              <a:off x="5259240" y="5252760"/>
              <a:ext cx="811080" cy="281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9D3A1A-DADC-8440-A24B-AE0167979C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3040" y="5236560"/>
                <a:ext cx="84348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  <a:p>
            <a:r>
              <a:rPr lang="en-US" b="1" dirty="0"/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6D7AC9-9B9C-0540-ADE8-9FEB286CF0ED}"/>
                  </a:ext>
                </a:extLst>
              </p14:cNvPr>
              <p14:cNvContentPartPr/>
              <p14:nvPr/>
            </p14:nvContentPartPr>
            <p14:xfrm>
              <a:off x="2232360" y="3306960"/>
              <a:ext cx="1897560" cy="6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6D7AC9-9B9C-0540-ADE8-9FEB286CF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160" y="3290760"/>
                <a:ext cx="192996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nor a transformation</a:t>
            </a:r>
          </a:p>
          <a:p>
            <a:r>
              <a:rPr lang="en-US" dirty="0"/>
              <a:t>A scheduler hint</a:t>
            </a:r>
          </a:p>
          <a:p>
            <a:endParaRPr lang="en-US" dirty="0"/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BD0E5C-8124-9149-A916-8C86995099A8}"/>
                  </a:ext>
                </a:extLst>
              </p14:cNvPr>
              <p14:cNvContentPartPr/>
              <p14:nvPr/>
            </p14:nvContentPartPr>
            <p14:xfrm>
              <a:off x="408960" y="416520"/>
              <a:ext cx="8641440" cy="504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BD0E5C-8124-9149-A916-8C86995099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400320"/>
                <a:ext cx="8673840" cy="50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5A3378-3B6E-3C4C-84F4-539C36494BC5}"/>
                  </a:ext>
                </a:extLst>
              </p14:cNvPr>
              <p14:cNvContentPartPr/>
              <p14:nvPr/>
            </p14:nvContentPartPr>
            <p14:xfrm>
              <a:off x="1431360" y="968760"/>
              <a:ext cx="7629120" cy="525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5A3378-3B6E-3C4C-84F4-539C36494B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160" y="947160"/>
                <a:ext cx="766152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19464" cy="1143000"/>
          </a:xfrm>
        </p:spPr>
        <p:txBody>
          <a:bodyPr>
            <a:noAutofit/>
          </a:bodyPr>
          <a:lstStyle/>
          <a:p>
            <a:r>
              <a:rPr lang="en-US" sz="40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16EFE-EF75-2A40-A29C-B087D1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4926FB-EAC9-C446-851C-3540665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D55E0-9BB7-7646-818C-60FFCA2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B64F67-596B-064E-8160-781258152977}"/>
                  </a:ext>
                </a:extLst>
              </p14:cNvPr>
              <p14:cNvContentPartPr/>
              <p14:nvPr/>
            </p14:nvContentPartPr>
            <p14:xfrm>
              <a:off x="1391040" y="2044800"/>
              <a:ext cx="7129800" cy="441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B64F67-596B-064E-8160-781258152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9440" y="2028600"/>
                <a:ext cx="7167600" cy="44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074-062A-0E46-ADE9-4AECBE3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9164-C6A9-B64B-A6BE-340AE3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A413-1660-2C4C-A3A3-263837F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A060D1-664A-2045-BE47-F8B01C04876E}"/>
                  </a:ext>
                </a:extLst>
              </p14:cNvPr>
              <p14:cNvContentPartPr/>
              <p14:nvPr/>
            </p14:nvContentPartPr>
            <p14:xfrm>
              <a:off x="4518360" y="3536280"/>
              <a:ext cx="751320" cy="133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A060D1-664A-2045-BE47-F8B01C0487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6760" y="3514680"/>
                <a:ext cx="794520" cy="13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1E6E-8B7E-474B-A242-325D0FA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8FE114-FB79-2645-BCE0-9F9164C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7EA0DF-6D23-2042-A73A-CC328B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97E0-672D-A945-9357-34583F1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4635F-7336-F648-8974-BBC8AC3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2905B-50C7-4149-B3D7-1BBDB0D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34A-5FD1-9F4E-80D4-5636A6D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53FB-AE38-D44E-B30D-711C0F4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8471-2F63-E844-9B6F-AD00429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C53-F3A9-1D4A-B5B5-476CF5C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292602-741A-D348-BEDF-12364E05F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95443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4D4BA-15A1-1E44-9C76-8CE498FC9623}"/>
              </a:ext>
            </a:extLst>
          </p:cNvPr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668DE-3C35-204B-983D-3E8BE69A9E1C}"/>
              </a:ext>
            </a:extLst>
          </p:cNvPr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2A1871-F704-904D-A1DE-193B9E596754}"/>
                  </a:ext>
                </a:extLst>
              </p14:cNvPr>
              <p14:cNvContentPartPr/>
              <p14:nvPr/>
            </p14:nvContentPartPr>
            <p14:xfrm>
              <a:off x="2012040" y="3586320"/>
              <a:ext cx="2998800" cy="209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2A1871-F704-904D-A1DE-193B9E596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440" y="3564720"/>
                <a:ext cx="3042000" cy="21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69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A370D3-3C79-7F44-A374-BAC11F48F02D}"/>
                  </a:ext>
                </a:extLst>
              </p14:cNvPr>
              <p14:cNvContentPartPr/>
              <p14:nvPr/>
            </p14:nvContentPartPr>
            <p14:xfrm>
              <a:off x="564840" y="184320"/>
              <a:ext cx="8344800" cy="524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A370D3-3C79-7F44-A374-BAC11F48F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168120"/>
                <a:ext cx="8377200" cy="52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E9DD9D-995C-0C48-883B-E67FC9541946}"/>
                  </a:ext>
                </a:extLst>
              </p14:cNvPr>
              <p14:cNvContentPartPr/>
              <p14:nvPr/>
            </p14:nvContentPartPr>
            <p14:xfrm>
              <a:off x="2718360" y="4578840"/>
              <a:ext cx="1203840" cy="97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E9DD9D-995C-0C48-883B-E67FC95419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6760" y="4557240"/>
                <a:ext cx="124704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89"/>
            <a:ext cx="8371226" cy="26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3965" y="4045707"/>
            <a:ext cx="691336" cy="1538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7020" y="4490966"/>
            <a:ext cx="1749745" cy="244663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3769553" y="5781908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5544153" y="4947386"/>
            <a:ext cx="570897" cy="834522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7178D8-A18D-3541-9101-C36D5000CFB4}"/>
                  </a:ext>
                </a:extLst>
              </p14:cNvPr>
              <p14:cNvContentPartPr/>
              <p14:nvPr/>
            </p14:nvContentPartPr>
            <p14:xfrm>
              <a:off x="761040" y="4677480"/>
              <a:ext cx="2557800" cy="123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7178D8-A18D-3541-9101-C36D5000CF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4661280"/>
                <a:ext cx="259020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9A26DE-47BB-4143-B1CC-45C1987169CD}"/>
                  </a:ext>
                </a:extLst>
              </p14:cNvPr>
              <p14:cNvContentPartPr/>
              <p14:nvPr/>
            </p14:nvContentPartPr>
            <p14:xfrm>
              <a:off x="1384200" y="1977480"/>
              <a:ext cx="7351200" cy="469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9A26DE-47BB-4143-B1CC-45C198716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600" y="1961280"/>
                <a:ext cx="7389000" cy="47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0FD172-CD35-E04D-B90A-0738846CB88D}"/>
                  </a:ext>
                </a:extLst>
              </p14:cNvPr>
              <p14:cNvContentPartPr/>
              <p14:nvPr/>
            </p14:nvContentPartPr>
            <p14:xfrm>
              <a:off x="157680" y="2664720"/>
              <a:ext cx="8004600" cy="305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0FD172-CD35-E04D-B90A-0738846CB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80" y="2648520"/>
                <a:ext cx="8047800" cy="30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EA5F27-5ED6-3F44-845B-B5F3D0249054}"/>
                  </a:ext>
                </a:extLst>
              </p14:cNvPr>
              <p14:cNvContentPartPr/>
              <p14:nvPr/>
            </p14:nvContentPartPr>
            <p14:xfrm>
              <a:off x="511200" y="1153440"/>
              <a:ext cx="2874600" cy="70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EA5F27-5ED6-3F44-845B-B5F3D0249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000" y="1137240"/>
                <a:ext cx="290700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AF5CF0-BF16-E34C-A457-424FB39E7699}"/>
                  </a:ext>
                </a:extLst>
              </p14:cNvPr>
              <p14:cNvContentPartPr/>
              <p14:nvPr/>
            </p14:nvContentPartPr>
            <p14:xfrm>
              <a:off x="5168520" y="2373120"/>
              <a:ext cx="3550320" cy="373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AF5CF0-BF16-E34C-A457-424FB39E7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2320" y="2356920"/>
                <a:ext cx="3588120" cy="37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8E074D-B908-AC4C-8EF3-E19EC40C5161}"/>
                  </a:ext>
                </a:extLst>
              </p14:cNvPr>
              <p14:cNvContentPartPr/>
              <p14:nvPr/>
            </p14:nvContentPartPr>
            <p14:xfrm>
              <a:off x="2111760" y="3120480"/>
              <a:ext cx="5934960" cy="32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8E074D-B908-AC4C-8EF3-E19EC40C5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0160" y="3098880"/>
                <a:ext cx="5978160" cy="33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b="1" dirty="0"/>
              <a:t>Problem to solve: </a:t>
            </a:r>
            <a:r>
              <a:rPr lang="en-US" dirty="0"/>
              <a:t>Would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CC22-38DB-C947-B631-A4556111BC83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88108C-4FDD-5B41-B5FF-5EB8DA9628F9}"/>
                  </a:ext>
                </a:extLst>
              </p14:cNvPr>
              <p14:cNvContentPartPr/>
              <p14:nvPr/>
            </p14:nvContentPartPr>
            <p14:xfrm>
              <a:off x="7466760" y="3891240"/>
              <a:ext cx="1093680" cy="41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88108C-4FDD-5B41-B5FF-5EB8DA962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5160" y="3869640"/>
                <a:ext cx="113688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79DC2-25F4-DC41-AF7E-B0A54AE4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25B1-545C-024E-9592-BAB5B91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AF4A-6B65-F24D-A7CD-F02EDF7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E7DA-8113-5841-AA3C-A62032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CBE879-AE15-5E4D-8F87-322D3EDEA688}"/>
                  </a:ext>
                </a:extLst>
              </p14:cNvPr>
              <p14:cNvContentPartPr/>
              <p14:nvPr/>
            </p14:nvContentPartPr>
            <p14:xfrm>
              <a:off x="955440" y="848880"/>
              <a:ext cx="6358680" cy="387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CBE879-AE15-5E4D-8F87-322D3EDEA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840" y="827280"/>
                <a:ext cx="639648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DEF65-F937-2E4E-A164-3F35A03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747-0B3C-A841-B5F8-DA0E7B2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25C-8D74-2E48-BB7F-BBE8BA0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E6-8906-9C41-A252-47F7719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89511" y="5538138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BF3AD6-83D1-B44E-9B4C-F7BFB77A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4454-AD39-A848-BDD3-9CFA72D9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4EF0-9CF6-9E4B-97AA-8F95FB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25E-134A-DC49-BCAF-9AB18DC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31800" y="5848479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</a:t>
            </a:r>
            <a:r>
              <a:rPr lang="en-US" sz="2800" b="1" dirty="0">
                <a:solidFill>
                  <a:srgbClr val="C00000"/>
                </a:solidFill>
              </a:rPr>
              <a:t>but how to get FT?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983F-8DEC-9148-8EE9-4F6CA1D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0F9-A08F-EC4A-9FA1-5D53C8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311-5DFF-4B45-935A-E4C03E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00F5-7115-284E-819B-7443F11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9175ADA6-0295-0E47-9B45-CA1E777C23B6}"/>
              </a:ext>
            </a:extLst>
          </p:cNvPr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B087B8-A681-8D48-9695-21239C691BFD}"/>
              </a:ext>
            </a:extLst>
          </p:cNvPr>
          <p:cNvCxnSpPr>
            <a:stCxn id="54" idx="4"/>
            <a:endCxn id="5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9D63C-711F-6E4A-99C0-9EC76A3690BE}"/>
              </a:ext>
            </a:extLst>
          </p:cNvPr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F29B9C-3785-D141-A056-BCDFFF236F5F}"/>
              </a:ext>
            </a:extLst>
          </p:cNvPr>
          <p:cNvCxnSpPr>
            <a:stCxn id="5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ABD185-ADDF-6B4D-AA33-763824B3C20B}"/>
              </a:ext>
            </a:extLst>
          </p:cNvPr>
          <p:cNvCxnSpPr>
            <a:endCxn id="5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8EA07C-86D4-7448-99A4-C5C36640A275}"/>
              </a:ext>
            </a:extLst>
          </p:cNvPr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EFA40-D399-3E47-B0BD-788F98CAF32F}"/>
              </a:ext>
            </a:extLst>
          </p:cNvPr>
          <p:cNvCxnSpPr>
            <a:stCxn id="5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D4606-D126-D243-AA08-7D73934F69C3}"/>
              </a:ext>
            </a:extLst>
          </p:cNvPr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EEBEB5-2566-EB45-98DD-09B5CB67E48E}"/>
              </a:ext>
            </a:extLst>
          </p:cNvPr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4BF2F-0A6A-C84E-B3AF-9F321C5B2F4D}"/>
              </a:ext>
            </a:extLst>
          </p:cNvPr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563B5-9203-B945-8988-B8176C25F7D2}"/>
              </a:ext>
            </a:extLst>
          </p:cNvPr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65" name="Picture 64" descr="to_ddr333memory_350.gif">
              <a:extLst>
                <a:ext uri="{FF2B5EF4-FFF2-40B4-BE49-F238E27FC236}">
                  <a16:creationId xmlns:a16="http://schemas.microsoft.com/office/drawing/2014/main" id="{E3EAA35B-F7AF-9E4B-881A-CE6C8D5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6" name="Picture 65" descr="to_ddr333memory_350.gif">
              <a:extLst>
                <a:ext uri="{FF2B5EF4-FFF2-40B4-BE49-F238E27FC236}">
                  <a16:creationId xmlns:a16="http://schemas.microsoft.com/office/drawing/2014/main" id="{2B829A27-D079-384D-A90E-361E7602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0" name="Picture 69" descr="to_ddr333memory_350.gif">
              <a:extLst>
                <a:ext uri="{FF2B5EF4-FFF2-40B4-BE49-F238E27FC236}">
                  <a16:creationId xmlns:a16="http://schemas.microsoft.com/office/drawing/2014/main" id="{DC8A2733-F56F-8148-9E71-5DB662DA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ECBA9-27CB-0048-B751-1A21EF76D795}"/>
              </a:ext>
            </a:extLst>
          </p:cNvPr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72" name="Picture 71" descr="to_ddr333memory_350.gif">
              <a:extLst>
                <a:ext uri="{FF2B5EF4-FFF2-40B4-BE49-F238E27FC236}">
                  <a16:creationId xmlns:a16="http://schemas.microsoft.com/office/drawing/2014/main" id="{4E66EE21-CC5C-AC4E-BE6C-B15BD9BF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>
              <a:extLst>
                <a:ext uri="{FF2B5EF4-FFF2-40B4-BE49-F238E27FC236}">
                  <a16:creationId xmlns:a16="http://schemas.microsoft.com/office/drawing/2014/main" id="{1897E460-7926-2445-8933-FF345DF8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>
              <a:extLst>
                <a:ext uri="{FF2B5EF4-FFF2-40B4-BE49-F238E27FC236}">
                  <a16:creationId xmlns:a16="http://schemas.microsoft.com/office/drawing/2014/main" id="{45FC1CE6-C11C-A542-8B75-DC13606D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86FB173-67DC-774F-9D9F-4C7212BADF05}"/>
              </a:ext>
            </a:extLst>
          </p:cNvPr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275B554-1E48-8C4D-A54C-386FC03E7A7D}"/>
              </a:ext>
            </a:extLst>
          </p:cNvPr>
          <p:cNvCxnSpPr>
            <a:stCxn id="115" idx="3"/>
            <a:endCxn id="109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7198D6-E394-324E-ADFC-C850CBC032A4}"/>
              </a:ext>
            </a:extLst>
          </p:cNvPr>
          <p:cNvCxnSpPr>
            <a:stCxn id="115" idx="3"/>
            <a:endCxn id="110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4870DD-7B28-E74C-B658-D9DD864AAD48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FD5AC0-7EDD-FB4F-82B0-B16FCE5BDC62}"/>
              </a:ext>
            </a:extLst>
          </p:cNvPr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E9F425-6427-434B-A1F2-9D6E82C672B0}"/>
              </a:ext>
            </a:extLst>
          </p:cNvPr>
          <p:cNvCxnSpPr>
            <a:endCxn id="107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226116-8F64-BA4A-96B3-8D0AFFB4AA64}"/>
              </a:ext>
            </a:extLst>
          </p:cNvPr>
          <p:cNvCxnSpPr>
            <a:endCxn id="108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olded Corner 105">
            <a:extLst>
              <a:ext uri="{FF2B5EF4-FFF2-40B4-BE49-F238E27FC236}">
                <a16:creationId xmlns:a16="http://schemas.microsoft.com/office/drawing/2014/main" id="{8EB28C06-CF00-2741-8F27-2B461F983E1B}"/>
              </a:ext>
            </a:extLst>
          </p:cNvPr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7" name="Folded Corner 106">
            <a:extLst>
              <a:ext uri="{FF2B5EF4-FFF2-40B4-BE49-F238E27FC236}">
                <a16:creationId xmlns:a16="http://schemas.microsoft.com/office/drawing/2014/main" id="{1E4278A7-B09C-E646-BCFB-D3DB21DF7E98}"/>
              </a:ext>
            </a:extLst>
          </p:cNvPr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8" name="Folded Corner 107">
            <a:extLst>
              <a:ext uri="{FF2B5EF4-FFF2-40B4-BE49-F238E27FC236}">
                <a16:creationId xmlns:a16="http://schemas.microsoft.com/office/drawing/2014/main" id="{6E1E5A76-6C9C-8B45-AA46-D0494CED7EF8}"/>
              </a:ext>
            </a:extLst>
          </p:cNvPr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5554D7-E4C7-1B44-AD4E-C546DA9CBF3F}"/>
              </a:ext>
            </a:extLst>
          </p:cNvPr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00387A-5A7B-A44D-8984-9A0B700B8A82}"/>
              </a:ext>
            </a:extLst>
          </p:cNvPr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A30F3-F557-0443-8567-6318721EA3FF}"/>
              </a:ext>
            </a:extLst>
          </p:cNvPr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7A320-6C94-E640-BD9F-BE391E8076E3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915269B-E511-0A4D-9367-D5A26F930FF3}"/>
              </a:ext>
            </a:extLst>
          </p:cNvPr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E90CD3EC-B5DE-E244-BB64-CC79D2B388AD}"/>
              </a:ext>
            </a:extLst>
          </p:cNvPr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031D9074-5C95-A948-ABBC-2976C582A1FC}"/>
              </a:ext>
            </a:extLst>
          </p:cNvPr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9CF8A2-DFAB-2B44-A160-23E993038760}"/>
              </a:ext>
            </a:extLst>
          </p:cNvPr>
          <p:cNvCxnSpPr>
            <a:stCxn id="117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A0DE5-ADD2-F146-B492-A78082F34C9D}"/>
              </a:ext>
            </a:extLst>
          </p:cNvPr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272C7F-CD45-FD41-8D05-49B0D06AA927}"/>
              </a:ext>
            </a:extLst>
          </p:cNvPr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27" name="Picture 126" descr="to_ddr333memory_350.gif">
              <a:extLst>
                <a:ext uri="{FF2B5EF4-FFF2-40B4-BE49-F238E27FC236}">
                  <a16:creationId xmlns:a16="http://schemas.microsoft.com/office/drawing/2014/main" id="{10611C2D-032D-624E-95C3-3E6A9B7C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8" name="Picture 127" descr="to_ddr333memory_350.gif">
              <a:extLst>
                <a:ext uri="{FF2B5EF4-FFF2-40B4-BE49-F238E27FC236}">
                  <a16:creationId xmlns:a16="http://schemas.microsoft.com/office/drawing/2014/main" id="{6B85125F-E5BB-EE45-BC72-1DFE314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9" name="Picture 128" descr="to_ddr333memory_350.gif">
              <a:extLst>
                <a:ext uri="{FF2B5EF4-FFF2-40B4-BE49-F238E27FC236}">
                  <a16:creationId xmlns:a16="http://schemas.microsoft.com/office/drawing/2014/main" id="{F7A36519-1B41-9046-AE9D-9CAABCD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18073</TotalTime>
  <Words>3189</Words>
  <Application>Microsoft Office PowerPoint</Application>
  <PresentationFormat>On-screen Show (4:3)</PresentationFormat>
  <Paragraphs>842</Paragraphs>
  <Slides>50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Resilient Distributed Datasets: Spark</vt:lpstr>
      <vt:lpstr>What’s good with MapReduce</vt:lpstr>
      <vt:lpstr>Problems with MapReduce</vt:lpstr>
      <vt:lpstr>Sharing data between iterations/ops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Tradeoff space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801</cp:revision>
  <dcterms:created xsi:type="dcterms:W3CDTF">2019-12-20T04:48:00Z</dcterms:created>
  <dcterms:modified xsi:type="dcterms:W3CDTF">2021-11-18T14:32:13Z</dcterms:modified>
</cp:coreProperties>
</file>