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8.xml" ContentType="application/inkml+xml"/>
  <Override PartName="/ppt/notesSlides/notesSlide1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5.xml" ContentType="application/vnd.openxmlformats-officedocument.presentationml.notesSlide+xml"/>
  <Override PartName="/ppt/ink/ink21.xml" ContentType="application/inkml+xml"/>
  <Override PartName="/ppt/notesSlides/notesSlide16.xml" ContentType="application/vnd.openxmlformats-officedocument.presentationml.notesSlide+xml"/>
  <Override PartName="/ppt/ink/ink22.xml" ContentType="application/inkml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20.xml" ContentType="application/vnd.openxmlformats-officedocument.presentationml.notesSlide+xml"/>
  <Override PartName="/ppt/ink/ink28.xml" ContentType="application/inkml+xml"/>
  <Override PartName="/ppt/notesSlides/notesSlide21.xml" ContentType="application/vnd.openxmlformats-officedocument.presentationml.notesSlide+xml"/>
  <Override PartName="/ppt/ink/ink29.xml" ContentType="application/inkml+xml"/>
  <Override PartName="/ppt/notesSlides/notesSlide22.xml" ContentType="application/vnd.openxmlformats-officedocument.presentationml.notesSlide+xml"/>
  <Override PartName="/ppt/ink/ink30.xml" ContentType="application/inkml+xml"/>
  <Override PartName="/ppt/notesSlides/notesSlide23.xml" ContentType="application/vnd.openxmlformats-officedocument.presentationml.notesSlide+xml"/>
  <Override PartName="/ppt/ink/ink31.xml" ContentType="application/inkml+xml"/>
  <Override PartName="/ppt/notesSlides/notesSlide24.xml" ContentType="application/vnd.openxmlformats-officedocument.presentationml.notesSlide+xml"/>
  <Override PartName="/ppt/ink/ink32.xml" ContentType="application/inkml+xml"/>
  <Override PartName="/ppt/notesSlides/notesSlide25.xml" ContentType="application/vnd.openxmlformats-officedocument.presentationml.notesSlide+xml"/>
  <Override PartName="/ppt/ink/ink33.xml" ContentType="application/inkml+xml"/>
  <Override PartName="/ppt/notesSlides/notesSlide26.xml" ContentType="application/vnd.openxmlformats-officedocument.presentationml.notesSlide+xml"/>
  <Override PartName="/ppt/ink/ink34.xml" ContentType="application/inkml+xml"/>
  <Override PartName="/ppt/notesSlides/notesSlide27.xml" ContentType="application/vnd.openxmlformats-officedocument.presentationml.notesSlide+xml"/>
  <Override PartName="/ppt/ink/ink35.xml" ContentType="application/inkml+xml"/>
  <Override PartName="/ppt/notesSlides/notesSlide28.xml" ContentType="application/vnd.openxmlformats-officedocument.presentationml.notesSlide+xml"/>
  <Override PartName="/ppt/ink/ink36.xml" ContentType="application/inkml+xml"/>
  <Override PartName="/ppt/notesSlides/notesSlide29.xml" ContentType="application/vnd.openxmlformats-officedocument.presentationml.notesSlide+xml"/>
  <Override PartName="/ppt/ink/ink37.xml" ContentType="application/inkml+xml"/>
  <Override PartName="/ppt/notesSlides/notesSlide30.xml" ContentType="application/vnd.openxmlformats-officedocument.presentationml.notesSlide+xml"/>
  <Override PartName="/ppt/ink/ink38.xml" ContentType="application/inkml+xml"/>
  <Override PartName="/ppt/notesSlides/notesSlide31.xml" ContentType="application/vnd.openxmlformats-officedocument.presentationml.notesSlide+xml"/>
  <Override PartName="/ppt/ink/ink39.xml" ContentType="application/inkml+xml"/>
  <Override PartName="/ppt/notesSlides/notesSlide32.xml" ContentType="application/vnd.openxmlformats-officedocument.presentationml.notesSlide+xml"/>
  <Override PartName="/ppt/ink/ink40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85" r:id="rId3"/>
    <p:sldId id="314" r:id="rId4"/>
    <p:sldId id="315" r:id="rId5"/>
    <p:sldId id="313" r:id="rId6"/>
    <p:sldId id="316" r:id="rId7"/>
    <p:sldId id="308" r:id="rId8"/>
    <p:sldId id="261" r:id="rId9"/>
    <p:sldId id="258" r:id="rId10"/>
    <p:sldId id="289" r:id="rId11"/>
    <p:sldId id="290" r:id="rId12"/>
    <p:sldId id="300" r:id="rId13"/>
    <p:sldId id="301" r:id="rId14"/>
    <p:sldId id="302" r:id="rId15"/>
    <p:sldId id="317" r:id="rId16"/>
    <p:sldId id="321" r:id="rId17"/>
    <p:sldId id="322" r:id="rId18"/>
    <p:sldId id="288" r:id="rId19"/>
    <p:sldId id="311" r:id="rId20"/>
    <p:sldId id="262" r:id="rId21"/>
    <p:sldId id="263" r:id="rId22"/>
    <p:sldId id="268" r:id="rId23"/>
    <p:sldId id="264" r:id="rId24"/>
    <p:sldId id="265" r:id="rId25"/>
    <p:sldId id="266" r:id="rId26"/>
    <p:sldId id="269" r:id="rId27"/>
    <p:sldId id="267" r:id="rId28"/>
    <p:sldId id="270" r:id="rId29"/>
    <p:sldId id="284" r:id="rId30"/>
    <p:sldId id="271" r:id="rId31"/>
    <p:sldId id="272" r:id="rId32"/>
    <p:sldId id="273" r:id="rId33"/>
    <p:sldId id="274" r:id="rId34"/>
    <p:sldId id="319" r:id="rId35"/>
    <p:sldId id="320" r:id="rId36"/>
    <p:sldId id="299" r:id="rId37"/>
    <p:sldId id="295" r:id="rId38"/>
    <p:sldId id="275" r:id="rId39"/>
    <p:sldId id="276" r:id="rId40"/>
    <p:sldId id="310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0"/>
    <p:restoredTop sz="90036"/>
  </p:normalViewPr>
  <p:slideViewPr>
    <p:cSldViewPr snapToGrid="0" snapToObjects="1">
      <p:cViewPr varScale="1">
        <p:scale>
          <a:sx n="131" d="100"/>
          <a:sy n="13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23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6890 6992 8128,'-3'-9'-491,"0"0"624,4 4 1,2-1 40,6 3 1,-1 2-90,4-2 0,1 2 30,0 1 1,3 0 14,0 0 1,1 0-21,2 0 0,3 0-29,0 0 1,3 3-18,0 0 1,-1 4-111,1-4 0,0 3 85,3-3 1,-3 3-134,3-3 0,-2 4-5,5-4 1,-2 0 130,-1-3 0,1 0-61,2 0 1,-2 0 24,2 0 1,-2-1 68,-1-2 1,1-4-11,2-5 0,-2 2 114,2-3 0,-2 2-75,-1-2 1,3 3 137,0-2 1,0 4-49,-3 2 0,0 3-85,0-3 1,0 3-10,0-3 1,0 3 26,0-4 0,0 5-151,0-1 1,-1 2 31,1 1 1,-1 0-70,-2 0 1,1 0 93,-4 0 0,3 1-107,-4 2 0,1 1 33,-3 3 0,-4 1 61,1-2 0,-2 2-1,2 2 1,-2-1-9,-1 0 1,-2 0 158,4-3 0,-2 2-46,2-2 0,1-2 50,2-1 1,1-1-136,0-2 0,3 0 4,3 0 1,-1 0-166,1 0 0,3-5 121,3-1 1,3-2-76,-3-1 0,3-4 51,-3 1 0,3 0 13,-3 6 0,0-2 82,-3 2 0,-1 2 132,-2 0 0,-2 3-61,-4 1 1,2 0 134,1 0 0,1 1-154,-2 3 1,-1-3-6,2 2 1,2 1-76,0-1 0,0 3 85,1-3 1,1 3-199,5-2 0,-1 0 41,4-1 0,-1-1-62,1 4 0,4-3 177,-1 3 1,0-3-10,3 4 1,-1-1-23,-2 3 1,-3 1 45,0-1 1,0 0 72,4 0 0,-4-3-87,0-3 0,3-2 77,4-1 1,3 0-124,-1 0 1,3-1-244,1-2 1,3-2 230,-23 3 1,-1-2 0,25-4-17,-2 2 0,-4 1-27,-2-2 0,2 5 63,4-1 1,-4 2-27,1 1 1,-2 1-18,-1 2 1,0 4 4,-3 5 0,1 1 0,3 7 0,-4 5 0,-1 3 0,-2 3 0</inkml:trace>
  <inkml:trace contextRef="#ctx0" brushRef="#br0" timeOffset="1">17383 12840 8402,'-9'0'0,"4"0"-710,-3 0 638,7 0 543,5 4 1,3-3-143,8 2 1,2-2-58,5-1 1,2 3-169,3 0 0,2 1 100,2-1 0,3-2-94,3 3 1,3 0-64,1-1 0,4 0-50,2-3 0,-1 0 45,4 0 0,-7 0-56,-2 0 1,-3 0 118,-1 0 1,-4-1-19,-2-2 0,-6 2 13,-3-2 0,-6 2 94,0 1-104,-9 0 1,5 1 16,-9 2 1,0-1 25,-3 4 1,0-3 9,0 3 1,0-3 188,0 4 0,-1-4-159,-2 3 0,1-4-192,-5 1 1,4 1-480,-3-1 0,3 0 286,-3-3 1,-1 0-12,-2 0 0,0 0 137,0 0 1,-1 0-147,1 0 1,-1 0-29,-3 0 1,3 0-88,-3 0 0,3-3 97,1 0 0,-1 0-719,1 3 570,0 0 399,-1-4 0,5 3 0,1-3 0</inkml:trace>
  <inkml:trace contextRef="#ctx0" brushRef="#br0" timeOffset="2">22095 9702 8228,'-10'26'-2,"1"2"1,1 6 59,2 0 1,0 6-90,3 4 1,2 4 244,-2 2 0,2-23 0,1 0-187,0 26 1,1-2 112,1-24 0,-1-1 1,0 1-1,0 1-24,2 0 1,1 0 0,-1 22 132,3-6 1,-3-9-38,3-1 1,0-9-317,4-6 1,2-6-207,0-7 0,1-1 148,-4-5 1,4-3 82,-1-3 1,4 0-770,-4-6 0,1-2 997,0 2 0,1-9 0,5 1 0</inkml:trace>
  <inkml:trace contextRef="#ctx0" brushRef="#br0" timeOffset="3">22355 10205 8228,'-3'10'586,"0"2"1,-3 0-70,3 3 1,-3 4-127,3 3 1,-2 4-177,2-2 0,2 2-163,-2-1 0,3 1-651,3-4 1,2-5 298,5-4 300,-1-3 0,4-5 0,2-1 0</inkml:trace>
  <inkml:trace contextRef="#ctx0" brushRef="#br0" timeOffset="4">22393 10000 8466,'-10'0'252,"4"0"675,0 0-939,4 0-802,-2 0 814,4 0 0,0 0 0</inkml:trace>
  <inkml:trace contextRef="#ctx0" brushRef="#br0" timeOffset="5">22579 10186 8368,'-1'23'109,"-2"2"0,2-1 304,-2 4 0,-2-5-97,2 5 1,0-7 135,3-3 0,0-2-315,0-4 1,4-5-215,3-1 0,-2-4-396,1-2 1,0-1 354,3-2 1,2-7-423,1-5 0,-1-4 325,1-2 1,-2-3-218,0-4 1,-1-1 119,0-2 1,1 1 50,-1-4 0,-1 4 223,-2-1 0,3 6 542,-3 3 536,-2 7-758,4 5 0,-7 14 221,2 9 1,-1 7-151,2 5 1,1 2-234,4 1 0,0-1 24,1-2 0,3-3-110,3-7 0,5-1-68,4-5 0,2-4-331,1-2 0,0-7-60,0-5 0,-1-4 167,-2-2 1,-3-6 38,-3 2 0,-6 0 131,-3 3 0,-2-1 138,-5 1 1,-1 3-93,-5 0 0,-6 3 136,-7 1 1,-2 3 17,-4 3 1,1 2 221,-4 1 1,4 9 223,-4 3 0,1 5-223,-1 1 0,2 2 195,5 2 1,3-3-128,3 3 1,3 1-458,2-2 0,7 0-43,7-5 0,6-3-71,6-4 1,3 0-818,6-3 0,1-2 513,2-4 1,-1-5-1348,5-4 1819,-5-1 0,6-11 0,-3 1 0</inkml:trace>
  <inkml:trace contextRef="#ctx0" brushRef="#br0" timeOffset="6">23333 10140 8287,'-4'-10'-1479,"3"4"1821,-2 0 1418,-2 4-761,4-2-654,-8 4 1,8 4-266,-2 2 1,2 5 116,1 2 0,0 3-206,0 0 1,0 0 72,0 0 1,0 0-95,0-3 1,0-1-100,0-2 0,0-1-234,0 0 1,1-1-410,2-1 312,-2-3 172,3-4 1,-4-4 109,0-3 1,0-4 63,0-1 0,0-5 45,0 2 0,0-3 153,0-1 0,0 1-104,0-1 1,0 1 187,0-1 0,3 1 120,1 3 0,3-2-80,-1 5 1,2-1 173,2 4 0,-3 4-111,2 2 1,-2 2 106,6 1 1,-3 1-145,-1 2 1,1 6-49,-1 7 0,-3 0-24,1 0 0,-4 3-198,3-3 0,-4 4-37,1-5 1,-2 3-230,-1 0 1,1 0-411,2-3 1,-2 2 341,2-5 0,1 1-203,0-4 0,3-1-99,-1-1 672,-2-3 0,9-4 0,-3 0 0</inkml:trace>
  <inkml:trace contextRef="#ctx0" brushRef="#br0" timeOffset="7">23594 10205 8377,'5'0'1347,"0"-3"-717,-2-1 0,1 0-159,2 1 0,4-1-200,-1-2 1,0-5-292,4 1 1,-3-1 125,-1 2 1,-2-4-34,-1 1 1,-1-1-25,1 4 0,-2 0-144,-4-1 0,-4 2-45,-2 2 0,-3 2-124,-4 4 1,2 4 100,-5 2 1,1 3 144,-4 4 1,5 1 161,1 5 0,3 0-131,1-1 0,3 1-69,-1-1 0,5 1-46,-1 0 1,3-4-186,3 1 1,3-4-71,7 4 1,0-5-319,3 1 1,2-5 674,1-4 0,4 2 0,5 0 0</inkml:trace>
  <inkml:trace contextRef="#ctx0" brushRef="#br0" timeOffset="8">24031 10074 8267,'-9'-9'1392,"0"0"0,0 3-418,3-1-863,-2 5 1,3-2 131,-5 4-432,1 0 1,0 4 217,0 2 0,2 4-174,1 2 1,3 0-23,-3 3 1,4 1-95,-1 2 0,2 4 37,1 0 1,0-1-9,0-2 1,0 3-125,0-1 0,4 1 99,2-3 0,2-5-31,2-1 0,-1-4 80,0-3 0,0 1-117,1-3 238,-1-1 302,-4-3-142,-1 0 135,-12 0 0,2-1-72,-7-2 0,0 0-136,1-3 0,-1 3-463,4-3 1,0 0 210,-1-4 1,4 1 251,0 0 0,4-1 0,-2 1 0</inkml:trace>
  <inkml:trace contextRef="#ctx0" brushRef="#br0" timeOffset="9">24301 10084 8665,'-5'0'1315,"-3"0"1,3 0-1224,-5 0 1,4 0 147,0 0 1,0 3-204,-4 0 1,4 4-125,0-1 1,1-1-176,-1 2 0,-2-1 62,5 3 0,0 1-252,3-1 1,0 0 210,0 0 0,4 4 156,3-1 0,1 2 44,1-2 0,-3 2-76,1 1 0,-2 2 221,1-5 1,1 4-86,-4-4 0,3 4-85,-2-4 0,-1 0-304,-3-2 1,0-1 369,0 0 0,0 5 0,0 0 0</inkml:trace>
  <inkml:trace contextRef="#ctx0" brushRef="#br0" timeOffset="10">22495 10875 10050,'19'3'294,"5"0"1,16 1 306,9 0 0,-15-4 0,1 1-964,4 0 0,2 1 1,3 0-1,0 0 760,6-1 0,0 1 1,-1 0-1,1-1-137,1-1 0,0 0 1,0 0-1,-1-1-33,1 0 1,0-1-1,-6 0 1,-2 0-275,1-1 1,-1 0-1,-4-1 1,0 0 62,-3 3 1,-1-1-1,-1-1 1,0 0-158,-2 1 0,-2 1 1,22-5 74,-8 3 0,-9-2-1056,-4 2 0,-6 2-84,-4-2 1,-1 3-154,-1 3 1,-1 1 1358,1 3 0,-5 1 0,0-3 0</inkml:trace>
  <inkml:trace contextRef="#ctx0" brushRef="#br0" timeOffset="11">24366 10903 8220,'-9'0'2523,"0"0"-1396,4 0 1081,1 0-1574,4-4 0,4-1-3282,2-5 2648,2 1 0,10 0 0,1-1 0</inkml:trace>
  <inkml:trace contextRef="#ctx0" brushRef="#br0" timeOffset="12">23082 13678 8393,'-10'-10'0,"0"1"73,-2 0 0,1 3 199,-1-1 0,1 5-38,2-1 0,-1 2-170,-3 1 0,2 1 1,-5 2 1,1 2 172,-4 5 0,1 6-180,-1 3 1,0 6 129,1 0 0,0 7 163,3 5 0,1 4-408,5 6 0,4 3 166,3-23 1,1-1-1,2 2 1,1-1-32,0 1 0,2 0 1,1 1-1,1 1-98,0 0 0,1-1 1,-1-1-1,0-1-221,4 22 0,-2-2 108,-2-4 1,-2-2-104,-4-7 1,-4-2 84,-2-4 0,-4-4 0,-2-3 0,-2-1-57,-5-1 1,0-6 70,1-4 1,-1 0-44,0-6 0,1 0 212,-1-3 0,4-5-1433,-1-5 1401,1-3 0,0-2 0,2 2 0</inkml:trace>
  <inkml:trace contextRef="#ctx0" brushRef="#br0" timeOffset="13">22579 14031 8393,'15'-20'0,"1"1"0,0 7 18,6-1 1,-1 7-175,4 3 1,-1 2 210,4 1 1,0 3-192,0 0 1,1 4 135,2 0 0,7 1 0,4 1 0</inkml:trace>
  <inkml:trace contextRef="#ctx0" brushRef="#br1" timeOffset="14">23212 13994 8727,'6'-1'-58,"0"-2"0,-1 1-165,4-4 1,-1 3 502,8-4 0,-1 5 765,4-1 0,2 2-752,1 1 1,1 0-111,-1 0 1,0 0-896,3 0 0,-3 0 367,-6 0 1,0 1-513,-4 2 848,1 3 1,-8 3 0,-1 0-1</inkml:trace>
  <inkml:trace contextRef="#ctx0" brushRef="#br0" timeOffset="15">23249 14208 8296,'4'-5'0,"2"0"1042,3 2 0,4 1-418,3-4 0,2 0-986,4 0 1,2 2 320,4 4 1,3 0 40,0 0 0,0 0 0,-3 0 0</inkml:trace>
  <inkml:trace contextRef="#ctx0" brushRef="#br1" timeOffset="16">24003 13882 10939,'-9'0'0,"3"-3"43,0 0 884,4-4 1,2 5 528,6-4 0,3 4-786,4-1 0,5 2-178,7 1 1,2 0-193,1 0 0,0 4-239,0 2 1,0 2-63,0 1 1,-5 5-127,-1 1 0,-6 3 27,-4 1 1,-6 3-529,-3 3 0,-11 6 89,-8 3 1,-6 0 389,-9 0 0,-2 0-226,-5 3 0,1-3 353,0 0 0,8-5 343,4-1 1,9-8 42,3-8 1,8-4-58,5-2 0,5-4-325,8 1 0,5-6 140,7-3 0,2-3-73,1 0 0,0-1-142,0-3 1,3 3-184,0-2 1,2 1 111,-5 2 1,1 1-997,-8 1 1,4 0 141,-3 4 0,-1 0 1009,-6 3 1,-1 4 0,-5 1 0</inkml:trace>
  <inkml:trace contextRef="#ctx0" brushRef="#br0" timeOffset="17">22048 15270 8585,'-6'0'761,"0"0"1,3 0-309,-4 0 0,5 4-150,-1 2 0,2 3 152,1 4 1,0 2-97,0 7 1,1 2-280,2 4 0,-1 3 71,5 0 0,-1 1-369,3-1 0,1-2 60,3 2 1,1-2-196,5-1 0,1-3 116,1 0 0,0-1 37,4 4 0,-3-3-79,2 0 0,-4-3 170,-1 3 1,-4-1 113,-2 4 0,-7 0-11,0 0 1,-6-3 167,-6 0 0,-1-4-105,-9 0 1,-3-1 167,-2-1 0,-4-5-147,3-2 0,-3-1-27,4-2 0,-2-4-444,1-2 1,2-3 163,-1-3 1,-2-3-682,1-6 1,4-4 909,2-6 0,1-1 0,-4-5 0</inkml:trace>
  <inkml:trace contextRef="#ctx0" brushRef="#br0" timeOffset="18">22039 15316 8548,'0'-14'556,"1"0"192,2 5 1,3 4-199,7 2 0,4 3-208,5 3 0,4 2 24,-1 4 1,2 1-50,5-1 0,-2-3-501,4 0 1,-4-3-284,1 0 1,0-2-598,-3-1 1,4 0 1063,-7 0 0,-1 4 0,-5 1 0</inkml:trace>
  <inkml:trace contextRef="#ctx0" brushRef="#br0" timeOffset="19">15884 14385 8390,'-6'0'194,"0"0"-75,4 0 1,-2 1 77,4 2 0,-3-1-77,-1 5 0,1 0 73,3 5 1,0 3-175,0 3 0,-3 5 106,0 2 0,-1 5-48,1 1 1,-1 7 124,-2 0 0,-3 1-62,3-2 1,-2 0-9,-1 1 1,-1-5 16,1-2 1,-2-3-252,1-3 0,-1-3 84,5-3 0,0-5-862,0-1 415,4-3-1059,-2-5 642,4-1 882,4-12 0,1-2 0,5-9 0</inkml:trace>
  <inkml:trace contextRef="#ctx0" brushRef="#br0" timeOffset="20">15791 14506 7990,'-3'-6'-390,"0"0"0,0 3 199,3-3 668,0 4-316,0-3 1,4 5 192,2 0 0,6 5 34,0 1 0,5 6-88,-2 4 1,4 2-206,2 4 1,0 3 88,4 6 0,-3 2-281,3 4 1,-2 5 298,2 1 0,1-3-37,-4-2 1,-2-5 32,-4-5 0,0-5-12,-3-1 0,-1-10 26,-2-6 0,-4-4-35,0-2 1,-3-1 57,3-2 0,-3-7-46,4-5 1,-4-3-184,3 0 0,-3-6-57,3-4 0,1-1-118,2-5 0,0-3 198,0-4 0,-2-3-134,-1 0 1,0 4-649,3 3 1,-2 4 351,-1 5 0,-3 8-1848,3 5 2249,-4 3 0,-4 4 0</inkml:trace>
  <inkml:trace contextRef="#ctx0" brushRef="#br0" timeOffset="21">15521 15326 8078,'-5'0'592,"13"-4"1,6 1 250,14-3 1,6 0-495,9-3 1,-16 2-1,1 0-478,3 0 1,0-1-1,5-1 1,1 0 349,3 0 0,0 0 0,0-1 0,-1 1-107,0 0 1,-1-1 0,-2 1 0,-1 1-29,-2 0 0,-1 0 1,-1 0-1,0 1-82,-4 2 0,-1 0 0,21-2-242,-12 7 0,-6 0 139,-5 0 1,-3 1-544,1 2 1,-8 2 218,-4 5 0,-2-1-238,-5 0 1,-1 1-167,-5-1 1069,-2 4 1,-13 2 0,-1 4 0</inkml:trace>
  <inkml:trace contextRef="#ctx0" brushRef="#br0" timeOffset="22">15903 15652 7996,'0'-10'152,"0"1"0,4 0 183,2-1 0,7 1 416,2 0 1,7-1-298,3 1 1,3 4-185,3 2 0,-1 2-342,4 1 0,-4 1 111,1 2 1,-6 3-373,-4 7 0,-3 1 218,-6 5 0,0 0 48,-9 3 0,-1 5 16,-5 4 0,-6 4-180,-7-1 1,-3 6-115,-2 0 0,-4 0 559,-6-3 0,2-3 283,-2-3 1,3-3-210,3-4 1,6-2 350,7-6-21,2-3-498,5-8 1,9-2 128,8-6 0,6 1 192,3-4 0,6 0-229,4-4 1,5 4-67,-2 0 0,2 0 194,1-3 1,3 0-139,1 3 1,-2-1-518,-5 4 0,-2 0 260,-4 3 0,-1 1-9,-2 2 1,-6 2-566,-7 4 1,-3 1-679,-2-1 0,-3 3 593,-4 1 714,0-1 0,0 2 0,0 0 0</inkml:trace>
  <inkml:trace contextRef="#ctx0" brushRef="#br0" timeOffset="23">16983 15009 8062,'-9'0'0,"2"0"72,1 0 301,0 0-70,1 0 1,2 0 7,6 0 0,3 0 121,7 0 0,1 0-212,5 0 1,3 0-77,3 0 0,2 0-165,1 0 1,0 0 115,0 0 0,0-3-201,0 0 1,-1-3 59,-3 3 0,-1-1-821,-4 4 1,-5 2 866,-1 1 0,-7 2 0,-2 4 0</inkml:trace>
  <inkml:trace contextRef="#ctx0" brushRef="#br0" timeOffset="24">17030 15223 8126,'-15'5'473,"3"-1"799,1 1-956,6-4 1,5 3-48,6-4 0,7 0 161,2 0 0,3 0-76,0 0 0,2-1-321,2-2 0,2 2-319,4-2 0,0 1-385,-1-2 1,1 3 547,0-2 123,4 2 0,-3-3 0,3-1 0</inkml:trace>
  <inkml:trace contextRef="#ctx0" brushRef="#br0" timeOffset="25">18240 14581 8031,'-8'-10'-484,"1"1"441,-1 0 419,3 4 1,-4 1-162,-1 4 1,4 2-82,0 4 1,0 0-122,-4 6 1,4 6 60,0 1 0,3 3-165,-3 3 1,4 0 167,-1 6 1,2 5 142,1 2 0,0 6-551,0 3 1,4 3 343,-1-22 0,0 0 0,1 2 1,0-1-25,1 1 0,-1-1 0,0 1 1,-1-1-114,0-1 0,0 0 0,2 24 49,1-3 0,-1-3 35,-1-6 0,-3-5-65,2-10 1,-2-3 51,-1-7 1,-3 2-100,0-5 1,-5 0-4,2-6 1,-5-2-178,-2-4 0,-3 0 17,0 0 315,-1-4 0,-6-5 0,-1-6 0</inkml:trace>
  <inkml:trace contextRef="#ctx0" brushRef="#br0" timeOffset="26">17961 15009 8090,'0'-17'216,"0"1"1,0-1 6,0 5 1,7 1 215,2 4 0,10 0-15,-1 4 0,7 0 213,0 3 1,5 0-526,1 0 0,4 0 83,-1 0 0,4-3-163,2 0 0,-3-3 131,1 2 0,-5-2-997,-5 3 0,-5 0 834,-1 3 0,-6 8 0,-3 3 0</inkml:trace>
  <inkml:trace contextRef="#ctx0" brushRef="#br0" timeOffset="27">18072 15894 8066,'20'0'288,"2"0"0,4-1 491,8-3 0,4 0-525,9-2 0,-1-2-535,1 2 0,-2-3 346,-1 0 0,-4 1-209,-6 2 1,-6-2-179,-6 5 0,-4 0-667,-2 3 1031,-3 0 1,-7 4-1,-2 1 1</inkml:trace>
  <inkml:trace contextRef="#ctx0" brushRef="#br0" timeOffset="28">15177 15214 8086,'-11'-1'0,"-1"-2"0,2 1 0,-3-4 0,6 2-367,1-2 270,0 4-241,0-6 1,2 6-156,4-4 313,0 4 85,0-7 1,0 4 161,0-4 1,0 3 39,0-1 128,0 1-25,4 1 70,-3 1 0,4 5 351,-5 2 0,0 3-277,0 7 0,1 2 89,2 7 1,-2 3 8,2 6 0,-1 3-19,1 6 0,-1 11-636,1-22 1,0 1-1,-1 3 1,-1 1 231,2 1 0,1 1 1,-2 3-1,1-1 102,-1 1 0,2 0 0,1-1 0,1 0-14,-1-2 1,0 0 0,0-3-1,1-1-34,-1-2 1,-1-1-1,5 21-14,-3-6 1,2-11 45,-2-11 0,-1-5 185,2-4-188,-5 3 118,6-14-202,-7 7 565,7-9 1,-6 0-486,5 0 0,-2-1 23,1-3 1,5 3-37,-1-2 0,2 1 79,0-1 1,0 2 5,3-2 0,4 3 147,3 3 0,4-1-133,-2 4 1,6 4 165,1 2 1,5 1-279,-2-4 1,-2 0 101,-1 0 1,0-2-281,-3-1 1,1-4 80,-7 1 1,-5-2-540,-4-1 332,-7 0-1244,-2 0 0,-5-3 1466,-2 0 0,-11-4 0,-5 1 0</inkml:trace>
  <inkml:trace contextRef="#ctx0" brushRef="#br0" timeOffset="29">16750 14841 7857,'-9'0'-3,"4"0"0,1 2 511,4 1 0,0 2-101,0 4 0,0 5-236,0 1 1,4 5 50,2 5 1,2 1-127,2 12 0,2 1-303,0 8 1,1 3 292,-8-24 0,-1 1 1,1 0-1,-1 1 5,1 0 0,0 0 1,-1 1-1,1 1-16,0-1 0,-1 1 0,1-1 0,0 1-50,-1-2 1,1-1 0,1 2 0,0-1 57,0 2 1,1-1-1,1-2 1,-1-1-6,-1 1 1,1-1 0,8 23 88,-2-3 0,2-1-419,-2 1 1,2-10 229,-2 2 1,-2-7-142,-5-3 1,1-4 28,-4 1 0,4-8-84,-4-2 264,0-3 1,-3-6 689,0 0-637,0-4 280,0 2-214,-4-4 0,2 0-8,-5 0 0,4 0-25,-3 0 0,3 0-61,-3 0 1,3 0 5,-3 0 1,2 0-126,-2 0 1,3 0 102,-3 0-105,4 4 99,-6 2 0,2 2-29,-3-2 0,3 1 85,0-4 1,-4 4 150,-2-4 1,-6 4-133,0-1 0,-1-1 25,-3 2 0,-1-2-86,-2 1 0,1 2 60,-1-2 1,1 2-348,-1-2 1,3 2 118,3-2 1,2 0-1823,1 0 1927,3 0 0,7 3 0,2 1 0</inkml:trace>
  <inkml:trace contextRef="#ctx0" brushRef="#br0" timeOffset="30">18854 15037 7945,'-8'-1'0,"2"-2"0,2 2 0,4-3 0,8 4 0,5 0 0,3 0 0,3 0 0,0 3 0,3 0 0,3 1 1330,6-1 0,-2-2-611,2 2 0,-2-2-544,-1-1 1,0-1-463,0-2 0,-4 1-754,-3-4 0,-5 3 1041,-4-3 0,-6-1 0,-1-2 0</inkml:trace>
  <inkml:trace contextRef="#ctx0" brushRef="#br0" timeOffset="31">19050 14730 7953,'0'-10'0,"0"4"-109,0 0 148,4 4 1,1 3 560,5 8 0,-4 7-153,0 9 1,-1 4 3,1 8 0,3 5-125,-3 5 0,-3-20 1,-1 1-204,1 2 0,0 2 0,-1 1 0,-1 0 61,3 0 1,-1-1 0,-2-1-1,0-2-15,0-2 0,1-1 0,2 17-385,-1-2 0,4-5 205,-1-8 1,0-3-1307,0-10 1,0-2 168,3-7 1148,-3 2 0,2-7 0,-3 3 0</inkml:trace>
  <inkml:trace contextRef="#ctx0" brushRef="#br0" timeOffset="32">19990 14674 8032,'-6'10'279,"0"3"0,4-2-49,-1 5 0,2-1 297,1 4 1,0 3-137,0 3 1,0 6-75,0 3 0,3 3-64,0 0 1,3 2-29,-3-2 0,1 3-39,0-6 0,-2-2 29,4-1 1,-3-3-265,3-3 0,-4 1 109,1-5 1,1 0-1130,0-5 1,0 0 228,-1-3 840,-2-1 0,3-3 0,-4 1 0</inkml:trace>
  <inkml:trace contextRef="#ctx0" brushRef="#br0" timeOffset="33">20400 15717 7930,'-12'12'166,"-1"1"0,-3-1 308,0-3 1,0 1-28,0-1 1,0-1 195,3-2 1,-4 2-183,-2-5 1,-1 0-133,-5-3 1,3-1 41,-6-2 1,2-2-214,-5-5 1,1-3-242,-1-3 0,2-5-66,-2-4 1,-1-3-120,1-3 0,0-2-530,3-5 0,12 16 0,1-1 597,-1-1 0,1-2 0,-3-4 0,2-2-111,0-2 1,0 0-1,1-3 1,-1 0-262,2-1 0,1-1 0,0-3 0,3 0 165,0-3 1,1 0 0,2-2 0,1 1 224,1 1 0,3 0 1,4 2-1,2 1 158,2 6 1,3 1 0,3 0 0,3 2-109,3 3 1,1 1 0,1 0 0,1 2 325,0 2 0,1 3 0,1 1 0,0 3 429,20-10 0,2 2-403,-2 7 1,2 0 13,-5 6 1,3 5 54,-2 5 0,-1 7-27,-3 5 1,3 7-115,-3 9 0,1 2-156,-7 10 0,-13-18 0,-1 2 85,1 3 0,-2 2 0,1-1 0,-2 1-116,2 2 1,-2 0 0,-2 2 0,-2 0 262,1 1 0,-2 0 1,0 1-1,-1 1-155,-1-1 1,-1 1 0,0 2 0,0 1 13,-2 0 1,-1 0 0,-1-1 0,-2 1-29,0-3 1,-2-1-1,0 0 1,-2 0-8,-1-1 1,-1 0-1,-2 1 1,0-1 54,0-1 1,-1-1 0,-1-2 0,0-2 140,-10 22 1,-3-10-18,-3 0 0,-5-4 51,-1-2 1,0-4-678,3-8 1,1-2 253,2-1 0,-4-3-174,4-3 1,1-5-118,5-2 437,4-2 0,1-1 0,2 0 0,-3 0 0</inkml:trace>
  <inkml:trace contextRef="#ctx0" brushRef="#br0" timeOffset="34">17933 16946 7968,'-1'-16'64,"-1"2"257,-2 0-321,1 2 0,0 3-423,0-1 301,-4 1 1,2 1 64,-5 1 0,-2 3-23,0 4 0,-5 1-2,2 2 1,-3 7 90,-1 5 1,0 4 122,-3 3 0,1 6 141,-4 6 1,2 6-429,-2 4 0,13-20 0,1 1 325,1 1 1,1 1-1,0 4 1,0 0-39,-1 1 1,1 1-1,3 3 1,2 0 18,0-1 0,2 1 0,1 1 0,1-1 4,0 2 1,3-1 0,1-3 0,2 0 24,2-2 1,3-2 0,-1-3-1,2-3 67,16 13 0,4-9-146,3-9 0,1-6-151,1-7 1,0-8 75,1-10 1,1-11-176,-2-11 1,-16 13 0,-1-1 203,-2-1 1,-1-1 0,0-1 0,-1 0-209,-3 1 1,-1-1 0,0-1 0,0 0 35,-2-2 1,-1 0 0,1 1 0,-1-1-77,-4 2 1,-1-1 0,1-18-422,-11 8 1,-5 5-372,-11 7 1,-6 0 984,-6 6 0,-6 5 0,0 5 0,0-3 0</inkml:trace>
  <inkml:trace contextRef="#ctx0" brushRef="#br0" timeOffset="35">17849 17346 7939,'0'10'498,"0"3"0,0-2-33,0 5 0,8 0 447,5 6 0,4 2-141,5 4 1,-1 0-299,3 0 1,4 0-203,3 0 0,4-6-51,-4-3 1,0-3-626,-3-6 0,-1 1-245,1-5 1,-5-2-1614,-4 0 2263,-1-3 0,-3-6 0,4 0 0</inkml:trace>
  <inkml:trace contextRef="#ctx0" brushRef="#br0" timeOffset="36">18445 17337 8019,'-4'9'0,"-2"4"90,-3-1 1,4 0 171,2-2 1,2 0 84,1 2 0,0 3 107,0 4 1,1 2-42,2 1 0,3 4-110,7-1 1,1 1-35,5-2 1,-1-1-42,1-4 1,0-5-215,-1-1 1,4-4-109,0-3 0,-1-3-100,-2-6 1,0-3 6,-1-6 1,-3-6-236,-3-4 0,-3-4 153,-2 2 1,-3-2 16,-4 1 1,-4-2 63,-3 2 1,-1 2 48,-1 2 1,-4 1-356,1 1 0,-3-1-83,2 1 1,1 1-508,2 6 1084,1 2 0,0-4 0,-1 5 0</inkml:trace>
  <inkml:trace contextRef="#ctx0" brushRef="#br0" timeOffset="37">18966 17309 8015,'-9'9'342,"1"-3"171,1 1 1,0-1-121,4 3 1,-1-2-152,1 3 1,2-6 234,-2 5 1,2-2 305,1 3-725,0-1 0,0 0 52,0 1 0,4 0-23,2 2 0,2 0 31,2 3 1,-1-2-196,0 2 1,4-2-40,-1 2 0,5-3 33,-2 0 0,0-3-244,0-3 0,-4 2 149,2-5 0,0-1-127,0-5 0,-2 0 145,-5-7 1,-2 0 99,-4-6 0,0-2 12,0-1 0,-1 1 117,-2-4 1,-5 2 3,-4 2 0,-2 0-38,2 2 1,1 0-382,-1 4 0,-1 0 127,0 6 0,1-1-528,2 4 0,1-1 747,0 4 0,4 5 0,1 0 0</inkml:trace>
  <inkml:trace contextRef="#ctx0" brushRef="#br0" timeOffset="38">19329 17160 7962,'0'5'214,"0"0"177,0-2 1,0-1-135,0 5 1,0 2-35,0 3 0,4 9 123,3 1 1,1 5-124,1 4 0,1-1 64,-1 4 0,0 0 11,1 3 0,-5-1-28,-2-1 0,1-7 10,-1-7 1,0-5 142,-3-4 1,-1-6-94,-2-3-108,2-1 1,-6-7-210,4-1 1,0-6 66,3-4 0,0-1-213,0-2 1,0-4 80,0-2 1,0-1-80,0-2 1,3 0-58,0 0 0,4 0 60,-1 0 1,2 1-718,2 2 1,-1 2 370,0 5 0,1 3-432,-1 3 1,0 6 368,1 3 1,-4 2 536,0 1 0,0 8 0,4 2 0</inkml:trace>
  <inkml:trace contextRef="#ctx0" brushRef="#br0" timeOffset="39">19590 17179 8320,'0'6'640,"0"0"1,-3-3-104,0 3 0,0 0-81,3 4 1,0 0-195,0 3 0,3 0-47,0 2 1,3 3 0,-3-2 0,4 1-223,0 2 0,1-5 106,1-1 0,1 0-283,-1 0 0,0-2 119,1-5 0,0-2-315,2-4 0,-1-1 127,1-2 1,-3-2-22,-2-4 0,1-4 94,-2 1 0,-2-5 5,-1 2 0,1-3-297,0 0 1,-1 2 117,-3 1 1,0 0 385,0 0 0,0 1 131,0 5 1,-1 0 385,-3 3-212,3 2-96,-3 4 0,4 7 199,0 3 0,0 2-136,0 1 0,0 1-338,0 5 0,3-4 87,1 1 0,3-4-1185,-1 4 523,2-5 1,2 2-305,-1-3 1,1-5 912,3-2 0,-3-2 0,3-1 0</inkml:trace>
  <inkml:trace contextRef="#ctx0" brushRef="#br0" timeOffset="40">19907 17179 7535,'-6'0'1627,"2"4"1,4 1-1249,0 4 1,1 0-218,2 1 0,-1 0 15,5 3 1,-2-2 27,1 4 1,1-2-56,-4 2 0,4-3-110,-4 0 1,3-2-240,-3 0 1,0-1 135,-3 0 1,1-2-725,2-1 387,-2-4 37,8-2 1,-8-8 160,2-5 1,1 0 63,-1 0 1,0 0 42,-3-3 0,3 0 154,0 3 0,0-3 33,-3 0 1,3 2-38,1-2 0,2 5 175,-3-1 0,4 1-49,-1 2 1,0 3 34,0-1 0,-3 5-10,3-1 1,0 3 25,4 3 0,-4 6-58,0 3 1,-1 5 103,1-2 1,2 3-49,-5 0 1,3 1-18,-3 0 1,1-5-166,-1-1 1,-2-3 78,2-1 0,-1-1-292,2-1 1,-2-3 12,4-4 1,-3 0-16,3 0 1,0-5-138,4-5 0,0 0-295,2-6 1,-1 1 80,1-4 1,0 4 136,0-1 0,-3 5 506,1-2 1,-1 4-182,-3 3 357,-2 2 0,4 6 99,-5 4 0,0 4 399,-3 9 1,3 3-667,0 0 1,4 3-211,-1 0 0,3 2-1403,0 1 1,0 0 1479,1 0 0,-1 4 0,0 1 0</inkml:trace>
  <inkml:trace contextRef="#ctx0" brushRef="#br0" timeOffset="41">18808 17951 8110,'4'5'262,"2"-1"0,11 0 431,5-1 0,8 0-219,4-3 1,7-3 5,6 0 1,3 0-453,-22 3 0,0 0 0,1-2 0,-1 1 199,2-1 0,-1 0 0,0 0 1,0 0-35,2 1 0,0-1 0,-1 1 0,0 0-137,0-2 1,-1 0 0,0 0 0,0 0 147,21-7 0,-1 1-72,-2 0 0,-5-1-196,-1 1 0,-4 1-169,-3 2 1,-2-2-540,-4 5 1,-5 0-619,-5 3 0,-2 0 643,-4 0 0,-1 4-362,1 3 1109,-2 1 0,-4 1 0,-2 0 0</inkml:trace>
  <inkml:trace contextRef="#ctx0" brushRef="#br0" timeOffset="42">20521 17951 9079,'-6'3'2124,"0"1"-2495,4-1 0,-4-3-1221,3 0 1592,2 0 0,-3 4 0,4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2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3501 10568 8025,'-8'-6'805,"1"-1"-439,3 1 1,4-4 107,0-3-467,9 3 68,1-7 1,10-2-255,1-6 139,3-2 0,4-1-220,0 0 1,1-4 51,2-2 1,2-5 151,-14 19 0,-1-1 0,-1 1 0,0-1 39,0 1 1,1 0 0,16-20-43,-16 19 1,1-1 0,0 1 0,-1 0-152,1-1 1,-1 0 0,1-1 0,1 1 300,0 0 1,0 0 0,1-1-1,1 0 9,3-2 1,0 0-1,0 1 1,0 0 15,0-1 1,-1 1-1,1 2 1,0 0-33,-3 2 1,0 0 0,-2 0 0,1-1 102,-1 3 1,0-1-1,1-2 1,0 1-148,-1 2 0,0 2 0,16-17 260,-5 8 0,1-2 61,-1 2 1,0-1-43,-3 1 1,0 0-227,0 3 1,-3-4 9,0 1 0,-1-1-170,1 1 1,-6 4 36,-3 5 0,-5 0 21,1 3-536,-1-3 1017,-2 5-2497,-4 2 2124,-1 5 1,-4 4 0,0 0 0</inkml:trace>
  <inkml:trace contextRef="#ctx0" brushRef="#br0" timeOffset="1">6713 7225 8000,'-18'0'104,"-1"0"261,0 0-139,5 0 0,-4 0 197,3 0 1,0 0-260,0 0 0,-2-1-44,-5-2 1,-1 1-209,-5-4 0,-4 3 65,-3-4 0,-2 0-203,-3-5 1,-3-7 244,-3-6 0,21 11 0,-1-1-296,0-1 1,-1-2 0,0-2 0,0-2 263,-2-4 1,2-1 0,-1-4-1,1-1-85,0-2 0,1 0 1,2-2-1,3-2-284,1 0 1,2-1 0,4-1 0,1 0 333,5-2 0,1 0 0,1 1 0,3 0 147,2 3 1,2-1 0,2 0-1,3 1-251,1 4 0,1 0 0,3 0 0,1 0 413,3 1 1,1 1 0,2-1-1,0 1-106,2 1 1,1 0-1,1 3 1,1 1 44,0 1 1,1 2 0,-1 4-1,2 2-28,0 1 0,2 3 0,-1 2 0,0 4 15,0 2 0,1 3 0,0 2 0,0 3-197,22 10 0,-23 0 1,-1 4 55,0 4 0,0 3 0,-3 2 0,0 2-239,2 3 0,-1 2 1,-1 2-1,-1 0 153,1 6 0,-1 1 0,1 0 0,-2 1-218,-1 4 0,-1 1 0,-1-2 0,-2-1 131,0 1 1,-2 0 0,-2-1-1,-2-1 27,-2-4 1,-2 0-1,-1-1 1,-2 1 119,1-1 0,-2-1 0,-2-4 0,-2-1 273,1-2 1,-2-1-1,-2-2 1,-1-1 69,-12 20 0,-1-2 103,-4-1 1,-1-11-999,-3-1 0,0-8 484,0-1 1,0-7 47,0-3 0,-4 1 0,0-2 0,2 1 0,3 0 0</inkml:trace>
  <inkml:trace contextRef="#ctx0" brushRef="#br0" timeOffset="2">16322 11145 7958,'5'-4'-1051,"3"3"665,-2-3 1,3 1 206,0 0 0,0-4 179,1 4 0,-1 0 0,0 3 0,1 0 0,-1 0 0,-4 1 0,-2 2 0,-3 1 145,-3 3 1,1 1 13,-4-2 1,0-1 86,-4 2 0,2-1-197,2 3 0,-2-3 28,1 0 1,-1 1-62,-1 2 1,-4 0 67,1 1 1,-1-1 165,0 0 1,-1-1 42,-5-1 1,-4 0 141,-2-4 0,-5 3-124,-1-3 0,-4 0 83,1-3 1,-2-4-323,-1-2 1,3-6-58,-1-4 1,5-9 52,-1-3 0,-1-10 32,1-2 0,17 17 1,0-1-441,1-2 0,1-1 0,2-1 1,1-1 261,-1-5 1,1-1 0,2-1 0,1-1-33,2-2 0,2 0 0,0 1 0,3 0-167,2 2 0,3 0 0,2 0 0,3 1 361,5 2 1,3 1-1,0-3 1,2 1-7,0 4 0,1 1 1,-1 0-1,1 2-40,-1 3 0,1 1 0,0 1 0,0 2-40,1-1 1,0 1 0,1 3 0,1 1 66,-2 1 0,0 2 1,22-5 134,-8 8 1,0 7-41,1 9 0,-2 13-73,-2 12 0,-15-9 1,-2 2-50,1 3 1,-2 1 0,1 4 0,-2 1-220,1 3 1,-1 2 0,0 2-1,-3 2 124,0-1 1,-2 2 0,-1-1 0,-1 0 33,-4-1 0,-2-1 0,0 0 1,-2 0-24,-2-1 1,-2-1 0,-1-2 0,-1-1 37,-2-1 1,-2 0 0,-1-3 0,-1-1 186,0-3 1,-1-1-1,0-1 1,-2 0-159,0-1 1,-1-1 0,-10 15-48,-2-4 0,4-8 189,-1-4 1,-2-6-877,2-4 1,-2-3 712,-1-3 0,2-1 0,0-5 0,1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2281 11508 7970,'-24'0'0,"4"0"1426,3 0-855,4 0 1,7-4-234,3-2 0,8-6-137,4 0 1,8-6-272,8 0 1,2-2 108,1-5 0,1 0-549,2-7 1,4-2 451,-13 14 0,0 0 0,0 0 0,0 0-290,4-3 0,1-1 0,0 0 0,0-1 340,2-2 0,1-1 0,2-2 0,2 0-123,3-2 1,0 2 0,1-1 0,0 2-243,2-1 1,1 1-1,-3 0 1,1 1 374,1 0 1,1 0 0,0-1 0,0 1 75,2-2 0,1 1 0,-4 1 0,0 0-41,1 0 1,-1 0 0,0 0 0,0 1 130,-2 2 0,1 1 0,2-3 0,1 0-33,0 0 0,0 1 1,-2 1-1,0-1 12,2 2 1,0-1-1,-1-1 1,-1 1-14,0 0 1,1 0 0,0 0 0,0 1-292,0 0 0,-1 1 0,-2 0 0,0 0 208,-1 0 1,0-1 0,-3 1 0,0 0 44,1-1 1,-1 1 0,-3 0 0,1-1-120,-1 1 1,0 0 0,-6 2 0,-1-1 134,0 2 0,-1 0 0,16-14-175,-4 3 0,-8 6-292,-5 3 1,-4 7 539,-6 2 0,1 3-185,-7 1 0,2 0 0,1-1 0</inkml:trace>
  <inkml:trace contextRef="#ctx0" brushRef="#br0" timeOffset="1">6406 7719 8248,'-10'0'274,"-3"0"438,3 0-652,-4 0 81,9 0 0,1-1-185,4-2 1,4 2 50,2-3 1,2-1 69,-2-1 1,5-2 60,-2-2 1,4-2-80,-1 0 0,3-5 68,3 2 1,2-7-18,2-3 0,2-6-48,4-3 1,3-3-225,0-4 1,-14 21 0,2 0 142,-1-3 1,1-1-1,0 2 1,-1 0 64,2-3 0,1 0 0,-2 3 0,1 1-40,0 0 1,0 1-1,-2 1 1,1-1 43,1 0 1,0 0-1,15-15 97,2-3 0,-1 7-32,-4 0 0,3 1-106,-1-1 1,-2 5 172,-1-2 1,1 3-69,-1-3 1,4-4-59,-1-3 0,-1 3 69,2 1 0,-1-1-71,3 1 1,-2-4 70,2 1 1,-6 1-158,4-1 1,-4 3 127,0-4 0,-1 4-8,4-3 1,-4 4 54,1-1 0,-2 5 16,-1 2 0,-2 2-46,2-3 0,-4 4-4,4 0 0,0 1 22,-3 1 0,5 1-55,1-1 1,3 0-11,-3 1 1,3-1 8,-3 1 1,4-4-112,-4 0 0,3 0 38,-3 4 1,0-1 67,-3 1 0,0 2-31,0 0 1,-4 2 13,1-2 1,-3 3-2,3 4 0,-4-4-6,0 1 0,-1 1 231,-1 4 1,-1-1-323,1 2 0,-2-1 45,-1 0 0,-3 0-1600,-3 4 914,-1 0-2181,0 3 2867,-4 0 0,4 8 0,-4 3 0</inkml:trace>
  <inkml:trace contextRef="#ctx0" brushRef="#br0" timeOffset="2">18631 9441 7923,'-13'0'213,"2"3"-335,-1 0 0,1 10 3,2 2 0,-1 12 190,-3 10 1,2-13-1,-1 1-83,-5 5 1,-1 2-1,-3 4 1,-2 1-433,-3 7 1,-1 2 0,6-14 0,-1 0 0,0 1 459,0 2 1,-1 0 0,0 0-1,-2 2 1,0 0 0,-1 0-368,1 0 0,1 0 0,-1 1 0,-2 2 0,1 1 1,-1 0 376,6-8 0,-1 0 0,0 0 1,0 1-1,-1 3 0,0 0 1,0 1-1,0-1 98,-1 2 1,0 1-1,0 0 1,0 0-1,0 1 1,0 0 0,0 1-1,1-1-296,0-1 1,0-1-1,1 1 1,0-1-1,0 2 1,1-1-1,0 1 1,1 0 251,0-2 1,1 1 0,-1 0-1,1-1 1,1 1 0,-1-1 0,1 1-1,0-1-19,1-1 1,-1-1-1,1 0 1,1 0 0,-1 0-1,1 0 1,0 0-1,0 0-199,-3 11 0,1 0 0,0-1 1,-1 0-1,0 0 0,1 0 140,-1 0 0,1 1 1,-1 0-1,0-2 0,-1 0 1,1-1-4,0-1 1,1-1 0,-1 0 0,0 0 0,0-1 0,0 0-43,2-5 1,1 1 0,-1-2 0,1 1 0,-1-1 0,1 0 113,0-2 1,1-1 0,-1-1 0,-5 14 0,1-2-73,1-4 0,1-2 0,2-5 0,2-1 469,1-6 0,1-2 0,-5 15-484,2-5 754,3-16 1,12-13-813,7-21 1,7-15-87,-2 6 0,1-2 1,3-7-1,1-3 118,4-7 1,1-2 0,-5 13 0,0-1 0,0-1-68,1-3 0,1 0 0,0-1 0,2-2 0,0-1 0,1 0-147,-4 7 0,-1-1 0,1 0 0,1 0 0,5-10 0,1-1 0,-1 0 270,-5 10 1,-1-1-1,1 0 1,-1-1 0,1 2-1,-1 0 1,0-1-1,0 0-230,0 0 0,1-1 0,0 1 0,-1-2 0,2-2 0,-1 0 0,0-1 0,1 0 249,1-4 1,1-1-1,0 1 1,0-1 0,-1 2-1,-1 0 1,0-1 0,1 1-135,-1-1 1,1-1 0,0 1 0,0 0 0,0 1 0,-1 1 0,1 1 0,0 0 243,0 1 0,1 1 0,0 1 0,0-1 0,0 1 0,1 0 0,-1 0 0,1 0-26,1-1 0,0 1 0,0 0 0,0 0 1,0 2-1,0 1 0,0 0 0,0 0-77,2 0 1,-1 0 0,1 0-1,0 0 1,0 1 0,0 0-1,0 1 1,0-1-77,2 0 1,0 1 0,0-1 0,0 1-1,1 0 1,0 0 0,0 0 0,0 0-8,0 1 1,1 0-1,0 0 1,-1 1 0,-2 2-1,0 1 1,-1 1 0,0 0-47,8-9 1,-1 0-1,0 2 1,-2 1 0,0 2-1,0-1 115,-3 3 0,0 0 0,0 0 0,-1 1 0,0 0 0,-1 1-96,-1 2 0,-1 0 1,-1 0-1,10-11 1,-2 0-36,-2 1 0,-2 1 1,-3 4-1,-1 1 288,-2 3 0,-1 2 1,-5 3-1,-1 1 725,7-14 239,-9 12 1,-9 12-453,-6 10 1,-8 15-253,-7 10 1,-9 14-261,10-12 0,0 2 0,-4 6 0,0 2 106,-2 7 1,0 2 0,6-12-1,-1 1 1,0 0-252,-2 5 0,-1 0 1,0 1-1,0 0 1,0 0-1,0 1-210,-3 2 1,0 2 0,1 0 0,-1 0 0,0 1 0,0 0 174,-1 1 0,1 1 1,-1 0-1,5-10 0,1 1 1,0-1-1,-1 2-59,-1 1 0,1 0 0,-1 1 0,-1 0 0,0 1 0,0 0 0,-1 1 0,0 1-143,3-7 1,0 1 0,0 1 0,-1-1 0,0 1 0,-1 0 0,0 0 0,0 1 0,0-1 0,-1 1 160,0 1 1,1 1-1,-1-1 1,0 0-1,-1 1 1,0 0-1,0 0 1,-1 0-1,0 0 1,0 0-105,0 0 0,-1 1 0,1 0 0,-1-1 0,1 1 0,1-2 0,-1-1 0,1 1 0,0-1 0,0 0 142,0 1 0,1-1 1,-1 0-1,1 0 1,-1 0-1,1-1 1,-1 0-1,1-1 0,-1 1 1,1-1-38,0 0 0,0 0 0,0-1 1,0 1-1,0-1 0,0 1 1,-1 1-1,0-1 0,0 0 1,0 0 98,2 0 0,-1-1 0,1 0 0,0 0 1,0-1-1,-6 9 0,-1 0 0,1-1 0,1 0-18,1-2 0,2-1 0,-1 1 0,1-1 0,-1-1 0,0 1 0,0-1 0,0 0-11,1-1 0,0 0 0,0 0 0,0 0 1,0-1-1,1-1 0,0 0 0,0 0 7,-5 8 0,2-1 0,-1 0 1,1-1-1,0-1 0,1-1-6,1-3 1,2-1-1,-1 0 1,3-2 0,-1 0-1,1-1 62,0-1 0,1-1 0,-1-1 0,-6 12 0,1-2-141,2-5 1,2-2 0,3-3 0,0-2 673,-10 13 1,8-13-757,8-13 0,3-10 903,2-8 0,5-17-1133,9-21 0,-2 14 1,2-3 182,5-7 0,1-3 1,1-7-1,2-3 96,-4 14 1,2-1-1,0-1 1,1-3-1,1 0 1,0-1-2,1-2 1,0-1 0,1 0 0,3-1 0,0-1 0,1-1-57,-6 11 0,1-1 1,0 0-1,1-1 1,1-1-1,1-1 0,0 1 1,-1-1 175,1 0 1,0 0-1,1 0 1,-1-1-1,1 1 1,1-1-1,-1 0 1,1 1-202,-1 2 0,-1 0 1,1 0-1,1 1 1,0-3-1,1 1 1,1 0-1,0-1 237,1 0 1,0 0-1,1 0 1,0 0-1,1-2 1,0 0-1,0 1 1,1-1-74,0 1 1,0 0-1,0 0 1,0 1 0,-1-1-1,1-1 1,-1 1 0,0 1 81,-1 2 0,0 0 0,-1 1 0,1-1 0,-1 0 0,1-1 0,0 1 0,-1 0-24,1-1 0,-1 0 0,1 1 0,0-1 0,0 0 0,0 0 1,0 1-1,0-1-90,0 1 1,-1 0 0,1 0 0,0 1 0,-1-1 0,0 0 0,0 0 0,0 1 35,-2 1 0,1 0 0,-1 1 0,0 0 0,0-1 0,0 1 0,0-1 0,-1 1-151,0 0 0,0 0 1,-1 0-1,1 1 0,-1 1 1,1 0-1,-1 0 1,0 1 25,4-8 1,0 0-1,-1 1 1,0 2-1,0-1 1,0 2 54,-3 2 1,-1 1-1,1 0 1,0 1-1,-1 1 1,1-1-17,-2 1 1,-1 0-1,1 0 1,0 0-1,1 0 1,0 1 178,5-15 0,-1 2 0,2 2 0,-1 2-43,-4 5 1,-2 2 0,-1 2 0,-1 0 283,-2 3 0,-2 1 0,-1 1 0,-1 2 46,5-16 0,-4 4 863,-6 12 1,-2 5-289,-4 7 207,0 5 1,-4 5-984,-2 9 0,-7 6-95,-6 15 1,-5 7-166,9-11 1,-1 2-1,-2 4 1,-1 1 26,-3 4 1,1 1-1,-3 5 1,1 1 33,-2 4 0,0 1 0,8-15 0,0 1 0,0-1-296,-2 2 0,1 0 1,-1 1-1,-1 0 0,0 1 1,0 0 290,-1 1 0,1 0 0,-1 1 0,-1 1 0,-1 1 0,0 1 3,-1 3 0,-1 0 1,0 1-1,5-9 0,0 0 1,-1 0-1,0 1-283,-2 4 1,-1 1 0,0 0 0,-1 1 0,-1 1 0,-1 0 0,0 1 0,0 0 284,5-7 0,-1 0 0,0 1 0,0-1 0,0 1 0,-1 1 0,1 0 0,0 0 0,-1 0 1,1 0-123,-2 1 0,1 0 0,0 0 0,-1 0 0,2 0 0,0-2 1,1-1-1,0 1 0,1-1 0,-1 0 148,0 0 0,0 0 1,1 0-1,-1 0 0,0 0 1,-4 6-1,0 1 0,0-1 1,1 0 73,0 0 0,1 0 0,0-1 0,1 0 0,-1-1 0,1 0 0,0 0 0,1 0-36,-1 1 1,2 0 0,-1 0-1,1-1 1,1-4 0,0 0-1,1-1 1,0 1-23,0-1 1,1 0-1,-1 1 1,1-1 0,-6 10-1,1-1 1,0 0-61,-1 0 0,0-1 1,1 1-1,1-2 0,1 0 1,0-1 40,-1 0 1,0 0-1,1-2 1,1-2 0,0-1-1,1 0 0,-1 0 0,0-1 0,1 0 1,-1-2-1,1 0 0,0-1-61,-1 0 0,0-1 1,1 0-1,0-1 1,0 0-1,0 0 66,-1-2 0,0 0 0,1 0 0,-8 12 0,1-1-119,1-3 1,0-2 0,4-3 0,-1-2 417,1-4 0,2-1 0,3-3 0,2-1-433,-11 9 1105,12-13 0,7-17-1016,12-16 0,7-17-118,-2 5 0,3-2 1,2-5-1,1-1 58,4-11 1,1-2 0,-4 14-1,0-1 1,1-1 1,1-4 1,1-2 0,0 0 0,3-3 0,1-1 0,1 0-89,-5 9 1,0-2 0,1 1 0,1 0-1,-1 1 1,0 0 0,0-1 0,2 1 156,0-1 0,1 0 0,0 0 0,0 0 1,-1 0-1,1 0 0,-1 0 0,1 0-142,1 0 1,0 0 0,1 0 0,0 0 0,1-2 0,0 0 0,2 0 0,0 0 164,-5 5 1,2 0 0,0 0 0,0 0 0,0 1 0,5-8 0,0 1 0,-1 0 0,1 0-118,1 0 0,0 0 0,-1 0 0,1 0 0,-2 1 0,0 0 1,-1 0-1,1 1 135,-2 0 1,1 1 0,-1 1-1,1-2 1,-1 1 0,0-1-1,0-1 1,-1 1-17,1 0 0,-1 1 0,0-1 0,-1 0 0,-1 2 0,-1-1 0,0 1 0,0 0-50,-1 1 1,0-1 0,0 1 0,0-1-1,-1 1 1,0 0 0,-1-1 0,1 1-56,-1 1 1,1-1-1,0 0 1,-1 1 0,0-1-1,0 0 1,-1 0-1,1 0-3,-2 1 0,0 1 1,0 0-1,0 0 1,7-9-1,-1 0 1,0 1-23,-1 3 0,0 1 0,0 0 0,-1 3 0,0 0 0,1 1 176,-1 0 0,0 1 0,-1 0 0,0 2 0,0 0 1,-1 0-150,8-13 0,-1 1 1,-2 4-1,-1 1 442,-3 5 0,-2 1 0,-2 3 0,-1 1-327,-2 2 0,-1 2 1,6-18 787,-6 4 1,-6 6-687,-3 7 1,-5 7 1379,-1 5 0,-5 4-1263,-8 3 0,2 2 677,-5 4 0,0 5-1037,-6 4 0,-2 13 57,-4 9 0,-1 10 80,14-17 1,-1 2 0,-2 4 0,0 1-122,-2 5 0,0 3 0,-3 3 0,1 2 123,1 4 1,-1 1 0,6-16 0,0 2-1,-1-1-343,1 2 0,-1 0 0,1 1 1,-2 0-1,0 1 0,0 0 329,0 3 1,1 0 0,-1 2-1,-3 3 1,-2 2 0,1 0-280,4-9 1,1-1-1,-1 1 1,-1 1-1,0 2 1,-1 1-1,0 0 1,0 0 278,0 2 1,0 0-1,-1 0 1,1 0-1,0 0 1,-1 0 0,0-1-1,0 0-231,0 0 0,0 0 0,0-1 0,0 0 0,1-1 0,0 0 1,-1-1-1,1 0 181,0-4 0,1 0 0,-1-1 0,1-1 0,-6 12 0,1-2 0,0-1-239,2-6 1,0-1 0,1 0-1,-1-1 1,1 0 0,0-1 60,2 1 1,-1-1 0,0 0 224,1-2 0,-1 0 0,1 0 0,1-1 0,2-1 0,0 0 0,-9 14 0,0 0 0</inkml:trace>
  <inkml:trace contextRef="#ctx0" brushRef="#br0" timeOffset="3">20130 7365 8107,'-6'-1'32,"0"-2"0,3 2 447,-4-2-220,5 2 1,-3 6-23,2 4 1,2 6 29,-2 6 0,-1 8-30,1 8 0,-4 9-47,6-20 1,-1 1 0,0 2 0,0 2-328,0 1 0,1 1 0,0-1 0,0 1 234,-2 1 1,0 0 0,2 0 0,0-1-1,-1-1 1,1 1 0,0-2 0,0 0-53,-1 0 0,0 0 1,1 20-655,-2-2 0,2-7 452,1-2 1,0-5-606,0-1 0,3-12-15,0-3 54,5-7 0,-3-9 141,4-6 1,-1-7-228,-1-12 809,1-2 0,-3-8 0,4-1 0</inkml:trace>
  <inkml:trace contextRef="#ctx0" brushRef="#br0" timeOffset="4">20018 7505 8107,'1'-28'138,"2"0"1,4 4 305,5 2 0,3 7-109,3 2 1,4 4-84,0 3 0,4 2-107,-2 4 1,-1 4 91,-1 2 1,-3 3-289,0 4 1,0 1-15,-1 5 0,-3 0-59,-3 3 1,-1 2 199,-2 4 1,-4 1-104,-2 2 1,-2-2 75,-1 2 0,-4-2-8,-2-1 0,-8 0 89,-4 0 1,-2-1-65,-5-3 0,4-4-227,-4-4 1,1-5-37,-1 1 1,5-5-82,5-4 0,4-3-103,-2-3 1,7-3-957,3-3 1337,2 0 0,5-9 0,1-2 0</inkml:trace>
  <inkml:trace contextRef="#ctx0" brushRef="#br0" timeOffset="5">20493 7775 8107,'0'-7'0,"0"1"0,0 3 239,0-3 1,0 3 351,0-3-182,0 3 1,0-2 33,0 2-275,0 2 1,-1-3-386,-2 4 0,1 4 132,-4 2 1,3 3 70,-4 0 1,5 4 90,-1 3 1,1 3-132,-1 2 1,2 0-23,-2 4 1,2-5-105,1 2 1,3 1 31,0-1 0,4-1-176,0-2 1,1-4 88,1-3 1,0-6 89,1-3 0,-1-3 127,0-3 0,4-9-118,-1-7 0,1-7 61,-4-2 1,-1 0 25,-2-3 0,2 3 21,-5 4 1,1 1 117,-1 4 1,-2 5 550,2 1-214,-2 7 1,-1 7-201,0 8 0,0 3 106,0 6 0,0 0-47,0 7 0,0-3-224,0 2 1,0-2-33,0 3 1,4-4-290,3 0 1,1-2-130,1-3 1,0 0-990,1-4 1377,3 1 0,2-4 0,3 1 0</inkml:trace>
  <inkml:trace contextRef="#ctx0" brushRef="#br0" timeOffset="6">20828 7747 8107,'-5'0'-219,"1"0"1,4 4 640,0 2 1,4 2-100,2 2 1,3 3-10,0 3 0,3 1-146,1 2 1,-1 2 113,-2 1 0,-4 0-80,0-3 0,-3-2 250,3-1-93,-4 1 92,2-6-183,-4 2 10,0-12-650,0-10 0,0-7 223,0-5 0,4 4-704,-1 1 0,4 1 400,-1-4 1,2 4-689,2-1 1141,-1 5 0,4-3 0,2 5 0</inkml:trace>
  <inkml:trace contextRef="#ctx0" brushRef="#br0" timeOffset="7">21210 7756 8107,'-5'4'-236,"1"1"780,4 5 0,-1 0-184,-2 2 0,2 3 44,-2 3 1,1 2-107,2 2 0,0-2-288,0 5 0,0-4-133,0 1 1,0-3-278,0 0 1,5-1-6,1-3 1,2-2-849,1-7 1253,1-2 0,-1 0 0,0 1 0</inkml:trace>
  <inkml:trace contextRef="#ctx0" brushRef="#br0" timeOffset="8">21117 7793 8159,'-4'5'881,"3"-1"-660,-3-4-106,8 0 1,1 0-173,4 0 1,4 0-670,-1 0 1,2 0 725,-2 0 0,2-4 0,5-1 0</inkml:trace>
  <inkml:trace contextRef="#ctx0" brushRef="#br0" timeOffset="9">21424 7802 7988,'0'10'0,"0"-1"128,0 0 0,0 2 115,0 1 1,0 0-29,0 3 0,0-3-239,0 4 0,0-5 97,0 2 0,0 0-548,0 0 0,3-1 259,0-3 1,2-2-263,-2-1 478,-2-4 0,7 2 0,-3-4 0</inkml:trace>
  <inkml:trace contextRef="#ctx0" brushRef="#br0" timeOffset="10">21489 7616 6220,'-9'0'0</inkml:trace>
  <inkml:trace contextRef="#ctx0" brushRef="#br0" timeOffset="11">21685 7626 8057,'-4'10'-67,"-2"2"0,-2 0 692,2 3 0,2 2-153,4 5 1,0-2 0,0 5 1,0-1-183,0 1 1,0 1-194,0-5 1,0 1-183,0-3 1,1-2-469,2-1 1,-1-3-436,4-4 1,-2 1 221,2-1 765,-4-4 0,6 4 0,-3-4 0</inkml:trace>
  <inkml:trace contextRef="#ctx0" brushRef="#br0" timeOffset="12">21583 7830 8057,'-10'0'300,"6"-3"-153,4 0 1,5-3 225,8 3 1,-2 0-232,5 3 0,0-1-243,6-2 1,-2 2 49,1-2 0,0 1-241,1 2 1,-3 0 169,3 0 0,-5 0 177,-2 0 0,0 4-183,0-1 1,-1 0 131,-5-3 0,-1 1-15,-2 2 0,2-1 48,-5 4 1,0-3 172,-3 4 1,0-1-75,0 3 0,0 3-88,0 1 0,-4-1-35,-3-2 0,2 2 58,-1 0 1,4 1-469,-1-4 0,1 0-33,-1 1 1,2-4 429,-2 0 0,2-4 0,1 2 0</inkml:trace>
  <inkml:trace contextRef="#ctx0" brushRef="#br0" timeOffset="13">21936 7663 8053,'-6'0'-631,"0"0"253,0 0-260,1 0 121,0 0 502,14 4 15,-3-3 0,12 7 0,-4-3 0</inkml:trace>
  <inkml:trace contextRef="#ctx0" brushRef="#br0" timeOffset="14">22095 7775 8053,'-10'4'112,"1"0"112,0 2 0,3 2 106,-1-1 1,2 1 175,-1 1 0,-1 4-171,4-1 0,-1 3-103,4-2 0,0 2-285,0-2 1,5 0 119,1 0 0,2-3-454,1 2 0,2-4 73,1-2 0,0-4-120,3 1 1,0-3 237,0-3 0,0-2-58,-3-5 0,-2 0 95,3-2 0,-4 1 1,-3-1 1,-1-2 228,-1 2 1,-3-3-55,2 2 0,-3 1 230,-3 2 1,0 1-9,-3 0 1,3-1 87,-3 1 1,4 3 29,-1 0 78,2 4-286,1-7 0,1 8-17,2-2 0,2 1-45,4-1 1,4 2 40,-1-2 0,5 2-203,-2 1 0,0 1 56,0 2 1,0-1-98,0 4 1,2 1 119,-5 2 1,1-2 0,-4 2 0,-3-1 101,0 4 1,-4-1-94,2 2 0,-3-2 317,-1 5 1,-1-5-99,-3 2 1,2-3 178,-4-1-330,4 1-349,-2-5 252,4-1 1,4-5-100,2-2 1,6-2-446,0-5 0,5-2 232,-2-1 1,3 0-68,0 1 0,4 1 98,0-1 1,-1 1 88,-6 2 1,3 1-35,-3 2 0,2-2-213,-2 5 505,-1 0 1,-6 4 389,-2 2 0,-2 6 60,-4 3 1,0 1-229,0 0 1,-3-3-135,0 3 1,-1-3-39,1-1 0,2 1-701,-2-1 1,2-3 54,1 0 1,4-4-207,2 1 0,-1-1 752,1-2 0,5 0 0,3 0 0</inkml:trace>
  <inkml:trace contextRef="#ctx0" brushRef="#br0" timeOffset="15">22830 7830 8038,'-6'1'0,"0"3"658,0-3 1,-1 6-186,1-4 0,4 4-23,-1-1 0,2 0-423,1 0 0,0 0-428,0 3 0,0-3 199,0 1 0,0-4-88,0 3 1,1-4-1380,2 1 1669,2-2 0,5-1 0,-1 0 0</inkml:trace>
  <inkml:trace contextRef="#ctx0" brushRef="#br0" timeOffset="16">22895 7616 8038,'-6'-9'881,"0"0"-99,4 3-766,-2-2-239,4 7-145,4-3 0,1 8 95,4 2 1,1 0-142,-1 0 1,-2-3 413,3 3 0,-3 0 0,6 4 0</inkml:trace>
  <inkml:trace contextRef="#ctx0" brushRef="#br0" timeOffset="17">23016 7709 8038,'-3'15'0,"0"-3"0,-1 2 218,1-2 0,2 4 373,-2-4 1,1 4-242,-1-4 1,2 0 168,-2-2 130,1 3 0,2-2-210,0 1 1,5-5-426,1-1 0,-1-4-17,1 2 0,0-3 51,4-1 1,-1 0 3,0 0 1,1 0-381,-1 0 0,-3 3-354,0 0 382,-4 0 116,7-3 1,-7 1-980,4 2 457,-4-2-439,6 7 0,-2-7 1145,3 2 0,0-1 0,0-2 0</inkml:trace>
  <inkml:trace contextRef="#ctx0" brushRef="#br0" timeOffset="18">23445 7709 8033,'-14'-5'135,"4"1"71,-2 4 1,0 0 651,0 0 0,0 5-278,-3 5 0,2 0 111,-2 5 1,4 1-251,-2 3 0,3 2-621,0 1 1,5 3 91,2-3 1,2-4 0,1-2 0,7-5-75,3 1 0,2-5-420,1-4 0,1-3 163,5-3 0,-1-4-324,1-5 0,-2 1 360,-1-5 1,1 1 57,-5-4 0,3 0 244,-2 1 1,-2 3 138,-5 3 0,2 2 584,-5 0-303,0 1 1,-4 4 376,-2 2 0,-2 7-18,-5 5 0,1 5-232,0 4 1,2 5-66,1 2 1,1 2-94,-1 1 0,-1 3-286,4 0 1,-4 3 117,4-3 0,-3 3 97,3-3 1,-4 6-172,0-3 0,2 6-372,-1-3 0,0 0 130,-3 4 1,-1-3 82,1-1 0,2-4 6,-3-2 0,3-5 63,-5-1 0,-2-4 40,2 0 0,-2-5-47,2-4 0,1-4-26,-5-2 0,2-4 58,-2 1 1,0-2 5,3-1 0,0-2-43,0-4 0,3-1-103,-3-5 0,6-2 271,1-2 0,4 2-117,-1-2 1,3-3-6,3-2 0,3-1-40,7 3 0,1 1 18,5-1 0,0-3-191,3 1 0,2-2-258,4 1 1,0 2-1040,0-1 1,3 2 1499,0 4 0,0-3 0,-3 4 0</inkml:trace>
  <inkml:trace contextRef="#ctx0" brushRef="#br0" timeOffset="19">20968 8762 8439,'36'0'-21,"4"0"297,9 0 1,-19 0-1,2 0-839,5 0 1,1 0 0,5 0-1,2 0 750,5 0 1,2 0 0,-15 0 0,1 0 0,0 0-314,1 0 0,0 0 0,1 0 1,2 0-1,0 0 0,0 0 233,-1 0 0,1 0 0,-1 0 1,2 0-1,1 0 0,0 0-31,1-1 0,1 1 0,-1 1 0,-2-1 1,0 1-1,-1 1 5,2-1 1,0 0 0,-1 0-1,-2 0 1,0 0 0,-1 0 34,-1-1 0,-1 0 1,0 0-1,-2 0 1,-1 0-1,0 0 30,14 0 1,-2 0-1,-5 0 1,-3 0-2,-2 0 0,-3 0 0,-4 0 0,-3 0 113,17 0 0,-4 0-171,-9 0 0,-3 0-353,-3 0 0,-4-1-24,0-2 1,2 2 289,-1-2 0,0 5 0,-4 1 0,1 0 0</inkml:trace>
  <inkml:trace contextRef="#ctx0" brushRef="#br0" timeOffset="20">15661 12877 9655,'-9'4'959,"-1"2"0,-1 7-753,-5 2 1,-5 4-1,-14 3 1,-8-3-16,16-8 1,-2 0 0,-2-3-1,-2-1-382,-2 0 1,-1-1-1,-3-3 1,0-1 254,-1-1 1,-1-2 0,2-4 0,0-2-180,0-3 1,0-2-1,1-4 1,1-1 57,-1-1 1,1-1-1,2-3 1,0-1-14,0 0 1,1-1-1,3 1 1,0-2 1,1-2 1,1-2 0,2 0-1,2-1-34,-1-3 0,2-2 0,0-1 1,1-1-111,1-3 0,1 0 0,0 1 0,2-1-90,1-3 0,2-1 0,1 1 0,3-1 132,1-2 0,3-1 1,0-1-1,3-1-4,0-1 1,3 1-1,4 2 1,2 1 44,2 2 1,3 2-1,4 3 1,4 2 127,2 3 0,2 3 0,4 1 0,1 3 13,3 1 0,1 2 0,0 2 0,2 1 106,3 0 1,2 2 0,0 1 0,1 1-96,2 1 1,1 1 0,3 1 0,1-1 59,3 1 1,0 0 0,-1 4 0,1 1-410,3 0 0,1 2 0,-2 2 0,1 0 341,-16 2 0,0 1 1,0 1-1,18 0 0,0 3 4,-16 0 0,1 1 0,-1 1 0,14 4 1,-1 2-3,2 1 1,-2 2-1,-1 4 1,-2 3-74,-2 0 0,0 3 0,-1 2 1,0 2 15,-2 3 1,-1 2 0,-4-1 0,-2 1-67,-1 3 1,-3 1 0,-5 1 0,-2 1-86,-3 0 0,-2 2 1,-3 0-1,-2 1 165,-2 0 1,-2-1 0,-4-1 0,-3 1 103,-2-2 1,-2 1-1,-4-1 1,-3 0-67,-5-1 1,-2 0 0,-2 0 0,-1-1 266,-2-2 1,-3 0 0,0-1 0,-3-2-126,-2-2 1,-3-2 0,1 1-1,-2-1 198,-1-1 1,-2 0 0,-1 2-1,-1-2-148,-2 0 1,0-2-1,0-1 1,0-2-80,2-1 0,0-2 0,1-1 0,1-1-214,-1-2 0,0 0 0,3-1 0,1 1-354,1-2 1,0 0 0,1-2 0,1-1-347,-21 3 1,4-2 788,2-4 0,4 4 0,1-4 0,5-1 0,1-3 0</inkml:trace>
  <inkml:trace contextRef="#ctx0" brushRef="#br0" timeOffset="21">10363 7868 8067,'-9'0'1608,"-1"0"-1341,1 0 1,0 3-71,-1 0 1,-3 8-159,-3 2 0,-7 9 100,-8 9 0,10-10 1,-1 2-640,-5 6 1,-2 1 0,-2 3 0,-2 1 509,10-8 1,-1 2 0,0-1 0,-2 0 0,0-1-1,-1 2-143,-1 0 0,1 1 1,-2 0-1,1 0 1,0-1-1,0 0 148,-2 1 0,0-1 1,0-1-1,1-2 0,1 0 1,0-1 15,0-2 0,0 0 0,0-1 0,-12 8 0,0-2 28,3-5 0,0-1 0,0-4 0,0-2-163,1-3 1,1-2-1,4-4 1,1-3 83,3-3 1,1-3 0,-24-11 2,25 1 0,1-2 0,-2-4 0,0-1-107,-2-4 0,0-1 0,2-2 1,1-2-220,-1-3 1,2-1 0,0-3-1,0-1 273,1 1 0,0-2 0,1-5 0,0 0 45,0-2 0,1 0 0,3-1 0,3-1-56,0-3 1,2 0 0,4 0-1,3-1 149,5 15 1,1 0 0,1-1 0,3 1 0,1-1 0,2 0 20,1-3 1,3-1-1,1 1 1,2 0-1,1 0 1,2 1 25,3-3 0,2 1 0,2 0 0,0 0 0,3 0 0,0 1-115,2 1 1,1-1 0,1 2-1,1-1 1,1 0 0,0 2 51,3 0 0,0 0 0,1 2 0,-2 3 1,0 1-1,2 2 0,0 2 1,2 1 0,0 1 0,-2 3 0,1 0 0,0 2 9,1 3 0,0 2 0,1 1 0,0 0 0,1 1 1,-1 1-156,1 4 0,-1 0 0,0 3 1,-3 1-1,-2 1 0,1 2 125,16 4 0,-2 4 0,-3 4 1,-3 5-150,-2 3 1,-3 5 0,-2 4 0,-2 2 10,-2 3 1,-3 2 0,-5 1 0,-3 2 83,-3 0 1,-4 1-1,-3 1 1,-2 0 94,-1 2 0,-2 0 0,-3 2 0,-2 0 123,-1 1 0,-2 0 0,-3 1 0,-2 0-41,-2 1 1,-2-1 0,-3-1 0,-2 0-8,-3 0 0,-1 0 1,-3 0-1,-2 0-42,7-14 0,0 1 0,-2-2 0,-9 13 1,-2-2-11,1-2 1,-1 0 0,1-4 0,-2 0-386,2-4 1,-1 0 0,0 0 0,-1 0 79,-1-3 1,-1 0 208,1-1 0,-1 0 0,2-3 0,-1-1 0,0 1 0,1 0 0,-1-1 0,1 0 0</inkml:trace>
  <inkml:trace contextRef="#ctx0" brushRef="#br0" timeOffset="22">17532 7681 7906,'-22'5'0,"1"-3"-105,-4 4 0,3 0 398,-3 3 1,-2 2 474,-4 1 1,-9 2-505,0 1 1,-5 0-474,-1-3 1,-2-5 77,-1 3 1,22-8 0,0-1 114,-4 0 0,0 1 0,2-2 0,0 0-102,-2-1 1,0-1 0,-1-2 0,1-1-109,-2 0 0,0-2 0,-2-1 0,-1-1 199,-1 2 0,0-1 1,-4-1-1,1 0-312,1 0 0,0 0 0,-1-1 0,0 0 321,-1-1 0,1 0 0,-1 0 0,0-1 208,2-2 1,1 0 0,1-2 0,1-2-86,3 1 1,1-3 0,1 0 0,1-2-165,1-2 0,2-2 1,1-2-1,1-3 145,1-1 1,2-1 0,2-1 0,2 0-87,1 0 0,3-1 0,0 1 0,3-2 52,-1-1 1,2 0 0,2 0 0,0 0-89,2 1 1,0 1-1,2 2 1,2 1 10,-1 2 0,3 1 1,2 0-1,3 1 60,0 0 1,2 0-1,3-1 1,2 0-100,1 1 0,2 0 0,2 1 0,2 0 10,2 3 0,2 2 0,1-2 0,2 1-11,2 0 1,0 0-1,2 0 1,1 0 46,3 1 1,1 1 0,-1 0 0,2 1-19,1 3 0,0 0 1,3 1-1,0 1 3,2 2 1,0 1 0,1 1-1,1 2-50,1 2 0,0 1 0,-2 0 0,1 1-16,-4 2 1,0 3 0,1 0 0,-1 2 51,-3 2 0,1 1 1,1 3-1,-1 1 77,-3 1 1,-2 1 0,3 4 0,-2 0-46,-4 0 1,-1 1 0,0 2 0,1 1 248,-2 0 0,0 2 0,1 1 1,-1 1-69,1 2 1,-2 0-1,1 2 1,-2 0 6,-2-1 1,-1 1-1,-1 0 1,-1 1-36,1-1 0,0 1 0,-2 2 1,1-1 61,-1 1 0,0-1 0,0-1 0,0 0-15,-5-1 1,1-1-1,-1 0 1,1 0-49,-2 0 1,0 0 0,-1 1 0,-1 0-19,0-2 1,-2 0-1,7 25 98,-11-4 1,-3 1-113,-6-1 1,-7 4-77,1-25 1,-1 0 0,-3 0 0,-2-1-68,-3 0 1,-1-1 0,-2 2 0,-2 0-87,-2 2 0,-2-1 0,0 0 0,-1-2-118,-4-1 0,-1 0 0,-1 1 0,0-1-9,-2-1 1,-2-1 0,-2 1 0,-1-1-229,-2 1 0,-1-1 0,2-3 0,0-1-176,-1 1 1,0-1-1,1-4 1,1-1 654,3 0 0,1-2 0,-1 0 0,0 0 0,3-2 0,0 0 0,2-1 0,-1-1 0</inkml:trace>
  <inkml:trace contextRef="#ctx0" brushRef="#br0" timeOffset="23">10419 15586 8164,'0'15'60,"0"-3"0,-1-1 204,-2-2 1,-2 0 194,-5 1 1,-3-4-145,-3 0 0,-5-3 53,-4 3 0,-7-4-311,-6 1 0,-7 2-138,19-4 0,-1 1 0,-4 0 0,0 0-25,-1-1 1,-1 1-1,-3 0 1,-1 0-226,0 1 1,0 0-1,-4 1 1,-1 0 167,-2-3 1,-2 1-1,-3-1 1,0 1 60,-1-2 0,1 0 1,-3-1-1,0 0-292,2-2 1,1-1-1,-1 0 1,1-3 387,0-3 0,1-2 0,1-1 0,1-2 47,5-1 0,1-2 0,4-1 0,2-3-75,6 0 1,3-3 0,4 0 0,2-1 138,5-3 1,3-1 0,3-2 0,2-2 42,3-1 1,3-1 0,3-1 0,2 0-2,2-2 1,1 0 0,3-1 0,2 0-101,3-2 1,2 1 0,2-3-1,3 2 100,2-1 0,3 2 0,2 1 0,3 1-46,0 2 0,2 3 0,3 3 0,3 3 10,1-1 1,2 2-1,4 4 1,1 3-41,-15 7 1,1 2 0,1 0 0,2 2 0,0 2 0,0 1-255,0 1 0,0 2 1,1 1-1,2 4 1,0 1-1,1 2 46,1 1 1,1 3-1,-1 1 1,-2 0 0,0 3-1,-2 1-89,1 2 1,0 2-1,-2 1 1,-1-2 0,-1 1-1,-1 0 117,-2 2 1,-1 1-1,-1 0 1,-2 1 0,0-1-1,-2 2 84,11 10 0,-2 2 0,-3-3 0,-2 0 62,-1-2 0,-2-1 1,-3-1-1,-2 0 243,-4-2 0,-1 1 0,-1-2 1,-3-1 86,8 20 1,-5-3 645,-11-4 0,-3 1 109,-6-1 0,-8 1-659,-7 2 0,-7-1-596,9-19 0,-2 0 1,-1 0-1,-1-2 429,-4 1 1,-2 0 0,-3-1 0,-2 1-878,-3 0 0,0-1 1,-3 0-1,0 0 169,-1 0 1,-1-2 0,-1-1-1,0-3-61,-2-1 1,0-3-1,0-3 1,-1-2 472,0-4 0,-1-1 0,-1 0 0,-2 0 0,-1-3 0,0 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5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14180 9153 7957,'-18'9'-407,"-1"0"0,4 0 801,-1 1 1,-2-1-23,-4 0 0,-4 1-48,1-1 1,-7 0-75,-5 1 1,-6-4-535,-6 0 0,23-5 1,-1 0 367,-2 1 0,-1-1 1,-4 0-1,-1-1-61,-4 0 1,0 0-1,0 0 1,0-2-151,1 0 0,-1-2 1,1-1-1,1-1 229,1-4 0,1-2 1,0-3-1,0-2-69,0-2 1,1-3 0,1 0-1,0-2 29,-1-2 1,0-1 0,1 1 0,0-2-110,0-2 0,1-2 1,-1 0-1,1-2 32,1-1 1,0-1-1,3 1 1,1 0 103,3 2 1,2-2-1,2 1 1,3-1-54,2 1 0,2 0 1,2-1-1,3 0 5,2 1 0,3 0 1,1 1-1,2 1-232,3-1 0,3 1 0,1-1 0,3 1 130,4 3 1,3-1 0,1-1 0,2 0 9,2 2 0,2-1 0,2 1 0,0-1 62,3 2 1,1 1-1,3 0 1,1 1-377,4-1 0,2 1 1,2 0-1,1-1 347,-12 9 1,2-1 0,-1 0-1,1 2 1,-1 0 0,1 1-156,1 0 1,0 0 0,1 1 0,0 2 0,1 0 0,0 2 138,1 1 0,1 0 0,-1 2 1,0 1-1,1 0 0,0 1 92,1 1 0,1 1 1,-1 1-1,-3 1 0,0 0 1,0 1-27,18 0 1,-2 2 0,-2 4 0,-2 3-58,-2 3 0,-2 3 1,1 3-1,-2 2 13,0 3 1,-2 3-1,-3 2 1,-3 2 1,-1 2 0,-2 3 0,-3 2 0,-3 2-75,-3 3 0,-2 2 0,-2 1 0,-2 2 51,-2 4 1,-2-1 0,-4-3 0,-2 0 91,-3 0 1,-2 1 0,-4-6 0,-2 0 1,-2-1 1,-1-2-1,-1-3 1,-1-2 146,-2 0 0,0-1 0,-1-4 0,0-2-114,-2-1 1,0 0 0,0-1-1,-1-2 108,-16 19 0,13-20 0,-2-1-116,-3 1 1,-1-1-1,1-3 1,0 0-7,-2 0 0,0 0 0,-1-2 0,-1 0-136,0-1 1,-2 0-1,-1-1 1,-2 1 56,0-2 1,-1 0-1,-2 0 1,-1-1-382,2-1 1,0-1 0,-4 0-1,0 0 34,0 1 0,-2-1 0,-2 0 0,0 0 347,0-1 0,0-1 0,-1 1 0,1 0 0,1-2 0,-1-1 0,0 1 0</inkml:trace>
  <inkml:trace contextRef="#ctx0" brushRef="#br0" timeOffset="1">22365 8380 8588,'-28'0'131,"1"-3"184,2 0 1,-2-9-71,2 0 1,1-6 0,0-4 0,2-5-407,-3-8 0,0-5 252,-3-3 1,15 19 0,-1 0-339,2-2 0,0-1 0,0-2 1,2-1 275,1-5 1,2-1 0,1-3 0,0-2-43,2-3 1,2-2 0,1 0-1,3-1-428,1-1 0,3 0 0,2-2 0,3 0 366,-3 15 1,1 1 0,2 0 0,1 0 0,1 0 0,1 1 4,8-13 0,3 2 0,2 2 0,1 3-182,0 5 1,0 3-1,3 2 1,0 2 293,0 3 0,0 1 0,4 3 1,1 1-15,-1 4 1,1 2 0,-2 2 0,0 2 88,-2 4 1,-2 3-1,0 2 1,-2 1 3,2 3 0,-1 2 0,2 2 0,-2 2-63,1 3 1,-1 2 0,1 3 0,-2 1-29,-1 4 1,-1 1 0,1 4 0,-1 3 119,-2 2 1,-2 2 0,1 4 0,-2 2-166,-3 0 0,-2 2 1,-3 2-1,-2 1-194,-2 0 0,-3 1 0,-1-1 0,-3 1 109,1 1 1,-2 0-1,-3 0 1,-2 0 66,-1-1 0,-2-1 0,-3-1 0,-4-3 156,-3-2 1,-3-2-1,-1-3 1,-1-2-106,-4 1 1,-1-3 0,-1-3-1,-1-2 127,-3 0 1,-1-2 0,0-2-1,-1-2 56,1-2 1,-2-2-1,0 1 1,0-3 1,-2 0 0,-1-3 0,3 0 0,1-1-86,1-3 1,1-2 0,0 0-1,1-1 18,3-3 1,0-2 0,1-1 0,1-1-1022,-17-7 1,6-5 503,10-10 0,8-5 382,10-10 0,-1-2 0,10-1 0,4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5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13771 9190 7640,'-30'-12'-375,"0"0"0,1-3 0,0-1 320,-2 1 1,0-1-1,-2-3 1,1 0-556,-2-1 0,-1-1 0,-3-1 0,-1-1 886,-2 0 1,1-1 0,-1-1 0,-1 0-40,-2-3 0,1 0 0,3-2 1,2 0-31,1-1 1,2 0 0,6-1 0,2-1-59,6 1 1,2-1 0,4 3 0,2-1 163,4 2 1,3-1 0,1 2 0,2 0-139,5 2 0,3 0 1,1-2-1,3 0-59,4 0 0,2 0 0,2-2 0,2 0-186,2-3 1,2 1 0,1-2-1,2 1 121,2 0 1,0 0-1,1-1 1,0 1-342,3 2 1,1 0-1,3-1 1,1 1 382,4-1 0,2 2 0,1 1 0,2 3-99,0 2 0,1 1 1,-14 10-1,0 1 0,1 0-50,15-3 0,1 2 0,-15 6 0,0 1 0,0 1-15,1 0 1,0 2 0,1 1-1,-1 1 1,0 2 0,0 0 15,16 4 1,-1 3-1,-5 4 1,-1 4-25,-5 4 0,-3 3 0,-1 3 0,-4 2-72,-3 2 1,-2 2-1,0 1 1,-3 1-47,-6 0 0,-2 1 1,-2-1-1,-2 0 366,-5-1 0,-2-1 0,-1-1 0,-1 0-36,-1 0 1,-1 0-1,-3-2 1,0 0 118,-2 1 0,-2-1 0,-2 1 1,-2 0-74,-3 0 0,-2-1 0,-3 3 0,-3 0 78,-3 1 1,-1-1 0,-1-1 0,-1-2-144,-3 1 1,-2-1-1,1-2 1,-1-1-4,-2-2 0,0-1 0,0-2 0,-1 0-78,-2 0 1,0-2 0,3-3-1,1-3-122,-1-1 0,-1-2 0,3-3 0,-1-3-576,4-1 0,-1-2 0,-1-1 0,-1 0 65,1-1 0,0-2 600,1 0 0,0-3 0,0 0 0,0-2 0,2-1 0,0-1 0,0 1 0,0-1 0</inkml:trace>
  <inkml:trace contextRef="#ctx0" brushRef="#br0" timeOffset="1">20940 7039 8413,'-12'-6'0,"-1"0"0,5-1 0,4 1 136,4 0 1,8 4 372,5-1 1,7 1-279,5-1 0,3 2-3,3-3 0,3 4 71,7 4 1,9 1-461,-21-1 0,1 1 1,2 2-1,1 1 313,3 0 0,0 2 0,2 1 0,0 1-340,5 1 0,1 2 0,2 2 1,0 1 331,2 0 0,0 1 0,1 1 0,-1 0-380,-2-2 1,1 1 0,1 0 0,1 0 342,-16-6 0,0 1 1,0-1-1,2 1 0,-1-1 1,1 1-12,-1-1 1,0 1-1,0-1 1,1 1 0,0-1-1,0 1 57,15 3 0,-1 0 1,0-1-1,0 1-18,1 0 1,0 0 0,-4 0 0,-1 0-2,0 2 0,0-1 0,-4-1 0,-1-1-160,-1 0 1,0-1 0,-1 1 0,1 0 167,0 0 0,-1 0 1,-2-1-1,0 1-126,-1-2 0,1-1 0,-1 0 0,0-1-31,-1 1 0,1-1 0,-1-1 0,0 0-17,-1 1 0,-1 1 0,-2-4 1,0-1-33,-2 2 1,0-1-1,-2-2 1,0-1 130,20 10 1,-4-5-442,-5 2 0,-8-4 78,-8-3 0,-1-1 145,-1-2 1,-5-1-1033,-1 1 1183,-3-2 0,-1 3 0,1 1 0</inkml:trace>
  <inkml:trace contextRef="#ctx0" brushRef="#br1" timeOffset="2">23659 7672 13356,'-9'-4'-1119,"-4"0"1,1-3-124,0 0 1512,-2 5 1,0-3 919,-1 2 1,-6 2-399,3-2 1,-8 1-256,-2-1 1,-4 2-212,-6-2 0,-4 2-357,-4 1 0,-4-5 43,24 3 1,-1-2 0,-2 0-1,0-1-40,1-1 1,0 0 0,-2-3-1,-1-2-122,2-2 1,-1-2-1,-1-1 1,-1-1-291,1-3 0,0-1 0,1-1 0,0-2 60,0-2 0,1-1 1,-1-3-1,1-1 42,1 0 1,0 0 0,1-2 0,-1-1 152,3 1 1,1 1-1,1-2 1,1-1-105,-2 0 1,2-1 0,3-1 0,3-1 111,-1 4 0,3 0 0,4 1 0,3 0 258,3 5 0,2 0 0,4 0 0,3-1 372,2 0 1,2-1 0,2 2 0,3-1 116,3 0 1,1-1 0,3 2 0,1-1-91,1 1 0,1 1 0,3-1 1,1 0-122,0 0 0,0 0 1,3-1-1,0 0 141,0 1 1,0 0-1,3 1 1,2 1-302,0 4 0,2 1 0,3 0 0,1 2 165,2 1 1,2 1 0,3 3 0,1 0-209,1 3 0,1 1 0,-17 5 0,0 1 0,0 1-230,0 0 0,0 1 0,1 1 1,1 2-1,0 2 0,1 0-156,1 2 0,0 0 1,0 1-1,2 2 1,0 1-1,0 2-2,-1 1 1,0 2-1,1 0 1,0 1 0,-1 1-1,1 1-176,-2 1 0,-1 2 0,-1 1 0,1 0 0,-2 1 1,0 1 32,-1 1 1,-1 1-1,0 0 1,-2 1 0,-1-1-1,0 1 20,-3 0 0,-1 0 0,-2 0 1,11 9-1,-4 0 47,-8-4 0,-2 0 1,-4-2-1,-3 1 262,-3 1 1,-2 0 0,-3 1 0,-3 1 147,-1 1 1,-2 1 0,-4-1 0,-3 0 392,-1-2 0,-1 1 1,-4 3-1,-2 0 88,-2 2 1,-2-1 0,-2 1 0,-2-1 154,0-1 1,-2 0-1,-1-1 1,-2-1 80,-2-1 0,-1-1 0,1-1 0,0-1-24,-2 0 0,0-1 1,1 1-1,-1-2-259,0-1 1,0-1 0,1-1-1,0-2-39,2-6 0,0 0 0,-1-1 0,-1-1-458,1-2 0,-1-1 0,1-1 0,1-1 354,-21 6 0,0-7-1154,9-6 0,-2-3-411,2-3 1,2-3-468,-3-7 1,7-1-1,3-5 1,6 0-1,4-3 1,5 1 1638,4-4 0,2 3 0,6-4 0,7 0 0,7 1 0</inkml:trace>
  <inkml:trace contextRef="#ctx0" brushRef="#br0" timeOffset="3">10726 15568 8455,'-15'-1'-145,"-1"-2"1,4 2 871,-4-3 1,-4 4-177,-4 4 0,-9 5-273,-8 6 1,-5 3-516,18-9 1,0 1 0,-4-1 0,0 1 300,-2 1 1,-1 0 0,-3-2 0,-1-1 45,-3 1 0,0 0 0,2-4 1,-1-2-13,-1 1 1,0-1 0,3-2-1,1-1-37,-1-1 0,0-1 0,1-2 1,0-2-106,-1-1 1,0-1 0,5-1 0,0 0-99,-1 0 0,2 0 1,2-4-1,1-1 107,-2-1 1,1-1 0,1-3-1,0-2-194,0 0 0,2-1 1,1-1-1,3-2 114,2-1 1,3-1 0,4 2-1,1-1-63,3-2 1,1 0 0,3 0 0,2 1-80,2-23 0,15 4 136,6 2 1,-2 24 0,1-1-164,3-2 1,1-1 0,6 1-1,2-1 293,1-3 0,2 1 1,4 0-1,2 0-310,1 1 1,0 1 0,2-2 0,2 0 321,-14 8 1,1-1-1,1 0 1,0 0-1,2 0 1,0 0 70,1 1 1,2 0-1,-1 1 1,1 1 0,0 0-1,0 2-21,0 2 1,0 2-1,1 1 1,-1 1 0,0 0-1,0 2-35,2 2 0,1 1 0,-1 1 0,0 1 0,0 2 0,0 1-18,-2 2 1,1 1 0,-2 1 0,1 3-1,-2 0 1,0 3 29,12 12 1,-2 2 0,-1 1-1,-2 3-34,-2 3 0,-1 2 0,-1 1 0,-1 2-287,-3 0 1,-1 1 0,-4 0-1,-2 0 210,-6-2 0,-3 0 0,-2-1 0,-3-1 19,-3-1 0,-3 0 1,-1-4-1,-2 0 399,-5-3 0,-3-1 0,-11 23-171,-15-8 0,13-20 0,-3-1 80,-2 1 0,-3-1 1,-3-1-1,-1 0-104,-2 1 0,-1 0 0,-3 0 0,0-2 58,1 1 1,-1 0 0,-1-2-1,-1-1-124,0 0 1,-1-1 0,0-2-1,-1-1-204,0-1 1,0-1 0,0 0 0,2-1-442,2-1 1,1 0-1,-1-3 1,0-1 535,4-2 0,-1-1 0,-1 0 1,0-1 14,4 0 0,1 0 0,-1-1 0,1 0 0,-18-3 0,5-2 0,3-1 0</inkml:trace>
  <inkml:trace contextRef="#ctx0" brushRef="#br1" timeOffset="4">16722 15670 9410,'-37'0'-197,"0"0"1,-1 0 129,-3 0 1,0 0 596,-3 0 1,-4 0-89,1 0 1,19 0 0,-1 0-372,0 0 1,-1 0 0,-3 0 0,-1-1 26,-1 0 0,-1-1 0,-1 0 0,0-1-252,0-1 0,0-1 0,-1-2 1,1 0 119,0 0 0,0-1 0,-2-1 1,0-1 60,0-1 1,1 0 0,0 1-1,1 0-83,1-2 0,1-1 0,1-1 1,0 0 42,0-1 0,0-1 1,2-2-1,0 1-459,2 0 1,1-1 0,2-1 0,1-3 231,5-1 0,2-1 0,2 1 1,2-2-205,3-3 0,2 0 0,1-23 251,7 23 0,4 0 0,3 1 0,4 1 61,5-2 0,3 0 1,4-2-1,2 0 18,5-2 1,3 2 0,1-1 0,2 2 109,4-1 0,2 1 1,-12 9-1,2-1 1,0 2-45,1-1 0,1 0 0,1 1 1,2-1-1,2 0 0,0 1 77,2 0 1,1 0-1,-1 1 1,2 1-1,-1 2 1,1-1-90,2 1 1,1 1-1,0 0 1,1 1-1,1 2 1,0 0 146,3 0 1,1 0 0,0 2 0,1 1-1,1 2 1,-1 0-6,-10 2 1,-1 1-1,1 0 1,-1 1 0,10-1-1,0 2 1,0 0-79,-1 2 1,0 1 0,-1 2 0,-5 0 0,0 1 0,-1 2-59,-3 2 1,0 2 0,-2 0-1,-3 1 1,-1 0 0,-1 3-108,13 8 1,-3 3 0,-8 1-1,-5 3 146,-3 2 1,-5 1 0,-6 3 0,-3 1 59,-5 1 0,-2 1 1,-2 1-1,-2-1-23,-2 0 1,-4-1-1,-3-1 1,-4-2 259,-3 1 1,-4-1 0,-1-1 0,-2-2 8,-4 0 0,-1-1 1,-2-1-1,-1 1 112,-5-1 1,-1-1 0,1-4-1,0-1-99,-3 1 1,-1 0-1,0-2 1,-1-2-121,-3 1 1,-1 0-1,1-1 1,-1 0-142,-2 0 0,-1-1 0,4-5 0,-1 0 29,-1-1 1,0 0 0,1-3 0,0-2-460,2-1 1,1 0 0,-2-1-1,0-2 475,2-1 1,1-2 0,2 1-1,1-2-886,-1 0 0,1-2 0,3 1 0,0-1 60,-1 0 1,1-1 737,3-2 0,0-1 0,0 0 0,-1-1 0,3-1 0,-1 0 0,1 2 0,0 0 0,1 1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12216 6276 8061,'-19'0'301,"1"0"-251,-1 0 1,-3 3 220,1 0 0,-6 3-114,-1-3 0,-5 4 223,-8-1 1,-6 6-640,19-6 0,0 0 1,-4 1-1,-1-1 311,-4-1 1,-1-1 0,-3 1-1,-1-1-266,-2 1 1,-2 0 0,-5 0 0,-1 0 246,16-1 0,0 0 0,-1 0 0,-2 1 1,0 0-1,-1 0-414,0 1 1,0 0 0,-1 0 0,-1 2 0,-2-1 0,1 1 360,-2 0 0,-1 1 0,0-1 0,-2 1 0,0 0 0,0 0-23,-1 0 0,0 1 1,1-1-1,-1-1 1,0 1-1,0-1 8,1 0 0,1 0 0,-1 1 0,1-1 0,0-1 0,-1 1 63,0 1 1,-1-1 0,0 0 0,1 1 0,1 0 0,-1-1-16,0 0 1,0-1-1,1 0 1,0-1-1,1 0 1,0 0 42,2 0 1,1-1 0,0 0 0,0-1-1,0 0 1,0-1-2,0 2 1,1-1 0,-1 0-1,1-2 1,-1 0 0,1 0-241,1-1 1,1 0-1,0 0 1,0-1-1,1 0 1,0-1 244,3-1 0,-1 0 1,1 0-1,1 0 1,-1-1-1,1 0-13,-17-6 0,1-1 1,3 0-1,0-1 4,3-2 1,0-2 0,4 2 0,1-2 3,5 2 1,1-2 0,2 0 0,1-3 206,4 0 0,1-1 0,2 1 0,1-1-203,3-1 1,3-1-1,-14-16-6,12 3 0,9-2 671,3 2 0,7-2-622,7-2 0,8-3-160,13-3 0,-10 21 0,1 0 249,4-2 0,1 0 0,3 1 0,2 1-261,2-2 1,3 0-1,4-1 1,1 1-38,4 0 0,1 1 0,-12 7 0,1 0 0,0 0 46,1 0 1,2 0 0,-1 1-1,1 1 1,0 1 0,1 0-211,2-1 1,0 0-1,1 1 1,0 2-1,1 0 1,1 1 262,1 0 1,0 1-1,1 0 1,2 1-1,1 1 1,1-1-4,2 1 1,1-1-1,0 1 1,-1 3 0,0 0-1,0 0 2,1 0 1,1 1-1,0 1 1,0 0 0,0 1-1,-1 0-169,1 2 0,0 0 0,-1 0 1,-11 0-1,0 1 0,0-1 0,0 0 169,1 1 1,0 0 0,0-1-1,0 1 1,-1 1 0,-1-1-1,1 0 1,0 1-62,1 0 0,0 0 0,0 0 1,0 1-1,-1 0 0,0 0 1,-1 1-1,1-1 87,1 1 1,1 0 0,-1 0 0,0 0 0,-1 0 0,0 1 0,0 0 0,0 0-14,1 0 0,-1 0 0,1 1 0,-1-1 1,10 3-1,1 0 0,-1 0-36,-1 1 0,-1 1 0,1-1 0,-2-1 0,1 1 0,-1-1 65,1 0 1,-1 1 0,1-1 0,-1-1 0,0 0-1,1-1 16,0 2 1,1-1 0,0 0-1,-4 0 1,-1-1 0,0 1-18,0-1 0,-1 0 1,0 0-1,-1 1 0,-1 1 1,0-1 114,-2 0 1,1 0 0,-1 1 0,-2 0-1,1 1 1,-1 0-83,0-1 0,-1 0 1,0 0-1,11 7 1,-1 2 61,0-1 1,-2 2 0,-6-1 0,0 2 195,-2-1 1,-1 1 0,-4 2 0,-1 1-259,-3 0 0,-1 2 0,-4-1 0,-3 1-29,-4 0 1,-2 1 0,-1 0 0,-2 1 351,2 24 1,-8-24-1,-2 1-377,-3 0 0,-4-1 0,-2 0 0,-2 0-48,-5 1 1,-3-1 0,-3 0-1,-3 0 99,-4 3 0,-2-2 0,-2 0 0,-3-1-169,-2 1 1,-2-1-1,-3-2 1,-1-1-352,-3 1 0,0-1 0,-1-1 1,-1-2 248,-1 0 0,0-2 0,14-6 0,1 0 0,-1-1 209,0-1 0,0 1 0,0-1 0,0 1 0,1 0 0,-1 0 0,-12 2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5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10512 18082 10716,'-13'-10'-508,"-4"1"1033,-4 0-228,2-5 1,-8 4 322,2-2 1,-6 1-118,-3 2 1,-9 3-635,-6-1 1,21 5 0,0-1 199,-4 0 1,-1 0 0,0-1 0,-1 0 50,1 1 1,-2 0 0,-3-3-1,0-1-133,-3 0 0,1-1 1,-3-1-1,0 0-375,1 0 0,0-1 0,-2 0 0,0-1 268,-2 0 0,-1 0 0,-2-3 0,-1-2 61,0 1 0,1-1 0,-1-1 0,1-2-61,4-1 1,0-1 0,0 0 0,1-1-81,0-2 0,1-2 0,2 1 0,1 0 61,0-2 1,2 1-1,3 2 1,2 0-10,6 3 0,1-1 1,1 1-1,1-1 119,3 1 0,2-1 1,2 0-1,3-1 444,-5-17 0,11-4-87,11 0 1,3 18-1,3-2-27,3-1 0,4-1 0,4-3 0,4 0-253,3-1 0,2 0 1,2-1-1,2 1 138,2-1 0,1 1 0,4 1 0,1-1-215,-11 10 0,1 0 0,1 1 1,2 0-1,1 1 0,0 0 89,0 0 1,2 0-1,-1 1 1,3 1-1,1 0 1,-1 0-271,0 2 1,0 1 0,1 0 0,3-1 0,0 2 0,1 0 184,1 1 0,2 0 1,0 1-1,2 1 1,0 1-1,0 1-44,2 1 0,-1 1 1,1 0-1,0 2 1,-1 1-1,0 1-40,-1 1 0,-1 1 0,1 0 0,1 2 0,0-1 0,0 2 9,-1 1 0,-1 1 1,1 1-1,0 1 1,0 1-1,-1 1 44,-3 1 0,-1 2 0,0 0 0,0 0 0,0 2 0,-1 0-134,-4 0 0,-1 0 0,-1 1 0,0 1 0,-1 0 0,-1 1 219,0 0 1,-1 1-1,0 0 1,13 9-1,-1 0-9,-2 1 1,-1 0 0,-4 1 0,-2 2 82,-7-2 0,-1 1 0,-1 0 1,-1 0 121,-3 1 0,-2 0 0,-2 1 0,-2 1-94,-2-1 0,-1 1 0,-4 0 0,-3 0-3,-2 0 1,-2-1-1,-2 2 1,-1-1-48,-3 3 1,-2-1 0,-4 1 0,-3 0 6,-3 0 0,-3-1 0,-2-1 1,-2-1-57,-2 0 1,-1-1-1,-3 1 1,-2 0 143,-3 0 1,-1-1 0,-3 0 0,-1 0-140,-3-2 1,-1-2-1,-3 0 1,0-2-113,-2-1 0,-1-1 0,14-7 0,1-1 0,-2 0 6,0 1 0,-2-1 0,1 0 0,0-2 0,1-1 0,-2 0-105,1 0 1,-2 0-1,1-2 1,0-1-1,0-2 1,-1 1-7,0-1 1,0 0 0,0 0-1,0-1 1,0 0 0,1-1-100,-2-1 1,1 0-1,0 0 1,-14 0 0,1 0-96,-2-2 0,1 0 1,3 1-1,1 1 136,2-1 1,0 1 0,1 0-1,-1 0-117,1 0 0,1-1 0,5 2 0,0 1 355,0 1 0,1 2 0,4-1 0,0 0 0,2 2 0,1-1 0,1-1 0,1 0 0,2 0 0,0 1 0</inkml:trace>
  <inkml:trace contextRef="#ctx0" brushRef="#br1" timeOffset="1">4162 4637 8127,'-5'-6'361,"2"-1"1,3 4-321,3-3 0,6 1 85,7-1 0,5 1 113,4 1 1,3 3-119,3-2 1,3 2-215,7 1 0,-3 0 45,2 0 0,-3 4 68,-2 3 0,-3 2-11,-4 3 1,-6 3 32,-3 3 1,-9 4-55,-7 0 1,-2 4 107,-1-1 0,-5 1-66,-4 2 0,-4 0 5,-6 0 1,-4 1-17,-2 2 0,-2-3-91,0 0 0,2-1 109,0-5 1,4-5 107,-1-4 1,7-4-98,3-3 1,4-2-27,2-4 23,4 0 1,-1-3-31,6 0 0,2-4 51,4 1 1,6 1 108,4-2 0,0 5-276,6-1 1,0 2 88,3 1 1,3 0-166,0 0 1,4 1 60,-1 2 0,-2 6 5,-1 3 0,-3 8 70,-3-2 1,-6 3 62,-7-2 0,-6 3 69,-3 3 0,-6 2 245,-3 1 1,-10 0-117,-6 0 1,-5 0 15,-4 0 1,-2 3 169,-4 0 0,-4-4-74,1-6 1,0-1-167,2-1 0,-1-2 69,2-1 0,2-7-455,7-6 1,4-2-222,2-1 1,3-4-501,4-2 0,6-3 941,6-4 0,2 3 0,1-4 0</inkml:trace>
  <inkml:trace contextRef="#ctx0" brushRef="#br1" timeOffset="2">4879 4842 9132,'9'0'628,"1"0"1,0 1-402,2 2 1,4 6 29,6 7 0,1 5-134,5 4 1,4 7 122,2 5 0,3 2-699,-18-18 0,-1 1 0,14 20 380,-4-2 1,-1-2-686,-5-10 0,-4-2 226,-2-7 1,-6-5-1162,-1-1 1693,1-7 0,-9-2 0,3-4 0</inkml:trace>
  <inkml:trace contextRef="#ctx0" brushRef="#br1" timeOffset="3">5223 5019 8049,'-18'13'0,"-1"1"0,1 5 0,2 1 164,0 1 1,4 3-87,-3 4 1,2 3-275,-2 0 1,-1 4 111,-3 0-176,5-7 1,-4 3 0,4-8-1</inkml:trace>
  <inkml:trace contextRef="#ctx0" brushRef="#br1" timeOffset="4">5503 4311 8025,'3'-9'0,"0"-1"0,1-2 269,-1-1 0,2 1 105,5 3 0,2 0 168,0 3 1,5-1-244,-1 4 0,4 0-140,2 3 0,-3 1-259,-4 2 0,0 5 111,0 5 1,-2 6-339,-7 0 0,-2 7 198,-4 2 1,-8 1-143,-5 5 0,-3 3 217,-3 3 0,0 1 81,1-4 1,0-4-23,3-2 0,2-3 172,7-3 0,2-3 70,4-7 0,1-5-104,2-3 1,6-5-55,7 1 0,2-3 52,4-3 1,3-2-488,6-5 1,-2 1-193,2 0 0,-2-1-454,-1 1 1,0 1 991,0 2 0,-1-5 0,0 5 0,-2 2 0,1 2 0,-1 2 0</inkml:trace>
  <inkml:trace contextRef="#ctx0" brushRef="#br1" timeOffset="5">5559 5084 8027,'0'-5'965,"4"-3"-535,2 5 0,3-4-288,4 1 0,5-3 43,7 0 0,6 0-61,3 0 1,6-4-77,0 1 1,0 2-394,-2 4 1,-2 4-292,-2-1 1,-4 3 396,-8 3 1,-2 1-571,-7 2 1,-2 3 330,-5-3 1,-2 2 477,-4 2 0,0 3 0,0 1 0</inkml:trace>
  <inkml:trace contextRef="#ctx0" brushRef="#br1" timeOffset="6">5810 5214 7968,'-5'0'1251,"-3"0"-1001,6 0 1,-1 0 43,6 0-225,3 0 1,3 0-30,0 0 1,1 0-219,-1 0 0,-3 3-291,0 0 375,1 5 0,1-3-4,-2 4 1,-2 0 90,-4 1 1,0 0 47,0 2 0,0-1-37,0 1 0,-1-2 102,-2 0 0,2-1 4,-2 0 48,2 1 1,1-1-146,0 0 1,0-2 101,0-1-240,0-4 0,4 3 107,2-2 1,6-2-237,0 2 0,0-2 35,-2-1 1,0 3 127,2 1 0,-1 2 38,1-3 0,-5 4 95,0-1 1,-4 3 211,3 0 0,-4 0-100,1 0 0,-3 4 118,-3-1 1,-5 5-76,-5-2 1,-2 3 25,2 1 0,-3-4-133,0 1 1,-4-4-260,-2 4 1,3-5-134,4 1 1,3-5 301,0-4 0,2-6 0,0-3 0</inkml:trace>
  <inkml:trace contextRef="#ctx0" brushRef="#br1" timeOffset="7">6248 4776 8064,'9'0'0,"1"-3"255,3 0 1,1-3 449,5 3 1,4 0-308,1 3 0,3-3-127,1 0 1,-1-2-464,-2 2 1,4 2 197,-4-2 0,0 2-315,-7 1 1,0-3-104,-3 0 0,-1 0-450,-5 3 0,-4 1 862,-2 2 0,-6 2 0,-2 5 0</inkml:trace>
  <inkml:trace contextRef="#ctx0" brushRef="#br1" timeOffset="8">6387 4972 8064,'-1'6'552,"-2"0"-190,2-4 122,-3 7 0,8-8-88,2 2 1,4-3-276,2-3 0,-1 1-134,5-4 0,-1 2-370,4-2 0,0 4-651,-1-1 0,1-1 553,0 1 0,-1-1 481,1 1 0,4-3 0,0-3 0</inkml:trace>
  <inkml:trace contextRef="#ctx0" brushRef="#br1" timeOffset="9">6881 4562 8090,'6'-12'714,"0"-1"0,0-2-744,4 3 0,3 2 1,3 4 1,1 4 572,2-1 0,3 3-150,-1 3 1,1 3 19,-3 7 1,-2 1-341,-1 5 0,-3 4-193,-4 5 1,-3 1-335,-3 6 0,-3 2 281,-3 3 1,-8 4-482,-7-4 0,-2 4 417,-5 0 0,0 0 122,-3 0 1,5-7 136,1-6 0,7-6 230,6-3 1,1-7-200,5-2 0,5-7 134,7-3 0,5-3 65,4-3 0,2-2-36,2-5 0,0 1-11,3 0 0,2-1 224,-2 1 1,2-2-415,1 1 1,-1-3 78,-3 7 1,2-5-269,-4 5 1,3-1-53,-3 1 1,-1-2-69,-2 5 0,-4 0 194,1 3 0,-8 1 4,2 2 0,-7-1-253,0 5 1,-2 2 90,-1 3 1,-4 4-695,-3-4 951,-1 5 0,-5-3 0,-2 5 0</inkml:trace>
  <inkml:trace contextRef="#ctx0" brushRef="#br1" timeOffset="10">5447 6322 8080,'-15'0'107,"3"0"0,3-1 652,2-2-566,-1 2 1,7-4-117,-2 2 1,6 2 58,3-3 1,7 8 58,2 2 1,3 2-121,0 1 0,2 2 95,2 1 0,2 0-167,4 3 0,1 0 14,2 0 1,2 3-110,4-3 1,1 2-18,3-2 0,0 2 116,2-5 0,-1 1 89,-5-4 0,-4-3-41,-2 0 0,-3-4 12,-3 1 12,-2 3-29,-9-1 1,-6 5 29,-8 3 0,-8-2 5,-7 4 0,-7 5 165,-3 5 0,-6 6 20,-3 3 0,-2 2-209,-2 2 0,1-1 62,0 0 1,19-17-1,0-1-948,-16 19 1,2-1 338,4-9 0,7 0-1466,2-10 1952,7 3 0,-1-10 0,7 5 0,2-1 0</inkml:trace>
  <inkml:trace contextRef="#ctx0" brushRef="#br1" timeOffset="11">6369 6313 8148,'0'-10'0,"0"1"0,1-3 601,2-1 1,7 0-124,9 0 0,3 3-153,6-2 0,8 2-121,1 4 1,5 2-235,-1 4 0,-1 0 215,-3 0 1,-1 8 70,-1 5 1,-9 4-310,-7 5 1,-5 3 102,-8 6 1,-3 6-421,-6 7 1,-7 1-78,-5 2 1,5-22 0,-2 0 288,0 2 1,-1-1 0,-1 2 0,-2 0 69,1 2 0,-1-1 0,1-4 0,0 0 40,3 0 0,-1-1 1,-9 14 258,3-4 0,8-6-125,1-7 0,8-1 193,2-11 1,5 2-212,8-8 0,1 0 234,5-3 0,1 0 68,1 0 1,3 0 439,4 0 0,0-4-608,0-3 1,3-1-54,0-1 1,4-4-331,-1 1 1,2 0 109,-2 2 0,-3 2-994,-6 2 0,-3 2 138,-3 4 927,0 0 0,-1 0 0,1 0 0</inkml:trace>
  <inkml:trace contextRef="#ctx0" brushRef="#br1" timeOffset="12">6220 7812 8060,'-4'-11'-51,"2"-1"88,-1 6 1,-1-2 793,1-2-472,0 1 0,7 1 110,2 1 0,4 0-112,2 4 0,3 0-21,3 3 1,2 0-139,2 0 0,1 0-156,5 0 1,0 0-12,0 0 0,0 1-226,0 2 1,-4 3-258,-2 7 1,-8 1 268,-5 5 1,-3 1-1,-6 1 1,-5 3 8,-1 4 0,-7 0 174,-6 0 1,0-1-20,-2-2 0,-2 0 162,1-3 1,1-3-98,2-4 1,4-4 216,3-2-413,2 0 183,5-4 0,5 1-147,6-3 1,5-2 118,2-1 1,6 0-94,0 0 1,6 0 23,-1 0 0,6 0-13,1 0 1,5-3 42,-2 0 0,2-1-5,1 4 1,-1 5 121,-1 1 0,-7 4-70,-7 6 0,-6 0 242,-6 9 1,-1 1-83,-5 5 0,-4 1-8,-5 2 1,-6 2-45,-4-2 1,-1 2 41,-2-2 0,-1-3-39,-1-6 1,1-1 41,-2-5 1,3 1-1477,0-8 1,3-4 163,1-4 1146,4-3 0,-7-6 0,4 0 0</inkml:trace>
  <inkml:trace contextRef="#ctx0" brushRef="#br1" timeOffset="13">7197 8817 8106,'-33'28'223,"-4"0"140,0 0 1,2-3-819,-6 0 0,3-4 689,-9 0 1,2-1-170,19-11 0,-1 1 0,1-2 0,0 0 33,0-1 1,0-2-1,-2 0 1,1-1-134,-26-4 0,25-1 0,0 1 10,-1-1 1,-1-1 0,3-4 0,0-2-4,-1-2 1,0-2 0,1 0-1,1-2-156,-2-1 1,0-1 0,-1-3-1,0-1 113,-2-3 1,0 0 0,1-1 0,1 0-137,-4-2 0,1-1 0,2-1 0,1-1 225,-1-1 0,1-2 0,0-1 1,2-2 54,0 0 1,1-1 0,2-1-1,2-1-61,1 0 0,1-1 1,3-1-1,1 0 64,1-2 0,2 0 0,3 1 0,2 0-10,2 2 0,2 1 1,3 1-1,1 0-114,2 5 1,2-1 0,2 1 0,2-1 104,1 0 1,0 1 0,2 0 0,1 0-20,2 1 0,0 0 0,2-1 1,0 1 3,1 1 0,0 1 0,3-1 0,1 1 19,0 0 0,1 2 1,2-1-1,2 1-29,0 0 0,1 1 0,0 2 0,1 2 17,2 1 0,-1 1 1,2 2-1,-1 0-9,3 2 1,0 1-1,2 1 1,0 2-22,-1 3 1,0 3 0,2 0 0,-1 3-53,-4 2 0,0 2 0,1 4 0,0 3 25,1 1 1,-1 3 0,-1 4-1,-2 2-80,0-1 0,-2 3 1,-1 3-1,-1 1 57,-3 1 0,-1 0 0,0 2 0,-1 0 33,-1 0 0,0 2 1,0 2-1,1 0 49,-1 0 0,-1 0 0,1 2 0,-2-1-62,-1-2 1,-1-1 0,0 2 0,-1 0 79,2-2 0,-1 1 0,-2 2 1,-1 0-79,0-2 0,-2-1 0,-2 2 0,0-1 21,-2-3 0,0-1 0,-1 2 1,-1 0-10,0 1 0,-2 1 0,1 0 0,-1 1-39,-2 1 0,0 1 1,-4 0-1,-1-1-5,0 1 1,-2-1-1,-1 1 1,-1 0 24,0-1 1,0 1 0,-2-1 0,-1 0 22,0-1 1,-1 0 0,0-2 0,-1-1-24,0-1 0,0-1 0,0-3 1,0-1 65,1 2 1,-2-1 0,-1-1 0,-2-1 48,2 1 1,-2 0-1,-1-3 1,-1-1-43,-17 13 1,-2-2-83,-4-1 0,7-9-81,-2-3 1,0-9 292,-2-4 0,-1-3-404,4-3 1,4-3 216,2-6 0,0-6 0,1-4 0,0 2 0,-1 0 0</inkml:trace>
  <inkml:trace contextRef="#ctx0" brushRef="#br1" timeOffset="14">6704 9944 7891,'0'9'0,"-3"-2"55,0-1 0,-2 1 174,2 5 0,2 3 40,-2 3 0,-1 5-109,1 2 0,-3 6-140,3 3 1,-1 1 132,0 0 0,3-1-93,-2-6 0,7-3-87,6-6 0,3-5 53,6-5 0,0-4 71,3-5 0,3-1-15,6-2 1,-1-5 14,4-5 1,-3-3-117,3 0 1,-3-1-149,4-2 0,-6 1 70,-2 3 1,-3 1-153,-5 5 1,-5 3-1032,-1 0 901,-7 4 0,-2-4 379,-4 3 0,-4 2 0,-1-3 0</inkml:trace>
  <inkml:trace contextRef="#ctx0" brushRef="#br1" timeOffset="15">6927 9963 7891,'-4'-10'-65,"-1"4"0,-4 0 355,3 4 1,2 0 484,4 8 0,1 5-385,2 11 1,-1 7-137,1 8 0,1 9-140,-3-20 0,1 1 0,0 3 0,0 2-246,0 0 1,-1 1-1,0 0 1,-1 1 40,2-1 0,-1-1 0,0-1 0,-1-1-22,0 0 0,0-1 0,1 22-284,2-8 0,-1-11 397,5-13 0,-1-4 0,3-6 0</inkml:trace>
  <inkml:trace contextRef="#ctx0" brushRef="#br1" timeOffset="16">7318 9897 8188,'0'14'-353,"1"-3"494,2 5 1,7 0 420,5 6 0,7 2-268,3 4 0,6 4-373,3 2 0,2 2-153,1 1 0,-3 0 165,-3-3 1,-6-5-713,0-4 0,-4-5 159,1 2 620,-7-2 0,3-6 0,-4 0 0</inkml:trace>
  <inkml:trace contextRef="#ctx0" brushRef="#br1" timeOffset="17">7616 10037 8246,'-24'15'59,"2"3"173,3 1 1,2 2 428,1 6 0,-4 3-262,5 8 0,-5 3-700,5 3 1,-3 0-223,-1-1 0,2-3 140,1-9 383,3-4 0,4-13 0,-1 0 0</inkml:trace>
  <inkml:trace contextRef="#ctx0" brushRef="#br1" timeOffset="18">7672 9609 8159,'-4'5'-35,"3"0"457,-2-2 197,2-2 0,5 3-160,2-4 0,10-4 167,2-2 1,6 1-293,-2-1 0,3 4-92,-4-1 1,4 1-475,-3 2 0,-1 2 222,-6 1 1,-1 3-101,-5 6 0,-4 7 97,-2 6 0,-3-2 46,-3 2 0,-5 0-47,-5 3 1,4-4 143,3-2 1,4-4-163,-1-2 0,2-3 107,1-3 0,4-2-299,2-2 0,6-2 117,4-4 0,3 0-489,2 0 1,3-4 81,4-2 1,0-6-98,0 0 1,0 3 610,0 2 0,0 1 0,0-3 0</inkml:trace>
  <inkml:trace contextRef="#ctx0" brushRef="#br1" timeOffset="19">7914 10242 8020,'0'-9'636,"0"-1"1,0 1-148,0 0 1,7-2-6,3-1 0,6 1-130,3-5 0,4-1-295,5-4 1,3 1-47,0-2 0,3 7-34,-3 2 0,-4 4-824,-5 3 1,-3-1 496,0 4 1,-5-1 347,-1 4 0,-3 0 0,-1 0 0</inkml:trace>
  <inkml:trace contextRef="#ctx0" brushRef="#br1" timeOffset="20">8063 10307 8030,'-3'-9'648,"0"-1"1,0 1-196,3 0 1,2 0-20,4-1 1,1 2-124,9 2 1,-2-3-341,2 3 1,2 2 93,-3 1 1,3 2-42,0 1 0,0 0-146,-3 0 0,2 1-159,-5 2 1,0 3 209,-6 7 0,-2-2-77,-4 5 1,0-1 146,0 4 0,-4 3-23,-2-1 1,-3 1 65,0-3 0,0-2-46,-1-1 0,1-2 151,0-1-130,0-3-45,-1 3-65,5-7 1,2-2 50,6-4 1,2 0-18,5 0 0,0 0 38,2 0 0,0 0-98,3 0 1,0 0 85,0 0 0,2 0 17,-5 0 0,1 5 90,-4 4 0,-3 2 189,0 4 1,-5 2 87,-1 4 1,-5 0-126,-7 4 1,-6 0-256,-4 3 1,-3-4 148,0 1 1,2-7-718,1 0 0,0-8 310,0-1 1,3-7 286,4-2 0,-1-12 0,-2-8 0</inkml:trace>
  <inkml:trace contextRef="#ctx0" brushRef="#br1" timeOffset="21">8557 9786 8078,'0'5'1376,"4"-1"0,4-1-1146,5 0 1,3 0-260,0-3 0,4 0 74,2 0 1,4 0-87,-1 0 1,-3-3 96,0 0 1,1-3-480,-1 3 1,-5-1 38,-4 1 1,-3 2-761,-1-3 162,1 3 1,-5 2 981,-2 3 0,-10 1 0,-4 4 0</inkml:trace>
  <inkml:trace contextRef="#ctx0" brushRef="#br1" timeOffset="22">8659 10056 8059,'-5'5'645,"1"-1"1,5-4 380,2 0 1,6-1-567,7-2 1,1 1-104,2-4 1,0-1-963,-1-2 0,1 3 445,-1 0 1,1 4-1203,0-1 1,-4 1 204,1 2 1157,-5-4 0,3-1 0,-5-4 0</inkml:trace>
  <inkml:trace contextRef="#ctx0" brushRef="#br1" timeOffset="23">9348 9609 8264,'9'-3'750,"1"0"0,3-4-224,3 4 1,2 0-214,4 3 0,2 0-179,4 0 1,0 2 86,0 4 1,-5 2-482,-1 7 1,-6 2 270,-4 4 1,-6 4-474,-3 6 0,-6 2 158,-3 5 0,-6 2-278,-4 0 0,-1 4 363,-2-4 1,1-5 61,3-7 0,1-5 447,5-7 1,3-3 4,0-4 136,4-3 0,2-2-17,6-4 0,3-1 143,4-2 0,-2-3-233,4-3 0,1 2 58,3-3 1,0 3-334,3-5 1,-2 1 104,1 2 1,2 0-693,-1 0 0,0 0 317,-4 3 0,0-1-1027,-3 4 0,-1-1 1248,-5 0 0,0 3 0,1-3 0</inkml:trace>
  <inkml:trace contextRef="#ctx0" brushRef="#br1" timeOffset="24">6443 10046 8484,'0'19'0,"-1"-3"-200,-2-1 1,2 2-78,-2 4 0,2 4 1106,1 6 0,0 6-325,0 7 0,3 7-594,-2-24 0,1 1 0,0 3 0,-1-1 174,-1 5 1,0-1-1,0-3 1,0 0 2,0 0 1,0 0-1,2-4 1,0 0 16,4 22 0,3-8 99,0-4 1,0-10-246,1-2 0,-2-9 142,-2-3 0,2-6 537,-1-1-475,1-4 1,1 2 253,1-4 1,-1 0 370,0 0 1,0 0-400,1 0 1,0 0-104,3 0 1,0 0-28,2 0 0,0 0-236,-3 0 1,3-3 125,4 0 0,-2 0-224,-1 3 0,1 0 64,-1 0 0,0 0-182,0 0 0,1 0-39,-1 0 0,-3 0-129,0 0 0,-3 3-1008,-1 0 1,1 4 96,-1 0 1273,0 1 0,-3 1 0,-2 1 0</inkml:trace>
  <inkml:trace contextRef="#ctx0" brushRef="#br1" timeOffset="25">8436 9590 8333,'-10'0'494,"1"0"-212,0 0 0,4 1-86,1 2 0,3 2 175,1 5 0,0 3-108,0 3 0,0 3 130,0 6 0,5 2-97,1 10 0,3 3-313,3 6 1,0 1 187,3-1 0,-2 1-117,2-1 1,0 0-259,0-3 0,2-4 177,-5-5 0,2-4-190,-2 1 1,2 4 99,1-1 1,-1 1 238,-5-4 0,3-2-114,1 2 1,-1-3 14,-3-3 0,1-3 43,-1-7 1,-3 2 172,0-5 195,-3 1-10,1-4 1,-5-3-108,-2 1 1,-3-5-41,-3 1 0,0-2-23,-1-1 0,-3 0-81,-3 0 0,-1 3-5,-2 0 0,1 1-45,-1-1 1,0-1-145,1 4 0,-3-2-230,2 2 1,0 0 153,6 3 0,1-2-1241,3-1 1,3-3 140,3 3 1197,2-4 0,1 6 0,0-2 0</inkml:trace>
  <inkml:trace contextRef="#ctx0" brushRef="#br1" timeOffset="26">7812 11797 8054,'-5'-9'731,"-4"-1"-372,4 1 0,0 3 212,2 0-311,6 3 1,5 3-1,5 7 1,3 1-114,0 1 1,1 2 98,2 1 1,3-2-285,-1 3 0,5-3 85,-1-1 1,3 1-148,3-1 1,2-4 55,4-2 0,1-2-187,-1-1 1,3 0 175,1 0 0,-2-3 102,-5 0 1,-3-3 85,-6 3 0,-6 0-93,-7 3 1,-3 1 241,-3 2 0,-1 2-58,-5 4 1,-5 6 56,-1 3 1,-6 3-139,-4 7 1,-1-2-203,-2 5 1,-3 1 163,1-1 1,-6 5-92,-1 2 0,3-4-247,-3 3 1,3-6 125,0 0 0,0-3-496,3-3 1,0-6-124,4-3-1253,3-9 1011,2 1 968</inkml:trace>
  <inkml:trace contextRef="#ctx0" brushRef="#br1" timeOffset="27">8706 11620 8073,'0'-9'-111,"1"-4"-54,2 1 0,-1-1 1074,4 4 0,3 0-302,4-1 1,3 4-181,0 0 0,2 4-139,4-1 1,0 2-221,6 1 1,-5 5-50,5 4 0,-7 6-198,1 7 0,-6-1 34,-4 7 0,-3-1 135,-3 7 1,-1 0-252,-5 4 1,-5 3-190,-1 2 0,-6 2 422,-4-2 0,2-2-49,-2-7 1,5-2 386,-1-4 1,5-8 213,4-5-323,2-4 0,5-2-50,3-3 1,2-2-29,3-4 1,3 0 11,3 0 0,2-1 254,2-2 0,2-2-487,3-5 1,1-2 59,0 0 1,0-5-548,0 2 1,0-2 93,0 1 1,0 0-504,0 3 933,-4 1 1,3-1-1,-4-2 1</inkml:trace>
  <inkml:trace contextRef="#ctx0" brushRef="#br1" timeOffset="28">9618 11490 8263,'-5'0'-148,"1"0"1030,16 0 1,-2 0-466,11 0 1,-2-1-185,6-3 1,-4 2-297,4-4 0,0 0 129,3-3 0,-1 0-413,-2 3 1,-1-1 94,-3 4 0,-5-3-442,-1 3-250,-7-1 944,-4 4 0,-4 0 0,0 0 0</inkml:trace>
  <inkml:trace contextRef="#ctx0" brushRef="#br1" timeOffset="29">9767 11676 8235,'0'6'0,"0"0"0,0-3 1305,0 4-822,0-5 0,4 3 62,2-2 1,4-2-282,2 2 0,3-2-73,3-1 1,2 0-269,2 0 1,-2 0-508,5 0 1,-4 0 520,1 0 63,-3 0 0,4-4 0,1-1 0</inkml:trace>
  <inkml:trace contextRef="#ctx0" brushRef="#br1" timeOffset="30">10288 11201 8151,'0'-9'0,"0"-1"517,0 1 0,6 0-136,3-1 1,4 4 122,6 0 0,4 4-190,2-1 0,-2 2-122,2 1 1,-1 4-109,1 2 0,-2 7-254,-5 2 0,-4 6-112,-5 0 1,-4 5 218,-5-1 0,-2 1-40,-4-1 1,-1 2 86,-9-2 1,1 0-54,-4 0 0,0-3 101,1-6 0,3-3-7,3-4 0,2-4 59,0-1 8,5-3-120,1-6 0,5-3 61,2-4 1,2-1-74,5 4 1,3 0 52,2-1 0,4 5-50,3 2 1,-1 2 0,3 1 1,-2 1-10,3 2 1,0 2 56,3 5 1,-5 3 1,-1 3 0,-5-1 202,-2 4 0,-6-3-70,0 6 0,-6 1 106,0-1 1,-7 2-110,-5-2 1,-2 4-128,-4-1 1,-4 1-180,-3-1 0,0 0-343,0-3 0,2-1-139,-1-6 0,2 1 645,3-7 0,-1 3 0,2-7 0</inkml:trace>
  <inkml:trace contextRef="#ctx0" brushRef="#br1" timeOffset="31">10996 11825 8074,'-9'9'231,"-1"0"202,1 1 1,0-1-141,0 0 1,-4 1 118,1-1 1,-5 0-222,2 1 0,-7 3 43,-3 3 0,-3-2-92,-3 2 1,-3-1 105,-6 4 1,0-2-586,-3-1 0,-2-3 307,-4-3 0,0-5-14,23-3 1,-1-1-1,-21-6-18,-2-8 0,1-6-263,24 4 0,1-1 0,-2-3 0,0-1 126,-2-2 1,0-2-1,1-1 1,-1-1-199,2-1 1,0-2 0,0-1-1,1-1 288,1-1 1,1-1 0,1-2 0,1-1 42,-1-4 0,0-1 1,5 1-1,0-1 56,1-2 1,1-1 0,6 4 0,2 1 72,2 1 1,4 1-1,3 1 1,3 1 163,1 0 0,3 1 0,2 5 1,1 1-228,3-1 1,1 2-1,1 1 1,0 2 229,3 0 1,1 1 0,-2 1 0,2 1-29,2-1 0,0 1 0,-1 2 1,1 2-31,1 0 0,2 0 0,-1 4 0,1 0-99,0 2 0,1 1 0,2 0 0,1 1 48,1 1 0,0 1 1,0 1-1,-1 2-228,1 2 1,0 1 0,1 3 0,-1 1 32,3 3 1,1 1 0,-2 2 0,0 2-30,1 5 1,0 3-1,-3-3 1,-1 3 40,-1 2 0,-2 1 0,-1 0 0,-1 0-7,-3 1 0,-1 0 1,2 0-1,-1 1 134,-2-1 1,0 0-1,-1 0 1,-2 1-72,-1-1 0,-1 0 0,-2 2 0,-1 0 70,-1 0 0,0 0 0,-2 2 1,-2 1-54,2-1 1,-2 1 0,-3 0 0,-1 0 78,1 2 0,-2-1 1,0 0-1,-2 0-52,1 1 0,-2-1 1,1 0-1,-1 0-20,0 2 0,-1 0 1,0-4-1,-2 0-13,-2 0 1,0-1-1,-9 21-117,-3-3 0,-2 2-1,-2-5 0,-2 0 72,-4-10 0,0-4 233,1-5 0,-3-4-358,2-2 0,-1-4 390,7-6 0,0-1-774,4-5 0,-3 0-1035,2 0 1585,-1-5 0,5 4 0,-4-3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39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4739 5559 8267,'-41'4'665,"4"0"-364,-1 2 0,1-2-282,3-4 1,-8-4 233,-2-2 1,0-7-446,3-2 1,-1-7 293,-5-3 1,24 9 0,0-3-136,-1 0 0,1-2 0,0-3 1,0-1-334,-1-1 0,1-1 1,1-2-1,2-2 350,-1-1 1,1-1 0,1-3 0,2-1 26,1-3 1,1-1-1,3 0 1,1-1 10,4 1 1,2-1-1,2 0 1,2 0 34,1 0 1,3 0 0,1 1-1,2 0-52,4 2 0,2 1 0,0 1 0,1 1 111,2 4 0,1 2 0,0 2 0,2 0 23,1 3 1,2 1-1,1 0 1,2 2-227,0 2 0,1 0 1,2 0-1,0 0 214,-1 4 0,1 1 1,1 1-1,0 0-36,1 2 0,1 0 0,2 1 0,1 2-83,2-1 0,1 1 0,1 2 0,0 1 63,0 2 0,0 2 0,1 0 0,0 2-239,1 2 1,-1 2-1,2 2 1,-1 3 205,2 4 0,-1 2 0,-3 1 1,-1 1-108,-3 3 0,-1 1 1,-1 0-1,-2 1 33,-2 2 1,-1 2-1,1 1 1,-2 1 54,-3 1 1,-1 1-1,0-1 1,-2 1-156,-4-3 1,-2 2 0,-2 0 0,-2 0 26,1 1 0,-1-1 1,-3 4-1,-1 0 204,0-2 1,0 0 0,-3 0 0,0 1-36,-3-3 0,-1 1 0,-1-1 0,-1 0 18,-1 2 0,-2 0 0,-1-2 1,-2-1-33,0 0 0,-1 0 1,-2-4-1,0 0 342,-12 20 0,-5-8 170,-1 1 1,-4-4-580,1-2 0,1-5-696,-2-10 1,2-3 399,-1-4 1,-4-3-780,4-3 0,0-2-190,6-1 1286,0 0 0,1-2 0,0-3 0,-1-1 0,-2 0 0</inkml:trace>
  <inkml:trace contextRef="#ctx0" brushRef="#br0" timeOffset="1">3035 10912 8249,'-9'0'-241,"0"1"288,-1 2 0,-2-2 338,0 3 1,-5-3-59,2-1 1,-7 0 219,-3 0 0,-3 0-118,-3 0 1,-3-3-3,-7-1 0,-1-3-567,-4 1 0,-5-6 164,25 4 0,-1 0 0,-1-1 0,0-2-12,-1-1 0,-1 0 1,4-1-1,-1 0 80,1-4 1,0 0 0,1-2 0,1-1-223,0-1 0,2-1 0,-2-4 1,2-2 82,-1-1 1,3-1 0,2-1 0,2-2-390,3-1 0,2 0 0,2-1 0,2-1 335,2-1 0,1 0 0,2-1 0,3 0 51,1-1 1,2 1 0,3 1 0,3 1 55,0-1 0,1 0 0,4 1 0,1 0 4,2 1 1,2-1-1,0-1 1,2 1 22,2-1 1,2 2 0,-1 2 0,1 2-319,2 1 0,0 1 0,2 2 1,1 2 327,1 3 1,1 1 0,2 2 0,1 2-27,2 1 1,1 4 0,0 3-1,1 3 8,0 3 1,1 3 0,0 3-1,0 3-8,0 4 1,-1 2 0,0 3 0,-1 3-80,0 4 0,-1 3 1,-4-1-1,-1 3 38,-3 0 1,-1 1 0,-3 2 0,-1 0-12,-2 1 0,-2 0 1,-2 1-1,-2 1-54,-2-1 1,-2 1-1,-3-1 1,-2 0 114,-2-1 0,-2 0 0,-1 1 0,-2-1 297,-2-1 0,-1-1 1,-1 3-1,-1 0-128,-3 1 0,-2-1 0,-2 1 1,-2 0 124,-3 1 1,-2 0 0,0-3 0,-1 0-82,-1-1 1,0-1 0,-3 0 0,0-1-100,-1 0 1,-2 0-1,0-4 1,0-1-161,1 0 1,0-2-1,-2-2 1,0-1-182,1-2 1,-1-1 0,0-1 0,0-2-225,-1-3 1,0-3 0,-24 3 152,2-9 1,8-9-1368,5-6 1,5-4 1638,7-2 0,1-1 0,8-6 0,5-2 0</inkml:trace>
  <inkml:trace contextRef="#ctx0" brushRef="#br0" timeOffset="2">7253 10549 8191,'-28'23'0,"3"-6"593,1 1 1,3-5-128,-1-1 0,-3-5 26,-3-1 1,-1-4-184,-5 2 0,-1-3-367,-5-1 0,-6-8 222,-3-1 0,24 0 0,0-2-412,-22-10 0,22 6 0,0 0 147,-2-2 1,1 0-1,-2-5 1,1-1 84,-1-1 0,0-2 0,2-2 1,0-2-623,1 0 1,1-2 0,1-3 0,2-3 486,1-2 0,0-1 0,2-2 0,1-1-1,2-2 0,2-1 1,3 3-1,2-1 26,5 2 0,3-1 1,5 4-1,2 0 303,1 0 0,2 2 0,5 1 0,3 2-269,2 1 0,1 2 0,2 1 0,2 0 283,1 6 1,1 1 0,3-1 0,2 1-93,0 2 1,1 1 0,4-1 0,0 1-40,-2 3 1,1 2-1,4 0 1,0 2-70,-2 4 0,1 1 0,2 4 0,1 0 100,1 1 1,1 2 0,1 1 0,1 2-145,1 1 1,-1 2-1,0 3 1,-1 2-166,-2 3 1,-2 4 0,0 0-1,0 2 81,-2 3 1,-1 1-1,1 1 1,-3 3 41,-4 3 1,-2 1 0,-1-2 0,-2 2-46,-6 0 0,-2 2 0,-1-3 1,-2 1 130,-4 1 1,-2 0 0,1-1 0,-2 0 185,-4-1 1,-1 1 0,0 0-1,-1 0 70,-2-2 0,-2 0 0,-3 0 0,-1 0-110,-2 1 0,-2 1 0,-1 0 0,-1 0 288,-3-1 1,0 0 0,-2 0 0,-1-2-178,-1 0 1,-2-1-1,0-1 1,-2-1 18,-2 1 0,-2-1 1,1-1-1,0-2-73,-1 0 1,-1-2-1,0-1 1,-1-2-171,2 0 1,-1-1-1,0-2 1,-1-2-130,1-1 0,-1-1 1,-1 0-1,0-2-311,0-1 1,2-2-1,-23 2-750,10-9 0,6-7 1166,3-5 0,0-2 0,3-2 0,4-4 0,3-1 0</inkml:trace>
  <inkml:trace contextRef="#ctx0" brushRef="#br0" timeOffset="3">4730 4451 7494,'-4'-10'-431,"2"4"1740,-5 0-796,5 0 0,-5-4 57,4 1 0,-3 0-233,3-1 1,-4 4 81,0 0 1,-1 0-116,-1-4 1,-2 5-171,-1 2 1,-4 2-321,-5 1 0,-4 9 257,-6 7 0,-5 8-213,15-8 1,1 2-1,1 0 1,1 2-79,0 3 0,2 1-1,1 0 1,2 1 150,0 0 1,1 0-1,1 1 1,1 0 18,1 20 1,7 2-257,11-8 0,9 0 207,7-6 0,5-3-102,1-6 0,5-6-78,1-3 0,1-9 146,2-1 1,1-4-478,0-2 0,-4-1 202,-3-2 1,-7-5 408,1-5 0,-3 0 0,0 1 0,-6-4 0,-5-1 0,-6-2 0</inkml:trace>
  <inkml:trace contextRef="#ctx0" brushRef="#br0" timeOffset="4">4646 4739 8266,'-5'4'728,"1"-3"1,9 4 186,4-5 1,5-2-208,4-1 1,1-1-210,0-2 0,2-2-26,1 2 1,1 0-153,-1 0 0,-4 4-270,1-1 0,-2 2 145,-4 1 0,-1 1 57,-2 2 1,-5 2-1101,-2 5 0,-2 3 522,-1 3 1,0 2-727,0 4 0,-3 2 485,0 4 1,-5 0-845,2 0 1410,2 4 0,-4 1 0,3 4 0</inkml:trace>
  <inkml:trace contextRef="#ctx0" brushRef="#br0" timeOffset="5">2523 9925 8416,'-9'0'-12,"0"0"0,0 5 644,3 1 0,1 6-139,2 4 0,1 6-254,-4 6 0,0 8 9,0 4 1,-2 7-204,2 0 0,2 1-138,0-5 1,3-6 108,1-6 0,1-7 62,3-5 1,4-3 32,4-6 1,5 0-5,-2-7 0,6 0-17,1-3 1,3-1 136,-4-2 0,5 1-155,-1-4 1,2 0 43,1-4 0,-1 1-538,-2 0 1,-3 0 234,-3 3 0,-1-1-265,-3 4 0,2-3 206,-5 2 1,-3 1-1607,-2 3 1852,-1 0 0,3-4 0,0-1 0</inkml:trace>
  <inkml:trace contextRef="#ctx0" brushRef="#br0" timeOffset="6">3045 10149 8303,'-3'-6'0,"-1"-1"1009,-3 5 0,6-1-330,-2 6 0,2 7-166,1 5 0,0 4-386,0 3 0,-3 1 146,0 5 0,0 1-851,3 2 1,0-3 282,0 0 295,0 0 0,4-8 0,1 2 0</inkml:trace>
  <inkml:trace contextRef="#ctx0" brushRef="#br0" timeOffset="7">7002 9599 8335,'-15'0'293,"3"0"0,2 0-146,0 0 1,5 5 235,2 1 1,-2 7-91,-1 6 0,0 5 2,0 7 0,-3 2-106,-4 4 0,1 1-320,3 3 0,-2-2 63,-1 4 1,6-6 182,0 0 1,3-9-209,3 0 1,0-10 123,0 1 1,8-8 14,1-1 1,7-5-11,-1-5 1,4 0 301,2 0 1,-1 0-117,2 0 1,1-4 43,-2-2 0,5-2-47,-1 2 0,-1-2-61,1 2 0,-5-2-547,2 2 0,-1-1 241,0 4 1,-4-3-671,2 3 0,-7-1 387,0 4 1,-1 0-691,-2 0 0,0 1 1121,1 3 0,-1-3 0,0 3 0</inkml:trace>
  <inkml:trace contextRef="#ctx0" brushRef="#br0" timeOffset="8">7430 9842 8166,'0'-11'0,"0"-1"0,1 1 0,2-1 0,3 2 494,7 0 0,1 1 936,5 0 0,0 4-824,-1 1 1,-2 3-291,-1 1 0,-3 5-394,0 1 1,-3 3 109,-2 4 1,-3 2-274,-4 7 1,-1-2 271,-2 5 1,-1 0-504,-5 3 0,2-3 206,-6 0 1,4-4 64,3 4 0,-2-4 90,1 1 1,3-4 91,1-2 0,2-3 180,1-3 0,4-2-56,3-2 1,2-2 37,3-4 1,4-1-50,5-2 0,0-3-693,4-7 0,0 0 30,3-3 0,0 0 569,0 4 0,0-5 0,-1 2 0</inkml:trace>
  <inkml:trace contextRef="#ctx0" brushRef="#br1" timeOffset="9">4562 4106 12747,'0'-14'-235,"0"1"0,0 3 1121,0 1 0,-1 3-561,-2 3 1,-2 4-130,-4 5 0,-6 7-46,-3 12 0,-6 6-224,9-10 0,-1 1 0,-2 2 0,0 0-323,-2 3 1,-1 2-1,-3 1 1,0 0 404,-1 0 1,0 2 0,-2 2-1,-1 0-117,-2 2 1,1-1 0,3-1 0,0 0 99,1-3 0,1 0 0,2-4 0,2 0 75,-11 13 0,10-8-69,11-10 1,10-11-656,10-5 1,5-10 50,10-8 1,5-8 343,10-11 1,-19 14 0,1-1-22,1-4 0,0 0 0,2 0 0,1 0 181,0-4 1,1-1 0,0 1 0,2-1 184,0-1 0,1 1 0,-2 0 0,0 1-62,2-1 0,-1 1 0,-2 3 0,-1 2 86,-1-2 0,0 2 1,-3 3-1,-1 2 559,20-12-137,-16 8 0,-9 19-404,-19 11 1,-11 10 236,-10 8 0,-7 8-398,14-14 0,-1 0 0,-3 3 0,-1 1 114,-1 1 1,-1 1 0,-2 1-1,0 0-134,-1 4 0,1 0 1,-1-2-1,0 2-227,1 2 0,-1 1 1,0-3-1,1 0 296,0 0 1,2-1 0,1-2 0,0-1 26,2-3 1,2-2 450,-3 13 1,12-19-655,22-15 0,11-11 61,11-11 0,8-9 72,-19 10 0,0-1 1,1-1-1,1-1-196,3-2 0,0-1 1,0-3-1,2 0-388,2-1 0,1 0 0,0-1 0,0 0 223,1 1 0,0 1 0,-1-1 0,-1 1 408,1 0 1,0 1 0,-3 2 0,-1 0-33,-4 5 1,-1 1 0,16-11 1391,-16 17 0,-9 6-919,-12 12 1,-11 9 100,-8 13 1,-8 6-455,8-12 0,-2 0 1,1 2-1,-2 0-187,-4 5 0,0 1 0,-1 4 0,0 0 134,-2 1 0,-1 1 0,-1 0 0,0 0-52,0-1 0,0-1 0,1 0 1,0 1 88,-1 1 1,0-1-1,1 1 1,1-1-13,4-4 0,1 0 1,1-4-1,2-1 595,-3 11 0,7-12-811,11-10 0,10-9-490,6-6 1,12-10 148,6-12 0,10-8 325,-17 9 1,2-1 0,1-2-1,1 0-21,5-3 1,0-2 0,0 0 0,0-2 77,1 1 0,0-2 0,1 0 0,-1 0 46,2-1 1,0 1 0,1 0 0,1 1-81,-2 1 1,0 1 0,-4 3 0,-1 2 820,-4 5 0,-1 1 0,13-10 343,-8 9 1,-15 10-632,-9 9 0,-10 9 116,-7 10 0,-11 10-214,-10 11 1,10-17 0,-1 1-534,-1 3 1,0 2 0,-4 1 0,1 0 336,0 1 1,-1 0 0,-2 1 0,0 0-159,0 1 1,-1-1-1,-1 2 1,1-1 21,2 0 0,0 0 1,1-2-1,1 0 2,4-4 0,1-2 1,3-3-1,1-1 1254,-8 13-1515,6-12 0,27-11-255,7-14 1,15-11 282,10-14 1,-17 10 0,1-1 26,4-2 1,0-1-1,2-3 1,1-1-266,1-1 0,1-2 0,2 1 0,0-2 280,4-2 1,0-1 0,-3 4-1,-1 0-7,1 0 1,0-1-1,-2 2 1,-1 2 258,0 2 0,-1 1 0,-3 2 0,-1 2 136,-1 2 0,-1 3 0,12-3 959,-10 8 1,-9 11-612,-13 7 1,-10 13-269,-9 9 1,-11 8-135,9-17 1,-1 0-1,-5 3 1,-2 0-249,-1 3 1,-2 0 0,-1 2 0,0 1 76,-3 3 1,1 1-1,0-4 1,1 1-231,-2 0 1,1 1 0,1-4 0,0 1-70,1-1 1,1 1 0,1-3 0,0 0 54,3-1 1,1 0 299,-12 15 0,16-19 0,1 0 0,-7 10 0,7-2 0,5-3 0</inkml:trace>
  <inkml:trace contextRef="#ctx0" brushRef="#br0" timeOffset="10">4218 5652 8515,'-9'0'0,"-1"0"0,4 1-148,0 2 303,4-2 1,-6 7 292,5-2 0,-3 3 95,3 0 0,-1 1-104,1 3 1,1 2-16,-4 7 1,-1 3-130,-2 6 1,-3 3 13,-1 6 1,-2 4-330,2 5 0,5-23 1,0 1 86,0 2 0,0 1 0,1-1 1,0 0-166,-1 2 0,0 0 0,2 0 0,0-1 154,-2 1 0,0 0 0,2 2 0,1-1-124,-1 1 1,-1 0 0,1-2-1,-1 0 60,1 1 1,0 1 0,-2-3 0,-1 0-150,1 1 0,1 0 1,-2 0-1,0 0 94,0 2 1,-1-1 0,1-1 0,0-1-56,-1 0 0,1-1 0,0 0 0,-1-1 64,1 0 0,0 0 1,1-2-1,0 1-144,1-1 0,-1 0 0,-7 23 151,0 1 0,1-3 6,5 0 0,-3 0-26,-1 3 0,0-2 34,0 1 0,2 2 62,-5-1 0,4 0-53,-3 0 1,2-2 60,-2 1 1,3-4-63,0-2 1,-2 0 207,2 0 0,0 2-46,2-5 1,-2 1-41,-1 0 0,1 0 61,3 3 0,-1-2-92,1-2 1,-1 2 27,-3 1 0,3 5 13,-3-5 1,3 4-179,1-7 1,-4 5 87,1-2 1,0 1 73,2 0 1,1-3-46,0-3-12,-1-1-3,5-4 0,-2 2 33,4-4 0,-1 0-10,1-3 0,2 0-115,-3 0 0,0-4 392,1-3 1,-1-1-678,1-1 1,2-5 724,-2-1-1687,2-3 37,1-5-1322,0-1 2593,4-4 0,-3-4 0,3-1 0</inkml:trace>
  <inkml:trace contextRef="#ctx0" brushRef="#br0" timeOffset="11">3166 8929 9647,'-5'-4'76,"0"7"-346,5 0 0,0 9 412,0 3 1,0 8 95,0 5 0,3 4 267,1 5 1,3 0-16,-1 1 0,2-2-156,2-2 1,-1-2 0,0-4 0,1-7-116,-1-3 0,0-8 165,0-1 1,1-6-36,-1 0 1,5-10 46,1-6 1,3-4-251,0-5 1,5-3-194,2-6 0,3-2-1496,3-4 1,1 1 624,2 2 918,-14 16 0,0-1 0,11-17 0,-12 17 0,0 0 0,17-14 0,0 5 0</inkml:trace>
  <inkml:trace contextRef="#ctx0" brushRef="#br0" timeOffset="12">2626 6853 8177,'-10'-10'0,"4"4"190,0 0 0,3 4 4,-3-1 0,3 2-111,-4 1 0,1 2 123,-3 4 0,-1 6-12,1 9 1,-3 4-101,-1 6 0,-2 3 114,2 7 1,-3 8-446,8-21 0,0 0 1,0 3-1,0 0 303,0 0 0,0 0 0,-1 2 0,1-1-98,0 3 1,0-1 0,2-4 0,0 1-94,1-1 0,0-1 0,-3 17-305,5-12 0,3-7-483,3-11 1,9-7 450,0-6 1,1-11 461,3-8 0,-1-5 0,4-7 0</inkml:trace>
  <inkml:trace contextRef="#ctx0" brushRef="#br0" timeOffset="13">2588 6881 8204,'0'-19'1725,"-4"4"-949,-2-1-1515,2 9 1,0 0 177,4 10 1,4 7 1465,2 9 1,-1 1-201,2 8 0,2 0-2,3 9 1,4 0-485,-4 6 1,6 1-359,0 2 0,-8-21 0,0 1 33,2 0 1,1 1 0,-2-1 0,0 0 88,1 3 0,0-2 1,12 19-827,1 0 0,-2-7 595,-5-8 0,1-1-1868,0-9 1022,-5-3 1094,-5-5 0,-4-7 0</inkml:trace>
  <inkml:trace contextRef="#ctx0" brushRef="#br0" timeOffset="14">2514 7356 8425,'-4'-6'962,"4"-2"-758,0 2 0,8-2 716,8-2 1,2 1-310,4 0 0,2-1-792,4 1 0,0 3-344,0 0 0,-1 3-1392,1-4 1917,0 5 0,-4-6 0,-1 3 0</inkml:trace>
  <inkml:trace contextRef="#ctx0" brushRef="#br2" timeOffset="15">5270 5475 9718,'-6'0'1263,"0"0"-954,3 0 0,-1 1 22,4 2 0,4 2 32,3 4 1,1 5-124,1 1 0,4 7-26,-1 3 0,5 7-105,-2 5 1,0 6-168,0 6 0,-7-22 1,0 1-12,1 1 0,0 1 0,1 2 0,-1-1-162,0 0 0,1 0 1,0 0-1,1-1 125,0 1 0,0 0 1,1 0-1,1-1 60,-2 2 0,0-1 0,1-2 0,0 0 22,-1-2 0,0-1 0,2 0 0,0-1-141,12 21 1,-12-21 0,1-1 149,-1 0 1,2-1-1,-1-1 1,1 0-188,16 15 1,-3 4 133,-1-1 0,0 4-176,-5-4 1,0 4 134,-4 0 1,1 2 2,-10-21 1,1 0-1,-1 0 1,-1 1 65,0 0 1,0 0 0,0 2 0,0-1-54,-1 0 1,-1-1 0,2 1 0,0 1 105,0 0 0,0 0 0,0 0 0,0 0 34,0 0 1,0 0 0,1-1-1,0 1 111,-2 0 1,1 0 0,-1-1 0,1-1-39,-1 0 1,1 1 0,0-1 0,0-1 63,1 2 0,0-1 1,-1 0-1,0 0 130,7 24 1,-2-3-30,2 3 0,0 0-55,0-4 1,0-1-201,-3-8 0,-1-3 319,5 0 1,-4-1-322,4 1 0,-5-2-150,2-4 0,-2-3 501,1 0 1,-1-1-517,1 1 1,-1-3 302,-2-3 0,0 3-323,0-1 0,1 1 432,-1-3 1,0-1-513,1 1 0,0 0 15,2-1 1,-4 0 62,1-3 0,-2 2-78,3-5 0,-4 4 60,0-4 0,-4 4 90,1-4 0,-2 4-65,-1-4 0,0 5-213,0-2 0,0 2 134,0-2 1,0 3-528,0-3 0,3 0-49,0 0 807,1 1 0,0 3 0,1-1 0</inkml:trace>
  <inkml:trace contextRef="#ctx0" brushRef="#br0" timeOffset="16">6359 8892 8407,'-5'0'137,"1"4"41,4 2 1,5 4-72,4 2 0,2 2 7,4 5 1,1-3-17,2-1 0,4 1-13,0 2 0,3-3 23,-4-3 1,0-2-2,-5 0 0,0-5 1044,-3-2-782,-1-2 0,-7-6 87,-2-4 1,-2-5-55,-1-4 1,0-2-1061,0-2 1,0 1 460,0-3 1,0 2-966,0-3 1162,0-4 0,0 0 0,0-3 0</inkml:trace>
  <inkml:trace contextRef="#ctx0" brushRef="#br0" timeOffset="17">6471 6397 7274,'-9'0'-224,"3"0"549,-1 0 59,5 0 1,-2 1 84,4 2 0,0 2 248,0 4 1,0 6-292,0 3 1,4 5 63,2 5 1,3 8-437,0 5 0,-3 6-147,0 3 1,-3-24-1,1 1-209,5 22 0,-6-22 1,0-1 167,3 24 1,0-5-560,0-5 1,2-6 291,-2-6 401,3-1 0,4-11 0,1 2 0</inkml:trace>
  <inkml:trace contextRef="#ctx0" brushRef="#br2" timeOffset="18">6443 6285 8845,'-1'-19'265,"-2"1"0,3 2 564,0 1 1,5 3-202,8 0 1,1 5-184,5 0 1,2 5 6,1-1 1,4 6-167,-1 3 0,1 3-291,-2 0 0,2 4 129,-4 3 0,1 2-407,-1 0 1,-7 2 219,1 2 1,-6-2-120,-4 5 1,-2 0-47,-4 3 1,-1-1-44,-2-2 1,-7 1 100,-9-1 0,0-1 90,-6 1 0,1-4 295,-1 0 1,-2-2-85,2-4 1,3-1 227,0-5 0,6-3 193,4 1-265,2-5 0,4 1 32,3-6-204,11 2 0,2-3 237,9 4 0,0 0-108,3 0 1,-1 1-211,3 2 0,-2 3 142,3 6 1,0 0-162,3 3 1,-3 1 72,-1 2 1,-3 1-453,1 0 0,-3-1-80,0 1 1,-4-4-289,-3 1 0,-1-4-567,2 4 1,-4-5 569,0 2 1,1-3 728,-4-1 0,2 1 0,2-1 0</inkml:trace>
  <inkml:trace contextRef="#ctx0" brushRef="#br0" timeOffset="19">3501 9953 8339,'-9'-4'-469,"2"-1"390,1-4 1,4-1 257,-1 1 0,7 0 328,5-1 0,5 1-391,5 0 0,0-2 24,3-1 0,2 1 188,4-5 1,1 1-39,2-4 0,6-1-362,6-1 1,3 1 209,0-2 1,-21 12 0,0 1-42,0-1 0,0 1 0,2-1 0,1 0-86,-1-1 1,1 1 0,0 1-1,0 1 59,2-1 1,-1-1-1,0 2 1,-1 0-77,0-2 1,0 1-1,0 1 1,1 1 22,0-1 1,1 0 0,-4 2 0,1 1 24,-1-2 0,0 1 1,23-1 75,-2 1 1,-1 4-186,1-1 0,-8-1 174,-2 1 0,-3-1-3,1 4 0,1 1-76,-2 3 0,1-3 86,-1 2 1,2-1-77,-1 1 1,1-2 48,1 2 1,0-2-7,0-1 1,2 0 24,1 0 0,1 0-15,3 0 0,0 0-60,-3 0 1,2 0 77,-2 0 0,2 0 107,-3 0 0,1 0-93,-4 0 0,3 0 95,1 0 0,2-1-22,-3-2 0,0 2 5,-6-2 0,1 2 295,-4 1 1,3 0-296,-3 0 0,-3 3 275,-3 0 0,-4 0-273,0-3 1,1 3-171,-3 0 1,1 0 73,-4-3 0,-2 1-326,2 3 0,-2-3 12,2 2 0,1-2-852,-5-1 0,0 0 207,-2 0 1,1 1-131,-2 2 1,2-1-1790,-8 4 2771,4-4 0,-6 6 0,3-2 0</inkml:trace>
  <inkml:trace contextRef="#ctx0" brushRef="#br0" timeOffset="20">6117 9385 8131,'-15'-12'1027,"-1"0"0,9 2-431,1 4 0,5 4-178,4-1 1,-1 2 46,4 1 0,0 0-124,4 0 0,0 3 247,2 0 0,3 4-131,3-1 1,-2 6-350,0 0 1,-1 2 102,4-2 0,-1-1-243,1 5 0,-5-2 34,-1 2 0,-4 1 40,-3-5 1,-2 5-456,-4-2 0,-5 3 205,-4 0 0,-9-2-817,-6-1 1,-7 1 448,-4 2 0,-2 1 576,-3 0 0,-3 3 0,-3 2 0</inkml:trace>
  <inkml:trace contextRef="#ctx0" brushRef="#br0" timeOffset="21">3631 10242 8457,'-4'-9'-212,"2"0"-408,-4 3 1715,4-2-816,-7 7 0,0-2 50,-6 6 0,-4 7-138,-3 9 1,-1 0 153,-5 6 1,-1 0-155,-2 3 1,7 0-119,2 0 1,8-4-24,7-3 0,3 0-69,4 1 1,8-7 135,5 1 1,4-5-14,5-1 1,2-2-525,4-2 1,1-2 199,2-4 1,-2 0-573,2 0 1,-5 0 313,-1 0 1,-5 0-452,2 0 929,-2 0 0,-2-4 0,1-1 0</inkml:trace>
  <inkml:trace contextRef="#ctx0" brushRef="#br2" timeOffset="22">3687 10400 9448,'0'-9'-238,"0"3"-198,0-1 1,4 4 373,2-3 1,7 4 673,2-1 1,0 2 127,0 1 1,2 0-251,5 0 1,-2 0-38,5 0 0,0 1-191,3 2 0,0-1-174,0 4 1,3 0 107,0 0 1,0-1-90,-3-2 0,3-1 27,0 4 1,6-4-226,-3 1 1,5 2-38,-5-2 0,1 0 182,-1-3 1,1 3-132,-4 0 0,3 0 148,-3-3 1,0 0-43,-3 0 1,0 0 32,0 0 0,-1 0 12,-2 0 1,1 0 64,-4 0 1,5 0-4,-2 0 0,3 0 104,-6 0 1,3 0-81,-3 0 1,3 0 18,0 0 1,1 0-55,-1 0 0,2 0 23,-2 0 1,5 0-4,1 0 0,0 0-123,-3 0 1,3-3 51,0 0 1,0-1-145,-3 1 0,3 1 42,0-5 0,1 4 99,-1-3 1,-2 3 71,2-3 0,-1 0-84,1-4 1,-1 1 138,4 0 0,-4 2-84,1 1 0,-2 0 214,-1-3 0,3-1 9,0 1 0,0 3 27,-3 0 0,-3 3-58,0-4 0,0 4-88,2-3 1,-3 3-150,-2-3 1,1 4 147,-2-1 0,1 1-167,-3-2 0,-1 3 70,1-2 1,0-1-301,-1 1 1,1-4-254,0 1 1,-1 0-323,1 0 0,-4 3-884,1-3 1,-4 1-824,4-1 2462,-9 1 0,5 5 0,-6 0 0</inkml:trace>
  <inkml:trace contextRef="#ctx0" brushRef="#br0" timeOffset="23">4851 8622 8372,'-12'15'-448,"-1"1"1,1-1 784,2 4 0,1 1-51,0 1 0,-1 5-130,1 8 0,-3-3-25,-1 7 1,0-3-112,0 2 0,3 0-65,-2 1 1,2-6-287,4-4 1,2-5-301,4-4 0,1-5 631,2-1 0,2-7 0,5-2 0</inkml:trace>
  <inkml:trace contextRef="#ctx0" brushRef="#br0" timeOffset="24">4860 8566 8250,'0'-9'184,"0"-1"-316,0 1 323,0 4 1,1 1 273,2 4 0,-2 5 382,3 4 0,1 5-174,1 4 1,2 2-225,2 2 0,-1 5-411,0 4 0,4 4 174,-1-1 0,5 6-626,-2 4 1,3-2 431,0 2 1,1-6-179,-1-1 1,0-1-221,-2-5 1,-4-5-410,-6-7 1,-2-2-273,-4-4 1,-1-1 456,-2-2 1,-2-2 603,-4-2 0,-5 2 0,0-3 0</inkml:trace>
  <inkml:trace contextRef="#ctx0" brushRef="#br0" timeOffset="25">4767 9013 8250,'-13'-4'748,"2"-1"1,2-5-202,6 1 0,7 0 67,5-1 1,2 1-180,4 0 1,4-1-160,3 1 1,3 3-1022,0 0 0,-1 4 312,1-1 433,0 1 0,3 2 0,0 0 0</inkml:trace>
  <inkml:trace contextRef="#ctx0" brushRef="#br0" timeOffset="26">5028 10763 8239,'-6'-3'0,"-1"0"477,5 0-343,-2 3 0,4 5 336,0 5 1,0 4-109,0 8 0,0 5-74,0 4 0,-1 8-141,-2 1 0,2 2-347,-2 1 0,2-3-319,1 4 1,0-8 303,0 1 0,0-7-658,0-2 0,4-7 873,2-5 0,3-5 0,0 2 0</inkml:trace>
  <inkml:trace contextRef="#ctx0" brushRef="#br0" timeOffset="27">5009 10801 8239,'0'-15'0,"0"-1"364,0 3 0,7 0 564,3 0 0,9 6-194,3-2 1,1 1-258,2-1 0,0 4-208,3 2 0,-2-1 13,-1 1 0,1 0-296,-4 3 0,0 4 105,-4 2 1,-4 6-298,-5 4 0,-1 1 106,-5 2 1,0 0-113,-3-1 0,-8 5-336,-4 2 1,-5 2 223,-1 1 0,-4-3 119,0-1 1,-4-4 47,1-1 0,0-2 312,0-4 1,2-5-103,4-5 0,5-2 138,1-1 1,1-1 234,3-2 1,1-2 244,8-5 0,2 1 199,1 0 1,3 4-328,6 2 0,3 1 115,3 2 1,5 0-153,2 0 0,2 8-133,1 1 0,0 3-82,0 1 0,0-2-153,-1 5 0,1-1-171,0 4 1,-4-2-246,-2-1 1,-7 1-133,-2-5 0,-3 4-648,-1-4 0,-3 0-581,-3-2 1,-2-1-227,-1 0 1865,0 1 0,0-1 0,0 0 0</inkml:trace>
  <inkml:trace contextRef="#ctx0" brushRef="#br0" timeOffset="28">1667 11666 8130,'6'0'-516,"0"0"518,-4-4 0,3 2 198,-2-4 0,-2 3 302,3-3-56,-3 4-63,-1-7 0,-1 8-104,-3-2 0,2 2-23,-4 1 1,3 5-24,-3 5 0,0 4-30,-4 8 0,1 3-89,0 6 0,-2 6 39,-1 7 1,5-19 0,1 2-483,-2 1 0,0 0 1,-1 1-1,1 1 291,2 0 1,0-1-1,0 0 1,0-1-399,1 2 0,0-1 0,-3 23-24,2-6 0,2-5-400,4-10 0,4-9 860,2-9 0,3-4 0,4-3 0,1-2 0</inkml:trace>
  <inkml:trace contextRef="#ctx0" brushRef="#br0" timeOffset="29">1732 11648 8224,'-14'-9'1472,"4"2"-736,-2 1-1248,1 4 0,6 0 95,2 8 1,2 6 1395,1 9 0,4 1-250,2 6 0,4 1-100,2 5 0,4 2-497,5-2 0,3 3-121,4 0 0,-3-1-197,0-2 1,-5-2 152,2-4 1,-2 0-365,-2 0 1,-3-5 207,-3-5 1,-2 0-574,-4-6 0,-2 4 37,-4-4 1,-1 1-186,-2-4 0,-7 0 910,-5 1 0,-3-1 0,0 0 0</inkml:trace>
  <inkml:trace contextRef="#ctx0" brushRef="#br0" timeOffset="30">1620 12104 8190,'10'0'0,"3"0"0,4-3 0,5 0 0,4-3 0,-1 3 0,5-4 1598,1 4 1,0-1-1074,-3 1 1,0 2-63,0-2-463,-4 2 0,2 1 0,-2 0 0</inkml:trace>
  <inkml:trace contextRef="#ctx0" brushRef="#br0" timeOffset="31">2365 12216 8139,'-5'0'1033,"1"0"-14,4 0-487,0 4 0,0 4-99,0 5 1,-1 2-675,-2-2 1,0 3 214,-3 0 0,4-2-948,-1 2 1,-1-5 973,1 1 0,-4-1 0,1-2 0</inkml:trace>
  <inkml:trace contextRef="#ctx0" brushRef="#br0" timeOffset="32">2840 11741 8142,'-10'0'653,"4"0"-252,0 0-265,4 0 1,-2 5 151,4 4 0,0 6-48,0 7 1,1 3-52,2 6 0,1 3 58,2 6 1,3-1-766,-3 5 0,-1-5 437,1 1 1,-3-4-618,4-2 1,-4-8 214,3-2 0,-4-4 483,1-4 0,2 1 0,0-2 0</inkml:trace>
  <inkml:trace contextRef="#ctx0" brushRef="#br0" timeOffset="33">2849 11713 8097,'-3'-13'0,"0"-3"0,0 0 7,3 0 1,5-1 129,4 5 0,5 0 299,4 2 1,1 2 339,0 2 0,-1 2-315,1 4 1,-1 1-22,1 2 1,0 2-179,-1 4 1,-3 5-351,-3 1 1,-2 3 130,-4 0 1,1 1 30,-4 0 1,-1 3-149,-5 3 0,-2-1-256,-4 1 1,-5 0-69,-1 3 0,-3-4 154,-1-3 0,1-1 118,-1-1 1,-3-3 28,1-4 0,2 0 266,4-9 1,3 0-98,0-3 0,2-1 335,4-2-65,2-2 1,6-4 113,4 3 1,2 2 351,7 4 1,5 0-334,5 0 0,3 4 13,3 2 1,1 4-192,2 2 1,1 2-444,-4 1 1,3 3 220,-3-3 1,-1 3-252,-5 0 0,-2 0-372,-5-2 1,-2 0-1557,-1-3 2104,-3 3 0,1-1 0,-3 3 0</inkml:trace>
  <inkml:trace contextRef="#ctx0" brushRef="#br0" timeOffset="34">7179 11229 8033,'-10'0'141,"1"1"-38,0 2 0,3 6 114,-1 7 1,-3 7-69,-6 5 1,-1 11 42,-2 7 1,10-19-1,0 0-365,-1 1 1,1 0 0,-2 0-1,0 0 142,0 1 0,1 1 0,0-2 0,2-1-159,-4 22 0,2-8-102,4-13 1,2-6-103,4-6 0,1-4 394,2-5 0,10-7 0,7-6 0</inkml:trace>
  <inkml:trace contextRef="#ctx0" brushRef="#br0" timeOffset="35">7160 11136 8171,'-9'-10'410,"-1"1"0,5 6-70,2 6 0,2 8 222,1 10 0,3 3-120,0 4 0,4 4-183,-4 2 0,4 7 252,-1 2 0,3-1-374,4 2 1,-2-6 24,5-1 0,-4 0 97,4-6 0,-2-5-1741,2-4 1,-3-3 760,-4-4 0,0-1-1771,-3-5 2492,-2-4 0,-12-1 0,-3-4 0</inkml:trace>
  <inkml:trace contextRef="#ctx0" brushRef="#br0" timeOffset="36">7095 11592 8171,'-16'-9'0,"1"-1"0,7 4 398,-2 0 1,7 3-96,0-3 0,9 4-255,4-2 1,5 0 17,1 1 0,-1-1 113,4 1 1,-3 2-800,6-2 0,2 2 174,1 1 446,-3 0 0,9-4 0,-2-1 0</inkml:trace>
  <inkml:trace contextRef="#ctx0" brushRef="#br0" timeOffset="37">7626 11620 8171,'0'14'568,"0"-1"1,0-3-437,0-1 0,0 4-70,0-1 1,0 1 120,0-4 1,-1 0-556,-3 1 0,-1 1 241,-4-2 0,3 2 131,0-8 0,-5 4 0,-3-2 0</inkml:trace>
  <inkml:trace contextRef="#ctx0" brushRef="#br0" timeOffset="38">7989 11080 8087,'-1'-5'0,"-2"2"208,2-3 0,-4 6-139,5 0 1,0 9 567,0 6 0,0 4-134,0 3 1,0 6-12,0 6 0,0 3-354,0 3 1,0 3-74,0 3 1,0 1-436,0-1 0,4-4 256,-1-5 0,4-2-740,-1-7 1,2 2 461,2-5 1,-1-6-1484,0-4 1875,-4-4 0,4-5 0,-4-2 0</inkml:trace>
  <inkml:trace contextRef="#ctx0" brushRef="#br0" timeOffset="39">8045 11015 8072,'4'-10'0,"2"1"0,3 1 631,4 2 0,5 1-311,7 5 0,1 2 289,-1 1 0,1 5-213,-5 4 0,-2 5-56,-3-2 1,-5 3-364,1 1 1,-5 2 82,-4 1 1,-2 4-200,-1-1 1,-6-1 92,-3 0 1,-5-2-62,-8 3 0,1-4 20,-4 0 1,2-5-52,-2-4 0,1-1 51,2-2 0,3-4 1,-3-2 278,6-2 1,4-2-71,6-2 1,2 1 133,4-4 1,4 4-53,2-1 1,6 2 272,4 1 1,5 1-146,0 2 0,5 5-11,-1 4 0,2 5-90,1-1 0,0 1-237,0 2 1,0-1 225,0 1 1,-4 0 12,1-1 1,-5 0-39,-1-3 0,-5-1 94,-5-5-353,-4 0-237,0 1 301,-5-5 0,-9-1 0,-1-4 0</inkml:trace>
  <inkml:trace contextRef="#ctx0" brushRef="#br0" timeOffset="40">7067 12085 8265,'1'-8'640,"2"2"0,8-2-365,11 2 1,11-2 228,14 2 0,-17 2 1,3 0-877,3 1 1,2 0 0,7-1 0,0-1 747,5 1 1,0-1 0,1 0 0,0 1-484,-15 1 0,0 0 0,1-1 0,0 1 1,0 0-1,1-1 259,0 0 0,0 0 0,0 0 0,0 0 0,-1 1 0,0-1-114,0 0 1,-1 0 0,0 0 0,11-1 0,0 1-119,-3 0 1,-1 1 0,-7 0-1,-2-1-519,-7 2 0,-1 1 0,18-2 288,-13 3 0,-9 4-1034,-13 2 0,-3 0 1063,-6 4 0,-1-3 282,-3 5 0,-9-1 0,-7-2 0</inkml:trace>
  <inkml:trace contextRef="#ctx0" brushRef="#br0" timeOffset="41">1574 12821 8181,'-6'-1'-79,"3"-2"0,8 1 200,8-4 0,12-1 446,15-2 0,12 0-351,-20 4 1,1 0 0,4 1 0,1-1-397,5 0 1,1 1 0,3-1 0,2 1 411,-14 0 0,2 1 0,-1 0 0,0 1 0,0 0 0,1 0-310,1 0 0,0 0 0,1 0 0,-1 1 0,-1 0 0,1 1 154,1-1 0,-1 0 0,0 0 0,0 0 0,1 1 0,-1 0 9,2 0 0,1 0 1,-1 0-1,-3 0 1,0 0-1,0 0-119,0 0 0,1 0 1,-1 0-1,13-1 1,-1 1-109,-4-2 1,0 0-1,-3 2 1,-1-1-94,-5 0 1,-1-1 0,-6 3 0,-2 1-291,16 5 0,-9 0-1052,-9-1 63,-6 2 1514,-10-2 0,-5-1 0</inkml:trace>
  <inkml:trace contextRef="#ctx0" brushRef="#br0" timeOffset="42">3045 13240 8274,'-6'-15'0,"3"-1"0,2 0-259,1-2 0,6-1 218,3 1 0,1 2 370,6 1 1,-2 4-229,2 2 1,0 1-1,-3 5 1,2 0-46,-2 7 0,0 2 46,-1 6 0,-1 3-18,1 3 1,-2 1 12,-4 0 1,1 3 59,-4 3 0,0 2-132,-3 1 1,0 3-10,0 0 1,-3 0-129,0-3 1,-1 0 112,1 0 1,1 0-1154,-5 0 1152,5 0 0,-6 0 0,3 0 0</inkml:trace>
  <inkml:trace contextRef="#ctx0" brushRef="#br0" timeOffset="43">3333 13817 8390,'-9'5'797,"0"-1"0,2-3-926,1-1 0,4 1-479,-1 2-338,2-2 946,1 7 0,-4-3 0,-1 5 0</inkml:trace>
  <inkml:trace contextRef="#ctx0" brushRef="#br0" timeOffset="44">7626 12886 8331,'-9'-1'377,"3"-2"0,2-2-251,4-4 1,1-1 122,2 1 0,6 0-122,7-1 0,2 1 55,0 0 0,2 3 225,2-1 0,-2 5-100,5-1 0,-3 2-206,3 1 1,-2 1 25,2 2 0,-3 3-57,-7 7 0,-1 2 106,-5 7 0,-4-1-235,-2 4 1,-4-1 10,-5 4 0,-1 0-105,-9 0 0,1 1-451,-4 2 1,1-2 262,-1 2 0,4-2-583,-1-1 1,6-1 380,0-2 1,5-2-554,5-5 1096,4 1 0,6 0 0,4-1 0</inkml:trace>
  <inkml:trace contextRef="#ctx0" brushRef="#br0" timeOffset="45">8035 13519 8137,'-4'10'0,"-2"-1"0,1-4 655,-1-2-627,3 2 0,-4 1-807,4 3 779,0-4 0,-1 3 0,-1-2 0</inkml:trace>
  <inkml:trace contextRef="#ctx0" brushRef="#br0" timeOffset="46">15009 5177 7916,'-23'4'0,"4"-2"759,-3 4 0,3-3-230,4 4 1,-6-5-2,2 1 1,-5-1-168,-1 1 0,-6-2-16,-3 2 0,-4-2-121,-2-1 1,1 0-361,-5 0 0,4-5 175,-3-4 0,-5-6 45,22 5 0,-1-2 0,2 1 0,-1-2-137,2-2 0,-1-1 0,-1-1 0,0-1-147,0-1 0,-1-2 1,0 0-1,-1-1 43,0-3 1,1 0-1,-1-1 1,0 0-222,-1-1 0,2-2 0,1-2 0,0-1 257,1 0 1,1-1 0,3-3 0,2 0 16,1-1 1,2-1 0,4 3 0,3-1 42,2-1 0,2-1 0,3 2 0,3 0-28,2-1 0,3-1 0,2 1 0,2 0 29,1-1 1,3 1-1,1 2 1,2 1 124,1 1 0,1 1 1,1 1-1,2 1-64,3 2 1,0 0-1,1 0 1,1 1 118,2 0 1,1 1-1,0 1 1,1 0-38,1 1 1,1 1-1,1 2 1,1 1 28,1 1 0,0 1 1,2-1-1,0 2-25,1 3 0,0 0 1,1 1-1,1 2-25,-3 2 0,1 2 1,0 2-1,1 1-21,-1 2 1,-1 1 0,1 0-1,0 1-191,0-1 1,0 2 0,-4 2 0,0 2 127,-4 0 0,0 2 0,0 3 1,-1 2 35,1 1 0,0 2 0,-1 0 0,-1 2-73,-2 1 0,-1 1 1,-2 2-1,-2 1 45,-1 0 0,-1 2 0,-1 1 0,0 1-37,0 1 0,-1 2 0,0 2 0,-1 0 18,-1 0 1,-1 0-1,1 2 1,-2-1 23,-2-2 0,-2-1 1,1 2-1,0 0 73,-1-1 0,-2-1 0,0 3 0,-1 0-82,-1-2 1,0-1-1,-1 2 1,0-2 146,1 21 1,-2 0 26,-4-4 0,-5 4-24,-4-1 0,-2 1-84,-4-3 0,-1-4 10,-2 1 0,-4-3-40,0-1 0,-4 0-15,1-9 0,-6 3 66,-3-3 0,-5 0-31,-1-3 0,-2-4-359,2-3 0,-6-4 182,-3-2 1,22-9 0,1 0-479,-24 6 1,1-6 221,2-3 0,4-3-174,-1-3 0,6-5-67,1-4 636,3-5 0,8 6 0,1-7 0,3-5 0,2-5 0</inkml:trace>
  <inkml:trace contextRef="#ctx0" brushRef="#br0" timeOffset="47">14897 4060 8281,'-3'-11'605,"0"-1"0,0 1-127,3-1 0,-1-2-88,-2-2 1,-2 3-137,-5 0 1,0 3-153,-2 0 0,-7 2 112,-6 2 0,-3 2-485,-3 4 0,-3 11 162,-6 5 1,-4 12-163,19-13 1,1 1 0,2 1 0,0 2 295,0 1 1,1 0-1,1 1 1,1 1 7,2 1 1,0 0 0,4 1-1,2 0-71,0 1 1,3 0 0,1 22 121,4 3 1,10-3-82,8 0 1,7-3 63,3-3 0,2-5-214,1-8 0,4-5 108,2-5 0,2-4-239,1-8 0,1-2-171,-1-4 1,0-4 147,0-2 1,-2-4-513,-3-2 1,-2-1 16,-9-3 796,1-2 0,-3 4 0,-3-5 0,-3 1 0,-5-1 0</inkml:trace>
  <inkml:trace contextRef="#ctx0" brushRef="#br0" timeOffset="48">14776 4395 8706,'10'-5'1362,"2"0"-678,0 5 0,8-3-212,-1 0 0,6-3 158,-1 3 0,0-3-187,1 3 1,-4-1-385,0 4 0,-5 2 110,-4 1 0,-2 3 5,-4 6 0,-2 3 5,-4 3 0,-2 5-171,-4 2 0,-1 2-237,-9 1 1,4 1 213,-4 2 0,2 1-602,-2 2 0,3-2 320,3-4 0,2 0-916,2 0 0,2-4 528,4-3 1,0-1 684,0-1 0,0-1 0,0 1 0</inkml:trace>
  <inkml:trace contextRef="#ctx0" brushRef="#br0" timeOffset="49">13445 10046 8127,'-20'7'-351,"-2"-1"0,3 0 964,-3 3 0,1-2-142,0-1 0,-3 0-50,-4 3 0,-1-3-86,-2 1 1,-2-4-27,-4 3 1,-2-4 4,-1 1 1,2-2-286,-3-1 1,-1-1 92,-2-2 1,-2-3 87,-4-7 0,3-1-373,22 5 0,0-1 0,-19-12 294,0-3 1,22 9 0,1 0-246,-3-3 1,1 0 0,2 1 0,0-2-14,0-1 0,1-1 0,3-2 0,0 0-82,1-2 0,1-1 0,1-2 0,0-1 78,1 0 1,1-2 0,1 0 0,2 0-177,2 0 1,1-1 0,1 0-1,2 1 372,2-1 0,2 1 1,1 0-1,2 1-42,2-2 1,1 0 0,1 4-1,2-1 54,3-1 1,2 0 0,3 2 0,0 0-57,2 1 1,1 1 0,3-2 0,1 1 105,3-2 0,0 1 0,0 2 0,0 2-232,1 0 1,1 0 0,0 3 0,0 1 183,-1 1 1,1 3 0,2 1 0,0 3-95,1-1 1,-1 3 0,-1 2 0,0 2-46,2 2 1,0 1-1,-3 1 1,0 1 46,0 1 1,2 2-1,1 1 1,0 1 42,3 1 1,-1 1-1,-1 1 1,-1 2-202,-1 0 1,1 2 0,-4 1-1,1 1 68,-1 0 1,1 1-1,-2 2 1,-1 1-86,0 1 0,-1 0 0,-2 1 0,0 0 92,-2 1 0,-1 0 1,-1 1-1,-1 1 68,-1 0 0,1 1 1,-1 2-1,-1 1 80,-2 0 1,-2 0-1,0 1 1,-1 0-36,3 24 0,-9-23 0,-2 0 31,-3-1 0,1 1 1,0 0-1,0 0-27,0 1 0,-1 0 0,-2 25 112,-2-26 1,0-1 0,-7 24-7,4-24 1,0 0-1,-9 25-124,7-26 0,-2 0 1,-1-1-1,0 0 20,-11 17 0,-4-1-9,-2-3 0,-4 0-309,-6 1 1,1-8 101,0-2 0,-2-6-200,-1 3 0,-4-5 118,-3-2 0,-2-3-1250,6-6 1525,-7-4 0,5 2 0,-5-5 0,-2 0 0,26-3 0,-1 0 0,-1-1 0,0 0 0</inkml:trace>
  <inkml:trace contextRef="#ctx0" brushRef="#br0" timeOffset="50">12858 9059 8277,'-9'0'223,"4"5"0,-2 0 47,3 4 0,0 5 10,1 1 0,2 4-31,-2 2 0,1 4 0,-1 6 1,2-2-152,-2 2 1,2-2 119,1-1 1,0 1-327,0 2 1,-1-5 110,-2 2 1,2-6-168,-3-1 0,3-4 76,1-2 0,1-4-28,3-2 1,-2-1 112,4-4 1,3-1 178,4-3 1,3 0-27,0 0 0,1 0-99,2 0 1,4-3 35,1-1 0,-1-2 0,-1 3 1,1-3-327,-2 3 1,4-3 115,-3 2 0,0-3-682,-4 1 1,1 1 33,0-1 771,-5-1 0,4-2 0,-4 0 0</inkml:trace>
  <inkml:trace contextRef="#ctx0" brushRef="#br0" timeOffset="51">13324 9292 8230,'0'6'846,"0"1"0,0-4-283,0 3 1,0 1-49,0 6 0,0 1-211,0 5 0,0 3-300,0 3 0,0 1-365,0-1 1,3 1 310,0-4 1,3 2-2360,-3-2 2409,5-4 0,-3-1 0,4-2 0</inkml:trace>
  <inkml:trace contextRef="#ctx0" brushRef="#br0" timeOffset="52">18007 9888 8035,'-18'0'0,"-1"0"0,0 0 389,1 0 1,-2 0 20,-2 0 1,-1 0 83,-5 0 0,-4 0-318,-3 0 0,-5 3 9,-3 0 1,-3 0-357,0-3 1,-7 0 286,0 0 1,26-3 0,0-3-374,-22-9 1,23 4-1,1-1 308,-2-3 0,1-1 0,-1-2 1,0-1-84,2-3 0,1 0 0,0-1 1,2 0 14,1-2 1,2 0 0,1-2 0,2-2-273,0-1 0,1-2 0,-1-2 0,1 0 142,0-2 0,2 0 0,1 0 0,2 0-51,3 0 1,1 1 0,3-3 0,1 1 130,2 0 0,0 0 0,2 3 0,3 0 14,1 0 1,3 0 0,0 4-1,2 0 161,2 0 0,2 1 1,1 2-1,1 0-61,1 0 0,1 1 0,-2 4 0,1 0 88,2 0 0,0 1 0,0 1 0,1 1-171,2 2 1,0 0-1,2 0 1,1 1 190,0 0 1,1 1-1,0 2 1,1 1-10,-1-1 1,2 1 0,0 3 0,2 2-30,-1 0 1,2 1 0,0 1-1,1 1-125,1 1 0,0 0 0,-2 0 0,-1 2-53,2 0 0,-1 2 0,1 1 0,1 1 2,0 1 1,0 1 0,2 1 0,0 2 30,0 0 0,0 2 0,-2 1 0,1 1-127,-1 0 0,0 1 0,-2 2 1,-2 1 34,0 1 1,-1 0 0,0 1 0,-1 1-25,1 1 1,-2 1 0,-3-2 0,-1 1-73,-3 1 1,0 1 0,13 19 41,-8 2 0,-2-1 230,-5 4 0,-6-1-144,-3 4 1,-5 2 154,2-1 1,-4-24 0,-2 1-43,2 0 1,-1-1 0,-4 25 48,-3-1 1,-2-2-75,-1 2 1,-5-5 24,-1 5 0,-3-9 11,-1 3 1,0-6-31,-3-4 0,-3 2-38,-6-1 1,1-3 15,-4-1 1,0-2-42,-3-1 1,-5-5 42,-1-1 0,-1-6-198,-2-4 1,1-5 107,-4-1 1,22-4 0,0-1-51,0 0 0,1 1 0,-1-3 0,0 0-1314,-22-3 1468,1-3 0,22 5 0,-1 0 0,-21-6 0,1 1 0,2-1 0,1 2 0</inkml:trace>
  <inkml:trace contextRef="#ctx0" brushRef="#br0" timeOffset="53">17476 8957 8073,'-6'-5'1057,"0"2"-201,4 2-538,-2 1 0,4 5-8,0 4 0,0 9-14,0 7 0,0 3-111,0 3 0,-1 3-128,-2 6 1,-2 1-385,-5 3 0,5-3 321,2-3 1,2-4-94,1 0 1,4-8 39,2-1 1,6-8-27,0-1 1,2-5 103,-2 1 0,-2-5-20,3-4 1,1-2-36,2-1 0,-2 0 53,2 0 0,-2-1 32,2-2 1,0 1-85,-3-5 0,3 4-499,0-3 0,-2 3 215,2-3 0,-5 3-167,2-4 0,1 4 486,2-3 0,1 0 0,2-3 0</inkml:trace>
  <inkml:trace contextRef="#ctx0" brushRef="#br0" timeOffset="54">17942 9227 8169,'3'-9'301,"0"-1"0,4 0 482,0-2 1,2 2-198,3 1 1,6 0-13,4 3 1,3 1-355,-4 2 0,1 2 54,-3 1 0,-5 5-551,-1 5 0,-4 0 260,-3 6 1,-2 0-128,-4 6 1,-4 2-85,-2 4 0,-7 1-178,-2 2 1,0-2 390,0 2 0,-1 0-82,-2-3 0,4-3 381,5-6 1,1-1-97,5-3 0,-1-1 211,4-5 0,5-4-109,1-2 0,6-3 94,4-3 1,5-3-129,4-7 0,-1 3-99,1-2 1,2-2-806,1 2 1,4 0 385,-7 6 0,3 1-1324,-7 2 1,1 2 178,-3-2 1407,-1 2 0,1 5 0,0 1 0</inkml:trace>
  <inkml:trace contextRef="#ctx0" brushRef="#br3" timeOffset="55">17849 8408 8367,'6'-13'0,"0"1"0,-4-1-66,1 4 207,-1 0 1,-4 4-263,-1 2 1,-9 8 21,-7 7 0,-10 5 163,-2 11 0,10-13 1,-1 1-214,-3 3 0,0 2 1,-1 0-1,-2 0 219,1 3 1,-1-1 0,-2 0-1,1 1-28,-1-1 0,1 0 1,-1 2-1,0 0 32,0 0 0,1-1 1,4-1-1,1-1-159,0-3 0,1-1 0,-8 11-301,10-7 72,5-3 0,16-8 216,6-5 0,8-5-83,8-4 0,2-6 24,7-7 0,7-7 87,5-5 0,-19 13 1,1-2-190,-1-1 1,1-1-1,4-1 1,-1 0 201,0 0 0,0-1 0,0 1 0,-1 0 65,-1 2 1,1-1 0,-1-1-1,1 0 18,0-1 1,1 1-1,-1 0 1,0 1 182,-2 1 0,0 2 1,18-9 64,-12 6-45,-4 11 1,-17 2-55,-7 12 1,-12 2-39,-9 11 1,-10 3-62,-9 9 1,15-15-1,-1 1-64,-1 1 0,-2 1 0,-1 1 0,0 1-38,-1 1 1,0 0 0,-1 1 0,1 0 25,-3 2 1,0 0 0,-1 0 0,0 1 7,-1 0 0,0 0 0,3 0 0,1-2-28,4-2 1,1 0 0,-10 17 54,9-8 1,13-8 71,12-11 0,14-7-344,11-5 1,10-6 46,8-9 1,-17 5 0,1 0-169,1-3 1,0-2 0,3-1 0,1 0 322,1-1 1,-1 0 0,2-3-1,0 0-261,3 0 0,0 0 0,0-2 0,1 0 257,0 0 1,1 0 0,0 1 0,-1 1 45,-4 0 0,0-1 0,-2 3 1,-1-1 134,-3 2 1,0 0 0,-1 1 0,-1 2 782,17-8 1,-12 6-293,-15 10-230,-9 1 1,-12 14-155,-11 3 1,-11 10-231,-10 6 1,16-12 0,-1 2-10,-4 3 1,-1 1-1,-1 0 1,-1 0-53,-3 2 0,-1 1 1,-2 1-1,0 0-84,0 0 1,-1 1-1,-1 1 1,-1 1 76,-3 2 0,1 0 1,4-4-1,1 1 68,-2 2 0,2-1 1,8-7-1,1 0-22,-11 15 0,16-9-348,15-12 0,17-7 101,7-6 0,14-4-30,6-5 1,7-5 186,-20 1 1,0-2-1,0 0 1,1 0-130,4-2 0,-1 0 1,2 0-1,-1-1 281,1 0 0,0-1 1,2 0-1,0-1-54,1-1 1,0-1 0,-2 2-1,-1 1 116,2 0 0,-1 1 0,-3 1 0,0 1-28,-1 2 1,0 0-1,20-9 722,-8 11 1,-10 2-510,-5 7 1,-13 4 668,-6 2 0,-6 7-788,-6 2 1,-4 7-4,-9 3 1,-8 3-225,-4 3 0,11-13 0,-1 1-165,-4 2 0,0 1 1,-1 1-1,0 0 116,-5 0 1,-1 0-1,1 3 1,0-1 36,-1 2 1,-1-1 0,0 0 0,0 0-7,-2 0 0,2 0 1,6-4-1,1 0 17,2-2 0,1 0 1,-4 9 465,15-10 1,8-5-466,10-4 0,10-5-324,12-2 0,4-9 49,5-4 1,5-8 32,5-1 1,-23 7 0,-1-1 321,4 1 0,-1-1 0,0 2 0,0-1-94,0-1 1,1 1 0,0 0-1,0 0 98,-2 0 1,-1-1 0,22-8 99,-6 5 0,-4 4 244,-5 5 1,-5 3 354,-10 4 1,-8 2-588,-8 5 0,-9 4-43,-10 11 0,-5 1 31,-7 5 0,-6 4-171,16-15 0,-2 1 1,0 0-1,0 0 97,-2 0 0,0 1 1,0 0-1,1-1-34,-1 1 1,0-1-1,1-1 1,0 0 19,-13 14 0,4-7-72,11-2 1,6-6 69,10-4 0,10-6-501,8-3 1,10-6-191,6-3 1,4-6 262,5-4 1,4-2 373,3-4 0,-1 2 0,4-2 0,2 3 0</inkml:trace>
  <inkml:trace contextRef="#ctx0" brushRef="#br0" timeOffset="56">14246 5149 8325,'0'-9'728,"0"-1"-150,0 5 101,0-3 235,0 7-334,0-3-309,0 16 0,-1-1 23,-3 11 1,-1 2-7,-4 1 1,-3 5-63,-1 1 0,-2 7 30,2-1 1,-3 11-425,0 2 0,7-24 1,1 1 194,-2 1 0,1 0 0,0 2 0,-1-1-81,1 1 0,0-1 1,1 1-1,0 0 15,0 0 0,1-1 0,-1 1 1,1 0 63,0 1 1,-1 0 0,-1-1 0,1 0-111,2-2 0,0 0 1,-2 0-1,-1 1 21,1 0 0,1 1 1,-1 0-1,1 0-30,-1 1 1,1 0 0,-1-1-1,1 0 43,0-2 1,-1 0-1,-1 0 1,0 0 10,1 0 0,1 0 1,-2 1-1,0 0 18,0-1 0,-1-1 1,1 1-1,1-1 84,-8 23 0,-1-1-59,9-23 1,0 0-1,0 0 1,-1-1 10,-1 0 1,1 0 0,-7 24 48,1-5 0,0-2-59,0 2 1,-3 1 110,3 2 0,0 1-88,0-4 0,2 1 96,-2 2 0,0 3-21,0-1 0,-2-2 143,5-4 0,-2 0-115,2 0 1,2-2-175,-3-3 1,4-4 154,3 0 1,-3-3 2,3 3 0,-1-1-167,1 1 1,-1 3 101,3-3 0,-3 2-140,1 1 1,1 4 14,-1-1 0,2 0 43,-2-3 0,1 3 98,-1-3 0,-1 4-63,4-6 1,-4-1 141,4-6 1,-3 0-81,3-1 0,-3-3-55,3-2 1,0-3 38,3-4 1,-4 3-598,1-3 1,0-1 201,3-2 0,0-5-1755,0 0 1062,0-5 1,0 1 1039,0-6 0,4-3 0,2-3 0</inkml:trace>
  <inkml:trace contextRef="#ctx0" brushRef="#br0" timeOffset="57">13212 8212 8479,'-12'1'0,"-1"2"0,1 4 501,3 5 0,3 2-62,3 5 1,2 7-160,1 2 0,4 7 97,3 2 0,1-3-103,1 4 1,4-7-75,-1 0 0,5-5 91,-2-2 1,3-6-152,0 1 1,0-11 150,-3-2 1,3-4-39,-3-2 0,3-9-146,1-7 0,0-6-280,3-9 1,1-3-401,2-3 0,2 3 118,-3 0 0,3 1 455,1-1 0,-1 1 0,0 4 0,1 1 0,2 2 0</inkml:trace>
  <inkml:trace contextRef="#ctx0" brushRef="#br0" timeOffset="58">12970 5801 8254,'-9'5'0,"-1"3"-42,1-2 1,1 4 1,2 2 0,-2 4 352,5 5 1,-1 4-13,1 6 0,-1 5-131,-2 5 1,-2 3-247,5 0 0,-4 4 68,1 2 1,-1 2 57,0-6 1,0-2-69,4-10 1,0-4-340,3-8-202,0-1 0,1-15 560,2 1 0,2-18 0,5-4 0</inkml:trace>
  <inkml:trace contextRef="#ctx0" brushRef="#br0" timeOffset="59">12951 5763 8273,'-4'-5'512,"3"1"1,-3 5-87,4 2 1,4 7 65,2 5 0,4 8-9,2 5 1,3 4-8,3 5 1,5 4-726,2 3 1,-11-19 0,0 1 354,1 1 0,1 1 0,-1-1 1,0-1-234,2 2 1,0 0-1,-2-3 1,0-1 132,0-1 0,1 0 0,13 19-777,-1-8 1,-4-6 548,-3-7 0,-6-5-347,-6-4 0,-1-1-18,-4-2 587,-1-4 0,-7-1 0</inkml:trace>
  <inkml:trace contextRef="#ctx0" brushRef="#br0" timeOffset="60">12923 6350 8315,'-9'-5'0,"1"-3"1112,2 1 1,6-2-425,6-3 0,6 0-45,4-3 0,1 3-191,2 0 0,3 5-600,-1 0 1,5 5-435,-1-1 1,-1 2 581,1 1 0,0 0 0,3 0 0</inkml:trace>
  <inkml:trace contextRef="#ctx0" brushRef="#br2" timeOffset="61">15558 5065 8683,'-4'1'106,"4"2"1,4 3 636,6 7 1,3 1-170,3 5 0,6 8 4,6 4 1,1 8-782,-12-18 0,1 2 0,0 3 0,1 1 328,1 3 0,0-1 1,2 3-1,0 1 10,-2 1 0,0 0 1,2 0-1,-1 1-11,0 1 0,-1 0 0,0-3 0,0 0-122,-1-2 0,-1 0 0,1 0 0,0 0 96,-1 1 1,1 1 0,0-1-1,1 0-143,-1-1 1,-1 0 0,2 0 0,0-2-35,-3-1 1,0 0-1,-1 0 1,1 0-4,0 0 1,0 0 0,0-1 0,-1 1-88,1-2 0,0 0 0,-2 0 0,-1-1 67,11 22 0,0-1 89,-11-23 0,0 1 0,-1 1 0,1-1 5,-2 1 1,1 0 0,-2 1 0,0 1 49,-1-2 1,-1 0-1,0 1 1,1 0-49,-1-1 0,0 0 0,0 1 0,0 1-49,6 22 1,2-2 120,-5-4 0,2-3 122,-2 0 0,2 1-231,1 0 1,-1-5 112,-5-5 0,3 1-29,1-1 0,2 3 34,-2-3 1,0 1-81,-1-1 0,-1-3 542,1 0 1,2-1-363,-2-5 1,2 3 331,-2-4 1,-2 1-359,3-3 1,0-1 131,0 1 0,0 0-192,-1-1 0,0 1 94,3 0 1,-2 2-85,2 1 1,0 0-187,0-4 0,2 2 100,-5 2 1,4 0-108,-4 3 1,4 1 140,-4-4 0,2 4 40,-2-1 0,-2-2 48,3 2 1,-4-1-92,-3 1 0,3 1-45,-3-5 1,1 1 58,-1-3 0,1-5-367,-3-1 0,2-6-760,-3-1-574,4-4 139,-2 2-898,5-4 1553,-1 0 0,-3 0 849,0 0 0,-4 4 0,2 2 0</inkml:trace>
  <inkml:trace contextRef="#ctx0" brushRef="#br0" timeOffset="62">17104 8231 8097,'-9'0'0,"-1"0"0,1 0 1082,0 4-784,4 1 1,5 4 323,6 1 0,6 3-294,4 3 0,2-2-162,4 2 0,2-4-84,4 4 0,0-2-208,0 2 1,-3-3 52,-1-4 1,-3 1 151,1-1 1,-1-4-119,-2-2 0,-2-2 94,-8-1 1,-4-5 229,-2-4 1,-2-6-86,-1-6 0,0-3-97,0-4 1,-3-1-375,0-2 1,-4-2-541,1-4 1,0-1-1848,0 1 2658,4 0 0,-4 0 0,2-1 0,-2 1 0,1 0 0,3 0 0</inkml:trace>
  <inkml:trace contextRef="#ctx0" brushRef="#br0" timeOffset="63">16834 5335 8383,'-10'-4'0,"-3"3"412,7-2 1,-1 3-88,1 3 1,0 3-72,3 7 0,1 3 44,-4 9 0,1 1-73,-1 8 1,-2 5-139,5 8 1,-4 0-292,4-20 0,0-1 1,0 0-1,1 1 48,-2 1 0,1 0 1,1 20 110,-1-1 1,-1-11-754,1-2 1,0-6 66,3-6 731,4-9 0,1-8 0,5-5 0</inkml:trace>
  <inkml:trace contextRef="#ctx0" brushRef="#br0" timeOffset="64">16834 5242 8449,'-9'0'42,"4"0"1,1 6 45,8 7 0,2 2 971,6 10 1,0 3-492,3 3 0,2 7 112,4-1 0,3 7-594,4-1 0,-14-20 1,1 0-91,1 0 1,-1 0 0,14 21 10,-13-22 0,-1-1 1,13 19 17,-3 0 1,1-4 0,-5-5 1,0-2-404,-5-10 1,-3 0-638,-4-6 0,-3-1 470,-3-2 0,-2-4-710,-1 0 0,-5-3 1254,-5 3 0,-7-4 0,-7 3 0</inkml:trace>
  <inkml:trace contextRef="#ctx0" brushRef="#br0" timeOffset="65">16797 5791 8727,'-5'-9'849,"1"2"400,8-3 1,6 3-520,9-5 1,3-2-183,6 2 1,0 0-249,0 2 0,-1 1-1198,-2 0 1,3 0 586,0 3 1,-3 2 310,2 4 0,-5-4 0,1-1 0</inkml:trace>
  <inkml:trace contextRef="#ctx0" brushRef="#br0" timeOffset="66">16760 9050 8427,'-2'-8'59,"-1"2"1,1-2 219,-4 5 0,3-3-127,-3 3 1,0-3 116,-4 3 1,-2 0-34,-1 3 1,-4-1 49,-2-3 1,0 3-138,-6-2 0,0 2 137,-3 1 0,-5 1-353,-4 2 1,-2-1-63,-4 5 1,-2-1-363,-4 3 0,-1-3 372,22-2 1,0-1 0,-21 2 71,22-2 0,1 0 1,-25 2-55,5-2 1,-6-1 54,5 5 0,2-5 11,1 1 0,1 1 7,-4-1 0,-2 4 137,-1-1 1,1-1 7,6-2 0,2 1-20,3-1 0,-2 0-225,0-3 1,2 0 162,4 0 0,3 0-66,-3 0 0,4 0 66,-1 0 1,2 1-57,1 2 0,-3-2 44,0 2 0,-3 1-180,3 0 1,-1 2 164,1-3 0,1 4-4,-4-1 0,4-1 151,-1 2 0,2-1-154,1 3 0,1 0 102,2 1 1,-5-1-83,2 0 1,-2 1 32,2-1 1,-3 3-2,0 1 0,-3 2-85,3-2 0,1-1-22,5-2 0,3-4 94,7 0 0,1-1-1238,5 1 983,0-2 0,3 0-884,-1-1 281,5 0 137,-6-3 210,7 0 471,-7 0 0,2-8 0,-3-3 0</inkml:trace>
  <inkml:trace contextRef="#ctx0" brushRef="#br2" timeOffset="67">14357 9050 11954,'-4'-14'-1057,"3"-1"1894,-2 3-276,-2 6-604,4-3 1,-7 13 515,1 3 1,-2 6-294,-3 6 0,-4 0-113,-6 6 0,3 0 169,-3 3 0,-1-3-74,2 0 1,0-5 51,5 2 0,2-1-73,1 0 1,6-4 89,-2 2 1,6-7-301,0 0 1,2-1 53,1-2 1,4 0-203,2 1 1,3-5 135,4-2 0,1 1 21,5-1 1,0 3-76,3-2 1,1 0 138,2-1 0,5-2-155,-2 2 1,2-1 205,-2 1 0,0-2-1283,0 2 1292,-1 2 1,10 5 0,1 4 0</inkml:trace>
  <inkml:trace contextRef="#ctx0" brushRef="#br0" timeOffset="68">15335 8287 8041,'-9'10'0,"-1"2"0,5 0 299,2 3 0,2 5-74,1 5 1,0 2 122,0 1 1,0 3-58,0 0 0,0 4-366,0-1 0,0-1 91,0 1 1,3-4-223,0 1 1,3-3-220,-2-3 0,2-3-784,-3-7 1209,4-1 0,-6-1 0,3 2 0</inkml:trace>
  <inkml:trace contextRef="#ctx0" brushRef="#br0" timeOffset="69">15260 8249 8178,'0'-18'0,"0"-1"0,0 4 655,0-1 1,8 4-182,1-4 0,7 5-33,-1-2 1,3 4-183,0 3 1,1-1 94,0 4 0,-1-1-94,1 4 0,-1 1-155,1 3 0,-5 1-57,-1 4 0,-3 5-166,0 1 1,-5 6-68,-2 0 0,-2 5 138,-1-1 1,0 1-110,0-1 0,-4 5 38,-2-2 0,-4 1-47,-2-4 0,1 0 84,-1-3 0,-1 0 27,0-4 1,-2-1 67,2-5 0,1 0 0,3-9 1,-4 0 473,1-3-328,-1 0 1,5-1 232,2-2 1,-1 1-92,3-4 0,1 3 29,3-4 0,1 5-30,2-1 1,3 2 3,3 1 1,4 0-142,3 0 0,-1 4 19,4 2 0,-1 3-294,6 0 1,-2 4 81,3 3 1,-3-1-608,3 0 0,-1 4 357,4 2 0,-1 1-1009,-2-3 0,1-2 559,-4-1 1,6 0-905,-4-3 1633,1-1 0,-2-2 0,1-1 0</inkml:trace>
  <inkml:trace contextRef="#ctx0" brushRef="#br0" timeOffset="70">15931 8780 8107,'-6'8'1028,"-1"-1"262,5 1 1,-5-3-809,4 4 1,0-2 79,3-1-3442,0-4 2880,0 6 0,4-3 0,1 5 0</inkml:trace>
  <inkml:trace contextRef="#ctx0" brushRef="#br0" timeOffset="71">14031 9730 8547,'-6'0'-84,"0"0"0,3 0 430,-3 0 252,4 0-569,-2-4 117,8 3 1,1-3 61,4 4 0,1 3-41,3 0 1,-2 3 80,5-3 1,-1 3-223,4-3 1,1 4 90,1-4 1,3 3-10,4-3 0,1 0 68,2-3 1,2 0-196,4 0 1,4 0-118,-1 0 1,8 0 179,-2 0 1,0 0-35,-3 0 0,1 0 91,2 0 0,3 0-49,-3 0 1,-1 0 30,-8 0 0,-1 0-20,-2 0 0,2 3-4,-5 0 0,0 3-58,-3-2 0,0 2-7,0-3 1,-1 3-24,1-3 0,0 1-47,0-1 0,3-2 113,0 3 1,3-3 19,-3-1 0,5 0-39,-2 0 0,2 0 52,1 0 1,-1 0-55,-1 0 1,1 0 59,-2 0 0,-1 0 2,1 0 1,-1 0 6,1 0 0,2-3-37,-5-1 1,1 0 12,-1 1 0,1 1-44,2-4 0,-2 3 31,-4-3 0,0 4 96,0-2 1,3 0-93,0 1 1,0-3 198,-3 3 0,0-3 137,0 3 0,3-4-220,0 4 0,0-3-7,-3 3 1,0-1-9,0 1 0,0 1-33,0-5 0,-4 5 28,1-1 1,0-1-22,3 1 0,0-3 33,0 3 0,-3-1 8,-1 0 1,-2 0-28,3-2 1,-3-2-3,3 2 0,-5 0-126,2 0 1,-2 1 125,-2-1 1,1-1-151,0 4 0,-4-4 85,1 4 1,-5 0-807,1 3 1,-4-3-19,-2 0-1965,-4 0 354,2 3 1704,-4 0 1,0-4 0,0-2 0</inkml:trace>
  <inkml:trace contextRef="#ctx0" brushRef="#br0" timeOffset="72">16732 9478 8498,'-13'-9'0,"1"0"0,3 0 797,6-1 0,4 5-226,6 2 0,0 2-187,8 1 1,-2 3 46,2 0 0,1 4 189,2 0 0,1 1-244,0 1 1,2 4-101,1-1 1,0 1-58,-3 0 1,-2-3 91,-1 3 0,0 0-294,-3-1 0,-2 1-110,-5-4 0,-2 2-133,-4 1 0,-2-1-855,-4 5 1,-5-4 575,-11 4 0,-2-1-1267,-4 4 1772,-4 4 0,-5 0 0,-6 5 0</inkml:trace>
  <inkml:trace contextRef="#ctx0" brushRef="#br0" timeOffset="73">15447 10093 8340,'-5'-9'126,"-4"-1"1,7 5 133,-4 2 1,3 2-133,-3 1 0,3 5 78,-4 5 0,-2 4 18,-3 8 0,-5 2-71,2 3 0,-3 4-242,-1 1 1,1 3-148,-1-1 1,-2 1 368,3-1 1,-2 0-674,8-6 0,3-2 262,6-7 1,2-5-997,1-1 1274,0-7 0,9-2 0,1-4 0</inkml:trace>
  <inkml:trace contextRef="#ctx0" brushRef="#br0" timeOffset="74">15503 9991 8527,'-5'-10'182,"3"4"130,-4 0 222,4 4-391,2 10 1,2 3 299,4 11 1,-3 3-67,4 3 0,-4 4 212,3 5 1,0 1-123,3 3 1,1-2-574,-1 5 1,1-1-9,3 4 1,-3-8-259,3-2 0,-2-6 54,1 0 1,-1-6 221,1-3 1,-5-7-1416,0-2 624,-5-7-518,2-2 1405,-8-4 0,-6 0 0,-4 0 0</inkml:trace>
  <inkml:trace contextRef="#ctx0" brushRef="#br0" timeOffset="75">15279 10363 8525,'-10'-9'223,"3"-1"7,10 1 1,6 3 462,6 0 0,6 4-284,1-2 0,3 0-331,-4 1 1,4 0 43,-3 3 1,3-3-710,-3 0 0,3 0 84,0 3 1,-2 0 502,-1 0 0,-3 4 0,0 1 0</inkml:trace>
  <inkml:trace contextRef="#ctx0" brushRef="#br0" timeOffset="76">15763 10521 8421,'-14'0'0,"1"0"680,3 0-716,5 0 36,5 0 0,5 4 0,4 2 0</inkml:trace>
  <inkml:trace contextRef="#ctx0" brushRef="#br0" timeOffset="77">12337 10642 8198,'-9'-5'447,"-1"2"0,4 2-336,0 1 1,3 1 120,-3 2 0,-1 3 3,-2 7 1,0 1 10,-1 5 0,1 4 19,0 1 1,-2 7-20,-1 4 1,2 1-277,-3 1 0,3 0-117,1 1 0,-1-5-263,1-2 0,4-6 172,2-4 1,2-2-603,1-4-819,0-1 1659,4-9 0,1-5 0,4-5 0</inkml:trace>
  <inkml:trace contextRef="#ctx0" brushRef="#br0" timeOffset="78">12318 10577 8043,'0'-9'0,"-3"3"849,0-1-424,0 5 0,4 2-25,2 7 0,2 5-44,5 3 0,-4 7-111,0 3 1,0-1 39,3 1 0,4-1-40,-1 4 0,4 1-376,-4 2 1,4-2 119,-4 2 1,4-2-467,-4-1 0,2-3-26,-2 0 0,-5-5-277,3-2 0,-6 0 99,2-6 0,-4 2-60,1-2 741,-2-2 0,-9 4 0,-3-5 0</inkml:trace>
  <inkml:trace contextRef="#ctx0" brushRef="#br0" timeOffset="79">12207 10922 8043,'-10'-6'1272,"1"-2"-810,4 3 1,5 0-20,6 2 1,6 1-355,4-1 0,1 2-309,2-3 1,1 3-277,1 1 1,0 0 151,4 0 344,-4 0 0,6 0 0,-4 0 0</inkml:trace>
  <inkml:trace contextRef="#ctx0" brushRef="#br0" timeOffset="80">12737 10940 8043,'1'5'833,"2"-1"0,-1-2-244,5 1 1,-1-1-513,3 4 0,-3 3-3,1 4 1,-5 3-330,1 0 1,-2 1-24,-1 2 1,-4 0-490,-3-1 767,-1 1 0,-5 4 0,-2 0 0</inkml:trace>
  <inkml:trace contextRef="#ctx0" brushRef="#br0" timeOffset="81">13370 10642 8063,'-5'-9'-76,"-3"0"247,7-1 78,-3 5 0,4 2-99,0 6 1,0 7 301,0 5 1,0 6-64,0 0 1,1 8-167,2-1 0,-1 6-480,4 1 1,-3 1 233,3 1 0,-2 0-607,2 1 0,-3-2 375,3-2 1,-4-2-196,1-4 0,2-2 450,2-4 0,1-1 0,1-6 0</inkml:trace>
  <inkml:trace contextRef="#ctx0" brushRef="#br0" timeOffset="82">13352 10605 8143,'1'-9'343,"2"-1"1,6 2 184,7 2 0,6-1-69,6 4 0,4 0-365,6 3 1,-8 1 58,-2 2 0,-7 5-155,1 4 0,-3 5-19,-4-2 0,-1 2-159,-5-2 1,-4 6-76,-2-2 0,-3 3 152,-3-1 0,-5-1-78,-5 2 1,-3-4 19,0-2 1,-2 1-36,-4-1 0,6-3 49,-3 0 1,2-6-26,-1-1 0,3-4 131,3 1 329,1-2 68,6-1 0,1 1-154,4 3 0,4-3 160,3 2 1,5 2-74,3 1 0,4 2-17,3 2 0,-2-1-76,5 0 0,-3 4-135,3-1 1,-1 4-397,1-4 1,0 1 226,-3 0 0,-1-3-657,-6 3 0,3-3 388,-3-1 0,-2 1 377,-4-1 0,0 0 0,-3 1 0</inkml:trace>
  <inkml:trace contextRef="#ctx0" brushRef="#br0" timeOffset="83">14059 11071 8138,'-9'3'551,"0"0"0,-1 4-275,1-1 0,1 6-1021,2 0 1,0 5 744,3-2 0,-2 3 0,-4 0 0</inkml:trace>
  <inkml:trace contextRef="#ctx0" brushRef="#br2" timeOffset="84">18091 10298 8938,'0'-10'-246,"0"1"261,0 4 420,0-3-222,-4 7 1,-1 2-10,-5 8 1,1 4 88,0 6 0,-1 1-76,1 1 1,0 4-6,-1 6 1,-2 2-15,0 5 1,-4 2-289,4 0 0,-2 7 114,2-4 1,3 4-255,-1-7 1,2-1-641,5-8 1,0-6 474,3-9 1,1-7-477,2-6 1,2-3 357,4-3 0,1-3 513,-1-6 0,0-7 0,1-5 0</inkml:trace>
  <inkml:trace contextRef="#ctx0" brushRef="#br0" timeOffset="85">18110 10279 8499,'0'-14'0,"-3"0"251,-1 5 195,1 4 1,3 2 48,0 6 0,0 6-53,0 7 0,3 5 92,1 4 1,3 5-155,-1 1 0,3 1-157,4-1 0,-2-2 53,5 2 1,-4-1-395,4 1 1,-2-1-238,2 4 1,0-5-336,-4-1 0,1-1-458,-4-5 1,-4 0 548,-2-4 0,-1 0-983,-2-3 1582,0-1 0,-13-1 0,-2 2 0</inkml:trace>
  <inkml:trace contextRef="#ctx0" brushRef="#br0" timeOffset="86">18026 10745 8499,'-3'-10'-350,"0"1"1,-1-1 1036,4-3 0,5 3-171,1-2 0,6 4-603,4 2 1,-2 4-271,2-1 1,-1 2-808,4 1 1164,0 4 0,-1 1 0,1 5 0</inkml:trace>
  <inkml:trace contextRef="#ctx0" brushRef="#br0" timeOffset="87">18538 10670 8507,'0'10'871,"-1"-1"-595,-2 0 1,2 2 218,-2 1 1,-2-1-914,2 5 1,-3-2 200,3 2 0,-1-2-1763,1-1 1980,2-3 0,-7 4 0,2-5 0</inkml:trace>
  <inkml:trace contextRef="#ctx0" brushRef="#br2" timeOffset="88">18845 10316 8605,'0'-5'708,"-4"1"-405,3 4 0,-4 0 18,2 0 0,2 5-257,-2 5 1,2 3 132,1 6 1,-4 0-144,1 3 0,-1 6 82,1 6 0,-1 6-499,-2 4 0,-3-2-94,3 2 1,1-4-26,-1 4 1,4-10 58,-1-3 1,2-6-183,1-7 0,0-6 605,0-3 0,4-10 0,1 0 0</inkml:trace>
  <inkml:trace contextRef="#ctx0" brushRef="#br0" timeOffset="89">18892 10242 8452,'0'-9'54,"0"-1"0,0 4-54,0 0 1342,0 4-672,0 10 1,4 3 87,2 11 1,2 2-297,2 1 1,-1 2-140,0 1 0,2 1-259,1 2 0,1-1 73,3 4 0,1-3-101,-5 3 0,3-3 169,-2 3 0,-1-4-971,-2 1 1,-5-6 12,-2-3 1,-2 1-296,-1-2 0,0-3 263,0-6 0,-4-1 785,-2-2 0,-7 0 0,-1 1 0</inkml:trace>
  <inkml:trace contextRef="#ctx0" brushRef="#br0" timeOffset="90">18873 10670 8394,'-4'-5'752,"3"0"-449,-2 2 1,3 1-373,3-4 0,2 2 84,4-2 1,1 4-519,-1-1 0,3 2 503,1 1 0,8 0 0,-2 0 0</inkml:trace>
  <inkml:trace contextRef="#ctx0" brushRef="#br0" timeOffset="91">18091 11145 8504,'8'-6'831,"5"0"0,5 3-67,7-4 0,4 4-197,8-3-1,6 3-741,3-3 1,6 3 320,-23 0 1,1-1 0,0 1 0,1 0-199,2-1 1,-1-1 0,0 0 0,0 0 77,-1-2 0,0 1 0,0 1 0,-1-1-63,0-2 1,-1 0 0,-2 3 0,-1 0-187,1 0 1,-1 1-1,18-5-263,-3 6 1,-10 0-464,-3 3 1,-8 0-750,-1 0 1698,-4 4 0,-2-3 0,1 3 0</inkml:trace>
  <inkml:trace contextRef="#ctx0" brushRef="#br0" timeOffset="92">13873 11639 8266,'-33'9'0,"-2"-3"0,4 0 0,-5 0 735,-2 4 1,-7-1-983,19-4 1,-1-1-1,-2 1 1,-2-1 293,-1-1 1,-1 0 0,-2 1 0,0-1 14,-4-1 0,0-1 0,-3 1 0,-1-1-264,-3 0 0,-1-2 0,2 0 0,1-2 175,-1 0 1,0 0-1,0-1 1,0 0 57,0-1 0,0 0 0,-1-1 0,-1-1-22,-1 0 1,0-2-1,1-1 1,1-1 6,-1-1 1,1-1-1,1-2 1,2-2 57,2-1 0,1-1 1,2-5-1,1-2-90,2-2 1,2-3-1,4-1 1,1-2-106,3 0 1,1-1 0,1-2 0,3-1-40,2 1 0,2-1 0,0-1 0,2-1 8,2 1 1,2 0 0,3 1 0,2 0 60,3 2 1,4 0 0,3 3-1,3 1-113,3 2 1,3 1-1,4 1 1,3 0 301,3 1 0,2 2 1,5-1-1,1 1-95,3 1 0,2 1 0,3-2 0,1 1-99,4-1 0,0 0 0,-11 8 0,0 0 0,1 1 109,0 0 0,0 1 0,0 0 1,3 0-1,-1 1 0,1 0-22,-1 0 1,0 1-1,1 0 1,1 1-1,0 1 1,1 0 48,2 0 1,0 0-1,1 2 1,0 1-1,1 1 1,-1 1-21,3 0 1,-1 1 0,1 1 0,-1 1 0,0 2 0,-1 0-35,0 2 0,-1 2 1,1 0-1,-1 1 1,1 1-1,-1 1 30,1 3 1,-1 1 0,0 2-1,0 2 1,0 1 0,-1 2-75,-1 0 0,-1 2 1,0 1-1,-3 1 1,0 1-1,-2 2 39,-2 0 0,-2 0 1,-2 2-1,-1 1 1,-1 1-1,-2 0-32,-1 1 1,-1 1 0,-2 1 0,-1 0-1,-2 0 1,-1 1 91,5 15 1,-3-1 0,-4-2 0,-2-1 59,-6-4 1,-2 0 0,-1-1-1,-2-1 154,1 1 0,-3-1 0,-4-2 0,-2-1-114,-1-1 0,-2-1 0,-4-2 0,-3-2 141,0-1 1,-2-1 0,-2 0 0,-1 0-80,-3 0 0,-2 1 0,-1-1 0,-1 0 13,0-2 0,-3-1 1,-2 0-1,-1-2 50,0-2 1,0 0 0,-2-1 0,-2 1-165,0 0 1,-1-1-1,-3 0 1,-1 0-89,0 0 0,-1-2 0,-2-1 0,0-2-152,4-1 1,0-2-1,-1-2 1,0 0-502,2-2 1,-1 0-1,-1-1 1,1-1 339,1 0 0,1-1 1,2-2-1,1 0-1165,5-4 0,2-1 1464,1 0 0,2-2 0,0-3 0,1-1 0,-21-10 0,5-5 0,3-4 0</inkml:trace>
  <inkml:trace contextRef="#ctx0" brushRef="#br0" timeOffset="93">20158 3641 8225,'-28'18'-298,"3"0"0,1-3 936,2-2-231,0-3 1,3-2-153,1-1 0,-4-3-248,0-4 1,-1 0-76,2 0 0,1-4 156,-2-3 0,-3-4-182,0-1 1,-4-8 129,4 1 0,-5-6-378,-1 1 1,-4-7 256,1-4 1,3-1 86,3-1 0,2 0-111,7-1 1,4-2-152,8 0 1,4 0 489,6 6 1,7-5-68,5 2 0,8-7 50,5 1 0,-11 20 1,1 0-307,2 0 0,0 0 1,4 0-1,0 0 234,-1 1 1,1 1-1,1-1 1,1 1-35,-1 4 1,0 0 0,-2 1 0,0 2-275,21-4 0,-1 7 232,4 5 0,3 5-281,-1 4 0,1 10-371,-4 5 0,0 8 423,-3 2 0,-2 4 9,-7 5 0,-3 1 90,-6-1 1,-2 3 245,-5 0 1,-4 4-67,-5-4 1,-5 1 95,-7-4 1,-10 0 54,-9 0 1,-5 4 215,-4-1 0,-2-3 223,-4-3 1,-4-4-248,1 1 0,-1-3-470,4-3 0,1-6 173,2-7 0,-2-2-294,2-4 0,-2-3-30,2-6 1,3-5-918,6-5 1,3-3 1079,3 0 0,0-5 0,1 0 0,-1 0 0,0 1 0</inkml:trace>
  <inkml:trace contextRef="#ctx0" brushRef="#br0" timeOffset="94">23463 3454 8186,'6'10'-125,"-1"-1"87,-2 0 1,-2 1 311,2-1 1,-2 3 212,-1 1 1,0-1 323,0-3 0,-7 4-322,-3-1 0,-5 4 100,-1-4 1,-6 1-137,-6-4 0,-4-1 225,-6-2 1,-3 2-220,-2-5 1,-4-1-485,-3-5 0,4-5 11,-1-7 1,2-3-202,4-10 0,19 13 0,0-1-282,0-3 1,0-2-1,1 0 1,1-1 59,-1-3 0,2 0 0,1-1 0,2-1 13,-1-2 0,3-1 1,0 0-1,3-2 127,-1-2 0,2 0 0,3 1 0,3 0-55,-1-2 0,3 1 0,3 3 0,3 0 208,0 1 1,4 1-1,2 2 1,4 2 225,3-1 1,3 2 0,-1 3-1,1 3 13,3 0 1,1 1 0,0 2 0,0 1 123,4 2 1,0 0 0,2 0 0,0 2 200,1 1 1,0 2 0,0 2-1,-1 1-196,2 2 1,-1 1 0,-2 3 0,0 1-15,2 3 0,1 1 0,-1 1 0,0 3 14,2 4 0,-1 1 0,-3 1 0,-1 0-183,-1 3 1,-2 1 0,0 0 0,-2 0 13,-1 2 1,-1 1 0,1 0 0,-2 0-219,-1 3 1,-1-1 0,-3-2 0,-2 1 218,-1 1 0,-2 1 0,4 20-216,-8-3 0,-7 1 429,-8-1 0,-5-6-107,-8-1 0,-6-6-73,-6 0 1,-3-2 58,-4-1 0,3-4-525,-2-2 0,1-4-335,2-2 0,-1-3-651,-3-4 1,2 1 1362,-4-1 0,3-4 0,-2-2 0,-3-2 0,-2-1 0</inkml:trace>
  <inkml:trace contextRef="#ctx0" brushRef="#br0" timeOffset="95">20558 7775 8283,'-23'18'0,"-4"2"0,2 2 0,-2 0 567,-1 3 1,0-5 22,0-5 0,-3 0-30,0 0 0,-4-2-255,1-7 1,-1-3-56,0-6 1,-1-6-339,2-7 0,-2-6 296,-1-2 0,2-7-769,1-4 0,3-5 577,14 19 1,0-1-1,1-3 1,0 0-319,0-1 1,1-1-1,1 0 1,1-2 133,3 0 0,2-1 1,2 0-1,1-1 17,1-1 1,2-1 0,3-1 0,1 1 101,2 0 0,1 1 0,5 0 0,2 1-1,3 2 1,1 2 0,2-1 0,0 2 80,2 1 0,1 0 0,-1 0 0,2 2-63,1 2 0,1 1 1,1 3-1,0 1 78,1 1 0,1 2 0,0 4 1,1 1-33,0-1 1,0 2 0,3 3 0,0 1 9,0 1 0,0 1 0,2 2 0,0 3-3,-2 1 1,0 2-1,1 4 1,0 2-14,1 5 0,0 1 1,-1 3-1,-1 1 67,-1 1 0,-1 2 1,-3 0-1,-3 1 106,-3-1 0,-2 1 0,-2 0 0,0 1-12,-3 0 1,-2 0 0,-1-1 0,-2 1-216,-2-2 1,-3 0-1,-4 25 713,-11-4 0,-8-1-414,6-22 1,-3-1-1,-1 0 1,-1-1 4,-2 0 0,-1 0 0,-1-2 0,0 0-174,0-2 0,-1-2 1,-1 0-1,0-1-123,-1-2 1,-1-1 0,0 0 0,0-2-242,1-2 1,-1-1 0,-22 6-394,5-7 1,0-4 138,4-8 0,3-7-1186,6-11 1720,2-1 0,2-8 0,5 2 0,6-4 0,7-1 0</inkml:trace>
  <inkml:trace contextRef="#ctx0" brushRef="#br0" timeOffset="96">23994 7728 8392,'-31'20'0,"0"1"0,-3 2 1355,3 2 1,-1-3-570,1-7 0,1-5-205,-4-7 1,-4-2-181,-2-1 0,-1-1-647,0-2 1,1-4 401,-7-5 1,7-7-247,-3-6 1,0-4 32,23 13 0,0-2 0,-1-1 0,0-1-240,1-4 0,0-2 0,3 0 0,0 0-523,-1-3 1,2-1 0,2-1 0,2 0 358,0-3 1,2-1 0,2 1 0,2 0-18,0-3 1,2 0 0,2 4 0,0 1 185,3-1 0,1 1 0,2 5 0,2 0 478,9-19 0,8 3 93,5 6 1,5 7 151,7 2 1,3 10-356,3-1 0,5 8 111,-25 6 0,1 0 0,0 2 1,1 1 227,-1 1 0,1 2 0,2 3 0,0 0-121,1 2 0,1 1 0,0 3 0,1 2-37,1 1 0,0 2 0,-1 0 0,-1 2-116,1 1 0,-1 1 0,1 0 1,-2 0-158,-1 1 0,-1 0 0,1 1 0,-1 1 17,0 1 1,-2 0 0,-3-1-1,-1-1-39,-2-1 0,-2 0 1,7 18 141,-10 0 1,-9-3-51,-4 2 1,-11-2 378,-8 6 1,-11-2-288,9-19 1,-1 0-1,-2 1 1,0 1 147,-4 1 0,0 0 1,-1-1-1,0 0-17,-1 0 1,-2-1 0,0-1-1,-1-2-70,1 1 1,-1 0 0,-1-2 0,0-1-161,2-2 0,-1 0 1,1-4-1,0-1-35,3 0 0,0-2 1,-20-1-565,9-6 0,5-9-354,7-10 1,10 0 905,9-6 0,4-2 0,2-1 0,0 2 0</inkml:trace>
  <inkml:trace contextRef="#ctx0" brushRef="#br2" timeOffset="97">20056 2979 9345,'-15'-5'-558,"3"0"-41,5 2 0,-1 2 641,2-2 378,-2 2 0,-2 2-110,1 2 0,0 2-94,-1 4 1,1 2-337,0 1 1,-4 3 114,1 3 0,0 2 137,2 2 1,1-2 84,0 5 1,0-1 149,3 1 1,2 1-184,4-5 1,0 4-136,0-3 1,4 0-457,2-4 0,4 0 105,2-3 0,3 2-123,3-5 0,1 1-253,-1-4 604,1-4 1,0 4 0,-1-4 0</inkml:trace>
  <inkml:trace contextRef="#ctx0" brushRef="#br2" timeOffset="98">20065 3212 8978,'-5'0'526,"1"0"1,5-3 89,2 0 0,2-3-150,4 3 0,2-3-121,1 2 1,-1-2-251,5 3 1,-5-3-6,2 3 0,-3-3-354,-1 2 4,1 1 373,-5 3 1,-1 5-705,-4 1 1,-1 5 344,-2 2 1,1 3-816,-4 0 1079,-1 5 0,-2 3 0,0 4 0</inkml:trace>
  <inkml:trace contextRef="#ctx0" brushRef="#br2" timeOffset="99">23100 2877 9750,'-5'0'528,"1"0"1,3 3-406,-2 0 1,2 5 71,-2-2 0,2 2-336,1 1 1,-4 4 138,1-1 0,-3 5-30,3-2 1,0 3 33,3 0 0,-3 1-154,0 0 1,0-1 100,3 1 0,0-5-15,0-1 1,4-1-20,2-2 1,3 1 129,4-5 1,-2 1-246,5 0 1,-1-2-138,4-2 1,-1-2-147,1 2 0,3-2-36,-1-1 1,2 0 518,-1 0 0,2 0 0,4 0 0</inkml:trace>
  <inkml:trace contextRef="#ctx0" brushRef="#br0" timeOffset="100">23491 3063 9339,'-4'-5'1196,"3"1"1,-3 5-1207,4 2 0,0 2-114,0 5 0,0-1 124,0 0 0,0 5 0,0 0 0</inkml:trace>
  <inkml:trace contextRef="#ctx0" brushRef="#br0" timeOffset="101">20232 7141 8359,'0'-9'0,"-1"0"-165,-2-1 0,2 1-144,-2 0 0,1 0 557,-1-1-59,2 1 1,-3 0 602,4-1-232,0 5-189,0-3 1,0 8-205,0 0 0,0 5-2,0 7 1,-3 3 15,0 4 1,-5 6-180,2 3 0,-2 6-141,-1 1 0,-1 1 103,1 1 1,0 3-119,-1 1 1,5-2 39,2-5 0,2-2 21,1-4 1,0-5 28,0-4 1,7-5 31,3-5 0,5-3 9,1-3 0,2-3 22,4-3 1,-2-3-254,1-3 1,-1 0 86,-1-1 0,-1 1 167,1 0 0,-5-5 0,0 0 0</inkml:trace>
  <inkml:trace contextRef="#ctx0" brushRef="#br0" timeOffset="102">20437 7309 8563,'0'-13'655,"-4"2"1,3-3-100,-2 1 1,6 6-14,3-2 1,4 5-87,2-3 0,-2 5-302,3-1 0,0 3-105,0 3 1,-4 3-225,-3 3 0,-1 1-149,2 3 1,-3 0 218,-4 3 0,0 1 33,0-1 0,-1 1 62,-2 2 1,1-5 142,-5-1 1,5-2-93,-1 2 1,1-6 244,-1 2-198,2-2 0,-2 2 156,6-3 1,-1-2-242,4-4 0,5-1-125,4-2 1,3 1-921,0-4 1,4-1 170,0-2 870,4 4 0,-7-3 0,4 2 0</inkml:trace>
  <inkml:trace contextRef="#ctx0" brushRef="#br0" timeOffset="103">23575 7002 8236,'-9'0'-350,"-1"0"292,1 0 0,0 1 643,0 2 1,2 0-90,1 6 0,3 3 39,-3 6 0,0 5-281,-4 2 1,4 3-144,0 3 0,1 2 97,-2 4 1,0 4-179,4-1 0,0-1-284,3-5 1,0-2 224,0-4 1,1-4-290,2-2 1,-1-7 146,4-2 0,2-7-97,4-3 1,-1-2 8,5-1 1,-4 0 130,4 0 1,-1-4-21,4-2 0,-3-2-135,-1-2 1,0 1-851,0 0 1133,3-1 0,-4-3 0,5-2 0</inkml:trace>
  <inkml:trace contextRef="#ctx0" brushRef="#br0" timeOffset="104">23817 7281 8020,'0'-6'397,"0"0"0,0 3 281,0-4 1,4 5-99,2-1 1,3 2-2,0 1 0,-2-3-360,3 0 1,-3 1-168,5 5 0,-1-1 89,-2 4 0,0 0-104,1 4 1,-4-1-364,0 0 1,-4 2 243,1 1 1,-2 0-477,-1 3 0,-3-3 155,0 4 0,-4-5 5,1 2 0,-3 0 174,0 0 1,0-4 23,-1-3 0,1-1 318,0 2-166,4-3 532,0-4-228,5 0-23,9 0 1,-3-3 17,6-1 0,-1 1-18,-2 3 0,1 0-67,3 0 1,-3 3-21,2 1 1,-1 6-11,-2-1 1,-3 4-8,1-1 1,-5-1-106,1 5 0,-2-2 82,-1 2 0,-5 1-181,-5-5 0,1 0-116,-3-2 1,0-1-271,0 0 1,1-4 85,-1-1 1,2-3-623,0-1 997,1 0 0,0-9 0,-1-1 0</inkml:trace>
  <inkml:trace contextRef="#ctx0" brushRef="#br1" timeOffset="105">19944 2430 17551,'0'-6'-659,"0"0"1,0 0-2,0-4 656,0 1 0,0 0 127,0-1 1,0 4 587,0 0-169,0 0-553,-4-4 1,2 5-306,-5 2 1,1 3 284,-3 3 1,-9 6-94,-3 7 1,-7 11 98,-6 7 1,15-14 0,-1 0-276,-3 3 1,0 1 0,-1 1-1,1 0 340,0-1 0,0 1 0,1 0 0,1 0-83,1-1 0,0-2 0,-10 16 188,5-7 1,13-11 251,5-7 0,9-7-1074,5-3 1,9-6 223,6-3 1,5-10 190,4-2 0,3-7 107,6 0 0,-1-3-288,1-3 0,-1 2 508,2-2 0,-3 1-96,2-1 1,-4 6 616,-5 0 0,-5 7 605,-10 5-733,-7 5 1,-10 16-225,-8 5 0,-7 7 267,-9 5 0,-1 6-182,-12 3 1,3 6-449,15-20 1,0 0 0,-1 1 0,0-1 195,1 1 1,0-1 0,-2-1-1,1 0-88,0 1 0,1 0 0,-15 14 636,7-6-477,13-9 1,12-10-920,12-5 0,10-9 279,8-4 0,7-8 1,6-8 1,2-3 139,-19 12 0,1 1 1,-1 0-1,-1 0 270,0-2 0,0 0 0,0 1 0,0 2 179,19-17 0,-2 6 241,-5 3 1,-4 6-381,-8 4 0,-6 7 232,-9 5 1,-5 6 295,-9 10 0,-8 3-28,-13 9 1,-1 1 52,-5 2 1,-2 2-308,-2 5 1,0-5 266,7-2 1,-2-5-69,5-2 204,2-3 0,17-6-582,6-9 0,11-5-147,11-4 1,8-3-433,7-7 0,3-4 98,3-5 1,3-3-115,3 3 1,-21 9-1,-1 0 186,23-11 1,0 2 128,-7 3 1,-3 5 564,-6 4-599,-6 5 0,-13 10 340,-12 11 1,-14 6 296,-13 6 1,-7 4-3,15-15 1,-2 0 0,0 1 0,1 0-217,-2 1 0,0-1 1,0 1-1,0-1 328,1 1 0,1 0 1,-19 16-4,5-4 0,10-6 815,9-13-1117,7 1 0,9-14 150,9-3 0,7-5-966,8-9 1,6-2 341,3-2 0,6-1 330,0-1 0,3-2 0,-2 4 0,-1 0 0</inkml:trace>
  <inkml:trace contextRef="#ctx0" brushRef="#br0" timeOffset="106">20642 3082 8425,'-9'-4'-803,"4"3"1555,1-8-392,4 4 0,1-4-133,2 0 0,2-1-38,4 1 1,2 0 16,1-1 0,3-3-45,7-3 1,-1-1 13,4-2 0,0 0 3,2-3 1,6 2-141,1-2 1,5 3 80,1 0 1,1 1-189,-4-1 1,0 3 149,0 1 1,4 0-201,-1 0 1,0 1 126,-2 5 1,-1 0-105,0 0 1,4-1 30,-1 1 0,-1 0 55,-5-1 1,3 2 45,-3 2 1,1-2-1,-1 1 0,2 2 37,-2-1 0,-1 3-47,2-3 1,-6 4 84,-2-2 0,1 3-65,-3 1 0,2-3 62,1 0 1,-3 0-74,0 3 1,-4-1-1,4-2 0,0 2 136,3-2 1,0 2-139,0 1 1,0 0-10,0 0 1,3 0 19,0 0 1,0 0 41,-3 0 1,-1 0-44,-2 0 0,1 1 41,-1 2 0,1-1 6,-1 4 1,1-3 11,-4 4 0,0-1 15,0 3 1,-2 0 5,1 1 1,2-4 114,-1 0 1,1 0-133,-2 4 0,-1-1-56,2 0 1,-3-1 64,0-1 1,-3 1-185,-1-2 1,-4-1 6,2 2 1,-3-5-98,0 1 1,-4 1-563,0-1-896,-4 0-1004,2-3 2621,-4 0 0,-8 4 0,-2 1 0</inkml:trace>
  <inkml:trace contextRef="#ctx0" brushRef="#br2" timeOffset="107">22672 2467 8837,'-5'0'1634,"9"0"1,2 0-1073,7 0 1,0 3-193,-1 1 1,5 6 28,-2-1 0,0 3-143,0-3 0,1 1 36,3 3 1,-1-2-60,1 5 1,-2-4-96,-1 4 1,0-5-46,-3 1 0,-1 2 9,-2-2 1,-5 1-208,-2-4 1,-3 0 80,-3 1 0,-3-2-417,-7-2 1,-5 5 30,-7-1 1,-3 2-154,-3 1 1,-4 0-155,-3 2 1,-4 2-2561,5-5 3222,-3 5 0,-1-3 0,-1 5 0</inkml:trace>
  <inkml:trace contextRef="#ctx0" brushRef="#br0" timeOffset="108">21610 1648 8558,'-5'-4'-113,"1"4"409,4 0 1,0 8-15,0 8 1,0 2 116,0 4 1,0 6-198,0 6 1,0 3-172,0 4 0,0 1-152,0 5 1,0-1-41,0 1 1,-3-5-521,0-1 0,0-4 416,3-3 0,0-5-221,0-4 1,0-9 485,0 0 0,0-5 0,0-2 0</inkml:trace>
  <inkml:trace contextRef="#ctx0" brushRef="#br2" timeOffset="109">21648 1676 10370,'9'-7'-221,"0"-3"0,6-1 758,3 2 0,5 4-218,5 1 1,-1 0-25,-2 1 1,1 1-266,-5 5 1,0 2-182,-5 5 1,-4 2 95,-6 1 1,2 3-312,-5 0 1,-4 2-131,-6 4 0,-5-2 285,-4 1 0,-4 2 79,-2-1 0,-7-1 6,1-6 1,1 2-16,2-5 1,2-1 158,-2-4 0,2-3 177,4-4 0,5 0 185,2 0 475,1 0-558,6-4 0,8-1-22,6-1 1,7 2 332,-1 4 0,6 1-183,1 2 1,4 6-149,-1 3 1,0 4-319,0 0 0,1 3-416,-4 2 0,1 0-308,-2 4 0,-1-1 765,2 0 0,-7 8 0,-1-4 0</inkml:trace>
  <inkml:trace contextRef="#ctx0" brushRef="#br2" timeOffset="110">20046 3892 10136,'-14'9'692,"-1"2"-524,3 1 0,5-2-665,-3 3 1,3 0 472,-2 0 0,-1 4 542,1 2 0,3-1-269,0 4 0,3 2 42,-4 1 0,5 5-43,-1 1 0,-1 7-97,1-1 1,-3 8-318,3 1 1,-5 5 229,5-23 1,0 0 0,1 0 0,-1 1-49,0 0 1,0 1-1,0 0 1,0 1 12,-2 1 0,0 1 0,1-1 0,-1 0-4,0-1 1,1 0 0,-1-1 0,1-1 0,1-2 0,0-1 1,-1 2-1,0 0 8,1 0 0,0 0 1,-4 23 24,3-24 0,1-1 0,-4 20 51,4-3 0,-4 1-191,1 2 1,-2-3 189,2-3 1,-2-1-218,2 2 0,-3-1 110,0 7 1,0-7-40,-1 3 0,1-2-148,0-1 0,0-1-207,3 5 1,2-5 167,4 1 1,0-1 3,0-2 0,0 1 0,0 3 0,0-3 47,0 2 1,1-2-77,2 0 1,-2 0 158,2 2 0,-2-4 137,-1 1 1,4-3-27,-1 0 0,1-1 5,-1-2 0,-1-3 38,4 0 0,-1-1-65,2-5 0,1 0 460,-2 0 0,2-2-440,2 2 0,-1-6 181,0 0 1,-3-2-209,1 2 0,-1 0-19,3-3 1,0 3 1,1 0 1,-4 1-107,0 2 0,0-1-131,4 1 0,-4 0 125,0-1 0,-3 1-456,3 0 1,-3-1 201,0 1 0,1-1-449,-1 1 0,0-4 840,-3-3 0,0 2 0,0 1 0</inkml:trace>
  <inkml:trace contextRef="#ctx0" brushRef="#br0" timeOffset="111">19627 6778 8372,'-9'14'-467,"1"-3"327,1 5 0,3-2 931,4 2 1,4 4-232,3-1 1,2 3 26,3-1 0,3 2-309,4 2 0,-1-2-77,1-5 1,-1-2 66,1-1 0,0-4-33,-1-2 1,-3-4 13,-3-5 0,2-1 48,-2-2 0,-1-6-142,-4-7 0,1-6 89,-2-6 0,2-4-412,2-6 1,0-2-261,2 0 1,-1-1-468,1 4 1,0 0 365,0 0 1,2 4-937,5 5 1282,0 1 1,3 7 0,2-3 0</inkml:trace>
  <inkml:trace contextRef="#ctx0" brushRef="#br0" timeOffset="112">19106 4609 8234,'0'-9'-196,"-1"-1"-50,-2 1 1,2 3 263,-2 0 0,1 3 1,-2 0 0,2 7 381,-4 6 1,3 3-96,-3 6 1,0 4-318,-4 1 0,1 7 60,0 4 1,-2 2 35,-1 3 1,1 3-357,-5 3 0,4 1 299,-4-1 1,4 1-280,-4-1 1,6-4 91,1-5 1,3-8-963,6-7 761,0-7 0,6-6 361,3-9 0,-4-5 0,3-4 0</inkml:trace>
  <inkml:trace contextRef="#ctx0" brushRef="#br0" timeOffset="113">19152 4609 8234,'-4'9'0,"3"2"112,-2 1 1,-1 3 202,1 7 1,0 0 9,3 6 0,1-2 103,2 5 1,2 1-304,4-1 1,5 1 92,1-1 1,0-5-187,0 2 0,-2-3-137,2-1 1,-2 3-260,2-2 0,-4-3 53,-2-4 0,-1 1-249,-5-3 0,0-3-282,-3-1 0,-1-2 67,-2-4 775,-6 2 0,-10-7 0,-4 3 0</inkml:trace>
  <inkml:trace contextRef="#ctx0" brushRef="#br0" timeOffset="114">19050 5046 8234,'-5'-9'742,"2"0"1,3 3-472,3-1 1,5 5-152,5-1 0,3 2-304,0 1 0,4 0-262,2 0 1,7-1 445,-1-2 0,10-2 0,0-4 0</inkml:trace>
  <inkml:trace contextRef="#ctx0" brushRef="#br0" timeOffset="115">20270 3715 8415,'9'-13'0,"0"2"-31,1-1 0,-1 1 208,0 2 0,1 1 132,-1 2 1,0 2 20,1 4 1,2 0 91,0 0 1,5 4-303,-2 2 1,3 5 164,1 2 0,0 0-129,3 0 1,-1 0 111,4 3 0,-4 1-161,4-1 0,0 2-100,3 4 1,0-2-56,0 1 0,-1 2 104,-3-1 0,6 6-155,-2-3 1,-1 4-116,-2-5 0,0 3 307,3 1 0,-1 3-128,-2 0 1,1-3 82,-1-3 1,-1 0-196,1 3 1,-1 3 59,1 0 1,0 1-62,-3-1 1,0-2 83,-4 2 1,1 0-19,0-3 0,-1 2-33,1-5 0,0-2 60,-1-2 1,0 2 175,-3-1 1,3-1-106,-3-2 1,6 1 261,1 1 0,6 3-104,-3 4 0,3-3-161,-7 0 0,4-3-44,-3 2 0,3 0-14,-4 1 1,4 2-162,-3-2 0,1 2 126,-2 1 0,-1 3 120,2 0 0,-3 0-115,0-3 1,-3 1 240,-1 2 1,1-2-60,2 2 1,-2-3-65,-1-4 1,-2 3-32,2-2 1,-2 1 13,2-1 0,-3 1 9,0-5 0,1 4 155,0-3 1,2 3-189,-2-3 0,0-1 20,0-2 0,-3 1 126,2 1 1,-1 0-22,-2 4 1,0-5 173,1 2 0,-1 1-111,0-1 0,1 3 97,-1-4 0,-1 5-108,-2-1 1,3-1-9,-3 1 0,1-2-171,-1 2 0,3 1 86,-3-4 1,2 3-82,1-4 1,1 4 57,-1-3 1,0 1-5,1-2 1,2 0-1,0 4 0,1-4-13,-4 0 1,4 3 163,-1 1 1,1-1-125,0 1 0,-2-4-205,5 4 0,-5-4 104,2 1 1,0-3-44,-1 0 1,1-2 43,-4-1 1,0 0-8,1-3 1,-1 2 93,0-2 1,1 3 109,-1 0 0,-3 1-139,0 2 0,1 0 21,2-1 1,-3 2 258,0 2 0,1-3-140,2 3 1,0 1 63,1-1 0,2 2-224,0-2 1,2-3-158,-2-4 0,0 1 127,3 2 0,-2-3-188,2-3 0,-4 2 144,2-2 0,-3 1 44,-1-4 0,-2 0-532,-1 1 139,-4-1-1192,6 0-238,-7-4-841,3-1 17,-4-4 2653,0 0 0,0-4 0,0-1 0</inkml:trace>
  <inkml:trace contextRef="#ctx0" brushRef="#br0" timeOffset="116">22821 6629 8406,'-9'-5'667,"-1"2"201,1 2 0,4 5-358,2 2 0,2 6-195,1 0 0,3 5 53,0-2 1,4 4-118,-1 3 1,3-3-134,0 3 0,3 1 42,1-2 1,2 1-129,-2-3 1,2-2 73,-2-1 0,-1 0-136,-3-3 0,1 0-175,-1 0 1,-3-6 97,0 2 1,-4-5 309,2 3-105,-3-5 1,-6 5 106,-1-4 0,-2 0-34,-1-3 1,-5 4 147,-1 2 1,-4 0-73,-3 0 0,1 0 28,-7 3 0,1-1 58,-7 1 0,-1-3-73,-2 3 1,0 1-487,0-4 0,3 1-461,-1-1 1,5 0-629,-1-3 1,7-2 1314,2 2 0,-2-2 0,0-1 0</inkml:trace>
  <inkml:trace contextRef="#ctx0" brushRef="#br0" timeOffset="117">22020 4469 8485,'4'-9'-1246,"-3"0"934,2-1 1,2 4 980,-2 0-27,0 4 77,-3-2-431,-4 16 1,-2-1-61,-3 11 0,-3 2-167,-1 1 0,-2 3 147,2 3 1,-3-1-223,0 4 0,-1 3-28,-2 3 0,0 4-210,1-4 1,3 0 148,3-6 1,6-3-269,3-6 0,3-5 371,3-7 0,6-5 0,6-8 0</inkml:trace>
  <inkml:trace contextRef="#ctx0" brushRef="#br0" timeOffset="118">22039 4441 8511,'0'-9'568,"0"0"-349,0-1 1,1 5 342,2 2 1,-1 6-87,4 3 0,0 7-149,4 2 1,-1 4-136,0 3 0,1 1 0,-1 5 0,3 3-214,1 0 1,0 5 84,0-2 0,-2-2-445,5-1 1,-5-2 246,1-1 1,1-1-673,-4-2 1,1-4 225,-6-5 1,-1 0-37,-3-3 1,-1-1 616,-3-3 0,-5 1 0,-5-1 0</inkml:trace>
  <inkml:trace contextRef="#ctx0" brushRef="#br0" timeOffset="119">21936 4804 8214,'-5'-9'-103,"2"3"1062,6 0 1,2-1-298,5-2 1,3 0-92,3 0 1,2-1-406,4 1 1,-1 1-327,4 1 1,-1 0 159,4 4 0,4 0 0,1 3 0</inkml:trace>
  <inkml:trace contextRef="#ctx0" brushRef="#br0" timeOffset="120">23650 447 8183,'0'-6'1663,"0"0"-377,0 3-792,4 8 1,-3 2-194,2 8 1,-1 2-144,1 5 0,-2-2-153,2 5 0,-2-4-721,-1 1 1,3 0 561,0 0 1,0 0-2164,-3-4 2317,5 1 0,-4 0 0,3-1 0</inkml:trace>
  <inkml:trace contextRef="#ctx0" brushRef="#br0" timeOffset="121">23650 475 8183,'3'-6'420,"0"-1"0,4 2 23,-1-1 0,4 1 27,2 2 0,2 2-39,5-2 1,4-1-104,2 0 0,3 1 44,3 3 0,2 0-97,4 0 1,3-3-47,1 0 0,2 0-295,-3 3 0,5-3 144,-2 0 1,2-3 42,-2 2 0,-1-2-133,-5 3 0,1-4-57,3 1 0,-3-3-350,2 0 1,-5 1 136,0 2 1,-5-3 117,1 3 1,-7 2 52,-2 1 0,-3 2 173,-4 1 1,-4 1 216,-5 2 1,-4 2-125,1 5 1,1-1 350,-1 0 0,0 1-93,-3 3 0,3-3 109,1 3 1,2 0-82,-3 0 1,4 2-118,-1-3 1,2 5-210,-2-1 0,2-2 158,-2 2 0,1 2-640,0 4 0,0 0 96,-4-4 0,0 1-69,-3-1 1,0-2-222,0-1 0,0-3-1796,0 0-854,0-1 3211,0-2 0,0-4 0,0-1 0</inkml:trace>
  <inkml:trace contextRef="#ctx0" brushRef="#br0" timeOffset="122">24171 736 7056,'-5'0'1122,"1"0"-819,4 4 0,0 1 145,0 4 0,1 5-299,2 1 0,-1 4 67,4 2 1,-4 4-246,1 6 0,1 2 76,-1 5 0,1-4-102,-4 0 1,0 2-273,0 1 0,0 2-360,0-8 1,1-3 179,2-3 507,-2-5 0,3 3 0,-4-4 0</inkml:trace>
  <inkml:trace contextRef="#ctx0" brushRef="#br0" timeOffset="123">24162 754 8183,'0'-9'25,"1"3"73,2-1 1,2 4 314,4-3 0,6 4 175,3-1 0,2 2 9,5 1 1,0 1-152,3 2 0,-1 2-395,-3 5 1,-1 0 128,-4 2 0,-6 2-296,-4 1 0,0 3-21,-6-3 1,-4 3-174,-5 1 0,-8-1 120,-4 1 0,-2 2-217,-5-3 0,3 2 168,-2-8 0,3 1 93,-1-4 1,3-4 386,4-2-236,2-2 488,3-1 0,6 0-118,4 0 1,4 0 20,6 0 1,3 0-244,2 0 0,4 0-257,3 0 0,-3 5-1023,3 5 0,2 0 610,1 6 1,-2-1 516,-2 4 0,3-1 0,0 1 0</inkml:trace>
  <inkml:trace contextRef="#ctx0" brushRef="#br0" timeOffset="124">24134 3063 8183,'-4'-9'430,"3"4"331,-4 1-78,5 12 0,5 3-220,1 11 0,1 2 81,-1 4 1,2 1-222,-1 2 1,1-1-79,1 4 0,1-4-140,-1 1 1,3-3 103,1-3 0,0-4-262,0-5 1,-2-4 41,4-5 1,-2-3-24,2-4 1,-2-1 46,2-2 0,-2-3 21,2-3 0,1 0 84,2-1 1,4 2-49,0 2 1,4-2-138,-1 1 1,3 2 159,3-1 1,-1 3-219,4-3 1,0 4-78,3-1 0,3 2-117,1 1 0,1 0 103,-5 0 0,2 3 134,-8 0 0,-1 3 139,-5-3 1,-4 0-94,-5-3 0,-6 0 1400,-4 0-1002,-4 0 0,3-1 2207,-5-2-1609,0-2 1,-1-5-8,-3-3 0,3 3-633,-2-3 0,2 3-360,1 1 0,0-4-306,0 1 1,0-2 317,0 2 0,0 1-1611,0-5 1,0 1 1398,0-4 1,4-4 0,2-1 0</inkml:trace>
  <inkml:trace contextRef="#ctx0" brushRef="#br0" timeOffset="125">23696 6611 8206,'-3'6'-773,"0"0"1,-1-4 463,1 1 0,2-1 309,-2 1 0,-2 0 0,2 3 0,0-4 0,3 3 0,0-2 0,0-2 0,0 3 0,-1-1 0,-2 0 0,2 1 0,-3-4 0,4 0 0,-4 0 0,3 0 0,-7 1 0,5 2 0,-1-2 0,1 2 0,2-1-209,-2 1 209,-2-2 0,0 7 0,-5-2 0</inkml:trace>
  <inkml:trace contextRef="#ctx0" brushRef="#br0" timeOffset="126">23622 6769 9451,'0'-10'464,"0"-3"0,0 2-312,0-5 0,3 1-223,0-4 0,1-4 138,-1-1 1,-2-3-103,2-1 1,1-1 26,-1-2 0,1-1 80,-4-2 1,0-6 5,0 3 0,-4-6-11,1-1 0,-3 2-23,3-2 0,0 1 157,3-4 1,0-1-58,0 1 1,-1-1-49,-2 8 0,2-4 11,-2 0 0,1-1-195,-2-2 0,2 4 64,-4-1 1,3 4-228,-3-4 1,1-1 102,-1-2 1,1-2-100,5 2 0,0 0 57,0-6 0,0 2 133,0 1 1,0 2 33,0 7 0,-3 2 1,0 5 0,0-4 83,3 4 0,0-2-30,0 5 0,-1 2 72,-2-2 0,2 2-37,-2 1 0,2 2 179,1 1 1,-3-2-214,0 2 0,-1 1 239,4-1 1,0 4-259,0-4 0,-1 0 67,-2-3 1,1 4-234,-4 3 1,3 0 99,-3-1 1,1 2 12,-2-1 1,0 1 17,4 1 1,-3 1 193,3-1 0,-1 1-47,0-1 1,3 3-38,-2 1 0,2 3-61,1-4 0,0 4 16,0-4 1,0 1-134,0-4 0,0 3 98,0 1 1,-3-1-258,0-2 0,-4-1 70,1 1 0,0-1-32,0 0 0,0 0 104,-3-3 1,3 5 71,-1-1 0,4 2-16,-3 1 1,4-2 120,-1 5 0,-1-4 201,1 4 1,-1-1-77,4 4 1,0-1 79,0-3 1,0 3-31,0-2 1,0 1-12,0 2 0,0 0 170,0-1-112,0 5-175,0 1 1,-3 8-32,0 2 0,-5 4-97,-1 2 1,-2 3 76,-4 3 1,2 5 34,-2 2 1,-1 2-20,-2 1 0,0-1-106,3 1 0,-2-1-143,5-2 0,0-3-334,6-7 0,2-1 166,4-5 0,2-1-60,4-1 1,1-4-481,9-6 0,0-7 286,2-5 1,0-6 5,-3-1 0,3-3 208,-3 0 1,-1-5 257,-2-1 1,2 0-39,-2 3 0,-3 3 144,-2 0 1,-2 4 218,1 0 1,1 5 658,-4 4 1,1 5 769,0 4 0,-2 2-702,4 1 0,1 4-15,5 3 1,0 5-552,3 4 0,-2 1-387,2 2 0,1 0-46,2 3 1,1-1-259,0 4 1,2-4 321,1 4 0,4 4 0,-2 4 0</inkml:trace>
  <inkml:trace contextRef="#ctx0" brushRef="#br0" timeOffset="127">23994 5009 8480,'-3'-6'328,"0"0"87,0 4-286,3-2 150,-4 4 0,3 1 208,-3 2 1,0 3-346,1 6 0,-4 1-184,1 5 0,-2 0-111,-2 7 1,1 1 132,0 5 1,-4 2-132,1 4 1,-2 0-36,2 1 1,2-2-26,-3-2 1,4-3-170,3-6 0,0-2-267,3-5 1,2-3-463,-2-3 1109,2-6 0,5-2 0,1-4 0</inkml:trace>
  <inkml:trace contextRef="#ctx0" brushRef="#br0" timeOffset="128">24013 4851 8451,'-10'-5'516,"2"2"155,2 6 1,3 3-94,6 6 1,2 4 176,4 6 0,5 2-315,1 8 0,0 1-150,0 4 0,1 1-419,2 2-1,1-1 227,0 1 1,-5-3-420,-1-3 1,-1-1 131,-3-6 1,5 0-162,-8-2 0,0-5-142,-6-5 0,0-3-481,0 0 1,-1-1 169,-2-2 1,-3-4 803,-7-2 0,-1 2 0,-5 0 0</inkml:trace>
  <inkml:trace contextRef="#ctx0" brushRef="#br0" timeOffset="129">23920 5251 8436,'-9'1'1610,"3"2"-722,2-2 0,8 4-233,2-5 1,7-3-66,2-1 1,3-2-522,0 3 1,1-1-418,0 1 1,0 2-2664,3-2 3011,-2-2 0,7-1 0,-4-3 0</inkml:trace>
  <inkml:trace contextRef="#ctx0" brushRef="#br0" timeOffset="130">20456 6890 8540,'-9'0'0,"2"-3"75,1 0 0,4-4 148,-1 0 1,2-2-53,1-3 0,0-4 51,0-6 1,4-1-181,2-5 0,4-3 122,2 0 1,-1-8-255,5 2 1,-5-6 257,2-1 0,0 0-247,0 0 0,-1-1 120,-3 1 1,4-4 96,-1-2 1,1 0-167,-4 4 1,1-2 27,3-1 0,-7 23 0,1 0 18,1-2 0,0 0 0,1 0 0,0-1-196,1 0 1,-1-1 0,0 1-1,2 0 198,1-2 1,0 0 0,1-1-1,-1-1-63,2-1 1,0 0 0,-1 1 0,-1 1 65,0 3 0,1 0 1,0-2-1,2 2 10,0-1 1,1 1 0,-1-1 0,1 1-12,-2 0 1,0 2-1,-2 0 1,1 1 110,-1 0 1,0-1 0,2 0 0,0 0-179,2-2 0,-1-1 1,1 4-1,-1 0 102,-1-1 1,0 1-1,1 2 1,-1 0-30,2 2 1,-1 1-1,0-2 1,0 0 16,3 1 0,-2 1 0,11-21-170,1 2 1,-3 2 129,0 1 0,2-1-179,-2 1 0,-3 3 120,0 0 0,-1 3-18,1-3 1,-2 2 107,5-6 0,-1 6 108,1-5 0,2 5-74,-3-2 0,6 3 9,1-3 0,2 1 120,-2-2 0,-2 3-131,2 4 1,-3-1-15,-4-2 0,2 7 165,-4-1 0,0 4-226,-4 2 0,2 0 417,2-3 1,-3 6-557,3-3 0,1 5 410,-1-1 0,2 3-324,-2-4 1,1 5 124,-1-2 1,-3 0-158,3 0 1,1 0 37,-2 0 1,1 3-1,-3-2 1,-1-2 87,1 2 0,0-2-32,-1 2 0,1 5 16,0-3 0,-4 3-26,1-2 0,-1 0 11,4-1 0,-1 1-191,1 0 0,0 2 171,-1 1 1,-2 0-240,-1-3 1,-3 4-11,0 1 185,-2-1 1,-1 3 47,-3-4 1,1 3 135,-4-3 0,1 4-106,-1-2 0,-2 2 63,3-1 368,-3 2 874,-1-3-934,-5 4-235,4 0-78,-7 0 0,3 1 4,-4 2 0,2-1-25,1 5 0,-1-4-154,-5 3 0,0-1 107,-3 1 1,-1 3-117,-2-3 0,-1 2 44,0 1 0,-2 1 52,-1-1 0,-3 0 16,3 1 0,1-2-2,2-2 1,1-2-18,3-4 0,-2 0-6,5 0-219,4 0 0,3-4 75,5-2 0,5-2-124,1-2 1,6 1 125,4 0 1,-2 0 55,2 3 1,-1-2 42,4 2 0,0 2-2,-1 0 1,1 0-2,-1 1 1,1 0 231,0 3 0,-1 0 43,1 0 0,-5-3 84,-1 0 87,1 0-150,-3 3-151,-2 4 1,-6 1-61,-6 4 1,-2 1-125,-5-1 0,1 3-243,0 1 1,3 3 369,-1 0 0,1 2 0,-3 0 0</inkml:trace>
  <inkml:trace contextRef="#ctx0" brushRef="#br0" timeOffset="131">20596 4767 8482,'-10'-5'-583,"1"-3"1,3 4 893,0-3 1181,3 3-1233,-1 4-37,4 0 0,0 5-275,0 5 1,0 0 133,0 6 0,0 0-163,0 6 0,-4-1 140,-2 3 0,1 1-83,-1 3 0,-1 0-130,-2 0 1,1 3-176,2 0 0,-2 0-278,5-3 1,0-1 71,3-2 536,0-7 0,0 0 0,0-4 0</inkml:trace>
  <inkml:trace contextRef="#ctx0" brushRef="#br0" timeOffset="132">20670 4665 8482,'-14'-10'360,"1"1"194,3 4 0,5 2-313,2 6 0,3 2-308,3 4 1,2 5 117,4 1 1,2 3 164,1 1 0,-1-1-476,5 1 1,-4 3 139,4-1 1,-4 1-19,4-3 0,-4 3-63,4 3 1,-5-1-260,1 1 1,-2-3 61,-4 2 0,1 1-100,-4 3 0,0-1-178,-3-2 676,-4 2 0,-1-8 0,-4 4 0</inkml:trace>
  <inkml:trace contextRef="#ctx0" brushRef="#br0" timeOffset="133">20642 5019 8509,'-13'0'549,"2"0"190,2 0 1,10 0-418,8 0 1,5-4-405,4 1 0,1-1-1921,0 1 2003,-1 2 0,5-7 0,1 3 0</inkml:trace>
  <inkml:trace contextRef="#ctx0" brushRef="#br2" timeOffset="134">24404 1471 10619,'0'-5'3276,"0"1"0,0 4-2531,-4 4 1,2 2-338,-5 7 0,1-2 5,-3 4 0,-1 2-254,1 5 0,0-2-65,0 5 1,-4 1 359,1 5 0,-4-1-481,4 4 1,-1-4-342,4 1 1,1-5-387,2-1 0,-2-4 269,5 0 0,0-5-945,3-4 1338,0-1 0,4-6 0,1-1 0</inkml:trace>
  <inkml:trace contextRef="#ctx0" brushRef="#br2" timeOffset="135">24488 1480 10937,'0'-9'3276,"-1"3"-805,-3 0-2288,3 4 1,-3-1-485,4 6 1,1 3 1684,2 6 1,3 3-578,3 3 0,0 1-639,0 0 0,1 2 258,-1 1 1,4 4-576,-1-1 0,0 1-132,-2-2 1,0 3-521,2-2 1,-1 2 289,1 1 0,-5-4-2259,0-2 2824,-5-3 1,2 0 0,-4-1-1</inkml:trace>
  <inkml:trace contextRef="#ctx0" brushRef="#br2" timeOffset="136">24357 1778 14931,'14'0'-778,"-3"0"789,5 0 0,2 0 28,4 0 1,8-4 0,-1-1 0</inkml:trace>
  <inkml:trace contextRef="#ctx0" brushRef="#br2" timeOffset="137">24562 2318 10937,'-9'0'387,"-1"0"-125,1 0 1,0 1 146,-1 3 0,2 1 804,2 4 0,-2 3-141,2 1 0,-4 8-571,-2 0 0,1 5 60,-1 2 0,-2 1 23,-2 2 1,2 2 147,-2 4 0,5-5-1009,-2-4 1,6-1-211,1-5 1,4-1-887,-1-6 0,3-5 1161,3-7 1,2-2 0,4-1-1</inkml:trace>
  <inkml:trace contextRef="#ctx0" brushRef="#br2" timeOffset="138">24599 2244 10937,'-4'-9'3276,"0"2"-1766,-2 1-1681,2 4 0,4 3 957,0 8 0,0 5 359,0 5 1,4 3-618,2 3 0,-1 2-145,1 1 1,1 1-84,2 2 1,3 0-140,1 6 0,0-6-653,0 3 0,-2 0 543,4-3 0,-3 0-990,0-3 0,-2-2-30,-4-1 1,-2-5-380,-4-5 0,-1-3 785,-2 0 1,-3-6 451,-7-2 1,-1-3 0,-5-1 0</inkml:trace>
  <inkml:trace contextRef="#ctx0" brushRef="#br2" timeOffset="139">24497 2560 10937,'-15'0'1102,"3"0"1,3 2-79,2 1 0,4-2 308,6 2 1,4-2-1165,5-1 1,-1 0-7,5 0 0,3 0-792,2 0 0,2 0-2591,-1 0 3221,-3 0 0,4 0 0,-4 0 0</inkml:trace>
  <inkml:trace contextRef="#ctx0" brushRef="#br0" timeOffset="140">20056 8408 8578,'0'14'-977,"0"0"698,0-5 0,0 0 3,0 1 1,0 2 366,0 0 1,0 2 303,0-2 0,3 0-28,0 3 1,3-2-188,-3 2 1,1-2-230,-1 2 1,-1-3 100,5 4 0,-5-4-463,1 4 0,1-5 411,-1 2 0,4 1 0,-2 1 0</inkml:trace>
  <inkml:trace contextRef="#ctx0" brushRef="#br0" timeOffset="141">20074 8380 8449,'6'-9'-561,"1"3"1,-1-2 1063,3 2 0,1-2-45,3-2 0,1 1-45,5 0 1,4-1-58,2 1 1,5-3-204,1-1 1,4-2 68,-1 2 0,5 1-157,2 2 0,6 1 71,0 0 0,2 1-509,1 1 0,-2 0 257,1 4 1,2 0 83,-1 3 1,-2 0-77,-4 0 0,-3 0-24,-4 0 1,-1 0 108,-5 0 0,-1 0-17,-9 0 0,1 0 12,-3 0 0,-2 0 398,-1 0 0,0 0-285,-3 0 0,-2 1 710,-5 2 0,5-1-497,-5 4 0,4 4 208,-4 2 1,0 4-61,0-4 1,-3 5-172,3-2 0,-1 4-141,1 2 0,0-1-281,-3 2 0,1 1-149,2-2 1,-2 1-575,-4-3 0,3 2-704,0 1 0,1 3 90,-4-3 1484,0 3 0,0-1 0,0 4 0</inkml:trace>
  <inkml:trace contextRef="#ctx0" brushRef="#br0" timeOffset="142">20409 11257 8454,'-4'18'0,"2"5"336,-4 2 1,4 1-56,-1-1 0,2-3 17,1-3 0,1-1-13,2-3 1,-1 2-18,4-5 0,-3-3-84,3-2 0,-2-4-158,2 3 1,-3-4 5,3 1 0,0 1 161,4-1 1,-3 2-1,2-2 1,-2-2-46,6 2 1,-3 1 15,-1-1 0,4 1-34,-1-1 1,4-2-4,-4 2 1,2 2-174,-2-2 0,-1 1 121,5-1 1,0-2-53,2 2 0,1-1 78,-1 1 0,2-2-121,2 2 0,2-2 16,4-1 0,4 0-8,2 0 1,3-1 19,3-2 1,-1 2-251,1-2 0,-2-1 191,-1 1 0,1-3 74,-1 3 0,-4-1 50,-2 4 0,-3-3-63,-3 0 0,-2 0 289,-5 3-15,-3 0 419,-2 0-213,-8-4 276,-1 3 188,-4-3-753,0 0 0,0-1-43,0-5 0,0 1 86,0 0 0,0 2-278,0 1 0,0-1-400,0-5 0,0 1-510,0-1 0,-3 0 496,0 0 448,-4 2 0,2-8 0,-4 4 0</inkml:trace>
  <inkml:trace contextRef="#ctx0" brushRef="#br2" timeOffset="143">20810 9441 9889,'-1'11'961,"-2"1"1,-3 3-616,-3 7 1,0 7-301,0 8 1,-4 3 97,1 6 0,-5-1-400,2 4 0,6-23 0,1-1 169,-7 25 1,-2-6 112,5-6 1,2-7-330,4-10-22,4 1 0,-1-16-143,6 0 1,2-6 7,4-6 449,5-4 0,-4-9 0,4 1 0</inkml:trace>
  <inkml:trace contextRef="#ctx0" brushRef="#br2" timeOffset="144">20773 9469 9386,'0'-5'957,"0"1"1,0 5-515,0 2 0,5 6-178,4 7 1,4 1-83,6 2 0,1 0-176,1-1 0,-1 5-134,2 2 1,1 2 182,-2 1 1,3 0-351,-5 0 1,0-4 141,-6 1 1,-2-3-190,-5 3 0,3-5-37,-3 2 0,-2-6-163,-1-4 1,-2 2 83,-1-2 1,-3 0-445,0-2 894,-4-5 0,2 3 1,-5-3-1</inkml:trace>
  <inkml:trace contextRef="#ctx0" brushRef="#br2" timeOffset="145">20754 9786 10480,'0'-5'3276,"2"-3"-2578,4 5 0,1-3-432,9 3 1,-1-3-346,4 3 0,1-4-224,1 4 1,-1-1-854,2 1 0,-1 2 171,0-2 987,-1 2 0,7-7 0,-3-3 0</inkml:trace>
  <inkml:trace contextRef="#ctx0" brushRef="#br2" timeOffset="146">22951 3706 12529,'-9'4'-773,"1"-2"1185,1 4 1,3 0-278,4 4 1,-3-1 177,0 0 0,0 5-113,3 1 1,-1 3-54,-2 0 0,1 5-24,-4 2 0,0 3 115,0 3 0,-3-1-138,0 4 0,-2 0-2,-4 4 1,-1 2-101,-2 0 1,1 6 130,-2 0 1,4-2-100,-4 2 1,1-2-70,2-1 1,-1 3 123,-2-3 0,0-5-101,1 0 0,-1-3 65,0 2 0,0 1-47,-3 3 0,1-3 50,-3 2 0,-1 0 13,-3 0 0,0-1 31,0 5 1,1-5 116,2 1 0,2-1-114,5-2 1,-1-3-94,1 0 1,0-4-240,2 1 1,2-1 168,2 1 0,1-2-152,-1 2 1,1 1 30,2-1 1,-3 0-11,-1-3 0,-3 4-26,0 3 0,2-4 23,-2-3 0,1 0 25,-4-4 1,0 3 44,1 1 0,2-1 23,1-2 0,0 1 36,0-5 1,-3 5-12,3-1 1,-2-1 7,2 1 1,-3-5-6,3 2 0,-3-1 191,-1 1 1,1-3-246,-1 3 0,1-2 112,3-2 0,-3 2-110,3 2 0,-3-2 50,0 5 1,2-3-55,1 3 0,-1-4 92,-3 4 0,5-4-35,2 1 0,-2-3 26,2 0 0,-5 0 19,2-1 1,-2 1 8,2-1 0,-3 1 46,2 0 1,-1-1-34,-2 1 0,4 0 95,-1-1 1,4-2-74,-4-1 1,2 1-7,-2 2 1,2-2 10,1-1 0,2 0 13,-4 0 0,2 3 65,-2-2 0,3-2 3,0 2 0,1-4-13,2 3 0,-3 0-30,-1 0 0,1 3 43,3-2 1,-4 0-34,1 0 0,-4 3-3,4-3 0,-4 3-11,4-3 1,-2 1-1,2-2 1,1 2-24,-5-5 0,5 4-11,-2-4 1,3 0-168,1-2 183,-1-1 0,1 0-174,0 1 1,0-4 47,3 0-385,-2-4-544,3 2-665,-5-4-378,5 0 1035,1 0 1029,4-4 0,0-5 0,0-6 0</inkml:trace>
  <inkml:trace contextRef="#ctx0" brushRef="#br0" timeOffset="147">20977 6769 8508,'0'-24'-95,"0"2"-48,0 7 0,0-2 2071,0 5-1273,0 4 1,-3 6-313,0 8 1,-4 1-49,1 9 0,-3 2-108,0 4 1,3 5 1,0 1 1,-1 1-163,-2 5 1,1-4 79,2 1 0,-2-3-110,5-3 1,-3 2-47,3-3 0,0-2 97,3-3 0,0-5 153,0-4 45,0-1-120,0-4 1,4-1 4,2-4 1,3-4 11,0-2 1,4-2-238,3-2 0,-1 1-305,4 0 1,-1-1-1100,6 1 0,-1 4 1498,5 2 0,2-2 0,7-1 0</inkml:trace>
  <inkml:trace contextRef="#ctx0" brushRef="#br0" timeOffset="148">23193 7486 8179,'-9'0'-102,"0"0"0,-1 0 47,1 0 1,3 0 122,0 0 0,3 0 194,-4 0 1,4 0 43,-3 0 0,0 0-122,-3 0 1,-2 0-107,-1 0 0,-3 1 25,-3 2 0,-2-1 106,-2 4 0,-5-4-63,-4 2 0,-4 0 20,1-1 0,-6 1-229,-4-1 1,-1-1 133,-2 4 1,1-3-497,-1 4 0,-4-4 448,25 0 1,0 0-1,-3-1 1,1 1-93,0 0 0,0 0 0,-1 1 1,0 1 27,2-2 1,1 0-1,-1 1 1,-1 0-12,0 1 0,0-1 0,-1 1 1,1-1 56,0-1 0,0 0 0,-1 1 0,1 0 62,-22 2 0,0 3-40,4 0 0,-1-3 110,1 0 0,2-3 71,1 4 1,3-4-175,-4 3 0,3-4 185,0 1 0,1-2-56,6-1 1,-2 0 71,-2 0 1,2 0-98,2 0 0,2-3 4,4 0 1,0-3-59,0 3 1,1-4-21,2 4 1,6-1-122,3 1 1,1 2-52,-4-2 0,1 1 205,-1-1 0,3 2-278,1-2 1,2 2-25,-2 1 1,4-4-151,-2 1 1,6-1-367,1 1-341,4 2-376,-3-7 1438,5 3 0,5-5 0,0 1 0</inkml:trace>
  <inkml:trace contextRef="#ctx0" brushRef="#br0" timeOffset="149">21201 7402 8349,'-10'0'373,"1"0"1,3 0-311,0 0 1,0 0 16,-4 0 0,-2 4 106,-1 2 1,-3 7 4,0 2 1,-1 4-93,-2 3 1,-3-2-172,1 5 0,-1-4 99,3 1 1,1-2 38,-1 2 1,5-6 5,1-1 1,7-3 4,3-3 0,2-3 23,1 0 1,0-3-16,0 4 1,4-4 213,2 3 0,6-3-56,0 3 1,6-1 101,0 2 1,1 1-99,3-2 0,1 2-223,2 2 1,-1-1 103,1 0 1,-3 1-85,2-1 1,-3 0-175,1 0 1,1-2-441,-2-1 1,0 0-1920,-6 3 2489,3 1 0,-3-1 0,3 0 0</inkml:trace>
  <inkml:trace contextRef="#ctx0" brushRef="#br0" timeOffset="150">21303 5894 8135,'-5'1'69,"2"2"0,1-1-110,-1 4 0,2 0 0,-2 4 0,-1 1 151,0 5 0,-2 0-209,3 9 1,0 0 83,3 3 0,0 4-90,0 2 1,0-2 9,0-1 1,0-2-52,0-1 0,0-3 30,0 0 0,1-9-502,2 0 98,2-5 520,0-6 0,4 4 0,-4-4 0</inkml:trace>
  <inkml:trace contextRef="#ctx0" brushRef="#br0" timeOffset="151">21257 5857 8246,'0'-10'0,"0"1"0,0 0 0,3-1-103,0 1 1,4 0 357,-1-1 0,3 1-9,0 0 1,0 0-371,1 3 1,2-1 9,0 4 1,4 0 144,-4 3 0,1 0-32,-4 0 0,0 1-151,1 2 0,-4 2 35,0 4 1,-4 2 112,1 1 0,-2 3-30,-1 3 1,-1 1 7,-2 0 1,-1-1 83,-2 1 1,-2-1 6,1 1 0,2-3 17,-1-1 1,0 0-31,-4 0 0,4-2-4,0-3 1,1-4 21,-1 0 0,-3-4 11,3 1 107,2-2-87,-4-1-92,7 0 85,-3-4 1,7 2 117,0-4 1,4 4-22,-1-1 0,6 3 209,0 3 0,1 2-14,0 4 0,1 1-156,5-1 1,-4 0-307,1 1 0,-2-1 199,2 0 1,2 4-197,-3-1 1,-1 0-303,-2-6 1,-5 1-993,-1-4 1367,1 4 0,-2-2 0,-1 5 0</inkml:trace>
  <inkml:trace contextRef="#ctx0" brushRef="#br0" timeOffset="152">22365 7840 10095,'0'5'774,"-4"3"-718,-3-2 0,-1 4-19,-1 2 0,-2 4-156,-1 5 0,-3 7 138,-3 6 1,-3 3-110,3 0 1,-3 0-401,5 0 0,4-5 226,3-4 0,0-2-405,6-7 1,1-6 250,5-6 1,3-6 417,7-1 0,1-5 0,5-4 0</inkml:trace>
  <inkml:trace contextRef="#ctx0" brushRef="#br0" timeOffset="153">22346 7784 8345,'0'-6'-531,"0"-1"898,0 5 1,0 0 573,0 9 0,4 3-453,2 8 0,3 5-195,0 2 1,3 6 158,1 3 1,3 4-128,0 2 0,1-2-573,2 2 0,0 1 98,-1-4 0,-2-2-10,-1-7 1,-3-4-223,0-2 1,-3-7-1453,-2-2-147,-3-3 1981,-4-5 0,0 3 0,0-2 0</inkml:trace>
  <inkml:trace contextRef="#ctx0" brushRef="#br0" timeOffset="154">22272 8082 8270,'0'-5'1784,"7"-1"-1230,2 3 1,7-1-263,-1-2 1,6-1-601,1 4 0,7-1 308,-2 0 0,12-1 0,-1-4 0</inkml:trace>
  <inkml:trace contextRef="#ctx0" brushRef="#br2" timeOffset="155">20698 8501 9698,'-3'-13'-382,"0"1"1,-3-4-182,3 4 1976,-1 0-316,4 2-417,0 5-364,0 1-266,0 12 0,0 3 86,0 7 1,1 1-25,3-1 1,-3 5-19,2 2 0,-2 3 12,-1 3 0,0 1-239,0 2 0,0 2-100,0-1 0,0 1-252,0 1 0,0 3-121,0 1 0,0-2-162,0-5 0,0 2-35,0-1 1,1-9 33,2-4 769,-2-2 0,2-11 0,0 0 0,4-3 0</inkml:trace>
  <inkml:trace contextRef="#ctx0" brushRef="#br0" timeOffset="156">20679 8547 8470,'4'-21'28,"-1"-1"0,4 0 240,-1 4 0,5-1 6,2 0 0,2 5-1,-2 1 1,2 3-86,-2 1 1,2 4 84,-2 1 0,0 4-323,0 4 0,-3 1 4,2 4 0,-1 5-57,-2 1 0,-1 4 112,-2 2 0,2 0-125,-5 4 0,0-1-62,-3 1 0,-1-3 146,-2-3 1,-2 0-40,-5-1 0,-2 3 60,-1-3 1,-2-1-44,2-8 1,-2 1 12,3-1 0,-4-4-48,4-2 102,-1-2 0,5-2-32,2-2 0,2 1 25,4-4-33,0 0 219,4-4 1,2 5-118,6 2 0,0 3 269,3 3 0,-2 5 1,2 5 0,1 7 17,2-2 1,1 4-281,0 0 1,-4-3-81,1 3 1,-1 1-181,4-2 0,-5-3 115,-1-6 0,-3 0-1575,-1 0 1638,1-6 0,-1 7 0,0-8 0</inkml:trace>
  <inkml:trace contextRef="#ctx0" brushRef="#br2" timeOffset="157">20819 10549 9322,'-5'10'564,"-3"0"-835,1 2 1,2 3 653,-1 3 0,4 2-169,-1 2 0,-1 3 445,1 6 1,-4 3-122,4 6 0,-4-1-610,1 5 0,1-4 289,-2 4 0,4-2-401,-3 2 0,1-4 127,-1-6 1,2-4-177,4-8 1,0-2-588,0-7 0,1-5 350,2-5 0,1-4 402,2-5 0,7-4 0,-3-9 0</inkml:trace>
  <inkml:trace contextRef="#ctx0" brushRef="#br2" timeOffset="158">20866 10521 10161,'-6'-4'1141,"2"4"-766,4 0 1,4 4 257,3 6 1,2 3-27,3 3 0,0 2-162,3 4 0,1 2-363,2 4 1,1 3 82,0 0 1,-1 3-492,1-3 0,0 4 131,-1-1 0,0 1-470,-3-1 1,-1-2 371,-5-8 1,-3 2-119,0-4 0,-4 3-291,2-4 0,-4 1 208,-4-3 0,-1 3-341,-4-1 835,0 1 0,-5-3 0,0-1 0</inkml:trace>
  <inkml:trace contextRef="#ctx0" brushRef="#br2" timeOffset="159">20773 10977 8725,'-4'-14'370,"1"2"1,0 1 446,3 2 1,2 0-632,4-1 1,5 5 33,7 2 1,-1-1-653,2 1 1,-2 0 108,8 3 315,-4 0 1,6 8-1,-4 2 1</inkml:trace>
  <inkml:trace contextRef="#ctx0" brushRef="#br0" timeOffset="160">21043 7328 8508,'0'-13'-380,"0"1"1,1 4 138,2-5 1,2 3 711,4 0 1,1 0-30,3-2 1,-2 1-190,5-1 1,2 2-79,4 0 0,4 1-4,-1 0 1,3-1-93,3 1 0,2 0 102,4-1 1,4 1-295,-1 0 1,1 3 262,0-1 1,1 4-23,5-3 1,-1 3-6,1-3 0,-1 4 10,1-1 0,2 2-176,1 1 1,-1 3 98,-6 0 0,-1 3-116,-5-3 1,1 3 151,2-3 0,-4 4-129,1-4 1,-3 1 107,0-1 0,-1-1 0,-2 4 0,-2-3-21,2 4 1,-1-4 7,1 3 0,-2-3 93,2 3 1,-2-4-82,-1 1 0,-4-2 70,-2-1 1,0 0-58,0 0 0,-4 0 52,-6 0 0,-1 0-279,-2 0-194,0 0 0,-3 0-98,1 0-389,-5 0-911,2 0-1169,-4 0 2905,-8 0 0,1 0 0,-6 0 0</inkml:trace>
  <inkml:trace contextRef="#ctx0" brushRef="#br0" timeOffset="161">22653 7067 8508,'-9'-4'40,"0"-2"0,-1 0 515,1 0 572,4 4-699,1-2 1,5 8 188,2 2 1,2 3-35,4 0 0,1 3-239,-1 1 0,3-1-101,1-3 1,0 1 33,0-1 1,-2 0-106,5 1 0,-5-1-159,1 0 0,-1 0-179,-2-3 0,0 2 136,1-2-811,-1-2 499,-4 5 0,-5-4-121,-6 4 1,-6-3-206,-4 1 1,-7-1 667,-5 3 0,0 0 0,-4 1 0</inkml:trace>
  <inkml:trace contextRef="#ctx0" brushRef="#br2" timeOffset="162">23184 3994 14484,'-1'-8'-236,"-2"2"1,1-2-468,-4 1 0,4-1 1149,-2-1-250,3 4 0,-2-1 411,0 3-708,0 2 1,2-2 228,-2 6 0,2 2 141,-2 5 0,-1 3-102,1 3 1,-4 2 202,4 4 1,-4 2-121,1 4 1,2 4 134,1 2 1,-2 6-113,2 4 0,-4 6-292,4-24 0,0 0 1,0 2-1,0 0 116,-2 1 0,0 1 0,2 0 1,-1 0-217,-2 1 1,0 0-1,-1 1 1,0-1 71,1-1 1,0-1 0,-2 1 0,0 0 43,2 0 1,0-1-1,0-3 1,1 0-37,-2 24 0,3-4-169,4-5 1,0 0 232,0-1 0,3-3-200,0 1 1,5-1-9,-2-3 1,-1 0 8,1 3 0,-3-4-13,4 4 0,-5-2-85,1 2 0,1 2 159,-1 1 1,0-5 17,-3 2 0,0-5 10,0 2 0,3 0-43,0 0 0,1-5 162,-1-4 0,-1-1 18,1 4 1,1 3-72,-1 0 1,3 0 0,-3-3 1,0 0 371,-3 0 0,1 3-345,2 0 1,-2 0 38,3-3 1,-3 0 123,-1 0 0,0 0-81,0 0 0,0-1-30,0-2 0,3 2 3,0-3 0,0 3-78,-3 1 0,3-3-17,0 0 0,1-3-164,-1 2 1,-1-3 122,5 1 0,-2-2-92,1-2 0,-1-2 102,-2-1 1,-1-2-222,5 2 1,-5-4 61,1 2 0,-2-3-110,-1 0 1,0-1-53,0 0-375,0-4-22,0 0 540,0-5 0,-3-5-180,0-1 1,-5-2 40,2-1 1,-2-5-112,-1-1 1,-1 0 250,1 0 1,-1-1 119,-3-3 0,2 2 157,-5 1 1,5 2 409,-2 1 0,3 4 9,1 0 0,-1 0-18,1 2-5,0 3-162,4 0 0,1 5 192,4 2 1,1 6 164,2 7 1,2 3 88,4 2 0,4-1-364,-1 2 1,5-3-251,-2 0 0,0 0 4,0-1 0,0-4 103,0-5 0,2-1-61,-5-5 1,4 1 69,-4-4 0,0-6-186,-2-3 1,-1-2-248,0-8 0,2 1-431,1-6 1,-2 2-177,3-3 1,-3 3 819,0-3 0,7-3 0,3-6 0</inkml:trace>
  <inkml:trace contextRef="#ctx0" brushRef="#br0" timeOffset="163">22653 5242 8560,'-6'0'-6,"0"0"1,3-3-230,-3 0 534,4 0 44,-7 3 0,8 5-44,-2 4 0,2 5-18,1 4 1,0 4 80,0 0 0,0 5-63,0 1 0,1-1-293,2 5 0,-1 0 39,4-1 1,1 3-10,2-3 1,-3 0-160,0-3 0,-2-4-346,2-3 1,-3-1-392,3-1 1,-1-5-61,1-2-348,-1-1 1268,-5-6 0,4-1 0,1-4 0</inkml:trace>
  <inkml:trace contextRef="#ctx0" brushRef="#br0" timeOffset="164">22588 5279 8468,'0'-9'-373,"0"0"-46,0-1 0,0-2 522,0-1 1,7 1 545,3 3 1,2-1-94,1 1 0,1 0-212,5 0 0,-1 0-353,1 3 1,-1 2 46,1 4 0,0 0-34,-1 0 1,-3 5 72,-3 4 1,-1 2-188,-2 4 1,-4 0 58,-2 0 0,-2 3-101,-1-3 1,-1 2-47,-2-2 1,0 3 126,-6-2 0,1-3-47,-4-1 1,2-1 102,0-2 1,-2 0-4,0 1 1,-1-5 67,4-2 1,-1-2 77,1-1 355,0 0-272,0 0 111,3 0 0,3 0-70,6 0 0,3 3-9,3 0 1,0 4-34,0 0 1,2 1-80,1 1 0,-1 2-35,1 1 1,-1-2-118,2 3 0,-3 0 18,3 0 1,-3-1-239,-1-3 1,1 1-420,-1-1 1,0-1 360,0-2 1,1 2-231,-1-5 0,0 1 529,1-1 0,3 2 0,2 5 0</inkml:trace>
  <inkml:trace contextRef="#ctx0" brushRef="#br0" timeOffset="165">21862 6592 8061,'-9'1'-196,"-1"1"-490,1 1 575,0 5 1,2-3 393,1 4 1,0 1-28,-3 3 1,-1 1 4,1 5 1,0 4-118,-1 1 0,1 0-29,0 1 1,0 3-21,-1 3 1,4-3-82,0-3 1,3 0-189,-4 3 1,5-5 94,-1-1 0,2-2-517,1-2 1,0-3 595,0-3 0,4 3 0,2-1 0</inkml:trace>
  <inkml:trace contextRef="#ctx0" brushRef="#br0" timeOffset="166">21899 6592 8144,'-9'0'29,"3"0"157,-1 0 0,5 1 93,-1 2 1,2 3-24,1 7 1,0 1 78,0 5 1,4 4-119,3 2 0,4 2-78,1 5 0,5-4-42,-2 4 0,0-4-208,0 0 1,-2 0-267,2 0 0,-3-3 197,0 0 0,-2-7-368,0 0 0,-2-4 217,-2 1 0,-2-7-890,-4 2 1221,0-7 0,-4 5 0,-1-3 0</inkml:trace>
  <inkml:trace contextRef="#ctx0" brushRef="#br0" timeOffset="167">21778 6862 8144,'-9'0'1007,"-1"0"-609,5 0 0,5 0-105,6 0 1,6-3-182,0 0 1,8-3 75,-1 3 1,4-4-238,-1 4 1,4-3 48,-1 3 0,6-4 0,2 2 0</inkml:trace>
  <inkml:trace contextRef="#ctx0" brushRef="#br0" timeOffset="168">23538 8231 8290,'0'9'268,"0"0"1,0 2 49,0 1 0,0 3 0,0 3 0,0 2 47,0 2 1,0 0-33,0 3 0,3 2-583,0-2 1,4-2 284,-1-2 1,2 2-346,-2-1 1,2-1 273,-2-6 1,2-1 35,-2-5 0,2 4 0,-3 2 0</inkml:trace>
  <inkml:trace contextRef="#ctx0" brushRef="#br0" timeOffset="169">23510 8277 8423,'-4'-9'0,"0"0"1297,-3-1-796,3 1 0,5 1-195,2 2 0,7-2-21,5 5 1,3-4 120,0 1 0,5 1-216,2-2 1,6 4-140,3-3 0,3 4 183,4-1 1,1-1-419,5 1 0,2 0 203,1 3 1,-23-2-1,1 1-2,0-1 0,0 0 0,0-1 0,0 0-21,1 2 1,1-1-1,-4 0 1,0 0 68,24-1 0,-2 1-372,-2-4 0,-8 4 135,-3-2 1,-8 3-30,-3 1 0,-3 0 203,1 0 1,-10 1 20,-3 3 0,-2 1 351,-1 4 1,-1-3 167,-2 0 0,-2 1-285,2 2 1,-2 0 237,-1 1 0,0 2-74,0 0 0,3 4-114,1-4 1,2 5-4,-3-2 1,3 3-341,-3 1 0,3 0 79,-3 3 1,4-1-592,-4 3 1,3-2 318,-3 3 0,3-4-468,-3 0 0,4-1 303,-4-1 1,3 2 393,-3 1 0,0 4 0,-3-2 0</inkml:trace>
  <inkml:trace contextRef="#ctx0" brushRef="#br0" timeOffset="170">23696 11210 8473,'-6'0'457,"0"0"1,3 0 2,-4 0 0,5 5-459,-1 5 0,2 0 109,1 6 0,0 3 200,0 6 1,0 2-129,0 1 1,0 3-139,0 0 0,0 0 129,0-3 0,1-1-166,2-2 1,-1-7 53,5-5 1,-1-3 22,3-1 0,-3-3-55,1-3 0,-1-2 102,3-1 1,0-4 46,1-3 0,3 2-2,3-1 1,-2 0 14,2-4 0,2 5 26,4 2 0,4 2-12,-1 1 0,3 0-52,3 0 0,3 1 38,6 2 0,6 1-466,3 3 0,-22-3 1,-1 0 273,24 2 1,-24-4-1,0 0-176,24 1 0,-23-1 0,-1 0-112,24 2 1,-6-1 126,-7-3 0,-2 0 258,-7 0 0,-3 0 485,-9 0 92,-3 0-267,-8 0 1258,0 0 1612,-5 0-2623,-9 0-461,7 0-380,-10-4 0,10-2-499,-5-3 1,5-3-319,-1-1 0,2-3 175,1 0 830,0-1 0,0-6 0,0-1 0</inkml:trace>
  <inkml:trace contextRef="#ctx0" brushRef="#br0" timeOffset="171">23957 8668 7804,'0'-9'-1553,"0"3"1553,0 0 0,0 4 0,-4-7 0,-1 4 0</inkml:trace>
  <inkml:trace contextRef="#ctx0" brushRef="#br0" timeOffset="172">23975 8501 8505,'-4'-10'326,"2"2"245,-4 2 0,4-2 81,-2 7-309,4-3 0,0 9-201,0 4 1,0 1 80,0 6 0,0 3-93,0 2 0,0 6 86,0 1 1,0 0-138,0 3 1,0 2-52,0 1 1,-1-1-242,-2 2 1,2-5 1,-2 1 1,2-3-351,1-4 1,0-1-1030,0-4 785,0-5 162,0 0 1,0-10 117,0-4 1,0-7 524,0-6 0,0-8 0,0 0 0,4-5 0,1-2 0</inkml:trace>
  <inkml:trace contextRef="#ctx0" brushRef="#br0" timeOffset="173">23966 8445 8505,'4'-26'323,"2"4"1,3 2 367,0 7 1,5 2 42,1 5 0,7-2 57,3 5 1,-3 0-279,0 3 1,-2 4 27,-2 3 1,1 4-552,0 1 1,-8 4 114,-2-4 1,-3 5-296,1-2 0,-3 3 216,-4 1 0,0-4-279,0 1 0,-1-1-142,-2 4 1,-4-2-318,-5-1 0,1 0 278,-5-3 0,1-1-52,-4-2 1,0-5 423,1-2 0,-1-2-91,1-1 0,3-1 421,3-2 1,1 1-63,2-5 495,4 5-287,1-6 0,5 7 183,2-2 0,3 3-340,6 3 0,4 5-52,6 5 1,-2 3-1446,5 0 0,-1 2 695,1 4 0,2 1 545,-2 2 0,1 6 0,2-2 0</inkml:trace>
  <inkml:trace contextRef="#ctx0" brushRef="#br2" timeOffset="174">24264 9143 10433,'-9'0'-6,"-1"0"0,1 4-170,0 3 0,3 2 537,-1 3 1,1 7 609,-3 6 0,0 3-934,-1 3 0,1 3 134,0 6 0,-4-1-305,1 1 1,-1-2-69,4-1 1,0-2-461,-1-1 1,1-5 281,0-1 1,3-6 46,-1-6 322,5-3 1,2-3 0,6-1 0</inkml:trace>
  <inkml:trace contextRef="#ctx0" brushRef="#br0" timeOffset="175">24292 9134 8504,'0'-9'1230,"0"-1"-712,0 5 0,0 3-86,0 8 0,0 5 319,0 7 0,0 8-235,0 2 0,0 6-51,0 0 1,4-1-267,2 2 1,0 2-202,0 3 0,3-3-989,3-2 0,2-4 758,-2 3 0,-1-2-531,1-1 1,-2-1 301,0-8 0,-5-1-1969,-2-2 2431,-2-5 0,-5 0 0,-1-5 0</inkml:trace>
  <inkml:trace contextRef="#ctx0" brushRef="#br0" timeOffset="176">24143 9506 8504,'-9'0'602,"-1"0"1,4 0-145,0 0 0,5-3 380,1 0 0,7 0-608,6 3 1,6 0 63,0 0 0,6 0-294,0 0 0,1 4 0,2 1 0</inkml:trace>
  <inkml:trace contextRef="#ctx0" brushRef="#br0" timeOffset="177">24236 10391 8459,'0'-9'0,"-1"2"250,-2 1 3,2 0 0,-3-3 505,4-1-505,-4 5 0,2 1 41,-5 4 0,4 7-67,-3 3 0,3 9 11,-3 3 1,-1 5-161,-6 4 0,2 6 97,-5 7 1,4-1-423,-4 4 0,1-3 279,5-19 1,1 0-1,-5 20-518,1-4 0,4-5-147,3-8 0,2-5-420,4-5 0,1-8 1053,2-6 0,2-3 0,4-1 0</inkml:trace>
  <inkml:trace contextRef="#ctx0" brushRef="#br0" timeOffset="178">24236 10363 8459,'-4'-9'529,"3"-1"1,-3 4 653,4 0-50,0 4-690,0 6 1,4 6 84,2 9 0,2 0-216,2-1 0,-1 5-31,0 2 1,1 5-155,-1 1 1,0 4 90,1-1 1,-1 2-455,0 2 1,1-3 262,-1 2 0,0-6-795,0 3 1,1-5 80,-1-4 1,-1-2-187,-1-5 0,-3-3 353,-4-3 0,-4-1-124,-3-2 1,-2 0-838,-3 1 1481,1-1 0,-10 0 0,1 0 0</inkml:trace>
  <inkml:trace contextRef="#ctx0" brushRef="#br0" timeOffset="179">24078 10773 8459,'-9'0'77,"0"-1"498,3-2 0,3-2 837,6-1 1,3-2-742,7 2 0,1 1-122,5-2 1,3 5-626,-1-1 1,2 2 139,-1 1 1,-2 0-2725,5 0 2660,-4 4 0,6 1 0,-3 5 0</inkml:trace>
  <inkml:trace contextRef="#ctx0" brushRef="#br2" timeOffset="180">22476 12849 11205,'-9'-4'-1180,"0"-1"1439,-1-1 39,-3-2 1,2 7 41,-5-2 0,1 2 32,-4 1 1,-4 1 7,-2 2 0,-3 2 65,-3 5 0,1 3-319,-4 3 0,4 1 252,-1 2 1,3-1-230,3 1 1,3 0 22,3-1 0,9 0 46,4-3 0,5 2-72,4-5 0,7 4-286,9-4 0,0 5-43,6-2 0,0 2-71,3-2 1,1 4 122,2 0 0,-5-4-117,2 4 1,-7-3 10,1 3 0,-3 0-3,-4-1 1,-2 1 240,-7 0 1,-2-1 388,-4 1 1,-5 2 47,-5 1 1,-6 0-51,-6-3 1,-7-1-89,1 1 0,-5-1-359,2 1 1,-3-6 27,3-3 0,1-2-821,5-5 1,0-1-180,7-5 0,1-2 924,8-4 1,0-5 0,-1 0-1</inkml:trace>
  <inkml:trace contextRef="#ctx0" brushRef="#br2" timeOffset="181">22756 13100 9904,'0'-6'1222,"0"0"1,0 3-531,0-3 1,5 3-457,4-4 0,5 5 16,4-1 0,2-1-141,2 1 0,0 0-577,3 3 0,2 0 311,-2 0 1,1 3-931,-1 0 0,-3 3 452,-3-3 1,-3 5 544,-1-2 0,-4 6 1,3 3-1</inkml:trace>
  <inkml:trace contextRef="#ctx0" brushRef="#br0" timeOffset="182">22784 13296 8517,'-6'5'2083,"2"-2"-1388,4-6 0,6 1 58,3-4 1,4 0-261,6-4 0,3 4-859,-1 0 0,5 4-282,-1-1 0,2-1-1872,1 0 2520,0 1 0,4 7 0,1 2 0</inkml:trace>
  <inkml:trace contextRef="#ctx0" brushRef="#br0" timeOffset="183">23575 12886 8415,'-9'-4'108,"-1"-1"0,5-4 850,2-1 1,2 4-312,1 0 0,5 3 72,5-3 1,0 3-152,5 0 1,4 2-233,3 1 1,1 0-55,-2 0 1,0 4-1,4 3 1,-4 1-154,0 1 1,-1 5-192,-1 1 0,-5 3-284,-2 0 0,-5 4 226,-4 0 0,-2 1-195,-1-2 0,-9 3-42,-3 4 1,-4-4-161,-3-2 1,0-3 142,1 0 1,-1-1-80,0-3 1,2-2 346,1-3 1,3-5-110,4-2 1,2-2 155,1-1 1,4-1-60,-1-2 1,9 1 293,3-4 0,4 4-12,-1-1 1,4-2-9,6 2 0,-3 1-95,3 5 1,2 4 263,1 5 1,0 0-114,0 7 1,-2-1-127,-4 6 0,-2 1 156,-1 3 1,-7 0-66,-6 0 0,-3-1 98,-3-2 1,-3 4-68,-7-4 1,-1-1 166,-5-5 1,1-4-189,-1 1 1,0-6-53,1 0 1,3-2-519,3-5 1,-2 0 267,2-3 0,0-4-897,2-2 0,1-2 496,0-2 1,0-2-360,3-1 1,-1-2-153,4 2 1027,0-3 0,3 1 0,0-3 0</inkml:trace>
  <inkml:trace contextRef="#ctx0" brushRef="#br0" timeOffset="184">24273 13585 8526,'-10'9'760,"-2"0"0,-3 0-466,6 1-294,4-5 0,5 3 0,5-3 0</inkml:trace>
  <inkml:trace contextRef="#ctx0" brushRef="#br2" timeOffset="185">20279 9460 11449,'-14'-9'-530,"1"-1"645,7 5 39,2 1 0,4 10 1314,0 7 1,4 5-536,2 10 0,2 8-107,2 5 0,0 4-851,2 5 0,-5-21 0,0 1 315,1 2 0,-1 1 1,2 4-1,0 1-132,-1 1 0,0 0 0,-1 0 1,0 0-256,1-1 0,0 1 0,-3-1 1,1 1 139,0 0 0,0-1 0,-2 1 1,0-1-70,-1 3 1,0-1 0,-2-5 0,0-1-346,0 1 1,1-2 0,0-4 0,0-2 110,0 0 0,-1-1 1,3 21-349,-1-3 1,0-8 229,3-8 0,1-7 2,5-6 376,-1-8 0,2 6 0,-4-8 0</inkml:trace>
  <inkml:trace contextRef="#ctx0" brushRef="#br2" timeOffset="186">24767 9218 9550,'-3'-6'2332,"0"-1"-2136,-5 5 0,4-1 89,-2 6 0,1 8 1029,2 7 1,2 3-213,-2 7 1,2 6-434,1 9 0,1 9-704,0-23 0,1 1 0,0 2 0,0 1 370,1 4 1,0 1 0,1 3 0,0 1-438,0 1 1,-1 0-1,1 5 1,0 2 249,-1-15 1,0 0 0,0 0-1,0 15 1,0 1-202,-1-16 1,1 0-1,-1 0 1,0 15 0,1-1 15,0 0 1,0-1-1,-1-2 1,0 0-34,-2-4 0,0 0 0,0-4 0,-1-1-134,0-1 1,-1-1 0,0-3 0,0-2 192,-1-1 1,0-2 0,-1 0 0,-1-1 361,-1 24 0,1-11-737,-1-2 0,1-7 238,-2-5 1,0-6-1103,4-7 361,0-6 889,7-11 0,1-4 0</inkml:trace>
  <inkml:trace contextRef="#ctx0" brushRef="#br2" timeOffset="187">24953 1434 10475,'-4'-15'3276,"0"2"-2614,-2 4 1,1 2-513,5 1 518,0 4 0,4-1-969,-1 6 1,4 3 494,-1 7 1,-1 2 268,1 7 1,1 3 164,2 6 0,-3 3-304,0 6 1,1 4-316,2 5 0,-4-22 1,-1-1 197,1 3 0,0 1 1,-1 1-1,0 0-396,-1 3 1,0 1 0,1 0 0,0 1 508,0 2 1,-1 2 0,0-1 0,1 0-124,-1 2 0,0-1 1,0-1-1,-1-1-79,0-2 1,-1 0 0,0-1-1,-1-1-94,2-1 0,-1-1 0,1 0 0,1-1-255,-2-1 0,1-1 0,1 23 250,-3-8 1,0-5-11,0 1 0,-1-3 113,-2-2 1,2-7-421,-3-7 1,0 1-19,1-3 1,0 0-692,3-6 1,0-1 1006,0-3 0,-4-3 0,-1-2 0</inkml:trace>
  <inkml:trace contextRef="#ctx0" brushRef="#br2" timeOffset="188">16666 13929 10941,'-14'-24'1348,"5"1"149,6 5 0,3 0-257,3 3 1,3 2-666,6 7 1,0 2-472,3 4 0,1 2-118,2 4 0,5 0 275,2 7 0,3 1 50,3 2 1,2 1-479,4 2 1,1 0-154,3-1 0,0 1-397,3 0 1,0-5-41,-4-2 1,0-2 189,-6-4 1,1 1 227,-4-4 0,-8 4-93,-8-4 0,-7 4 116,-5-1 0,-7 3 142,-6 4 1,-8 1 306,-10 5 1,-7 4-84,-6 2 0,18-9 1,-1 1-40,0-1 1,1 2 0,-1 2 0,-1 1 161,2-2 1,0-1 0,-2 2-1,0 1 8,1-1 0,-1 0 0,-1 1 0,0-1-70,2 2 1,1 0 0,3-3 0,1-1 127,-9 13 1,6-4-1593,10-5 1085,0 0 1,19-16-1210,2 0 0,12-5 648,7-4 1,5-6 828,7-7 0,3 3 0,3-1 0</inkml:trace>
  <inkml:trace contextRef="#ctx0" brushRef="#br0" timeOffset="189">18054 13231 8218,'3'-10'-260,"0"1"1,2 1 1030,1 2 0,2-2-267,7 5 0,4 0-268,2 3 1,5 1 165,-1 2 1,1 2-77,-1 5 0,1 2-413,-5 1 0,-3 3 128,-6 0 1,-2 4-305,-4 2 0,-3 4 190,-6-1 0,-7 3 14,-9 3 1,-4 1-118,-5 2 1,0 4 266,0-4 1,2 1 87,1-8 1,3 1 256,6 0 0,1-4-171,6-2 1,2-8-69,10-4 1,4-2-187,5-5 1,7 0 93,6-3 0,6-1-233,3-2 0,3-2-313,3-4 0,2-1-553,1 1 0,-1 0-1306,-5-1 2300,-4 5 0,3 1 0,-4 4 0,-2 0 0,-3 0 0</inkml:trace>
  <inkml:trace contextRef="#ctx0" brushRef="#br0" timeOffset="190">17914 14227 8030,'-5'0'-265,"1"-1"395,4-2 1,5 2-52,4-2 0,6 2 827,6 1 1,8-1-218,9-2 1,4 0-269,8-3 0,-22 2 0,1-1-435,3-1 0,1 0 0,1-3 0,1 1 156,2 0 0,1 0 0,-3 0 0,-1-1-264,-1-1 0,-1 1 0,-3 2 0,-1 0 129,22-6 1,-7 3-378,-3 1 1,-11 4 279,-7 1 1,-6 3-1314,-7 1 1,-4 6 1402,-2 3 0,-2 0 0,-1 5 0</inkml:trace>
  <inkml:trace contextRef="#ctx0" brushRef="#br0" timeOffset="191">18361 14534 8179,'-9'0'358,"4"-1"78,1-2 0,4 2-85,4-2 1,2-1-53,6 1 1,3-1-81,3 0 1,2 3 127,2-2 1,-2 2-258,5 1 0,-3 1-270,3 2 0,-2 3 97,2 3 1,-2 1-89,-4 3 1,-5-2 50,-1 5 0,-4-1 107,-3 4 1,-2 0-46,-4 3 0,-4 1 12,-2 2 1,-5 1 70,-2-5 0,-2 1-35,2-3 1,0-1 130,0 1 0,4-2-78,0-1 0,0 1-1,6-5 0,1 0 136,5-2 1,3-1-142,3 0 1,5 0 128,5-3 0,1 2-62,4-2 0,1 3-147,3 0 0,-4 0 81,-2 0 1,-3 1-4,0-1 1,-6 4 142,-3-1 0,-5 4 188,-5 0 0,-2 3 39,-4 2 0,-5-1-130,-7 2 0,-2-3-189,-2 0 0,3-1 118,-3-3 0,2-1-826,2-5 1,0-1-230,3-2 0,-2-2-621,5-4 0,3-2 1472,6-4 0,2-4 0,1-9 0</inkml:trace>
  <inkml:trace contextRef="#ctx0" brushRef="#br0" timeOffset="192">9655 14190 7899,'-32'9'797,"2"1"-433,-4 3 0,3-6-64,-3 2 0,0-5 30,-3 3 1,-5-5-251,-1 1 1,1-7 74,2-6 1,2-7 36,0-8 1,4-7-412,0-5 0,4-5-2,14 20 0,1-2 0,2-3 0,1 0 98,1-1 0,1 0 0,1-3 0,2-1 99,0-1 1,2 1 0,3 1-1,3 0-61,1-2 0,2 1 0,3 2 0,2 1 0,3-1 1,1 1 0,2 2 0,2 1-4,1 0 1,2 2 0,-2 2 0,2 2 261,1 1 0,1 1 1,0 0-1,1 2-102,1 2 1,1 1-1,1 1 1,0 1 86,2 1 0,0 1 1,-2 3-1,1 2 4,-1 1 0,1 3 0,24 4-194,-24 0 1,-1 1 0,1 3 0,-1 2 71,20 15 0,-23-9 1,-2 3-40,-3 0 0,-2 2 0,0 3 1,0 1 36,-1 1 0,-2 0 0,-1 2 0,0-1-24,-1 1 1,-1 0-1,-1 0 1,-2 0-61,0 0 1,-2 0 0,0 0 0,0 0 33,-2 0 0,0 0 0,-1-1 0,-1-1 391,-4 24 0,-6-8-277,-7-7 1,-6-5 322,-2 1 0,-8-3-112,-2-4 0,-2-4-285,-1-4 1,0-6-289,-1-1 0,-2 0-519,0-6 1,-3-1-366,6-5 1,-2-7-640,5-5 1782,2-3 0,-3-4 0,5 1 0,0 0 0,-1 1 0</inkml:trace>
  <inkml:trace contextRef="#ctx0" brushRef="#br0" timeOffset="193">9544 13501 8082,'-10'-3'0,"1"0"0,0-4 378,-1 4 0,4-1-22,0 1 0,3 2-433,-3-2 0,-1-1 28,-2 1 0,3-1 145,0 4 0,0 0-156,-4 0 0,-2 0 99,-1 0 1,-3 9-69,0 3 1,-1 6 83,-2 3 0,0 4-11,1 6 0,2-1-3,1 5 0,7-1 145,-2 3 0,7-1-186,0-2 1,7-2 6,5-4 1,6-5-81,7-4 1,3-3 81,6-7 1,-1-1-151,4-8 0,-1-1 49,1-2 1,1-6-997,-4-3 918,0-5 1,-7 3 0,-1-5 0</inkml:trace>
  <inkml:trace contextRef="#ctx0" brushRef="#br0" timeOffset="194">9516 13678 8020,'0'5'1176,"0"-1"0,1-3-897,2 2 0,-2-1-57,2 4 0,-1 1 21,1 2 0,-2 1-215,2 3 0,-2 1-173,-1 5 0,0 4-184,0 1 1,0 0-559,0 1 1,0-4 117,0 0 769,0-1 0,0-1 0,0-1 0</inkml:trace>
  <inkml:trace contextRef="#ctx0" brushRef="#br0" timeOffset="195">12868 13938 8096,'0'10'-406,"-4"2"441,1 0 1,-3 1 427,3-4 0,-4 4 39,1-1 1,-4 4-202,-2-4 0,-3 3 205,-3-2 1,-2-1-79,-2-2 1,-4-1-8,-6 0 1,-3-4-75,1-1 1,-2-4-277,-1-4 1,-7-1 28,1-4 0,-4-5-509,7-1 1,-4-8 300,4-5 1,17 11 0,0-1 104,1-2 1,0 0-1,-2-3 1,1 0-642,0 0 1,2 0 0,0-2 0,1-1 415,-1-2 0,1 0 0,0-1 1,1-1-25,2 1 0,0-1 0,0 0 1,2 0 56,4 1 1,3-1 0,1 2-1,2-1 18,2 0 0,3-1 0,1 1 0,2 0 149,1 3 1,1 0 0,3-1 0,3 2 202,17-15 0,5-1-153,-14 22 0,2 1 0,1-2 0,2 1-65,0 0 0,1 0 0,2 3 1,0 0 185,-1 3 1,1 2 0,2 2 0,1 1-56,1 0 1,0 0-1,2 3 1,1 0-7,0 1 1,0 2 0,1 1-1,-1 3-39,-1 1 0,-1 3 1,-1 2-1,-1 3-68,0 2 1,-1 2 0,1 1 0,-1 1 72,-1 3 0,0 0 0,-1 1 0,0 1-4,-4 0 1,0 2-1,-1 1 1,0 1 49,0 0 0,-1 1 0,-3-2 1,-1 0-74,1 0 1,-2 0 0,-2-1-1,-2 0 207,10 22 0,-7-2-6,-2-1 1,-4-4 1,-3 2 1,-7-4-42,-8-3 0,-4 3-13,-6 1 0,-1-5-67,-1 1 1,-6-1-108,-4-2 0,-5 1-396,2-1 1,-1-5 210,1 2 1,-2-7-1017,2-3 1,-4 0 550,-2-6 0,5-4 654,-2-4 0,5-3 0,-1-1 0,5 0 0,2 0 0</inkml:trace>
  <inkml:trace contextRef="#ctx0" brushRef="#br0" timeOffset="196">12281 13389 8940,'0'9'708,"0"4"-617,0-1 1,0 4 153,0-4 1,0 8-237,0-2 1,-3 4 78,0 0 0,-1-3-3,1 3 1,2 1-217,-3-1 1,3-4 87,1-2 0,1-5 46,3 2 0,1-4 60,4-3 0,3 1 27,1-4 0,3 1-34,0-4 0,5-1-135,0-3 1,2 0-139,-1-2 0,-3-2-277,3 2 0,1 0-455,-1 0 0,-1 1 54,-2-1 895,-4-2 0,2 2 0,-2-3 0</inkml:trace>
  <inkml:trace contextRef="#ctx0" brushRef="#br0" timeOffset="197">12681 13585 7960,'-5'9'0,"2"0"0,-1 0 465,1 1 0,0 0-385,3 3 1,0 1-428,0 5 1,0 0-1149,0 3 1495,0-2 0,0 7 0,0-4 0</inkml:trace>
  <inkml:trace contextRef="#ctx0" brushRef="#br0" timeOffset="198">9516 17635 8089,'-19'0'-6,"0"0"1,1 0 711,-1 0 0,1-3-142,-1 0 1,-3-5-103,1 2 0,-2-2-220,1-1 1,-2-1-91,-4 1 1,0-5-244,0-1 1,-3-7 134,0-3 1,-1-6-410,1-3 0,2-3 385,-2-3 1,7-4-171,14 20 0,2-2 0,0 0 0,2-1 42,2-4 0,2 0 0,2-1 0,2 1-269,3-5 0,3 0 0,0 2 0,3 1 520,4-2 0,1 2 0,2 0 1,2 0-43,1 2 0,1 0 0,0 4 0,2 1-23,-2 3 1,2 2 0,0 2-1,0 2-131,0 3 1,1 3 0,1 1 0,0 1 61,2 2 1,0 2 0,-1 2 0,1 2 77,-2 2 0,1 1 1,23 7-161,-3 10 1,-22-6-1,-1 1 18,1 1 0,0 1 0,0 1 1,-1 2-183,-2 1 0,-1 0 0,1 3 0,0 0 150,-3 1 0,-1 2 1,1-1-1,0 0 10,-3 0 1,-1 0 0,-1-1 0,-2 0 117,-2 0 1,-1 1 0,4 24-14,-7 0 0,-3 0 30,-3-22 1,-3-1 0,-7 22-45,1-22 1,-1-2-1,-12 23 266,-6-4 0,12-20 1,-1 0-125,-2-1 1,0-1-1,1 0 1,-1-2 19,-1 1 1,0-2-1,-1-2 1,-1 0-456,-21 9 0,0-3 177,0-3 0,1-10-1044,-2-6 0,3-7 579,4-8 0,2-7 65,1-6 0,5 0 502,1 0 0,1-3 0,8 2 0,4-1 0,6 1 0</inkml:trace>
  <inkml:trace contextRef="#ctx0" brushRef="#br0" timeOffset="199">9357 16825 8080,'-18'13'0,"3"-1"71,3 3 1,3-3-187,2 4 0,-1 3 378,2 2 0,-1 8-200,0-1 0,-1 6 444,2 1 1,-1 0-252,1-1 1,1-6-75,5-7 0,1-4-271,3-1 0,4-6 122,4-1 0,5-1 107,-2-4 1,3-1-42,0-3 0,4 0 97,0 0 1,4 0-110,-1 0 1,0-1-268,0-2 0,4 0-243,-4-3 1,0 4-297,-6-1 0,-1 1 719,1-1 0,-1 2 0,1-3 0</inkml:trace>
  <inkml:trace contextRef="#ctx0" brushRef="#br0" timeOffset="200">9665 17216 9100,'10'-3'537,"2"0"1,-1-4-285,1 4 1,-1 0-499,-2 3 0,0 0 111,0 0 0,0 2-106,-3 4 0,-2 2 414,-4 7 0,0 1 281,0 2 1,0 1-16,0 0 0,-3-2-244,0-1 0,0 0-118,3-3 0,0-1 395,0-3-603,0-3 0,4-2-198,2-4 1,7 0-249,2 0 0,3-4 12,0-3 0,5-1 564,2-1 0,2-5 0,1 0 0</inkml:trace>
  <inkml:trace contextRef="#ctx0" brushRef="#br0" timeOffset="201">13296 17337 8167,'-32'14'0,"3"1"580,-2-3 1,2-1-124,1 1 1,-5-1-39,-4 2 0,-2-3-602,-4 3 1,2-6 471,-2-1 1,-4-4-117,-2 1 0,3-3-141,6-3 1,-1-7 162,0-9 0,-2-4-194,2-5 0,4-5-379,3-4 0,5-2 169,15 16 1,0-1 0,1 0 0,1 0-1,4-4 0,1 0 1,0-2-1,2 1 81,4-1 0,2 1 0,3-3 0,1 1 179,0-1 0,2 2 1,4-2-1,3 1 22,1 2 1,1-1-1,3 1 1,1 1-95,1 2 1,2 2 0,1-1 0,1 1 61,1 2 1,1 1 0,1-1 0,1 1-6,-1 4 1,0 0 0,2 2 0,1 1-90,-3 6 0,0 1 0,3 0 1,0 1 108,0 3 0,0 0 0,1 1 1,-1 1-292,0 2 0,0 1 1,-1 2-1,0 1 191,-2 2 0,0 2 0,-1 1 0,-1 2-50,0 0 0,1 1 1,-3 0-1,-1 0 23,1 1 0,-1 0 0,15 19 229,-7 5 1,-3 0-17,-3 5 0,-4 4-103,-5 3 1,-7 0 184,-6 0 1,-3-1-131,-1-23 0,-1 0 0,-7 26-26,2-25 0,-2-1 0,-1-1 0,-2 0 37,-16 18 1,-1-2-132,-5-3 0,15-19 1,0 1-123,0-1 0,-2-1 0,-20 14-502,0-7 1,3-5 330,-2-2 0,-2-1 53,2-8 0,3-2-1277,3-7 1543,4-4 0,0 1 0,4-6 0,0-5 0,1-2 0</inkml:trace>
  <inkml:trace contextRef="#ctx0" brushRef="#br0" timeOffset="202">12756 16750 8196,'-1'10'284,"-2"-1"0,2 0-100,-2 0 1,1 2-10,-2 1 1,3 4 66,-2 5 1,-1 0-11,1 4 1,0 3-41,3 3 0,0 0 41,0-3 1,0-1-344,0-2 1,4-4 119,2-5 1,3-3-130,0-3 1,0-2 55,0-2 0,5-2 150,1-4 0,1 0-47,3 0 0,-3-4-5,6-2 0,1 1-479,-2-1 0,4 2 204,-3-2 1,0 3 239,-4-3 0,1 0 0,0-4 0</inkml:trace>
  <inkml:trace contextRef="#ctx0" brushRef="#br0" timeOffset="203">13156 16815 10041,'10'0'329,"-1"0"0,1 0-111,3 0 0,-2 0-150,5 0 1,-5 0-53,1 0 1,-1 0-195,-2 0 1,-1 5 46,-2 1 1,-1-1 86,-5 1 1,-1 3 1,-3 4 0,-2 3 52,-6 0 1,-3 0 242,-3 0 0,-1 2-138,0-3 1,2-1 91,1-2 1,3-3-130,4-3-111,3-1 0,3-5-78,6 0 1,6-1 126,3-3 1,8-1-202,-2-4 1,4 1 57,0 2 0,-2-2-14,1 5 0,2 0 27,-1 3 0,-5 1 98,-4 2 1,-4 3 69,-3 7 0,-2 1 218,-4 5 0,-5 0-57,-4-1 0,-6 4 189,-6 0 1,-2-1-186,-2-2 1,-1-1-89,5-3 1,-1-3-936,3-5 1,2-3 173,1-4 630,3 0 0,3-4 0,1-1 0</inkml:trace>
  <inkml:trace contextRef="#ctx0" brushRef="#br1" timeOffset="204">12588 12961 12429,'0'-19'-1861,"1"0"1491,2 1 1,-2 2 239,3 1 1,0 0 142,-1 0 979,0 1-627,-3 9 1,-1 1-280,-2 4 0,-7 4 131,-5 2 0,-4 6 164,-2 0 0,-4 8-122,-6-2 1,-2 7 55,-5 0 1,0 6-436,18-14 0,0 0 0,-1 1 1,0-1 208,0 1 0,-1-1 0,0-1 0,-1 0-28,-17 12 0,4-1 170,5-3 1,8-2-728,8-6 266,5-7 0,19-5-208,3-4 1,13-4 223,6-2 0,9-7 115,7-2 0,-22 6 0,0 0-199,3 0 0,0 0 0,2-2 1,-1 0 199,1 0 1,-1 0-1,1 0 1,0-1 126,0 1 1,-1 1 0,-1 0-1,0 0-57,0-1 0,0 0 0,21-6 385,-12 4 96,-10 5 0,-23 13-288,-10 4 0,-15 12 59,-10 7 0,-8 3-160,17-15 0,0-1 1,-2 1-1,-1 1-45,1 2 1,-1-1 0,-2 1 0,1 0 136,1-1 0,0 1 0,3-3 0,0 0 52,-15 12 1,5-2-114,7-8-250,10-1 0,13-12 370,15-2 0,9-10-368,13-5 0,9-9 97,-20 9 1,2-1 0,2 0 0,2-1-198,0 0 0,2 0 0,0 2 0,1-1 131,1 1 0,0 0 0,-1 0 0,-1 1 43,1 0 0,-1 0 0,-2 1 0,-1 0-150,21 1 1,-5 2 468,-11 7 0,-15 8-234,-9 5 0,-12 4-31,-8 5 0,-8 3 349,-10 6 0,-1-2-29,-5 2 1,1 1-256,-2-1 0,0 0 249,4-3 1,5-4-59,8-3 0,3-5 724,6-4-592,4-5 0,10-3-489,10-4 0,9-8 48,10-1 0,7-6 28,-15 7 0,0 0 0,1-1 0,-1 0-275,4 0 0,-1 0 0,0 1 0,-1 1 193,0 1 0,0 0 1,-2 1-1,1 1-99,0 0 0,-1 1 1,13 0 63,-5 6 0,-13 7-101,-12 5 1,-9 5 187,-9 5 0,-10 0 190,-9 6 1,-7 2-289,15-16 1,0 0 0,-3 1 0,1 1 171,0 1 0,1 0 0,0 0 0,0-1 6,1 1 0,0 0 0,2 1 0,1-1 0,0 1 0,0-1 0,0 0 0,-1 0 0</inkml:trace>
  <inkml:trace contextRef="#ctx0" brushRef="#br0" timeOffset="205">9944 13585 8325,'-3'-7'450,"0"1"0,1 0 156,5-3 0,2 1-117,4-1 1,6 2-39,3-6 0,7-1-132,9-2 0,3-4-155,9-2 1,-20 9-1,1 0-301,4 0 1,0 1 0,-1 0-1,1 0 200,0 0 1,0 0-1,0 1 1,0 2 54,2 0 1,-1-1 0,2 1-1,0 1-62,-2 1 0,1 1 0,-1 1 0,-1 1-154,-3 1 0,0 0 1,0 2-1,1 0-59,0-1 0,1 1 1,-1 0-1,2 1 31,0 0 0,0 0 0,-2 0 0,1 0 50,22 0 0,-25 0 0,0 1-118,23 2 1,2 2 104,-6 4 0,2-3 153,-8 1 1,4 0-68,-4 5 0,0-1 68,-3 1 1,-3-2 5,-3 0 1,-5 0-45,2 3 0,-6-6 186,3 2 1,-7-5 348,-3 2 1,-4-4-619,2 2 373,-3-3 0,-1-2-307,-3-3 1,-2 2 6,-4-4 1,3 0-30,0-3 0,0-1-450,-3 1 0,0 0 189,0-1 1,0 1-524,0 0 1,0 0 280,0-1 0,0 1-304,0 0 1,-3-1 318,0 1 0,-3 3 2,3 0 0,-5 0 227,2 0 1,-2-2 270,-1 2 0,-2 1 341,-1-2 0,1 4-354,-1-3 1,3 3 1161,3-3 1,-3 4-7,3-1 1305,2 1-1591,0 2 0,6 0-188,4 0 1,0 5 21,7 1 1,0 2-254,0 1 0,3 1-269,0-1 1,-2 1 90,2 3 1,-5-3-411,1 3 0,-4 0 212,-2-1 1,-4 5-278,1-2 1,-4 0-596,-5 0 0,-1 1-829,-9 3 1,-3-1 1594,-2 1 1,-13-1 0,-1 1-1</inkml:trace>
  <inkml:trace contextRef="#ctx0" brushRef="#br0" timeOffset="206">10903 12262 8362,'-9'-5'-291,"-1"1"1,2 5 947,2 2 1,1 5-94,2 5 1,-3 8-166,-3 0 1,0 5-64,0 2 0,-2 7-41,-1 3 1,-2 7-447,-1-1 1,-3 3 253,3-3 1,-2-3-216,2-1 1,1-4-786,5-4 0,4-7 544,2-9 0,3-6-663,3-4 1,2-5 86,4-1 929,0-8 0,5-10 0,0-6 0</inkml:trace>
  <inkml:trace contextRef="#ctx0" brushRef="#br0" timeOffset="207">10912 12337 8362,'0'-18'446,"0"3"622,0 1-617,4 9 0,2 2-39,3 6 0,-1 10 48,-2 5 0,3 8 142,-3 2 0,2 1-89,1 5 1,1 3-333,-1 4 1,4 3-153,-1 0 0,4 1-206,0 2 0,1-4-270,-2 1 1,3-4 365,-3 3 1,-1-7-320,-2-2 0,-2-8-244,0-5 0,-2-2-1726,-2-4 2370,-2-1 0,-8-9 0,-1-1 0</inkml:trace>
  <inkml:trace contextRef="#ctx0" brushRef="#br0" timeOffset="208">10810 12756 8313,'4'-8'1638,"8"1"0,10 0-1431,9 4 0,1-3-180,2 3 1,3 0-287,-3 3 0,-1 4 259,1 2 0,0 6 0,3 3 0</inkml:trace>
  <inkml:trace contextRef="#ctx0" brushRef="#br0" timeOffset="209">10018 14069 8433,'-4'-5'353,"3"-4"0,-2 5-110,6-2 0,7 2 479,5 4 0,7 0-193,3 0 0,3 1-208,3 2 1,2 5-68,4 5 0,4 4-146,3 2 0,2 1 0,-21-6 0,0 0 0,1-1 0,0 0-241,2 2 1,0 1 0,0 1 0,1-1 248,0 1 1,1 1 0,-2 0 0,1 0-59,2 0 1,1 1-1,-3 0 1,-1-1-34,2 1 0,-1 0 0,0-1 0,-1 1 73,0-1 1,0 1 0,0 1-1,-1 1-179,0 1 0,-1 0 1,-1 0-1,0 1 44,-1 0 1,-1 1-1,0 0 1,0-1 117,-2 2 0,1 0 0,2 1 0,1 0-79,-2 2 0,0 0 0,0-2 0,0-1-69,-1 0 0,-1 0 1,-1 0-1,-1 1 143,2-1 1,-1-1 0,0 2 0,0 0-221,-1-2 0,-1-1 0,1 1 0,-1 0 247,-3-2 1,1 0-1,14 20-64,-13-20 1,0 0 0,-2 0 0,0 1 59,1 0 0,-1 1 0,-2 0 0,0-1-181,12 18 1,-1-1 69,4-3 1,-3 0 120,0-3 0,-4 1 15,0-4 0,2 0-90,-1-3 0,4 0 188,-1 0 0,-2-1-122,2-3 0,-4 2-9,1-4 0,-3 3 403,0-3 1,-4-4-404,1-2 1,-4-1 219,4 4 1,-4-4-339,4 1 1,-5-4 137,2 4 1,-3-5-135,-1 2 1,0 0 88,1-1 0,-1 4-152,0-4 1,-2 1 79,-1-4 1,-3 0-375,3 1 0,-4-1 109,1 0 0,1 1-857,0-1 0,0 0 45,-1 1 0,-2-4-253,2 0 1,2-1 1335,1 1 0,3 3 0,0-4 0</inkml:trace>
  <inkml:trace contextRef="#ctx0" brushRef="#br0" timeOffset="210">12570 16043 8042,'-19'0'0,"5"0"0,1 0 632,3 0 0,5 1-303,2 2 1,1 3 134,2 6 0,0 0 15,0 3 0,0 1 102,0 2 1,5 1-356,1 0 1,-1-1-17,1 1 1,0 0-17,4-1 1,-4-2 46,0-1 0,-4 0-43,1 0 1,-2-1 56,-1-5 1,-4 0-190,-2 1 0,-3-2-167,-4-2 0,-1 1-268,-5-4 0,-4 0-247,-1-3 1,-3 0 337,-1 0 1,3 0 277,0 0 0,-4 0 0,-4 0 0</inkml:trace>
  <inkml:trace contextRef="#ctx0" brushRef="#br0" timeOffset="211">11676 14497 8167,'-6'-5'-116,"-1"2"1,4-1-198,-3 0 759,4 1 1,-5 8-38,4 1 0,-5 6 96,2 4 0,-2 2-135,-1 4 0,-1-1-132,1 4 0,-1 2-216,-3 4 0,3 4 97,-3-4 0,3 0-655,1-3 0,1-1-82,1-3 1,3-2-1229,4-6 1846,0-3 0,4-8 0,2-1 0</inkml:trace>
  <inkml:trace contextRef="#ctx0" brushRef="#br0" timeOffset="212">11732 14469 8167,'-3'-6'732,"-1"0"1,1 3-199,3-4 0,0 6-355,0 1 0,4 5 19,3 8 1,1 2 361,1 7 1,1-1-122,-1 4 1,0-1-190,1 4 0,0 1-38,2 2 0,2-1-154,1 5 0,2-5-378,-5 1 1,2-2 236,-2-2 0,-2 0-753,3-2 0,-3-6 428,0-7 1,-5-1-2057,-2-2 2464,-2 0 0,-1-4 0,0 0 0</inkml:trace>
  <inkml:trace contextRef="#ctx0" brushRef="#br0" timeOffset="213">11629 14823 8167,'-12'0'768,"-1"0"202,5-4 0,6 2-914,8-5 0,2 5 52,7-1 0,4 2 47,2 1 1,4 0 0,-3 0 0,4 0-156,-1 0 0,6 0 0,2 0 0</inkml:trace>
  <inkml:trace contextRef="#ctx0" brushRef="#br0" timeOffset="214">9460 14301 8186,'-15'0'0,"2"0"278,4 0 0,-1 2 1,1 1 1,3 3 51,0 6 0,0 4-57,0 5 0,-1 4 4,4 6 1,-3 7 8,3 5 0,-2 4-317,2 2 1,2 4 115,0-24 0,-1 1 0,1 4 0,1 0 36,0 3 1,0 1 0,0 0 0,0 1-418,0 0 1,0 0 0,0 0 0,1 1 391,0 0 0,1 0 1,0 2-1,1 0-168,2-3 1,0 0-1,-1 0 1,1 0-7,-1-4 1,1-1-1,2 0 1,0 0-157,0-1 0,1-1 0,1 0 1,-1 0 122,0-1 1,-1 0-1,2-1 1,-1 0-69,-2-2 1,0 0 0,2 0 0,0-1 25,-2-1 1,0 1 0,2 1 0,0 0-76,4 21 0,-5-23 0,-1 0 268,3 17 0,0-1 133,1-2 1,-2-3-147,-2-3 0,-1-2-61,-2-8 1,-2-1 728,2-4 0,-5-5-780,-1-1 1,-4-6 370,1-1 0,-2-4-434,-2 1 1,1-3 314,0-3 1,-1-2-376,1-4 0,-3-5 133,-1-1 0,-2-1-23,2-2 1,1 0 55,3-7 1,-1 3 0,1-2 1,0 2 83,-1-3 1,1 7 222,0 0 1,2 5 821,1 1-801,0 2 0,-2 7 63,2 6 1,1 6-72,5 10 0,0 4 52,0 5 0,8 3-57,1 3 0,3 3-25,1-3 0,0-5-244,3-1 1,1-11 66,-1-1 1,1-6-150,2-4 1,0-7 55,-1-8 1,1-10-615,0-9 1,0-5 339,3-7 0,-2-2-2587,1-5 2881,-1 1 0,-5 0 0,3 0 0,5 0 0,-9 22 0,0-1 0</inkml:trace>
  <inkml:trace contextRef="#ctx0" brushRef="#br0" timeOffset="215">8659 14888 8131,'-13'9'-525,"2"1"363,-1-1 0,2 4 391,0 3 0,0 6-109,-3 3 1,2 3 244,-4 7 0,2 0-215,-2 8 1,0 0 52,0 0 1,1-5-215,5-3 0,1-7-398,1 0-329,3-4 0,5-13 179,2-5 559,7-8 0,4-12 0,5-5 0</inkml:trace>
  <inkml:trace contextRef="#ctx0" brushRef="#br0" timeOffset="216">8687 14888 8131,'0'-5'548,"4"1"1,0 9-34,3 4 0,1 9-127,-2 7 1,2 6 53,2 3 1,2 7-522,0 6 1,4 0 19,-10-20 1,0-1 0,8 23 116,-2 0 1,0-1-298,3-1 0,-2-9 281,2-4 1,-4-8-2142,2-4 2099,-3-7 0,-1-2 0,1-3 0</inkml:trace>
  <inkml:trace contextRef="#ctx0" brushRef="#br0" timeOffset="217">8594 15251 8159,'-19'0'2037,"6"-4"-1432,4-2 1,4-6-390,8 0 0,8-5 57,7 2 0,5-3-348,5 0 0,0 2 122,0 1 1,4 3-48,2 0 0,7 2 0,1 0 0</inkml:trace>
  <inkml:trace contextRef="#ctx0" brushRef="#br2" timeOffset="218">10009 17039 9583,'0'-5'-170,"0"-4"0,0 4 562,0-4 0,0 3-96,0 0 1,1 0-87,2 0 0,2-2 192,5 2 0,-1-4-131,0-2 1,5 2-60,1-3 1,3 2 21,1-2 0,3 2-20,3-5 1,5 4-19,1-3 1,7 2-85,0-2 1,1 3-441,-2 0 0,5-2 355,1 2 1,3 0-160,0 2 1,2 1 114,1 0 0,0 0 32,-22 6 0,-1 0 0,19-4-22,2 4 1,0-4 1,3 0 0,-23 5 0,0-1-11,0 0 0,-1 0 0,21 0-51,0-3 1,-4 4-49,1-2 0,1 3-49,-1 1 1,-3 5-109,-1 1 1,-1-1 386,-2 1 1,0 0-14,0 4 1,0-4-32,-3 0 1,1-1 36,-4 1 1,4 0-52,-1-3 1,-2-2 0,-1 2 1,2-1 8,-2 1 1,1-1 18,-1 4 0,-5-1 82,1 2 1,-4 1-80,2-2 0,0-1 176,3 2 1,-4-2-3,-3 1 1,-1 1-209,-1-4 1,-4 1 122,1 0 1,-5-3-242,1 2-417,-1 2 0,-3-3-13,-2 4-1017,3-4 547,-8 2-234,3-4 285,-4 0 469,-9-4 1,2-1 222,-8-4 0,2-1 18,-2 1 0,2 0 327,-2-1 1,2-2-159,-2 0 0,3-4 574,0 4 1,2-1-290,0 4 0,1 0 471,0-1 1,3 1-243,-1 0 1,5 3 478,-1-1-296,2 5-388,5-2 1,5 5-58,3 2 1,1 2 31,0 5 0,0 2-287,3 1 1,0 3 85,-3 0 0,2 0-277,-2 0 0,-1 0-139,-3-3 1,-3 2-300,-3-2 1,-2 2 245,-1-2 1,-5 2-692,-5-3 1110,-3 5 0,-10-7 0,-1 4 0</inkml:trace>
  <inkml:trace contextRef="#ctx0" brushRef="#br0" timeOffset="219">11043 15940 8478,'-15'6'-19,"3"1"1,1-1 92,2 3 0,1 5-260,2 1 1,-3 4 158,3 2 1,-1 4-41,1 6 0,-3-1 132,3 4 0,-2-4-151,-1 1 1,2-2 42,1-1 0,3-3-103,-3 0 0,4-8-41,-1-2-492,2-8 679,5-3 0,1-12 0,4-2 0</inkml:trace>
  <inkml:trace contextRef="#ctx0" brushRef="#br0" timeOffset="220">11136 15894 8478,'-4'5'120,"0"0"94,-3-2 1,0 2-102,4 5 0,0-1 212,3 0 0,1 6 19,2 3 1,2 2-14,4 5 1,4 0 33,-1 3 1,8 3-368,-1 0 0,1 0 111,-1-3 0,0 0-464,-1-1 0,4 0 53,0-2 1,-5-2-45,-4-4 1,-3-2-113,-1-1 0,-4 0-479,-1-3 1,-9-2 936,-4-5 0,-9 2 0,-5-2 0</inkml:trace>
  <inkml:trace contextRef="#ctx0" brushRef="#br0" timeOffset="221">10950 16341 8407,'-17'-5'480,"5"-1"1,3-2-235,9-1 1,5 2-377,5 1 1,7 4 90,8-1 0,0 2-354,3 1 1,-2 0-28,5 0 1,-1 1-304,1 2 564,2 2 1,8 9-1,2 0 1</inkml:trace>
  <inkml:trace contextRef="#ctx0" brushRef="#br0" timeOffset="222">12281 17216 8501,'-21'9'-172,"3"0"0,-3-2-285,5-1 1,2-1 503,-2 1 0,1 2 446,-4-1 1,1-2-19,-1 1 0,-4-3-208,-1 3 0,-3 0-67,-1 0 1,-1 1-89,-2-4 0,-3 4-3,-7 0 0,2-2-278,-5 1 0,0 0 171,-6 3 0,1 1-13,21-6 0,0 1 0,-23 4-162,23-4 1,0 0 0,1-1-1,0 0 191,0-1 1,-1 0-1,0 1 1,0 0 21,0 0 0,0-1 0,0-1 1,1 0-132,1 0 0,-1-1 1,-25 0 202,3-1 0,0 0 13,-4 0 0,6 0 20,0 0 1,2 0 14,4 0 0,0-1-55,1-2 1,5 1 19,-3-5 0,7 5 35,0-1 0,2-1 212,1 1 0,6-1-277,3 1 1,1 2 359,6-2 0,0 1-527,2-1 0,1 0 272,0-3 1,2 4-871,1-1-56,4 2 0,-3-2-179,2 0-1383,2 0 1158,-3 3 1130,8-4 0,1-2 0,4-3 0</inkml:trace>
  <inkml:trace contextRef="#ctx0" brushRef="#br0" timeOffset="223">10642 17085 8397,'-22'15'142,"-3"-3"0,-1 3-384,1 0 1,1 3 89,3 1 0,0 0 421,-4 3 1,0 1-91,-3 1 1,4 2 10,3-4 1,1 0-86,1-4 0,2 0-51,1-2 1,3-4-38,4-6 1,2-2 19,1-4-100,4 0 1,-1 1 113,6 2 0,3-1 46,7 5 1,1-2-81,5 1 1,0 2 168,3-1 1,3 4-131,6 1 0,-1 4-140,4-4 1,-1 2-118,1-2 1,3 0-355,-3 3 1,2 0 554,1 0 0,-4 3 0,-1-4 0</inkml:trace>
  <inkml:trace contextRef="#ctx0" brushRef="#br2" timeOffset="224">11629 17523 10922,'-18'19'89,"-1"-1"1,0 2 118,1 2 1,-1-2 596,1 5 0,-1 0-376,0 3 0,-2 1-172,-1 2 0,0-5-247,3 2 0,5-7 181,2 1 0,1-3-921,2-4 1,4-1-30,2-5-1041,2-4 1741,5-1 1,5-8-1,6-1 1</inkml:trace>
  <inkml:trace contextRef="#ctx0" brushRef="#br2" timeOffset="225">11666 17439 8654,'6'-5'65,"-1"5"628,-2 6 0,1 7-177,2 2 0,2 6 70,-5 1 1,3 3-143,-3 0 1,4 2-384,-1 1 1,3 2-105,0-2 0,0 2-243,1-5 1,2-2-76,0-2 0,1-2-483,-4-3 0,2 0-619,1-4 1461,-6 1 0,11-4 0,-7 1 1</inkml:trace>
  <inkml:trace contextRef="#ctx0" brushRef="#br2" timeOffset="226">11564 17728 9705,'-9'-4'-413,"0"2"443,3-5 1,2 1 148,4-3 1,2 0 204,4-1 1,2 2-379,7 2 1,1-1-107,2 3 1,1 1 87,0 3 1,7 5-1,3 0 1</inkml:trace>
  <inkml:trace contextRef="#ctx0" brushRef="#br0" timeOffset="227">13249 16573 8377,'6'-14'-589,"1"-3"599,-4 5 1,4-6 515,-1 0 1,3-2-235,0-5 1,-1 0-43,-2-3 1,3-1-123,-3-2 1,1-2 79,-1-4 0,3-4-212,-3-3 1,-1-1 215,1-2 1,-1 1-527,2-1 0,-3-3 360,-4 1 1,0 22 0,0 0-46,0-26 0,-1 4-16,-2 2 0,-2 1-232,-1 6 0,-2-4 74,2 0 0,-3 2 122,0-2 1,3 4 77,0-4 1,0 3-53,-4-5 0,1 5 226,0-2 1,-1 0-242,1 3 0,0-4 107,-1 0 0,1 0-63,0 0 0,-1 3-20,1 3 0,0 4-233,-1 0 1,1 4 84,0-1 1,3 2 45,-1 1 1,2 0 289,-1 0 0,-1 2-7,4 1 0,-1 2 140,0 4 1,3 0-167,-2-3 0,1 5 105,-1-1 1,2 2-11,-2 1 1,1-3-78,-1 3 0,2 0-50,-2 0 0,2 3-236,1 0 0,-3-3 68,-1 0 1,1 0-211,3 0 0,0-1 70,0-2 0,0-4 133,0 0 0,0-4-243,0 2 1,-1-3 30,-2-1 1,1 4 489,-4 2 0,3 8-130,-3 4 1,-1 2 225,-2 5 1,0 1-87,0 5 0,-1 2 25,1 5 1,0 2-9,-1 0 1,-2 8 52,-1-1 1,1 1-149,3-1 1,-1 0-144,1-1 1,0 0-93,-1-3 1,5 2-14,2-5-313,-2 1 115,4-4-91,-3-4 144,4-1 1,3-5-98,0-2 0,3-6-81,-3-7 1,5-1 85,-2-2 1,2 0 296,1 1 0,-2-1-155,-1 1 0,0-1 503,3 0 1,1 5-85,-1 1 1,-3 1 94,0 3 1,1 0 0,2 6 1,0 2 262,1-2 0,0 6-225,2 4 0,-1 2 18,1 3 0,3 0-1008,0 3 0,3 0 401,0 0 1,1 3-1720,-1-3 1956,1 3 0,4 5 0,1 0 0</inkml:trace>
  <inkml:trace contextRef="#ctx0" brushRef="#br0" timeOffset="228">13817 14795 8473,'-9'5'0,"1"3"-723,2-1 0,-3 1 434,3 1 1,-2 2 470,-2 1 0,1 7 131,0 5 1,-2 3-101,-1 1 1,1 3 2,-5 0 1,5 4-82,-2 0 1,4 0-60,3-1 0,2-3-74,4-6 1,0-2-135,0-5 1,4-1 13,2-5 0,6 0-321,4-9 1,-2-4 438,2-6 0,4-9 0,3-4 0</inkml:trace>
  <inkml:trace contextRef="#ctx0" brushRef="#br0" timeOffset="229">13957 14730 8473,'-5'-4'0,"0"3"4,2-3 0,1 4-72,-1 4 1,3 4 462,3 4 0,0 9 140,3 1 1,3 4 198,3 1 0,5 5-364,-1-1 1,1 4-140,2-1 1,-1-1-504,1 1 1,3-1 214,-1 1 1,1-6-597,-3-6 0,-4-2 412,1-2 0,-6-3-286,-1-3 0,-3-5-119,-6 0 0,-1-4 646,-2 3 0,-7-4 0,-4 2 0</inkml:trace>
  <inkml:trace contextRef="#ctx0" brushRef="#br0" timeOffset="230">13827 15093 8304,'-15'0'1023,"2"-4"0,13 3-1181,6-2 1,10 2 172,9 1 0,2 0-109,1 0 0,0 4 116,0 2-22,0-2 0,4 8 0,1-1 0</inkml:trace>
  <inkml:trace contextRef="#ctx0" brushRef="#br0" timeOffset="231">9711 16648 8439,'-5'-4'-174,"2"-3"1,2-1 365,1-1 1,3-1 181,0-3 0,4-1-256,0-5 0,1-1 60,1-1 0,1-4-20,3-6 1,-2-2 6,5-5 1,-2-3-330,2-2 1,2-5 272,-8 22 1,-1-1-1,0 1 1,1-2-249,0-2 0,1-2 0,1 1 0,-1-1 264,0-2 1,0 0 0,2-1-1,0-1 4,-1-3 1,1 0 0,0 3-1,0 0-284,1-2 1,0 1 0,2 1-1,-1 0 261,1-2 0,-1 1 1,3 0-1,0-1-61,-1-1 0,0 0 1,0 5-1,1 1 61,-1 0 1,0 1 0,0 4 0,-1 1-289,0 2 1,-1 0-1,0 0 1,-1 1 65,2 0 1,-1 1 0,0 0 0,-1 0-138,14-17 1,0 2 105,0-3 1,3 0 89,0 1 1,-14 19 0,0 1 127,14-17 1,3 1-133,-3 2 0,5-4 271,-2 3 1,2-2-46,1 6 0,1-3-28,3 3 0,-20 14 0,0 0-89,2 1 0,1 1 0,18-15-17,-1 5 1,0-1-20,-1 4 1,4-3-191,-4 4 0,1-1 63,0 3 1,-2 1 97,5-1 0,-2 1-181,1-1 1,-1 0 107,-5 1 0,0 2 71,1 1 1,-2-1 158,-2-2 0,-2 3-10,-4 3 0,-1-2-95,-2 2 0,-4 2 1226,-5 4-1167,-3 4 1301,-7-2-1145,-2 4 209,-4 0 1,-7-1-534,1-2 1,0 1 152,6-4 1,0-1-205,0-2 1,3 0-11,0-1 1,3 1-20,-2 0 140,3 0 1,-6-1-59,2 1 0,-2 0 114,-1-1 0,-1 4-112,-2 0 0,-2 1 7,-5-1 0,-3-2 13,-3 5 0,-2 0 10,-4 3 0,2-1 58,-1-2 1,0 2-52,-1-2 1,3 2 145,-3 1 1,0 3-92,3 0 1,-1 3 150,4-3 1,3 3-170,0-2 1,7 0-81,3-1 148,2-2 1,8 6 4,3-4 0,9 1 106,3-1 1,5-2-140,4 3 0,1-3-40,2-1 0,2 0 34,-1 0 1,-2 0-288,1 0 0,-8 0-55,-2 0 1,-7 0-78,-5 0 1,-5 2 158,-4 4 1,-7 1-122,-6 9 1,-4 3 342,-8 6 0,-2 6 0,-4 2 0</inkml:trace>
  <inkml:trace contextRef="#ctx0" brushRef="#br2" timeOffset="232">9991 14683 10510,'-11'10'402,"-1"-1"0,1 0-283,-1 0 1,2 4 93,0-1 1,1 6-103,0 0 1,-1 2 17,1 5 0,-3 0-313,-1 3 0,0-2 90,0 2 1,3-6-238,-2 6 1,1-3-87,2 0 1,0-2 41,-1-5 1,5 0-178,2-3 482,2-1 1,1-5-1,0 0 1</inkml:trace>
  <inkml:trace contextRef="#ctx0" brushRef="#br2" timeOffset="233">9963 14720 9039,'0'-13'-455,"0"0"303,0-3 634,0 7-266,0 5 1,3 11 69,0 2 0,4 4-103,-1-1 1,3 1 141,0 3 1,0 2-180,0-3 0,2 0 34,1 0 1,0 1-290,3 2 0,-2-2 89,2-1 0,-3 0-224,4 0 0,-4 3 115,4-3 0,-5 0-135,2 0 0,-4-2-194,-3 2 0,1 1-912,-3 2 1379,-1-3 1,-3 7 0,0-3 0</inkml:trace>
  <inkml:trace contextRef="#ctx0" brushRef="#br0" timeOffset="234">9944 15018 8487,'0'-14'55,"0"4"-55,0 3 0,4 2-90,2-1 0,6-1 58,0 4 1,5 0-2,-2 3 1,3 4-15,0 2 47,5 2 0,1 1 0,4 1 0</inkml:trace>
  <inkml:trace contextRef="#ctx0" brushRef="#br0" timeOffset="235">12737 14246 8414,'-6'-7'-315,"0"1"0,3 4 195,-3-1 0,2-1 288,-2 1 23,4 0 128,-6 3 1,7 4-90,-2 2 1,2 2-38,1 2 1,0-1-53,0 0 0,1 5-10,2 1 1,-1 3-103,4 0 1,-3 2 135,3 2 0,0-2-192,0 5 1,1 1 95,-4 5 0,1-1-39,-1 4 0,-2-3 91,3 4 0,-3-4 107,-1 3 1,3-3-95,0 3 0,1-4 9,-1 1 0,-1-2 12,4-1 0,-3 0-10,4 0 0,-4-1-168,3-3 0,-4 3 112,1-2 0,1 2-106,-1 1 1,0 0 54,-3 0 0,4 0 44,-1 0 0,0-3-13,-3-1 1,0 0-7,0 1 1,1-1 59,2-3 0,-1 0-45,4 4 1,-4-3-41,1 3 1,1-4 51,0 4 0,2-3-123,-3 3 1,3-2 58,-3 2 0,3 1-11,-3-4 1,4 3-58,-4-4 0,1 1-17,-1-3 0,-2-1 101,2 1 1,1 3-33,-1-1 1,2 1 127,-2-3 1,-1-1-119,4 1 1,-4 1 124,1 1 1,1 0-105,-1 4 0,1-3 14,0 3 0,-3-1-26,2 4 0,-1-3-18,1 0 1,-2-4-52,2 0 1,1 1 73,-1-3 0,3 0 7,-2-6 0,3-1-16,-1-2 0,-2-1-31,-1 0 15,2 0 1,-2 0 18,3-3-86,-4-2-22,2-4 94,-4 0 1,-4-4-275,-2-2 0,-3-7 75,0-2 1,-4-4-267,-3-3 1,1 2 90,-4-5 0,2 3-60,-4-3 0,1 5 266,1-2 1,2 3 248,1 4 0,3 1 516,3 5-530,1 4 0,4 5 355,2 6 1,3 10-193,3 2 0,5 8 239,5 2 0,3 0-140,0 3 1,1-2 25,2-1 1,0-4-206,-1-3 1,1-2-139,-1-3 1,2-7-59,2-6 0,-3-3 116,3-3 1,-5-7-274,-2-9 1,0-4 78,0-5 0,2-3-798,-5 0 1,1-1 121,-4 1 0,-3 4 786,0-4 0,-4 4 0,3-5 0</inkml:trace>
  <inkml:trace contextRef="#ctx0" brushRef="#br0" timeOffset="236">12411 14776 8429,'-3'-9'0,"0"0"0,-3-4 265,3 1 0,0-2-139,3 2 0,0-2-277,0-5 1,1 3 422,2 1 0,-1-1-115,4-2 0,0 0 67,4 3 0,0-2-34,2 5 1,-1-3-103,1 6 1,2-1-19,-2 6 1,4 1-140,-4 3 0,0 4 71,-2 3 0,-5 5-152,-2 4 0,1 2-26,-1 4 0,-1 2 47,-5 4 1,-2 3 96,-4 0 0,-1 0 7,1-3 1,-3-1 15,-1-3 0,1 3-23,3-2 1,-1 1-211,1-1 1,0 2-132,-1-2 1,2-3-788,2 0 1160,2-2 0,4-2 0,0 1 0</inkml:trace>
  <inkml:trace contextRef="#ctx0" brushRef="#br0" timeOffset="237">12644 15223 8188,'-14'5'0,"0"3"28,5-5 0,4 1-234,2-1 1,-2-1-385,2 4-8,0-4 598,3 7 0,9-8 0,1 3 0</inkml:trace>
  <inkml:trace contextRef="#ctx0" brushRef="#br0" timeOffset="238">12141 13985 8484,'-5'0'-841,"-2"-1"741,4-2 263,0 2 65,-1-3 1,-2 8-127,-3 2 0,1 2 0,2 2 1,-6-1-20,3 0 1,-3 4-18,-1-1 1,2 5-78,-5-2 1,1 4 112,-4 2 0,-1 0-170,-1 4 0,0 1 129,-4 5 1,0-1-308,-3 4 1,0-1 279,1 1 0,0-2 1,2-4 0,-2 1 7,2 2 1,-1-2-5,1 2 0,2-2 44,1-1 1,2 3-46,-2 0 1,-1 3-27,-2-3 1,1 3 33,-1-2 0,4 2-90,-4-3 0,0 6 68,-3-3 0,3 1-9,0-4 0,1-2 51,0 2 0,-2 1-3,4-1 1,0-1 47,4-5 0,-1 2-67,0-2 1,1 2-96,-1 1 1,1-3 97,-1-1 0,0 2-118,1 5 0,-1-2 68,0 2 0,0-2-12,-3-1 1,2 0 11,-1 0 0,1-1-14,1-2 0,1 1-17,-1-5 30,1 5 1,-4-3-5,0 2 0,2 1-3,2-5 1,1 5 4,-4-1 0,1 2 23,1 1 1,-2-3 1,-1 0 0,0-1-18,4 4 0,-5 3 0,-2 0-565,-2 1 720,-1 0 1,3 0-137,0 2 1,2 1 17,-2-4 178,2 0-133,4-7 1,1 2-68,-1-5 1,1 1 110,-1-3 0,1-2-346,3-1 239,-3 1 1,7-5-80,-5 3 1,2-3-269,-2 0 0,0-5 411,3 0 1,-2-1-396,2 3 1,1-3-158,3 1 1,-2-4-267,-1 3 497,2 0 41,-4 3 8,5-3 0,0-1 123,-1-2 66,5-2 0,1 2 0,4-6 0,0 0 0,0-7 0,4 2 0,2-7 0,6-5 0,0-5 0,5-2 92,-2-1 1,3-1-66,0-2 1,1 2 724,0-2 0,-1 3-306,1 4 1,-5 1-108,-1 4 0,-3 6-91,-1 3 1,-3 8-61,-3 12 1,-7 9-34,-6 15 1,-4 8 76,-8 4 1,2 1-90,10-22 0,-1 0 0,-9 19 284,1 0 0,5-6-355,1-1 0,7-6 215,3-9-263,2 0 1,9-16 75,5 0 0,5-9-320,7-6 0,4-6-346,8-7 0,6-2 210,-20 8 0,0 0 0,1 2 0,-1-2-243,2-1 0,0 0 1,-1 2-1,-1-1 599,0-1 0,1 0 0,-1 2 0,1-1 0,0 0 0,0 0 0,-1 1 0,1 1 0,20-12 0</inkml:trace>
  <inkml:trace contextRef="#ctx0" brushRef="#br0" timeOffset="239">10521 15260 8420,'-9'0'-485,"0"-4"0,0-1-64,3-4 565,2 0 0,8-4 114,2 1 1,4-2 262,2 2 1,-1-2-143,5-1 0,-2-3 141,2 3 0,2 0 47,-3 0 1,2 3-194,-2 0 1,2 3-279,-5 2 1,4 3 181,-4 4 0,0 1-172,-2 2 1,-2 4 23,-2 5 1,2 6-155,-5 3 0,0 5 104,-3-1 1,0-2 71,0-1 1,-4 0 124,-3 0 0,2 0-124,-1-4 1,3 0-181,-3-2 0,1 1 143,-2-1 0,-1-3-230,2-1 1,2 2-46,1-2 287,-3 1 0,5 0 0,-3 2 0</inkml:trace>
  <inkml:trace contextRef="#ctx0" brushRef="#br0" timeOffset="240">10782 15549 8482,'-10'0'359,"-3"0"-147,3 0-181,-4 4 0,9-2-1610,2 5 1579,2-1 0,-3 3 0,-1 0 0</inkml:trace>
  <inkml:trace contextRef="#ctx0" brushRef="#br0" timeOffset="241">13734 12095 8426,'-10'-3'271,"1"0"0,3-2 301,-1 2-533,5 2 0,-2-2 56,4 6 0,0 0 165,0 7 0,0-3-78,0 5 0,3 3 80,0 0 0,2 0-375,-2 0 1,-1 1 123,4 3 1,-4-1-261,1 1 0,1-2-180,-1-1 0,4 0-776,-4-3 1205,4 3 0,-2-5 0,4 2 0</inkml:trace>
  <inkml:trace contextRef="#ctx0" brushRef="#br0" timeOffset="242">13734 12058 8226,'0'-10'-732,"4"1"736,2 0 0,3-1 261,4 1 1,4 0 78,5-1 0,7 1-124,-1 0 1,6-1 235,0 1 0,5 0-166,2 0 0,0 0-369,-1 3 0,-2-1 161,-1 4 0,2-4-146,-5 4 0,-1 0 133,-8 3 1,-2 0-58,-4 0 1,-2 1-104,-1 2 1,-3 2 70,-3 1 1,-1 5 73,0-2 0,1 3-31,-1-3 0,-1-3 218,-2 1 0,3-1-134,-3 3 0,5 0 4,2 1 1,-1-2 26,-3-2 1,1 2 23,-1-1 1,3 1 91,1 1 1,-1 2-79,-3 1 1,-2 2-83,-1 5 0,-3 0 37,3-1 0,-4 5-243,1 2 1,-2 2-114,-1 1 0,0-1-308,0-3 1,0 3 142,0-2 0,0-1-440,0 1 830,0-4 0,-4 1 0,-1-3 0</inkml:trace>
  <inkml:trace contextRef="#ctx0" brushRef="#br0" timeOffset="243">13901 13938 8149,'-1'6'0,"-2"-3"0,2 2-51,-2 1 1,2 2 43,1 2 0,0 3 290,0 3 0,1 4-111,2 2 1,2 3 131,4-3 0,-1-1-109,1-2 1,-2-2-9,6-1 1,-3 1-17,-1-5 1,4 0 11,-1-2 0,2-4 70,-2 0 1,2-4 11,5 1 1,-3-3-224,-1-3 0,2 2 137,4-2 1,-1 1-216,2-1 1,-3 2 70,0-2 0,3 2-17,-1 1 1,4 3-12,-3 0 0,4 3-69,-1-3 0,2 3 23,1-3 0,0 4-6,-1-4 0,1 3 127,0-3 0,0 0-52,0-3 0,-4 0 209,-2 0 0,-6 0-58,0 0 0,-6-1 157,-1-2 0,0 1-32,-6-4 1,0 3-128,-3-4 1,0 4-90,0-3 1,-1 1-208,-2-1 1,1-2-1850,-5 1 1518,1-1 0,-3-1 448,0-1 0,-1 1 0,1 0 0</inkml:trace>
  <inkml:trace contextRef="#ctx0" brushRef="#br0" timeOffset="244">14236 12821 7992,'-14'-4'-51,"1"-2"0,6 2-39,1 0 1,3 3 161,-3 1 0,3 0 36,-4 0 0,5 1 211,-1 3 1,-1 1-103,1 4 0,-4 4 78,0 3 0,-1 2-81,-1 0 1,0 5-212,-1 2 1,1 5-6,0 1 0,-2 3-141,-1-3 0,5 0 28,-3-3 1,4-1-234,0-2 1,2-4-343,4-5 408,0-3 0,1-7-242,2-3 1,2-6-29,4-4 552,1-1 0,3-9 0,2-3 0</inkml:trace>
  <inkml:trace contextRef="#ctx0" brushRef="#br0" timeOffset="245">14171 12849 8018,'-3'-12'0,"0"-1"0,0 1 469,3 2 1,0 4 188,0 0-557,4 4 1,4-1 222,5 6 0,-1 2-89,-3 4 1,4 1-172,-1-1 1,5 4 155,-2 3 1,2 3-337,-2 2 0,2 2 102,-5 2 1,1 2-141,-4-2 0,0 2-125,1 1 0,-2-4-90,-2 1 0,-2-4 122,-4 1 0,0-1-106,0-2 0,0 1-312,0-8 0,-4-3 665,-2-2 0,-2-1 0,-2 3 0</inkml:trace>
  <inkml:trace contextRef="#ctx0" brushRef="#br0" timeOffset="246">14125 13110 8018,'-10'0'254,"5"-4"-1001,1 3 1,5-4 356,2 5 1,5 0 160,5 0 229,-1 0 0,2 5 0,0 0 0</inkml:trace>
  <inkml:trace contextRef="#ctx0" brushRef="#br0" timeOffset="247">14255 13510 7981,'-13'12'158,"1"1"1,-1 0 300,0 0 1,3 2-139,-3 7 1,3-2-32,1 1 1,-1 3-113,1 1 0,0-2-15,0-2 1,3-1-274,3-1 0,-1-2 140,1-1 0,0-3-635,3-3 1,1-2 395,2-2 0,-1-2-1217,4-4 1426,1 0 0,2 0 0,0 0 0</inkml:trace>
  <inkml:trace contextRef="#ctx0" brushRef="#br0" timeOffset="248">14246 13538 7981,'-10'-4'429,"5"3"0,1-2-450,4 6 0,4 3 740,2 6 1,3-1-264,0 1 1,0 2-9,1-2 0,-1 5-210,0-2 0,2 0-326,1 0 0,-2 0 147,3 0 1,-3 2-59,-1-5 0,0 4-586,-3-4 1,1 1 354,-4 0 0,1-3-896,-1 3 0,-3-3 1126,0-1 0,-4 5 0,-5 0 0</inkml:trace>
  <inkml:trace contextRef="#ctx0" brushRef="#br0" timeOffset="249">14180 13789 7981,'-9'-9'1371,"4"0"-1044,1-1 1,11 5-287,2 2 1,6 2-297,-3 1 0,4 1-399,-4 2 0,4-2 654,-4 2 0,9 3 0,-2-1 0</inkml:trace>
  <inkml:trace contextRef="#ctx0" brushRef="#br0" timeOffset="250">14022 12197 8167,'-6'-4'0,"0"-2"0,4 1-150,-1-2 1,2 4 104,1-3 1,0 3 247,0-3 0,4 1-60,2-2 1,2-1 101,1 2 1,2 1-162,1-1 1,2 0-21,1 0 1,2-1-14,-5 4 0,4 0 66,-4 3 0,4 0-21,-4 0 0,1 4 18,0 2 1,-3 2-80,3 2 1,-7 2-15,-3 1 0,1 3 9,-1 0 0,0 1 66,-3 2 0,-1-4-5,-2 1 1,-2-2 105,-4 2 0,2 0-113,1-3 0,0 2-73,-3-2 0,-1-2 79,1-5 1,1 3-121,2-3-199,-3-2-538,4 4-96,0-7-614,1 3 1477,4-4 0,0 5 0,0 0 0</inkml:trace>
  <inkml:trace contextRef="#ctx0" brushRef="#br0" timeOffset="251">14246 12607 8167,'-6'-6'504,"3"-1"1,2 4-1488,1-3 983,0 4 0,0-6 0,0 3 0</inkml:trace>
  <inkml:trace contextRef="#ctx0" brushRef="#br0" timeOffset="252">6843 15894 8212,'-4'9'-138,"0"0"138,-2 1 0,-1-1 426,4 0 1,0 0-75,3 1 0,0 2-125,0 1 0,3 3-43,0 0 1,3 1-144,-3 2 1,4-4-72,0 1 1,0-4-209,-1 4 0,2-2 0,-2 2 0,6-3-302,0-3 0,1 2-935,-4 0 1475,0-3 0,1-1 0,-1-3 0</inkml:trace>
  <inkml:trace contextRef="#ctx0" brushRef="#br0" timeOffset="253">6862 15866 8211,'-3'-7'25,"0"1"1,-3 3 201,3-3 1,-1 3-123,4-3 0,9 3 120,3-4 1,6 1 231,3-3 1,7 0-28,7-1 1,2 1-133,3 0 1,7-2-349,-21 5 0,0 0 0,3-1 0,-1 0 80,0 0 0,0-1 0,1-1 0,-1 1-7,22-4 0,-2-1-31,-4 4 1,-2 1-167,-8 2 1,0-2 121,-13 5 0,0 1 58,-6 5 1,-2 3 14,-7 3 1,1 0-10,-4 0 1,1 1 41,-4-1 0,0 5 436,0 1 0,0 0-532,0 0 0,0 1 148,0 2 1,0 1-706,0-1 1,0 1 276,0 0 1,4-1-715,2 1 1036,6 4 0,-1-4 0,2 4 0</inkml:trace>
  <inkml:trace contextRef="#ctx0" brushRef="#br0" timeOffset="254">7113 18268 8105,'-6'6'77,"0"0"0,4-3 207,-1 4 1,2 0-101,1 5 1,0 0-1,0 3 1,1 1 29,2 2 1,2 2-136,4 2 0,4-3 74,-1 3 1,4-2 88,-4-2 0,5 1-101,-2 0 0,2-5 1,-2-2 0,2-4 5,-5-2 1,5-4-7,-2 1 0,0-2-105,0-1 0,-3-4-24,0-2 1,2-2 75,-2-2 0,1 4-94,-4 0 1,1 1 72,3-2 0,-2 0-54,4 4 0,-2-1 117,2 1 1,1 2 12,3-2 1,2 2-21,1 1 0,4 0 110,-1 0 1,3 3-47,3 0 0,2 1-60,4-1 1,-3-2 6,0 2 1,-3-2 22,3-1 1,-5-3 116,-1 0 1,-2-4-30,-7 1 1,1 0 181,-8 0-286,-4 4 1,-4-3 18,-4 2 0,-4 2-367,-2-2 1,-2-1 158,-2 1 1,1-2-3155,0 2 3202,-1 2 0,-3-7 0,-1 3 0</inkml:trace>
  <inkml:trace contextRef="#ctx0" brushRef="#br0" timeOffset="255">7179 16117 8336,'-9'-1'-902,"3"-2"815,-2 2 0,6-6 237,-4 4 0,4-2 294,-2 2 43,3 2 1,1-7-65,0 2 0,1-2-165,3-2 1,1 1-239,4 0 1,0-1 49,1 1 1,-1-3 41,0-1 1,4 0 6,-1 0 0,5 3-160,-2-2 1,0 1 90,0 2 0,-3 4-194,0 2 1,1 2 6,0 1 0,-2 1 178,-5 2 1,2 6 63,-5 7 0,0 1-82,-3 2 1,0 2 180,0 1 1,-4 3-160,-2-3 0,0 3 11,0-4 1,1 4-37,-1-3 0,-1-1-88,3-6 1,-2 2-816,3-5 634,0 5 0,3-7-245,0 2 1,0-1-104,0-2 1,1 0-874,2 1 1470,-2-1 0,7 4 0,-2 2 0</inkml:trace>
  <inkml:trace contextRef="#ctx0" brushRef="#br0" timeOffset="256">7430 16545 8336,'-9'6'1706,"4"-2"-1617,0-4 147,5 0-1091,5-4 1,-4 1 854,2-3 0,6 0 0,1-3 0</inkml:trace>
  <inkml:trace contextRef="#ctx0" brushRef="#br0" timeOffset="257">7393 16843 8131,'0'-6'-610,"0"0"0,0 3 0,0-3 702,0 4 1,0-4 246,0 3 462,0 2 440,0-3-1008,-4 8 0,3 1-68,-2 5 1,-2 0-161,2 2 0,-1 4 149,1 6 1,-1 2-344,-2 3 0,-3 2-55,3 2 0,-2 3-32,-1 3 1,-1 0-87,1 0 1,1-1 10,2-1 0,-3-4 52,3-7 1,2-2-164,1-6 462,2-7 0,1-9 0,0-5 0</inkml:trace>
  <inkml:trace contextRef="#ctx0" brushRef="#br0" timeOffset="258">7411 16806 8131,'-9'-3'735,"0"0"-290,0 0-479,3 3 0,2 4 273,4 2 1,0 5 194,0 2 1,4 3-141,3 0 1,4-2-55,1 2 0,5 0-105,-2 2 1,6 4 59,1 0 1,3-1-290,-4-2 1,4-4-135,-3 1 1,3-2-256,-4 2 0,-2 1 240,-3-5 1,-5 3-184,1-2 0,-2 3-266,-4 0 1,-2 0 240,-4 0 0,-4 2-368,-2-3 819,-7-1 0,-1 3 0,-5-2 0</inkml:trace>
  <inkml:trace contextRef="#ctx0" brushRef="#br0" timeOffset="259">7439 17151 8131,'-9'-5'1292,"1"3"-983,2-4 1,2 4-436,8-1 0,2 2 227,6 1 1,-1 0-27,1 0 1,2 3-1440,2 0 1364,-3 4 0,5-6 0,-4 4 0</inkml:trace>
  <inkml:trace contextRef="#ctx0" brushRef="#br0" timeOffset="260">7523 17635 8207,'-4'-5'-1468,"3"-4"1982,-3 8 0,1-2-195,0 6 1,-1 3-61,0 7 0,0 2-134,-2 7 1,-5 3-1,1 6 0,-1-1-99,2 4 1,-4 3 99,1 4 1,-4-2-255,4-5 0,1-3 87,4-6 1,0-3-958,4-7 597,0-1 1,4-10-353,2-4 753,2-4 0,9-14 0,0-2 0</inkml:trace>
  <inkml:trace contextRef="#ctx0" brushRef="#br0" timeOffset="261">7542 17607 8207,'-3'-6'44,"0"-1"179,-5 5-75,7-2 1,-3 5-41,4 2 1,0 3 262,0 3 0,5 4-44,5 3 0,0 1-105,6 2 1,-1 1-96,4 1 1,-1 2-14,1 2 0,1 1-191,1-4 1,0 2 99,4-2 1,-8 0-374,2-4 1,-3 0 182,-1-2 0,-3 0-227,-5-3 0,0-1-15,-4-3 409,0 1 0,-7-1 0,-1 0 0</inkml:trace>
  <inkml:trace contextRef="#ctx0" brushRef="#br0" timeOffset="262">7551 17886 8200,'-4'-5'136,"0"-3"67,-2 1 1,3 2-249,6-1 0,3 1 31,6-1 0,3 2-1055,3 4 1069,-3 0 0,2 0 0,-2 0 0</inkml:trace>
  <inkml:trace contextRef="#ctx0" brushRef="#br0" timeOffset="263">14059 15987 8222,'-5'-19'0,"1"4"486,4-1 1,0 2-126,0-2 0,1 4-162,2 5 1,-1 0-31,4 4 1,1 1-221,2 5 1,-3 2 324,0 5 1,-2 3-15,2 3 0,-4 4-62,1 2 1,-2 4-1,-1-1 0,0 2-392,0 1 0,0-1 7,0 1 0,0-4-92,0-2 0,3-2-270,0-2 0,1 0-1439,-1-3 1988,-2-1 0,8-9 0,-4-1 0</inkml:trace>
  <inkml:trace contextRef="#ctx0" brushRef="#br0" timeOffset="264">14115 15763 8222,'-17'-6'0,"1"0"184,3 0 1,9-4 368,4 1 1,8 3-229,7 0 1,7-1-93,3-2 0,3 3-99,3 0 1,2-1 145,4-2 0,7 0-630,-1 0 1,8 2 417,-5 1 1,4 3-80,0-3 0,-4 4-213,1-1 0,-5-1-75,-5 0 0,-3 1 70,-3 3 1,-7 0-45,-2 0 1,-6 4 267,-4 3 0,-2-2-83,0 1 0,-2 0 363,-2 4 0,1-1-103,-3 0 1,2 0 287,-3 1 1,3-4-283,-3 0 1,3 0-38,-2 4 1,3-3-44,-1 2 0,2-1-37,2 4 0,0-2 0,2 0 1,-1 3 24,1 3 0,2 2-43,-2 4 1,0-1 28,-2 3 1,-2 1-66,-2 3 1,1-3-46,-4 0 1,1-1-162,-4 0 1,0-1-153,0-4 0,0-2-957,0-1 1308,0-3 0,-5 1 0,0 0 0</inkml:trace>
  <inkml:trace contextRef="#ctx0" brushRef="#br0" timeOffset="265">14488 16071 8102,'4'-13'-370,"2"1"0,5-1 459,2 4 1,2 0 318,-2-1 0,3 5-197,0 2 0,-3 2-65,0 1 1,-3 4 39,-1 2 1,0 6-22,-3 0 0,-2 5 130,-4-2 0,0 0-55,0 0 0,0 1 186,0 2 0,-1 1-287,-2 0 0,2-1-66,-2 1 0,-1-3-446,0 3 1,1-2 234,3 4 0,0-1-232,0-1 0,0-1-175,0 1 0,1-4 545,2 1 0,3-1 0,3 4 0</inkml:trace>
  <inkml:trace contextRef="#ctx0" brushRef="#br0" timeOffset="266">14702 16517 8116,'-9'6'539,"-1"-3"729,1-2-1364,4-1 102,1 0-491,4 0 1,8 4 0,2 1-1</inkml:trace>
  <inkml:trace contextRef="#ctx0" brushRef="#br0" timeOffset="267">14665 16843 8068,'-10'3'0,"1"1"0,3-1 55,0-3 0,2 4 14,-2 2 1,3 2 606,-3 2 1,1 0-263,-1 2 0,-2 3-227,5 3 0,-3 1-439,3 0 1,-3-1 213,3 1 0,-4 3-182,4-1 1,-1 0 130,1-5 0,2 0-1597,-2-3 1089,2 3 0,1-6 597,0 3 0,-4-7 0,-1-2 0</inkml:trace>
  <inkml:trace contextRef="#ctx0" brushRef="#br0" timeOffset="268">14720 16750 9699,'4'16'837,"-1"-1"1,4-2-474,-1 2 1,2 2-122,2 4 0,2 0-143,1 4 1,-1-4-200,-3 0 0,4 2-492,-1-1 0,0 3 402,-2-4 0,-1 1-284,0-3 1,-3-1 179,-3 1 0,-2-3-727,-1-1 1,-4-7-19,-3 2 1038,-1-3 0,-9-2 0,-3-1 0</inkml:trace>
  <inkml:trace contextRef="#ctx0" brushRef="#br0" timeOffset="269">14637 17011 8068,'-14'-4'401,"4"-1"63,1-1 1,5 2-242,8 4 0,2 0-145,6 0 1,0 4-611,3 3 0,1 1 14,2 1 518,1 5 0,-1-4 0,1 3 0</inkml:trace>
  <inkml:trace contextRef="#ctx0" brushRef="#br0" timeOffset="270">14711 17635 8249,'-9'4'-306,"0"1"1,-1 4 798,1 1 0,0 0-110,-1 2 1,2 0 141,2 3 1,-2 0 12,1 0 0,2 3-142,-1-3 1,4 0-336,-1 0 1,1-3-164,-1 0 1,2 2-333,-3-2 0,3 1 202,1-4 1,0-3-501,0 0-994,0 0 1726,0 0 0,0 2 0,0-3 0</inkml:trace>
  <inkml:trace contextRef="#ctx0" brushRef="#br0" timeOffset="271">14795 17607 8243,'1'-5'79,"2"2"0,-2 0 187,2 0 1,-1 2 516,1-2-357,-2 2 0,5 5 135,-3 3 1,-2 2-219,2 3 1,-1 3 45,1 3 0,-1 1-101,4 0 0,-3-1-41,4 1 0,-4-1-309,3 1 1,-1 3 104,1 0 1,3-2-710,-3-4 1,1 1 393,-1-1 0,2 0-964,-1 0 0,-3-2 15,-1-1 1221,-2-3 0,-1 4 0,0-5 0</inkml:trace>
  <inkml:trace contextRef="#ctx0" brushRef="#br0" timeOffset="272">14702 17868 8205,'-4'-10'1488,"-3"1"-962,3 0 1,0-1-265,4 1 0,4 3-15,3 0 0,2 3-544,3 0 1,0 2-216,3 1 0,1 1-1516,2 2 2028,-3-1 0,7 10 0,-3-2 0</inkml:trace>
  <inkml:trace contextRef="#ctx0" brushRef="#br0" timeOffset="273">14348 17868 8651,'0'9'514,"0"1"77,0 3 1,0 4-149,0 5 0,0 5-52,0 1 1,4 0-153,2 3 1,3-5-61,0-2 1,0-4-36,1-1 0,0-5-171,2-5 0,0 0-95,3-3 0,-2-2 128,2-4 0,-2 0-114,2 0 1,1-3 32,2 0 1,-2-3-56,-1 3 1,4-4 73,3 4 1,3 0 52,0 3 1,2-1-5,1-2 0,2 2-7,4-2 1,-3 2 14,7 1 1,-3 1-2,2 2 1,3-1-13,1 4 1,-1-1-131,-3 2 1,1 0 145,-1-4 0,-2 1 69,-4-1 1,-1-2 150,-8 2 1,-2-2 173,-4-1 431,-3 5-31,-3-4 0,-6 3 1296,-4-4-1783,-4 0 1,-2-1-89,3-2 1,2-3-285,1-3 1,0-1-264,0-3 1,0 2-128,0-5 1,4 2-690,3-2 0,1-1 1140,1 1 0,1-1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5726 1844 8171,'5'-14'179,"1"3"1,-4-4 784,1 2-810,0 5 44,1 3 1,1 14 44,4 3 1,2 6 15,1 3 0,0 7 0,3 6 0,1 5-97,2 4 1,-7-19 0,0 1-283,0 4 1,0 1 0,1 4 0,0 2 248,0 4 1,-2 1-1,1 2 1,0 1-785,-1 2 1,-1 1-1,-2-1 1,0 1 63,0-1 0,-2 1 1,-1-1-1,-1 0 344,-1-1 1,-1 0 0,-1-3 0,1-1 12,-1-3 1,0-2-1,-1-2 1,1 0 236,-2-3 0,1 0 0,0-4 0,0 1-2,-2 0 0,-1-1 0,1 18 107,-3-5 0,4-7 629,-1-8 1,2 1-620,1-4 0,0-5 531,0-4 1,1-4-1442,2-3 1585,-2-2-1427,3-4 554,-4 0-241,-8-4 1,-1-4-44,-7-4 0,-6-2 89,1 2 0,-6-4 275,-4-6 0,-2-1-190,-5-5 1,1 0 356,0 0 0,1 0 356,2 0 0,4 0-129,8 0 1,5 5 270,11 5 1,3 3-289,6 6 0,6 1 39,7 1 0,2 4-172,4 6 1,2 4 19,4 5 1,0 4-286,0 5 1,-3 3-81,-1 4 1,-4 3-106,-1 0 1,1 7 53,-4 0 1,-1 4 97,-5-2 1,-4-3-34,0-6 1,-3-4 29,3-6 0,-2-7 317,2-11 0,0-2-120,3-1 1,5-8 198,1-5 1,7-6-309,3-3 0,6-7-226,3 1 1,-13 11-1,1 0-227,2 0 1,-1 0-1,2-1 1,0 0-434,-1 1 1,1 0 854,1-1 0,0 0 0,3 0 0,1 0 0,0-2 0,-1 0 0,0 0 0,0 0 0,-1 1 0</inkml:trace>
  <inkml:trace contextRef="#ctx0" brushRef="#br0">15056 1583 7969,'0'-24'0,"0"2"0,0 3 597,0 0 0,0 8-233,0 1 0,5 8-180,4 2 1,5 10 5,4 8 1,1 9-1,-1 7 1,4 8-153,0 4 1,-11-21 0,0 1-307,-2 1 1,0 2-1,1 1 1,0 2-58,1 2 0,0 0 1,-3 0-1,-1 0-97,1 5 0,0 0 1,-3-1-1,0 1 16,-1 1 1,-2 0-623,1 1 1,-2 1 919,0 0 1,-2 0 0,1-4 0,-1 0 13,0 0 0,-1-1 0,0-2 1,-2 0-47,-2-2 1,0-1-1,0 0 1,0-1 302,-1-2 0,-1-2 0,-4 21 134,0-5 1,2-7 571,0-5 0,4-7 90,0-2-124,4-6 1,-3-7-741,1-6 1754,3-2-1748,-7-1 1,3-5 225,-4-4 1,-2-6-359,-1-7 1,2-2-276,-3-7 0,3-3 104,1-3-1000,-1 0 1081,5 0 1,1-1-5,4 1 1,0 5 33,0 4 1,4 5 502,2 8 1,3 3-179,0 5 1,1 8-42,3 9 0,-3 8-101,2 10 0,2 4-16,-2 6 1,1-1-54,-4 0 0,0 0-144,1 0 1,0-3 146,2-3 1,3-8 529,3-4 1,5-9-440,2-6 0,3-9-169,3-4 0,-1-9-126,4-6 1,0-7-313,3-4 1,-16 16 0,-1-2 489,0-1 0,0 1 0,0 0 0,0 0 0,-1 0 0,0 0 0,1-1 0,1-1 0,0 0 0,1-1 0</inkml:trace>
  <inkml:trace contextRef="#ctx0" brushRef="#br1">4488 2141 15119,'-9'4'-293,"-1"-1"1,5 4 1309,2-1 0,3 8-705,3 4-320,6 13-418,10 12 1,-8-17 0,0 1 396,3 4 1,0 1 0,-1 2 0,-1 2-303,4 4 1,0 1-1,-1 3 1,1 1 193,-2-1 0,-1 2 0,2 0 0,-2 1-185,-3-4 1,-1 1 0,0-1 0,-2-1 13,-4-1 0,0-1 0,-1-2 0,0 0 166,-2-5 0,0-1 0,0-4 1,0-1 71,0 13 1,-1-10 81,-2-5 0,-1-6 144,-3-3 0,-1-6-90,2-3 0,-3-5 528,-4 1 0,2-2-653,-5-1 0,1-7 597,-4-3 1,0-6-841,-3-3 1,-2-4 157,-4-5 0,1-3-65,2 0 1,1-3 161,5 3 0,-1 1 138,8 5-120,4 7 340,3 8-113,5 6 1,8 8 57,1 3 0,8 9 218,1 6 0,5 5-115,5 4 0,0 1-292,0 2 1,-1-2-124,-3-4 0,2-4 119,-4-3 1,0-3-31,-4-6 1,-2-3 140,-1-9 0,-3-1 4,0-2 1,-1-7-190,-2-5 1,4-7-229,3-3 0,-2-2-425,2-1 1,2 0-1597,4 1 2260,0-1 0,-1 2 0,1 0 0,3 0 0,-2 3 0,-2 3 0</inkml:trace>
  <inkml:trace contextRef="#ctx0" brushRef="#br0">3398 12653 8476,'-9'-5'189,"0"2"1,-4-1 221,1 1 17,-5 0-205,-1 3 0,-6 4 4,-4 2 1,-4 3-21,-2 4 1,-7 1-464,-6 5 0,21-8 0,-2 0 311,-4-1 0,-1 1 1,1 2-1,0 0-431,-5 0 0,-1-1 0,0 0 0,0 0 390,-2 1 1,-1-1-1,-2-2 1,0 0-47,0 2 0,-1-2 1,0-1-1,0-1-6,1 0 1,0-1 0,-2 0 0,0-1-264,-3 2 0,-1-1 1,-1-1-1,0-1 349,-1 0 1,0-1-1,-2-1 1,1-1-257,2-1 0,1-2 0,-1-3 1,-1-1 323,2-2 1,-1-2 0,0-3-1,1-2-34,2-2 1,1-2-1,2 0 1,2-1-214,4-1 1,1 0-1,2-1 1,0-1 120,2 0 1,1-2-1,1-2 1,2-1-24,0 1 0,2-1 0,1 0 1,2 0 19,3 2 1,2 1 0,1 2 0,1-1 309,-8-23 0,6-1-323,7 0 1,7-1-29,5 4 1,9-2 173,-1 21 0,3 0 1,3-2-1,3-1-141,2-1 0,2-1 1,3 0-1,3 0-45,1 1 1,3-1-1,2-2 1,3 0 64,-10 10 1,1-1-1,1 0 1,2-1 0,2 1-1,0 0 4,0 0 0,1 2 0,1-1 0,2 1 0,0 0 0,1 1-198,0 2 0,0 1 1,0 0-1,2-1 1,0 1-1,0 1 164,2 0 1,1 0 0,0 1 0,1 1 0,1 1 0,0 0 17,0 1 1,1 1 0,-1 0 0,1 1 0,0 1 0,0 1-1,-3 2 1,-1 1-1,0 1 1,0 0-1,1 1 1,-1 0 1,0 2 1,-1 0 0,0 0 0,1 1 0,0-1 0,-1 1-159,0 0 1,-1-1 0,0 2 0,-1 1 0,-1 1 0,-1 0 226,14 3 0,-1 1 1,-1 1-1,-1 1-95,2 2 1,-1 0-1,-2 0 1,-1 2 107,-3 0 1,-1 2 0,-1 1-1,-3 1-18,-5 1 0,-2 1 1,0-1-1,-1 1 229,-2 1 0,-1 1 0,-2 0 0,-1 0-189,-3 1 1,-2 0 0,13 20 10,-13 1 1,-7 1-49,-5 2 1,-10 4 11,-9 0 1,4-23 0,-2 0-88,-6-1 0,-1 0 0,1 0 0,-2 0 38,-4 1 1,0-1-1,1-2 1,-1 0 152,-1 1 1,-1 0-1,-2-1 1,1 0-222,-2-1 1,0 0 0,-1 1-1,0-1-118,-3 1 1,-1-2 0,4-2 0,0-1 45,-1-2 0,1 0 1,1-4-1,0 0-196,3-2 1,0-1 316,0 0 0,1 0 0,-22 7 0,3-5 0,2-6 0,3-4 0</inkml:trace>
  <inkml:trace contextRef="#ctx0" brushRef="#br0">8780 11946 8288,'5'-6'124,"-2"-1"0,-1 4 291,2-3-161,-3 4 129,3-2-110,-4 0 0,-5 3-32,-5-2 0,-4 2-180,-8 1 0,-4 4 60,-8 2 0,-9 3-190,15-3 1,0 1-822,-2 0 1,0 0 987,-5 0 1,0 1-1165,1 0 1,-2 1 1142,-5-1 0,-1-1 0,-1 1 0,-2 1 13,-2-1 1,-2 0-108,1 1 1,0-1 9,-1 0 0,1-1 0,-1 0 0,-1 0 17,-1 0 0,0-1 0,-1-1 0,1-1-259,1 0 0,0-2 0,4-2 1,0-2 422,5-3 1,1-2-128,2-1 1,0-3-12,-2-6 1,1-2-1,3 1 1,0-2-130,1-3 1,2-1 134,0 1 0,1 0-36,4-4 0,1-1 0,-1 2 1,1-1-37,0-2 0,1-1 0,2 1 0,2-1-74,3 2 1,1 0 0,3 1 0,2-1 33,3 3 1,2 1-1,-6-24 121,8-2-230,10-1 174,7 7 0,1 19 0,3 0 18,2 1 0,1 1 1,2 0-1,2-1-4,3-1 0,3 1 0,3-2 0,3 1 32,4 0 1,2 0 0,2 1-1,1 0-36,2 2 1,0 0-306,-12 7 0,1-1 0,0 2 246,0 1 0,0 0 0,1 1 0,4-2 0,1 1 0,0 0 18,0 2 1,1 1 0,-1 0 0,1 1 0,0 1 0,0 0-105,0 3 1,-1 1 0,0 1-1,0 0 1,0 0 0,0 2 61,0 1 1,-1 1 0,0 1-81,-1 1 1,0 2 0,-2 0 31,12 2 0,-2 2 0,-2 4 0,-2 1 151,-6-2 1,-1 1-3,-1 1 0,-2 3-55,-2-1 0,0 1 0,-1 3 1,0 1 275,-1 0 1,-1 2-1,-1-1 1,-2 1-47,-3 0 1,-2 1 248,1-1 1,-1 0-289,0 3 1,-1-1 0,-2-3 0,0 0 33,-1 1 0,-2 1 0,6 19 507,-10 1 0,-4 0-405,-5-3 1,-9-2-117,-7-5 1,-7-1-123,-8-2 1571,-2-2-1746,-8 3 0,-1-4-99,18-14 1,1 0 0,-1 0-1,0 0 143,0 0 1,-1 0-680,-1-2 1,0 0 491,-4 0 0,0-1 0,3-2 0,1-1-23,0 0 0,-1 0 284,-17 5 0,-1-2 0,5 1 0,1-1 0,1 2 0</inkml:trace>
  <inkml:trace contextRef="#ctx0" brushRef="#br0">14022 1685 8101,'-23'-28'-125,"4"0"-63,-3 0 0,8 6 210,4 3-19,5 5 146,5 4 0,1 5 258,2 2 0,2 2-162,5 1 1,3 8-30,3 5 0,2 8 31,4 7 8,2 4-413,-10-10 1,0 2 0,0 0-1,0 1 181,0 3 0,0 3 0,0 1 0,-1 3 61,1 3 1,0 1 0,2 2 0,-1 1-538,1 6 0,-1 0 0,-4-14 0,0-1 0,-1 2 424,-1 2 0,0 2 0,0 0-860,1-2 1,-1 1 0,0-1 811,1 2 0,-1 0 0,0-1 0,3 12 0,-1-3 3,-1-2 1,-1-3 0,0-4 0,-1-1-13,-1-7 0,-1-1 1,6 21 56,-3-9 1,-2-11 240,-1-5 0,-4-6-35,1-3 1,-6-1 666,-3-5 1,-6 0-667,0-7 0,-5 0 1299,2-3 0,-6-8-1418,-1-4 0,-3-10-16,0-6 0,-2-4-51,-1-5 1,0-5 80,0-1 0,2 1-6,4 2 0,2 7 459,7 5-167,1 0-345,7 12 0,8 11 120,6 15 1,8 12-11,1 6 1,2 10 49,5-1-1633,-4 2 1456,5 3 0,-2-2 52,4 0 1,0-2-21,0-10 0,0-3-25,0-9 1,3-8 17,0-8 1,0-12 212,-3-10 0,-1-9-136,-2-6 0,1-8-263,-15 21 0,-1-2 0,1 0 0,0-1 61,-2 0 0,1 1 0,-1-1 0,0 0-180,1 1 1,-1-1 0,-2 1 0,0 0-275,6-21 1,-3 4 556,-1 8 0,0 4 0,-3 7 0,-3 2 0,-2 2 0</inkml:trace>
  <inkml:trace contextRef="#ctx0" brushRef="#br0">15810 8864 8070,'0'-9'271,"-4"-1"0,2 4 431,-5 0-239,5 4-232,-6-2 0,2 4-195,-7 0 1,-2 3 34,-7 0 0,-3 4-99,-6-1 0,-5 2 304,-4-2-1677,-5-2 1521,3-4 1,-6-1 19,-1-2 0,-2-7-271,24 3 1,1-1 0,1-2-1,-1-2 178,-20-13 1,22 10 0,1-2-23,0-1 1,0-1 0,1-3 0,1-1-69,1-3 0,0-1 0,2-2 0,2 0 47,0 0 1,1-1-1,2-1 1,1-1-83,1 1 0,0 0 0,3-3 1,1 0 60,0 0 1,1 0 0,3 0 0,1 1-11,1 2 0,2 0 1,4 0-1,4 1 51,2 0 0,3 1 1,1 2-1,3 1-4,2-1 1,3 1 0,2 1 0,2 2-242,3-1 1,2 1-1,2 1 1,1 1 196,2-2 1,1 2 0,-1 4 0,1 1-250,2 1 0,1 2 0,-2 1 0,-1 3 235,3 3 1,-1 2 0,0 0 0,0 2-91,1 2 0,-1 3 0,-5 3 0,0 2 144,-3 1 1,-2 3 0,-4 5-1,-1 1-159,-1 3 1,-2 2 0,-2 3 0,-3 2 124,3 2 0,-2 2 0,-4 0 0,-2 0-40,-1 1 1,-1-1-1,-2-1 1,-1-1 133,-4 0 1,0-1 0,-1 1-1,0 0 87,-1 0 1,-2-1-1,-1-1 1,-1 0 178,-1-1 0,-1-1 0,-13 19-69,-7 2 0,10-25 0,-1 0-17,0 2 0,-2-1 0,-1-2 0,-1 0-81,0 0 0,-1-1 1,-2-1-1,-1 0-39,1 0 1,-1-1 0,-2 0 0,-2-1-93,1 2 1,-1 0 0,0-4-1,0 1-185,-2 1 1,1 0 0,0-2 0,0 0-1066,-1-1 1,1 0 1205,-1-2 0,-1-1 0,-2 2 0,0-1 0,-1 0 0,1-1 0,1 1 0,-1 1 0,2-1 0</inkml:trace>
  <inkml:trace contextRef="#ctx0" brushRef="#br0">11918 11369 8255,'4'-6'-1106,"1"-2"1151,9 7 0,9-3 564,12 4 0,15 0-471,-18 0 1,1 0 0,6 1 0,1 1-610,6-1 1,1 1-1,3 2 1,2-1 471,-16 0 1,0-2-1,0 2 1,0-1-1,-1 0 1,1 1-222,-1-1 1,0 0 0,0 0 0,17 2 0,0 0 167,-1-1 1,0 1-1,1-1 1,0 2 65,-17-2 0,0 0 1,0 0-1,15 1 1,0 0 84,2 0 1,-1-1 0,-1-1 0,-1 0 48,1-2 0,0 0 1,0 0-1,1 0-225,-1 0 1,-1 0 0,-2-1 0,-1 1 186,0-2 0,-2 1 0,-2 0 0,-2 0-70,-1-3 0,0 1 0,-3 2 1,-1-1 95,0-1 1,-2 0 0,-4 0 0,-1 1 743,22-4 0,-13 1-849,-12 5 0,-6-3 1779,-10 0-2140,-4 0 1744,-5 3-1586,-9 0 1,-11 3-206,-8 0 1,-8 5 174,-7-2 0,-4-1 41,-3 1 0,-1-4-32,23 0 0,0-1-716,0 0 1,0-1 781,0 0 1,0 0 0,0 0 0,0 0-240,1 0 0,-2 0 193,-5 2 1,0 1 36,3-3 1,-1 1-1,-7 1 1,-1 0 83,3-2 0,0 0-53,-4 1 0,-1 2-1119,-6-1 1,-1 1 1383,12 0 0,0 0 0,-1 0-135,-1-1 1,0 0-1,-1 0 1,-1 0-1,-1 1 1,1 0-14,1-1 0,1 0 1,0 0-517,1 1 0,1 0 0,0-1 552,-13 1 0,2-1 0,3 1 0,1-1-7,6-2 1,2 0 107,4 0 1,4 0 81,-14 0 0,11 0 326,6 0 0,5 1-255,7 2 1207,1-2-1415,11 3 2778,1 0-3072,5-3 729,8 7 0,11-2-424,10 3 1,12 0-60,-19-4 1,2-1-1,6 1 1,2 0-435,4-1 1,2 1 0,2 0 0,2-1 513,2 1 1,1 0 0,2-1 0,0 1-949,-16-2 1,2 0-1,-1 0 844,5 0 1,-1 1-1,1-1 2,-4 0 0,0 0 1,0 0-1,4-1 0,-1 0 1,1-1-53,-5 0 1,1 0 0,-2 0 40,16 0 0,0-1 0,-3 0 1,-2 0-1,-6 0 0,-1 0 88,-5 0 1,-1 0-1,-6-1 1,-1-1-365,10-1 450,-8-4-118,-10 6-32,-6-3 723,-12 4-887,-6 0 0,-12 4-1120,-7 2 654,-10 2 1651,-8 6-1058,15-7 0,-1 0 0,1 2 0,-1 1 0,-4-1 0,-1 0 0,0 1 0,-1-1 0</inkml:trace>
  <inkml:trace contextRef="#ctx0" brushRef="#br0">16778 16434 8453,'5'-19'-383,"-1"0"-154,1 1 1189,-4 3 1,4 2 434,-2 4-190,-2-1-714,3 5 0,-12 5-102,-5 6 0,-8 6-38,-7 0 0,-8 9-179,-8 0 0,17-8 1,-1 0-300,-2 1 1,-2 0 0,0 2-1,0-1 380,-2 1 0,0-1 0,2 1 0,2-1-69,0 0 1,1-2 0,1 1 0,0-1-104,1 0 1,1-1 0,-12 10-23,10-7 1,11 2 171,8-5 1,4 1-39,5-4 0,5 1 157,4 3 1,5 1 254,4 5 1,5 0-101,2 3 0,5-2 137,1 2 0,3-2-29,-3 2 1,4 2-442,0 4 0,0-3-235,-1-1 1,-2 1 370,-4 3 0,-1-2 0,-2 0 0,-4 2 0,-1 1 0,-1 2 0</inkml:trace>
  <inkml:trace contextRef="#ctx0" brushRef="#br0">16294 16899 8453,'-9'-18'559,"-1"-1"0,6 0-139,4 1 0,10 3-377,8 3 1,8 6 87,5 2 1,4 0-222,-1 1 1,3 1 228,0 5 0,1 1-172,2 3 1,6 1 143,4-2 0,-23-2 1,0 0-278,1 1 1,0 0 0,3-1 0,0 1 257,5 0 1,0-1-1,3 1 1,0-1-53,4-1 0,1 0 0,3-1 0,0 0-460,0-2 1,0 0 0,2 0 0,1-1 442,-1 0 0,1-1 0,-15 0 1,1-1-1,0 0-12,-1-1 0,0 0 0,0-1 0,16-3 0,-1 0 46,-5 0 1,0 0-1,-3-1 1,-1 0-177,0 0 0,-1 0 0,-1 1 0,-1 1 86,-5 1 1,-1 0 0,-3 2-1,-1 1 182,15-4 1,-3 5-248,-13-1 0,-5 2 24,-9 1-803,-7 0 0,-7 1 2026,-9 2-1149,-3 3 0,-10 3 0,-1 0 0</inkml:trace>
  <inkml:trace contextRef="#ctx0" brushRef="#br0">20577 16080 8328,'-9'-5'115,"-1"-5"1,4-3 327,0-6 0,4-8-114,-1-4 1,3-8-111,3-4 1,1 16 0,1 0-409,2-2 0,2-1 0,1-5 0,1-1 206,2 0 1,-1-2-1,2-3 1,-1 0-343,1 0 0,0-2 0,2 0 1,0-1 387,1-3 0,0 0 1,-5 15-1,0-2 1,1 1-146,-1 0 0,0 0 0,1 0 0,-1-2 0,1 0 0,-1 0-7,0 1 1,1 0 0,-1 0-856,1 0 1,-1 0-1,0-1 916,2-2 1,0-2 0,0 1 0,0 1 0,-1 0 0,1 0 15,1-1 1,-1-1 0,1 1-557,0 1 0,0 0 0,0 0 567,-2 2 0,-1-1 0,1 1 0,2 0 0,1 1 1,-1-1-36,0 0 0,-1 0 1,0 0-1,1 0 1,1-1-1,-1 1 64,1 1 1,-1 0 0,1 0 0,-2 0 0,0 1-1,0 0-10,6-14 0,0 0-272,0-1 0,-1-1 275,-2 2 0,-1 0 0,0-1 0,-1 1-11,-2 3 0,-1 1 1,-1 1-1,-1 1 207,-2 4 1,0 0-1,-1 2 1,-1 0-271,-1 3 0,0-1 0,-3 3 0,1 1 803,0-20 0,-3 6-807,-3 9 0,-2 4 56,-5-1 1,4 6 533,0 3 0,4 4-427,-1 2 2701,-3 3-2817,5 4 1,-4-1 1090,2 1-1073,2 4 275,-7 1-602,3 4 153,-5 0 1,1 0 86,0 0 1,-5 1-25,-1 2 0,-3 2 31,0 4 1,-5 5-27,-2 1 0,0 0 213,-3 0-432,2 5 271,-6 0 1,4 3 195,0-1 62,5-2-190,-4 2 0,7-3 22,-2 0 1,7-2-51,2-1-1,3-3 1,6-4-2,4-3 1,4-2-9,5-4 1,8 0 356,2 0 0,5 0-341,1 0 0,5 0 155,1 0 1,1 4-37,-1 2 0,-1 4-29,5 2 1,-5 2-17,1 5-768,-2 0 749,-2 3 0,1 2-14,0 4 0,-5-4-9,-4-2 1,-5-7 69,-5-2-32,1-7-28,-5-2 0,-1-5 278,-4-2 0,3-6-139,0-7 1,0-7 315,-3-5 0,4 0-451,-1-3 1,1-2-109,-1-1 0,-1-2 84,4-1 0,-1-4-220,2 1 1,0-3-616,-4 2-386,4 1 1027,-6-2 0,3 11-1734,-4 0 1906,4 13 0,-6 4 0,0 29 0</inkml:trace>
  <inkml:trace contextRef="#ctx0" brushRef="#br0">16601 16648 8456,'-6'-4'72,"0"-3"1,4 2 155,-1-1 0,4 3-363,5-3 0,1 4-131,9-1 0,-2 2-213,2 1 0,-3 0 15,-4 0-24,1 0 184,-1-5 178,-4 4 0,-1-7 126,-4 2 0,1-3 0,2-4 0,-1 0 0,1-3 0,2-1 0,1 1 358,-2-1-222,4 2 1,-3 2 307,1 3-30,2 1 1,-4 5-135,2 4 1,2 9 102,-5 10 1,0 8 151,-3 7 1,0 10-240,0 6 1,0-23 0,-1 0-382,-1 0 0,1 2 1,-2 1-1,1 1 163,-3 1 1,0 1-1,1-1 1,-1 0-138,0 1 0,1-1 0,-1-1 0,-1-2 92,0-2 1,0-1 0,-1 20-106,-3-5 0,4-11-66,0-5 1,1-13-554,2-6 519,2-4 1,-5-3 107,3-2 1,-2-5 27,-4-5 1,2 0-248,-3 1 1,3-3 33,-5-3 1,0-1 248,0 0 0,-3 1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66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22048 7756 8382,'-9'0'0,"-1"3"0,1 1 0,0 1 305,4 2 0,1-1 13,4 0 0,0 3 170,0 4 0,0 6-165,0 0 0,3 3 0,0-1 1,0 7-300,-3 7 0,3 1 77,0 1 0,-1 3-440,-5 1 1,1 2 282,-4-3 1,1 7 23,-2-4 1,0 1-89,4-7 0,0-1-357,3-2 1,0-2-200,0-8 0,0-2 305,0-6 1,1-7-695,2-6 648,-2-2 0,7-6 178,-1-4 0,-2-5 239,1-5 0,0-3 0,3-2 0</inkml:trace>
  <inkml:trace contextRef="#ctx0" brushRef="#br0" timeOffset="1">21992 7979 8382,'-3'-23'0,"0"1"317,0 6-119,3-1 1,0 6 425,0-1-426,4 2 1,1 4 18,5 3 0,-4 3-78,0 3 0,1 7-66,6 5 0,-2 7 67,5 3 0,-4 9-21,3 3 1,2 11-289,-6-23 0,0 0 1,-1 1-1,-1 0 110,2 1 0,0-1 0,-1 1 0,0 0 3,-1-2 1,0-1-1,13 23-240,0-4 1,-1-8 480,-6-4 1,-2-12 39,-3-9 104,-1-5 0,-1-7-83,-1-4 0,-2-5 53,-2-7 1,-1-6-97,4-4 1,-3-1-33,3-5 0,1-1 188,2-6 0,0 2-479,1-5 0,-4 9-720,0 1 0,-1 4 478,1 2 0,3 4-578,-3 3 1,-1 4-95,1 2 1034,0 7 0,8-8 0,0 5 0</inkml:trace>
  <inkml:trace contextRef="#ctx0" brushRef="#br0" timeOffset="2">22700 7737 8468,'0'10'811,"1"3"-389,2 3 0,-1 6-179,4 6 1,0 5-182,4 8 1,-4 1-450,0 5 0,0 2 487,4 1 1,-7-24-1,0 1-21,3 22 1,-1 0-3,2-5 0,0-3-138,-4-4 1,4-5-154,-1-4 1,-2-4-463,0-5 318,1-5 1,-3-2-819,4-5 654,-4-3 0,2-5 522,-4-2 0,0-3 0,0-3 0</inkml:trace>
  <inkml:trace contextRef="#ctx0" brushRef="#br0" timeOffset="3">22700 7691 8258,'0'-15'-461,"0"3"719,0 2 1,1 1 707,2 3 0,2 2-368,4 4 1,2-3-102,1 0 0,3 0-408,3 3 1,2 3 102,2 0 1,-2 4-163,5-1 0,-3-1 164,3 2 1,0-4-845,3 3 1,-4-4-125,1 1 0,-4-2 774,1-1 0,-7 4 0,-1 1 0</inkml:trace>
  <inkml:trace contextRef="#ctx0" brushRef="#br0" timeOffset="4">22718 7961 8350,'-9'0'923,"4"0"84,1 0 1,5 0-242,2 0 0,3 0-67,7 0 1,-2 0-436,5 0 0,-1 0-335,4 0 1,-1 0-155,1 0 0,3 3 260,-1 0 0,1 1-1392,-3-1 0,2-1 332,1 5 1025,4-5 0,2 2 0,5-4 0</inkml:trace>
  <inkml:trace contextRef="#ctx0" brushRef="#br0" timeOffset="5">23771 7821 8166,'-10'-9'197,"1"-1"1,0 1 402,-1 0 1,0 3-140,-2-1 0,0 4-173,-3-3 0,-1 4 169,-2-1 1,-5 5-133,-2 1 0,2 7 34,1 0 1,3 2-206,0 1 1,1 1-157,-1 5 1,4-4 34,3 1 0,3-1-163,3 4 0,1 1-61,5 1 0,2-1 113,5 2 0,0 0-256,8 0 1,1 1 113,3-1 0,-1-3 78,1 3 0,3-3 109,-1-4 1,4 3 32,-3-3 0,3 3-25,-4 0 0,1 1 18,-3 0 0,-1-3 205,1 3 0,-5-4-101,-1 4 0,-4 0 4,-3-4 1,2 3-65,-5 0 1,-2-2 204,-7-1 1,-3 1 32,-9 3 1,-1-3 16,-9 3 0,2-6-198,-5 6 1,-1-4-26,1 1 0,-3 1-834,3-1 1,1-3 418,5 0 0,2-3-1910,5-1 2256,-1 1 0,5-1 0,0 0 0</inkml:trace>
  <inkml:trace contextRef="#ctx0" brushRef="#br0" timeOffset="6">22216 9087 8100,'-18'-6'268,"3"0"1,2 3-278,7-3 1,6-1 1120,6-2 1,8 3-504,4 0 1,6 1 164,7-2 0,2 2-185,4 2 0,9 2-519,4-2 1,-23 2 0,1 1 99,3 0 0,1 0 1,1 0-1,1 0-226,4 0 0,1 0 1,2 0-1,0 0 250,1 0 0,0 0 0,1 0 1,-1 0-45,-3 0 1,-1 0 0,1 2 0,0 0-156,-1 1 0,-2 0 0,-2 0 0,-1-1 44,-2 2 1,0-1 0,-4-2 0,-1 1-693,24 4 0,-2-3-56,-2 3 1,-3-4-530,-3 1 1,-6-1 479,-3 2 0,1-3-956,-1 2 1714,-4-2 0,-1 1 0,-4 2 0,-1 2 0,-2 0 0</inkml:trace>
  <inkml:trace contextRef="#ctx0" brushRef="#br0" timeOffset="7">23957 9208 8199,'-15'5'0,"6"-3"1101,6 4-1120,2-4 1,5 2-466,2-4 484,3 0 0,0-4 0,0-1 0</inkml:trace>
  <inkml:trace contextRef="#ctx0" brushRef="#br0" timeOffset="8">22849 10037 8474,'0'-9'-64,"-1"-1"-256,-2 1 317,2 0 1651,-3 4-999,4 1 1,-2 5 45,-1 2 0,2 6-229,-2 7 1,1 5-250,-1 4 1,2 7 71,-2 5 1,2 2-343,1 4 0,0 2-280,0 4 0,0 4 312,0-24 0,0 1 0,0-2 0,0 0-252,0 0 0,0 0 1,0 23-692,0-4 1,4-8-1664,2-1 2627,3-12 0,4 1 0,2-8 0,3 0 0,1-1 0</inkml:trace>
  <inkml:trace contextRef="#ctx0" brushRef="#br0" timeOffset="9">23110 10140 8360,'-15'0'-274,"5"1"274,3 2 0,2 3 420,-1 6 0,-1 3-105,4 3 1,0 5-223,3 2 1,0-1-27,0 1 1,4-1-199,2 4 1,5-4 69,2-2 0,6-2-263,0-2 1,2 0 97,-3-3 0,4-1 144,0-5 0,3 3-4,-4 1 1,1-1-3,-3-2 1,-5 2 158,-1 0 1,-4 5 62,-3-2 0,-2 6 248,-4 1 0,-4 0-98,-2-4 1,-3 1 140,-4-1 0,-1 0-266,-5-2 1,1 0-13,-1-3 0,0-2-423,1-5 1,-1-2 175,0-4 1,2-2-298,1-4 0,2-4 4,1-9 393,3-8 0,-8-2 0,4-8 0</inkml:trace>
  <inkml:trace contextRef="#ctx0" brushRef="#br0" timeOffset="10">23054 10316 8321,'4'-9'0,"1"-2"538,4 1 1,1-1-116,-1 5 1,4-1-310,3 0 0,2 0-93,4 4 1,-1-3-333,4 3 1,0-5 310,3 2 0,4-2 0,1-1 0</inkml:trace>
  <inkml:trace contextRef="#ctx0" brushRef="#br0" timeOffset="11">23761 10251 8212,'0'-5'1227,"0"1"-440,0 4-404,0-4 0,-4 3-458,-1-3 0,-4 3 234,-1-3-144,1-1 1,1-4-3,2 0 1,0-1-297,3 1 1,2 0 15,-2-1 1,6 1-139,3 0 1,4 0 45,2-1 1,3 1-79,3 0 1,4 3 81,0 3 0,4 2-84,-2 1 0,2 4 439,-1 3 0,-3 4 0,-7 1 0,-2 5-49,-7-2 1,1 2 310,-4-1 1,-1 1 331,-5-1 1,-2-3-184,-4 0 0,-5 0 299,-1-1 1,0-2-299,0-4 1,-1-3-69,-2 3 1,0-4-310,3 1 1,0-2 88,3-1 0,4-4-1552,-1-2 1428,2-2 0,-2-2 0,-1 1 0</inkml:trace>
  <inkml:trace contextRef="#ctx0" brushRef="#br0" timeOffset="12">24283 10140 8373,'-1'9'-427,"-2"0"0,0 5 1021,-3 1 1,3 1-95,-3 2 1,0 0-81,-4 7 0,0 1-140,-2 5 1,-4 3 50,-6 6 0,-4 3-461,10-18 0,1 0 0,-3 3 0,-1 0 295,1 3 0,-1 0 0,0 2 1,0-1-45,-3 2 1,0 1 0,5-3-1,0 1-9,1-1 0,1 1 0,2-3 0,1 0-151,3-3 0,0-1 1,-6 21 25,3-3 0,6-14-1949,3-5 1161,1-9 801,7-11 0,0-1 0</inkml:trace>
  <inkml:trace contextRef="#ctx0" brushRef="#br0" timeOffset="13">24134 10856 8167,'9'-5'-470,"0"0"329,1 2 0,-1 2 418,0-2 0,4 1-86,-1-1 1,2 2-113,-2-2 1,-2 6-48,3 3 1,-3 2-137,-1 1 1,0 5 208,-3 1 0,-2 3-43,-4 1 1,-4-2 441,-2-1 0,-4 1-172,-2-1 1,-3 1 233,-3 2 0,-1-6-182,1-3 1,0-2 18,2-5 1,0-1-339,4-5 0,0-2-259,6-4 0,2-6-40,4-3 1,0-2 183,0-5 1,4 3-854,2-2 1,2 4 81,2 1 821,3 1 0,2 3 0,3-3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67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4953 5670 8413,'-4'5'0,"4"3"141,0-5 0,6 4 287,10-1 0,5 3-492,10 0 21,2 0 0,9-3-359,5 1 1,-20-6-1,1 0 427,2 1 0,2-1 0,3-4 0,2 0-243,2-2 0,0 0 0,3-3 0,1 0 257,3-2 1,1 1 0,-2 0 0,1-1-256,3 0 0,1-1 1,-1 1-1,0 0 297,-1 1 0,0-1 0,1 1 0,1 1 76,0 0 0,-1 0 0,-3 1 1,-1 1-4,2 1 0,-1 1 0,-4-1 0,0 0-164,-1 0 1,-1 1-1,-2 1 1,1 0 146,2-1 1,-1 2 0,-5 0-1,-1 1 16,1 0 1,-1-1-1,-3 0 1,1 0-7,-1 1 0,0-1 0,-1 0 1,1 1 16,-1 1 1,-1 0 0,24 0-254,-1 0 0,-6-3 102,-3 0 0,-3-1 74,0 1 0,-7 2-550,-5-3 1,-4 3 388,-6 1 1,0 0-851,-3 0 928,-1 0-4,-5 0 0,1 0 0,-1 0 0</inkml:trace>
  <inkml:trace contextRef="#ctx0" brushRef="#br0" timeOffset="1">14851 5568 8101,'6'-6'297,"0"-1"0,-3 5 463,4-1 0,-4-1-352,3 1 1,1 0-185,5 3 0,3 1-57,4 2 0,4 1 48,5 2 1,5 2-70,8-5 1,1 3-286,5-3 0,-1 1 149,1-1 1,3-2 166,-1 2 0,1-1-29,-4-2 1,0-4-23,-3 1 1,-1-1-22,-5 1 0,-8 2-124,-4-2 0,-6 1 182,-3-1 42,-3 2 29,-7-3-251,-2 4 310,-13 0 0,-1 1-333,-9 2 0,0-1-184,-3 4 1,-6-1 72,-6 1 1,-3 3-124,-4-3 0,2-1-121,-4 1 0,-4-1 261,-3 2 1,24-5-1,0 1 55,-24 0 1,0-2-31,4 2 1,-4-2 48,1-1 1,3 0 13,6 0 0,1-3 135,2 0 1,2 0-35,4 3 0,1 0 205,8 0 1,5 1-82,4 2 1,3 1-46,1 2 0,3-1-85,3-1-7,2-3 1,2 4 198,2-2 1,4-2-194,5 2 0,3-2 7,7-1 1,6 0-6,6 0 0,7 0-124,2 0 0,6 0-88,0 0 0,-21 0 0,0 0 153,25 0 0,-26 0 0,0 0 4,22 0 0,-1 3-2,2 0 1,-5 3-60,-4-2 1,-5 2 89,-8-3 1,-6 0 17,-3-3 1,-1 0-9,-6 0 43,-4 0-48,-4 0 0,-5 0 257,-2 0 0,-2 0-356,-4 0 0,-6 0-52,-3 0 0,-6 0-64,-7 0 1,-5 0-163,-5 0 1,-7 0-176,-2 0 1,0 3 403,1 0 1,1 0 97,2-3 0,-1-1-318,1-2 1,4-1 413,5-2 0,5-5 22,7 5 0,2-4 79,5 4 1,7-3-54,5 0 116,4 4 0,6-2 82,2 4 0,4-1-286,2 4 0,4-1 231,5-2 0,7 2-220,6-2 1,4 2-32,2 1 0,7 0-227,5 0 1,-24 0 0,0 0 167,2 0 0,-1 0 0,0 0 0,0 0 25,2 0 1,0 0 0,0 0-1,-1 0-7,1 0 1,0 0-1,0 0 1,-1 0 71,0 0 0,-1 0 1,20-3-51,-3 0 1,-10 0 133,-8 3 1,-6-1-135,-6-2 209,-7 2-193,-5-3 0,-11 4 10,-2 0 0,-11 0-108,-2 0 0,-9 0-215,-6 0 0,-6 3 119,17-2 0,-1 1 1,1 1-1,-1 0 85,-2-2 1,-1 1 0,2 1-1,-1 0 65,1-1 1,0-1 0,0 1-1,-1-1-232,0 0 0,-1-2 1,-21 1 420,1 0 1,9-1 2,10-2 0,5 1 222,10-4-286,7 4 0,10-5 6,8 4 0,5 0 6,4 3 0,2 1 318,2 2 1,3-1-385,6 4 1,2-3 3,4 3 0,1-1-288,3 2 0,1 0-47,5-4 1,1 3-259,-1-3 0,1 3-106,-4-2 0,0 2 653,0-3 0,0 2 0,-5-1 0,-4 2 0,-3-1 0,-1-3 0</inkml:trace>
  <inkml:trace contextRef="#ctx0" brushRef="#br0" timeOffset="2">17346 2309 8226,'-9'-13'-469,"1"1"761,1-3 938,-1 3-941,7-1 0,-7 5-70,2 1 0,-3 3-252,0 4 0,-1 4 146,-3 3 1,0 4 39,-3 1 1,0 8 3,3-1 1,-2 9-97,2 0 1,1 7 22,3 2 1,0 1-458,3 6 0,-1 3 365,5-21 1,1 1-1,-1 3 1,1 1 29,0 0 0,2 0 1,0 2-1,2-1-301,0-2 1,0-1 0,1 2-1,0 0 223,1-1 1,0-1 0,-1 2 0,1-1-53,0-1 1,-1-2 0,-1 0 0,0 0-183,4 20 1,-5-6 283,1-4 0,-3-2 10,-3-7 1,-2 1 20,-5-7 1,1-3 249,0-4 1,-1-3-303,1 0 0,-3-6 249,-1-3 1,0-2-293,0-1 1,2-4-496,-5-2 0,4-7 565,-4-6 0,1-4 0,-4-5 0</inkml:trace>
  <inkml:trace contextRef="#ctx0" brushRef="#br0" timeOffset="3">16815 2784 8121,'0'-14'0,"0"0"906,0-5 1,10 4-409,5-1 0,8 1-276,8-4 0,2 0-720,4-3 0,4 5 15,-1-1 0,-3 4-254,-3-1 0,-3 6 326,4 0 0,-1 6-641,3 0 1052,-4 2 0,7 9 0,-1 2 0</inkml:trace>
  <inkml:trace contextRef="#ctx0" brushRef="#br0" timeOffset="4">17635 2700 8147,'-1'-5'173,"-2"2"131,2 2 0,-3 0-79,8-2 1,2 2-72,6-2 1,3 2-186,3 1 0,1 0 97,0 0 1,0 0-375,3 0 1,-2 0 182,1 0 0,-1 1-1072,-1 2 1197,-1-2 0,-3 7 0,-2-3 0</inkml:trace>
  <inkml:trace contextRef="#ctx0" brushRef="#br0" timeOffset="5">17672 2961 8030,'-9'0'435,"4"0"-614,0 0 0,14-3 74,3 0 1,5-5-76,1 2 0,4-2 88,0-1 0,4-1-113,-2 1 0,2 4 205,-1 2 0,2-2 0,-3-1 0</inkml:trace>
  <inkml:trace contextRef="#ctx0" brushRef="#br0" timeOffset="6">18361 2430 8095,'0'-5'409,"0"1"1,-3 5-159,0 2 0,-4 2-14,0 4 0,-1 2-96,-1 1 0,-1 3-173,1 3 1,1-2-183,2-1 1,-2 0 180,5 0 0,0 0-354,3-3 1,0-5 161,0 3 0,4-7-217,3 0 1,2-6 168,3-3 1,2-4-35,1-2 0,2-4 108,-5-5 0,4 1 199,-4-2 0,0 6 0,-6 0 0,1 5 0,-4-2 1340,0 7-918,-3 2 1,-3 12 800,0 5 1,-1 11-522,1 4 1,2 9-262,-2 0 0,2 6-328,1 1 0,0 5 126,0 0 1,3 0-297,0-6 1,4-1 146,-1-5 1,-1-2-371,2-4 1,-2-1 171,1-8 1,-2-1-70,-4-6 0,0 2-72,0-5 0,-3 0-80,0-2 1,-4-5 61,0-2 1,-1 1-47,-1-1 0,0 0 489,-1-3 1,1-1-323,0-2 0,-1 1 496,1-4 1,4 3-191,2-3 0,-1 3 146,0-4 0,2 4-84,6-3 0,1 4 514,4-1 0,4-1-139,3 1 1,3 0-18,2 3 0,2-4-617,2 1 1,2 0 111,-2 3 1,5-3-1136,1 0 0,0 0 607,-3 3 0,0-3-654,-1 0 1,-3-1 1106,-2 0 0,-2-1 0,-2-4 0</inkml:trace>
  <inkml:trace contextRef="#ctx0" brushRef="#br1" timeOffset="7">20447 2402 10421,'0'-6'-624,"0"0"633,0 4 451,0 6 0,0 7-148,0 11 0,0 6 82,0 6 1,-3 6-301,-1 4 0,-2 7-219,5-24 1,-1 1 0,-1 0 0,-1 0 111,1 2 0,0-1 0,-1-1 0,-1 0 85,1-1 0,-1-1 1,-4 25-336,-1-5 0,2-8 180,2-3 0,-1-10 0,4-3 1,0-6-182,3-4-168,0-6 0,0-3-139,0-6 1,0-3 622,0-6 0,0-7-623,0-6 571,0-6 0,0 2 0,0-3 0</inkml:trace>
  <inkml:trace contextRef="#ctx0" brushRef="#br1" timeOffset="8">20419 2505 10421,'1'-13'328,"2"1"0,-1 0-233,4 6 1,0 2-126,4 4 0,-1 8 469,0 5 0,2 7 65,1 5 0,-2 6-181,3 3 1,0 4-112,0 2 1,2-1-321,-2 5 0,2-5 43,-3 1 0,5-4 7,-1-2 0,-3-9-16,-1-4 0,2-5 181,-2-7 0,-2-4-98,-4-2 0,-3-6 151,3-3 0,-4-6 178,1-4 0,1-6-346,0-2 0,0-4-188,-1-3 0,-2-7-202,2-5 0,1-3 117,-1 0 1,0-4-560,-3 1 0,1 3 379,2 6 1,-1 4-253,5 4 0,-1 7-37,3 9 1,4 7 749,-1 6 0,5 1 0,-2 5 0,3 4 0</inkml:trace>
  <inkml:trace contextRef="#ctx0" brushRef="#br1" timeOffset="9">21247 2495 12018,'-9'0'-533,"4"0"0,2 0 945,6 0 0,2 0-128,4 0 0,5 0-147,1 0 0,6 0-361,1 0 1,5-1 141,1-2 0,1 2-241,5-2 1,-4 2-168,1 1 406,-2 4 1,-1-3-1,0 3 1</inkml:trace>
  <inkml:trace contextRef="#ctx0" brushRef="#br0" timeOffset="10">21378 2709 8394,'-19'10'739,"5"-1"-590,4-4 0,7-1 134,6-4 0,7 0-87,5 0 1,3 0-126,0 0 1,5 0-281,2 0 0,2-3 209,1 0 0,0-4 0,0 2 0</inkml:trace>
  <inkml:trace contextRef="#ctx0" brushRef="#br1" timeOffset="11">22402 2272 8983,'-9'-9'-782,"3"3"1,1 3 1043,2 6 0,1 7-88,-4 5 0,3 7 349,-3 3 1,-1-1-178,-2 0 1,0 4-69,-1 3 0,4 0-232,0-3 1,4 0-2,-1 0 0,2-4-220,1-2 1,7-6 88,2 0 1,7-5-98,-1 2 1,4-6-1,3-1 1,-2-4-140,5 1 1,0-2 158,3-1 0,-1 0 4,-2 0 1,1 0-50,-5 0 1,1 0 204,-3 0 0,-1 4 1,1 2-1</inkml:trace>
  <inkml:trace contextRef="#ctx0" brushRef="#br0" timeOffset="12">22588 2346 8427,'-13'0'-235,"2"0"1,-2 6 35,4 3 0,2 5 878,1 8 1,3 3-273,-3 6 0,1 4 582,-2 9 0,-1-1-756,2 7 0,1-3 123,-1 0 0,2 0-508,-2 3 0,4-5-604,-1 1 1,1-7-379,-1-1 0,2-2 233,-2-5 901,2-4 0,1-1 0,0-5 0,0 0 0,0-1 0</inkml:trace>
  <inkml:trace contextRef="#ctx0" brushRef="#br0" timeOffset="13">22057 3371 8298,'-9'0'145,"4"0"1,2 0 276,6 0 0,7 0-122,9 0 1,4 0 5,5 0 0,5-5-18,4-1 1,4-2-432,6-1 0,-22 3 0,2-1 217,0 1 0,1 0 0,1-1 1,-1 1-95,3 1 0,0 1 0,-2 0 1,-1 0-64,0 0 1,0 2 0,24-4-474,-6 3 1,-2 2 139,-1-2 0,-7 2 219,-2 1 1,-5 0-609,-5 0 1,-1 0-20,-4 0 824,-5 0 0,2-3 0,-7 0 0,-2 0 0</inkml:trace>
  <inkml:trace contextRef="#ctx0" brushRef="#br0" timeOffset="14">22067 3547 8196,'-26'0'0,"4"0"500,5-4 1,17-1-59,6-4 0,8 0-76,11-1 0,1-2-65,8-1 1,4 1-41,6 3 1,2-4-381,4 1 0,-24 4 1,1 0 248,2 2 1,1 0 0,0-1 0,1 0 33,1 1 1,1 0 0,-2 1 0,-1 1 44,0-1 0,-1 0 0,23 0-646,-6 5 1,1 0 372,-4 0 0,-4 0 64,-2 0 0,-2 3 0,2 0 0,0-1 0,1 0 0</inkml:trace>
  <inkml:trace contextRef="#ctx0" brushRef="#br0" timeOffset="15">6359 9795 8162,'-3'-9'8,"0"-1"-57,0 1 1,7 1 148,2 2 0,7 1 214,2 5 0,4 4-229,3-1 1,-3 3-147,3-3 1,2 3 22,1-3 0,6 0 86,3-3 1,3 0 14,3 0 0,3-4-264,3-2 0,3-2 238,-23 3 1,1 0 0,22-4-208,-21 4 1,0 1 0,-1-1 0,-1 1 253,0-1 1,1 0 0,1 2 0,0 0-50,0 0 0,0 0 0,-1 2 0,0 0 7,1-1 0,0 1 0,1 0 0,-1 1 5,0-1 0,0 2 0,0-1 0,1 1 1,2 0 0,0 1 1,-2 0-1,1 1-12,1 1 1,0 1 0,-2 0 0,1 0 2,1-1 1,0 1 0,0-2 0,1 0-3,2 0 0,0 0 0,0 0 0,0-1-1,1 2 0,1-1 0,0-1 0,0 0-299,3-2 0,0 0 1,3 0-1,0 0 259,3 0 1,0 0 0,-1 0 0,1 0-328,0 0 0,0 0 0,-1-1 1,0 1 297,2-2 1,1 1 0,-1 0 0,1 0 47,1-3 1,0 1-1,1 2 1,-2 0 61,-2 0 0,0-1 0,3 0 1,0 0-63,0 1 0,0-1 1,3-1-1,-1 0 74,-2 1 1,0 1-1,2-1 1,-1 1-71,-4 0 1,0 2 0,-1-1 0,1 0 8,0-1 1,0 2 0,1 0 0,0 1 62,0-1 0,1 1 1,-2 1-1,-1 0 110,-2-2 1,0 1 0,-1 1-1,0 0-186,4-1 0,0-1 0,1 2 1,0 1 17,1-3 1,0 1 0,-1 1 0,0 0-71,-3-2 1,1 1 0,0 1 0,1 0 52,1-1 1,1-1-1,0 1 1,0-1-11,-2 0 1,0-2 0,2 1-1,-1 0 7,-4 0 0,0 0 0,2 0 0,2 0 74,-1 0 1,0 0 0,1 0-1,1 0-42,-2 0 1,0 0 0,0 0 0,0 0 64,-5 0 1,1 0 0,-1 0 0,1 0-238,0 0 1,-1 0 0,0 1 0,0-1 140,-4 2 0,-1 0 0,0-2 1,-1 2-349,-5 0 0,-2 2 0,1-1 0,0 0 207,19 6 0,-1 2-630,-9 1 1,-2 3 756,-11 3 0,2 4 0,-6 2 0,-6 3 0,-4 3 0</inkml:trace>
  <inkml:trace contextRef="#ctx0" brushRef="#br0" timeOffset="16">19208 6136 8046,'-9'-5'-403,"0"-4"0,2 8 1175,1-2-466,4-2 1,-2 5-67,4 0 0,1 3-52,2 3 1,1 7 8,3-1 1,1 2-9,-2 1 1,2 5 14,2 5 1,-1 2-82,0 1 0,4 5 54,-1 4 1,0 4-524,-2 6 0,-1 5 343,-4-25 1,-1 1 0,0 0 0,-1 0-69,0 2 0,0-1 0,-2 0 0,0-1-119,0 0 0,1 0 0,0 24-255,1-3 1,-2-6 88,2-6 1,-2-8-92,-1-7 0,1-7 103,2-2 1,0-7 64,3-3 1,-3-3-131,3-3 409,0-2 0,4-13 0,-1-2 0</inkml:trace>
  <inkml:trace contextRef="#ctx0" brushRef="#br0" timeOffset="17">19227 6229 8046,'0'-19'0,"1"1"0,2-1 0,3 0 366,7 1 1,5-4-4,7 0 1,2 2-94,1 4 0,4 3-134,2 3 0,-2 5-114,-1 2 0,-3 6-190,-3 3 0,-3 7 160,-7 2 1,-5 4 30,-7 3 0,-2 2 28,-1 3 1,-4 0-78,-3-2 0,-5 2 53,-4-2 1,-1 2-36,-2 1 1,1-4 31,-1-3 0,0-2-213,1-4 1,3 2-530,3-5 1,3-2 23,2-4-215,3-4 909,4 2 0,8-4 0,3 0 0</inkml:trace>
  <inkml:trace contextRef="#ctx0" brushRef="#br0" timeOffset="18">19720 6462 8885,'10'0'837,"-1"0"1,4-1-638,3-2 1,2 2-93,0-3 1,4 0-142,0 1 1,2 0 119,-2 3 1,0 0-969,-3 0 0,-2-3 881,-1 0 0,1-4 0,-2 1 0</inkml:trace>
  <inkml:trace contextRef="#ctx0" brushRef="#br0" timeOffset="19">20372 6313 8046,'-9'10'0,"0"3"0,-1-2 224,1 4 0,4 4 22,2 3 1,6 7 145,3-1 1,2 6-191,2 0 1,0 2-150,2 1 0,-1 4-335,1-1 0,-2 1 421,0 0 1,-2-1-605,-2 1 1,1-5 335,-3-8 0,-1-5-321,-3-1 1,-1-3 78,-3-4 1,0-4-542,-2-5 642,-2-4 1,4-2 269,-2-6 105,-3-7 1,4-5 0,-4-6-1</inkml:trace>
  <inkml:trace contextRef="#ctx0" brushRef="#br0" timeOffset="20">20354 6285 8046,'-5'-14'0,"4"4"0,-2-2 0,2 1 489,1 2 1,4 3-83,3 0 0,4 3-175,1 0 0,5 3-47,-2 3 0,3 0-19,1 3 1,-2 4-354,-1 6 0,1-2 168,-1 2 1,-3-1-181,0 4 0,-6-1 93,-1 1 0,-4 0 18,1-1 0,-3-2 103,-3-1 1,-3-3-23,-6 0 0,0-2-139,-3 0 1,3-2 142,0-2 0,2 1-1283,0-3 701,1-1 585,4-3 0,-4 0 0,4 0 0</inkml:trace>
  <inkml:trace contextRef="#ctx0" brushRef="#br0" timeOffset="21">20633 6210 8046,'1'-8'-294,"2"2"0,-1-1 67,4 4 1,0-1 392,4 4 1,-1 1-78,0 3 0,4 4-43,-1 4 0,1 5-48,-4-2 1,0 3-11,1 1 0,-2-1 106,-2 1 1,-1-2 8,-2-1 0,-2 4 136,2-5 0,-1 4-51,-2-7 0,0 0-174,0-2 0,0-1 146,0 0-324,0-3 0,1-2 16,2-4 0,-1 0-24,4 0 1,-3-4 42,3-3 1,0-5-132,4-4 1,-1-1-152,0-2 0,1 2 126,-1 1 0,-1-1 265,-2 1 0,3 3 20,-3 0 0,2 3 288,2 1 0,-4 3 11,0 3 1,0 2 227,3 1 1,2 1-287,1 2 0,0 1 69,3 3 1,-2 1-255,2-2 1,1 1 105,2 0 0,0 0-334,-3-4 1,2 0 93,-5-3 1,4-1-45,-4-2 1,-2-2-65,-4-5 0,-4 0 116,1-2 0,-2 0 40,-1-3 1,-3 3 9,0 0 1,-8 2 58,2 0 0,-2 4 153,1 0 1,1 4 138,0-1 1,-1 6-80,1 3 1,4 3-127,2 4 1,2 1-135,1 5 0,0-4-219,0 1 0,1-1 121,2 4 0,3 0-156,7-1 0,-2 0-722,4-3 0,1-1 984,3-5 0,3-4 0,2-1 0</inkml:trace>
  <inkml:trace contextRef="#ctx0" brushRef="#br0" timeOffset="22">21350 6220 8077,'-8'10'236,"1"2"1,0 3-68,4 4 0,0 3 329,3 3 1,3 6-138,0 3 0,3 1-159,-3 0 0,2 1-51,-2-2 1,-2 2-212,2 1 0,1 0-79,-1-3 0,0 2-329,-3-2 1,0 1-179,0-1 1,0-6 323,0-6 1,-1-3-594,-2-4 188,2-5 727,-3-6 0,4-10 0,0-3 0,0-4 0,0-14 0,0-2 0</inkml:trace>
  <inkml:trace contextRef="#ctx0" brushRef="#br0" timeOffset="23">21303 6201 8077,'3'-12'0,"0"-1"0,5 2 348,-2 5 1,5-2-24,2 5 1,3 1 105,0 5 0,1 4-126,2 5 0,-4 2-382,1 5 0,-5 0-6,2-1 1,-4 1 30,-3 0 0,-2-4 1,-4 1 0,0-1-231,0 4 0,-5-4 177,-4 1 0,-1-5-3,-6 2 1,2-3-945,-2-1 1,3-4 1051,3-2 0,-3 3 0,-2-1 0</inkml:trace>
  <inkml:trace contextRef="#ctx0" brushRef="#br0" timeOffset="24">21741 6229 8101,'-4'-12'366,"-3"-1"1,2 0-89,-1 0 0,4 6 124,-1-2 1,2 5 218,1-3-394,0 5 1,0-1-116,0 6 0,-3 2-187,0 5 0,0 3 232,3 3 0,-4 1 45,1 2 1,0 1-744,3 1 1,0-1 326,0 2 0,0-4-85,0-2 1,1-3 79,2-3 0,3-2-34,3-2 0,0-2-44,1-4 1,0-5-182,2-4 0,2-2 146,1-4 1,2-1-16,-5-2 1,1 0 630,-4 3 0,0-2-133,1 5 1404,-5-1-827,-1 4-202,-4 4 0,-3 6-69,0 8 1,-5 4 136,2 2 1,2 3-470,1-3 0,-1 3-416,1 0 1,1-2-3,5-1 0,-1-3-418,4 0 0,1-2-481,6-4 1,-3-2 109,2-4 1082,3 0 0,-5-4 0,4-1 0</inkml:trace>
  <inkml:trace contextRef="#ctx0" brushRef="#br0" timeOffset="25">21992 6192 8101,'0'-10'178,"0"1"1,1 0 354,2-1 176,-2 1-339,8 4 0,-4 1 131,4 4 1,-3 4-259,1 2 1,-2 2-48,1 2 1,2 3-144,-2 3 1,0 1 55,0 2 1,-4 0-195,1-1 0,-2 1 115,-1-1 0,1 1-53,2 0 1,-2-5-119,2-1 1,-2-3-314,-1-1 12,0-4 123,0 0 0,3-11-273,1-3 0,3-1 239,-1-6 1,2 2 1,2-2 1,2 0 121,0 3 1,2-1 178,-2 4 0,-1-1 105,1 5 1,-1 2 254,2 1 0,-3 3 2,3 3 1,-3 3 278,-1 6 0,4-1-131,-1 1 1,0 2-93,-2-2 0,-1-1-168,0-4 1,1 0 64,-1-4 0,0-1-288,1-5 1,-4-2-74,0-5 0,-3-3-75,3-3 0,-4-1 50,2-2 1,-3-3-68,-1 1 0,-4-1 145,1 3 0,-5 5 29,-1 2 0,-1 2 206,-2 4 0,2 2-132,0 4 0,1 4 251,0 2 0,1 8 27,1 4 0,0 2 19,4 5 1,0-4-286,3 4 1,3-1-218,0 1 0,5 2-1065,2-2 1,0-3 238,6 0 971,-1-2 0,8 3 0,1 0 0</inkml:trace>
  <inkml:trace contextRef="#ctx0" brushRef="#br0" timeOffset="26">19925 7765 8444,'0'-9'-745,"0"4"778,0-4 0,0 11 410,0 1 0,0 7-114,0 12 1,0 3 73,0 6 0,3 6-192,0 6 1,1 9-331,-4-23 0,0 1 0,0 0 0,1 1 105,0 3 1,1 0-1,-2 1 1,1 0 55,0-1 0,1 0 0,-1 0 0,-1 0-368,0-1 0,0-1 1,0-3-1,0-2-37,0 23 0,1-8-213,2-8 1,-2-3-2,2-6 169,2-6 0,-4-11-524,8-12 932,-13-9 0,3-2 0</inkml:trace>
  <inkml:trace contextRef="#ctx0" brushRef="#br0" timeOffset="27">19981 7924 8444,'0'-24'109,"0"2"0,0 5-109,0 2 0,4 4 263,2-2 1,3 7-42,0 3 0,1 2-41,3 1 0,-2 4-77,5 2 1,-4 3-6,4 4 0,-5 1-35,1 5 1,-1 3 38,-2-1 1,-4 2-216,-2-1 0,-2-1 157,-1 3 1,-7-3-128,-2 1 0,-7-4 34,1-2 0,-3 1 51,0-5 0,-4 0-158,0-2 1,0-2-243,4-2 0,2-2-485,1-4 1,4-1 881,2-2 0,4-10 0,5-7 0</inkml:trace>
  <inkml:trace contextRef="#ctx0" brushRef="#br0" timeOffset="28">20298 7747 8444,'5'-10'-324,"-2"1"0,-1 1 234,1 2 0,-1 1 233,4 5 0,1 1 67,2 3 0,0 5 470,1 6 1,-1 4-347,0 3 0,0 1-206,1 5 1,-1-1-155,0-2 0,-2 1 108,-1-4 1,-4 2 143,1-6-85,-2 3 0,-2-12 33,-2 0-74,2-3-58,-7-6 0,7-4-640,-3-3 1,4-5 279,4-4 0,1-1-182,4-2 1,4 4 214,3-1 1,-2 2 92,2-2 0,-2 3 103,2 3 1,3 2 304,-1 2 1,-2 2-79,2 4 1,-1 0 295,2 0 0,0 4-117,3 2 0,-6-1-44,3 1 0,-3-3-90,-1 0 0,0-2-30,-3-1 1,-2-2-133,3-5 1,-3 0-3,-1-8 0,1 1-177,-1-4 0,-4 1-3,-2-5 1,1 0-147,0 0 1,-1 3 79,-3 4 0,-4 4 115,-3 2 0,-1 4 273,-1 5 1,-1 4-66,1 2 1,0 7 111,0 2 0,-1 3-56,1 0 0,3 1 155,-1 0 0,5 2-521,-1 1 0,2 0 114,1-4 0,1 1-594,2 0 0,7-5 293,5-2 1,4-1 400,3-2 0,6 0 0,5 1 0</inkml:trace>
  <inkml:trace contextRef="#ctx0" brushRef="#br0" timeOffset="29">21182 7709 8444,'-4'6'213,"2"1"130,-4-4 1,4 4 262,-1-1 0,2 7-134,1 2 0,0 7-5,0 3 0,1 6-207,2 3 1,-2 3 0,2 4 0,1 1-252,-1 5 0,0-1-16,-3 1 1,0 0-173,0 3 1,0-4-505,0 1 0,-3-1-257,0-6 1,-1-5 488,1-7 0,2-5-671,-2-8 650,-3-1 1,4-10-24,-4-4 1,4-8 494,-1-8 0,2-6 0,-3-6 0,-1-5 0</inkml:trace>
  <inkml:trace contextRef="#ctx0" brushRef="#br0" timeOffset="30">21145 7849 8444,'0'-19'0,"5"5"374,4 2 0,3-2-86,6 2 0,0 0-23,7 6 0,-3-1 23,2 4 0,-2 0-115,3 3 0,-4 4-74,0 2 1,-1 3-254,-1 4 1,-8-2 127,-2 5 0,-6-2-222,1 2 1,-8 1-112,-2-1 1,-7-2 141,-6 2 1,1-2-181,-4 2 0,-1 0 111,1-3 0,-2 0 147,2 0 1,0-4 138,3 0 0,1 0 0,-1-3 0</inkml:trace>
  <inkml:trace contextRef="#ctx0" brushRef="#br0" timeOffset="31">21648 7812 8444,'-4'-15'0,"2"-1"377,-5 3 1,5 1-15,-1 3 0,2-1-150,1 1 0,-1 4 207,-2 2-176,2 2-134,-7 1 1,6 4-257,-5 2 0,4 5 2,-3 2 0,3 3 148,-3 0 1,4-2-36,-1 2 1,-2-2-73,2 2 1,0-2-521,3-1 365,0-3 1,1 4 79,2-5 1,3-4 44,3-2 1,0-2-11,0-1 0,4-4-59,-1-2 0,5-2 101,-2-2 0,0 0-8,0-2 0,-3 1 0,0-1 1,-1 1 248,-2 2 0,-1 3 363,-2 0 264,3 4-514,-8-3 0,3 11 78,-4 3 0,0 0-122,0 4 1,-3 0 14,0 0 1,-1 0-840,4-1 1,1-2 341,3-1 0,-2 0-416,4-2 1,0-3 175,3-1 1,4-3 512,-1-3 0,5-7 0,-3-4 0</inkml:trace>
  <inkml:trace contextRef="#ctx0" brushRef="#br0" timeOffset="32">21983 7654 9642,'5'1'774,"-2"2"0,-1 2-528,1 4 0,-2 1 25,3 3 0,-2 1-198,1 5 1,-2-3 108,2-1 1,-2 1-284,-1 2 0,0-3-178,0-3 0,0-2-830,0 0 470,0-1 118,4 0 1,1-5 37,4-4 1,1-4 62,-1-5 1,0-1 220,1-3 1,0 3-71,2-2 1,-1 1 550,1 2 1,0 1 131,0 1 1,-2 2 369,3 2 0,0 2-287,0-2 0,0 3 282,0 3 1,1 2-305,5 5 0,-2-1-49,-1 0 0,1 0-359,-1 1 0,2-5 76,4-2 1,-3-2-104,-1-1 0,1-4-70,-3-2 0,1-7-87,2-2 0,-4-3 25,1 0 1,-8-4-49,1 0 1,-6-2-69,1 6 1,-4-2 157,-4 8 1,-2-1-138,-6 4 0,0 4 83,-3 2 1,0 3 274,0 3 1,2 6-79,3 7 0,-1 2 53,2 4 0,-2 0-281,8 6 0,0-3-214,3 7 1,1-4-172,2 0 1,6 3 114,7 0 140,6 1 1,1 0-1,5 1 1</inkml:trace>
  <inkml:trace contextRef="#ctx0" brushRef="#br0" timeOffset="33">20195 9572 8397,'-13'0'-71,"-3"0"1,3 0-70,0 0 1,2 3 204,-1 0 0,1 7 35,-1-1 0,-2 7 0,2-1 0,0 4 12,2 3 1,-1 2 734,2 4 0,-2-1-289,8 1 0,0-1-1390,3-2 0,1 1 321,2-4 0,6-1 108,7-2 0,3-4 79,2-3 324,3-2 0,8 0 0,1-1 0</inkml:trace>
  <inkml:trace contextRef="#ctx0" brushRef="#br0" timeOffset="34">20456 9693 8397,'-4'-9'-119,"-2"3"1,-3-1 166,0 4 279,0 0 1,-1 3-65,1 0 0,3 0 31,0 0 1,3 4-69,-4 2 0,5 3-8,-1 4 1,2-2-224,1 5 0,0-4 145,0 4 0,1-4-248,2 3 1,2-3 94,5 0 0,-1 2-116,0-2 0,1-3-33,-1-2 0,0-5 128,1 1 0,2-2-29,0-1 1,-2-4 15,-4-2 1,-3-1-103,3-2 1,-4 2 75,1-6 1,-2 0-173,-1 0 0,-1-2 58,-2 3 1,1-5-425,-4 1 1,3 2-14,-3-2 624,4 5 0,-2-6 0,4 2 0</inkml:trace>
  <inkml:trace contextRef="#ctx0" brushRef="#br0" timeOffset="35">20679 9655 8397,'0'-9'0,"0"3"-83,0 0 421,0-1 146,5-2 1,-3 4-116,4 2 0,-3 3-44,3 3 0,-1 2-191,2 4 1,1 5 131,-2 1 0,-2 3-251,-1 1 0,-1-1 65,1 1 0,-2-1-135,3 1 1,-3 0 76,-1-1 1,0-2-77,0-1 0,0-6-223,0 0-228,0-2 231,0-2 0,0-2 166,0-6 1,4-3-175,2-6 0,-1 0 53,1-3 1,-1 2 118,2-2 1,1 0 13,-2 0 0,2-2 14,2 5 1,-1-4 32,0 4 0,1 0 149,-1 2 0,0 1 85,1 0 1,-1 3-68,0 3-4,1 2 1,-1 1-46,0 0 0,-1 4-121,-1 3 0,1 1 85,-2 1 1,-1 1-67,2-1 1,-4 0-50,3 1 23,-4-1 0,3-1 349,-2-2-220,-2 3 464,3-8-289,-8 7 165,-1-7-209,-4 3-273,4-4 1,0-4 58,5-2 1,0-3-257,0 0 0,6 0-83,3 0 0,0-4 114,4 1 0,1-4 33,2 4 1,1-4 31,2 4 0,-1 0 214,1 6 0,-3-1-33,-1 4 0,-4 0-15,2 3 1,-7 1 14,-3 2 1,-2 2 162,-1 4 1,0 4-178,0-1 0,0 2 17,0-2 0,-3-2-535,0 3 1,0-3 50,3 0 473,0-1 0,0 0 0,0 0 0</inkml:trace>
  <inkml:trace contextRef="#ctx0" brushRef="#br0" timeOffset="36">21331 9590 8397,'-4'5'-451,"3"4"0,-6-4 1066,4 4 1,0 0-110,3 1 1,0 0-53,0 2 0,0 0-188,0 3 1,1-2-147,2 2 1,-2-3 1,2 0 0,1-2-197,-1 0 1,1-5 76,-1-2 1,-1-2 161,5-1 0,-4 0-314,3 0 1,-3-4 73,3-2 1,0-3-90,4 0 1,-4-3-79,0-1 1,0-2-79,4 2 1,0-3 142,2 0 0,-1 2-148,1-2 0,2 5 321,-2-1 1,0 1-140,-2 2 1,2 4 374,1 2-177,-1 2 1,-4 2 125,-2 2 1,-1 3 128,-5 6 0,0 0 117,0 3 1,0-2-60,0 2 0,-3-3 71,-1 0 0,0-2 52,1 0-2,2-1-721,-7 0 210,7-4-3,-3 0 0,5-7-8,2-1 0,2-2-559,4-4 1,2 0 126,1-1 1,-1 1-60,5 0 0,-1-4 149,4 1 0,-3-1 91,-1 4 1,1 0 203,2-1 1,0 4-91,-3 0 0,2 4 132,-5-1 1,1 2 16,-4 1 1,-1 1 113,-1 2 1,0 2-123,-4 4 0,1 2-25,-1 1 0,-2-1-75,2 1 1,-2-2 44,-1 0 1,0-1-144,0 0 0,1 0 134,2-3 0,0 1-534,3-4 407,0 0 1,3-3 220,1 0 0,-1 0 0,0 0 0,0 0 0,1 0 0,-1-1 89,0-2 1,1 2-274,-1-2 323,0-2-146,1 4 445,-1-8 51,-4 8 311,-1-3-99,-4 4 259,0 0-710,0 4 1,3-2 194,1 5-337,-1-1 1,-3 3 151,0 1 0,0-1-478,0 0 0,1-1-608,2-1-592,-2 5 1418,3-6 0,0 12 0,1-4 0</inkml:trace>
  <inkml:trace contextRef="#ctx0" brushRef="#br0" timeOffset="37">22057 9451 8394,'-5'0'-1344,"1"0"1407,4 0 0,8 4 0,3 1 0</inkml:trace>
  <inkml:trace contextRef="#ctx0" brushRef="#br0" timeOffset="38">22272 9423 8307,'0'6'741,"0"0"1,0 1-260,0 6 1,0 1-204,0 5 0,0 2-26,0 1 1,0 4-105,0-1 0,-4 2 108,1 1 0,0-3-366,3-1 0,0-2 136,0 3 0,0-7-231,0 0 0,0-2-193,0-1 0,0 2-374,0-5 0,0 4 170,0-4 0,0 1 601,0-4 0,4 4 0,2 2 0</inkml:trace>
  <inkml:trace contextRef="#ctx0" brushRef="#br0" timeOffset="39">22151 9665 8139,'0'-10'404,"0"1"1,0 2-268,0-3 0,1 6 103,2-5 1,2 5 210,4-2 0,4 4-131,-1-1 1,5 1-454,-2 2 1,0 0-202,0 0 1,3 0-336,0 0 1,3 2 668,-6 1 0,3 2 0,1 4 0</inkml:trace>
  <inkml:trace contextRef="#ctx0" brushRef="#br0" timeOffset="40">22607 9823 8055,'-10'0'0,"1"0"0,0 0 0</inkml:trace>
  <inkml:trace contextRef="#ctx0" brushRef="#br0" timeOffset="41">22961 5968 8536,'4'-18'-291,"2"-1"1,3 1 328,4 3 1,1-2 16,5 5 1,0 1 274,3 4 1,-2 0-87,1 4 0,-1 1-77,-1 5 1,-2 6-22,-1 7 0,0 2-123,-3 4 1,-2 3 67,-5 6 0,-1 2 8,-5 4 1,0 8-313,0 1 0,-1 3 318,-3-2 1,0 3-107,1-23 0,0-1 0,1 1 0,0-1 75,2 24 0,4-5-338,2-8 0,8-3 240,4 1 0,2-11-168,5-2 0,-1-6 1,0-7 0,2-1-14,-4-2 1,-1-1 183,-6-5 0,-1 0-11,-5 0 1,-3-5 329,0-1 1,-3 1-408,0-1 537,-2 4 0,-2-2-187,-2 4 0,-3 1 152,-3 2 0,-1 6 30,-3 7 0,2 5 14,-5 4 1,2 5-163,-2 1 0,2 5-174,1 2 1,3 1 62,-2 8 0,6-3-290,2 6 1,4 1 87,2-24 0,0-1 0,0 3 0,2 1-115,1 1 1,2 0 0,0-1 0,1 0-140,1 0 0,0-1 0,1 0 1,-1 0 165,0 1 0,0-1 1,1 0-1,-1 0 30,1 2 0,-1 0 1,-3-2-1,-1 0 189,0 0 0,-1 1 0,-2-2 1,0 1 182,-1-1 1,1 0 0,-3-2 0,-1 0 150,-1 1 1,-1-1 0,-8 22-330,-4-2 0,-1-4 852,-2-8 1,0-2-505,-3-4 0,2-5-454,-2-5 1,4-3-114,2-6 1,0-4-668,3-2 1,1-3-109,3-3 0,2-5 896,1-4 0,0-9 0,-3 1 0</inkml:trace>
  <inkml:trace contextRef="#ctx0" brushRef="#br0" timeOffset="42">23612 5270 7207,'-6'0'1638,"0"0"0,0 0-1425,-4 0 0,1 4 72,0 2 0,-4 8-386,1 4 0,-5 6 25,2 7 1,0 5 66,0 5 1,7 3-295,-2 0 0,8-4 18,2-3 0,5-5-34,8-7 1,1-3-213,5-7 0,1-5 204,1-7 0,0-6 103,4-3 0,-5-8 230,2-5 1,-3-3 17,-4-6 0,-2 0 241,-7 0 1,1 0-18,-4 0 0,0 3-103,-3 0 1,-5 4-417,-4-4 0,-1 4 143,-6-1 1,1 6-657,-4 0 784,4 5 0,-2-3 0,2 5 0</inkml:trace>
  <inkml:trace contextRef="#ctx0" brushRef="#br0" timeOffset="43">23799 5316 8235,'-5'10'-83,"4"-1"-41,-2 0 0,2 2 220,1 1 0,1-1 215,2 1 0,3 2-32,3 2 1,0-2-148,0 2 1,0-2-240,-3 2 0,2 2 137,-2-3 1,-1 0 86,-2 0 0,-2-4 45,-1 2 1,0-6 129,0-1 1,-1-1-140,-2 2 0,1-3 8,-5-4 0,4-1-234,-3-2 0,4-2 128,-1-5 0,2-3-323,1-3 1,1-2 120,2-4 0,2 1-181,4-4 1,1 5-260,-1-2 1,1 1 586,3 0 0,1 1 0,5-3 0</inkml:trace>
  <inkml:trace contextRef="#ctx0" brushRef="#br0" timeOffset="44">24162 5410 7624,'0'-10'28,"-3"1"100,-1 0 210,1-1 1,0 1-106,0 0 1,-1 3-62,1-1 0,-2 5-59,-5-1 1,1 2 11,0 1 0,-1 5 163,1 5 0,0 3-141,0 6 1,-1 2-124,1 1 0,4 3 128,2-3 0,2-1-219,1-2 0,1-1-39,2-3 0,5-2-198,4-7 0,6-2 115,1-4 1,-1-5-85,4-5 0,-2-3 124,-2-6 1,1-7 53,0-1 0,-4-7 63,1 3 1,-5-7-72,1 1 0,-2-2 291,-4 1 1,1 1 102,-4 0 0,0 2 91,-3 4 1,-1 2-162,-2 10 0,1 2-86,-4 8 1,0 4 112,-4 2 1,4 4-110,0 5 1,0 4 44,-4 9 1,4 4-53,0 2 0,3 3-193,-3 3 0,4-1-16,-1 4 1,2 0-181,1 3 1,0-3 11,0 0 1,4-4-280,2 2 0,2-1-94,1-4 0,1-1 172,-1-7 1,0-5-538,1-1 632,-1-3 0,-1-6 351,-2-4 0,0-4 0,-3-5 0,-2 0 0,2-1 0,-2 1 27,-1 0 1,0-1 41,0 1 645,0 0 120,4-1 1,-3 1-177,2 0 1,-2 3-216,-1-1 0,4 2 23,3-1 0,-2-2-233,1 2 1,0-3-362,3 0 0,-2-1 52,-1-3 0,0 3-303,3-3 1,1 0-19,-1 1 1,-3-4 208,0 4 0,-3-1-2,0 4 1,-3 0 44,-3-1 0,-3 5 249,-3 2 1,0 2 57,-1 1 0,-2 5 83,0 4 1,-1 2-116,4 4 1,0 1 122,-1 2 0,2 1-237,2 0 0,2-1 87,4 1 1,1 0-348,2-1 1,2-3 85,4-3 0,5-2-488,1 0 1,4-2 11,3-2 1,-3-2 633,3-4 0,2-4 0,0-1 0</inkml:trace>
  <inkml:trace contextRef="#ctx0" brushRef="#br0" timeOffset="45">24553 5326 8235,'-6'-3'-521,"-1"0"1219,5-1-360,-2 4 1,1 5 164,0 1 0,0 3-88,3 4 1,0 0-370,0 3 1,0 4-73,0-1 0,3-2-77,0-1 0,3-1 177,-3 4 0,4-1-117,-4-3 0,1-2 35,-1-7 38,-2-2 0,4-4 140,-2 0 1,-1-4-111,4-2 0,-2-7-270,2-2 1,-3-3-202,3-1 1,0 4-251,4-1 0,-1 1 272,0-4 389,1 1 0,-1 3 0,0 2 0</inkml:trace>
  <inkml:trace contextRef="#ctx0" brushRef="#br0" timeOffset="46">24767 5456 8235,'-9'15'0,"-1"-2"484,1-4 0,3 1-41,0-1 1,3 0-70,0 1 0,2-4-444,1 0-813,0 0 819,0 4 0,1-5 182,2-2 0,0-2-118,3-1 0,-4 0 0,2 0 0</inkml:trace>
  <inkml:trace contextRef="#ctx0" brushRef="#br0" timeOffset="47">24813 5307 8235,'-9'-9'498,"4"3"34,2-1-1284,2 5 350,1-2 1,4 4-743,2 0 1144,-2 4 0,9 2 0,-3 3 0</inkml:trace>
  <inkml:trace contextRef="#ctx0" brushRef="#br0" timeOffset="48">24860 5428 8235,'-4'14'0,"0"-3"110,-3 5 1,0-5 456,4 1 31,0-1-336,3-2 0,1-4 229,2-2-382,2-2 1,5-1 156,-1 0 0,0-4-306,1-2 1,-4 1 139,0-1 1,0 0-247,4 0 0,-4 1-108,0 2 0,-3 2-153,3-2 1,-3-1 197,4 1 0,-4-1-441,3 4 116,-4 5 0,3 0 192,-2 4 0,-1 1-127,4 3 1,-2-3 468,2 3 0,0 1 0,3 1 0</inkml:trace>
  <inkml:trace contextRef="#ctx0" brushRef="#br0" timeOffset="49">25093 5438 8235,'-1'-9'0,"-2"3"0,-3 1 444,-3 2 1,3 2-7,0-2 1,-1 3-123,-2 3 0,0 0-114,0 6 0,2-1-96,1 8 1,1-4-220,-1 4 1,2-2 116,4 2 1,0 0-327,0-3 1,0-1 238,0-2 1,4-2-418,2-2 0,2-2 196,2-4 0,-1 0 18,0 0 1,0-4 41,1-2 0,-4-2-139,0-2 517,0-3 1,3 2-92,-3-1 0,-2 5 373,-4 1 1,1 4 41,2-2-21,-2 3 0,3 6-124,-4 1 1,0 4 10,0 6 1,-3 0-47,0 9 0,0 1-60,3 5 0,0-1 25,0 4 1,0-1-44,0 1 1,0 1-135,0-4 0,0 1 119,0-5 1,-1-3-169,-2-2 1,1-5 13,-4-2 1,-2-4 33,-4 2 1,1-7-14,-5-3 1,1-2-157,-4-1 1,0 0 7,1 0 0,3-1 77,3-2 1,1-5-63,2-5 1,4 1 52,2 3 0,2-4-350,1 1 0,5-4 13,4 4 1,3-4-112,6 4 0,0-2 476,7 2 0,0 2 0,2-4 0</inkml:trace>
  <inkml:trace contextRef="#ctx0" brushRef="#br0" timeOffset="50">23771 6182 8226,'-6'-6'-292,"3"0"1,2 3 363,1-3 0,0 3 243,0-4 79,0 5-115,0-2 0,1 11 111,2 3 0,-1 6-196,5 3 0,-4 4-2,3 5 0,0-4-254,4 1 0,-1-1 107,0 1 1,0 1-76,1-5 1,-1 0-6,0-5 0,1-1-119,-1-6 0,0 2 52,1-8 0,-1 0-60,0-3 1,-3-7 81,1-3 1,-5-5 58,1-1 1,1-1-78,-1-2 0,0 1 75,-3-1 1,0 0-54,0 1 0,0 0 52,0 3 1,0 1-27,0 5 116,0 4 257,0 1-210,0 12 1,0 2 236,0 9 1,3 0-53,0 3 0,4-3-131,-4-1 1,4 0-76,-1-6 1,2 1-24,2-4 1,-1-4 8,0-2 1,4-2-82,-1-1 0,4-2-238,-4-4 1,2-1-603,-2-9 0,-2 4 433,3-3 1,-3-1-591,-1-3 1000,1 5 0,-1-4 0,0 4 0</inkml:trace>
  <inkml:trace contextRef="#ctx0" brushRef="#br0" timeOffset="51">24227 6303 7962,'-4'10'569,"3"-1"-61,-2 0 0,2 1-150,1-1 1,0 1-93,0 3 1,0-3-209,0 3 0,0 0-114,0-1 1,3 1-640,0-4 302,4 0 1,-3-2-357,2-1 1,-1-4 748,-1 1 0,1-2 0,4-1 0</inkml:trace>
  <inkml:trace contextRef="#ctx0" brushRef="#br0" timeOffset="52">24255 6127 8280,'-5'4'-817,"0"-3"1,5 4 816,0-2 0,0-2 0,0 3 0</inkml:trace>
  <inkml:trace contextRef="#ctx0" brushRef="#br0" timeOffset="53">24385 6229 8287,'0'9'0,"0"1"0,0-4 210,0 0 0,0 0-66,0 4 1,0-1 337,0 0 0,1 4-283,2-1 0,-2 0-536,2-2 1,-2-1-97,-1 0 1,4 4-1104,-1-1 1536,0 1 0,1-4 0,1 0 0</inkml:trace>
  <inkml:trace contextRef="#ctx0" brushRef="#br0" timeOffset="54">24320 6378 8287,'0'-9'-367,"0"-1"1,0 4 366,0 0 0,4 1 68,2-1 1,3-2 22,0 5 1,4-1-197,3 1 1,1 2-228,2-2 0,0 2 332,-1 1 0,5 0 0,1 0 0</inkml:trace>
  <inkml:trace contextRef="#ctx0" brushRef="#br0" timeOffset="55">24581 6117 8287,'-14'4'-17,"7"-2"69,-2 5 0,6-1 111,-1 3 0,0 0 161,1 1 1,0 0-30,3 3 0,1 1-106,2 5 1,-1 0-174,5 3 1,-2-1 87,1 4 0,2-5-193,-2 2 0,0-5 67,0-2 1,-1-4 54,1 2 0,-2-6 56,-4-1-162,4-4 0,-2 1-132,5-6 0,-2-2 57,1-4 0,2-1-214,-1-3 1,1 3 127,1-3 1,-3 4 115,1 3 120,-1-2 1,2 5 217,-2-3 1,-1 4-195,-1-1 0,-3 6 72,2 3 1,-2 3-189,-1 0 0,3 3 123,0 1 1,0 2-589,-3-2 0,3 2 555,0-2 0,4 3 0,-1-1 0</inkml:trace>
  <inkml:trace contextRef="#ctx0" brushRef="#br0" timeOffset="56">24832 6350 8314,'-6'0'380,"0"0"0,3 0-136,-4 0 0,5 1 365,-1 2 0,-1-1-110,1 4 1,0 1-433,3 2 1,0 0 124,0 1 1,0-1-398,0 0 0,0 0-162,0 1 0,3-1-385,0 0 0,4 1 324,-1-1 0,0-1 428,0-1 0,0 1 0,3-3 0</inkml:trace>
  <inkml:trace contextRef="#ctx0" brushRef="#br0" timeOffset="57">24879 6266 8287,'-5'-9'0,"-1"0"1744,2-1-693,0 1-782,4 0 1,4 2-214,2 1 0,-1 4-284,2-1 0,-1 2 228,3 1 0,5 0 0,0 0 0</inkml:trace>
  <inkml:trace contextRef="#ctx0" brushRef="#br0" timeOffset="58">24953 6397 8209,'-12'9'0,"-1"0"0,4 0 1009,3 1 0,4-1-336,-1 0 1,2-2-169,1-1 1,1-4-262,2 1 1,-1 1-197,4-1 0,0 0-285,3-3 1,1 0 205,-1 0 0,0-3-369,1 0 1,2-4 76,1 1 1,3-4-174,0-2 0,-2 2 242,2-3 0,-5 6 11,1 1 1,-1 4 119,-2-1 373,0 2 0,-3 6 50,-3 4 1,1 1-145,-1 6 1,0-1-884,-3 4 0,-3 0 727,0-1 0,-4 5 0,1 1 0</inkml:trace>
  <inkml:trace contextRef="#ctx0" brushRef="#br0" timeOffset="59">23817 7272 8419,'-3'-10'-438,"0"1"738,0 4 226,3 1 221,0 0-210,0 3-192,0 5 0,1 6-65,2 9 1,2 0 0,4 3 0,0 2-44,-3 4 0,2 0-34,-2 0 0,3 0-34,0 0 0,-1-1-136,-1-3 1,1 2-271,-2-4 236,2-4 125,2-9 0,-2-6-26,-2-6 1,2-8-89,-1-7 1,-2-5-57,1-5 1,0 1-257,3 2 0,0-1-48,-3 1 0,2 2-393,-2 1 1,3-1-446,0 2 0,0 3 1188,1 6 0,3-3 0,2 1 0</inkml:trace>
  <inkml:trace contextRef="#ctx0" brushRef="#br0" timeOffset="60">24162 7384 8419,'-4'5'-4,"2"3"146,-1-2 1,2-1 269,1 2 1,0-1 9,0 3 0,0 0 269,0 1 1,1 2-446,2 1 1,0 0 18,3-1 1,-3-1-716,3 1 0,-4 2-657,1-2 172,2 0 1,0-2 934,1-1 0,2-4 0,-3-1 0</inkml:trace>
  <inkml:trace contextRef="#ctx0" brushRef="#br0" timeOffset="61">24227 7169 8315,'-9'-6'-798,"-1"0"1296,1 4 1,4-3 385,2 2-2218,2 2 1334,5-4 0,5 10 0,6 0 0</inkml:trace>
  <inkml:trace contextRef="#ctx0" brushRef="#br0" timeOffset="62">24320 7309 8331,'-4'12'0,"-2"1"0,1 3 452,2 0 1,2-2-37,1 2 1,0-1-11,0 4 0,1-3-255,2-1 1,3-2-305,3 2 0,3-4 105,1 2 1,0-7-188,0-3 0,-2-2 99,5-1 0,-2-1 210,2-2 0,0-3-187,-3-7 1,-1 2 19,-3-4 1,1 0-43,-1 0 0,-3-3 45,0 2 0,-4 2-7,1-2 1,-2 4 88,-1-4 1,-1 5-2,-2-1 1,-2 0 112,-4 0 1,-4 2-91,1-3 1,-1 6 299,0 1 0,0 4-74,-3-2 0,0 3 91,3 1 0,-2 0-27,2 0 1,1 5-89,3 1 1,-3 6-139,3 4 0,-3 1-167,6 2 1,2 4 82,1 2 0,2-2 51,1 2 0,1-1-248,2 1 1,3 1 47,7-5 1,-2 1-162,5-3 1,-1-5 62,4-1 0,0-6-143,3-1 0,-2-4-130,2 1 0,-3-3-187,0-3 1,-1-2 712,1-4 0,0-5 0,-1 0 0</inkml:trace>
  <inkml:trace contextRef="#ctx0" brushRef="#br0" timeOffset="63">24627 7384 7921,'-1'-9'-471,"-2"3"1,2 1 1346,-2 2 63,2 2-645,1-8 1,3 9 38,0 0 1,4 5-68,0 4 1,-2 0-280,1 1 0,-3 0 34,3 2 1,-1 2 11,2 1 0,1 3 81,-2-3 0,-1 0-10,1 0 0,1-3-255,2 0 1,-3-2 50,0 0 0,1-2-74,2-2 1,0-2 42,1-4 0,-1-1 5,0-2 0,0-3 102,1-6 1,-1-3-105,0-3 0,-2-1 41,-1 0 1,0 1-6,3-1 0,0-2 28,-3 3 0,2-2 1,-2 8 0,-1 0 336,2 6-247,-5 2 0,2 9 605,-4 4 0,0 5-148,0 5 1,0-1 23,0 1 1,0-1-208,0 1 0,1-3-67,2-1 0,2-5-360,5 0 1,2-5 164,0-5 0,5-2-847,-2-4 0,3-2 421,1-7 1,-1-2 387,1-4 0,-1 1 0,1-3 0</inkml:trace>
  <inkml:trace contextRef="#ctx0" brushRef="#br0" timeOffset="64">24041 7849 7871,'14'-5'1523,"5"2"1,5 1-1011,7-1 1,6 1-43,6-5 1,4 1-502,2-3 0,2 3 199,-25 2 0,1 1 0,25-3 105,-3-3 0,-1 0-557,2-1 1,-7 2 337,-3 2 1,-6-3-1467,-2 3 0,-2 1 194,1-1 1217,-7 4 0,6-5 0,-6 3 0,3 2 0,3 1 0</inkml:trace>
  <inkml:trace contextRef="#ctx0" brushRef="#br0" timeOffset="65">24916 7886 8195,'-5'-4'0,"1"-1"0</inkml:trace>
  <inkml:trace contextRef="#ctx0" brushRef="#br1" timeOffset="66">22737 9637 11762,'0'-10'149,"-1"4"-218,-2 0 0,2 3 439,-2-3-167,2 4 0,1-4 754,0 3-367,4 2 0,1-2-285,4 6 1,1 2-16,-1 5 0,1 6-166,3 3 1,-2 7-56,5 2 1,-1 8 120,4 7 0,0 5-408,-8-22 1,0 1-1,-1 1 1,0 1 236,1 3 1,0 1 0,-3 1 0,0 0-183,0 0 1,0 0 0,-2 1 0,0-1 80,2-1 1,0-1-1,-4-2 1,0-1-197,1-2 0,-1-1 0,0 20 4,3-9 1,-5-3 129,1-3 0,-1-8 9,1-4 0,-2-1 42,2-6 0,-1-3-45,1-3 953,-2-3-955,3 1 141,-4-4 0,-4 0-28,-2 0 0,-2-4-163,-2-3 0,1-2 84,0-3 1,-1 0 59,1-3 0,0-1 4,0-2 1,-1-1 8,1 0 0,0 2 68,-1 1 0,2 0 191,2 3 1,-1 1 281,3 3-270,1 3 48,3 2 1,0 12-114,0 5 0,5 4 76,1 5 1,3 2-35,3 4 0,0 0-67,3 0 1,-2-4-15,2-3 1,0-2 1,0-4 1,3 1 61,-3-7 0,0-1-41,0-8 0,0-5-381,0-1 1,6-7 95,-2-6 1,1-1-415,-1-4 1,4-1-468,2-3 1,2 1 1008,0 2 0,1-2 0,0 3 0</inkml:trace>
  <inkml:trace contextRef="#ctx0" brushRef="#br0" timeOffset="67">21303 11266 8331,'-9'-3'47,"0"0"0,2 0 73,1 3 1,3-1 160,-3-2 5,0 2 0,-4-3-386,1 4 1,-1 4 106,-3 2 0,3 3-40,-2 4 0,-2 0 92,2 3 1,-4 4 58,4-1 1,-2 3-124,2-1 0,3 0 13,-1 4 1,2-4 21,5 0 0,0-1 52,3-1 0,3-1 28,0 1 1,5-2-26,2-1 0,-1 0-159,3-3 1,3-1 55,0-2 1,4-4-11,3 0 0,-3-4 39,3 1 1,2-2-7,1-1 1,-3 0-142,0 0 1,-2-4 81,-2-2 1,0-2-349,-2-2 1,-4 4-102,-6 0 503,-2 0 0,0-4 0,2 1 0</inkml:trace>
  <inkml:trace contextRef="#ctx0" brushRef="#br1" timeOffset="68">20782 11275 10423,'-9'0'-1515,"-4"0"1094,1 0 0,-1 1 618,4 3 1,0-2 7,-1 4 1,1-3-195,0 3 0,-1 3 73,1 4 0,1 3 4,2 0 0,-3 5 19,3 0 1,1 2-30,-1-1 1,4-2 147,-1 1 0,2 1-183,1-3 0,1 0-172,2-6 0,2-1 93,4-3 1,4-3-67,-1-3 0,1-2 14,0-1 0,-2-1 44,5-2 0,-4-3 2,4-3 1,-5-1-61,1-3 0,-1 2-66,-2-5 1,3 5-64,-3-1 1,1-3 229,-7 0 1,3 0-602,-2 0 1,2 0 641,-3 0 0,0-2-14,-3 5 1,0-4-17,0 4 1,0-1-99,0 4 1,-1 1 90,-2 2 1,1 1 635,-4 5-437,-1 0 0,-2 5 59,0 1 1,3 3 1,-1 3 0,4 2-73,-3 1 1,4 3-56,-1-2 1,2 1 11,1 2 0,1-1-81,2 1 1,2-4-157,4 1 1,2 0-381,1 2 0,3 0 76,3-3 370,5 3 1,1-4-1,4 5 1</inkml:trace>
  <inkml:trace contextRef="#ctx0" brushRef="#br0" timeOffset="69">21517 11238 8287,'0'10'728,"3"3"-590,1 2 1,3 4 20,-1 3 0,2 2-88,2 4 1,2 4 45,0 2 0,1 1-132,-4-1 0,-3-2 152,1-4 1,-5-4 5,1-2 1,-2-7 307,-1-2-234,0-7-55,-4-2 0,-2-8-29,-3-2 0,3-7-251,0-2 1,4-4-122,-1-3 1,2-1-190,1-1 0,0-3 36,0 2 1,0 2-219,0 1 1,1 0-141,2 0 0,2 0 8,4 4 742,0-1 0,5 0 0,0 1 0</inkml:trace>
  <inkml:trace contextRef="#ctx0" brushRef="#br0" timeOffset="70">21843 11322 8458,'-8'1'217,"2"2"1,1-1 131,1 4 0,3-2-22,-2 2 0,-1 1 0,1 5 0,0 3-252,3 3 0,0 1 148,0 0 1,1-1-150,2 1 0,2 0-96,5-1 0,2 0-251,0-3 1,5-1 105,-1-5 1,-3-4-53,-1-2 1,2-2 75,-2-1 0,1-7 82,-4-2 1,0-6 88,1 3 1,-5-6-59,-2 0 0,-2-1 43,-1-3 0,0 0-109,0 0 0,-4 0-170,-2 4 1,-3-1 52,0 0 0,0 4-294,-1-1 1,1 8-353,0-1 859,-1 6 0,1-2 0,0 5 0</inkml:trace>
  <inkml:trace contextRef="#ctx0" brushRef="#br0" timeOffset="71">22244 11294 8434,'0'-9'113,"0"-1"1,-3 4 300,-1 0 1,0 1-61,1-1 1,1-2 79,-4 5 1,0 0-260,-4 3 0,4 0 114,0 0 0,0 0-349,-4 0 1,2 4 117,2 3 1,-1 1-392,4 1 1,-4 4 91,4-1 0,0 5-73,3-2 1,0 0-3,0 0 0,4 1 84,3 2 1,-2-2 106,1-1 0,0 0-2,3 0 1,1 3 227,-1-3 1,0-1-108,1-2 0,-4-1 206,0-2 1,-4 0 206,1 0 29,-2-3-437,-1 2 0,-1-6-77,-2 4 1,-2-4-136,-4 1 0,-2-2 80,-1-1 0,2 0-554,-3 0 1,3 0 25,1 0 661,-1 0 0,1-4 0,0-1 0</inkml:trace>
  <inkml:trace contextRef="#ctx0" brushRef="#br0" timeOffset="72">22486 11220 8362,'0'-10'289,"0"4"-241,0 0 0,-1 1 293,-2-2 0,0 3-66,-3 4 1,0 0 439,-3 0 1,-1 1-193,1 2 0,0 3-429,0 3 0,0 3-130,3 1 1,-1 2-222,4-2 0,0 3 125,3 0 0,0-2 129,0 2 1,3-2-152,0 2 1,7 1 27,-1-1 0,3-2-21,-3 2 0,1-5 159,3 2 1,-3-2 36,3 1 1,-6-1-11,-1 1 0,-4-1 110,1-2 0,-2 0-121,-1 1 1,-4-2 4,-2-2 1,-3 2-287,-4-2 1,2 0 98,-5 0 0,4-3-592,-4 3 1,5-4 4,-1 1 741,1-2 0,-2 4 0,-2 0 0</inkml:trace>
  <inkml:trace contextRef="#ctx0" brushRef="#br0" timeOffset="73">23259 11266 8398,'-10'0'-452,"4"1"323,0 2 1,4 7 639,-1 5 1,2 5-179,1 5 0,0 0-172,0 10 1,3 0-100,0 5 0,4-5-6,-1 3 0,6-8-115,0-3 0,1-4 100,0-7 1,-2-7-57,5-6 0,-5-3 69,2-3 0,-2-9-152,1-7 0,-1-6 61,1 0 0,-2-5-7,0-1 1,-1 0-39,0 3 1,1-3-151,-1 0 1,0 1-370,1 5 1,-4 3 238,0 3 0,-4 1-483,1 3 845,-2 2 0,3 7 0,2 2 0</inkml:trace>
  <inkml:trace contextRef="#ctx0" brushRef="#br0" timeOffset="74">23612 11443 8398,'0'9'-491,"0"1"1,0-4 757,0 0 0,0 0 608,0 4 1,0-1-460,0 0 0,0 1-116,0-1 0,0 3-609,0 1 0,0-1 170,0-3-761,0 1 1,0-1 207,0 0 692,0-4 0,4 0 0,2-5 0</inkml:trace>
  <inkml:trace contextRef="#ctx0" brushRef="#br0" timeOffset="75">23687 11182 8258,'-10'0'195,"5"-4"-139,1 3 0,5-6-302,2 4 1,2 0 72,5 3 0,-1 1-236,0 2 0,1 2 47,-1 4 0,0 1 362,1-1 0,-1 4 0,0 2 0</inkml:trace>
  <inkml:trace contextRef="#ctx0" brushRef="#br0" timeOffset="76">23799 11415 8325,'-6'9'-153,"1"-3"-34,2-3 620,2 2 1,-3-3-21,4 4 0,1-4 71,2 1 1,-1-2-74,4-1 0,1 0-121,2 0 0,1 0-105,3 0 1,-3-3-132,2 0 1,0-4 108,0 1 1,-1-3-182,1 0 1,-2 0-187,0-1 0,-1 1 113,0 0 1,-4 0-239,-2-1 212,3 1 1,-5 0-27,2-1 1,-6 2 11,-4 2 1,-2 2-127,-3 4 0,0 0 252,-3 0 0,0 5-3,0 4 0,0 2 113,3 4 1,3 1-149,-1 2 0,2 0-48,5-3 0,0 3 63,3-3 0,0 3-152,0 1 1,5-4 48,4 1 1,1-5-197,2 1 1,2-1 59,-2-2 0,3-4-164,-2-2 1,3-2-128,0-1 0,2-1 204,0-2 0,-2-1 354,-1-2 0,1-7 0,2 7 0,1-7 0</inkml:trace>
  <inkml:trace contextRef="#ctx0" brushRef="#br0" timeOffset="77">24134 11303 8317,'-1'-8'64,"-2"2"0,2 1 534,-3 2 64,3 2-360,1 5 1,0 2 89,0 6 1,0 2-321,0-2 0,0 5 55,0-2 1,0 3-51,0 0 0,0-2 153,0 0 0,1-5-538,3 1 0,-2-1-190,4-2 215,0-4 1,3-1 69,1-4 1,-4 0 105,0 0 1,-3-1-1,3-2 1,-3-2 57,4-4 0,-2-1-141,1 1 1,2-1 136,-1-3 1,1 4-75,1 0 1,-3-1 141,1 4 0,-4 2 318,3 1-185,-4 2 1,2 2 287,-4 2 1,0 5-111,0 5 0,0 0 92,0 0 1,0-3-118,0 2 0,0-1 204,0-2-428,4 0 1,1 0 6,5-3 0,-1-2-126,0-4 1,1-4 9,-1-2 0,-3-4-265,0-2 0,1 0-461,2-3 1,0 3 379,0-4 0,-2 5-214,-1-2 0,-3 3 194,3 1 1,-3 0 397,4 3 0,-1-2 0,3 3 0</inkml:trace>
  <inkml:trace contextRef="#ctx0" brushRef="#br0" timeOffset="78">24637 11257 8317,'-5'-9'0,"4"-1"0,-2 1 0,2 3 3147,1-1-1418,-4 1-812,-1 1 1,-4 2-388,-1 6 0,1 2-270,0 5 1,-2 0-217,-1 2 1,3 2-235,-1 1 0,2 3-88,5-3 1,-3 3 283,3 1 1,-1-2-799,4-1 1,2 0 288,1-3 1,2 2-103,4-2 1,0-4 257,1-3 0,2-1 247,1 2 247,-1-3 1,-3-3-64,1 2 149,-5-2-119,-1 7 1,-5-6 61,-2 4 1,-2 1-67,-5 2 1,1-3-550,0 0 1,-2 1-222,-1 2 1,2 0-1263,-3 0 1922,3-3 0,0 2 0,1-3 0</inkml:trace>
  <inkml:trace contextRef="#ctx0" brushRef="#br0" timeOffset="79">24711 11527 8255,'0'-5'41,"0"-1"-1418,0 3 1377,4 2 0,-3-7 0,3 3 0</inkml:trace>
  <inkml:trace contextRef="#ctx0" brushRef="#br0" timeOffset="80">21797 12011 8309,'9'-5'462,"1"0"-205,3 2 1,3 2 169,9-3 1,5 3-130,11 1 1,2 1-131,7 3 1,-23-2 0,0 1-276,3 1 1,-1 1 0,4 0-1,0-1 202,-2 1 1,0 0 0,2-1 0,0 1-240,-2 0 1,0-1 0,3-1-1,0-1 262,2 0 1,0 0-1,0-2 1,0 1-68,0-1 1,-1 0 0,3-1-1,-1 1 10,0-2 0,0 0 1,1 0-1,0-1 34,2-1 1,1-1-1,0 1 1,0 0-39,1 0 1,0 1 0,-1 1-1,0-1-53,-4 1 0,0 1 0,0 1 1,0-1-52,-1 0 0,-1-1 0,-1 2 0,-1 0 31,-3 2 0,-1-1 0,-1 0 0,-1-1-310,20 3 0,-5 1 204,-1 0 0,-1-1 10,-3-3 0,-2 0-87,-7 0 1,0-1-146,0-3 1,0 2 92,0-4 1,-1 3 169,-2-3 0,-1 4-1586,-3-1 1667,-1-2 0,6 4 0,-5-3 0,0 3 0,-1 1 0</inkml:trace>
  <inkml:trace contextRef="#ctx0" brushRef="#br0" timeOffset="81">24553 12067 8301,'-10'0'133,"4"0"-66,0 0 0,4-1-67,-1-2 0,6-2 0,2-5 0</inkml:trace>
  <inkml:trace contextRef="#ctx0" brushRef="#br1" timeOffset="82">6778 12439 19443,'7'-3'1195,"-1"0"1,1-1-870,5 1 0,3 2-329,3-2 1,5 2-227,2 1 0,5-3 412,1-1 1,3-3 101,-3 1 1,4-1-226,0 1 1,4-5 267,1 5 1,-1-4-651,-2 3 1,-2 0 337,5 1 1,3-2-70,0 2 1,0 1 29,0 2 0,-3 2-96,4 1 1,2 0-7,4 0 1,0 0-270,-4 0 0,3 0 235,4 0 1,-8 3 29,5 0 1,-5 4 16,2-4 1,4 4-8,-25-4 1,0 0 0,25 2-12,-1 2 0,0-5 31,0 1 0,1 1-16,-2-1 0,-1 1-30,2-1 0,-3-2 5,0 2 0,2-2 176,1-1 0,0 4-74,-4-1 0,-2 1-4,-1-1 0,2 2-3,4 4 1,-3-2-4,4-1 1,-4-1 81,-20-2 0,1 0 0,1 1 1,2 0-119,2 0 0,1-1 0,-1-1 0,1 0 160,1 0 1,0-1-1,1 0 1,1-1 95,-1 0 1,1 0 0,3 0 0,1 0-179,2 0 0,0 0 0,-1-2 0,1 0-206,2-1 0,-1 0 1,0-1-1,-1-1 277,0 1 0,0-1 0,2 2 0,1 0 40,2 0 0,-1 0 1,-3 0-1,0-1-98,0 0 0,1-1 0,-3 2 0,1 1-10,-1 0 1,1 1 0,-1-1-1,-1 0-255,0 0 1,1 1 0,-3-1 0,0 0 236,1 2 1,0 0 0,-1 0 0,-1 0-88,1 0 1,-1 0 0,1 0 0,-1 0 48,2 0 1,0 0-1,-1 0 1,-1 0 10,2 0 0,0 0 1,-1 0-1,0-1 40,-1 0 0,0-1 0,2 1 0,1 0-35,0-2 1,0 0 0,0 1 0,-1 1 122,0-2 0,0 0 0,-2 0 0,1 1-48,-1-1 0,1-1 1,-2 0-1,1 0 12,-1 1 1,-1 0-1,2 1 1,-1 0-12,-2 0 1,0 1 0,-1-1 0,-1-1 10,-1 2 1,0-1 0,0 1 0,-1-1-19,2 2 1,-1 0 0,-1 0 0,0 0-16,-2 0 0,-1 0 1,1 1-1,0-1-107,0 2 1,0-1 0,1 0 0,0-1 38,-1 2 1,0 0 0,1-2 0,0 1-64,24-1 0,-26 0 0,0 0 77,1 0 1,0 0-1,2 0 1,-1 0 2,1 0 1,-1 0-1,1 0 1,-1 1 0,-1 0 0,0 1 0,0-2 0,0 1 14,0 0 1,0 1 0,0-1 0,0-1 236,0 0 1,0 0 0,23 0-226,-1 0 0,1 0 92,-2 0 1,4 0-93,-3 0 1,-2 0-2,-4 0 0,1 0-18,-1 0 0,4 0 15,2 0 0,0 0 11,-4 0 0,1 3-48,-1 0 1,1 3-4,-1-3 0,1 2 7,0-2 0,2-2 37,1 2 0,-24-1 0,1 0-24,22 1 0,2 1 66,-1-1 1,-2-2-14,-21 1 0,-1-1 0,26 0 17,1-1 0,-26 0 1,-1 0 56,24 0 0,-23 0 0,0 0 20,26 0 1,-26 0 0,0 0-37,1 1 1,0-2-1,-1 0 1,-1-1 35,0 1 0,1-1 1,21-1 251,2 3 0,1 0-140,-2 0 0,1 0-169,-3 0 1,3 1-44,-23 1 0,-1-1 1,25 0-212,-2 2 1,0-2 60,1-1 1,1 0-101,-23 0 1,0 0-1,0 0 1,0 0-39,0 0 1,0 0 0,-2 2 0,1 0 86,-1-1 1,1 1 0,-1 0 0,1 0-751,3-1 1,-1 1 940,0 0 0,-1 1 0,2 1 0,0 0 0,-1 1 0,0-1 0,1-1 0,0 1 0,1 0 0,0-1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23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2449 7020 8282,'-13'0'0,"1"0"0,-2-1-596,2-2 0,2 2 343,-3-2 0,6 2 118,1 1 1,4-1 232,-1-2-19,-2 2 251,3-7 1,-3 3-92,2-1 1,2-2 168,-2 2 0,2 1 215,1-2-25,0 1-387,4 1 0,1 1-16,5 4 0,-1 0-233,0 0 0,2 0 79,1 0 0,3 0-170,3 0 0,2 3 51,2 0 0,1 1-13,5-1 1,1-2 50,2 2 1,3-1 202,7-2 1,-2 0-337,4 0 0,4-2 224,3-1 0,-22 1 1,0-1 51,-2-1 0,0-1 0,1 1 0,0 0-20,23-3 0,-3-1-27,3 2 1,0-2 42,-4-2 0,3 1-131,-6 0 0,3 3 116,0-1 0,0 4 0,-3-3 0,2 4-21,-5-1 1,2 2 7,-2 1 0,2 0-30,5 0 0,-3-3 8,3 0 0,-3-5-103,6 2 1,1-2 111,-2-1 0,1-1-54,-3 1 1,-2 3 38,-1 0 0,3 0-37,-3 0 0,-1 1 7,-6 2 1,4 2 1,-1-2 1,3 2-184,-2 1 0,-1 0 160,-3 0 1,1 0 38,-1 0 0,2-3-11,-2-1 0,3 1-5,-6 3 1,5 0-3,2 0 0,1 0 64,-5 0 1,3 0-27,-6 0 0,1-1 9,-1-2 1,2 2 12,-2-2 0,-1 2-31,2 1 0,-1 0-81,3 0 1,-1 0 17,-2 0 1,-1 0-50,-2 0 0,-2 0 98,2 0 0,2 0-46,-2 0 1,1 0 58,-1 0 0,-1 0 6,4 0 0,-3 0 45,3 0 1,-3 0-71,3 0 0,-3 0 135,3 0 1,-3 0-113,4 0 0,-4 0 238,3 0 1,-3 0-123,3 0 0,-1 0 45,1 0 0,1-3-84,-4 0 0,0 0 7,-3 3 1,0 0-48,0 0 1,-4 0 119,-2 0 1,-2 0-350,2 0 1,-3 0 226,-1 0 0,1 0-393,-4 0 1,2 1 180,-1 2 0,0-2-169,-3 2 1,3-1-257,0 1 1,-2-1-263,2 4 1,-1 1 818,4 2 0,-1 4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6527 9711 10941,'5'0'-1157,"3"-4"676,-1-2 0,2 2 774,3 1 1,4 2-134,6 1-297,-3 0 204,12 4 1,-6 0-11,6 2 1,2 2-106,1-1 1,4-2 30,2 1 1,1-4-236,3 1 1,2-2 426,1-1 0,1 0-76,-20 0 1,0 0 0,23-1-11,-23 0 0,0-1 0,23 0-34,-25-1 0,0 0 0,1 1 0,0 2 2,3-2 0,-1 1 0,-1 0 0,0 1-8,0-1 1,0 2-1,0-1 1,0 0 41,24 0 1,-22 0-1,0 0-25,3 0 1,0 0 0,-2 0 0,0 0-198,1 0 0,1 0 0,0-1 1,0 0 95,1 0 0,0-1-630,2 2 0,1-1 677,0-1 1,0 0-1,0 1 1,-1-1 7,1 1 0,0-1 0,-2 0 1,0 0-169,0 0 1,1 1 0,1 0 0,1 0 180,3-2 1,-1-1 0,-2 3 0,0 0 13,-1 0 1,0-1 0,-1 2 0,1-1 0,0 1 1,0 0 0,1 0 0,1 0 8,1 0 0,0 0 0,-3 0 0,0 0-8,2 0 0,-1 0 0,-1 0 0,0 0-1,0 0 0,0 0 1,1 2-1,-1-1 26,0 1 1,0-1-138,1 3 1,-1 0 94,-2-2 1,0 1 0,2 1 0,0 0-24,-2-1 1,1 0 0,0 2 0,-1-1-8,2-1 0,1 0 0,-2-1 0,0 1 47,3 0 0,0 0-573,-1 0 1,-1 0 544,0 0 1,1 0 0,1 1 0,0 0 18,2-1 0,-1 0 0,0 0 1,-1-1-3,0 1 0,-1 0 28,0 1 1,0-1-40,-1-1 0,0 1 1,2 1-1,-1 0-14,-1-1 0,0 0 0,0 0 1,0 0 27,-3 0 0,0 0 0,-1-2 1,0 1-13,1 1 1,1 0 0,-1-2 0,0 0 116,-1 1 1,-1-1 0,1 1 0,0 0-149,-3 0 0,-1-1 0,1 1 0,0 0-4,0-2 1,-1 0 0,-1 0-1,0 1 30,0 0 1,0 1 0,0-2 0,-1 1-187,22 2 1,1-2-278,-3-1 0,-2 3-78,-1 0 0,0 3-330,-4-3 1,1 5 202,-4-2-1313,0 2 1957,-4 6 0,2-3 0,-5 4 0,-3 2 0,0 1 0,-2 0 0</inkml:trace>
  <inkml:trace contextRef="#ctx0" brushRef="#br1">18836 6322 8443,'-14'-9'-29,"4"-1"0,-2 1 110,1 0 171,2 0 1,-3-1 32,-1 1 1,1 0-71,2-1 0,-2 2 33,0 2 0,-5 2-251,2 4 0,-3 0 79,-1 0 0,1 4-153,-1 2 1,0 6 77,1 4 1,-1 6 166,1 2 1,-1 8-101,0 2 1,1 9-358,-1 4 1,9-21 0,0 1 180,0 1 1,-1 0 0,1 1 0,0-1-54,-1 3 1,0 0 0,3 1-1,1 0 4,0 1 0,1 0 1,3-3-1,1-1-57,2 20 0,10-5-181,8-4 0,12-3 436,7-3 0,-15-17 1,0-2 234,21 13 0,-19-12 0,1-1-148,0 1 1,0-1-1,-1 2 1,0 1-30,-2-3 0,0 1 1,15 16 77,-6-1 1,-3 3 146,-3 6 0,-7 2-249,-5 1 0,-7 3 67,-3-3 1,-4-1-199,-5 2 1,-5 2 76,3-21 0,-2 0 1,-1 1-1,0-1-127,1 0 1,-2-1-1,-2 0 1,-1 0 38,2 1 1,-2 0-1,-1 0 1,-1-1-147,2 0 0,-1-1 1,-1 0-1,0-2-122,-14 17 0,-4-4-213,1 0 0,3-8 370,3-1 0,1-5 402,5-1 1,1-1-91,2-3 1,8-1 237,1-5 0,7 0-54,0 0 0,6-2 171,3-1 1,4 3-229,2 4 0,3 3 249,3 0 1,2 2-82,2 4 0,-2 0-340,5 6 0,-4-1-67,0 7 1,-1 4-185,-1 5 1,-2 7-191,-8-24 0,-2 1 0,-1 2 0,-2 2 220,0 1 1,-2 1 0,0 4 0,-2 2 85,2 4 0,0 0 0,-2 0 1,1 0-384,-1 4 1,0-1 0,-2 2 0,1 0 411,-1 1 0,0 1 0,-1 1 0,0 1 17,2-15 1,0-1-1,0 0 1,-1 15-1,1-1 76,1 3 1,0 0 0,2-5 0,0 0-62,1-1 1,0-1 0,3-1 0,1 0 94,0-1 1,1-1-1,1-4 1,1-1-210,0-1 1,2 0 0,0-2 0,3-2 162,-1 0 1,3 0 0,0-2-1,2 0 29,-1 0 0,1 0 122,-1-2 0,1 0-107,2-1 0,0 0 0,-1-3 0,2 0-44,1-1 1,1-1-1,1-1 1,1-2-93,3 1 1,1-1 0,-1-3-1,1 0-419,2-1 0,1-1 0,3-1 0,1 0 68,4-1 1,2-1 378,0-1 0,2 0 0,0-1 0,2-1 0,1 0 0,0 1 0</inkml:trace>
  <inkml:trace contextRef="#ctx0" brushRef="#br1">19516 8752 7933,'9'-4'74,"1"-4"0,5-5 443,6 2-302,7-3 1,22 2-655,-23 4 0,2 1 1,4 1-1,1 0 565,3 0 1,1 0 0,1 0 0,1 1-230,3 1 1,1-1 0,5 0 0,0 1 205,2-1 0,1 1 0,-14 1 0,0 2 0,1-1-210,-2 1 1,0 0 0,0 0 0,4 1 0,0-1 0,1 0 200,1 0 0,0 0 0,1 0 1,2 1-1,1-1 0,1 1 15,0-1 1,1 0 0,-1 0 0,1 1 0,1 0 0,-2 0-66,0 1 1,0 0 0,-1 0 0,1-1 0,0 1 0,0-1 5,1 1 0,-1 0 0,1 0 0,-1 1 1,0-1-1,0 0-12,-3 0 1,-1 0 0,0 0 0,0 1 0,0-1 0,-2 0 10,-3-1 1,0 0-1,-2 0 1,-1 0 0,0 0-1,0 0-40,16 0 0,-2 0 0,-5-1 0,-2 1-152,0-2 0,-2 0 0,-6 1 1,-1-2 213,-2 0 1,-2 0 0,19-1 191,-9 4 0,-11 0-577,-10 0 1,-5 1 127,-4 2 1,-5-1-292,-2 4 1,-2 4 1236,-1 2-760,-4 5 0,-10 1 0,-5 6 0</inkml:trace>
  <inkml:trace contextRef="#ctx0" brushRef="#br0">18854 5633 15189,'-13'0'-709,"3"0"-769,-3 0 1377,3 0 0,2 8 1651,1 5 1,0 4-576,4 5 1,0 3-545,3 6 0,0 4-171,0 9 1,4 7-89,-1-20 1,0 0 0,2 4-1,0 0-26,1 1 0,0 2 0,0 5 1,-1 1 77,3 4 1,0 0 0,-1 4 0,0 1-78,-1-17 1,-1 0-1,0 0 1,1 1 0,-1 1-1,1-1-240,-2 1 0,0 0 0,0 1 0,0 1 0,1 0 0,-1 1 90,1 1 0,-1 0 1,0 1-1,-1 2 1,1 0-1,-1 0 21,1-1 0,0 1 1,1-1-1,-2 0 1,1 0-1,-1 0 3,0-4 1,0 0 0,0 1 0,-1-1 0,0 0 0,0 0 52,1-1 1,-1 0 0,0 1 0,-1-1 0,1 0-1,0-1-22,0-1 1,0-1-1,0 0 1,0 0-1,1 0 1,-1 0-329,0 12 1,-1 0 0,1 0-1,0 0 304,0-1 1,0-1-1,-2-3 1,1-2-91,0-2 1,1 0-1,0-3 1,0-1-20,-1-2 1,1-1 0,1-2 0,0 0-272,-1-1 1,-1-2-1,5 20 551,-2-10 0,3-9-1103,-1-10 0,3-4-653,4-8 1557,-3-2 0,4-4 0,-5 0 0</inkml:trace>
  <inkml:trace contextRef="#ctx0" brushRef="#br0">18854 5708 17051,'-17'0'-102,"1"0"128,7 0 0,13 0 107,9 0 0,8-1 304,7-3 1,4-1 105,6-4 0,4 0-93,5-1 1,3-2-266,-22 6 1,0-1 0,4 0-1,0-1 68,2 2 1,1 0 0,4-3 0,1 1 13,2 0 0,0 0 0,5 0 0,0 0-408,1 0 0,0 0 0,3 0 0,0-1 120,-16 4 0,0-1 1,0 1-1,2 0 1,0-1-1,1 0-44,1-1 1,0 1 0,1 0-1,1 1 1,1 0 0,0 1-2,-1-1 0,1 1 0,-1 0 1,1 1-1,1-1 0,-2 1-26,-1 0 0,-1 0 0,0 0 0,1 0 0,0 0 0,-1 0 29,1 1 1,-1 0-1,0 0 1,1 0-1,-1-1 1,0 1-42,-1 1 0,-1 0 0,0 0 0,-1-1 0,-1-1 1,1 2-125,14-1 1,-1 0 0,-1-1 0,-1 0 170,1 2 1,0-1 0,0-1 0,-1 0-34,-1 1 1,-2 1 0,1-1 0,-1 1 34,-4 0 0,-2 2 0,0-1 1,1 0 93,-4-1 1,1 2 0,-2 2 0,0 1-144,-2 0 1,-2 1 0,-1 1-1,-2 0-125,23 3 0,-4 3 580,-2 1 0,-4-1-696,-6-3 0,1 1 27,-4-1 1,4 0-1,-4 1 1,4-2 2,-1-2 1,1 2-184,-1-1 0,1-3 410,-3-1 1,1-2 795,-5-1 0,1 0-790,-8 0 1,1 0 702,-3 0 1,-4 1-744,1 2 0,-5-1 152,1 4 0,-5 1-1041,-4 2 1,-2 4 1086,-1 3 1,-4 1 0,-2 2 0</inkml:trace>
  <inkml:trace contextRef="#ctx0" brushRef="#br0">22793 5652 19977,'-15'0'1638,"3"0"0,2-3-2055,0-1 1,5 3 2054,2 8 0,2 1-1775,1 11 0,-1-2-58,-2 8 0,2 4 31,-2 5 0,2 7 187,1 6 0,-2-19 0,1 1-320,-1 5 1,1 0 0,-3 2-1,1 0 203,2 4 0,-1 0 0,-1 1 0,-1 0 63,1 2 0,0 1 1,0-2-1,1 1-347,-1 0 0,-1 1 0,2-2 0,-1-1 272,0 0 0,0-1 1,0 0-1,1-1 64,0-2 0,1 0 1,0 2-1,0 1-5,-2 0 0,0 1 0,1-2 1,0 0 42,-1 0 1,0 0-1,1-1 1,-1-1-18,0 1 0,0-1 0,-1 0 0,0 1-12,0 1 1,1 0-1,1-3 1,-1-1-6,0 1 1,0 0 0,0-3 0,0 0-122,-2-2 0,0 0 0,1 2 0,-1 0 153,0-2 1,1 0 0,-1 2 0,1-1 38,-1-2 1,0-1 0,0 1-1,0-1-5,-1-1 1,-1 0 0,2-1 0,0 0 89,-7 23 0,1-2 131,2-7 0,1-2-891,2-5 0,-3 0 156,3-6 1,1 1-110,-1-7 1,4 0 207,-2-4 0,0 0-298,1-3 900,0 3 1,-5-4 0,-2 5 0</inkml:trace>
  <inkml:trace contextRef="#ctx0" brushRef="#br0">19124 8640 19284,'-14'-9'-3277,"1"3"1765,3 0 0,4 3 751,0-4 885,4 5 1,2-2 1675,6 4-480,6 0-739,7 0 1,10 0-131,8 0 0,11 0 151,-20 0 1,3 0 0,5 0-1,3 0-593,7 0 0,1 0 1,-9-1-1,2 0 1,0-1 257,7 0 1,1 0 0,0 0 0,3-1-1,0 0 1,1 1-290,-9-1 0,0 1 1,1 0-1,0-1 1,1 0-1,0 0 1,0-1-1,0 1 105,2-1 1,0 1 0,1-1 0,-1-1 0,1 1 0,1-2 0,-1 1 0,1 0-210,2-1 1,0 1 0,1-1-1,-1 1 1,-3-1 0,0 1 0,-1-1-1,1 1 196,0 0 0,1 0 0,-1 1 0,-1 0 0,-1 0 0,-1 0 0,1 0 0,-1 1-183,-1 0 0,0 0 0,1 0 0,-2 0 0,0 0 0,-2 0 0,1 1 1,-1-1 184,12 0 0,-1 0 0,-2 0 0,-5 1 0,-1 0 0,-1 0-55,-5 0 1,-1-1 0,-1 2 0,12-1 0,-2 2-161,-6-2 1,-2 0 0,-3 2 0,-3 0 548,18 4 1,-10-3-950,-12 2 1,-5 1 742,-8-1 1,-5 1-1456,-7-1 0,-2-1 1327,-1 4 1,-5-1-794,-5 4 1,-7 0 882,-8 10 0,-6-3 0,-2 7 0</inkml:trace>
  <inkml:trace contextRef="#ctx0" brushRef="#br1">17793 9925 8415,'-9'0'207,"-5"0"-6,8 0 0,-1-3 36,10 0 1,7 0-162,9 3 0,1 0 46,4 0 0,4 1 118,3 2 0,6 1-161,0 3 1,4 1-202,6-2 1,-20-2 0,1 0 237,1 1 0,1 0 1,2-1-1,2 1-52,0 0 0,0-1 0,4 0 0,0-2-8,-1 2 1,0-1-1,4-2 1,0 0-296,1 0 1,0 1 0,-3-1-1,1-1 333,1 0 1,-1 0-1,0-2 1,0 0-117,-2-1 1,1 0 0,0-1 0,0-1-197,-1 1 1,-2-1 0,-4 1 0,-2 0 114,-1 1 1,-2-1 0,21-4 15,-8 2 0,-4-2 54,-8-2 0,-7 4 288,-2 0 1,-10 4-322,0-1 1,-6 1 832,0-1-869,-2 2 1,-2-4 63,-2 5 0,-3 0-510,-6 0 0,0 0-204,-3 0 0,2 0 219,-2 0 0,-1-4 533,-2-2 0,-1-2 0,0-1 0,1-4 0,-1 1 0,0-6 0,-3-1 0,6 1 0,-5-1 0,10 3 363,-1 3 0,1-2 690,2 2-253,4 1 1,2 7-266,6 2 1,6 3 100,7 3 1,2 6-329,4 7 1,5-1-62,4 4 1,5-2-104,2 8 1,-1-1-147,3 1 1,-2 2 286,0-3 0,-4 0-15,0 1 0,-5-4-34,-1 1 1,-8-4-10,-8-2 0,-6 0-204,-3-3 1,-7-1-101,-5-3 0,-9 1-62,-7-1 1,-3 3-278,-3 1 1,1-1-322,-4-2 1,-3 3 736,-3 2 0,-1 1 0,4-2 0,0-1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76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4357 6192 9530,'-9'0'-355,"0"-4"38,0-3 0,0 2 409,3-1 123,2 4-328,4-2 1,1 1 174,2 0 49,2-1 1,5 1-65,-1 0 1,-1-1 6,-2 1 1,3 2 25,-3-2 1,5 1 0,2-1 0,0 2-91,-1-2 1,-1 2 97,1 1 1,3 0-170,0 0 0,3 0 114,0 0 0,1 0-61,0 0 1,3 0 110,3 0 0,-1 0 12,1 0 0,0 0-50,3 0 1,1 0 1,2 0 0,-2 0 146,2 0 1,-1-4-143,1 1 0,-1-1 52,4 1 1,-5 2-34,-1-2 1,0-1-20,-3 1 0,-2 0-26,2 3 1,-4 0-11,1 0 0,-4 0 5,-2 0 0,1 3-3,-1 0 1,-2 3-139,2-3 1,-4 1 156,4-1 0,-4-1-155,4 5 0,-1-4 74,4 3 0,-4-3-27,1 3 1,-1-4 56,4 1 1,-3 2 4,-1-2 1,1 0-6,2-3 1,2 0 4,2 0 0,-3 0 68,3 0 0,-2 0-64,-2 0 0,1 0 133,-1 0 0,1 0-113,0 0 0,2 0 101,1 0 1,0 0-104,-4 0 0,4 3 0,0 0 0,1 1-21,-2-1 1,3-1-10,4 5 0,0-5-137,0 1 1,0-2 156,0-1 0,3 0-42,0 0 0,0 0 16,-3 0 1,1 0 78,2 0 0,1 0-33,2 0 1,-1-3 11,-2 0 1,-1-1 14,4 4 0,0-3 19,0 0 1,1 0-56,-4 3 0,4-1 21,-1-2 1,2 2-71,2-2 0,-1 2 58,0 1 0,-3 0-59,0 0 1,4 0 31,2 0 0,-3 1-5,-3 2 0,-1-1-1,2 4 1,4-3 4,-2 4 1,-1-1 0,-1 3 1,-4-3 2,3 0 0,2-2 59,1 2 1,2-4-208,-4 1 1,4-2 205,1-1 1,5 0-39,-2 0 0,-1 0 4,-2 0 1,1 0 13,0 0 0,5 0 0,-2 0 0,0 0-22,-4 0 0,-1 0 14,1 0 0,2 0-65,-2 0 1,3 0 53,-2 0 0,0 0-135,-1 0 0,2 3 88,1 0 0,2 0-10,-5-3 1,1 0 6,0 0 1,-3 0-4,2 0 1,1 3-1,-4 0 0,3 2-6,-2-2 0,-2-1 192,1 4 0,-1-4-100,-5 1 1,4 1-60,0-1 0,-3 4 32,-1-4 1,2 3 4,1-3 0,2 1-1,1-1 0,1-2-7,-1 2 1,-3-2-31,0-1 0,3 4 25,4-1 0,-1 0 9,-3-3 1,1 0-10,-1 0 1,1 0-2,2 0 0,-1 1-6,1 2 1,-2-2-1,0 2 1,0-2 0,2-1 0,-2 0-1,3 0 1,-3 0 73,-1 0 0,1 0-64,-1 0 0,0 0 35,0 0 0,1 1-28,-1 2 1,1-2-4,2 2 0,-1-1-2,1 2 0,-2-3-4,0 2 1,0-2-17,2-1 1,-1 0-187,1 0 1,-1 1 150,2 2 1,-3-2 39,2 2 1,-2-2-23,0-1 1,-1 0 16,0 0 1,3-3-6,1 0 0,0 0 41,0 3 1,1-3 3,5-1 1,-1 0-35,1 1 0,-4 2 0,1-2 1,-1 1-15,4-1 1,2 2 18,1-2 1,-4 2 13,-2 1 1,-2 0-15,2 0 1,3 0 13,-3 0 1,0 0 28,-3 0 0,-2 1 8,4 2 0,1-2-7,2 2 0,-2-2 10,-1-1 1,1 0 70,2 0 0,1 1-92,-1 2 1,0-2 29,-3 2 0,3-1-12,-3 2 1,5-3-4,-2 2 0,3 1-47,-5-1 0,0 3 3,-1-3 0,4 3-120,-7-2 1,6 3-258,-9-1 0,3-1-623,1 1 1,1-3 481,5 4 1,-1-4 502,1 3 0,1-1 0,-1 1 0,2-3 0,-1-2 0,2-1 0</inkml:trace>
  <inkml:trace contextRef="#ctx0" brushRef="#br1" timeOffset="1">4925 7626 8456,'18'0'-150,"-2"0"1,2 0 64,1 0 1,0 0 35,6 0 0,3 0 98,3 0 0,5 0 157,2 0 1,3-1-659,6-3 0,2 2 419,1-4 0,-24 3 0,1 0-18,22-6 1,-22 4 0,0 0 58,-1 1 1,1-1 0,1-1-1,1 0-3,-1-1 1,0 1 0,0 0-1,1 1 42,20-1 1,-22 1 0,-1 1 93,24-2 0,-24 4 0,0-1-65,24-3 0,0 4 40,-4-1 0,5 1-59,-25 0 0,1 0 1,0 2-1,1-1-149,-1 0 0,1-1 0,0 0 0,0 0 99,0 1 1,0-1 0,1 0 0,0 0 37,2 0 0,0 1 0,-1 0 0,-1 0-83,4-2 0,-1 0 1,-2 1-1,0 0 12,1-1 0,0 0 0,0 0 0,0 0 12,2-2 1,0 1 0,-1 0 0,0 1 38,-1 0 1,0 0 0,1 0 0,-1 0 0,-1-2 0,-1 1 0,1 0 0,0 2-21,0-2 1,-1 1 0,-1 2-1,0 0 1,0 0 0,0-1 0,0 1 0,0 1 13,24 0 1,-24-1-1,0-1 6,2 0 1,-1 1 0,-2-1 0,0 1 12,1 1 0,0 0 0,-1-2 0,0 1 21,0-1 0,1 1 1,2-2-1,0-1 51,2 3 0,-1-1 1,-3-1-1,0 0 16,0 2 1,0-1-1,-1-1 1,0 0-122,1 1 1,0 1 0,2-3-1,0 0-58,1 1 0,0 0 0,-2 1 1,-1-1 62,0 0 0,0 0 1,-1 0-1,0 1-19,0-1 1,1-1 0,1 0 0,-1 0 3,2 1 0,-1 0 0,-1 0 0,0 1 49,0-1 1,0 0-1,-1 1 1,-1 2 30,23-4 0,0 3 142,4 1 1,-8 0-98,2 0 0,-3 0 26,3 0 0,-1 3-156,1 1 0,0 2 91,-1-3 1,4 1-83,-1-1 1,-22-2 0,0-1 9,0 2 0,-1-1 0,1 0 0,0 0-74,-1 1 1,1-1-1,0 0 1,1 0 55,0 0 0,0 1 0,1-2 0,0 1-15,1-1 0,-1 0 0,2 0 0,0 0 37,-3 0 1,0 0 0,3-1 0,-1 1-1,0-2 0,-1 1 1,4 0-1,-1 0 7,-1 0 0,0-1 1,1 2-1,-2-1-17,-1 1 0,-2 0 0,3 0 0,-1 0 74,1 0 1,-1 0 0,2 0-1,0 0-60,-1 0 1,-1 0 0,2 0 0,0 0 77,-1 0 1,-1 0-1,3 1 1,-1-1-42,0 2 0,1-1 1,1 0-1,1 0-22,0 0 1,0 1-1,0-2 1,0 1-257,-1-1 1,0 0 0,1 0 0,0 1 229,0 0 0,0 1 0,3-2 0,1 1-2,-3 0 1,1 1 0,1-1 0,0-1 19,-2 0 1,-1 0 0,1 0 0,1 0 0,-2 0 0,0 0 0,4 0 1,-1 0 18,-1 0 0,-1 0 0,3 0 0,-1 1 54,-3 1 1,0-1 0,2 0 0,0-1-43,0 1 1,0 1 0,0 0 0,0 0 65,0 0 1,0-1-1,-1 3 1,0-1-100,-1-2 1,0 1-1,0 1 1,0 0-33,1-2 0,1 1 0,-1 2 0,0-1-92,1 0 0,0 1 0,-2-1 0,1 2 48,-2-1 1,-1 1-1,1 0 1,-1 0-387,1 2 1,-1-1 0,0-1 0,0 1 36,-3 2 0,1 0 402,-1-1 0,1 1 0,18 11 0,-22-9 0,-1 1 0,22 11 0,-4 3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76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11536 5577 8114,'-9'0'-375,"4"0"307,1 0 235,4 0-86,4 4 0,1-2 55,4 5 1,0-2-100,1 1 1,0 2 8,3-2 0,-2 0-12,4 0 1,2-4-6,5 1 0,-2-2-78,5-1 1,4 0-45,5 0 0,7-5 135,2-4 1,3-2-296,0-4 0,2-1 264,-23 7 0,-1 0 0,23-7 52,0 1 0,-2 3 10,-5 0 0,5 5 117,-2 0 0,-2 5-76,-4-1 0,1 2-74,-1 1 0,2 4-44,4 2 1,-2 0 84,2 0 0,-3 0-62,4 3 1,-1 1 62,4-1 0,-4-1-372,1-2 1,-4 2 227,3-5 1,1 3 23,3-3 0,-4 0 21,0-3 0,-2 0-7,2 0 0,1 0 48,2 0 1,0 0-23,-3 0 1,3 0 77,-3 0 0,4-3-70,2 0 1,-4-1 125,1 1 1,2 2-128,2-2 0,0 1 5,0-2 0,-2 3-27,1-2 1,-1 2-4,-2 1 0,5 0-1,2 0 0,-1 0-299,0 0 0,-2-3 252,-24 2 1,1-1 0,-1-1 0,1 0 50,0 1 1,1 1 0,24-5-85,-2 2 0,-3-2 116,0 3 0,-2 0 154,-1 3 1,-3 1 62,-4 2 1,-2 5-71,-1 5 1,-1 3 17,1 0 1,-2 2-105,-4 0 1,0 1 94,0-1 1,4 0-52,2-3 1,-1 2-227,1-5 0,2 1 17,4-4 0,1-1-146,3-1 1,1-3 114,-1-4 0,-2 0-124,2 0 0,1-4 147,2-3 1,0 1 6,-6-3 1,3 2 136,-1-6 1,2 4-54,-2 3 1,2-3 149,-5 3 1,2 2-105,-2 1 0,0 2 189,1 1 0,0 0-105,-4 0 1,0 4 213,0 2 0,2 3-296,-5 0 1,1 3 23,-4 1 1,-2 0-58,2 0 0,3-3 46,0 2 0,2-1-152,1-2 0,4-4 29,3-2 1,1-2-156,2-1 1,0 0-72,-1 0 0,1-4 201,-1-2 0,4-2 71,0-2 1,-2 0-42,-4-2 0,1 1 122,-1-1 0,0-2 26,0 2 1,-3 3 117,-4 3 0,0 3 60,1 0 0,-4 2 4,0 1 1,-4 4-114,1 3 1,-1 1-58,1 1 1,-1 1-105,4-1 1,-3 1 129,3 3 1,1-3-262,6 2 0,-3-4-29,2-2 0,0-4-41,0 1 0,0 1 82,7-1 0,-6 0-128,6-3 0,-6-4 206,3-2 0,0-2-27,6-2 1,-6 0-15,3-2 0,1 0 24,1-3 0,2 2-11,-1-2 0,-4 2 91,1-2 1,-2 4 7,-4-2 0,3 6 36,-1 1 0,-2 4 173,-4-2 1,0 4-4,-3 4 1,0-2-81,0 4 0,-1 0 77,1 3 1,2 1-36,-2-1 0,4-3-181,2 0 0,-1 0 170,5 0 0,-4 1-240,3-4 1,1 3 48,2-3 1,1 1-65,0-4 1,-1 0 51,1 0 0,3 1-74,-23 0 0,-1 1 0,22-1-635,-2 2 1,2 2 396,2 1 1,0 2-1306,0 2 1636,-7-1 0,6 1 0,-9 3 0,0 2 0,-2 3 0,-1 1 0</inkml:trace>
  <inkml:trace contextRef="#ctx0" brushRef="#br0" timeOffset="1">6657 10745 8537,'-9'-1'0,"0"-2"0,3-3 310,3-3 0,3 1-122,3 2 0,3-2-122,3 5 1,3-3 128,1 3 0,3-1 21,0 1 0,1 2-65,2-2 1,1-2 103,1 2 1,3-3-290,4 3 1,1-1 173,2 1 0,2 2-266,5-2 0,2 1-199,0-2 0,4 3 211,-4-2 0,6-2 159,0-1 1,2 1-43,-22 2 1,0 0 0,1 0 0,-1-1 8,2 0 0,0-1 1,0 2-1,1 1-5,1 0 1,-1 1-1,-3-1 1,1 0 44,-1 0 1,0 1 0,23-2-18,-2 7 0,0-1-51,3 6 1,-4-2-3,1 6 1,0-3-9,-4-1 1,4 4-11,2-1 1,-3 1-319,3-4 0,-3-3 300,4 0 1,1-3 6,-24 1 1,-1-1 0,25-1 47,-2 1 0,3-2-34,1-1 0,-1 0 104,0 0 0,-7 0-89,-2 0 1,0 0-56,-3 0 1,4 1 156,-4 2 1,1-1 159,0 4 1,1-4-23,5 1 0,2 2-176,1-2 0,-24-1 0,1 0-64,22 1 0,-21-3 1,-1 1 107,1 0 1,0 1-1,1-1 1,1-1-22,1 0 0,0 0 0,1-1 0,0-1-3,-1 1 1,0-1-1,1-1 1,0 0 8,1 1 0,0 1 0,1-3 0,0 0-42,0 1 1,0 0 0,1-1 0,-1 0-151,1-1 0,-1 0 0,-1 2 0,0 0 108,1 0 0,0 0 0,1 0 0,0 1 59,-1-1 1,0 0 0,-1-1 0,-1-1-83,-1 2 1,0 0 0,0 1 0,-1 0 66,1 1 0,0-1 1,1 0-1,-1 0-78,-1 0 1,-1 1 0,-1-1 0,-1 1-4,23 1 1,-3 0 35,0 0 1,3 0-20,-1 0 1,0 0-5,-6 0 0,3 0 16,-3 0 0,6 0 1,1 0 1,-3-1-23,0-3 0,-3 2 29,6-4 1,-1 3 16,-2-3 1,2 1-11,-6-1 1,2 0-1,-2 3 0,5 2-17,-5-2 1,2 2-2,-5 1 1,-5-3-81,2 0 0,1 0 80,-1 3 0,-1 0-87,-5 0 0,-1 1 63,4 2 1,-1-2 31,1 2 0,-2-2-33,-4-1 0,0 1 282,0 2 1,0-2-250,0 2 0,-1-2 490,-2-1 0,1 0-671,-5 0 1,0 0 415,-5 0 1,-3 3-1150,-4 1 627,1 3 0,-2-2 157,-2 4 1,-3 2-163,-6 1 304,-6 3 0,-10 11 0,-4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76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10195 16555 7970,'-3'-7'-1004,"0"1"1402,-4 4 692,6-2-716,-3 4 1,3 4-5,-2 2 0,2 4-203,-3 2 1,3 3 67,1 3 1,0 5-55,0 2 1,0 6 48,0 3 0,-1 3-45,-2 4 0,2 1-383,-2 5 0,-1 0 145,1 3 1,-3-5-5,3 5 0,-2-10-163,2 1 0,2-7-279,-2-6 1,2-4-64,1-3-623,0-1 834,0-6 1,1-4-168,2-7 1,-2-6 91,2-3 0,-1-7 1027,-2-2-601,-5-7 0,0-6 0,-4-5 0</inkml:trace>
  <inkml:trace contextRef="#ctx0" brushRef="#br0" timeOffset="1">10093 16806 7970,'0'-19'265,"0"1"1,0-1 443,0 1 0,1-1-416,2 0 0,6 2-352,7 1 0,2 3 30,0 3 0,2 1 156,2 0 1,-3 4-65,3 2 0,2 2 54,1 1 1,-2 1-218,2 2 0,-4 3-47,1 6 1,-4 0-76,-2 3 0,-4 1 168,-6 2 0,-2 1 31,-4 0 1,-2-1 287,-4 1 1,-1-2-98,-9-1 0,0 0-61,-6-3 0,1-1-86,-3-2 1,-1-2 25,-3-2 1,1-2-131,2-4 0,-1 0-220,5 0 0,0-4-191,5-2 0,4-5 494,6-2 0,-3-3 0,4 1 0</inkml:trace>
  <inkml:trace contextRef="#ctx0" brushRef="#br0" timeOffset="2">12709 16573 8137,'-4'-5'-256,"2"-2"85,-4 4 1,4-1 202,-1 1 14,2 2 519,1-4 0,1 16-385,2 1 0,-1 7-249,4-4 1,-3 6 36,3 1 1,-2 7-93,2-1 0,-3 6 127,3 0 0,-3 2-70,3 1 0,-4 1-32,2-1 1,-2-4-184,1-2 1,-2-6-86,2-3 0,-1-4-154,1-2 53,-2-7 468,3-5 0,-4-8 0,0-1 0</inkml:trace>
  <inkml:trace contextRef="#ctx0" brushRef="#br0" timeOffset="3">12691 16601 8181,'-9'-9'44,"7"0"161,-4-1 0,5 1 413,4 0 1,3 0-717,7 3 0,1-1 6,5 4 0,0-1 350,-1 1 0,2 2-126,2-3 1,-3 4-153,3 4 0,1-2 51,-2 4 0,1 3-41,-3 4 0,-5 2 35,-1-2 0,-7 3-137,-3 0 1,-2-2 128,-1 2 1,-5-1-3,-4 4 0,-5-2-13,-5-1 1,0 1 11,-3-1 0,1-3-105,-3 0 1,3-6 83,-1-1 0,-1-4-6,2 1 1,3-2 3,6-1 0,2-1-18,4-2 0,2 1-29,4-4 0,4 0 32,2-3 0,10 2 35,2 1 1,7 4-29,0-1 0,2 2 76,1 1 0,0 1-84,0 2 0,0 5-2,0 5 1,-8 2 52,-1-2 0,-11 3 1,-2 0 0,-4 1 250,-6 2 0,-6 0-85,-9-1 1,0-2 13,-6-1 0,1-3-72,-1 0 1,1-2-390,5 0 0,-1-5-266,8-2 183,-5-2 0,11-6 165,0-4 173,4-1 0,10-12 0,2 3 0</inkml:trace>
  <inkml:trace contextRef="#ctx0" brushRef="#br0" timeOffset="4">13249 16722 8078,'-4'10'463,"-1"-4"-324,-4 0 0,4 1 247,1 6 1,3-2 20,1 5 1,0 2 18,0 4 0,0 1-273,0-2 0,0 0-148,0 4 1,0-4-766,0 0 1,0-1 433,0-1 1,4-4 325,-1 1 0,4-1 0,-2 4 0</inkml:trace>
  <inkml:trace contextRef="#ctx0" brushRef="#br0" timeOffset="5">14693 16471 8062,'-4'6'-288,"1"0"1,0-2 653,3 6 1,0-2-39,0 8 1,0 0 130,0 6 0,0 3-80,0 6 0,1 3-200,2 6 0,-1 2-264,5 1 0,-4-2-37,3-3 1,-3-2-39,3-2 1,-3 0-396,4-6 1,-4-3-340,3-10 1,-1-1-31,1-5 924,3-4 0,-4-9 0,4-6 0</inkml:trace>
  <inkml:trace contextRef="#ctx0" brushRef="#br0" timeOffset="6">14711 16471 8114,'-9'-9'373,"0"-1"0,0 1-444,3 0 1,3 2-287,6 1 1,3 4 787,7-1 1,-1-1-153,7 1 1,-5 0-43,8 3 1,-5 0-117,5 0 1,-1 4-66,1 2 1,-3 2-48,3 2 0,-2 2-127,-2 0 0,-3 5 92,-3-1 0,-2 1 24,-4 2 1,-3-1 41,-6 1 1,-7 0-32,-5-1 1,-7 1-11,-3-1 0,-2 0 6,-1-2 0,1-3-7,-1-4 1,1 0 11,2-3 1,5-2 0,5-4 0,6 0-15,0 0 1,7-4-10,2-2 1,8 0-124,8 0 0,2 0 130,4-3 0,3 4-15,6 1 1,1 3-18,2 1 1,2 1-8,-1 3 1,-3 1 62,-1 4 0,-4 4 84,-6 3 1,0 2 131,-9 0 1,-3 1-70,-6-1 0,-10 2 12,-6 2 0,-4-2-61,-5 1 1,1-4-143,-4-2 0,1-2 104,-4 2 0,3-3-841,0 0 1,4-2 109,0 0 653,5-5 0,-2 3 0,4-3 0</inkml:trace>
  <inkml:trace contextRef="#ctx0" brushRef="#br0" timeOffset="7">15223 16834 11357,'10'0'384,"-4"1"-266,0 2 1,0-1-19,3 4 1,-2 4-190,-1 2 0,-3 2 71,3-2 0,-4 3 111,1 3 1,-2 1-108,-1-1 0,0 4-4,0 0 1,0-1 201,0-6 1,0 2-179,0-5 1,0-3 87,0-2-177,0-1 1,8-1-226,1-2 0,8-3-255,1-3 1,3-1 102,7-2 460,-2-3 0,10 4 0,-3-4 0</inkml:trace>
  <inkml:trace contextRef="#ctx0" brushRef="#br0" timeOffset="8">16611 16536 8046,'-5'14'0,"1"-3"89,-2 4 1,-1 4 153,4 3 1,0 5-97,3 1 1,-3 5 93,-1 7 0,1 1-275,3 3 1,0 0-154,0-3 1,0-1-167,0-3 0,4 0 176,3-3 1,1-3 176,1-6 0,5-3 0,0-3 0</inkml:trace>
  <inkml:trace contextRef="#ctx0" brushRef="#br0" timeOffset="9">16564 16583 7973,'-3'-10'0,"0"1"0,0 0 405,3-1 1,7 2-10,2 2 1,10-1-18,-1 4 0,7-1-197,0 4 0,2 0-127,1 0 1,0 1 11,0 3 0,-4 1 114,-3 4 0,-2 0-419,-3 1 1,-7 0 210,-6 2 0,-3 0-189,-3 3 1,-6 1 82,-7 2 1,-6 1 148,-3 0 1,-1-2-32,-2-1 0,0 0 21,0-3 0,0-2-13,0-5 1,3 2 27,0-5 1,9 0-31,0-3 38,5 0 0,7-3-172,4 0 0,9-5 126,10 2 1,3 2 48,6 1 1,4-1-46,2 1 1,0 0 7,0 3 1,0 5-30,3 4 0,-4 1 28,-2 6 1,-6 0 8,-3 6 1,-11-1-4,-5 4 0,-9-4 331,-6 4 0,-9-4-5,-6 1 1,-6-3-13,-2 0 1,-3-1-212,1-3 1,2-1-28,1-5 0,3-4-812,3-2 1,3-2 122,3-1 613,4 0 0,10-4 0,6-1 0</inkml:trace>
  <inkml:trace contextRef="#ctx0" brushRef="#br0" timeOffset="10">17020 17030 7929,'-14'0'204,"-3"0"304,5 0-341,4 4-157,3-3 0,13 6 458,1-4 0,6 3-215,1-3 1,3 2-131,2-2 1,0 1-58,4 2 0,-4 2-138,0-2 1,-2 3-164,-4 0 182,3 0 0,-9 1 157,1-1 0,-7 1-72,-10 3 1,0-3 88,-8 2 0,-4-1-39,-3-2 1,-2 0 26,2 1 1,0-4 5,3 0 1,5-4 14,2 1 0,4-2-537,2-1 202,4 0 19,10 0 0,4 0 36,9 0 0,2 5-119,-1 1 0,3-1 39,-4 1 0,2 1 114,-1 6 0,-3-2 55,-1 5 1,-4-4 195,-8 4 0,-2-4 442,-4 4 0,-5-2-266,-4 2 0,-5-3 279,-5-4 1,-2 0-199,-1-3 1,-3 1-640,3-4 0,4 0-28,2-3 0,2 0-707,-2 0 982,3 0 0,8 4 0,1 2 0</inkml:trace>
  <inkml:trace contextRef="#ctx0" brushRef="#br0" timeOffset="11">17402 17532 7929,'-15'0'0,"2"4"0,4 2 0</inkml:trace>
  <inkml:trace contextRef="#ctx0" brushRef="#br0" timeOffset="12">10950 15866 8265,'-6'-13'-607,"3"1"0,2-4 507,1 4 0,1-4 112,2 4 0,4-4 187,5 4 0,-1-4-77,5 0 0,-1-2 166,4 0 1,1-4-129,1 0 0,2-2 4,2 2 1,1-1-100,-4 1 1,2 3 60,-2-3 0,4-1-18,-1 1 1,-2 2 15,-2 4 0,-1 0-85,-1 3 1,-1-1 22,1 4 1,-2-1-103,-1 5 0,1 2 113,-5 1 0,3 2-17,-2 1 1,2 1 174,-2 2 0,3 2-152,0 4 0,1 2 178,2 1 1,0-1-93,-1 5 0,4-1 54,0 4 1,3 0-88,-4-1 0,4 0 22,-3-3 0,3 3-39,-4-3 0,1-1-110,-3-2 0,-5-1-23,-1-2 0,0-1 246,0-2-339,-5 3 165,0-8-145,-7 3 61,3-4-561,-4 0 213,-4-4 0,2 0-115,-4-3 0,3-1 132,-3 2 0,2-1 92,-2 1 1,3-3 42,-3 3 1,3-5 12,-3-2 1,0 0 62,0 0 1,-1 2 136,4-5 0,-4 1-81,0-4 0,3-2 223,1-1 0,-1 0 409,1 4 0,0 2-281,3 0 1,0 5 76,0-1 0,0 4 196,0 2-96,0 4 0,4 0-44,2 8 0,2 1-118,2 5 1,0 2-77,3 2 0,-3-2-14,2 2 1,2-1-151,-2 4 1,1-1 76,-4-3 0,0 0-120,1-3 0,-5-2 104,-2 3 0,-2 0-411,-1 0 0,-1 0-217,-2 0 0,-2-2-461,-5 4 0,-3 1 996,-3 3 0,-1 3 0,-2 2 0</inkml:trace>
  <inkml:trace contextRef="#ctx0" brushRef="#br0" timeOffset="13">11015 16220 8258,'0'-10'-855,"0"4"641,0 0 1,4 4 599,2-1 1,2 2 79,2 1 1,3 4 3,3 2 0,1 3-145,2 4 1,3 0-17,-1 3 1,6 1-72,1-1 0,0-2 14,3 2 1,2-4 35,1 4 0,4-4-20,2 4 1,-3-2-287,0 2 1,0 1 125,-6-1 0,4 1-156,-1 2 0,-2-4 101,-1 1 0,1-2-96,-1 2 1,4 0 111,0-3 1,-3-1 15,-1-2 0,-1 1 143,1-2 1,-1 3-174,4-6 0,-4 2 188,1 1 1,2-2-40,1-1 0,2-3 2,2 3 1,-1-4-129,0 1 0,0 2 17,0-2 1,4 1-178,-1-1 1,5-2-202,-2 2 1,3-2 164,0-1 0,0 0 95,-3 0 0,2 0 140,-5 0 1,-1 0-113,-5 0 1,5-1 32,-5-2 0,1 1 15,-4-4 1,-2 3 28,2-4 1,2 4-31,1-3 0,-2 0 15,-1-4 0,2 1 74,-2 0 0,3-4-79,-3 1 0,3-1 122,-3 0 0,0 0-115,-3-3 1,0-1 0,0 1 0,-1 2-34,-3-2 0,0 4 150,-2-4 0,-2 5-453,1-2 0,0 0 141,1 1 1,-4-2-234,1 2 0,-1 1 287,-6-1 1,0 2-209,-2 0 1,-2 1 207,-2 0 0,1-1 124,-3 1-125,-1 0 0,-3 2-35,0 1 391,0 4-58,0-2 380,0 4-403,-4 0-38,3 0 12,-8 0 0,4 0-91,-4 0 1,-2 0-5,-1 0 0,-2 0 8,-5 0 0,0 3-9,1 0 1,-1 0-102,0-3 1,1 0 11,-1 0 0,4 0-142,-1 0 0,5 0-322,-2 0-609,3 0 723,5-4 0,6-1-18,8-4 0,6-1 22,6 1 0,4 1 41,6 2 1,-2 0 516,2 3 0,-2 2-183,-1-2 0,-1 6 763,-2 4 1,-5 1-173,-5 1 0,-4 4 91,2-1 0,-6 0-388,-1-2 0,-4 0 2,1 2 0,-2-1-1274,-1 1 1,-1 0 612,-2 0 0,1-1-1294,-4 5 1,3-1 1445,-3 4 0,0 0 0,-4-1 0</inkml:trace>
  <inkml:trace contextRef="#ctx0" brushRef="#br0" timeOffset="14">11173 16406 8424,'-13'-10'0,"3"-2"691,1 0-57,4 3-551,5 1 0,4 7 120,2-2 1,2 3 232,2 3 1,3 2-89,3 4 0,1 2-58,2 1 1,4 0-48,1 3 1,4 2 50,3 4 0,4 3-132,5 4 1,-1-3-273,5 0 0,-1 3 81,-20-13 0,1 1 1,1 0-1,0 0 46,2 0 0,-1-1 0,0-1 1,-1 1-112,0 0 1,0 1 0,-2-3 0,1 0 14,23 12 1,-1-5-287,1 2 0,-8-2 368,-2-2-146,3-3 33,-2-2 1,1 0 63,-2-1 1,-2 0-101,2-2 1,-1-1 291,-5 0 0,4 1-81,-1-1 1,-2 0-108,0 1 1,0-1 81,-1 0 0,1-2-4,-1 3 0,-2-6 213,2 5 0,-1-2 324,1 3 0,-1 0-564,4 3 1,-3-2 85,3 4 1,-3-2-234,3 2 1,-3-2 172,3 2 1,-4-3-90,1 0 1,-2-2 102,-1 0 0,4-4-39,3 0 0,-2-3 6,1 3 0,0-3 213,3 0 0,4 1-156,-1-1 1,0 0-8,-3-3 0,1 0-129,-1 0 1,2 0 141,-1 0 1,2 0-156,-3 0 1,0 0 85,4 0 1,0 0-33,-1 0 1,1 0-5,-4 0 0,0 0 19,1 0 0,-1 0 69,0 0 0,0 1-57,0 2 0,-2-2 124,-1 2 1,2-2-107,1-1 0,2 0 40,-8 0 1,4 0-57,-1 0 1,4-4-11,-1-2 1,3-2-6,-6-2 0,-1 1-13,1 0 0,-1-2 108,1-1 1,-2 2-1,-4-3 1,-1 2-57,-2-2 1,4 3-5,-4-2 1,4 1 35,-4 2 0,-2-3 389,2-1 0,-4 1-237,1 2 0,-2 4 168,2 0 0,-2 0-151,1-3 0,-1-1 42,-1 1 0,-1 0-161,1-1 1,1 0-148,1-2 1,2 1 154,2-1 0,2-2-54,-2 2 1,2-2 15,1 2 0,2-1-15,-3-3 1,3 0-25,-5 3 0,2 0-127,1 0 1,-4 2-14,-2-5 0,-6 4 86,0-4 1,-1 4-195,4-4 0,-1 4 71,1-3 1,-3-1-77,-1-3 1,1 1-49,2-1 0,0 1-76,-3-1 1,3 0 162,-3 1 1,0 1 15,0-1 1,0 4 158,0-5 0,-1 6-154,-5-3 1,1 5 139,-1-1 0,-4 1-56,-2 2 0,1 3 248,-1 0 76,0 4 308,-3-7-390,0 8 1,-1-3 25,-2 4-232,2 0-251,-3-4-98,4 3 246,4-7 0,-2 6-232,5-5 343,-5 5-34,2-6 18,-4 7 1,-1-6 20,-2 4 1,-3-4-128,-3 4 1,-4 0 97,-3 3 1,-2 0 79,-4 0 0,-1 0-70,-2 0 1,-2 1 86,3 2 0,-3-1-41,-1 5 0,1-1 90,2 3 0,3-3-133,7 1 0,-2-4 14,5 3-321,4-4 275,3 2 0,14-4 22,3 0 0,6 0 0,3 0 1,3-4-28,4-2 0,0-1 34,0 0 1,0 0 2,0 4 1,-1-3 30,-2 3 1,0-4 144,-3 4 1,-4 0 144,-6 3 0,-2 0-86,0 0 1,-5 4 28,-2 3 0,-2 1-26,-1 1 1,0 5 287,0 1 1,0 3-28,0 0 0,1 1-43,2 0 0,2-1-120,5 1 1,-1-2-64,0-1 0,4 0-293,-1-3 0,4-2 127,-4-5 1,1 2-99,-4-5 0,-3 0 195,0-3-197,-4 0 1,1-4-132,-6-2 0,-2-3-240,-4 0 1,-5 3 24,-1 0 1,-3-1-178,0-2 0,0 1-382,3 2 1,-2-2 369,5 5 1,-4-3-387,4 3 1,-1 0 47,4 3 898,0 0 0,-5-4 0,0-1 0</inkml:trace>
  <inkml:trace contextRef="#ctx0" brushRef="#br1" timeOffset="15">20065 13119 12632,'-15'-19'-695,"3"1"1,2 3 571,0 3 0,1 6 453,0 3 1,-4 2-42,1 1 0,-2 5 20,2 4 0,1 4 76,-5 6 0,6 4 80,0 2 1,2 3-224,5 3 0,-3 2 108,3 4 0,1 7-434,5 3 1,-1-19-1,1 0 273,1 0 0,1 0 0,0 4 0,1 1-163,0-1 0,0 1 0,-1 1 1,0-1-92,2 0 1,-1 0 0,-1-1 0,0 1-178,0 0 1,-1-1 0,1-4-1,-1 0-213,2 21 0,-2-6 268,-4-9 0,-5-3-30,-4-6 1,-1-8 128,-2-7 1,-3-2-183,0-5 1,-1-1-176,-2-5 0,1-3-342,-5-7 1,3-1 786,0-5 0,5 5 0,0 0 0</inkml:trace>
  <inkml:trace contextRef="#ctx0" brushRef="#br1" timeOffset="16">19739 13575 9990,'9'-13'1297,"5"-2"-1135,1-3 1,7 3-250,3 3 0,2 2 55,1 4 0,-2 2-344,1 4 1,-4-3 132,5 0 0,-3 0 211,0 3 0,6 0 1,-2 0-1</inkml:trace>
  <inkml:trace contextRef="#ctx0" brushRef="#br1" timeOffset="17">20391 13436 10308,'-10'0'574,"5"0"-128,1 0 1,5 0-87,2 0 0,7 0-44,5 0 0,3-4-282,0 1 1,1-3 163,0 3 1,2-3-817,1 3 0,0 0 68,-4 3 1,1-3-191,0-1 1,-2 2 708,-1 5 1,1 3 0,-2 3 0</inkml:trace>
  <inkml:trace contextRef="#ctx0" brushRef="#br1" timeOffset="18">20428 13612 8661,'-4'6'-761,"-1"2"850,0-3 177,0 0 1,13-1 29,1-4 1,6 0-81,1 0 0,3 0-606,2 0 1,-1-3 103,2 0 286,1 0 1,1-1 0,4-1 0</inkml:trace>
  <inkml:trace contextRef="#ctx0" brushRef="#br1" timeOffset="19">21164 13110 8655,'-1'-10'9,"-3"1"0,2 3 733,-4 0-411,4 4 1,-3-3-73,2 5 1,1 1 49,-4 3 0,0 2-329,0 6 0,-2 0 141,2 3 1,-3 0-480,0 0 0,1 2 129,2-5 1,0 0-39,3-2 0,2-1-68,-2 0 1,3-3-233,3-3 0,-1-2 145,5-1 1,2-5 51,3-5 1,2-3 445,-2-6 1,-2 1-3,3-1 1,-3 3 237,0 1 1,-1 4-137,0-2 1,-3 4 46,1 3 0,-4 1 172,3 5 1,-4 6 252,1 3 1,-1 5 97,1 8 1,-2 6-230,2 6 0,-2 2-84,-1 2 0,0 3-345,0 2 0,0 3 12,0 1 0,0-1-77,0 1 0,0-6-337,0-4 1,1-2 146,3-7 0,-3-3-575,2-9-111,-2-3 579,-5-3 0,-2-5 161,-3-2 0,3-3 41,0-3 0,1 1 36,-2-5 1,0 4 400,4-3 1,0 3 228,3-3 0,0 3 9,0-4 1,0 4-219,0-3 0,5 3 22,4-3 0,5 3-97,4-3 1,2 3-706,2 0 0,3 2 324,6 1 0,2-3-1111,4 0 1181,0 0 0,1 7 0,-1 1 1</inkml:trace>
  <inkml:trace contextRef="#ctx0" brushRef="#br0" timeOffset="20">22709 13650 8461,'-9'-19'0,"0"1"-48,-1 3 0,1 2 301,0 3 1,-1 1 452,1 0 1,-4 3-334,-3 3 1,2 6-145,-2 4 1,1 5-63,-4 4 1,1 5 54,3 4 1,1 6-240,5 3 1,4 4-64,2 2 1,2 3-8,1 7 1,4 2-242,-2-25 0,2 2 0,2 0 0,0 1 157,2-1 0,0 1 0,-1 2 0,0 1 27,1-2 1,0 0 0,-3-1 0,0-1-112,0-3 1,0 1 0,3 20-167,-5 0 1,-1-3 269,-5-7 0,-5-5 181,-5-7 1,-3-5-133,0-1 1,-1-3-38,-2-7 1,0-1-40,1-8 1,-1-1-890,1-2 1067,-1-7 0,0 0 0,1-4 0</inkml:trace>
  <inkml:trace contextRef="#ctx0" brushRef="#br0" timeOffset="21">22188 14208 8461,'0'-9'647,"0"0"1,1 0-284,2 3 1,9-1 0,7 4 1,9 0-332,0 3 1,7-3 56,2 0 1,3-1-1050,6 4 0,0 0 427,6 0 159,1 0 0,-1-4 1,-1-1-1</inkml:trace>
  <inkml:trace contextRef="#ctx0" brushRef="#br0" timeOffset="22">22905 14143 8280,'0'-9'-41,"1"1"41,2 1 0,2-1 775,4 2 1,5 1-235,1-1 0,7 2-512,3-2 1,-1 3-239,0-3 1,2 4-246,5-1 1,-5 2 177,2 1 1,-6-3 275,0-1 0,1 1 0,1 3 0</inkml:trace>
  <inkml:trace contextRef="#ctx0" brushRef="#br0" timeOffset="23">23175 13799 8322,'-5'4'0,"-3"-2"614,5 4 1,0 1-55,3 6 0,0 1-51,0 5 1,0 5-214,0 4 0,0 1-18,0 5 0,3 0-649,0 3 1,5-1 314,-2-2 0,2 2-1033,1-5 0,1 0 1089,-1-3 0,4-5 0,2 0 0</inkml:trace>
  <inkml:trace contextRef="#ctx0" brushRef="#br0" timeOffset="24">23603 13780 8570,'-9'14'0,"-1"1"0,5 3 678,2 0 0,2 5-110,1 2 0,0 2-197,0 1 0,0 3-108,0 0 1,1 1 0,2-1 0,-2-2-797,2 2 0,-1-3 410,2-3 1,-2 0-2202,4-3 2324,0 0 0,3-3 0,1-1 0</inkml:trace>
  <inkml:trace contextRef="#ctx0" brushRef="#br0" timeOffset="25">23836 13976 8250,'-5'0'407,"0"0"0,13 0 211,1 0 0,7-1-622,-1-3 0,3 3 94,0-2 0,1 1-675,0-1 1,-2 2 281,-1-2 1,0 2 302,-3 1 0,3 4 0,-1 1 0</inkml:trace>
  <inkml:trace contextRef="#ctx0" brushRef="#br0" timeOffset="26">23854 14208 8374,'-14'4'479,"0"-2"174,9 2 1,5-4-624,6 0 1,7-4 56,2-3 0,0 0-718,0 1 0,1-2 100,3 1 531,-1 3 0,5-4 0,1 3 0</inkml:trace>
  <inkml:trace contextRef="#ctx0" brushRef="#br0" timeOffset="27">24320 13855 8462,'0'-7'728,"0"1"228,0 0 0,1 0-377,2 0 0,2 3-239,5 0 0,3 2 375,3 1 1,1 1-171,2 2 0,-1 3-577,1 3 0,0 4 51,-1 3 1,-3 1 52,-3 2 0,-5 3-134,0 0 0,-6 3-372,-1 0 1,-9 6 54,-6 3 0,-3-2-180,0 0 0,-1-7 284,0 0 1,4-4 91,-1 1 0,5-7 336,-1-2-88,5-7 110,3-2 0,9-4-155,5 0 1,3-4 180,6-2 1,0 0-231,3 0 0,-1 3-167,4-3 1,-4 1-286,4-2 0,0 0 176,3 4 1,-1-3-302,-2 3 1,-3 0 605,-3 3 0,0-4 0,-1-2 0</inkml:trace>
  <inkml:trace contextRef="#ctx0" brushRef="#br0" timeOffset="28">24832 14450 8355,'-18'10'569,"3"-1"0,-2 0 42,5 1 0,-4 0-120,4 2 1,-3-1-34,2 1 0,-4 2 96,-2-2 0,-3 4 144,-3-4 0,-3-1-304,0-4 0,0 0-113,-7-4 1,2 0-258,-1-3 1,-1-1 158,4-2 0,-3-3-131,3-7 1,1-5 63,5-7 1,0-3-1131,6-3 1,-1-6 417,4-7 0,9 18 0,0-1-83,-1 0 1,0-1 0,3-5 0,0-1-12,0 0 1,1 0 0,-1-3-1,1 0 161,2-4 0,1 1 0,0 2 0,0-1 314,2-1 0,1 0 1,2 3-1,3 2 116,1 2 1,2 1 0,3 3 0,3 1 111,3 2 1,3 2 0,-3 5 0,2 2-253,3 1 0,2 1 0,0 5 0,1 1 501,4-1 1,0 1-1,4 2 1,0 2-247,2-2 1,0 1-1,0 2 1,0 2 103,0 0 0,0 1 1,2 1-1,-1 1 94,-3 1 0,1 2 1,2 2-1,-1 3-68,-2 2 0,-2 2 0,-4 2 0,-2 2-173,-3 1 1,-2 2-1,-4 0 1,-4 3-65,0 3 1,-3 1 0,0 0 0,-2 1 21,-1 4 1,-1 1-1,-1-2 1,-2 1 62,-2 2 1,-1 0 0,-4 0 0,-3-1 170,0-1 0,-3 1 0,-2-1 0,-1 1 104,-3 0 0,-1-1 0,0-3 1,-2-1 133,-2-1 0,0-1 0,-1-2 1,-1-1-83,-1 0 0,0-2 1,0-2-1,-1 0 306,1-1 1,0-2 0,-23 10-499,3-1 1,4-5 447,5-5 0,4-2-810,-1-3 1,9-5 569,4-2 1,5-2-1672,1-1 0,6-4 531,3-2 0,3-3 803,3 0 0,2 0 0,4 0 0</inkml:trace>
  <inkml:trace contextRef="#ctx0" brushRef="#br0" timeOffset="29">5754 7654 8328,'-9'0'0,"1"-5"120,1-1-122,3-2 1,5 2 464,2-1 1,6 5-92,3-1 0,5 2-254,-2 1 0,3 0-7,0 0 1,4 0 11,0 0 1,4 0-4,-2 0 0,4 0-5,3 0 1,2 0 18,5 0 0,6-3-317,3 0 0,2-4 211,1 1 1,-24 3 0,1-1 26,2 0 1,1-1 0,-4 3 0,1 0-70,-1-2 0,0-1 0,26-3 134,-2-1 0,0 1-2,0 2 0,-3-2-27,-1 5 1,1-3 5,-4 3 0,1-3-243,2 3 0,-5 0 233,2 3 0,-1 0-65,-1 0 1,3 1 69,0 2 0,-3-1-123,-1 4 0,-1-4 69,-2 1 1,4-1-13,3 1 1,-2-2-15,2 2 0,-5-2-2,1-1 0,3 0-4,0 0 0,3-1 25,0-2 1,1 2 70,-1-2 1,2 1-66,2-1 0,-6 2 85,3-2 0,-3 2-39,3 1 1,0 0 5,3 0 0,-2 0-28,1 0 0,-3 0 11,0 0 0,0 0-82,7 0 0,-5 0-228,2 0 1,-2 0 259,2 0 1,-2 0 30,1 0 1,-2 1-19,-4 2 0,2-1-143,-5 4 1,5-4 128,-2 1 1,-5 2 1,0-2 0,-3 3 2,2-3 1,1 0-211,3-3 0,-6 3 69,2 0 1,-5 5-758,2-2 0,-4 2 668,1 1 0,-6 5 205,-3 1 0,-2 3 0,-4 1 0,-1 1 0,-3 5 0,0 4 0</inkml:trace>
  <inkml:trace contextRef="#ctx0" brushRef="#br0" timeOffset="30">8156 7560 8095,'-9'0'0,"0"-3"376,-1 0 0,1-3-6,0 3 1,-2-1-365,-1 1 0,-2 2-30,-5-2 0,-6 3-176,-6 3 0,-8 3 185,13 0 0,-1 0 1,-2 1-1,-1 1-401,-5 1 1,-1 0-1,-2 2 1,-1 0 458,-4 0 0,-1 0 0,-3 0 0,-1 0-23,-1-2 1,-1 0 0,-2-2 0,0 0-250,2-2 0,1-1 0,1-1 0,0-1 319,1-1 1,1-2 0,0-1-1,1-2 37,2-2 1,2-1-1,1 0 1,2-2-266,3-4 1,2-2-1,1 0 1,2-1 185,0-3 1,1-2 0,-1-2 0,1-1 2,0-2 1,2-1-1,1 0 1,1-1-3,3 1 0,1-1 0,1 0 1,1 0-77,-2 0 1,1 0 0,1-1 0,1 0-80,0 1 1,2 0 0,1 1-1,2 0 286,-9-19 0,7-4-104,2 0 0,9 1 29,7 2 1,2 21 0,2 0-101,4-2 1,2 1 0,3-2 0,3 1-25,3-3 0,2 0 1,2-2-1,2 1 15,1 0 0,1-1 0,1 1 0,2 1-20,-1 3 0,1 0 0,1-1 0,1-1-36,2 1 0,1-1 1,1 1-1,0 0 31,-1 3 0,1 0 1,2 0-1,0 2 45,-1 2 0,1 1 0,1 0 0,1 1-48,1 2 1,-1 2-1,3 2 1,0 1 77,-2 3 1,-1 2 0,2 0 0,-1 2-34,-3 2 0,-1 2 0,0 0 0,0 2 19,0 2 1,0 2 0,0 0 0,-1 2-22,0 3 0,0 1 0,-2 1 1,-1 2 0,-3 0 1,-1 2-1,1 1 1,-2 1 46,1 2 1,-2 2 0,0 2 0,-1 1-47,-1 1 0,-3 3 1,-1 1-1,-1 2 113,-3 1 0,0 1 0,-1 1 0,0 2-123,0 2 0,0 2 0,-3-1 0,1 1 95,-1 2 0,-1 0 1,-4-2-1,-2 0-24,0-1 1,-2-1 0,-3-2 0,-1-1 10,-1-3 1,-1 1 0,-1-1-1,-1-1 80,-1-3 1,-2 0 0,-1-1 0,-2 0-39,-18 19 1,10-22 0,0 0-59,-5 1 1,-1-1 0,0-1 0,-1-2 0,-2 1 0,-2-1 0,1 1 1,-1-1-84,-2-1 1,0 0 0,-2 2 0,-1 1-37,-2-1 0,0-1 1,1-1-1,-2-2-290,-1 1 1,-1 0-1,2-3 1,1 1 96,-1-2 1,-1 1-1,1-1 1,-1 0-48,1-4 1,0-1 0,2 0 0,1-2 288,2-2 0,2 0 0,0 1 0,0-1 0,-20 3 0,5-4 0,3-3 0</inkml:trace>
  <inkml:trace contextRef="#ctx0" brushRef="#br0" timeOffset="31">7933 7430 8034,'-24'0'137,"2"0"1,0 0 307,0 0 0,-5 3-208,-1 0 0,-1 3-156,-5-2 0,4-1 15,-1-3 0,-1-1 104,1-2 0,1-6-142,5-3 1,2-8 125,5 2 0,-1-8-267,0-2 0,1-5-77,-1-8 0,-1-3-199,9 18 1,1-1-1,-1-2 1,1-2 276,-2-6 0,-1 0 0,1 0 1,0 0-375,-1-4 1,2-2 0,1 3 0,2-1 490,2-1 1,3 0-1,0 2 1,1 0-34,3 1 0,2 1 1,1 5-1,2 2-29,2 3 1,3 1 0,12-20 94,-8 25 0,1 1 0,1 0 0,1 1 143,1-2 1,2 1-1,-1 1 1,1 2-56,1-1 0,0 0 1,-1 2-1,0 1 202,19-12 0,0 8-394,3 1 0,-3 11 22,0 1 0,-2 6-91,-1 5 1,1 2 64,-1 6 1,-4 7-59,-2 6 1,-2 3-1,-1 3 1,-1 5-146,-2 4 0,-3 5 141,-3-2 1,-1 6 206,-3 0 1,-7-22 0,0 0-85,-3-1 1,-1 1-1,2 0 1,-2 1 76,-2-1 1,-1 2 0,3 0 0,-1 2 33,-2-1 0,1 2 1,0 1-1,-1 0-75,-1-1 0,0 1 1,0 0-1,-1 0-34,-1-3 1,1-1 0,-1 0 0,0 0 35,-1-2 1,-1-1 0,-1 1 0,-1 0-80,-3 22 0,-4 0 3,1-6 0,-3 0 21,-3-3 1,0-2 572,3 3 0,-2-8-540,5-5 0,-4-1 143,4-6 0,-5-2-158,2-3 0,-3-6 116,-1-1 1,0-4-118,-3-5 0,-2 0 235,-4 0 0,0-8-263,0-4 0,-3-9-10,0-4 0,-3-6-153,3-3 1,15 13 0,1-1 165,1-1 0,0-1 1,0-2-1,0-1 3,0 1 1,0 0-1,0-3 1,0 0-1,0-1 0,1 1 0,-1-1 1,1 0 2,0 0 1,1 1 0,0 0-1,2 0-3,2-2 1,1 0 0,-2 1 0,2 0 15,2 0 1,1 1 0,-3-23 47,7 9 1,5 2-192,4-2 0,4 3 82,6 0 0,3-2 0,0-2 1,3 2-30,0-2 1,-1 6 80,1 1 0,-3 0-118,2 2 0,1 2 85,3-1 1,-3 1-5,0-1 0,0 3 24,3 6 0,-3-1-22,3 4 1,-5 6 68,5 7 1,-2 3 155,2 6 1,-2 10-64,2 5 1,-2 9-97,5 10 0,-1 9 2,-15-18 0,1 2 0,-1 3 1,0 0 22,2 3 1,0 0 0,-2-1 0,-1 1-130,0 1 0,0 0 0,-1-1 1,1 0-17,-3 0 0,-1-1 1,1 2-1,0 1-31,-1-1 1,-1 0-1,-2-4 1,-1 0 31,-1-3 1,-1-1 0,2 21 118,-6-3 1,-2-3-21,-1-4 1,-6-2-103,-6-1 1,-7-3-60,-3 3 1,-6-3 90,-3 3 0,1-1-654,-1 1 1,-4-1 286,-2-2 420,18-16 0,0-1 0,-17 21 0,-1-5 0,0-3 0,-4 0 0,20-14 0,0-1 0</inkml:trace>
  <inkml:trace contextRef="#ctx0" brushRef="#br0" timeOffset="32">8091 6434 8144,'-9'-10'0,"1"1"216,1 0 1,3 0 390,4-1 0,4 1-463,3 0 1,6-1 96,6 1 0,0-4-269,6-3 0,4-2 112,5 0 1,3-5-205,4-2 1,2-3-130,-18 13 1,0-1-1,1 0 1,1-2 264,2-2 0,1 0 0,0 1 1,1 0-279,1-2 0,1 1 0,0 1 1,0 0 258,1 0 0,0 1 1,0-1-1,1 0 79,2 0 0,0 1 1,-3 3-1,0 1-46,2 1 0,0 1 0,-1 2 1,0 1 47,-1 1 1,0 0 0,2 1 0,1 1-235,-1 1 1,-1 0 0,-2 2 0,0 1 223,0 0 0,0 1 1,-2 0-1,1 1 7,0 0 1,1 0-1,-1 0 1,0 0-156,-1 0 1,0 0 0,-1 0 0,0-1 164,-2 0 0,0-1 0,24 0 225,-3-4 1,-2-1-100,-4-2 0,-9 0-94,-6 0 0,-6 2 653,0 1 1,-7 0-597,-2-3 0,-4 2 1036,-3 1-956,3 4 150,-8-6 1,-1 6-382,-7-4 1,-2 4 7,-3-2 0,-4 0-466,-6 1 0,-1 0 223,-5 3 1,-1 0-67,-2 0 1,-1-3 72,-2 0 0,1 0 126,6 3 0,-1-4-1,0-3 1,0-1 124,0-1 1,4 0-84,2-1 0,4-3 179,2-3 0,1 0 114,5 0 1,0 0 110,7 3-186,0 1 0,4 4-73,2 1 1,0 3-145,6 4 1,0 4 138,6 3 1,1 4-8,2 1 0,4 5-18,0-2 1,4 0 1,-2 0 0,6 1 17,1 3 0,4-1-35,-4 1 0,1 0 179,-1 3 0,-2-2-95,2 2 1,-3-3 12,-4 0 0,-1-1-68,-4 1 0,-5-1-8,-1-3 0,-7 2 39,-3-5 0,-2 1-1,-1-4 1,-5 0-133,-4 0 1,-5 4 74,-4-1 1,-5 4-374,-2-4 0,-2 5 153,-1-2 0,-3 0-216,0 0 1,-4-2-250,1 2 1,3-3-357,3 0 0,5-5 978,7-1 0,7 1 0,5 2 0</inkml:trace>
  <inkml:trace contextRef="#ctx0" brushRef="#br1" timeOffset="33">4218 11862 14613,'17'-5'869,"0"1"-663,-2 0-41,5 3 0,0-4-73,2 5 0,-2 4-72,2-1 0,2 4-10,4-1 1,3 2 26,0 2 0,7-4-169,-1 0 0,8 0-80,1 4 1,1-5-376,2-2 0,3-2 561,1-1 0,-25-2 0,0 0-20,1-1 0,1 0 0,-2-3 0,1 0 91,0 0 1,1 0 0,-2-2 0,1-1 48,-1 1 1,-1 1-1,2-2 1,-1 0-17,2 0 0,-1-1 0,-2 3 0,0 0-29,1 0 0,0 2 1,22-2-97,-1 4 0,-2 2-236,-4 1 1,-1 4 92,-5 3 1,0 1-152,0 1-89,-3 0-612,6 1 814,-6-1 0,8 0-158,-1 1 442,-3-1-153,8 0 0,-1 0 120,5-3 0,0 1-101,0-4 0,1 0 529,2-3-297,-24 0 0,1 0 0,19-1-4,-21 0 0,0-1 0,23 0 28,-25-1 1,0 0 0,1 2-1,-1 0-120,2-1 1,0 1-1,0-1 1,-1 0 21,-1 0 0,1 0 1,0 1-1,0-1-59,22 2 0,-21 0 0,0 0 27,25 0 0,0 1-228,-7 2 1,2 3 113,1 3 1,2-4-42,-25-3 1,1-1 0,0 1 0,1 0-15,-2 0 1,0-1 0,2 1 0,-1 0 65,1-2 0,0 0 1,1-2-1,1 0 31,0 1 1,-1-1 0,1-1 0,0-1 15,0 1 1,-1 0-1,0-2 1,0-1 72,2-1 0,0 1 0,0 0 0,-1 0-35,1 1 0,0 0 0,-1 1 0,0-1 15,-2 0 0,0 1 0,1-1 1,1 0 3,-1 1 0,1-1 0,1 1 0,-1-1 9,-2 0 1,0 1-1,-1 0 1,1 1 3,21-3 0,2 3-45,-25 0 1,1 0-1,1 2 1,0 0-91,21-2 0,3 2 59,-9 1 0,3 0-79,1 0 0,1 1 9,-1 2 1,1-2-17,-4 2 1,-2-1 238,2 1 0,-2-2-166,2 2 0,-3-1 145,-4 1 1,0-2-88,1 3 1,2-2 1,0 1 0,1-2-18,-4 2 1,0-2 12,0-1 0,7-1-53,-1-2 0,2 1 2,-5-5 0,-1 2 17,5-1 1,-3-1-24,0 4 1,-1-3 98,-6 2 0,1 1-71,-1 3 1,5 0 152,-5 0 0,1 0-154,-4 0 1,-1 0 157,4 0 0,-4 0-163,1 0 1,-1 3-18,1 1 1,-1-1-4,4-3 1,-3 0 6,4 0 0,-4 0 41,3 0 1,0 0-10,3 0 1,-3 0-27,0 0 1,-4 0 21,1 0 0,-1 3 442,2 0 0,-5 1-453,1-1 1,0-1 325,-3 4 0,3-4-339,3 2 0,-2 0-10,2-1 0,-1 0 29,1-3 0,2 0-1,5 0 1,-1 0 130,0 0 1,3-1-85,1-2 0,3 2 52,0-2 0,-4 2-28,-3 1 1,0 0-7,-2 0 0,2 3-59,3 0 0,-3 1-22,1-1 0,-1-1-119,-3 4 1,3-3 128,4 4 0,-6-5-40,2 1 0,-2-2 22,2-1 0,5 0 104,1 0 0,0-1-25,0-2 1,1 1 37,2-5 1,1 1-139,-1-3 1,1 3-177,-1-1 0,-2 5-857,-1-1 0,0 2 163,0 1 913,-6 4 0,-2-1 0,-8 7 0,-3 3 0,-3 4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6238 8100 8189,'-9'-4'-410,"4"-1"0,-2-4 460,3 0 1,1-1 142,3 1 0,1 0-27,2-1 0,3 1-4,3 0 0,-1-1 105,-2 1 1,3 1-121,-3 2 1,2-3 0,2 3 0,-1 2-56,0 1 1,4 2 2,-1 1 0,5 0-3,-2 0 1,4 4-23,2 2 1,7 2 55,6 2 1,8 0 2,4 2 0,5-1-402,-23-5 0,0 0 1,2 0-1,1-1 267,1-1 1,1 1-1,2 0 1,1-1-7,2 1 0,1 0 0,0-3 0,1 1 72,0-2 1,0 1 0,2-2-1,-1 1-216,-1-1 0,1 0 0,1 0 1,1 0 237,2 0 1,0 0-1,-4 0 1,-1 0 84,3 0 0,-2 0 0,-2 0 1,-1 0-61,-2 0 0,-1 0 0,3 0 0,-1 0-179,-3 0 0,0 0 0,0 1 1,-1 2 138,-3 0 1,-1 0 0,0 1 0,-1-1 24,1 1 0,1-1 0,0 0 0,0 1-129,0-3 0,-1 1 0,-1 1 0,-1 0 112,22 0 1,-1 0-153,-1-3 1,-2 0 337,-1 0 0,-8 1-456,-8 3 0,-5-3 593,-8 2 0,2 1-477,-5-1 389,0 4-841,-2-2 0,-2 2-364,-2-1 349,-2-4 597,-4 6 1,-4 1-1,-1 6 1</inkml:trace>
  <inkml:trace contextRef="#ctx0" brushRef="#br0">7951 7914 8382,'-23'0'0,"-4"3"0,2 0 658,-2 5-661,-9-7 0,2 7 198,-7-2 0,-5-2-235,-4-1 0,23-2 0,-1-1 34,-1 1 1,-1-2 0,0 1 0,-2 0-194,-1 0 1,-2 0-1,-2 0 1,0 0 293,-4 0 1,1 0-1,-3 0 1,1 0 3,0 1 0,0-2 1,-1 1-1,0-2-1,3 0 0,0-2 0,0-2 0,2-3-31,1-4 1,0-2 0,-2-3 0,2-2-89,2-2 1,2-2 0,-1-1 0,0-2 90,4-1 1,2-3 0,0-1 0,2-1 5,-3-2 1,2-1-1,1-2 1,1 0-264,1 1 1,2 0-1,-1-1 1,3-1 89,5 4 0,2-1 0,1-1 1,3-1 69,1 0 0,3-1 0,2-2 0,1-1 47,1-2 1,2 1-1,4 0 1,2 1-13,3 0 1,2 0 0,1 0 0,1 0-279,1-3 1,1 0 0,2-2 0,1 0 326,2 4 1,2 0 0,0-3 0,0 2-1154,2 1 1,0 2 1125,2-1 0,2 0-17,-9 13 1,0-1 0,1 1 0,1 1 0,1 1-1,0 0 3,11-12 0,0 1 1,-1 3-1,0 1-45,-3 6 1,2 1-1,-2 1 1,2 2 167,0 3 0,1 2 0,1 0 0,0 3-51,0 5 0,0 1 75,1 0 1,-1 2-130,-4 5 0,1 1 1,2 0-1,1 1-17,-1 2 0,-1 1 1,3 2-1,0 1-46,-3 2 0,1 2 1,-2 3-1,0 2-128,-4 0 1,-1 3-1,1 2 1,-1 1 57,-1 1 0,0 1 0,1 4 0,0 1 85,-3 1 1,0 0 0,0 2-1,-1 1 38,-3-2 1,-1 1-1,1 2 1,-1 0 51,1 0 1,-1 1-1,1 3 1,-1 0-50,-1 1 1,0 0 0,-1 0 0,0-1 138,-2-4 0,0 1 0,0 1 0,0 1-78,0 1 0,0-1 0,-1 3 1,1 0 81,-2-1 1,0 1 0,0-2-1,-2 0-140,-2-3 0,0-1 1,-1 1-1,-1-1 460,-1 1 0,-1-1 0,-1 1 0,0-1-446,-1-1 1,-1 0 0,-2-1 0,-1 0-12,-1-2 1,-1 0-1,-1-2 1,-2 0-89,0 1 1,-2-1-1,-9 23 63,7-24 0,0-1 0,0 0 0,-2 0-79,0-1 1,-2 0 0,-14 21 98,14-22 0,-1-1-263,-17 15 110,0 4 1,-4-11-151,0 2 0,-2-3 81,-4-3 1,4-4-132,-2-5 0,0-7-131,1-6-878,-1-2 833,4-1 0,5-1 501,4-2 0,4-1 0,6-4 0,-1-2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799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4153 6788 8303,'-19'-5'0,"3"0"-82,1-4 0,4-3 236,-2-1 1,4-3 164,3 0 0,2-1-108,4-2 1,4 3-78,2 1 1,-1 3 446,1 0-88,0 2-458,4 5 1,-1 0 53,0 5 0,4 0-202,-1 0 1,5 0-90,-2 0 0,7 0-72,3 0 0,3 0 122,3 0 1,2-1-58,4-2 0,5 1-153,1-4 0,4 1 307,2-1 0,0-2 158,-23 7 1,1-1-1,0 1 1,1-1-81,2 2 1,-1 0 0,1 0 0,-1 0 100,-1 0 0,0 0 0,0 0 0,0 0 14,0 0 1,0 0 0,1 2 0,0 0-54,-1 1 0,0 0 1,1 1-1,1 1-29,-2-1 0,0 1 1,-1-1-1,1 0 3,2-1 0,-1 1 0,3 1 1,0 0-42,-1-2 1,0 0-1,1 2 1,1 0-175,-4-1 1,1-1-1,1 0 1,1 1 122,-1-1 0,0 0 0,2 1 0,1-1 41,0-1 1,0-1 0,1 1 0,-1 0-49,-2-2 0,1 0 0,1 0 1,1 0 7,1 0 1,0 0-1,1-2 1,1 0 19,-1 1 1,1-1-1,0-1 1,0 0-250,-2 2 0,0-1 0,0-1 1,1-1 254,0 1 1,1 0-1,1-1 1,1-1-7,-1 1 1,0-1 0,1 0-1,-1 1 10,-3-1 1,0 0 0,0 1 0,1 0-1,0 1 0,1 0 0,0-1 0,0 0 2,0 0 0,-1 1 0,-1 1 0,0 0 20,-3 1 0,-1-1 1,2 0-1,1 0 9,-1 0 0,0 1 1,0-1-1,0 1-102,-1 1 1,-1 0-1,-1 0 1,-1 0 101,0 0 1,-1 0 0,1 1 0,0 1 8,0-1 0,-1 1 1,4 1-1,0 1-34,-2-1 1,0 0 0,0 1 0,0 1 24,-3-1 0,0 1 0,0 0 0,0-1-51,2 1 1,-1 0-1,0-1 1,-1 1 46,2-1 0,-1 1 0,-2 1 1,0 1-73,0-1 0,-1 0 1,0 2-1,1 0 12,0-2 1,1 0-1,0 0 1,-1 1 6,0-3 1,-1 1-1,2-1 1,0 0 9,0-1 0,0 0 0,0 1 0,1 0-3,2-3 1,0 1-1,-2-1 1,1 1 9,1-2 1,0 0 0,0 0 0,0 0-5,1 0 1,1 0-1,0-2 1,0 0-40,1-1 1,1-1 0,-3 0-1,1 0 26,-1-1 0,1 1 0,0-1 0,-1 2 46,-1-1 1,0 1-1,0-1 1,-1 0 7,1 1 0,0 0 1,-2 1-1,0 0 7,1 0 0,-1 1 1,0-1-1,-1-1 86,0 2 1,0-1 0,2 1 0,0-1-109,1 2 0,0 0 0,-1 0 0,0 0 0,0 0 0,-1 0 0,0 0 0,-1 0 9,0 0 0,0 0 0,2 0 1,0 0-72,1 0 0,0 0 1,-1 2-1,0-1 56,-1 1 0,1-1 0,-2 3 0,1-1-15,-1-2 0,0 1 0,0 1 1,0 0 16,2-1 0,-1-1 1,0 2-1,-1 0 0,2-1 0,-1-1 1,0 1-1,0 1-8,1-2 0,-1 1 0,1-2 1,-1 1 1,4 0 1,-1 1 0,-2-2 0,-1 1 9,2-1 1,0 0-1,-1 0 1,-1 0-9,1 0 0,-1 0 0,0 0 0,0 0-5,2 0 1,0 0 0,-3 0-1,-1 0 6,1 0 1,0 0 0,25 0 23,0 0 1,-26 0 0,0 0-13,26 0 0,-26 0 0,0 0 0,26 0 0,-25 0 1,0 0-11,-1 0 1,1 0-1,2 0 1,-1 0 2,2 0 0,0 0 1,2 0-1,-1 0-55,-1 0 1,0 0 0,1-2 0,1 1 79,1-1 0,0 1 0,0-2 0,0-1-73,1 3 0,-1-1 0,0 0 0,-1 0 35,-3 0 0,-1 1 1,2 1-1,1-1 58,-1-1 1,0 1 0,2 0 0,0 1-31,0 0 1,-1 0-1,1 0 1,-1 0 4,-3 0 0,1 0 0,-2 2 0,0 0 6,2 1 1,-1 0-1,1 1 1,-1 1 11,-1-1 1,0 1 0,1-1 0,0 1-50,-2 0 0,-1-1 0,3 1 0,0 0 31,0-1 0,1 1 0,3 1 1,0-1-54,0 0 0,-1 0 0,2 1 0,0-1 43,-2-1 0,1-2 0,0 1 0,0 0-75,1 0 1,0 0-1,1-2 1,1 0 37,1 0 1,0 1 0,-2 0-1,0 0-92,0 0 0,-1-1 0,0 1 0,1-1 101,-1-1 1,0 0-1,2 0 1,0 0 1,-2 0 1,0 0 0,0 0 0,0 0 101,-1 0 1,-1 0 0,1 2 0,0-1-62,-1 1 1,1-1-1,1 2 1,0-1 56,0-1 1,0 1 0,2-2 0,0 1-43,-2 0 1,0 1-1,1 0 1,-1 0-48,0-1 1,1 1 0,1 1-1,0 0 17,1-1 1,0-1 0,0 2-1,-1 1-1,-3-3 1,-1 1 0,2 1 0,0 1-21,0-1 0,1 0 0,1 0 0,1-1-18,-3 1 0,0 1 0,2-2 0,0 2-32,-3 0 0,-1 1 1,0 0-1,1-1 29,1 1 0,0 0 0,1 0 0,0 0-10,-1 1 1,0 0 0,0 0 0,-1-1 22,-2 1 1,0 0 0,1 1-1,0 0 21,-1-1 1,0 0 0,2 0 0,1 0 3,-2-1 0,1 0 0,-1-1 0,0 1 52,-2 0 1,-1-1 0,1 1 0,1 0-47,1-1 0,1 1 0,0 0 0,-1-1 6,1 1 0,0 0 0,-2-1 0,0 0-126,0-1 1,0 0 0,0 1-1,1 0 44,2 0 1,0-1-1,-2 0 1,-1 1-343,2-1 0,-1 0 0,-2 3 0,0-1 175,1 0 0,0 0 1,-1 1-1,-2 0 222,2 0 0,-1 1 0,1-2 0,0 1 0,0 1 0,-1 1 0,0 1 0,0-1 0,0 1 0,-1 0 0,0 0 0</inkml:trace>
  <inkml:trace contextRef="#ctx0" brushRef="#br0" timeOffset="1">20735 4860 8548,'-4'-5'0,"2"1"-809,-4 4 584,4 0 0,-3 1 810,2 2 1,1 3-134,-1 7 0,2 2-81,1 7 1,0 6-112,0 6 0,0 7 15,0 6 0,0 4-426,0-24 1,0 2 0,0 0 0,0 2 178,0-1 1,0 2-1,0 1 1,0 1-157,0 0 1,0 0 0,0-2-1,0 0 90,0-2 0,0-1 1,-1 23-545,-2-5 1,2-9 299,-2-7 0,2-7-287,1-6-260,0-7-298,0-7 1127,0-17 0,0-6 0,0-14 0</inkml:trace>
  <inkml:trace contextRef="#ctx0" brushRef="#br0" timeOffset="2">20689 4972 8548,'0'-24'-42,"0"1"246,0 5 1,5 3-52,4 3 1,2 3 145,4 2 0,1 3-188,2 4 1,1 1-12,-1 2 0,4 4-244,0 5 1,0 3 103,-4 3 1,0 1-213,-3-1 0,-2 4 52,-7 0 1,-3 1 157,-6-2 1,-3-1 23,-7 2 1,-2-4-6,-7-2 1,-1 0 134,-1-3 0,-2-4-185,4-3 0,-2-4-131,6 1 1,-2-1 22,7-2 1,5-5-266,5-1 1,2-6 445,1-4 0,8-1 0,3-2 0</inkml:trace>
  <inkml:trace contextRef="#ctx0" brushRef="#br0" timeOffset="3">21033 4860 8548,'-6'4'243,"0"3"1,3-2 172,-4 1 0,4 1-135,-3 6 1,4 0-4,-1 3 1,2 1-154,1-1 1,1 1-301,2 2 0,3-1 44,7-3 0,1-5-171,5-3 1,-1-5-185,1 1 1,0-6 234,-1-4 0,1-5-41,0-3 1,-1-3 2,1-1 0,-2-2 76,-1-1 1,-4 1 208,-5 6 1,0 1 579,-4 5-351,0 0 0,-3 4 294,0 5 1,-3 6-65,0 6 0,-3 4-102,2 5 0,-2 0-305,3 4 0,0-3 136,3 2 0,1-3-778,2 1 1,3-3 8,7 0 1,-2-4 584,5-3 0,3-2 0,5 0 0</inkml:trace>
  <inkml:trace contextRef="#ctx0" brushRef="#br0" timeOffset="4">21517 4590 8548,'-1'-5'-567,"-2"2"397,2-2 0,-3 8 682,4 0 1,1 6-34,2 7 1,-1 0-80,4 9 0,-2 1-265,2 5 1,-4 3-196,1 7 1,1 0-198,-1 2 1,0-1 372,-3-5 1,0-1-232,0-2 1,0-6-64,0-6-8,-4-6 184,3-3-6,-7-8 0,7-5-32,-2-6 1,2-2-100,1-2 0,0 0 174,0-2 1,4-2-44,2-1 0,2-3-259,2 3 1,2 0 50,0 0 1,2 4 86,-2 2 1,2 1 88,1 5 0,3-1 133,-3 4 1,0 1-88,0 3 0,-3 2 206,0 6 1,-5 3-168,0 3 1,-5 1-5,1 0 1,-6-4 340,-4 1 1,-4-5-109,-1 1 1,-5-1-162,2-2 1,-2-1-182,2-1 1,-3-3-282,2-4 1,3 0-23,1 0 1,2-1 140,4-2 1,-1-3 229,4-3 0,0-4 0,3-2 0</inkml:trace>
  <inkml:trace contextRef="#ctx0" brushRef="#br1" timeOffset="5">22160 4460 9056,'-14'13'221,"5"2"-182,0 3 1,-1 9 122,4 4 0,-3 7 381,-3 5 1,0 5-569,5-21 1,-1 2-1,0-1 1,0 1 274,-1 3 1,-1-1 0,2-3-1,-1 1-143,1 2 1,0 1 0,1-3 0,1-1-118,1 0 1,1 0 0,-1 0 0,0 0-8,0 0 1,1 0 0,-2 20-51,0-5 0,2-8-697,-2-4 1,4-6 439,-1-3 1,2-7-1615,1-2 936,0-3 992,0-5 1,4-1-1,1-4 1</inkml:trace>
  <inkml:trace contextRef="#ctx0" brushRef="#br0" timeOffset="6">22393 4767 8561,'-9'9'-31,"3"1"0,-2 4 268,2 5 0,1 6 316,2 9 0,-1 5-206,1 11 1,0-24 0,0 1-367,1 2 0,1 1 1,-2 1-1,0 1 137,1 0 1,1 1-1,-3 0 1,1 0 22,2-3 0,-1-1 1,0 1-1,1-1-302,1-1 0,0 0 1,0-1-1,0 0 103,0 22 1,0-7-589,0-11 0,0-3-440,0-4-206,0-1 892,0-12 0,3-4-118,0-10 1,4-3 517,-4-7 0,4-6 0,-2-4 0</inkml:trace>
  <inkml:trace contextRef="#ctx0" brushRef="#br0" timeOffset="7">22346 5009 8438,'6'-15'0,"0"-1"0,2 2 53,4-2 1,3 0 216,3 3 1,4 4-117,0 3 0,2 4-5,-2-1 1,0 2-246,-3 1 1,-2 5 183,-1 4 0,-3 1-96,-4 6 1,0-4-168,-3 4 0,-2-1 116,-4 4 1,-1-4-2,-2 1 0,-5-5 28,-5 2 1,-3-3-29,0-1 0,2 1 56,-2-1 0,1-1-50,-4-1 1,1-3-78,3-4 0,0 0-231,3 0 0,2 0-249,-3 0 611,7-4 0,-2-6 0,3-4 0</inkml:trace>
  <inkml:trace contextRef="#ctx0" brushRef="#br0" timeOffset="8">22681 4870 8438,'4'9'-1483,"-2"-1"1707,5-2 1,-2 3-17,1-3 1,2 1-80,-1-1 0,0 6-2,-1-3 1,2 3 15,-2 1 1,2 1 34,-2 5 1,1 0 106,-4-1 0,0 0-60,-3-3 0,0 3-13,0-3 1,0-4-166,0-2 211,0-2-297,0-2 109,4 0 1,-1-11-143,3-3 0,1-1-206,5-6 0,-1 1-336,1-4 1,2 2 223,-2 1 390,5-2 0,-3 0 0,5-6 0</inkml:trace>
  <inkml:trace contextRef="#ctx0" brushRef="#br0" timeOffset="9">23054 5009 8398,'0'10'87,"0"-1"1,0 0 526,0 0 56,0 1-210,0-1 38,0 0-423,0 1 1,3-4-225,0 0 1,1-4-371,-1 1 1,-1-2 325,4-1 193,-4 0 0,7 4 0,-4 2 0</inkml:trace>
  <inkml:trace contextRef="#ctx0" brushRef="#br0" timeOffset="10">23100 4776 8304,'0'-9'190,"0"0"83,0 0 0,0 2-443,0 1 306,0 4-159,0-2 1,1 4-232,2 0 0,-1 1 254,5 2 0,-1 2 0,3 5 0</inkml:trace>
  <inkml:trace contextRef="#ctx0" brushRef="#br0" timeOffset="11">23929 4627 8565,'0'-9'0,"0"0"-1388,0 4 1419,0 17 1,0 6 964,0 16 0,0 3-551,0 3 0,0 6-282,0 1 0,-1 3-93,-1-22 0,1 0 1,0 0-1,0-1 35,-2-1 1,-1 1 0,2 22-299,-1-5 1,2-7 278,1-6 0,0-7-1395,0-6 729,0-3 580,0-6 0,4-4 0,2 0 0</inkml:trace>
  <inkml:trace contextRef="#ctx0" brushRef="#br0" timeOffset="12">24078 4981 8496,'0'-9'1998,"0"4"-1278,0 1-226,0 4-410,-4 0 0,-1 4-126,-5 2 0,-2 2-434,-1 2 1,-2-1 225,2 0 0,-2 1 176,3-1 1,-1 0-408,4 0 1,0 0 147,-1-3 1,4 1-47,0-4 380,4 5 0,-2-6 288,4 4 1,5-4-169,4 1 0,1 1-70,6-1 0,-1 3-192,4-2 0,0 3 98,-1-1 1,4-1-429,0 1 1,-1 0 470,-2 0 0,4 2 0,1-3 0</inkml:trace>
  <inkml:trace contextRef="#ctx0" brushRef="#br0" timeOffset="13">24227 5177 8496,'-5'0'1292,"1"0"-1078,12 0 0,-1-1 23,9-2 0,-4 1-11,3-5 1,1 4-259,3-3 1,-1 0 97,1-3 0,-1-2-114,1-1 0,-1 1 66,-3-1 1,-5 1-85,-7-2 0,-2 3 43,-1-2 0,-4 1-84,-3 2 1,-5 1 111,-4 1 0,-1 3-12,-2 4 1,1 1 39,-1 2 0,4 3-1,3 3 1,-1 1-233,0 3 1,4 1 121,3 5 1,4-1-181,-2 1 0,3 0-122,1-1 1,5-2-116,1-1 1,3 0 91,4 0 1,1-1 402,5-5 0,-1 0 0,1 1 0</inkml:trace>
  <inkml:trace contextRef="#ctx0" brushRef="#br0" timeOffset="14">24599 5037 8496,'-9'0'441,"4"0"0,1 4-159,4 3 0,-3 2-83,-1 3 0,1 2 77,3 1 1,0 3-497,0-3 0,1 3 237,2 1 1,0-2-517,3-1 1,0 0 319,3-3 0,2-2-434,1-5 0,-1-2 247,5-4 0,-4 0 46,4 0 0,-5-4 77,2-2 0,0-3 298,0-4 0,-4 0 200,-3-3 0,-3-1-130,3 1 0,-4 0 77,2 0 1,-3 0 33,-1 3 1,-1 2 158,-3 5-206,3-3-93,-7 8 1,4-2 59,-2 6 1,-1 3 86,3 7 0,1-2-222,3 5 1,-3-1 90,0 4 0,0 1-313,3 1 0,0 0-5,0 4 1,0 1-2,0 5 1,0 2 115,0 4 0,0 0 14,0 1 1,-4 0-129,-2 2 1,-4 2 154,-2 1 0,1-5 198,-5-4 0,-1-4-128,-4 1 0,0-2 430,-4-1 1,5-7-176,-2-2 0,-1-4 3,1 1 0,-4 0-178,2-3 1,1-4 6,1-3 1,1-4-191,0 1 0,2-2-713,0-1 796,1 0 0,6-3 0,-3 0 0,-1 0 0</inkml:trace>
  <inkml:trace contextRef="#ctx0" brushRef="#br0" timeOffset="15">21275 6005 8389,'11'10'6,"1"-1"1,12 0 152,10 1 1,-8-7 0,3 0 151,5 0 0,3 0 0,8-2 0,2 0-858,-11 0 1,2 1 0,0-2 0,4 0 0,1-1 0,1-1 700,4 0 0,1 0 0,0 0 0,-10 0 0,1 0 0,0 0 0,1 0-27,0-1 0,1 1 1,0 0-1,0-1 1,1 1-1,1 0 1,-1-1-1,1 1-214,-1 0 1,1-1-1,-1 1 1,1 0-1,0 0 1,1 1-1,0-1 1,0 1 194,0-1 0,0 0 1,0 1-1,0-1 1,0 1-1,0 1 0,-1-1 1,1 0 21,-3 0 1,0-1 0,0 0-1,-1 1 1,12 0 0,-2 1-1,-1-1-54,-5 0 0,-2 0 0,0 0 0,-3 0 1,0 1-1,-1 0 63,14 0 0,-1 0 0,-5 0 0,-2 0-284,-7 0 0,-1 0 1,-5 2-1,-2 0 169,-3 1 1,-1 0 0,20 2-527,-5 2 0,-3-1-32,-10 3 0,-7 0-492,-8 1 1026,-3-1 0,-5 0 0,0 1 0</inkml:trace>
  <inkml:trace contextRef="#ctx0" brushRef="#br0" timeOffset="16">24655 6303 8433,'-14'0'355,"0"0"50,5 0-405,8 0 0,-2 5 0,7 0 0</inkml:trace>
  <inkml:trace contextRef="#ctx0" brushRef="#br0" timeOffset="17">3929 8994 8353,'-9'0'0,"0"-4"-638,-1-2 446,5-2 1,4-2 449,4 1 1,7 4-123,0 2 0,2-1-99,1 1 1,-2-1 23,5 4 0,-1 0-9,4 0 1,-1 0-12,1 0 0,1 0 5,1 0 1,3 0-87,4 0 0,0 0 92,0 0 0,4-3-14,2 0 0,3-4-3,4 1 1,-3-3-20,2 0 1,4-1 58,2-3 1,-2 2-271,2-4 0,1 3 286,-1 0 1,4 1 9,-3 2 1,-5 4 38,2 2 0,-8 2-50,-2 1 0,-3 4-112,3 2 1,-4 2 99,1 2 1,-2 2-142,-1 1 0,0 0-12,0-1 0,0-1 31,0 1 1,1-5 30,2 0 0,-1-5-20,4 1 1,-1-2-45,1-1 0,1 0 59,-4 0 1,4 0 75,0 0 0,-3 0-72,-1 0 1,-1 0 166,1 0 1,-1 0-54,4 0 0,-4 3-37,1 0 0,-2 0-15,-1-3 1,4 3 1,2 0 1,-1 0-163,1-3 1,0-3 154,4 0 0,0-4-213,2 1 1,-1-3 77,1 0 0,1-3 115,0-1 0,0 1-57,-1 3 0,-2-1-14,-1 1 1,0 3 138,-3 0 0,2 0 455,2 0 0,-4-1-234,0 4 1,-3-3-152,3 3 1,-3-2 3,3 2 0,-1 2-41,2-2 0,-3-1-102,-4 1 0,3 0 69,0 3 0,-3 0-24,-4 0 1,0 3-35,1 0 1,1 4-25,-4-1 1,2 2 102,-2-2 0,0 1-61,-3-4 0,3 3-36,3-2 0,-1 2 11,1-3 1,1 0-83,5-3 1,1-1 51,2-2 1,2 1-7,-2-4 1,1-4 25,0-2 0,4-1 5,-2 4 1,-1-3 206,-2-1 1,-4 1-125,1 3 0,2 0 127,-2 3 1,-4 2-95,-2 4 0,-4 0-76,1 0 0,-1 3-10,-2 0 0,2 4-1,-6 0 1,3 1-9,1 1 0,-1-1-200,1-1 1,-1 1 61,1-2 1,0-1 56,-1 2 1,2-4-14,2 3 0,-3-4 34,3 1 0,2-2 34,1-1 0,0 0 7,0 0 0,2 0 13,-2 0 1,2 0 28,1 0 1,0-1 11,0-2 0,-1 2 34,-3-2 1,3 2-74,-2 1 1,1 0 70,-1 0 1,1 0-58,-5 0 1,5 0 49,-1 0 0,-2 4 27,-1 2 1,0 2 9,0 2 1,1-1 83,-1 0 1,-3 3-81,3-3 1,-1 2-47,0-4 1,0 0 22,4-1 1,-4 1-150,0-4 0,0 0 93,1-3 1,-2 0-73,5 0 0,-1 0-5,1 0 0,2 0-168,-2 0 1,-1 0-10,4 0 1,-5 2-230,5 1 1,-3-1-574,0 4 1,3-3 408,0 3 0,-4 1-2074,4 6 2657,-2 1 0,2 5 0,0 0 0</inkml:trace>
  <inkml:trace contextRef="#ctx0" brushRef="#br1" timeOffset="18">13082 8966 11202,'-5'-4'-2257,"0"2"2261,5-4 0,0 3 596,0-3-298,0-1 1,5-2 128,1 0 1,2-1 31,1 1 0,4 3-153,-1 0 1,5 1 24,-2-2 1,3 2-253,0 2 1,5 2 130,2-2 0,6 2-237,3 1 1,3 0 17,4 0-1,1-3-326,5 0 1,0-5 374,3 2 0,-22 2 1,0 0-70,3-1 1,0 1 0,0-1 0,-1-1-89,1 0 0,0 0 0,-1 1 0,-1 1 137,2-1 0,0 0 1,-2 1-1,0 0 36,1 2 0,-1 1 0,-2-1 0,-1 1-117,23 1 1,-5 1 57,-4 2 0,2 3 27,-2 7 0,0-3-154,-2 2 1,-1-2 62,0-4 0,0 4-32,1-4 1,3 5 30,2-5 0,0 1 44,0-1 0,3 2 129,0-5 0,3 0-311,-6-3 1,1 0 343,2 0 1,-1 0-15,5 0 0,-3 0 5,0 0 0,-4 0-3,1 0 0,1 0 140,2 0 0,-3 0-272,-7 0 1,1 1 86,-1 2 1,0-1-189,0 4 0,2-4 137,1 1 1,-1-2-113,5-1 0,2 0-9,4 0 0,0 0 101,-4 0 0,1 0-83,-1 0 1,3-3 2,-3 0 1,2 0 24,-8 3 0,4 0-45,-4 0 0,4 0 95,-4 0 1,-3 1-114,-3 2 0,1-1 42,2 5 1,3-4-25,0 3 0,2-3-3,-2 3 0,-1-4-5,5 1 0,1-1-3,2 2 0,2-3 167,-6 2 0,3-2-143,0-1 0,0 0 184,-3 0 1,-1 0-140,-5 0 1,0 3 150,0 0 1,0 1-55,1-1 1,-5-2 36,-2 2 0,-2 1 175,-1 0 1,-1-1-285,-2-3 0,0 1-186,-3 2 0,3-2-13,-3 2 1,-1-1-366,-2 1 0,0-1 100,-1 4 1,0 4-827,-3 2 1294,3 9 0,-7-9 0,5 7 0,-1-3 0</inkml:trace>
  <inkml:trace contextRef="#ctx0" brushRef="#br1" timeOffset="19">6564 9758 10281,'-9'0'-192,"0"0"1,2-1 447,1-2-136,4 2-350,-2-8 221,8 8 0,1-3 235,5 4 1,2 0-117,0 0 1,5 0 38,-2 0 1,3 0-134,1 0 0,2 4 31,1 2 0,4 3-88,-1 0 1,3-3 109,3 0 0,-1 1-14,4 2 1,0-3-18,3 0 1,4-4 7,-1 2 0,1-3-79,0-1 1,-4 0 91,0 0 1,2 0 25,-4 0 0,2 0 30,-6 0 0,4 0 20,-1 0 0,1 1 5,0 2 1,0-2 4,-4 2 0,3-2-15,-3-1 0,3 0-75,-3 0 1,3-3-241,-3 0 0,0-1-135,-3 0 0,3 2 312,0-4 0,0 4 39,-3-1 0,-1 2 3,-2 1 1,2-3 1,-2 0 1,-1 0-12,0 3 0,-2 0 43,3 0 0,-1 0 82,1 0 0,0 0-169,-3 0 1,3 1 21,-3 2 1,4-1-70,-2 4 0,2 0 21,-1 4 0,-2-1-31,-5 0 0,4 0 21,0-3 1,0 2-2,-4-2 1,2-1 24,2 2 1,-2-5-14,5 1 0,0-2 1,3-1 0,0 0 21,0 0 0,3-1-80,0-2 0,0-1 39,-3-3 0,0 0-20,0 4 1,-3-1 58,-1 1 0,-3 2-25,1-2 0,2 2 41,0 1 0,0 0-61,1 0 0,-3 0 15,3 0 0,-1 0-11,4 0 1,-3 0-9,0 0 1,-3 0 60,3 0 1,-4 0 8,4 0 0,-4 0 18,1 0 0,-3 0 10,0 0 1,-1 0 184,1 0 1,3 0-120,-1 0 1,5 0 61,-1 0 0,3 0-77,3 0 0,2-4-63,4 1 0,2-1-78,1 1 1,0 1 133,7-4 1,-6 3 4,6-3 1,-3 2-4,3-2 0,0 4-53,-1-1 0,-3 1 34,-3-1 1,-2 2-85,-1-2 1,2 2 85,1 1 1,-5 1-118,2 2 0,-1-2 57,1 2 0,0 1-13,0-1 1,1 3 24,-1-2 0,0 0 1,0-1 1,5 1 89,1 2 0,0-1-86,0-2 0,-3-2 6,4 3 0,0-2 7,6 1 0,-6-2-345,3 2 0,-3-2 292,3-1 1,-1 0-13,-3 0 0,3-3-16,-3 0 0,2-1 48,2 0 0,2 3-128,-3-2 0,2 2 100,-8 1 1,4-3-91,-4 0 0,7 0 79,-4 3 0,0 0 66,-5 0 1,-1 0-71,0 0 0,-1 0 35,-2 0 0,-1 0 38,-6 0 0,1 3 10,0 0 1,-1 1 4,-2-1 0,1-1 97,-4 5 0,2-4-168,-2 3 0,3-3 301,-3 3 1,-1-3-321,-2 4 1,0-5 72,-1 1 1,4-1-32,0 1 0,0-2 7,-4 2 1,4-2 3,0-1 1,2 0 22,-2 0 0,3-3-31,-3 0 1,3-1-172,-4 1 0,4 2 106,-3-2 1,3-2-426,-4 2 0,1 0 18,-3 3 1,1 1 480,-1 2 0,2 7 0,-7 4 0</inkml:trace>
  <inkml:trace contextRef="#ctx0" brushRef="#br1" timeOffset="20">7020 10856 12690,'10'-8'176,"-1"2"26,4-2 1,-1 7-75,3-2 0,-2 2-159,2 1 1,4 0 16,3 0 0,3 1-25,0 2 0,3-2 11,3 2 1,2-2-92,5-1 1,3 0 15,2 0 1,2-1-256,-2-2 1,3-4 310,-3-5 0,2 1 41,-2-5 1,2 5-77,-5-2 0,0 3 26,-2 1 0,-2 4-34,-2 1 1,-2 3-131,-4 1 1,-3 1 53,0 3 0,0 0 73,3 2 1,-2 2 72,-1-2 0,2 0-65,-2 0 0,5-4 445,1 1 0,0 1-330,-3-1 0,3 1 199,0-1 0,4-2-140,-1 3 0,-1-3 43,2-1 1,-1 0 15,3 0 1,0 0-39,0 0 0,1 0-103,-1 0 1,-1 1 106,-2 2 0,5-2-94,-5 2 1,3 1 15,-6-1 1,4 4-117,-1 0 0,3-3-20,0-1 0,-3 1 135,0-1 0,0 0 39,3-3 0,-2 1-56,-1 2 1,0-2 133,3 2 0,1-2-116,3-1 0,-3 0-85,2 0 1,-1 4 71,-2-1 1,-2 3 4,2-3 1,-5 1-31,6-1 0,-3-1-8,2 4 0,1-2-38,3 2 1,-4-1 65,0 1 1,0 2-100,-2-1 1,-2 0 79,1-1 0,-1 2-70,1-1 0,-2-3-29,-4-1 0,0 1-167,0-1 1,0 1-65,0-1 0,-4-2-352,-3 2 1,2 3-1540,-1 0 2222,-5 2 0,1 3 0,-3-1 0,3-3 0</inkml:trace>
  <inkml:trace contextRef="#ctx0" brushRef="#br0" timeOffset="21">16192 9972 8328,'-7'-12'-214,"1"-1"1,4 0 232,-1 0 1,3 3 194,3-3 1,-1 3-118,4 1 1,1 1 0,2 1 0,3 0-130,1 4 1,2-3 99,-2 3 1,3-4-12,0 4 0,4 0 51,2 3 1,5-3-93,1 0 1,1 0 49,5 3 0,3 0-23,4 0 1,3 0-255,0 0 1,5 1 166,-22 1 1,-1-1 0,25 0-372,-2 2 0,0 1 451,1-1 1,-2 4 6,-21-6 1,-1 1 0,24 1-26,2-3 0,-2 0 71,3 0 0,-26 0 1,0 0-74,2 0 0,1 0 0,-2-1 1,1-1 3,0 0 0,0 1 1,2-3-1,0 0-4,-1 1 0,2 0 0,0-1 0,0 0-2,0-1 0,1 1 0,0 0 0,-1 1-18,1 0 1,-1 0 0,-1 2 0,-1-1 25,0-1 0,-1 0 1,0 2-1,0 0-1,1-1 0,-1 1 0,0 0 0,-1 1-9,2 0 0,-1 0 0,0 0 0,-1 0 45,0 0 1,0 0 0,0 1 0,1 1-21,0-1 1,1 1 0,-1 1 0,0 0 51,2-1 0,0-1 0,-2 2 0,1 0-20,1-1 0,0 0 1,0 1-1,1 1 17,2-1 0,0 0 0,-1 1 1,0 0-233,1 1 0,1 0 0,-2 1 1,0 0 198,-1 0 1,1 0 0,0 3 0,0-1-79,1 0 1,0-1 0,-2 1 0,0-1 73,0 1 1,1-1-1,-2 0 1,1-1-152,1 2 1,-1-1 0,-1 1-1,0-1 10,0 0 1,0 1-1,-2 1 1,0-1 6,1-2 1,-1 0 0,-2 1 0,-1-1-174,24 3 1,-3 4-146,0-1 1,-8 3-404,-2-2 1,-3 3 805,1 0 0,-1 5 0,-6 0 0,-5 0 0,-2-1 0</inkml:trace>
  <inkml:trace contextRef="#ctx0" brushRef="#br1" timeOffset="22">3296 13855 14280,'3'-10'183,"0"1"19,0 0 1,0-1 336,1 1 0,0 3-169,-1 0 0,-1-1-34,4-2 1,1 0-81,6-1 1,-1 1 42,7 0 0,-2 3-254,8-1 1,3 2-8,3-1 1,4 2 26,-1 4 1,7 0-231,2 0 0,6 1 13,1 2 0,-24-2 0,1-1-58,0 2 1,-1-1 0,1 0 0,1-1 132,0 0 0,0 0 1,1 0-1,1 0-1,-1 0 1,1 0 0,-1 0-1,1 0 50,-2 0 0,0 0 0,1 0 0,1 0-11,-1 0 1,1 0 0,1 0-1,0 0 47,-2 0 0,1 0 1,-1 1-1,1-1 3,-3 2 1,1-1 0,2 0 0,-1-1-10,1 2 1,-1-1-1,2 1 1,0-1-11,-1 0 1,-1 1-1,-1-2 1,0 2-43,-1 1 0,-1 0 0,24 3 26,-24-1 1,0-1 0,26 6-24,-25-6 1,-1 1-1,21 4-21,-3 1 0,0-4 283,6 0 1,-22-5 0,0 0-86,3 1 1,0-1 0,1 0 0,0-1-93,1 0 1,-1 0-1,1 0 1,1 0-207,-1 0 1,2 0-1,3 0 1,0 0 226,2 0 1,1 0 0,1 0-1,0-1-313,-3 0 0,-1-1 0,5 0 0,-1 0 324,0-1 1,0 0-1,4-1 1,-1 1-102,-1 1 1,-1 0-1,2-1 1,-1 0 23,-3 2 0,-1-1 0,1 0 0,0 1-17,1 1 1,0 0-1,0 0 1,-1 0-11,-1 0 0,1 0 0,-2 0 0,0 0 19,-1 0 1,-1 0-1,2 0 1,0 0-163,2 0 0,-1 0 0,-2 0 0,-1 0 111,-2 0 1,1 0 0,0 0-1,-1 0-25,1 0 0,0 0 0,1 0 1,0 0-21,2 0 0,0 0 0,-3 0 0,0 0 86,2 0 0,-1 0 0,-2 0 0,-1 0 5,2 0 0,-1 0 0,0 0 0,-1 0-61,2 0 1,-1 0 0,-3 0 0,0 1 70,1 0 0,-1 1 0,0 0 1,-1 0-4,-1 1 1,2 1 0,0 0 0,0 0 5,-1-1 0,0 0 0,-1 0 0,0-1 5,-1 1 1,1 0 0,-1-1 0,0 0 98,0 1 1,1 0 0,-1-2 0,0 0-102,2 0 1,0 1-1,-2-1 1,0-1 35,0 0 0,1 0 0,-2 0 0,0 0-24,0 0 1,0 0 0,2 0 0,0-1-2,1-1 0,0 1 0,0 0 1,-2 1-12,1-2 0,-1 1 1,0-1-1,-1 0-2,0 0 0,0 0 0,-1 0 1,0 0-110,1 1 1,0-1-1,21 1 73,-22 0 1,-1-1 0,20 0-348,-3-1 1,-3 2 549,0-2 1,-3 3-1210,-3 3 1,-2 2-75,-4 4 1122,0 9 0,-4-3 0,-2 9 0,-3 2 0,0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822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20735 5624 12110,'3'-6'907,"2"0"1,0 1-454,2 0-547,5 3 1,4-2 708,6 4-464,1-4 0,9 3 239,3-2 1,8 2-210,4 1 1,-20 0-1,1 0-221,0-1 1,0 2 0,2 0 0,-1 1-33,1-1 0,-1 1 0,3-1 0,0 1 182,2-2 1,1 0-1,1 0 1,0 0 28,0 0 0,-1 0 0,1 0 1,-1 0-193,0 0 0,1 0 1,1 0-1,1 0 190,0 0 0,1 0 0,2-2 0,-1 0-5,-1-1 1,0-1-1,-2 2 1,-1 0 99,-2 1 1,0-1 0,-1 1-1,-1 0-148,0 0 1,-1-1 0,-2 2 0,-1-1 219,22-2 1,-1 2-48,-9 1 0,0 0-433,-2 0 1,-5 1 41,-2 2 1,-10-1 43,-6 4 0,-4-3 189,-1 4 0,-4-4-570,0 3 1,-4-3-424,1 3 339,-2 0 1,0 4-827,3-1 1,-3-3-151,2 0 1513,2 1 1,0 2 0,4 0 0</inkml:trace>
  <inkml:trace contextRef="#ctx0" brushRef="#br1" timeOffset="1">20717 2039 8225,'0'-6'-741,"0"0"1,-3-1 1029,-1-2 0,0 4 342,1 2 215,2 2-319,-3 1 0,4 7-207,0 2 0,0 8-31,0 2 1,0 3 4,0 6 0,3 5 31,0 5 1,4 4-578,0 8 1,1 1 375,-3-23 1,-1 0 0,0 2-1,-2 0-238,2 1 1,-1 0 0,-1 1-1,1-1 84,0 1 1,0-1-1,1-2 1,-1 0-393,-1-2 0,-1-1 0,3 21-42,-4-7 1,-2-8-118,-1-7 1,2-6-475,-2-10 385,2-4 1,-2-5 669,0-6 0,-4-6 0,2-3 0</inkml:trace>
  <inkml:trace contextRef="#ctx0" brushRef="#br1" timeOffset="2">20493 2309 8178,'0'-6'0,"0"0"0,4-1 289,3-2 0,5 0-45,3 0 1,11-1 407,5 1 1,6 0-193,3-1 1,-1 5-684,5 2 1,-5 2-184,1 1 1,-2 1-386,-4 2 0,-5 2 791,-4 5 0,-5 3 0,3 2 0</inkml:trace>
  <inkml:trace contextRef="#ctx0" brushRef="#br1" timeOffset="3">20959 2551 7932,'5'5'-116,"4"-2"1,2-3 543,4-3 1,1 0-73,2-6 1,1 1-80,-1-8 0,4 0-254,0-6 1,0 1 116,-4-4 1,-2 1 3,-1-4 1,-7 0-61,-2 0 1,-4 3 18,-2 0 0,-7 7-43,-3 0 1,-6 6-193,-3 3 0,-1 6-44,-4 9 0,0 6 158,-1 9 0,-2 3-66,2 4 0,4 4-46,2 2 1,1-1 148,6 2 1,1 1-27,4 1 1,7 1 7,7-7 0,6 0-58,6-3 1,3-5-141,6-4 0,3-6-222,0-7 0,5-2 149,-2-4 1,2-2-847,1-4 1116,-4 0 0,0-12 0,-2 3 0,4-3 0,1 0 0</inkml:trace>
  <inkml:trace contextRef="#ctx0" brushRef="#br1" timeOffset="4">21406 2290 8053,'0'-9'-175,"0"3"175,0 0 0,1 4 572,2-1 0,1 3-112,2 3 0,2 6-142,-1 7 1,-2 5-128,1 4 0,0 3-129,4 3 0,-4-1-51,0 4 0,-4-1 120,1 1 1,-1-2-89,1-4 1,-2-4 43,2-2 0,-2-7 119,-1-2-114,0-7 1,0-3 37,0-6 1,0-6-203,0-7 0,4-2 108,-1-4 0,4-2-415,-1-4 1,2-1 187,2-2 0,-1-1-522,0-2 1,1 2 175,-1 4 0,0 0-41,1 0 0,-1 5-35,0 5 613,5-1 0,-4 9 0,3-4 0</inkml:trace>
  <inkml:trace contextRef="#ctx0" brushRef="#br1" timeOffset="5">21806 2272 7969,'-5'4'344,"1"1"458,4 4 0,0 4-334,0-1 1,1 5-181,2-2 1,2 6-253,4 1 0,1 3 61,-1-4 0,-3 2-219,0-1 0,1-3 134,2 3 1,-3-3-54,0-4 1,-4-1-190,1-5-214,-2 0 111,-1-3 282,0-2-129,0-13 0,0 0 90,0-6 0,0-3 0,0 3 1,0-3 35,0-1 0,0 1 11,0-1 0,0 4 32,0-1 0,4 1 74,-1-4 0,1 3 132,-1 1 0,-1 2-74,4-2 0,0 4 89,4-2 1,-1 0-53,0 0 0,1 4 7,-1 3 0,1 4-43,3-1 0,-3 2-35,3 1 1,-6 1-23,-1 2 0,-1 2-12,1 4 1,2 5 76,-5 1 0,1 0-47,-1 0 1,-2 2 196,2 4 0,-2-1-121,-1 2 0,0-6-19,0 0 1,0-1 0,0 4 1,0-5-190,0-1 1,0-3 38,0 0 0,0-4-186,0 0 166,4-4 1,-2 1-138,5-6 0,-4-3-8,3-7 0,-1 2 37,1-4 1,2-1-42,-1-3 1,1 1 47,1-1 0,-3-3-129,1 1 0,-1-2 140,3 1 1,2 2 19,1-5 1,-2 4 270,3-1 1,-2 7-100,2 2 0,-3 4 265,2 3 1,-1 2-144,-2 4 0,-1 4 130,-2 2 1,3 6 36,-3 4 1,-2 2 49,-1 0 0,-1 4-153,1 0 0,-2 2-193,2-2 0,-2 0-743,-1-3 0,2 2 418,1 1 1,-2 1-497,2-2 0,1-1 94,-1 2 661,0 2 0,-3-1 0,0 5 0</inkml:trace>
  <inkml:trace contextRef="#ctx0" brushRef="#br1" timeOffset="6">20875 3138 8023,'2'-9'621,"4"3"1,10-2 8,12 2 1,12-2-129,10-2 1,-20 5 0,2 1-686,1-1 0,2 1 0,4-1 0,2 1 538,0 1 1,1 0-1,1-1 1,-1 1-126,-1 1 0,-1 1 0,0-2 1,0 0-83,-1 1 1,-1 0 0,-2 1 0,-1-1-103,-1 2 0,0 0 0,-1-1 0,-1-1 52,-2 1 1,-1-1 0,1 0 0,0 1-408,0 1 1,-1 0 0,-1-1 0,0-1-240,0 1 0,0-1 1,23-4-1037,-4 3 1,-5-4 1583,-1 4 0,-3 0 0,-3 3 0,-4 0 0,-4 0 0</inkml:trace>
  <inkml:trace contextRef="#ctx0" brushRef="#br1" timeOffset="7">22709 3045 7932,'-14'0'0,"1"0"757,3 0-757,5 0 0,5 4 0,5 1 0</inkml:trace>
  <inkml:trace contextRef="#ctx0" brushRef="#br1" timeOffset="8">22951 1089 8312,'-8'-6'-337,"2"0"1,-3 3-65,3-3 614,2 4 0,-1 3 139,2 8 0,2 5 283,-2 8 0,2 3-215,1 6 1,1 3-94,2 6 1,-1 4-627,4 6 0,-3-2 365,0-21 1,0-1-1,1 24-355,-1-24 0,0 0 1,0 24 192,0-23 0,0-1 1,-1 21-372,1 0 1,1-6 129,-1-7 337,1-1 0,-4-4 0,0-1 0,0 0 0,0-2 0</inkml:trace>
  <inkml:trace contextRef="#ctx0" brushRef="#br1" timeOffset="9">22867 1108 8550,'7'-16'0,"-1"1"0,0 5-465,3 0 1,6 2 368,3 5 0,2 0 688,5 3 0,0 2-313,3 4 1,-4 1 20,-3 9 1,-2-1-496,-4 4 0,-1 3 152,-5-1 0,-4 5-55,-2-1 0,-4 2 120,-5 1 0,-4 1-244,-9 2 1,-4-1-68,-1 4 0,-6-1 157,-1 1 1,0-5 117,3-4 0,4-4 149,2 1 1,3-1 18,4-2 1,6-3-108,6-6 1,4-2 103,5-2 0,1 5-59,9-5 0,2 4-14,4-4 1,4 2 10,-1-2 1,0 2-260,0-2 1,1 3-253,-4 0 1,-1 0-112,-6 1 0,2-1-280,-5 0 813,0 0 0,-2 5 0,-1 0 0</inkml:trace>
  <inkml:trace contextRef="#ctx0" brushRef="#br1" timeOffset="10">23370 1499 8397,'-9'-18'0,"0"3"0,2-1 183,1 7 1,3 2 92,-3 7 1,0 0 312,-4 0 1,1 4-452,0 2 0,0 4 45,3 2 1,-2 2-436,2 5 0,2 0 124,1-1 1,2 1-292,1 0 1,4-1 79,2 1 1,5-2-106,2-1 1,3-4 162,0-5 1,1 0 46,2-4 0,-4-1 171,1-5 0,-4-2-159,4-5 0,-5 1 380,2 0 1,-4-4-11,-3 1 946,-2-1-259,-4 4-375,0 4 1,-1 1-220,-2 4 0,2 4-101,-2 2 0,2 2-212,1 2 1,0 0 138,0 3 0,4-3-750,2 2 1,4-1 682,2-2 0,3 0 0,3 1 0</inkml:trace>
  <inkml:trace contextRef="#ctx0" brushRef="#br1" timeOffset="11">23724 1266 8213,'-14'-9'0,"0"-3"-507,5-1 0,3 1-436,-1 2 1564,5 1-500,-6 4 0,4 3 354,-2 8 0,1 4-241,1 9 0,3 5-157,-2 4 1,2 5-13,1 7 1,0 0-5,0 3 1,1 0-273,2 4 1,3 0 334,3-1 1,0 4-377,0-1 0,1-3 80,-1-6 0,-4-1-70,-2-2 1,2-2-15,-2-4 1,-1-1 16,-5-8 0,1-5 97,-5-4 0,0-1-18,-5-3 1,1 2-112,-1-8 1,-2 0 408,2-3 1,-5-4 0,3-1 0</inkml:trace>
  <inkml:trace contextRef="#ctx0" brushRef="#br1" timeOffset="12">23575 1629 8213,'9'-4'-258,"1"-2"1,0 1-412,2-1 1,0 4 432,3-1 0,1 1 164,2 2 0,-2 0 72,0 0 0,-1 0 0,4 0 0</inkml:trace>
  <inkml:trace contextRef="#ctx0" brushRef="#br1" timeOffset="13">23957 1462 8343,'9'-4'0,"1"0"68,3-3 1,1 0 44,5 4 0,0 0-52,-1 3 1,4 0-48,0 0 1,-1 0-17,-2 0 0,0 1-163,-1 2 0,-2-2-742,-1 2 907,-3-2 0,1 3 0,-4 1 0</inkml:trace>
  <inkml:trace contextRef="#ctx0" brushRef="#br1" timeOffset="14">24143 1294 8343,'-9'0'0,"-3"4"-356,3 3 1,-1-1 541,7 3 1,-2 2 859,2 8 1,2 5-470,-2 4 0,2 1 56,1 5 0,0-1-454,0 1 1,4 1 18,3-4 0,1-4-537,1-5 0,4-3 332,-1-4 1,4 1-375,0-7 1,-2 2-293,2-4 1,-4-3 672,4-1 0,-1 2 0,4 0 0</inkml:trace>
  <inkml:trace contextRef="#ctx0" brushRef="#br1" timeOffset="15">24376 1676 8343,'-14'9'873,"5"1"1,1-1-633,5 0 1,0 2-383,3 1 1,0-2-1411,0 3 1551,0-3 0,4-1 0,1 1 0</inkml:trace>
  <inkml:trace contextRef="#ctx0" brushRef="#br1" timeOffset="16">23119 2151 8410,'-9'0'0,"2"-3"702,1 0 0,6-2-184,3 2 0,8 2 86,10-2 1,8-1-159,9 1 1,4-1 9,8 1 1,-22 2 0,0 0-415,4-2 0,2-1 0,3 1 1,1 0 203,5-1 1,1-1 0,-2 0-1,1 1-444,2-1 0,0 0 0,-2 1 1,0-1 337,-1 0 0,0 1 0,-1-1 0,-1 0-269,-1 1 1,0-1 0,-4 2-1,-1 1-12,-4 0 0,-1 1 0,23 0-11,-6 1 1,-1 0 63,-8 0 1,-2 0-1259,-7 0 0,0 1 434,0 2 0,-1-1 912,-2 4 0,-2-4 0,-3 3 0,5 3 0,4 2 0</inkml:trace>
  <inkml:trace contextRef="#ctx0" brushRef="#br1" timeOffset="17">24748 2169 8305,'-9'0'1566,"0"0"-2686,-1 0 630,5 0 1,2 0-488,6 0 977,2 0 0,5 0 0,-1 0 0</inkml:trace>
  <inkml:trace contextRef="#ctx0" brushRef="#br1" timeOffset="18">4181 6853 8126,'-24'4'0,"5"-3"-234,7 2-63,6-2 0,7 3 226,8 2 1,7 3 311,6 0 1,4 1-99,-1 3 0,3-4-130,3 0 0,1 1 160,2-4 1,2-2-79,-2-1-1,4-3-87,2-3 1,4-6 108,3-7 0,1-1-301,-8-2 1,3-3 356,-2 1 1,-2-4-126,-5 3 1,-3 4 120,-6 6 0,-2 3-94,-5 3 1,3 1 197,-2 5 0,0 2-34,-6 5 0,3-1 113,0 6 1,-2-1-261,2-2 0,3 3 213,2 1 1,5-4-386,-1-3 0,1-1 112,-1 2 0,5 0-66,-2-4 0,6 0 46,0-3 1,2-3-112,1 0 0,1-4 60,-1 0 0,-3 0 123,0 1 0,-1-2-14,1 2 1,-5 0 152,-4 0 1,0 4-20,3-1 0,-4 2-82,-3 1 0,0 1 5,1 2 1,-3 2-9,3 5 1,-2 2-16,-2 0 1,1 2-35,0-2 1,0-1-111,3 1 0,-2-2 74,1 0 1,-1-1-131,-1 0 0,0-3 91,3 1 0,-2-5-121,2 1 1,-3-2 68,0-1 1,4-1 38,1-2 1,0-3-69,1-7 0,0 2 50,3-5 0,1 4 137,2-4 0,-5 5 2,2-1 0,-3 1 131,3 2 1,0 3-84,0-1 1,-4 4-69,-2-3 0,0 4 11,0-1 0,3-1 5,-3 1 0,4-3-265,-2 2 0,0-3 87,1 1 0,3 1-100,3-1 1,-3 4 72,-3-2 1,0 3 101,3 1 1,0 0 94,-1 0 0,0 0-98,-2 0 1,1 1 180,-4 3 0,4-2-43,-2 4 1,-1 0 102,-1 3 0,1 1 27,-2-1 0,4 4 54,-3 3 0,1-2-79,-2 2 1,0-4-23,4 4 0,0-6-114,3-1 0,0 0 59,0-6 1,3 0-29,0-3 0,7 0 28,-1 0 1,3-4-306,-3-2 0,3-6 230,0 0 0,8-2-162,-1 2 0,1 2-245,-1-3 1,-1 0 133,1 0 1,3 2-34,-1 5 0,-22 2 0,0-1 143,-1 2 0,1 0 0,2 1 0,1-1-740,0 0 1,2 0 0,3 0 0,1 0 819,1-2 0,1 0 0,1 2 0,0-1 0,1 0 0,1 1 0,2-1 0,1 1 0</inkml:trace>
  <inkml:trace contextRef="#ctx0" brushRef="#br1" timeOffset="19">20875 6415 8489,'-1'9'-103,"-2"1"0,2-1 191,-2 0 1,2 5 153,1 1 1,0 8-23,0 5 1,4 4-142,2 5 0,5 5-175,2 1 0,0 4 121,0 2 0,-2-5-57,5-1 1,-5-4 147,1-5 0,0-3-30,0-6 1,-2-8-9,3-7 1,-6-5-43,-1-5 0,1-2 89,2-5 1,-3-1 8,0-10 1,-3 0-80,4-7 1,-4-4-2,3-5 1,0-2-310,3-1 1,0-1 115,-3 1 0,2-1-474,-2-3 0,3 7 241,0 0 1,-3 4-1104,0 2 1475,-4 4 0,6-1 0,-5 5 0,-1 5 0,-1 6 0</inkml:trace>
  <inkml:trace contextRef="#ctx0" brushRef="#br1" timeOffset="20">21257 6648 8360,'0'18'-12,"0"-3"1,1 3 41,2-3 1,-1 0 279,4 0 0,-1 1-35,1 2 0,2 0-197,-5-3 0,3 3 148,-3-2 0,0 0-494,-3 0 1,3-3 160,0-4-1292,1 1 1399,-4-1 0,4-4 0,1-1 0</inkml:trace>
  <inkml:trace contextRef="#ctx0" brushRef="#br1" timeOffset="21">21340 6434 8297,'-3'-10'-856,"0"1"1330,0 4-214,3-3 1,1 7-716,2-2 1,-1 3 454,5 3 0,-1 2 0,3 4 0</inkml:trace>
  <inkml:trace contextRef="#ctx0" brushRef="#br1" timeOffset="22">21508 6667 8297,'0'6'0,"0"0"-89,0-4 1,4 2-126,2-4 0,3 0 461,0 0 0,0-1-23,1-2 1,-1-2-217,0-4 1,1-5 90,-1-1 1,-1-3-143,-2-1 0,2 2 67,-5 1 0,0 0-120,-3 3 1,-4 1 20,-3 3 1,-1 3 94,-1 3 1,-4 4 158,1 6 1,-3 0-166,2 8 0,1 2 143,2 5 1,2-2-68,2 5 0,2-3-48,4 3 1,1-5-34,2 2 0,2-2-170,4-2 0,6-3 43,3-3 0,2-2-276,5-4 0,-1-3-205,1-6 0,1-2-32,-1-5 631,-2-3 0,4-2 0,-3-3 0</inkml:trace>
  <inkml:trace contextRef="#ctx0" brushRef="#br1" timeOffset="23">21806 6518 8244,'-6'0'-1327,"0"0"1880,4 0 0,-3 1-85,5 2 1,0 2-23,0 4 0,1 5-217,3 1 1,1 3-1,4 0 0,0 1-282,1 0 1,-1-2 85,0-1 1,1-3-17,-1-3 1,0-1 134,0 0 0,1-4-304,-1-2 1,-3-2-27,1-1-1,-2-4 23,1-2 0,2-3 29,-2-4 0,3 3-127,0-2 0,-3 0 3,0 0 0,0 5 143,0-3 72,2 3 120,-3 2 1,0 2 260,-1 6 0,-3 2-73,-1 4 1,3 5 264,0 1 0,0 0-179,-3 0 1,1 0-116,2 0 1,-1-1-240,4-5 0,-1-3 124,2 0 0,1-3-99,-2 0 0,6-4-134,0-6 0,1 0-297,0-8 1,-2-1-74,5-2 1,-1-4-287,4 0 0,-4-1 761,1 2 0,-1 1 0,4-3 0</inkml:trace>
  <inkml:trace contextRef="#ctx0" brushRef="#br1" timeOffset="24">22439 6387 8325,'9'-4'856,"1"-2"0,0-1-324,3 0 1,2 0-198,7 4 1,-2-1 21,5 1 1,0 2-107,3-2 1,0-1-131,0 0 0,-3 1-164,0 3 1,-5 0-410,2 0 0,-3 0-70,-4 0 0,-1 1-1361,-5 3 1883,0 1 0,-4 4 0,0 0 0</inkml:trace>
  <inkml:trace contextRef="#ctx0" brushRef="#br1" timeOffset="25">22355 6620 8122,'0'5'403,"9"-1"302,3-4 0,9-1-177,4-2 0,1 2-230,2-2 1,4-1-252,3 1 1,1-4-222,1 0 1,-1 2-217,-2-1 0,-5 3 285,-4-3 1,-5 3-1542,-2-4 1646,1 5 0,-13-6 0,3 3 0</inkml:trace>
  <inkml:trace contextRef="#ctx0" brushRef="#br1" timeOffset="26">22607 6238 8093,'-10'15'0,"1"2"314,0-1 0,3 5 11,-1 0 0,5 6 148,-1 1 0,2 4-251,1 5 1,0 1-205,0-1 0,0 0 17,0 0 1,3 1 77,0-1 0,5-5-891,-2-4 1,-1-5 460,1-8 1,-3-1-486,4-5 1,-4-4 801,3-2 0,0-10 0,3-3 0</inkml:trace>
  <inkml:trace contextRef="#ctx0" brushRef="#br1" timeOffset="27">22756 6238 7832,'-4'5'636,"3"5"-356,-3-1 1,3 2 332,1 8 0,0 2-164,0 7 0,-1 4-19,-2 2 0,2 5-444,-2 2 1,2 0-415,1-1 0,0-1 156,0 1 0,0-3-1452,0-3 1724,0 3 0,0-9 0,0 5 0</inkml:trace>
  <inkml:trace contextRef="#ctx0" brushRef="#br1" timeOffset="28">23063 6834 8115,'-19'9'0,"1"5"0,-1 0 0</inkml:trace>
  <inkml:trace contextRef="#ctx0" brushRef="#br1" timeOffset="29">21629 7877 8507,'0'47'-36,"0"-3"-5,0 3 0,0-6-154,0 6 1,0-7 423,0 0 1,0-3-498,0-2 1,1-4 232,2-7 1,-1 1-242,5-6 0,-4 2 55,3-6 221,-4-6 0,6 4 0,-3-8 0</inkml:trace>
  <inkml:trace contextRef="#ctx0" brushRef="#br1" timeOffset="30">21555 7654 8385,'5'-10'0,"3"2"-280,-2 2 1,4 2 190,2 4 0,2 0 480,5 0 1,3 5-196,0 4 0,7 1-180,-2 6 1,3-2-12,-2 2 0,-1 2-118,-2-3 1,0 3 64,-6 0 0,-4 1 78,-9-1 0,-3 1 29,-6 0 0,-6-1 45,-7 1 1,-5-1 129,-4-3 1,-2 2-96,-1-5 1,-2 3-6,2-6 1,2 1-161,8-7 1,0 4-145,3-4 1,2-1-119,7-5 1,2-4-11,4-5 298,4-3 0,5-7 0,6-2 0</inkml:trace>
  <inkml:trace contextRef="#ctx0" brushRef="#br1" timeOffset="31">21983 7635 8451,'0'9'-3,"0"2"43,0 1 0,3-1 461,0 5 1,4-1-112,0 4 0,1 0-139,1-1 0,0 1 20,1-1 1,-1 0-192,0-2 1,3-3 180,-3-4-85,2-3 10,-9-2 0,2-8-43,-4-3 1,0-5-297,0-4 1,0-2 73,0-4 1,0 1-607,0-3 1,0 3 350,0-1 0,0 2-543,0 2 0,0 0 199,0 3 1,1-2 677,2 5 0,2-1 0,4 4 0</inkml:trace>
  <inkml:trace contextRef="#ctx0" brushRef="#br1" timeOffset="32">22327 7691 8108,'0'9'-696,"1"-3"868,3 0 0,-3-2 487,2 2 0,-2-3-174,-1 3 1,3 0-132,0 4 0,0-4-318,-3 0 90,0 0 0,0 4-752,0-1 1,1-4 163,2-2 462,-2-2 0,3 3 0,-4 1 0</inkml:trace>
  <inkml:trace contextRef="#ctx0" brushRef="#br1" timeOffset="33">22365 7430 8386,'0'-9'-420,"0"-1"0,1 4 60,2 0 204,2 4 156,4-2 0,1 12 0,-1 2 0</inkml:trace>
  <inkml:trace contextRef="#ctx0" brushRef="#br1" timeOffset="34">22532 7644 8386,'0'13'357,"0"-1"1,0 0 179,0-2-270,0-1 1,1 0 169,2 1 1,-1-2 175,5-2-566,-5 2 0,5-5 280,-4 3-644,4-4 184,-6 2 0,5-4 64,-3 0 0,-2-1 41,2-2 0,-1-2-83,1-5 1,-2-2-248,2-1 1,1-2 147,-1 3 0,4-4 57,-4 4 0,4-1 74,-1 4 0,-1 0 133,1-1 0,1 1-63,2 0 0,0 3 138,1 3 0,-1 2-116,0 1 0,1 0 30,-1 0 0,0 6 97,0 3 0,1 0-100,-1 4 0,-1 0 97,-1-1 0,0 4-92,-4-4 1,1 1-34,-1-4 1,-2 0-35,2 1-20,-2-1-44,3 0-126,-2-4 0,3-1 41,-2-8 1,-1-1 74,4-4 1,-3 0-99,3-1 1,1-2 54,2 0 0,-3-4 19,0 4 1,1-1 66,2 4 0,0 0 9,0-1 1,1 1 122,-1 0 168,0 3 0,1 2-72,-1 4 1,0 1 182,1 2 1,-4 3-159,0 3 1,-3 1-87,3 3 1,-3-3-441,4 2 1,-5 0-8,1 0 1,1-1-13,-1 1 1,3-2 344,-3 0 0,9 3 0,-2 2 0</inkml:trace>
  <inkml:trace contextRef="#ctx0" brushRef="#br1" timeOffset="35">23221 7542 8332,'-13'0'0,"2"0"-240,-1 0 1,2 1 439,0 2 1,-2 0 687,0 6 1,-1-1-365,4 4 1,1 1-69,1 0 1,3 2-580,4-2 1,0 2 152,0-2 0,5-2-376,5-5 1,-1 2 226,3-5 1,3 0-41,0-3 0,0-4-90,0-3 1,-2-1-130,2-1 0,-2-2 101,2-1 0,-3 2-75,0-3 1,-2 3 453,0 1 1,-4-1-181,0 1 900,-4 4-613,2-3 1,-4 8 56,0 0 1,0 4-29,0 5 0,-3 0 25,0 1 1,0 2-390,3 0 1,0 4-344,0-4 1,3 1-1206,0-4 1674,9 0 0,-6 5 0,7 0 0</inkml:trace>
  <inkml:trace contextRef="#ctx0" brushRef="#br1" timeOffset="36">23510 7505 7727,'4'-6'2686,"-3"2"-2129,7 4 0,-4 4-41,3 3 0,-2 1-408,-2 1 1,-2 4 100,2-1 1,1 1-162,-1 0 1,4-3 74,-4 3 1,4-4-479,-1-3 1,2-1-54,2-2 1,-1-2-380,0 3 1,1-8 248,-1-2 1,3-5-215,1-2 0,2-2 174,-2 3 1,-1-5 209,-3 1 1,2 0 367,1 0 0,-1 0 0,1 3 0,-2 1 18,0 3 1,-4 0 495,0 3 313,0 2 1,-1 5-292,-1 2 1,-2 5 313,1 5 0,-2 3-329,2 0 1,-2 1-86,-1-2 0,0 3-328,0-3 0,0-1 101,0-2 0,1 0-383,2-2 1,2 1-104,4-5 1,1-2-294,-1 0 1,4-4 235,-1-4 0,1-1-180,0-4 0,-3-1 188,3-3 1,-3 2 85,-1-5 0,-1 1 180,-1-4 1,0 4-81,-4-1 0,3 4 313,-3-4 1,1 5 445,0-2 225,-3 3-520,3 5 1,-5 1 64,-2 4 0,2 5 129,-3 4 0,0 5-93,1 4 1,0 4-76,3 0 1,0 4-79,0-2 0,0 0 260,0 1 1,1 3-222,2 3 1,2 1-73,5-1 0,-1-1-143,0 4 0,0-1-288,-3 2 0,-2-3-4,-4-4 1,0-2 131,0-1 1,-5-2-282,-4-4 1,-2-6 143,-4-4 1,0-3-457,0-6 1,-3 0 103,3 0 0,0-5-69,0-1 0,3-5 319,0-2 0,2-3 340,4 0 0,2-1 71,4-2 1,0 1-158,0-1 1,4 0 401,2 1 0,7-1-196,2 0 0,4 2-57,3 1 1,2 0-38,3 3-63,6 1 0,4 3 0,5-1 0</inkml:trace>
  <inkml:trace contextRef="#ctx0" brushRef="#br1" timeOffset="37">21908 9180 8338,'0'-5'190,"0"-3"368,0 7-298,0 13 0,4 3 126,-1 16 1,4-2-111,-1 8 1,-1-1-292,1 8 0,0 3-187,-3-20 1,0-1 0,5 26 150,-5-26 1,0 1 0,5 19-122,-2-2 1,2-5-482,-2-11 0,2-2-953,-2-8 1606,2-7 0,-7-3 0,3-8 0</inkml:trace>
  <inkml:trace contextRef="#ctx0" brushRef="#br1" timeOffset="38">21853 9218 8443,'9'0'-759,"0"0"1,-3-1 286,1-2 720,-1 2 457,-1-4-238,-1 5-401,-4-4 212,0 3-475,0-3 125,-4 4 102,-1 0 0,-1 0 2,-1 0 1,4 0-287,-3 0-24,4 4 138,-2-3-273,4 3 213,0-4 0,0 0 0</inkml:trace>
  <inkml:trace contextRef="#ctx0" brushRef="#br1" timeOffset="39">21908 9451 8463,'-9'0'409,"0"0"-70,4 0 0,3 0 33,8 0 1,2 0-160,11 0 1,-2 0-120,8 0 0,1 0-160,5 0 0,-1 0 95,4 0 1,-5 0-131,-1 0 0,-1 4 78,-5 2 0,-2 2-23,-4 1 0,-4 1 111,-6-1 0,-2 1-16,-8 3 0,-5-2-138,-6 5 1,-4-5-188,-3 2 1,-1 0 7,-5-1 0,4 0-278,2-6 1,2 1 48,2-4 0,3 0-168,3-3 665,2 0 0,4 0 0,2 0 0</inkml:trace>
  <inkml:trace contextRef="#ctx0" brushRef="#br1" timeOffset="40">22495 9413 8514,'-4'-5'0,"2"-2"327,-4 4-8,-1 0 0,-3 3-43,-2 0 0,1 4-85,-1 2 1,-2 5-109,2 2 0,0 3-161,2 0 1,1 0 87,0 0 0,3 0-92,3-3 1,6 2 62,4-2 1,2-5-429,3-5 1,3-2 38,4-1 0,2-5-124,1-4 0,3-5 169,-3-4 0,-1 0 107,-2 3 1,-4-3 221,1 2 0,-6 3-257,0 1 1432,-1 1-908,-8 6 0,-1 5 473,-6 6 0,1 7-387,-2 2 1,2 3-200,-1 0 1,2 1-286,4 0 1,0-2-499,0-1 0,5 0 663,4-3 0,5-1 0,4-3 0</inkml:trace>
  <inkml:trace contextRef="#ctx0" brushRef="#br1" timeOffset="41">22914 9451 8514,'-4'-10'-6,"-1"1"4,-5 0 1,2 2 646,2 1 1,-2 3-93,1-3 0,-1 4-76,-1-1 0,0 3-284,-1 3 0,-2 3-134,-1 6 0,-2 2-117,2 1 0,2 3 117,5-3 0,2 3-663,4 1 0,0-2 340,0-1 0,4-2-543,2-1 0,8-4 63,4 0 1,5 0 743,5-6 0,4 0 0,1-3 0</inkml:trace>
  <inkml:trace contextRef="#ctx0" brushRef="#br1" timeOffset="42">23044 9134 8013,'-5'4'-493,"1"1"1140,4 5 1,0 0-186,0 2 1,3 4-133,0 6 1,4 1-92,0 5 0,-2 4 22,1 3 0,-3 2-238,3 3 1,-3-2-88,4 3 0,-4-7-164,3-3 0,-4-4 240,1-5 0,1-2-238,-1-7-338,1-5 239,-4-4 41,0-16 1,3 0 120,0-9 1,0 0-169,-3-1 0,3 1 76,0-3 0,1 0 149,-1-1 0,-1 2 43,5 5 1,-1-1 166,3 0 0,0 5 449,1 1 1,-1 3-267,0 1 0,2 4 112,1 2 0,-2 4-122,3 5 1,-7 1-210,-3 9 1,-2-1 93,-1 4 0,-1-1-113,-2 1 1,-3 0-36,-7-1 1,3 0-289,-2-3 1,1-1 16,2-5 0,1 0 61,2 1 1,0-4-188,3 0 314,2-4 1,2 2-133,9-4 1,0-3 3,5 0 1,1-3 32,3 3 0,2-3-56,1 2 0,1 1-194,-1 3 0,-3 0-324,3 0 738,-2 0 0,-2-4 0,1-1 0</inkml:trace>
  <inkml:trace contextRef="#ctx0" brushRef="#br1" timeOffset="43">23510 9348 8342,'0'-9'0,"0"-1"360,0 5-45,0 1 1,0 5 151,0 2 0,0 7-117,0 5 0,0 6-33,0 1 1,0 2-297,0-2 1,0 0 128,0-4 0,0 1-404,0 0 0,4-5 237,2-1 1,3-4-513,0-3 1,3-2 154,1-4 1,2-5-38,-2-4 1,2-5 9,-2-4 1,2-1-166,-3 0 0,1 1 300,-4-1 0,0 1 52,1-1 0,-4 4 1015,0 3-629,-4 2 207,2 5 1,-4 1 111,0 8 0,0 1 333,0 4 1,0 3-424,0 1 0,0 3-126,0 0 0,0-2-654,0 2 1,1-4 289,3 4 0,1-5-851,4 2 1,0 0 461,1 0 1,-1-1 477,0-3 0,1 1 0,-1-1 0</inkml:trace>
  <inkml:trace contextRef="#ctx0" brushRef="#br1" timeOffset="44">23845 9320 7870,'-6'1'689,"0"2"0,4 4-110,-1 5 1,1 2-135,2 5 1,1 5-71,3 4 0,-2 1 132,4 5 1,-1 3-325,1 3 1,2 2-237,-5-2 0,4-2-307,-1 3 0,-1 0 292,1 0 0,-2-2-313,2-5 0,-4 1 242,1-4 1,-2-4-1801,-1-5 456,0-3 688,0-4 0,-1-6 417,-2-6 1,2-6 377,-2-3 0,2-6 178,1-4 0,0-1-178,0-2 0,0-4 0,0-2 0,0-2 0,-4-5 0,-2-1 0</inkml:trace>
  <inkml:trace contextRef="#ctx0" brushRef="#br1" timeOffset="45">23845 9469 8342,'1'-24'442,"2"3"0,-1-1-110,5 3 1,0 3-73,5 6 1,3 5 32,3 2 1,1 2 93,0 1 1,-2 0-160,-1 0 1,1 4-158,-1 2 0,0 3 27,0 0 1,-6 0-264,-4 1 1,-4-1-51,2 0 1,-3 4 122,-1-1 0,-5 1-34,-1-4 0,-5 0-200,-2 0 1,0 1-228,1-1 1,1-3-78,-1 0 0,1-2 630,2 2 0,-4-4 0,-2 2 0</inkml:trace>
  <inkml:trace contextRef="#ctx0" brushRef="#br1" timeOffset="46">24292 9302 8342,'-1'-6'1099,"-2"3"0,1-1-423,-4 1 0,-1 0 145,-2 3 0,0 0-268,-1 0 0,1 4-67,0 2 0,0 3-432,-1 0 0,4 3-242,0 1 0,4 3 129,-1 0 0,2 1 149,1 2 0,4-4-529,2 1 0,2 0 53,2 2 1,-1-2-55,0-1 0,0-3 170,1 0 1,-1-2 159,0 0 0,-3-4 43,-3 0 187,-2 0 0,-2 4-36,-2-1 1,-4-1-115,-5-2 1,1 3-343,-5-3 1,4 1-165,-4-1 1,2 2-230,-2-5 0,3 4 100,3-1 0,1-2-898,0-1 1563,4-2 0,0-1 0</inkml:trace>
  <inkml:trace contextRef="#ctx0" brushRef="#br1" timeOffset="47">24255 9609 8334,'14'-4'0,"3"2"0,-5-5 0,1 5 177,-4-1 0,0-1-224,1 1 1,-4 0 46,0 3 0,-4-4 0,2-1 0</inkml:trace>
  <inkml:trace contextRef="#ctx0" brushRef="#br1" timeOffset="48">23352 5019 8550,'5'-10'0,"3"5"134,-2 2 1,6 4 88,0 5 0,5 9-83,-2 10 0,2 9 70,-2 3 0,3 8-493,-3 5 1,-7-24-1,-1 2 282,1 4 0,-1 1 1,1 0-1,0 0 30,1 3 0,0 0 0,-1-2 0,0 1-57,0-2 1,-1-1 0,-1-2 0,0 0 50,0-2 1,0 0 0,1-1 0,-1-1 199,3 17 0,-1-7-68,-5-11 1,-2-7-8,3 0 0,-7-8-53,0-1 1,-4-6 29,1 0 0,1-2-264,-1-1 0,-1-2 564,-2-4 1,0-1-902,-1-9 0,-2 1 250,0-4 1,-1 1-109,4-1 0,0 1 199,-1 3 0,1 0 313,0 3-8,3 6 345,-2-3 0,7 10 230,-2 3 1,2 4-278,1 4 1,0 5-76,0-2 1,4 0-42,2 0 0,6-4-136,0-2 0,6-1-107,0-5 1,5-1-328,5-5 1,3-3-393,0-6 1,4-3 294,-1-3 0,7-5 0,1-1 1</inkml:trace>
  <inkml:trace contextRef="#ctx0" brushRef="#br0" timeOffset="49">21201 5959 11971,'-10'1'-335,"1"2"1,0-2 500,0 2 1,-1-2 557,1-1-435,4 0 1,2 3 24,6 0 1,6 4-138,7-4 0,10 1-14,9-1 1,7-2 52,-16 1 0,1-1 1,2-1-1,1-2-405,5 1 1,1-1 0,4-3 0,1-1 292,5 0 1,1-1 0,3-1-1,1-1-310,-15 2 0,0-1 0,1 1 0,1 0 1,1 0-1,0 0 305,1-1 0,1 0 0,-1-1 0,-2 1 0,-1 1 0,1-1-143,-1-1 0,1 1 1,-2 0-1,16-3 0,-2 2 196,-2 1 1,0 1 0,-3 1 0,0 0-302,-1 0 0,-1 0 0,-8 2 1,-2 1 198,-3-1 0,-1 1 0,20 1-711,-9-1 0,-4 5 125,-8 1 1,-8 5 355,-5-2 1,-4-1-570,-5 1 0,-2 1 701,-4 6 1,-1-3-2231,-2 3 2298,-2 1 0,-13 1 1,-1 3-1</inkml:trace>
  <inkml:trace contextRef="#ctx0" brushRef="#br0" timeOffset="50">21033 6108 11378,'-6'-4'-480,"0"-2"1,4 0-328,-1 0 0,-2 0 587,2-3 1,-3-1 400,3 1 0,-1 0 101,1-1 1,2 4 868,-2 0-946,-2 4 0,2-2-123,-3 4 1,1 1 89,-1 2 0,-2 6 105,1 7 0,-1 2-219,-1 4 0,1-1-169,1 4 1,0-4-383,4 4 0,1-4 475,5 1 1,2-3 0,4 0 0</inkml:trace>
  <inkml:trace contextRef="#ctx0" brushRef="#br0" timeOffset="51">23249 5857 9258,'0'9'152,"0"0"1,0 4 557,0-1 0,4 5-158,3-2 1,-2 7-688,1 3 0,-4-2-439,1 2 0,-1 0 575,1 3 0,2 4 0,5 1 1</inkml:trace>
  <inkml:trace contextRef="#ctx0" brushRef="#br1" timeOffset="52">21424 10000 8580,'-8'22'0,"2"-1"0,2 6 409,4 1 0,1 4-60,2 5 1,2 4-300,4-1 1,1 2 181,-1-2 1,3-7-18,1-2 0,2-6 79,-2-7 1,3-4-295,0-5 0,0-4 136,0-5 1,0 0-172,-3 0 0,2-4-26,-2-2 0,2-2 30,-2-2 1,3 1 134,0 0 1,1 1-34,2 1 0,1 0 20,1 4 0,4-3 20,6 3 0,2 0 6,4 3 0,7 0 103,6 0 1,-23 0 0,3 0-362,3 0 0,2 0 1,2 0-1,0 0 274,3 0 1,1 0 0,1 0-1,1 0-446,2 0 0,0 0 1,1-1-1,1 1 315,2-2 0,1 0 0,-14 1 0,-1-1 0,1 0 16,15-2 0,0-1 0,0 2 0,0 0-46,-6-1 1,0 2 0,0 0-1,1 1 48,-3 0 0,1-1 0,0 2 0,1-1-353,-3 1 1,-1 0-1,0 0 1,0 0 258,-4 0 1,1 0 0,-1 0 0,0 0 76,0 0 0,0 0 0,0 1 0,0-1-124,-1 2 1,-1-1 0,-2 0-1,0 1 121,-4 1 1,0 0 0,1-2 0,0 1 14,0 1 0,-1 0 0,1 0 0,-2-1 105,-1 1 1,-1 0-1,24 6-105,-7-3 1,-1 2-2,-5 2 1,3-4-24,1 0 1,-1 0 65,-3 3 1,-3 0 649,0-3 0,-1 2-641,-2-2 1,-1 0 544,-9 0 1,1-4-462,-3 1 1,-2-2 465,-1-1 1,-4-1-213,-6-2 1,2 1 246,-5-4 1,0-2 62,-3-4 0,0 1-124,0-5 1,0 1 62,0-4 0,0-1-162,0-1 1,0-3-190,0-4 1,0 0-301,0 0 0,-1-3 102,-2 0 1,1-1-1399,-5 1 1,4 1-346,-3-4 1,4 8 1632,-1 1 1,-2 0 0,0 1 0</inkml:trace>
  <inkml:trace contextRef="#ctx0" brushRef="#br1" timeOffset="53">13668 15428 8154,'-4'-9'-271,"3"3"-116,-2-1 0,2 4 516,1-3 384,4 4 1,1-2-30,5 4 0,2 0-153,0 0 0,2 0 33,-2 0 1,3 0-127,3 0 1,5 0-87,2 0 1,5-3-26,1 0 1,8 0-154,2 3 1,3-4-207,3 1 0,-1 0 51,1 3 0,3 0-135,-1 0 1,1 1 153,-4 2 1,1 1-10,0 3 1,-1 0 70,1-4 0,-1 3-33,1-3 0,-1 0 26,1-3 1,-1 0 37,1 0 1,-1-3 70,1 0 1,3-4 4,-1 1 1,-22 2 0,-1 0 12,24-6 0,-1 1-59,-2 0 1,0-1-122,-1 1 0,3 3 122,-3 0 1,-1 3-82,-8 0 1,-3-1 5,0 1 1,-4 0 14,1 3 0,-5 1 144,-1 2 0,-3-2-74,3 2 0,-4 1 399,4 0 0,-3 0-180,3-1 0,1-2 70,5 2 0,2-2-64,4-1 0,0 0 168,0 0 1,5 0-287,1 0 0,2 0-211,-2 0 0,3-1 254,-3-2 1,3 1-20,0-4 0,1 0-36,-1 0 1,1-2 16,-1 2 1,2 1-48,2-2 1,-3 1 49,3-3 0,-1 3-77,0-1 0,0 4 15,-23 0 0,1 0 0,22 0-299,-22 0 1,-1 0 0,24 1 287,-24 0 1,0 1 0,24-4-70,-23 4 1,-1-1 0,22-1 23,2 3 1,1 0 39,-2 0 1,2 0 43,-1 0 0,-3-3-50,3 0 0,-1 0 56,0 3 0,0 0-56,4 0 0,-5-1 1,2-2 0,-2 2-13,-2-2 1,2 2-5,1 1 0,-1 0-21,2 0 0,0 0 39,0 0 0,3 0-19,-4 0 1,2 0 3,-1 0 0,0 0 9,3 0 1,-24 0-1,-1 0 4,25 0 1,-26 0 0,0 0 3,22 0 0,2 0-3,2 0 1,-25 0 0,1 0 5,23 0 0,1 0-10,-6 0 0,-1-3 3,1-1 0,2 1 62,-3 3 1,3 0-6,-6 0 1,6 0 11,0 0 0,4 0-51,-3 0 0,1 0 6,-2 0 0,0 0-26,4 0 0,-2 3-4,-24-1 1,-1 0 0,25 5-34,-5-1 1,1 1 55,-1-1 1,5 3-30,-25-6 0,1 0 0,24 1 0,-2-1 0,2-2 0,-1-1 0,-23 0 1,1 0 18,25 0 1,-26 0 0,0 0 9,23 0 1,-3 0-215,3 0 1,1 1 211,-2 2 1,0-2-17,-6 2 1,2 0 9,-5 0 1,4-2-83,-4 2 0,0 1 75,-2-1 1,-2 1-68,-2-1 0,4-1 54,-4 5 1,2-5-9,-5 1 1,-1 1 11,4-1 1,0 0 5,3-3 0,-3 0 60,0 0 0,-3 3-73,4 0 1,-1 0 161,3-3 0,-3 3-75,0 1 1,0 0 14,4-1 1,-5-1-30,-2 4 1,1-4 9,-1 1 0,4 1 27,-1-1 0,2 1 97,2-4 0,0 3-7,2 0 0,3 1-106,3-1 0,-2-1 155,-1 4 0,1-3 36,2 4 1,5-4-152,-25 0 1,1 0-1,24 2-116,-24-2 1,-1 0-1,1 1 1,0 0 96,2-3 1,1 1 0,-1 0-1,1 0-56,2-1 1,1 1-1,-2-1 1,0 0-6,1 2 1,1 0 0,0-2 0,-1 0-31,-1 1 0,0-1 0,2 1 0,1 0 33,1 0 1,1 0 0,-4 1 0,0 0-101,2-2 1,0 1 0,-1 1-1,0 0-30,1-1 1,0-1-1,-1 1 1,1 0-46,2 0 1,0-1 0,-2 0 0,0-1 18,2 2 0,-1 0 0,-1-2 0,0 1-103,2-1 1,0 0 0,-1 0 0,1 0-43,1 0 1,1 0 0,-2 0-1,-1 0-346,1 0 0,-1 0 0,-1 0 1,0 1 155,0 0 1,0 1 0,1 0 0,0 1 444,1 1 0,0 1 0,-1 0 0,0 1 0,1 0 0,-1 0 0,2 1 0,-1 2 0,1-1 0</inkml:trace>
  <inkml:trace contextRef="#ctx0" brushRef="#br1" timeOffset="54">23193 11639 8166,'0'-11'481,"0"-1"-220,0 1 0,-1-1 83,-2 6 0,1 2 272,-4 4 0,0 0-253,-4 0 1,-4 4-121,-5 2 1,0 6-123,-6 4 0,-4 6 42,-5 3 1,1 1-176,-2 2 0,5 0 137,-1 0 1,6-3-237,0 0 1,9-4-151,4 0 1,7-2-320,8-4 1,3 2-184,6-5 1,3 1 351,3-4 0,1 0 23,0 1 1,2-1 76,1 0 0,3 2 417,-3 1 1,0-2-285,0 3 0,-2 0 324,2 0 1,-4 0 85,-2 0 0,0 0 13,-3 3 1,-2 1 177,-5-1 1,-2-2-192,-4 2 1,-5-4 99,-4 4 0,-1-4-183,-6 4 1,1-5-62,-4 1 1,0-2-85,1-4 0,2 1-552,1-4-1260,3 0 995,-1-3 813,8 0 0,5-8 0,5-2 0</inkml:trace>
  <inkml:trace contextRef="#ctx0" brushRef="#br1" timeOffset="55">23352 11974 8166,'-9'1'30,"3"2"0,-2-1-30,2 4 0,2 0 912,0 4 1,2 0-293,-1 2 1,2 3-150,-2 4 1,2-1-846,1 1 1,0-1 279,0 1 1,0 0-1033,0-1 1,3-2 225,0-1 900,5-3 0,-3 5 0,4-2 0</inkml:trace>
  <inkml:trace contextRef="#ctx0" brushRef="#br1" timeOffset="56">23370 11815 8092,'-9'0'-919,"0"0"460,3 0 154,2 0 1,5 4 304,2-1 0,7 4 0,4-2 0</inkml:trace>
  <inkml:trace contextRef="#ctx0" brushRef="#br1" timeOffset="57">23491 11927 8237,'-5'-4'927,"1"3"1,5-3-13,2 4-716,2 0 0,8 0-103,-1 0 1,1 4-250,-4 2 1,0 3 106,0 0 1,-2 1-13,-1 3 1,-4-2 90,1 4 0,-2 4-331,-1 3 1,-1 3 51,-2-4 1,-2 4-45,-5-3 1,4 2 66,0-6 0,4 2 7,-1-8 1,2 1-141,1-4 244,0 0 1,7-3-11,2-3 0,7-6-6,-1-4 1,7-1-207,3-1 0,2-2 2,1-1 0,0-1 332,0-3 0,0 0 0,0 3 0,-6 2 0,-3 5 0,-1-2 222,-6 5 1,-1 1-81,-4 5 0,-3 2 389,-4 5 0,0 2-240,0 1 0,0 3 826,0 0 0,1-3-379,2-1 1,3-1-397,6-2 0,0-4-217,3-2 0,1-2-172,2-1 0,2-4 52,2-2 0,-3-6 179,3-4 1,-3-1-313,-4-2 0,2-1 51,-5-1 1,0 1 27,-6-2 0,-2 3 153,-4 0-1,-1 1 151,-2 3 1,-6 2-79,-7 7 0,-2 2 188,0 4 0,-1 4-3,1 2 0,-1 7-164,0 2 0,5 3-95,1 1 0,4 2 113,3 1 1,2 0-600,4-4 1,1 4-68,2 0 0,7 0-310,9-4 0,4-3 169,5-3 0,0-2-450,-1 0 0,2-1 164,2 0 1,-5 0 877,2-3 0,-2 6 0,2-1 0</inkml:trace>
  <inkml:trace contextRef="#ctx0" brushRef="#br1" timeOffset="58">23705 12551 8226,'-5'-6'0,"2"0"0,-1 3 78,1-4 1,0 4 454,3-3 227,0 4-161,0-2 51,0 4 0,0 11-386,0 5 1,1 4-31,2 2 1,-1 3 14,4 6 1,-3 2-132,4 4 0,-4 9-265,3 3 0,-4-20 1,1 0 187,0 2 0,0 0 0,0 1 0,-2 1 24,0-1 0,-2 1 0,1 1 0,0 0-71,0 0 0,0 0 0,0-1 0,0-1-30,0-3 0,0 0 1,0 0-1,0-2 76,0 26 0,0-25 0,-1-1-156,0-1 0,-1 1 0,-2 23 202,-2 0 0,-1-2-105,4-2 1,-1 1 117,4-1 0,0-4 0,0-5 0,0-1-10,0-5 0,0 0 3,0-3 0,0-5-433,0-4 1,1-5 173,3-5 1,-3-2-1280,2-1 229,-2-4-536,3-6 1753,-3-7 0,3-7 0,-4-1 0</inkml:trace>
  <inkml:trace contextRef="#ctx0" brushRef="#br1" timeOffset="59">23575 13771 8189,'-4'-5'1174,"3"0"0,-3 6-590,4 3 0,1 1-164,2 4 0,2 5-22,4 1 0,1 7-198,-1 3 1,3 1-1,1 2 0,2-1 40,-2-2 0,-1 1 5,-3-4 1,1-2-154,-1-4 0,0-4 184,1-5 0,-4-3 12,0-4 1,-1-1-106,2-2 1,1-4 63,-2-5 1,2-3-98,2-3 1,-1-4 3,0 0 0,1-2-130,-1 2 1,4-4-316,3 1 0,-2 1-1152,2 0 0,-4 3 734,4-1 0,2-1-2373,4 2 3082,0-1 0,-4 3 0,1 1 0</inkml:trace>
  <inkml:trace contextRef="#ctx0" brushRef="#br1" timeOffset="60">24087 13836 8045,'-18'-5'-164,"3"1"0,-3-1 1,4 0-1</inkml:trace>
  <inkml:trace contextRef="#ctx0" brushRef="#br1" timeOffset="61">19702 15949 8331,'-10'2'268,"1"1"1,4-1 7,2 4 0,2 1 79,1 6 0,0-2-77,0 4 0,0 5 16,0 5 1,0 3-65,0 3 1,-1 3-108,-2 6 0,1-1-237,-5 1 1,1-1 199,-3 2 1,1-8-267,1-2 1,0-4 142,4-9 0,0 2-990,3-8 297,-4 1-29,3-8 381,-3-1 1,4-5-189,0-2 1,0-3 131,0-7 0,0-2 434,0-7 0,0-2 0,0-4 0,-4-4 0,2-1 0,-2-4 0</inkml:trace>
  <inkml:trace contextRef="#ctx0" brushRef="#br1" timeOffset="62">19618 16033 8331,'3'-15'0,"0"-1"0,1 9 52,-1 1 79,3 4 0,3 10 440,0 4 0,1 6-38,-1 4 1,1 2-233,3 3 0,-2 6-36,4 1 0,-2 2-109,2 1 0,4 3 40,3 1 1,3-2-127,-4-5 0,2-3-10,-1-6 1,-4-4 88,1-9 0,-1-3-84,-6-9 1,0-3 47,-2-3 0,-2-4 173,-2-9 0,3-3-228,-3-3 0,-1-3-108,1-3 1,-3-4-435,3-3 0,-3-1 281,0 5 0,-1-2-972,1-2 1,-2 3 558,2 4 1,-2 4 615,-1 9 0,0 1 0,0 5 0,0 5 0</inkml:trace>
  <inkml:trace contextRef="#ctx0" brushRef="#br1" timeOffset="63">20409 16080 8332,'-5'0'1098,"2"0"-821,6 0 0,5 0-18,5 0 1,4 0-461,2 0 1,0 0 103,2 0 1,3-3-478,1 0 0,-1 0 270,1 3 0,-2 0 304,2 0 0,2 0 0,-3 0 0</inkml:trace>
  <inkml:trace contextRef="#ctx0" brushRef="#br1" timeOffset="64">20465 16275 8048,'-9'0'1349,"4"5"-1214,1-4 0,6 3 108,4-4 1,2 0 41,11 0 1,-3 0-235,6 0 0,2 0-302,1 0 1,2-3-766,1-1 1,-1 0 1015,1 1 0,0-2 0,0-4 0</inkml:trace>
  <inkml:trace contextRef="#ctx0" brushRef="#br1" timeOffset="65">21182 15875 8114,'0'9'418,"0"1"1,0 3-67,0 3 1,-3 2-226,0 4 1,-4 2 98,1 4 0,0 3-266,0 0 1,4 2-36,-1-5 1,2 1-24,1-8 1,5 1 62,4-3 0,2-8-180,4-1 1,4-7 136,3 0 0,3-2 80,0-1 0,2-1 44,1-2 1,0-3-63,0-3 0,0 3 54,0 0 1,-1 1-107,-2-2 0,0 0-145,-3 4 1,-3 0 88,-4 3 0,-3-3-557,0 0 479,-2 0 202,-4 3 0,2 4 0,-3 1 0</inkml:trace>
  <inkml:trace contextRef="#ctx0" brushRef="#br1" timeOffset="66">21499 15940 8126,'-10'6'108,"1"1"1,0 2 226,0 3 0,0 5 522,3-2 1,-1 6-269,4 1 1,0 7-200,3-1 0,0-1-109,0-3 0,0 1-12,0 3 0,1 0-392,2 0 1,-1-1-169,4-2 0,-4 1-192,1-5 1,-1 5 38,1-1 1,-2-2-371,2-1 0,-1-3 19,-2 0 1,1 2 794,2-3 0,2 3 0,4-7 0</inkml:trace>
  <inkml:trace contextRef="#ctx0" brushRef="#br1" timeOffset="67">21880 16629 9633,'-4'-5'2390,"3"1"-1854,-3 4-408,4 0 0,0 0 0</inkml:trace>
  <inkml:trace contextRef="#ctx0" brushRef="#br1" timeOffset="68">17048 17253 8176,'-18'0'0,"-1"0"0,3 4 242,1 2 0,-1 1 409,-2 2 0,2-1-199,1 8 1,-1 3-194,-2 6 1,2 5-140,1 1 0,4 7 11,2 0 0,4 5 27,5 1 1,5-3-35,4-1 0,9-2-182,7-4 0,6-2-83,3-4 0,-1-9-227,1-3 0,-3-9 52,3-4 0,-4-10 137,1-5 0,-7-7 248,-5-6 0,-2-3-94,-4-6 0,-2-2 64,-5 2 1,1 1-27,-3-2 0,-5 5 173,-6-1 1,-2 4-114,-3 2 0,-3 2-22,-3 4 1,-5 1-352,-2-1 0,-5 5 101,-1 1 1,4 7-496,5 3 0,4 2 221,2 1 0,4 1 473,6 2 0,1 1 0,5 2 0</inkml:trace>
  <inkml:trace contextRef="#ctx0" brushRef="#br1" timeOffset="69">17933 17318 8077,'6'-9'-122,"0"0"0,0 2 80,4 1 0,-1 1-29,0-1 1,4-1 132,-1 3 0,5 1-19,-2 3 0,0 0 10,0 0 1,-2 4-7,2 3 1,-4 1 106,2 1 1,-4 1-65,-3-1 1,-1 0 258,-5 0 1,3 2 180,0 1-196,0-1 0,-7 2-29,-2-4 1,-4-2-53,-2-1 1,-3-3 3,-3 3 1,-2-4 37,-2 1 1,0 1-173,-3-1 0,-1 1 89,4-4 0,-3-1-362,4-3 1,-1-1-265,3-4 1,6-1-464,3-3 0,6 2 477,7-5 400,3 1 0,11-8 0,3-1 0</inkml:trace>
  <inkml:trace contextRef="#ctx0" brushRef="#br1" timeOffset="70">18566 17132 8068,'-9'4'102,"0"1"-7,3 5 0,1 0-16,2 2 0,1 4 205,-5 6 1,0 1 144,-5 5 1,-3 9-138,-3 3 1,-2 6-545,9-19 0,0-1 0,-2 2 0,-1 1 217,-1 3 0,-1 1 1,0 0-1,0-1 2,1 1 0,-1 0 1,1 1-1,0 0 33,-2 0 0,0 0 0,3-3 0,-1-2-109,1-2 0,0-1 0,-13 15 73,6-3-1,2-12-49,4-1 0,7-8-953,2-5 565,4-1 474,6-6 0,1-1 0</inkml:trace>
  <inkml:trace contextRef="#ctx0" brushRef="#br1" timeOffset="71">18380 17774 8068,'3'-6'114,"0"0"0,4 4 189,-1-1 1,3 2-76,0 1 1,0 0-15,0 0 1,1 4 89,-1 2 1,0 3-57,1 4 0,-2-3-195,-2 3 1,1 0 134,-3-1 1,-1 2 125,-3-2 1,0-1 0,0 1 0,-4-2 137,-3 0 1,-1-1-108,-1 0 1,-4-3-56,1-3 1,-1-2-250,4-1 1,-3 0 137,-1 0 1,2-5-863,5-5 1,-1 0 465,3-6 1,1 1-1264,3-4 1,4-4 1479,3-1 0,5-3 0,3-1 0</inkml:trace>
  <inkml:trace contextRef="#ctx0" brushRef="#br1" timeOffset="72">19469 17272 7651,'-6'1'621,"0"2"0,2 2-374,-2 4 1,-1 6-74,-5 3 1,0 10-249,-3 10 0,-1 3-212,-2 5 1,8-20 0,0-1 275,-1 2 0,0-1 0,3-1 1,0 1-45,-2-1 0,1-1 0,-7 19-309,1-6 0,2-5-763,3-7 494,5-11 632,1-5 0,4-9 0</inkml:trace>
  <inkml:trace contextRef="#ctx0" brushRef="#br1" timeOffset="73">19432 17300 8217,'0'-15'611,"0"2"-145,0 7 0,3 11-55,0 7 1,4 9 470,-1 4 0,3 6-107,0 3 0,0 2-80,1 1 1,3 5-104,3 1 0,-2-2-178,2 0 0,-1-7-135,4-3 1,-2-7 14,-1-6 1,-3-7 33,-3-8 0,-1-4 13,0-5 0,1-5 91,-1-7 1,0-6-384,0-4 0,4-3-219,-1-3 1,5-6-940,-2 3 1,2-2 467,-2 2 0,3 0-998,-2 3 1,0-1 97,0 4 1,-2 1 1540,-2 5 0,-3-1 0,3 5 0,3 0 0,1 1 0</inkml:trace>
  <inkml:trace contextRef="#ctx0" brushRef="#br1" timeOffset="74">20456 17318 8523,'-8'-6'1517,"1"0"-1297,3 4 0,5-2 83,2 4 1,6-4-1,3 1 1,5 0-132,-2 3 0,6 0-248,1 0 0,0 0-583,0 0 1,-2 0 463,2 0 1,0 3-741,0 0 1,-3 5 934,-4-2 0,-3 6 0,1 3 0</inkml:trace>
  <inkml:trace contextRef="#ctx0" brushRef="#br1" timeOffset="75">20400 17514 8523,'-19'9'0,"2"-4"835,1-2-574,3 2 0,12-3 0,4 1 0,5-2 98,5-1 1,4 0 56,5 0 0,4-3-623,-1-1 1,6-2 250,3 3 1,1-1-368,-1 1 1,2 2 237,-1-2-80,1 2 0,5-3 0,2-2 1</inkml:trace>
  <inkml:trace contextRef="#ctx0" brushRef="#br1" timeOffset="76">21424 17281 8303,'-3'-9'266,"0"-1"529,-4 1-450,6 0-247,-7 4 0,2 9 217,-3 8 0,-1 7-82,-3 6 0,3 3-59,-2 10 0,1 0-116,2 2 0,1 0 127,1 3 1,4-5-12,6 0 0,7-6 74,5-7 0,4-6 97,3-3 1,-2-9 62,5-1 0,-4-9-981,0-6 1,-1-8-887,-1-5 1,-4-6 1104,1 0 1,-5-7 234,2 1 0,-4-1 432,-3 1 1,-2 2 13,-4 4 0,0 0 23,0 0 1,-7 4-413,-2 3 0,-7 5-212,1 4 0,-2 2-237,2 4 1,-3 2 510,2 4 0,3 4 0,0 1 0</inkml:trace>
  <inkml:trace contextRef="#ctx0" brushRef="#br1" timeOffset="77">21015 18035 8498,'-10'0'256,"5"0"52,22 0 1,4 0 17,20 0 0,2-3 136,4 0 0,4-1-609,-21 2 1,-1 1-1,1-1 1,0 0 195,1-1 1,1-1 0,0 0-1,0 0-36,-1 1 1,0 0-1,-3-1 1,-1 1-181,22-4 1,-6-1 70,-9 2 0,-3 2-259,-6 1 1,-10-1-37,-6 0 148,-5 1 1,-9 3 13,-7 0 0,-6 4 55,-3 3 1,-8 2 130,-9 3 1,-3-1 107,-5 1 1,-1 2 98,0-2 1,-2 0-116,-1-2 0,24-5 0,-1 1-29,-22 3 0,0 3 122,6-6 0,2-2 300,7-1 0,4-2 264,8-1-525,9 0 1,13-3 52,6 0 1,8-4-12,4 1 1,6-3 159,7 0 1,7-3-250,9-1 1,-22 5 0,1 1-89,1 0 0,1 1 1,2-2-1,-1 0 18,1 0 1,-1 0-1,5 1 1,0 0 34,0-1 0,0 0 0,2 1 1,-1 0-123,1-1 0,0 0 0,-3 1 0,0 2 80,-5 1 0,0 2 1,19-6-623,-16 5 526,-8 0 0,-19 4 127,-10 2 1,-7-1-140,-9 5 1,-7-1-11,-8 3 0,-2 0-16,-4 1 0,-4-1-210,-2 0 1,22-4 0,1 0 133,-24 4 0,1 0 92,2 1 0,5-2-48,1-2 0,5 2 901,5-1-656,4-3 0,18 0-294,6-4 0,14 0-134,11 0 1,9 0-228,6 0 0,7 0 2,8 0 517,1 0 0,-22 0 0,0 0 0,0 0 0,0 0 0,2 0 0,1 0 0</inkml:trace>
  <inkml:trace contextRef="#ctx0" brushRef="#br1" timeOffset="78">9851 16210 8230,'-4'-9'-835,"2"4"556,-5 2 1093,5-3 1,-3 5-268,2-2 0,1 2 12,-4 1 1,0 3-97,-4 0 0,1 6-182,0 0 1,-5 1-78,-1 6 0,-3-2-60,0 2 1,-4 2-93,0-3 1,0 3 130,4 0 1,2 1-617,1-1 0,3-2 45,0 0-524,6-5 0,3 1 232,6-5 1,6-4-31,7-6 1,2-4 203,4-5 0,-2-3 167,1-3 0,2-4 229,-1 0 0,-1 1 110,-2 2 0,-4 0 95,-3 1 1,-2 0-149,0 3 1,-5 1 891,-2 5 0,-3 4-81,-3 2 0,-2 4 222,-5 5 1,1 4-449,0 9 1,0 0 88,3 3 0,-1 5-143,4 4 1,-3 0-179,3-3 1,-1 1-145,4 2 0,0 4 93,0 3 1,0 1-446,0-5 1,0 2 98,0 1 0,0 3-93,0-3 1,0-2 130,0-7 1,-4-3-117,-2 0 1,-2-5-117,-1 2 0,-4-6 74,1-4 0,-4-2-40,4 0 1,-4-5 168,4-2 0,-4-2-136,4-1 1,-4 0 273,4 0 1,0 0 216,2 0 58,5-4-236,1-1 0,4-1 402,0-1 1,5 5-187,4-1 1,5 2 373,4 1 0,5 0-211,2 0 1,3 0-38,3 0 1,-1 0-345,4 0 0,0 3-289,4 0 0,-5 5 89,-2-2 1,-2-1-193,-1 1 0,-3-1-1185,-3 2 0,-1 1 675,-9-2 1,-2 3 814,-4 4 0,-8 1 0,1 5 0</inkml:trace>
  <inkml:trace contextRef="#ctx0" brushRef="#br1" timeOffset="79">10922 16396 8222,'1'9'-617,"2"-3"1,-2 2 826,2-2 0,-2 3-35,-1 0 0,0-3 347,0 0 1,-4 1-98,-2 2 1,-4-3-33,-2 0 1,0-4-79,-3 1 0,-2-1-39,-4-2 0,4 0-78,-1 0 0,1-8-86,-2-1 1,2-3 2,1-1 1,3 0-262,3-3 0,5-1-294,2 1 0,2-3 238,1-2 1,1 2-16,2 0 0,4 2 16,5 4 1,-1 1-167,5 3 1,-5 4 64,2 1 1,-3 3 93,-1 1 0,-3 1-38,1 3 0,-5 1 95,1 4 0,-2 0-13,-1 1 1,0-1 12,0 0 0,0 1-7,0-1 0,0 0-63,0 1 221,0-5 0,0 7 0,0-2 0</inkml:trace>
  <inkml:trace contextRef="#ctx0" brushRef="#br1" timeOffset="80">11238 16303 8222,'-9'3'354,"0"1"1,2 4 12,1 1 0,0 1-88,-3 6 0,-2 4 44,-1 4 1,-3 7 178,-3 4 1,-5 8-854,-2 4 1,11-21 0,0 1 474,-1 1 1,-1 0-1,2 1 1,-1-1-185,0 3 1,-1 0 0,2-1 0,-1 0 83,1 0 1,0-1 0,3-1 0,0-1-274,-8 20 1,4-6-162,6-4 1,1-2-1211,2-7 1055,2-6 0,5-10-295,2-5 1,-1-3 493,4-4 0,0-2 831,3-4 1,1-2-466,-1-7 0,3-1 158,1-2 1,2 2-159,-2 1 0,2-1 52,-2-3 1,2 1 42,-2-1 1,2 4 241,-2-1 0,3 4 348,0-4 0,-2 5 102,2-2 0,-1 4-279,4 3 1,-1-1-159,1 4 1,-1 1-102,-3 5 0,2 3-149,-5 6 0,1 0 91,-4 3 0,-4 1 39,-2 2 0,-2 1 89,-1 0 0,-8-1-22,-4 1 1,-5-2-135,-2-1 1,1-3 75,-1-3 1,4-2-200,-1-2 0,2-2 131,-2-4 0,6-2-912,3-4 1,5-1-101,-1-9 0,4-3-498,6-6 0,0-2 506,8-1 833,1 0 0,7 0 0,0 0 0</inkml:trace>
  <inkml:trace contextRef="#ctx0" brushRef="#br1" timeOffset="81">12020 16424 8284,'-9'3'-3,"0"1"1,-1 2 191,1-3 0,1 7 139,2 0 1,-3 6-32,3 3 0,-1 3-177,1 6 1,-3 1 165,3 2 1,-2 2-531,-1 5 1,2-1 228,1 0 0,0-3-494,-3 0 1,0-3 71,3 0 0,2-7-249,4-2 1,0-6 226,0-4 459,0-6 0,4-6 0,1-5 0</inkml:trace>
  <inkml:trace contextRef="#ctx0" brushRef="#br1" timeOffset="82">12002 16387 8243,'5'1'425,"-2"2"0,2 3-17,1 7 1,4 7 65,2 7 1,3 7-9,3 6 0,0 3-171,-3 7 1,3-2 54,-3 1 1,-1-9-90,-2-6 1,-1-9 487,-2-7-216,0-3-31,-4-10 1,3-5-85,-5-6 0,0-4-187,-3-2 0,1-3-170,2-3 1,-2-4 32,2 0 0,2-5-179,1-1 1,0 1-188,0-4 0,-3 2-1303,3 1 0,0-1 736,4-2 0,-1 2 839,0-2 0,5-2 0,0-1 0</inkml:trace>
  <inkml:trace contextRef="#ctx0" brushRef="#br1" timeOffset="83">12626 16480 8033,'-10'0'-134,"5"-1"165,2-2 1,3 2 665,3-2 0,6 1-199,7-1 1,1 2-161,2-2 0,1-2-209,1 2 0,0 0-192,4 3 0,0 0-212,3 0 1,-4 0-1244,-3 0 1518,-1 0 0,3 4 0,0 2 0</inkml:trace>
  <inkml:trace contextRef="#ctx0" brushRef="#br1" timeOffset="84">12644 16676 8061,'-9'0'666,"5"1"-371,4 2 0,5-2 47,7 2 1,4-2-123,6-1 1,-1 1-164,7 2 1,-2-2-263,5 2 0,2-2 205,1-1 0,7 0 0,1 0 0</inkml:trace>
  <inkml:trace contextRef="#ctx0" brushRef="#br1" timeOffset="85">13929 16238 8101,'0'-9'68,"0"0"193,0-1 96,0 5 0,-1-2-106,-2 4 1,-2 0-99,-5 3 1,1 4 82,0 2 1,-5 6-203,-1 4 1,-3-2-100,0 2 1,-1-1-147,0 4 0,5-1 48,1-3 1,3-1-580,1-5 366,4 0 1,2-4 151,6-2 0,6-3-93,6-3 0,3-6 28,1-6 0,-1-2 253,1 1 1,0-1 96,-1 1 0,0 3 205,-3 0 0,-1 3-12,-5 1 0,-3 1 640,0 1-473,-3 3 1,0 6-59,-6 4 0,-2 5 220,-1 7 1,-2 5-160,2 2 0,-3 2-46,0 1 0,1 4-198,2 2 0,-2-1-15,5 1 0,-3-3-33,3 3 1,0-4-195,3 2 0,0-4 18,0 0 0,0-4 67,0-2 0,-3 1-340,0-2 1,-5 1 163,2-3 1,-5-1-400,-2 1 1,-6 0 128,0-1 1,-5-3-29,3-3 0,-5-1 218,1-2 0,-1-4 260,1-2 1,3-2 2,7-1 1,2-3-263,3 0 959,5-4 0,2 2-112,6-5 1,6 1 151,7 0 0,5 2-348,0 1 0,8 1 6,-1-1 1,5-2-209,-2 1 1,7 2-225,-4-1 1,3 4-1116,-6-1 0,1-1 303,-1 0 636,2 1 0,0 8 0,-1 0 1</inkml:trace>
  <inkml:trace contextRef="#ctx0" brushRef="#br1" timeOffset="86">14357 17095 8126,'-18'4'0,"-1"1"350,0 4 0,1 1 50,-1-1 0,0 1 332,-3 3 1,-3-3-183,-6 2 0,-3 2 126,-7-2 1,-2 1-537,-7-4 1,2 0 9,22-4 0,-1 0 0,1-2 0,-1-1-107,-1 0 1,0-1-1,0-2 1,-1-1 55,0-1 0,0 0 0,2-2 0,1-1-154,-1-1 0,1-1 1,-23-12-89,26 7 0,0-2 1,1-1-1,1-2-147,1-1 0,0-2 1,3-1-1,1-1 124,1-4 0,2-2 0,1 2 0,0 0-112,2-4 0,2-1 0,0-1 0,2-1-542,1-3 1,1 0 0,1 1 0,2 0 461,1-1 1,3 0-1,1 1 1,3 0 72,3 0 1,2 1 0,2 2 0,2 1 80,5 2 0,1 1 0,0 2 0,2 2 349,3 1 1,2 2 0,-2 2-1,1 1 0,2 3 1,2 1 0,-1 2 0,2 0 113,2 0 1,1 2 0,-2 2-1,-1 2-144,3 0 1,0 2 0,-1 1 0,1 2 96,0 1 1,0 2-1,-1 2 1,1 3 3,1 1 0,0 1 1,-1 3-1,-1 1 89,1 3 1,-1 1 0,0 2 0,-2 1-228,-2 2 0,-3 2 1,1 1-1,-2 2 44,0-1 1,-1 2 0,-4 1-1,-2 0-201,0 1 1,-2 1 0,-3-2 0,-2 1-42,-5 0 1,-1 1 0,0-2 0,-1 1 181,-2-1 1,-2 0-1,-6 20 114,-9-1 1,-7-7 212,-5 1 1,-6-5-53,-3 1 0,0-3 277,0 3 1,0 0 19,-3-6 0,-3-1-198,-1-5 0,1-4-499,3-5 1,2 0-401,1-3 0,1-4-542,-1-3 0,5-4 664,4 1 1,9-3-763,0-3 0,9 1 1103,4-4 0,11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14097 15428 15560,'0'-19'-1603,"0"4"0,0 0-338,0 2 1255,0-4 479,4 7 882,-3-3 1,7 7 132,-2 3 0,3 2-611,0 1 1,3 0-167,1 0 0,3 1 252,0 2 0,2 0-47,4 3 0,-1 0-186,4 3 0,1-3 76,5 1 0,-1-1-79,4 3 0,4-3-224,5 1 1,3-5-120,0 1 1,1 1 365,0-1 0,2 0 51,1-3 0,1-1 65,-2-2 1,3 2-71,-24 0 0,0-1 0,1 0 1,1 0-16,-1 0 0,1 1 0,-1-1 0,0 1 22,23 1 1,-25 0-1,0 0-17,23 0 0,-22 0 0,0 0-62,25 0 0,-26 1 0,-1 1 43,24 1 1,-1 3-101,-23-4 1,0-1 0,1 1-1,-1 0 20,2 0 0,0-1 0,25 0-1,-27 1 0,1-1 0,24 0 3,2-1 1,-25 0 0,1 0 9,24 0 0,-25 0 1,1-1 12,-3 0 1,0-1-1,2 2 1,-1-1 9,1 0 0,0-1 0,0 0 1,0 0-11,0 0 0,0 1 0,0-1 0,0 1 10,0 1 0,0 0 0,0 0 1,0 0-4,2 0 0,-1 0 0,1 0 1,-1 0-35,1 0 1,-1 0 0,1 0-1,-1 0-11,24 0 0,-25 0 0,0 0 7,1 0 0,1 0 0,0 0 0,0-1-7,1-1 1,0 1-1,-1 0 1,0 0 2,-2-2 1,0-1 0,0 3 0,0-1 9,-1-1 1,2 0 0,1 2 0,2-1 8,-1-1 0,0 0 0,0 1 0,0 1 46,-3-2 0,0-1 1,0 3-1,0-1 11,-1-1 0,1 0 0,2 1 0,-1-1-40,1 0 0,-1 0 1,1 0-1,-1 1-7,-1 0 1,0 1 0,0 0 0,0 0-16,0 0 1,0-1-1,1 2 1,1-1-21,-1 1 1,1 0-1,-1 0 1,1 0-43,-2 0 0,0 0 0,-1 0 0,-1 0 53,2 0 0,0 0 0,25 0-47,-25 0 1,0 0-1,0 0 1,0 0 28,25 0 0,-24 0 0,1 0-10,1 0 1,0 0 0,-1 0 0,0 0-181,-1 0 0,1 0 1,0 0-1,1-1 208,0 0 0,0-1 1,1 0-1,1 0 12,1-1 1,0 0 0,-2-1 0,-1 0 3,2 0 0,-1 1 1,0 1-1,-2-1 69,1 0 1,1 0-1,0 1 1,1 1-40,-1-2 1,1 0-1,-1 0 1,0 1 14,1-2 0,-1 1 0,1 1 0,-1-1-12,-1 1 0,0 1-626,1 1 1,1-1 597,1-3 1,1 0 0,-2 3 0,0 1-31,1-2 0,0 1 0,0 0 1,-1 0-138,-1-1 1,1 0 0,-1 2 0,1-1 140,0 0 1,-1-1-1,1 1 1,-1 0-9,1 0 1,0-1 0,-1 2-1,1-1 3,-1 0 0,1-1 0,0 0 1,0 0-2,1 0 0,0 1 0,-1-2 0,1 0 18,0 1 1,0 0-1,-2 1 1,-1-1-14,0 2 1,0 0 0,0-1 0,0-1 21,2 1 1,-1-1 0,-1 0 0,0 1 15,1 1 0,-2 0 0,-1 0 0,0 0 1,1 0 0,-1 0 0,2 1 0,-1 1 2,2-1 0,-2 1 1,-1 1-1,-1 0 3,0-1 0,0 0 0,0 1 0,-1 0-4,2-2 1,1 1 0,-1 1 0,0 0-25,2-1 0,0-1 0,-2 1 0,1 0-28,1 0 1,0-1-1,0 0 1,-1-1 37,1 2 1,0 0-1,2-2 1,-1 1-14,1-1 0,0 0 1,-1 0-1,0 0 27,0-1 1,1 2 0,-1 0 0,0 1-2,-3-1 0,1 1 1,1 0-1,1-1 22,-1-1 1,0 0 0,-1 0 0,0 0 0,0 0 1,-1 0-1,-2 0 1,0 0-76,26 0 0,-2 0 91,2 0 0,-2 0-341,-5 0 0,-2 0 111,-1 0 0,-3 0-131,0 0 1,-5 1-163,-1 2 0,-7 2-1248,1 4 1697,-2 1 0,-2 0 0,-3 0 0,-1 0 0,-1-3 0</inkml:trace>
  <inkml:trace contextRef="#ctx0" brushRef="#br1">15037 15465 8239,'-27'10'-86,"5"-4"1,-4-1-85,2-1 515,-2-1 0,1-2 521,-6 2 1,-1-2-558,-2 3 0,-2-4-27,1-4 0,-1-1-332,-1-4 0,0-1-391,-1-3 1,0-1 396,-2-5 0,3-1 135,-1-1 0,5-4-12,5-6 1,5-6-106,1-7 0,10 19 1,1-1-332,0-1 1,0-1 0,0-3-1,1 0 152,0-5 0,1 0 0,0 0 0,0-1-68,1-5 0,1 0 1,-1 0-1,0-1 86,3-2 0,1 0 0,0-1 0,2 0-261,2 1 1,3 0 0,1-1 0,2 1 386,3 0 1,1 0 0,1 0 0,2 0-22,2 2 1,1 2 0,0 2 0,1 2-140,1 3 0,1 2 0,1 2 1,1 0 217,1 4 0,0 0 1,2-1-1,1 1 230,-1 2 0,1 1 0,0 2 0,0 2-30,-2 3 0,0 1 1,2 1-1,0 0-85,0 1 1,0 1 0,1 0 0,0 1 22,-1 1 1,0 2-1,2 1 1,0 2-122,-1 0 1,1 1 0,0 2 0,2 2-67,0-1 1,1 2-1,-1 1 1,1 2 17,-1 3 0,0 2 0,1 0 0,-1 2-122,-2 4 0,-1 1 1,1 4-1,0 2 171,0 2 0,-1 2 0,-1 3 0,-2 3-165,-1 0 0,-3 1 0,-2 2 0,-2 1 133,-3 0 0,-2-1 1,-2 2-1,-1 1-26,0 0 1,-2 2 0,-1 1 0,-1 0 288,-1 3 0,-1-1 0,-4-1 0,-1-1-74,-2-2 0,-1 0 0,-1-1 0,-1-1 31,-2 0 0,0 1 1,-1 0-1,0-1-10,-2-1 1,0-1-1,0-1 1,-1-1 101,0-6 0,-1-2 0,0 3 0,-1-1-72,-1 0 1,-1-1-1,0-2 1,0-1 33,1-1 0,-1-1 1,-1-1-1,0-1-166,0 0 1,0 0-1,-1-3 1,0 1 75,-19 14 1,2-6-374,-3-4 0,3-5 46,1-4 1,0-1 179,3-2 0,2-4-658,4-2 0,3-2 638,1-1 0,4-3 0,-5 0 0,-2 0 0</inkml:trace>
  <inkml:trace contextRef="#ctx0" brushRef="#br2">14478 15558 14452,'7'0'-1452,"-1"0"945,0 0 0,3 0 482,1 0 0,0 0-49,2 0 1,0 1-122,3 3-47,1-3 246,2 3 0,4-4-52,0 0 1,4 0-46,-1 0 1,2 0 74,5 0 1,1-3-49,4 0 1,0-5 74,0 2 1,4-1-66,-1 1 0,4-3-23,-4 3 0,0-1-1,-3 1 0,-1-2 53,1 5 1,-5 0 32,5 3 1,-3 0-69,0 0 0,3 1 19,-3 2 1,-2-1 54,-1 5 0,-5-1 0,-1 3 0,-1-3 94,4 1 1,-1-2-94,-2 1 1,2 1 142,-2-4 0,-1 4 79,0-4 1,0 1-171,1-1 1,-1-1-41,-2 4 1,-2-4-15,5 1 1,-4 1-4,1 0 1,-3 2-22,0-3 0,-1 1 209,1-1-158,4-2-21,-4 3 1,8-4 229,-2 0 0,6 0-102,3 0 1,4-1-56,2-2 1,-1 1-185,5-4 0,0 0 190,6-4 0,-3 1-331,3 0 1,-2 3 159,-2-1 0,2 4 7,1-3 0,-5 3 54,-1-3 0,0 4-178,-3-1 1,2 1 192,-2 2 0,-2 0-14,3 0 0,-2 0 4,1 0 1,-2 0-11,3 0 1,-3 0 2,-1 0 0,2 0-1,1 0 1,-2 0-3,3 0 1,-4 0 11,-3 0 1,2 0-28,-2 0 0,1 0 9,0 0 1,0 0-4,-4 0 0,1 0 7,-1 0 0,1-4 3,2-2 1,-2 1 1,-4-1 0,3 0 0,0-4 0,3 1-4,-3 0 1,1-1-37,0 1 1,-4 3-18,4 0 1,0 0 31,-1 0 177,0 2-156,-8 4 0,4 0 40,-2 0 0,1 0 285,-1 0 1,1 4-251,-5 2 0,5-1 330,-1-2 0,5 1-343,1-1 0,3 3-9,-3-3 0,5 0-2,-2-3 1,5-3 15,1 0 1,4-3-145,-4 3 1,5-4 95,-2 0 1,3 0-11,0 1 0,-2 1 8,-1 2 1,-4 2-5,2-3 1,0 0-15,-1 1 1,1 0 27,-4 3 1,-1-3-48,-2 0 1,5 0 26,-5 3 1,4 0-4,-4 0 0,2 0-11,2 0 0,-1 0-2,0 0 1,-1 3-11,-2 0 0,4 4-8,-1-1 0,-4 3 34,1 0 0,-1 0-17,-2 1 0,1-1 13,-1 0 1,-2 0 73,2-3 1,-1 1 11,2-4 0,-2 1-45,4-1 0,-1-2 16,1 3 0,2-3-39,-2-1 0,2 0 4,2 0 1,-1 0-59,0 0 1,0-4 70,1 1 1,-1-1-47,0 1 1,-1 2-18,-1-2 0,-3 1-14,-4-1 0,3 2 39,0-2 1,0 2-2,-3 1 0,-1 0 19,1 0 0,1 0 0,2 0 1,-2 1 3,2 2 1,-2-2-16,-1 2 0,4-2 78,3-1 0,-3 0-70,-1 0 84,-2 0-69,3 0 0,-2 0 66,4 0 1,-3 0 31,3 0 1,-4 1-52,1 2 68,-2-2-86,3 3 0,-2-4 13,4 0 19,-4 0-21,6 0 1,-6 0 3,5 0 3,-1 0-54,3 0 1,-3 1 10,0 2 1,3-2 47,4 3-1076,-1-3 1040,-3 3 1,1-2-19,-1 4 0,3-3 150,1 3 0,-1-4-120,-3 1 0,0 2-12,1-2 1,-2 0 60,-2-3 1,1 3-56,-4 0 0,3 0 51,-3-3 0,4 0-113,-4 0 1,1 0-130,-1 0 0,-2 0 77,2 0 1,1 0-182,-1 0 0,0 0 6,-3 0 1,0 0 108,0 0 1,0 1-211,-1 2 0,-2-2 433,0 2 0,-3-1-655,3 2 1,-5-3 189,2 2 1,-2 2 389,-2 1 0,1 7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2.99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2533 5587 8563,'-26'0'5,"4"0"0,1-4 83,9 1 48,4 0 0,3 4-214,5 2 1,0-1 107,0 5 91,0-1 0,1 2-12,3-2 1,2 3 14,6-3 1,0-1 46,3 1 1,5-4-115,5 1 1,6 1-12,3 0 0,2-1 3,1-3 0,5 0-297,1 0 1,4 0 249,2 0 0,4-1-202,-24-1 0,1 1 0,-1 0 1,0-1 316,2-1 1,0 0-1,-2 2 1,1-1-91,1-1 1,0 0 0,-2 2 0,0 0 82,1-1 1,-1 1 0,-1 0 0,0 1-194,25 0 0,-26 0 0,0 0 172,26 0 0,-5-3-36,-2 0 0,-2-1 7,-1 4 1,5 0-28,-5 0 0,5-3 41,-5 0 0,3-4-52,0 1 1,1 1 26,-1-2 1,1 2-53,0-1 1,-1-1 85,1 4 1,-1-1-2,1 0 0,-4 3 55,1-2 1,-4 2 18,3 1 0,0 3-4,0 0 1,2 5-66,-5-2 1,2-1 80,-2 1 0,1-1-55,3 2 0,-3 0 54,-4-4 1,2 1-36,1-1 1,1-2-16,3 2 0,-2-2 61,-1-1 1,-2 4 138,4-1 1,0 0-151,0-3 1,-1 0-24,-5 0 1,0 0-128,0 0 1,1 0 29,-1 0 1,-4 0-400,-2 0 0,1 0-225,-1 0 0,0 0-347,-3 0 1,0 5 290,0 4 633,4 1 0,-5 7 0,4-1 0,2 1 0,2 2 0,2-1 0</inkml:trace>
  <inkml:trace contextRef="#ctx0" brushRef="#br0" timeOffset="1">6760 6909 8555,'0'-10'-135,"0"1"346,0 0 1,4 4-27,2 1 1,5 3-34,2 1 0,3 1-213,0 3 0,6-2 112,2 4 0,3 0-237,1 3 0,3 1 110,0-1 1,5 0 170,-2 1 1,5-4-222,1 0 1,2-4-208,-2 1 1,2-2 327,5-1 0,3 0 48,-1 0 0,-22 0 0,0 0 7,26 0 0,-26-1 1,1-2-4,-1 0 1,2 0-1,1-1 1,2 0 65,-1-1 0,0 0 0,0-1 0,1 0-227,-3 0 0,1-1 0,0 1 1,0 0 159,1 1 0,0 1 0,2-1 0,0 0 77,-2 1 0,0-1 0,2 2 1,0 0-37,-2 0 0,0 0 1,1 1-1,1 2-17,-1-2 1,1 1 0,0-1 0,1 1-30,-1 0 1,-1-1 0,3 2 0,1-1-62,-4 0 1,1-1 0,1 1 0,0 1 52,0 0 0,0 0 0,2 0 0,1 0-86,0 0 0,0 0 0,2 0 0,-1 0-209,-2 0 1,-1 0 0,2 0-1,0 0 253,0 0 1,0 0 0,2 0 0,0 0-89,-1 0 0,1 0 0,0 0 0,0 0 52,-2 0 0,0 0 0,1 0 0,-1 0-16,0 0 1,0 0 0,3 0 0,1-1 59,-1 0 1,1-1-1,-1 1 1,0 0 3,-2-2 1,-1 0 0,2 0 0,0 0 1,2-2 1,-1 0 0,3 1 0,0-1 59,1 0 1,-1 1-1,-1-1 1,0 0-301,-2 1 0,0-1 0,1 1 0,-1 0 238,2 1 0,0 0 0,0-1 0,1 0 71,-3 3 1,0-1-1,1 0 1,-1 0-29,-4 0 1,0 1 0,1 0-1,0 1-95,2-2 0,0 1 0,-4 0 0,1 1 56,0 0 1,-1 0-1,1 0 1,0 0-3,-1 0 0,1 0 0,0 1 0,0 1 7,1-1 1,0 1 0,-1 0 0,-1-1-8,2-1 1,1 0 0,1 0 0,-1 0-49,0 0 0,-1 0 1,2 0-1,1 0 55,0 0 0,0 0 1,-3 0-1,0 0-45,2 0 1,-1 0 0,-1 0-1,0 0 34,0 0 0,0 0 0,-1 0 0,1 0 14,0 0 1,0 0 0,-3 0 0,0 0 17,2 0 1,0 0 0,-2 0 0,0 0 76,0 0 1,0 0-1,-1 0 1,1 0-76,0 0 0,0 0 0,-1 0 0,-1 0 20,-1 0 1,0 0 0,1 1 0,-1 1 34,-1-1 1,-1 1 0,2 2 0,-1 0-45,1-1 1,0 0 0,-3-1 0,-1 1-28,3 0 1,-1 0 0,0 0 0,0 0 34,0 2 1,1 0 0,1-2 0,1 0-98,-1 0 0,0 0 0,-1-2 0,0 0 6,0 1 1,-1-1 0,0 0 0,0-1-65,1 0 1,-1 0 0,0 0 0,0 0 161,2 0 0,0 0 0,-4 0 1,0 0-306,26 0 0,-1-1-19,-25 0 1,-1-1 0,26 1-477,-25 0 0,-1-1 739,18 1 0,5 1 0,-9 0 0,-3 0 0,-5 0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8000"/>
    </inkml:brush>
    <inkml:brush xml:id="br4">
      <inkml:brushProperty name="width" value="0.12095" units="cm"/>
      <inkml:brushProperty name="height" value="0.12095" units="cm"/>
      <inkml:brushProperty name="color" value="#FF8000"/>
    </inkml:brush>
    <inkml:brush xml:id="br5">
      <inkml:brushProperty name="width" value="0.09071" units="cm"/>
      <inkml:brushProperty name="height" value="0.09071" units="cm"/>
      <inkml:brushProperty name="color" value="#57D200"/>
    </inkml:brush>
    <inkml:brush xml:id="br6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16071 5233 16299,'-5'-9'-3119,"-1"3"3367,2-2-560,0 3 1,9 0 1297,4 1 1,6 4-460,7 4 1,4-2-116,6 4 0,3 0-57,-1 3 1,6 1-723,4-1 1,4 1 189,2 3 0,-23-9 0,0-1-45,-1 2 0,0-1 0,3 0 1,0-1 117,1 0 0,-1 0 0,3-1 1,-1 0-70,0-2 1,1 0 0,0 0-1,1 0 190,1 0 1,0 0 0,1-2 0,1 0-160,3-1 1,0 0 0,-3-1 0,0-1 282,2 1 0,-1-1 1,1 0-1,0 1 54,3-1 1,-1 0 0,0 2 0,1 0-61,1 0 1,0 0-1,-3 0 1,-1 1-9,3-1 1,-1 0 0,-2 0 0,0 1-125,0 2 0,-1 0 0,1-1 0,1-1 42,1 1 0,0-1 0,-3 0 0,1 1-59,2 1 0,0 0 1,-2 1-1,-1 1 4,1 0 1,1-1 0,2 1-1,-1 0-113,2 0 1,0 0 0,-2-1 0,0 2-3,0 0 1,0 0-1,-1 1 1,-1-1 26,-1-1 0,0-1 1,2 3-1,1-1 17,0 1 1,1-1 0,-2-1 0,0 1 6,0 0 0,0 0 0,-1-1 1,0-1 58,1 2 1,0 0 0,1 0 0,1 0 13,2 0 1,1 0 0,-4 0 0,0-1 22,1 0 1,-1-1-1,1 0 1,0-1-1109,1 2 0,0-1 1224,-1 0 1,1-1-139,4 0 1,0 0-1,-3 0 1,-1 0-118,2 0 1,-1 0 0,1 0 0,0 0 179,0 0 1,-1 0 0,1 0 0,0 0-5,0 0 1,-1 0-1,-1 0 1,0 0 5,0 0 1,-1 0-1,0-1 1,-1-1 14,-1 1 0,0-1 1,-1 0-1,1 1-105,3 1 1,0 0 0,-5 0 0,0 0 35,0 0 1,0 0-1,-3 0 1,0 0-2,-1 0 1,-1 0-1,2 1 1,-1 1-24,1-1 0,0 1 0,-4 1 1,-1 0-31,1-1 0,-1-1 1,21 6 546,-4-4 0,1 1-709,-4-1 0,-5-1-226,0 4 1,-7-3 555,0 4 1,-2-2-504,-1 1 1,-4 2-1467,1-2 1844,-4-1 0,4 5 0,-2-4 0,1 0 0,-1 3 0,-2 1 0</inkml:trace>
  <inkml:trace contextRef="#ctx0" brushRef="#br0">21508 3175 18230,'-3'-9'-1639,"0"-1"1,0 1 1166,3 0 0,5 0 1620,4 3 0,5-1-822,4 4 1,5 0-70,2 3 0,9-3-127,3 0 0,12 0 11,4 3 1,-23-2 0,1 0-306,4 1 1,1-1-1,3-1 1,2-1 441,3 1 0,2 0 0,0 1 0,1 0-474,1 0 0,0 1 0,3-1 0,0-1 191,-15 2 1,1 0 0,-1 0 0,1 0-1,1 1 1,-1-1-48,-1 2 0,0 0 1,0 0-1,1 1 1,-1 0-1,-1 1 46,14 2 1,-2 2-1,1-2 1,-1 1-262,-1 2 1,-2 0-1,1-2 1,-1-1 303,-3 2 1,-1-1 0,-2-1 0,-1 0-55,-7 0 0,-1-1 1,-2 1-1,-1 0-110,18 4 0,-4 0-260,-6 1 0,-6-4-266,-6 0 1,1-3 696,-2 3 1,1-4-1221,-3 2 1,-1 0 973,1-1 0,-3 3 176,-1-3 1,1 4-1,2-2 1</inkml:trace>
  <inkml:trace contextRef="#ctx0" brushRef="#br0">5698 5819 12173,'0'-9'111,"0"3"-434,0 0 1,0-1-536,0-2 0,1 1 110,2 2 1759,3-3-683,7 8 0,0-6-32,3 4 0,3 0-169,-1 3 0,1 0 135,3 0 0,0 4-256,0 2 139,0 2-208,-4 2 0,0 2-51,-3 1 0,1 2-69,-7-3 0,-1 5 94,-8-1 1,-1 1 255,-3 2 1,-3 2-45,-8 1 1,-2 3 58,-8-3 0,0-1 72,-2-2 1,0 0 23,2-1 1,2-3 40,4-3 0,5-6 280,2-2-297,1-3-406,6-1 1,5-5 137,6-1 0,5-2-28,4-1 1,2-1-25,7 1 1,1 3-41,3 0 0,0 3-40,0-4 0,3 5 21,0-1 1,1 3-33,-1 3 26,-2 2-37,-1 5 1,-6 3-28,-7 3 0,-2 1-96,-7 2 0,-3 4 349,-6 2 0,-7 5 77,-9 1 0,-5 5-101,-7 1 1,1-4 74,-4 1 1,0-4 74,-3-2 1,-1-1-72,1-2 1,4-2-170,2-5 1,5-6-132,1-3 1,6-5-160,0 2 298,5-4 0,4-2 0,1-5 0</inkml:trace>
  <inkml:trace contextRef="#ctx0" brushRef="#br0">2132 6127 14756,'9'0'0,"4"1"-1020,-1 2 0,1 3 111,-4 6 0,-4 4 942,-2 6 0,-3 1 55,-3 5 0,-2 4-23,-4 2 0,-2 3-18,-1 0 0,2-4-123,-3-2 1,1-2-315,2-1 364,-1-8 289,10 1 0,-3-10-384,4 1 1,5-3-132,4-2 1,3-3 75,6-4 1,0-4 89,7-3-337,4-5 287,0-2 1,4-6 135,-2-2 0,-1 2 0,4-1 0,0 1 0</inkml:trace>
  <inkml:trace contextRef="#ctx0" brushRef="#br1">2728 5875 8579,'-13'-18'-950,"2"3"1158,2 2 525,1 3 1,6 5 16,-5 2-773,5 2 73,-6 5 1,6 3 321,-4 9-789,0 4 301,-4 7 1,0 6-6,-2 1 0,4 6-78,-1 3 1,3 8 190,3-23 0,0 0 0,0-2 0,1 1-695,2 1 0,0 0 635,4 1 1,1 0 29,-3-1 0,2 0 0,4 4 0,1 1 30,-1-2 0,0 0 1,0-1-1,1 0-127,-2-1 1,1 1 0,-1-4 0,0 0 99,2 24 0,0-3-233,0-4 0,-3-7 98,-3-8 0,-2-8 268,-1-8 1,0-1-306,0-2 1,-4-4 608,-3-2 1,2-2-403,-1-1 0,-4-8 0,-5-2 0</inkml:trace>
  <inkml:trace contextRef="#ctx0" brushRef="#br0">2430 6294 10914,'0'-13'320,"1"2"-106,2-1 548,2-3-224,9 5 1,5-3-1033,5 3 0,7 1 8,4 0-1633,5-1 1805,-2 1 1,2 4-222,-5 2 508,1 2 0,-7 1 0,3 0 0</inkml:trace>
  <inkml:trace contextRef="#ctx0" brushRef="#br1">3110 6294 8446,'9'0'0,"0"-3"-41,1 0 1,3-3 40,3 3 1,2-2-90,4 2 0,3 1 43,6-4 1,-2 3 2,2-3 0,-2 1 294,-1-2-803,0-1 369,-9 3 1,-1-1 182,-9 0 0,-4-1 0,0-2 0</inkml:trace>
  <inkml:trace contextRef="#ctx0" brushRef="#br0">3249 6061 14166,'0'10'-40,"0"-1"205,0 4 1,2 2 3,1 4 0,3 3-113,6 3 0,0 5-10,3 1 1,-3 5-198,0 2 0,-3-1-395,-3 3 0,2 2 434,-5-2 0,4 0 0,-2-2 0</inkml:trace>
  <inkml:trace contextRef="#ctx0" brushRef="#br1">3920 5791 8400,'0'7'598,"0"-1"0,4 4-350,1 9 1,9 11 82,1 10 1,3 9-570,-9-19 0,0 2 0,-1 0 1,0 1 370,0 2 0,-1 1 0,-1 0 1,-1 0 99,-1-4 0,1 1-978,0 1 1,-1-1 484,-1-6 1,0-1-1,6 25-306,0-11 0,0-3 566,1-3 0,0-1 0,3-2 0,1 3 0</inkml:trace>
  <inkml:trace contextRef="#ctx0" brushRef="#br1">4572 6043 8585,'0'-6'-84,"0"-1"0,8 4 1262,4-3-450,9 4-578,3-2 0,7 3-364,0-2 0,3 2 266,-3-2-1511,0 1 1259,-3 2 0,0 0-122,0 0 1,-5 2-943,-5 1 1264,-3 2 0,-6 4 0,0 0 0</inkml:trace>
  <inkml:trace contextRef="#ctx0" brushRef="#br1">4674 6387 8335,'-5'0'1351,"9"0"0,10-1-1117,11-2 0,2-1-506,1-2 0,4-3 258,2 3 14,3-2 0,4-1 0,1-1 0</inkml:trace>
  <inkml:trace contextRef="#ctx0" brushRef="#br0">13966 6871 14329,'-9'10'57,"-1"2"-687,-3 1 1,-1 3 636,-5 0 1,-1 1-88,-1 2 0,-4 2-303,-6 3-1635,-2-3 1795,-9 10 1,4-7-279,-2 4 1,1 0 121,2 0 1,8-6-673,4-3 914,9-4 0,7-6 1,4 0-1</inkml:trace>
  <inkml:trace contextRef="#ctx0" brushRef="#br0">14171 6909 12067,'-6'6'34,"0"0"0,-2 4-416,-4 6 683,-7 2-594,-4 4 0,-10 6 304,-5 6 0,17-14 1,-1 0-241,-4 0 0,-1 0 1,3 0-1,-1 0 63,-1-1 1,0 0 0,2-3-1,0 1-14,2-2 1,1 1 0,-17 10-1310,7-2 633,7-3 796,5-2 1,5-2 0,5-2-1</inkml:trace>
  <inkml:trace contextRef="#ctx0" brushRef="#br1">14274 7207 8478,'-10'5'-18,"-3"3"9,-3-2 0,-1 7 1246,-2 2-481,-4 7-585,-5 6 0,-6 5-408,14-15 0,0 1-596,1 0 0,0-1 701,-4 1 0,0 0 1,4 0-1,0 1-314,-2-1 1,1-1 204,-14 22 1,2-11 0,4 3-1</inkml:trace>
  <inkml:trace contextRef="#ctx0" brushRef="#br0">16247 6750 8746,'-9'-5'71,"0"2"0,3 2 216,-1 1 77,1 0-220,-7 0 0,1 5 75,-3 5 1,-5 4-56,-5 8 0,-6-2-227,-3 5 1,-3 1-282,-3 5 1,1-2 112,-1 2 0,3-3-73,3-3 0,6-2-359,6-5 1,10-3 661,2-3 0,7 3 0,-1-1 1</inkml:trace>
  <inkml:trace contextRef="#ctx0" brushRef="#br0">16322 6890 9898,'-4'9'340,"-3"5"87,-9 1-720,-4 3-233,-12 5 1,-5 5 419,16-12 0,-1 2 1,-4 0-1,0 0-138,0 1 0,-1-1 0,0-1 1,-1-1 153,5 0 0,0-1 1,-18 10-150,10-3 0,4 0-259,6-4 1,7-4 496,11-8 0,6 0 0,2 3 0</inkml:trace>
  <inkml:trace contextRef="#ctx0" brushRef="#br0">16452 7188 9988,'-10'6'-282,"-2"0"53,-3 1 403,-4 6 1,1 2 636,-1 3 1,-5 5-16,-4 2-1248,1 2-114,-14 1 0,6 1 482,14-14 0,-1 1 0,-1-2 1,-1 1-207,-1 0 1,0 1 0,-19 8-173,7-2 1,8-3 371,7-4 1,6-1 0,3-5-1</inkml:trace>
  <inkml:trace contextRef="#ctx0" brushRef="#br1">16434 7505 8487,'-28'9'0,"0"1"-152,0 3 1,3 4-429,0 5 175,5 4 0,-7-2 0,3 4 0</inkml:trace>
  <inkml:trace contextRef="#ctx0" brushRef="#br2">16210 7337 8213,'-9'-8'-215,"0"1"934,3-1 0,1 7-949,2-2 165,2 2 0,-4 4-27,2 0 0,1 4 30,-4 0 1,-1 0 43,-2-1 0,-4 2 102,-3-1-293,-2-3 244,0 4 0,-5-7-22,-2 2 0,-1-2-50,2-1 0,-3-7 84,2-2 1,2-8-37,1-2 1,4-4 53,2-8 0,3-4-249,3-5 0,5-5 171,2-5 0,4 23 1,1-1-146,1 0 0,0 0 0,3 2 1,2 0 174,1-3 1,1 2 0,9-22 70,6 2 0,-3 10 46,3 9 1,3 6-3,3 6 0,3-1 154,-3 5 1,4 4-226,-1 5 0,2 6-60,2 3 1,-2 11-227,-2 4 0,-2 6 105,-4 4 0,-1 6-269,-2 7 0,-14-19 0,-1 1 307,-1 1 1,-2 1 0,-2 1 0,-1 0-178,-2 4 0,-1 0 0,0-2 0,-2 1 179,0 2 0,-1 0 0,-2-2 1,-1 0 6,-2-2 1,-2-1-1,1-1 1,-1-2 329,-10 17 1,-1-2-101,-1-7 1,1 0 192,-2-6 1,2-3-175,-2-10 1,1 2 377,-4-5 0,1 0-367,-4-6 0,0-2-26,0-4 0,-1-2 13,-2-4 0,2-2 19,-2-7 0,6-5-251,3-5 0,3-7 250,0-5 1,1-4-329,3-6 0,2-3 0,7 1 0,4 22 0,0-1-49,2 0 1,0 0 0,2 1 0,0-1 67,1 0 0,0 0 0,3 2 0,1 1 5,8-22 1,6 2 348,1 1 33,4 7-313,-3 9 0,5 5 282,0 5 1,4 0 10,2 3 0,3 2-176,0 7 1,0 2-49,0 4 0,1 8-118,-1 4 0,-4 7 26,-2 6 0,-6 4-298,-3 8 0,-7 9 13,-2 3 0,-7 2 7,-4-25 0,-1 1 1,-1 25 341,-1-24 1,-1 0 0,-2 0-1,-2 0-17,-1 0 0,-1 0 0,-2-2 1,-2-1 171,-13 21 1,-5-4-307,-1-8 0,-5 1 325,-1-4 1,0-1 6,-4-5-286,3-6 374,1-2 1,-5-7-46,-1 3 1,2-7-49,0-3 1,3-6-184,1-3 1,3-8 33,-1-4 0,5-6-130,-1-7 1,7-3 124,2-7 1,3-2-150,4-7 0,1 2 116,9 21 1,1 1-1,-1-23-178,2 0 1,6 4 164,3 2 0,11 3-14,4 0 0,5 6 41,2 3 1,7 2 28,2 1 1,3 4 185,-3 3 0,1 4-167,3 1 1,1 6-33,5 1 1,-5 4-71,-2 5 1,-1 8-174,-2 4 1,-1 9-71,-2 4 1,-6 10 92,-6 5 1,-7 6 413,-2 4 0,-6 1-225,-3-23 0,-2 0 0,-1 24 154,-1-3 1,-5-2-111,-7-3 1,-6 0 156,-4-4 0,-4-3-27,-2-6 0,-1-6 269,-6 0 1,4-4 193,-3 1-185,4-7-299,-2-1 0,3-9-137,-2-2 1,2-3 140,-2-3 1,3-4-255,3-9 1,0 0 131,3-9 0,-2-4-102,5-5 0,0-7-18,6-2 1,2-7-45,7 24 1,2-1 0,-1-1-1,2-2-10,0 1 0,2-1 0,1-1 0,1 0 74,1 2 1,1-1 0,3 1 0,2 0 91,1 3 0,3 0 0,-1 0 0,1 2-41,2 2 1,0 1-1,16-16 45,2 9 0,2 5-3,-2 4 1,1 5 360,-1 1 0,2 8-277,-5 5 0,0 5-34,-3 8 0,-2 5-213,-1 7 1,-2 3 181,-4 3 1,-2 6-242,-1 7 1,-4 4-92,-6 2 1,-3-23 0,-1 0 240,-2 26 0,0-26 0,0 0 12,0 1 1,0 0 0,-6 24-11,-3-2 1,-4-7-80,-6-3 373,-4-5-124,-1-3 1,0-9 103,-1-1 1,0-6 239,-3-4 0,-3-3-278,0-2 1,0-3-71,3-4 0,0-9-34,0-3 0,3-6-30,0-3 1,8-4-179,-2-6 1,4-6 86,-1-7 0,3-2-216,3-4 1,5-1 42,3 25 1,1-1-1,1 0 1,0 1 160,3-24 1,3 0 199,7 4 0,1 5 161,5 7 0,4 3-259,2 10 0,-1 2 3,4 3 1,-2 8 149,5-1 0,-2 7-30,-1 2 1,1 6-253,2 10 0,-2 3-188,2 9 0,-6 5 248,-3 4 0,-4 6-248,-2 7 0,-4-3 135,-6 3 0,-1-3 69,-5 0 1,-2-5 9,-5-1 1,-1-8 251,-11-5 1,2-4 96,-8-6 0,0-3 142,-3-3 0,0-2-26,0 0 0,-3-5-75,0-2 0,0-2-198,3-1 0,0-5-2,0-4 1,4-5-80,-1-5 0,2-3-56,1-3 0,1-3-241,5-3 0,3 1-40,0-4 0,3-4-109,1-2 1,3 4 153,3 5 1,6 3 312,4 3 0,1 0-84,1 7 1,5 1-27,1 8 0,6 0 13,1-1 0,2 2-8,-2 2 0,3 2 31,-3 4 1,3 1 39,-4 2-222,1 6 163,-3 6 0,-2 8-22,-1 5 0,-4 1-28,-6 5 1,2 0 189,-5 4 1,-1-4-186,-5 0-319,-3-4 508,-3 2 0,-3-5 18,-1-2 0,-3 0 141,0-7 0,-1 2-170,-2-8 1,0 1-21,1-4 0,2-4-140,1-2 1,0-3 146,0-3 1,-3-6 236,3-7 1,1-5-317,2-4 0,1-3-118,2-3 1,1-5 78,2-5 1,2-3-204,4 0 0,1-1 184,2-2 1,6 2 12,6 1 1,6 7-3,1 6-656,8 2 676,-5 1 0,10 5 4,-4 5 0,4 4-70,-1 8 1,3-1 70,4 4 1,-3 5-7,2 7-1170,-5 5 1170,1 8 0,-7 3-90,2 6 0,-6 2-71,-4 5 0,-2 3 52,-3 2 0,-3 3 63,-4 0 1,-4-1 43,-1-5 1,-9-1 370,-4-11 0,-4-2-83,-6-4 0,-4-6-26,-2-1 0,1-3 140,-4-3 1,1-4 329,-7-2 0,5-2-562,1-1 1,0-5 45,3-4 1,1-6-134,-1-6 1,8-3-179,-2-4 0,8-4 103,1-2-1496,1-3 1258,8-8 1,-2 6-123,6-5-22,6 1 139,6 8 1,9-4 161,4 8 0,1 4-73,5 6 0,1 5 161,5 4 1,-1 5-132,1 4 0,-5 3 176,-1 3 1,-8 8-166,-1 7 1,-4 5 12,-3 5 0,-7 0 59,-5 0 0,-6 1-33,-6 2 1,-5 1-78,-7 2 1,-6-1-406,-4-2 0,-4 1-80,-5 2 636,-1 3 0,-2-7 0,19-13 0,0 0 0,-2 0 0,0 1 0,-1 0 0,-1 0 0</inkml:trace>
  <inkml:trace contextRef="#ctx0" brushRef="#br0">10400 12560 22246,'0'-9'-3277,"1"0"2955,2-1 0,4 5 955,5 2 1,7 2-445,5 1 0,5 0 368,6 0 1,7 0-178,11 0 0,-24 0 0,2 0-500,1 0 1,1 0 0,2 0 0,1 0 360,4 0 1,1 0 0,1 0 0,2 0 163,4 0 0,0 0 0,-1-1 1,0-1-572,1 0 0,0 1 0,1-1 0,1 1 144,-1 1 0,1 0 0,1 0 0,0 0 185,2 0 0,0 0 1,-5 1-1,-1 2-121,0 0 0,-1 0 0,-2 1 0,-1 0-399,-1 1 1,0 0-1,0-1 1,0 1 131,0 0 1,0-1-1,-5-1 1,0 0 123,-2-2 0,-2 1 0,-1-1 0,-2 0-113,-1 0 1,-2 1 0,1-2-1,-1 1 10,0 0 0,-1 1 0,19-1-111,-7-1 0,-10 3 312,-10 0 0,-3 1-817,-6-1 1,-4-1 1318,-2 5-423,-6 3 1,-6 5 0,-6 3 0</inkml:trace>
  <inkml:trace contextRef="#ctx0" brushRef="#br0">4153 14590 14994,'5'-6'1198,"-2"0"-1139,-2 4-274,3-3 1545,-3 5-882,3 0-125,-12 0 1,1 5 110,-9 1 0,1-1 190,-4 1 0,-4 0-532,-2 4 0,-2-1 210,-4 0 0,-5 1-316,-7-1 1,-1-3-437,-5 0 1,-2-4 348,1 2 1,24-5 0,0-2-141,-24-3 1,3-10-345,4-6 1,7-8 118,-1-4 0,20 12 0,1-2 60,-1-1 0,0-2 0,2-2 1,1-1-1169,0-2 1,0-2 1015,0-2 0,1-1 330,2 0 0,2-2 0,-1-1 0,0-1-103,2-1 1,1 0 0,3 5-1,0 0-72,0 0 0,2 0 0,4 1 0,2 2 540,2 1 0,1 0 0,3 0 0,3-1 132,1 3 1,3 0 0,-1 2 0,2 1 96,3 0 1,1 0 0,0 1 0,0 1-96,1-2 1,0 0 0,1 1-1,0 1 73,1-1 0,0 1 1,-2 4-1,1 0-56,1-1 0,0 2 0,0 3 0,0 0-135,0 0 1,0 2 0,0 3 0,0 0 312,21-12 1,-3 10-273,-3 5 1,-6 7-265,-3 9 1,2 10-456,1 12 1,-1 5 97,-2 7 1,-17-16 0,1 0 434,-1 3 1,0 2-1,0 1 1,-1 2-276,2 3 1,-2 1 0,-1-2 0,-1 1 11,-1 2 1,-1 0 0,0 0 0,-1-1 84,-1 3 0,-1 0 0,0 1 1,-1 1 61,-1 2 1,-2 1 0,1-4 0,-2-1 101,0 0 0,-2 0 0,1-2 0,0 0 240,1-2 1,-2-1-1,0-2 1,-2 1 29,1-2 0,-2 0 0,-1-4 0,-2-1 441,-9 23 1,-2-8-74,-4-7 1,-3-2 247,-6-1 1,-2-1-222,-4-8 1,-2-1-128,-1-2 1,-1 0-476,-3-1 0,0-6 218,3-3 1,-3-6-1291,0 0 1,0 1 7,0-1 1007,3 1 0,2-4 0,-3 0 0,-1 0 0,0 0 0</inkml:trace>
  <inkml:trace contextRef="#ctx0" brushRef="#br0">9544 14907 19749,'-10'0'-842,"1"0"267,4 0 1,2 0 791,6 0 144,2 0-288,13 0 1,-1 0 266,11 0 1,3-1-41,9-2 0,3 1-162,3-1 1,-19 1 0,1-1-205,2 0 1,-1 0 0,3-1 0,-1 1 158,2 0 1,0 0 0,1-1-1,1 0-324,1 3 1,-1-1 0,0 0 0,1 0 338,-1 0 1,1 1-1,-2 0 1,-1 1-168,1-2 1,0 1-1,-2 0 1,0 2-130,-1 0 1,0 1 0,-1 0 0,0 1 50,2 2 1,1-1-1,-5 0 1,0-1 41,1 0 0,1 0 0,21 6-127,-24-3 1,-1 1-1,0-1 1,1 1 27,1-1 1,0 0-1,24 5-97,-3 1 1,2-2 293,-1-4 0,1 2-83,-24-5 0,-1 0 1,24 1 182,-23-2 1,2-1-1,-3 2 1,1 0 30,1 0 1,0 0-1,1-1 1,0 1 71,2 0 1,0 0-3,-2-2 1,0 0-389,5 3 1,0 1-1,-2-5 1,1 1 232,1 0 0,0 1 1,1 0-1,-1 0-20,1-1 0,-2 1 0,-1 1 1,0 0-18,0-1 1,1-1 0,0 1 0,0 0-88,1 0 1,0-1-172,0 0 0,0 0 267,-1 1 1,0 0 0,-1-2-1,1 0-39,-1 0 0,1 0 1,0 0-1,-1 0 97,1 0 1,-1 0-1,1 0 1,1 1-65,0 0 0,0 1-3,-1-2 0,0 1-91,2 1 0,-1 0 0,1-2 0,0 0 87,0 0 0,1 0 1,0 0-1,-1-1-4,3-1 0,-1 1 1,-2 0-1,-1 0 7,3-2 0,1 0 0,-2 0 0,-1 0 15,1 0 1,0 0 0,1-1-1,0 0-4,0 1 1,1 0 0,-2 0-1,1 1 61,0-2 0,0 1-480,1 2 1,-1 0 420,-2-1 0,0 0 0,1 2 0,1 0-33,0 0 0,0 0 0,-2 0 0,-1 0 38,4 0 0,-1 0 0,-3 0 0,0 0-134,0 0 0,1 0 0,0 0 0,0 0 82,1 0 0,-1 0 0,0 0 0,0 0-6,-1 0 1,0 0 0,1 0 0,-1-1 15,0 0 1,0-1 0,3 1 0,-1 1-8,0-1 1,-1-1 0,0 0-1,1 0 109,-1 0 0,1 1 1,-2-3-1,0 0-46,2 1 0,0 0-429,1 1 0,1 0 409,0-2 1,0 0 0,1 3 0,0 0-36,-1-2 1,-1-1-1,0 3 1,0 0 13,0 0 1,1-1 0,0 0 0,0 0-2,0 1 0,-1-1 1,-1 0-1,0 1-19,-3 1 0,-1 0 0,3 0 0,0 0-51,0 0 1,1 0 0,1-1-1,0-1 42,0 0 0,0 1 0,-1-1 0,-1 0-8,1 0 1,0 0-1,-1 2 1,1-1 28,1 0 0,1-1 0,0 0 0,0 0 18,0 1 1,-1-1 0,0 0 0,-1 0 13,-2 0 1,0 1-1,1 0 1,0 1 5,0-2 0,1 1 0,0 0 1,1 1-7,-3 0 0,0 0 1,-1 0-1,-1 1-1,-1 0 0,0 1 1,-1-1-1,-1 0 45,2 2 1,0 0-1,0-2 1,-1 0 162,1 1 0,0-1 0,-1 0 0,0-1-207,-2 0 1,0 0 0,2 0-1,0 0-8,1 0 0,0 0 0,2 0 1,0-1-2,0 0 1,0-1 0,0 1 0,1 0 9,-3-2 1,0 0 0,1 0 0,0 1 9,1-1 1,-1-1 0,2 0-1,1 0 21,-1 1 1,0 0-1,0 1 1,-1 0-8,-2 0 0,0 1 0,3-1 1,-1 0 51,0 0 1,0 1 0,0-1-1,1 0-78,-1 2 0,-1 0 0,-1 0 0,-1 0 85,-1 0 0,1 0 0,0 0 0,0 0-51,-1 0 0,1 0 0,2 0 0,1 0 80,-2 0 0,0 0-24,0 0 0,0 0-80,-1 0 0,0 0 0,1 0 0,-1 0 29,3 0 1,-1 0 0,3 0 0,-1 0-12,0 0 0,0 0 0,1 0 0,-1-1 25,1 0 1,-1-1 0,-1 2 0,0-1-17,1 0 0,0-1 1,2 1-1,1 0-73,-2-1 0,1 1 1,-2 0-1,0 1-59,-3-1 1,0-1-16,0-1 0,0 1 15,4 1 1,0 1-1,-3-3 1,1 1-160,-1 2 0,1 0 1,-1-1-1,0-1 3,-2 1 0,-1-1 0,1 1 0,-1-1 209,-1 2 0,0 0 0,24 0-691,-3 0 1,-5 8 707,-4 5 0,2 0 0,-4 3 0,-5 0 0,-5 2 0</inkml:trace>
  <inkml:trace contextRef="#ctx0" brushRef="#br1">1825 15558 8297,'-9'-9'4,"-1"-1"1,1-2 272,0 0-220,-1 4 0,1 0-126,0 5 0,-1 0 135,1 3 0,-3 0-185,-1 0 1,0 4 293,0 3 1,0 1 53,-3 1 0,0 2 80,4 1 1,-1 2-144,4 5 0,3 2-124,-1 4 0,2 0-24,-1 10 1,2 3-127,4 5 1,0 8-139,0-23 1,0 0 0,0 1-1,1 1 132,0 1 0,1 0 1,0 1-1,1-1 77,2-1 0,-1-1 1,1 1-1,0 0-181,-1 0 1,1-1 0,8 20 230,-1-3 0,-2-7 5,0-4 1,-6-6 139,5-5 1,-6-3-6,0 1 1,-3-7 106,-3-2 0,-3 0-214,-6 0 0,0-2 401,-3-5 0,-4-1-702,-3-2 1,-1-2-205,2 3 1,0-8 93,-4-2 365,0-2 0,-3-5 0,1-2 0</inkml:trace>
  <inkml:trace contextRef="#ctx0" brushRef="#br1">1248 16098 8297,'1'-18'0,"2"-1"0,3 1 1003,6-1 0,10 0-579,6 1 1,9 3-577,1 3 0,4 3-232,-2 2 1,1-1-5,-4 2 1,-1-1 146,-2 0 1,2-1-363,-1 2 603,1 2 0,1-5 0,0 4 0</inkml:trace>
  <inkml:trace contextRef="#ctx0" brushRef="#br1">2058 15959 8428,'-5'0'1007,"0"0"0,7 0-853,5 0 1,0 0-4,8 0 1,5 0-177,5 0 0,1 0-95,-1 0 1,5 0-381,-2 0 1,2-3 198,-3 0 1,0-2 300,-2 2 0,2-2 0,-3-4 0</inkml:trace>
  <inkml:trace contextRef="#ctx0" brushRef="#br1">2104 16201 8275,'-18'0'386,"6"3"192,3 0 1,7 0-212,2-3 1,5-1-65,7-2 0,3 1-94,4-4 0,3 1 16,3-2 0,-1-1 188,1 2-1382,0 2 734,3 0 0,-1 1-1805,1-1 2040,0 1 0,0 7 0,0 2 0</inkml:trace>
  <inkml:trace contextRef="#ctx0" brushRef="#br1">447 15242 8567,'-15'-15'-1231,"2"-2"1026,4 6 821,-1-2-299,5 4 0,0 4 42,2 1-463,2-1 0,-3 5 277,4 0 1,1 4 19,2 6 1,-1 0 146,4 2-181,0-1-40,4 6 0,-1-1-250,0 6 1,1-3-50,-1 3 0,-3-2-74,0-2 1,1 1 206,2 0 47,0 3 0,0-2 0,1 3 0</inkml:trace>
  <inkml:trace contextRef="#ctx0" brushRef="#br0">391 15074 12122,'-9'-14'-21,"-1"1"-2128,5 3 1175,1 1 744,4 4 1,1 0 200,2 5 1,2 5-1,5 0 1</inkml:trace>
  <inkml:trace contextRef="#ctx0" brushRef="#br1">698 14693 8519,'-9'-5'-2252,"0"4"1916,-1-2 634,5 2 0,1 2-270,4 2 1,0 3-146,0 3 1,3 0 305,0 0 1,5 5-71,-2 1 1,2 4-43,1 3 1,1-1-23,-1 7 1,0-1 6,1 7 1,-1 3 43,0 6-1363,-4-4 1315,4 11 0,-4-6-89,4 5 1,-3 0-101,-2-23 1,-1 1-1,0 18 21,3 2 1,-4-7 50,1 0 1,-2-6 36,-1-2 1,0-9 45,0-4-344,0-5 314,0-8 1,-4-2 489,-2-4 0,-3 0-484,0 0 0,-4 0 0,-2 0 0</inkml:trace>
  <inkml:trace contextRef="#ctx0" brushRef="#br1">568 15177 8559,'0'-10'0,"0"0"618,0-2 0,4 1-235,2-1 0,10-2-502,2 2 1,7 0 18,0 2 0,5 1-205,1 0 0,4-1 229,-1 1-160,3 4 0,0 1 1,0 4-1</inkml:trace>
  <inkml:trace contextRef="#ctx0" brushRef="#br1">2803 15726 8553,'-5'-9'0,"4"-1"0,-2 1 0,3 0-288,3-1 324,3 1-9,7 4 0,1 0 395,5 2 1,1 2-136,2-2 1,1 3-203,5 3 1,0 2-33,0 4 1,-3 4-164,0-1 1,-6 9 53,0 0 1,-9 6 146,-7 4 1,-1 2-255,-2 5 0,-9 6-326,-3 3 1,-9-2 438,-4-1 0,-2-2 64,-1 2 1,14-22-1,-2-1 36,-11 16 0,-1-3-77,9-9 454,-2-2-64,11-9-225,1 0 1,6-9-84,6-2 1,3-3 380,6-3-160,3-2-35,8-9 1,1 0 102,7-5 1,-1 1-355,5-1 1,-2 1-299,1-1 0,1 4 61,-4 3 1,-3 3-195,-3 2 1,-1 3-1492,0 4 1932,-1 0 0,-7 3 0,-1 1 0,1-1 0</inkml:trace>
  <inkml:trace contextRef="#ctx0" brushRef="#br1">3668 16294 8318,'-4'-9'301,"2"0"-24,-4 3 0,4-2-602,-1 2 1,2 1-1250,1-2 1574,0 5 0,0-2 0,0 4 0</inkml:trace>
  <inkml:trace contextRef="#ctx0" brushRef="#br1">5587 15540 8372,'0'-10'0,"0"1"0,0 0-215,0 0 199,0-1 0,0 1 337,0 0-96,0-1 76,4 1 0,-2 0 323,4-1 1,-1 3-221,1-2 0,3 4 37,-3-8 1,5 8-244,2-4 0,2 3 16,-2-1 1,4 0-73,2 4 0,-1-3-238,4 3 0,1 0-726,-1 3 575,-5 4 11,1 1 0,-8 8-147,2 3 0,-5 1 191,-4 2 1,-6 4 62,-4 2 1,-5 2 76,-3 0 1,-6-2 15,-1 0 0,-4-3 7,1 3 0,0-5 175,0 2 1,2-6-249,4-4 93,5-6-292,0 3 0,18-9 4,5 0 1,11-5 137,4-4 0,6 3 17,1 0 0,5 4-30,-2-1 0,-1 3 146,1 3 1,-5 6-117,-1 6 0,-9 4 338,-6 3 1,-7 2 130,-3 4 0,-8-1 125,-7 1 1,-5-1-111,-11-2 0,2 1 63,-5-4 0,-1-2-217,1-4 1,0-3-124,3-3 0,0-2-969,0-2 458,9-2 318,-3-4 1,15-4-1521,-3-2 1648,7-6 0,3-7 0,5-5 0</inkml:trace>
  <inkml:trace contextRef="#ctx0" brushRef="#br1">6359 15279 8178,'0'-5'-958,"-4"-3"933,-1 2 428,-4-3-295,-1 4 253,1 1 19,0 4 1,-1 0-128,1 0 297,0 4-230,0 1 1,0 6-267,3 1-22,-2 7 35,3 4 1,-4 6 162,3 2 0,-1 6-25,4 3 0,0 4-274,3 0 1,0 6 223,0 2 1,1-23 0,2-1-146,-1 0 1,2 0 0,1 1 0,1-1-169,7 22 1,2-2-259,-2-4 0,0-1-213,0-6 474,-3-6 90,-1-8 1,0-4 15,-3-1 82,-2-7-84,0-3 1,-5-8-1,-2 0 1,-2 0-78,-5 0 1,-3-4-218,-3-2 1,-2-6 129,-4 0 215,-2-5 0,-4 7 0,0-3 0</inkml:trace>
  <inkml:trace contextRef="#ctx0" brushRef="#br1">5996 15642 8178,'0'-13'0,"1"-1"1345,2-1-673,2 1-462,9 5 0,1 3-29,7 0 0,1 4-201,2-2 1,2 3-58,-2 1 0,2 0 76,4 0-1472,-2 5 1296,8-4 0,-8 7 0,3-3 0</inkml:trace>
  <inkml:trace contextRef="#ctx0" brushRef="#br1">6760 15773 9282,'9'0'198,"1"0"177,3 0-245,1 0 73,9 0 1,2-1-27,6-3 1,-1-1-148,4-4 1,-4 0-588,1-1 0,-5 1 361,-1 0 0,-9 4-414,0 1 379,-9 3 0,-3 1 231,-4 0 0,-8-4 0,-2-1 0</inkml:trace>
  <inkml:trace contextRef="#ctx0" brushRef="#br1">6909 15530 8235,'-10'10'238,"2"-3"198,2 2 0,1 1-105,2 8 1,2 3 116,-3 7 0,3 4 2,1 2 0,1 6-123,3 4 0,1-4-1553,4-2 1202,0-1-65,5-4 0,-3-3-302,5-2 0,-5-6 157,1-1 1,0-6-1153,0-6 1386,-1-4 0,10-1 0,-1 2 0</inkml:trace>
  <inkml:trace contextRef="#ctx0" brushRef="#br1">7402 15372 8091,'-9'0'36,"0"0"1,2 0 60,1 0 0,4 4 163,-1 3 1,3 5 467,3 3 0,-1 8 411,4 5-589,5 0-401,-1 8 1,4-2 103,-1 7 0,-3-3-124,3 2 0,0 2-235,0-2 1,-1-3-8,-3-2 0,-3-9-292,1 2 0,-4-4 237,3-2-1572,-4 0 868,2-12 872,-4 3 0,0 1 0,0 0 0</inkml:trace>
  <inkml:trace contextRef="#ctx0" brushRef="#br1">8315 15614 8228,'4'-5'1036,"2"2"0,6-1-404,4 1-382,6 0-208,-3 3 0,8 0-155,-2 0 1,2 0-100,1 0 0,3 1-545,0 2 0,-4-1 757,-5 4 0,1 0 0,1 4 0</inkml:trace>
  <inkml:trace contextRef="#ctx0" brushRef="#br1">8370 15838 8256,'-13'0'941,"3"4"-640,-4-3 1,10 3 309,4-4 0,7-3-162,6 0 0,3-1 36,0 1 0,4 1-284,2-5 1,4 4-134,-1-3 1,1 4-871,-1-1 1,1 2 505,-1 1 1,3 0 295,3 0 0,-2 8 0,3 2 0</inkml:trace>
  <inkml:trace contextRef="#ctx0" brushRef="#br1">9404 15428 8222,'6'-12'8,"0"-1"0,2 1 77,4 3 0,-1-4 350,5 1-534,4-1 154,-1 4 1,4 4-112,-4 2 1,-1 2 38,1 1 1,2 0-54,-3 0 0,2 4 191,-8 2-273,5-2 114,-7 4 0,4-2 77,-5 3 0,-1 0-87,-2 1 1,-1 0-39,-5 2 1,0 3 96,0 3 1,-2 5-152,-1 2-14,-2 2 202,-4 5 1,-4 1 309,1 4-384,0 5 1,2 0 0,1 5 295,0-1 0,-1 4-415,1 0 0,4-2 271,2-4 1,-1-2-66,1-2 0,-1-6 53,4 1 1,2-11-449,1-5 202,-2 0 13,3-13 164,0 2 1,-2-8 2,4 0 0,-4-4 0,2-1 0</inkml:trace>
  <inkml:trace contextRef="#ctx0" brushRef="#br1">9432 15763 8111,'-4'-5'288,"3"1"-57,1 0 1,5 3 338,4-2 0,5 5-23,1 1-91,7 4-153,-2-2 0,10 5-346,-3-1 0,7-3 90,-3 0 1,3 1-733,-3 2 0,3 0-29,-3 0 0,-1 1 714,-5-1 0,2 0 0,-3 1 0</inkml:trace>
  <inkml:trace contextRef="#ctx0" brushRef="#br1">10167 16098 8091,'-15'0'349,"-1"0"1,1-3 539,6 0 1,2 0-890,1 3 0,0 4 0,-3 1 0</inkml:trace>
  <inkml:trace contextRef="#ctx0" brushRef="#br0">4730 17244 17394,'-14'0'-885,"4"0"258,-2 0 255,1-4 243,2 3 0,1-5 90,2 3-45,-3-2 482,8 0-107,-3-3-350,4 2-79,4-3 609,1 4 1,5-2 11,-1 4 0,3-5-14,1 2 0,3 2 315,0 1-247,-3 2-339,5 1 0,-8 1-647,3 2 0,-6 7-307,-1 9-1329,-4 4 1469,2 9 0,-12 6-1490,-4 9 1803,4-22 0,-1 0 198,-2 5 0,-1 0 0,1 0 0,-1 0 321,-2 1 0,0 0 143,2 0 0,0-2-206,-2-4 0,1-2 0,-3 20 385,1-11-407,4-1 15,5-16 0,4-1-124,9-11 1,0-2-530,8-1 208,1-4 180,7-2 1,-1-4 3,3-2-577,6-3 383,-10 1 0,13-3-1119,-6 5 1428,-2-1 0,2 3 0,-2 0 0,1 0 0,-2 3 0</inkml:trace>
  <inkml:trace contextRef="#ctx0" brushRef="#br0">5382 17011 12154,'-13'-5'-400,"1"2"1,-1-1 275,4 0 324,0 1 9,-1 3 1,4 8 465,0 1 1,1 6 112,-1 1-732,-3 6 13,8 1 1,-3 6 128,4 2-49,0 3 2,4 3 0,-2 4-237,5 3 1,-1 1-678,3 2 1,-1 2 500,-1 1 1,-4-23 0,1 0 46,-2-1 0,-1 1-253,2 23 223,-3 1 0,0-10 192,0-3 1,-5-5 94,-4-5 1,-2-6 471,-4-3 1,2-9-192,-2-7 0,2-2-607,-2-1 436,4 0-259,-3-4-707,5-5 713,-1-1 0,-3-12 0,-1 2 0</inkml:trace>
  <inkml:trace contextRef="#ctx0" brushRef="#br0">5158 17411 12154,'1'-21'934,"2"0"-130,4 3 1,5 1-261,3 4 1,4 5-571,3 5 1,-1 3-298,3 3-338,1-2 416,3 7 1,4 2 0,1 4 0</inkml:trace>
  <inkml:trace contextRef="#ctx0" brushRef="#br1">5987 17504 8482,'12'0'-469,"1"0"1,3 0 168,0 0 0,2-3-158,4 0 0,-2 0 458,2 3 0,-3 0 0,0-4 0,-1-1 0</inkml:trace>
  <inkml:trace contextRef="#ctx0" brushRef="#br1">6108 17281 8482,'-3'9'0,"0"1"0,0-1 152,3 0 102,0 0 0,-1 6 0,-1 4 455,-2 4 0,1 1-428,3 1 0,0 3-28,0 3 1,0 3 158,0-3-1084,4 0 582,-3-7 1,7 2-828,-5-4 1,4 1 574,-1-4 1,6-2-692,0-8 1,2-1 1032,-2-2 0,2-2 0,5-4 0</inkml:trace>
  <inkml:trace contextRef="#ctx0" brushRef="#br1">6490 17188 8482,'0'-6'831,"0"-1"-186,0 5 279,0-2 1,0 16-441,0 3 0,-3 10-19,-1 3 0,1 1-310,3 5 1,0 0-162,0 3 0,0 5-1122,0 1 0,1 0 829,2 0 0,0-5 330,3 0 1,-1-4-32,1-3 0,2-2 0,-2 3 0</inkml:trace>
  <inkml:trace contextRef="#ctx0" brushRef="#br1">7188 17272 8131,'-5'0'580,"1"0"1025,4 0-1328,12 0 1,-4 0 16,11 0 1,-1 0-169,3 0 0,-1 0-289,2 0 1,0 0 56,0 0 1,3 0-289,-3 0 1,-1 0-1385,-2 0 1778,-4 0 0,2 4 0,-2 1 0</inkml:trace>
  <inkml:trace contextRef="#ctx0" brushRef="#br1">7262 17467 8941,'5'-5'899,"4"-3"0,2 3-445,5-5 1,2 4-13,4 0 0,3 1-1347,-3-2 0,3 3 229,-4 4 676,5 0 0,-6 0 0,3 0 0</inkml:trace>
  <inkml:trace contextRef="#ctx0" brushRef="#br1">8333 17160 8305,'-1'6'0,"-2"0"0,-5 1 434,-5 2 0,1 4 253,3 3-277,-5 1-217,4 6 0,-3 1 36,7 4 1,2 3-88,4 0 0,2 0-79,4-3 0,3 0-236,9 0 0,-1 0-574,5 0 417,-3-9-109,0 3-62,-5-7 281,4 3 0,-8-2 20,3-1 0,-7 0 113,-3 0 0,-2-1-37,-1-5 1,-4 0 18,-2 1 0,-3-1 33,0 0 1,-3-3 29,-1 1 0,-3-5 853,0 1-568,-1-2-65,-2-1-679,-4 0 298,4-8 1,-7 0 26,4-7-527,0-1 432,4-2 0,-4-3-229,0-4 254,0 0 0,0-11 1,-2 3-1</inkml:trace>
  <inkml:trace contextRef="#ctx0" brushRef="#br1">8221 17197 8197,'14'-14'-109,"0"0"400,5 5 0,3 0 476,-1-1 0,4 5 719,-3 2-735,4-2-341,-6 4 0,5-3-443,-3 4 18,0 0-637,1 0 0,-4 0-769,3 0 1,0 3 1420,-4 0 0,3 8 0,-6 0 0</inkml:trace>
  <inkml:trace contextRef="#ctx0" brushRef="#br1">8724 17383 8305,'-9'0'162,"3"0"161,0 0-323,3 0 0,-1 0 0,4 0 0</inkml:trace>
  <inkml:trace contextRef="#ctx0" brushRef="#br1">12411 16741 8039,'-5'0'-388,"-3"0"220,7 0-164,-3 0 328,4 4 365,0-3-219,0 3 81,0 0-44,0-3-136,0 8 0,0-7-4,0 4 1,0-3 63,0 3-771,0-4 481,0 7 0,0-7-581,0 4 399,4-4 142,-3 6 381,3-7-125,-4 3 0,0-3-242,0 3 1266,0-3 174,0 3-766,-4-4 0,-2-1 19,-7-2 572,3 2-568,-8-8 0,6 7 359,-7-4-369,3 0-171,-11-4 0,6 0 39,-4-2 1,4 0-218,-4-3 1,3-1-180,-3-2 1,4-5 112,-4-2 0,5-4-203,1-5 0,2-1 237,4-9-2470,5 5 1989,4-6 0,5 6-176,2-1 385,11 2 0,6-2 247,11 3-28,2 2 0,5 7-269,-1 0 732,4 0-357,2 4 1,-1 6-160,-2 5 0,-1 7 107,-2 3 0,-3 7 68,0 5 1,-1 6 25,2 7 0,-3 6-938,-4 6-431,-5 2 1016,4 5 1,-7 2-258,2 3 401,-7-3-1004,-1 2 1207,-5-2-117,0 3 1,-4-3-46,-2-3 189,-10-2-106,1-5 1,-12-2 303,3-6 352,-3-2-455,-4-9 0,1 3 1004,-4-5-929,0 5-26,-3-11 210,0 7-511,-4-12 1,3 6 385,-2-4-683,-2 0 235,4-3 0,-3-4 150,4-2-1671,4-7 1497,2-1 1,4-8-2982,3 0 3015,1 1 0,6-1 0,2 0 0,2 1 0,3 2 0</inkml:trace>
  <inkml:trace contextRef="#ctx0" brushRef="#br1">13715 16732 8119,'0'9'-158,"0"0"627,0-4-29,-4 4 1,-1-8 472,-5 2-449,1-2-104,-4-1 0,-2 0-38,-4 0 0,0-1-15,-3-2 0,1-2 93,-4-5 0,1 0-42,-4-3 9,0 3-188,0-7 0,1 2 179,2-4-1322,-2 1 969,12-5 1,-7-3-1333,6-8 696,3 0 462,0-12 1,7 2-97,5 18 1,-1-1 0,2 0-1,0-1-83,1-4 0,1-1-987,2 4 0,2-1 1124,0-2 0,2 0 1,3 6-1,2 1-57,0 2 0,2 0 0,17-18 43,5 10 1,0 9 343,1 9-119,-1 3-76,4 5 0,1-3 315,1 5 0,-1 10-35,-5 8-54,0 7-69,-4 10 0,-2 2 127,-6 6-34,-2 3-51,-9 3 0,0 1 12,-5-1 0,-1 0 137,-1-3 1,-4-5 168,-6-7 0,-4-3-108,-5-4 1,-4 2 147,-5-4 0,-3-3-108,-4-4 0,-1-2-93,-2 2 1,-2-4-217,-4 2 1,0-3-242,3 0 0,-1-5-89,4-2 0,1-2-338,5-1 0,7-5 604,5-5 0,4-3 0,3-6 0,1 1 0</inkml:trace>
  <inkml:trace contextRef="#ctx0" brushRef="#br1">14990 16685 7994,'-10'-3'-307,"-2"0"1,1 0 262,-1 3 1,1-1 43,-2-2 1620,-1 2-1015,-1-4 1,-6 5-53,3 0 1,-6-3 44,2 0 1,-6 0-249,4 3 0,-5-4-115,4-2 0,-1-7-310,1-2 0,-1-4 104,5-3 0,0-2-104,5-7 1,0-2-719,3-5-454,1-7 862,3 1 0,3-3 21,3 3 0,7 2-254,6-2 1,7 4 23,8 6 698,6 6-120,-2 5 1,11 6 80,-3 1-1115,6-1 1038,-5 10 1,4-1 548,-5 8-203,4 0-211,-2 8 134,2 7-89,-8 9 0,-1 8-360,-4 2 1,-1 3 123,-2 3 0,-3 2 156,-7 1-277,-1 3 201,-9-8 0,-1 3 180,-4-3 1,-4-3 162,-2-4 1,-8-1 223,-4-8 1,-5-1 1,-5-2 301,0 0-515,0-5 1,-3-1 268,0-3-1193,0-1 577,3-4 0,1 3 146,2-5 0,-1-1-1217,5-5 0,-2-3-703,1-3 1754,7 0 0,-8-2 0,8-1 0,2-3 0,0-3 0</inkml:trace>
  <inkml:trace contextRef="#ctx0" brushRef="#br1">16247 16666 8077,'-14'0'681,"-4"-4"0,5 3-160,-3-2 103,-1-2-303,2 4 1,-4-7 46,-3 1 1,-2 2 107,-4-1 1,-3 0 436,0-3-440,0-1-179,3-3 1,1 0-272,2-5 0,0 0 39,3-7-990,0 1 639,8-9 0,0 0 264,5-4-2669,4-8 2205,1 5 0,9-9 19,4 5 1,10 2-406,9-2 1,4 3 551,-14 20 1,1 2 0,18-15 19,0 10 0,5 6 452,1-1 1,5 7-171,-2 0 747,3 5-556,-11 7 1,4 8-115,-5 7 578,0 5-405,-4 8 0,-4 8 1,-4 4 1,-4 5 63,0 1 0,-6 1 91,-6-1 1,0-3-71,-6-3 0,-2-2 219,-8 0-96,1-5-232,-15-5 304,5-5-218,-11-5 1,2 1-99,-6-1 0,1 0 16,-4-3 1,3-1 140,-3-5-814,0 1 392,-3-5 1,3-1-958,3-4 1,3-1 643,4-2 1,1-2 383,4-5 0,1-3 0,1-3 0,5-1 0,3-2 0</inkml:trace>
  <inkml:trace contextRef="#ctx0" brushRef="#br1">17486 16508 8067,'-10'5'0,"1"-2"0,0 3 591,0-5-282,-1 3 0,1-4 749,0 0-545,-1 0-153,1 0 1,-3 0 9,-1 0 0,-3-4 39,0-3-376,-2-1 42,0-1 1,-4-5 90,0-1 1,-2-3-105,2 0 0,-3-5 288,3-2-697,1-2 329,2-1 0,0-4-608,1-2 0,6-5 133,3-2 1,7-2-187,2 3-514,8-5 971,7 7-1228,7 1 1197,6 4 1,7 7 164,5 1 0,0 3-75,7 7 1,-4 1 647,4 5-279,-1 4-156,-3 0 0,0 14 257,1 3-149,-9 9-42,1 11 0,-8 4-45,-14-13 0,0 1 0,10 21 15,-13-19 0,-1 1-1042,6 22 999,-3 1 0,-7-3 72,-3-1 1,-7-6 315,-6-3 0,-4-7-201,-8-2 0,-2-4 259,-4-6 1,-4-2-51,-2-1 0,-1-4-165,1-2 0,-2-1-225,1-5 0,2 0 324,-1-3-1632,4 0 1405,2-4 0,7-5-314,5-7 168,-2-1 0,10-1 0,-2-1 0,2-6 0,3-3 0,3-3 0</inkml:trace>
  <inkml:trace contextRef="#ctx0" brushRef="#br1">18705 16471 8120,'0'9'-4,"2"1"111,1-1 324,-2-4 1,-1 0-120,-7-2 1,-5-2 692,-3 2-442,-3-2-248,-1-5 0,-4-1 350,-5-4 0,0-5 139,-3-1-1233,-2-3 745,4 0 0,-4-2 72,6-2-848,3-2 420,-3-3 1,10-2-221,-1-2 0,5-4 107,1-5 1,6-1-1300,3-3 586,2-1-815,9 2 333,6-3 826,10-1 0,8 9-39,2 4 0,4 8 522,2 4 1,2 6 52,5 0 1,-2 9 274,-1 1 1,-2 9 8,-1 6 1,-3 10-162,2 9 0,-6 2 539,-3 7-244,-6 2-672,-2 8 817,-9-1-302,0 5 1,-9-7-15,-2 3 0,-7-7 112,-5 1 0,-7-7-63,-9-3 85,1-2-143,-9-5 1,1-5 110,-2-3 0,-2-5 405,-1 2 1,1-4-975,1-3 156,-1-2-261,3-4 0,-1 0-302,0 0 1,6-8 406,3-4-1922,2-5 1378,17-2 0,-2-3 750,8-3 0,0-3 0,2-1 0,4 1 0,4 2 0</inkml:trace>
  <inkml:trace contextRef="#ctx0" brushRef="#br1">20074 16471 8045,'-14'9'353,"0"-3"-122,5 1 0,-1-2 419,-3 1-210,-1-2-48,-5 0 1,-3-3 196,1 2 0,-5-2-191,1-1 0,-5-4 50,-1-2 0,-3-3-188,3-4 0,0-1-26,3-5 1,0 0-170,0-3 1,1-5-53,2-4 1,3-4-575,7 1-512,-3-7 720,8-5 1,1-5-34,6 25 1,3-1 0,1 0 0,1-1 192,0 2 0,2 0 0,2-2 0,1 0-52,2-2 1,1 1 0,2 2 0,3 2-42,1 0 0,2 0 128,1 3 1,2 1 28,0 4 0,1 1 1,1-1-1,1 2 192,1 0 1,0 2-39,23-7-68,-23 11 1,0 1 0,22-1 693,-1 3-375,1 2-102,0 8-672,-5 6 734,-1 8 0,-4 10-98,-3 6 0,-17-13 1,0 2-177,-3-1 1,0 2 0,1 3-1,-1 0 172,-3 1 0,-1 0 0,1 0 0,-1 1-24,-2 2 1,0 0-1,0-1 1,-1 0-114,-2-1 0,-1 1 1,1-2-1,-2-1 138,-3 19 0,-1 0-45,-2-3 0,-6-2 67,-3-7 1,-6-5 141,0-5 0,-5-3-96,-5 1 1,-1-4 134,-2-2 0,-2 1-143,-4-5 0,-5-1 338,-1-4 1,-6 0-856,-1-4 131,5 0 192,-1-7 1,8-1-797,-2-5 1,-1-3 134,4-3 0,7 2-1875,12-2 2535,3 1 0,7-1 0,2 1 0,2-1 0</inkml:trace>
  <inkml:trace contextRef="#ctx0" brushRef="#br1">11620 15773 8129,'-4'-6'-97,"3"-2"-34,-8 7 257,8-7 238,-3 7-140,4-3 1,0 5 6,0 2 1,0 2-35,0 4 1,1 6 5,2 3 0,-2 6 56,3 7 0,1 3 5,1 7 1,-1 5-370,-2-20 0,0 1 0,0 3 0,1 0 336,0 2 0,1 1 0,0 4 0,-1 1-103,1 3 0,-1 1 1,3 0-1,-1 0-360,0 2 1,0-1 0,1 0 0,-1-1 266,-1 0 1,-1 0-1,-1 0 1,0 1 102,0 1 1,0-1-191,1-7 0,-1 0 70,-1 3 0,1-1 1,1-11-1,-1-2 56,-1 2 0,-1-1 1,2 19-103,-3-5 1,3-10-84,1-5 0,-1-9-157,-3-3 0,1-7-291,2-3 1,-2-3-670,2-3 1228,2-2 0,0-13 0,5-2 0</inkml:trace>
  <inkml:trace contextRef="#ctx0" brushRef="#br1">11788 15763 8120,'-9'-9'-515,"3"0"0,-1-1 1089,4 1 1,0 3-203,3 0 0,1 3-215,2-4 1,-1 5 138,4-1 0,0 2 194,4 1 0,2 0-133,0 0 74,5 0-141,-3 0 0,6 0-130,2 0 0,-3 0 78,3 0 1,2 1-90,1 2 0,3-2 7,3 2 1,1-2-174,2-1 0,2 0 84,-2 0 1,3-1-159,0-2 1,0 1-820,0-4 787,0 4 74,1-6 0,-1 6 44,0-5 1,-3 5 14,1-1 1,-5-1-118,1 1 0,-2 0 106,-2 3 0,0 0-90,-2 0 0,-2 0 135,-4 0 1,2 1-9,1 2 0,3-2 457,-3 2 0,4-2-499,2-1 1,4 0 378,6 0 1,0 0-81,2 0 1,3-4-505,3-2 1,5-2 225,-25 3 1,1 0 0,24-4-253,-24 4 1,-1 1 0,24-6 241,-24 6 1,1-1 0,-1 0 0,0 1-18,2-1 1,0 0-1,24-1-60,-2 0 1,-3 4 79,0-1 1,4-1-16,-25 2 1,0 1-1,25-4 25,-1 2 1,-3 2-47,0-2 0,3-1 25,-23 3 0,-1-1 0,26-4-3,-26 4 1,1 1 0,21-6 54,2 4 0,-1-3 6,0 3 0,-1-3-50,2 3 0,-3-4 5,0 4 0,-2 0-175,-1 3 0,-3 0 184,-4 0 0,4 0-31,-1 0 0,0 0 37,-2 0 0,-2 0-3,-2 0 1,2 0 4,-2 0 1,6 0 0,0 0 0,0 0-11,-3 0 0,1-3 8,-1 0 0,3-3-51,1 3 51,-1-5-9,-7 7 0,2-6-140,-4 4 1,3-3 14,-2 3 0,2 0 68,-3 3 1,0-1 31,-3-2 0,3 2 0,0-3 0,1 0 35,-1 1 0,-2-1-50,2 1 1,1 1 93,-1-4 1,0 4-66,-3-2 1,3 0-2,0 1 1,3 0-52,-3 3 0,0-3-122,-3 0 0,3 0 110,0 3 0,3 0-102,-3 0 1,0 0 113,-3 0 1,0 0 189,0 0 1,0 0-138,0 0 0,0-3 295,0 0 0,0 0-366,0 3 1,-1 0 258,-2 0 1,0 0-179,-3 0 1,3-2 19,-3-1 1,0 2-36,0-2 0,-2 2-68,2 1 1,-3 0 38,0 0 1,-1 0 12,1 0 1,0 0-7,-1 0 0,-2-1-9,-1-2 0,0 2 10,0-2 1,2-1 15,-5 1 0,4 0 51,-4 3 1,1 0 75,-4 0-50,0 0 26,1 0 185,-1 0-205,-4 0-109,-1 0 79,0 0-1,-3 0 150,8 0-101,-4 0 0,4 1-8,0 2 1,1-2-47,-1 2 0,0-2 42,1-1 0,0 0-16,2 0 0,0 0-249,3 0 246,1 0-99,-2 0 1,4 0 0,-3 0 0,3 0 126,1 0 0,-1 0-10,1 0 1,-4 0-57,1 0 168,-5 4-175,7-3 1,-5 3-144,3-4 158,1 0-133,-6 0 0,5 0-210,-3 0 0,2 0 189,-2 0-852,-1 0 602,2 0 1,-3 0-194,4 0 1,-2 0 560,2 0 0,1-4 0,3-1 0</inkml:trace>
  <inkml:trace contextRef="#ctx0" brushRef="#br1">17895 15503 7983,'-4'9'-35,"0"0"17,-2 0 0,1 5 217,2 1 181,2 3-261,-3 5 1,4 2 155,0 6 0,0 3 212,0 6 0,0 1-443,0 5 1,1 0 218,0-20 1,1 0-1,3 23-220,4 1 1,-6-24 0,0 0 13,1 2 0,-1 0 0,-1 0 1,1 0 21,0 2 0,0-1 0,1 0 0,-1-1 6,-1 0 0,-1 0 1,1 0-1,-1 1-12,-1 0 1,0 1 0,2-2-1,-1 0 12,1 0 0,0-1 0,1 24 41,-3-7 1,0-2-223,0-2 0,0-6 170,0 1 1,0-8-488,0-3 251,0-3-266,0 2 1,0-9-503,0-1 0,0-6-280,0-1 1210,-4-4 0,-6 7 0,-4-4 0</inkml:trace>
  <inkml:trace contextRef="#ctx0" brushRef="#br1">11890 17197 7955,'-5'-9'-227,"5"4"244,9-4 1,6 8 151,3-2 0,5 2 30,2 1 1,3-3 144,3 0 0,2 0-61,4 3 0,0 0 151,1 0 1,0 0-237,2 0 1,-2-1-47,3-2 0,-3 2-309,-1-2 0,1 2 253,-1 1 0,0 0-113,0 0 1,-3-4-15,1 1 1,-4-3-184,3 3 0,-1-3 157,1 3 0,-1-4-106,-2 0 0,-2 2 147,2-1 0,1 3 35,-1-3 1,-3 0 193,-3 0 1,0 1-121,3 2 1,-1 2 95,-2-2 0,1 2-109,-1 1 0,-1 0 159,1 0 1,-1 1-172,1 2 0,1-2 1,-1 2 0,2 1 89,1-1-277,4 5 69,-3-7 0,3 4 6,-4-2 0,3-2 84,0 2 1,6 1 24,-2-1 1,2 0 7,-6-3 1,4 3 110,-1 1 1,2-1-77,2-3 1,-2 0 20,-2 0 1,2 0-35,-2 0 1,3 0 15,0 0 0,0-3-108,0-1 1,0 1 74,1 3 1,2 0-191,0 0 1,-2 0 140,-4 0 1,-1 0-5,1 0 0,4 3 26,-4 1 1,4 0 6,-7-1 0,4-2 1,-1 2 1,1-2 1,-1-1 0,-1 0 2,-1 0 11,-4 0-32,13 0 1,-10-1-94,6-2 1,-3 1 56,0-4 1,3 2-96,-3-2 1,1 3 72,-1-3 0,-1 4-12,-2-1 1,-2 2 40,2 1 0,-2 0-6,-1 0 1,1 0 57,2 0 1,-2 0-65,2 0 1,1 0 100,-1 0 0,1 0-95,-1 0 0,2-3 6,5 0 0,-4-4-13,0 4 1,0-1-6,3 1 1,1 2 11,-1-2 0,-3-1-10,0 1 0,-4-1 71,1 4 0,-2 5-64,-1 1 0,-1-2 148,-2-1 1,2 1-120,-3-1 0,4 1 13,3 0 0,-2-3 186,2 2 1,-2-2 1,-1-1 0,1 0-158,2 0 0,-2-1-2,2-2 1,-2 2-69,-1-3 1,1 0 65,2 1 1,-1 0-174,4 3 0,-4-1 36,1-2 1,-2 2 30,-1-2 1,0 2 18,0 1 0,-1-3-10,-2 0 0,4-1 15,-4 4 0,3-1 0,-7-2 0,5 2 9,-1-2 1,1-1 0,-1 1 1,1-1-124,-5 1 0,4 2 100,-3-2 0,3 2-7,-4 1 0,4 0 46,-3 0 1,1 0-2,-1 0 0,-3 0 5,3 0 1,-1 0 8,0 0 1,-1 1-36,2 2 1,1-2 13,2 2 0,-1-2-113,1-1 1,-3 3 103,3 0 0,-2 0-10,2-3 1,1 0 47,-4 0 0,3 0-4,-4 0 1,4-3-40,-3 0 0,0 0 8,-4 3 0,-2-3-29,-1 0 0,0 0 31,0 3 0,-1 0-211,-5 0 1,0 0-296,1 0-157,-1 0 151,-4 0-299,3 0 177,-7 0 72,4 0 1,-5 8 0,0 2 0</inkml:trace>
  <inkml:trace contextRef="#ctx0" brushRef="#br3">14208 15344 8405,'-9'0'-74,"3"0"108,0 0 370,4 0-204,-3 4 1,5 2-73,0 3 1,0 1-190,0 3 1,4-2 230,-1 5 1,3 2-1,-3 4 0,1 4-313,-1-1 1,-2 1-873,2 2 1015,-2 0 0,3 4 0,2 2 0</inkml:trace>
  <inkml:trace contextRef="#ctx0" brushRef="#br3">14255 16136 8454,'-4'9'0,"3"3"-106,-2 1 1,2-1-140,1-2 1,0 2 302,0 0 1,1 1 181,2-4 0,-2 5 73,2 1 0,1 0-111,-1 0 0,1-2-235,-1 2 0,-2-3-58,3 4 0,0-1-221,-1 4 1,0 0 301,-3-1-1010,4 5 698,-3-3 1,3 6 321,-4-5 0,4 5 0,1-2 0</inkml:trace>
  <inkml:trace contextRef="#ctx0" brushRef="#br3">14320 17076 8375,'-4'23'1028,"0"-5"-956,-2 1 0,1-1-474,5-6 1,4 4 339,-1-4 1,4 5 401,-1-2 0,-1 2-142,2-2 1,-4 2 219,3-5 0,-4 5-535,1-2 1,-2-1 21,-1-2 0,3 2-275,0-2 0,0 0-89,-3-2 459,0-1 0,4 0 0,2 1 0</inkml:trace>
  <inkml:trace contextRef="#ctx0" brushRef="#br3">14423 15521 8459,'0'-5'-1303,"0"-3"1405,0 3 27,0-5 0,0 4 186,0 0 0,4 4 369,2-1-461,2 2 0,5 1-103,-1 0 0,0 1 164,-2 2-756,3-2 341,2 7 0,2-6 31,-1 4 1,4 1-167,-1 2 1,3-3 132,-1 0 133,-1 0 0,7 4 0,-3-1 0</inkml:trace>
  <inkml:trace contextRef="#ctx0" brushRef="#br3">15372 15465 8554,'13'-3'-100,"-1"0"1,5-3-9,-2 3 1,3-3 89,0 2 0,1 1-253,0 3 0,-1 0-191,1 0 0,-1 0 247,1 0 0,0 0 67,-1 0 0,2 0 148,2 0 0,-2 0 0,5 0 0,0 0 0,3 0 0</inkml:trace>
  <inkml:trace contextRef="#ctx0" brushRef="#br3">16378 15419 8503,'13'0'0,"3"0"-862,-3 0 593,5 0 0,-3-1 421,7-2 0,-1 2-141,4-3 0,-4 2-15,4-1 1,-3 2-53,3-2 0,-4-1-190,4 1 1,-1-3 96,1 3 1,2-4-125,-2 4 1,1-3 193,2 3 0,0-3 79,0 3 0,4-5 0,1 3 0</inkml:trace>
  <inkml:trace contextRef="#ctx0" brushRef="#br3">17672 15326 8503,'24'0'-229,"-2"0"0,0 0-259,0 0 0,3 0 472,-3 0 0,0 3 430,0 0 1,-2 0-446,1-3 0,-1 0 97,-1 0 0,-1 0-100,1 0 0,3 0 3,-1 0 0,2 0 37,-1 0 0,1 0-48,1 0 0,6-3-236,-2 0 1,6-3 104,-3 2 0,4-3-170,-1 1 0,2-2 343,1-2 0,1 1 0,-1 0 0</inkml:trace>
  <inkml:trace contextRef="#ctx0" brushRef="#br3">19152 15307 8503,'19'0'0,"0"0"0,-1 0 0,1 0 0,0 0 0,2 3 192,1 0-7,0 0-139,-4-3 0,4 3-122,0 1 0,3-1 50,-4-3 0,5 0-151,-1 0 0,2-1 17,1-2 1,3-2 41,0-1 0,4-2-157,-1 2 1,2-3 61,2 0 0,-1 0-1408,0-1 1621,0 5 0,1-7 0,-1 2 0</inkml:trace>
  <inkml:trace contextRef="#ctx0" brushRef="#br3">20512 15270 8503,'18'0'-196,"1"0"1,0 0 247,-1 0 0,5 0 281,2 0 0,-1 0-184,1 0 1,-5 0-208,2 0 0,1 0 47,-2 0 0,4 0-247,-3 0 1,0 0 27,-4 0 0,4-3-732,0 0 962,4-1 0,-7 0 0,4-1 0</inkml:trace>
  <inkml:trace contextRef="#ctx0" brushRef="#br3">21098 15400 8587,'-3'6'-364,"0"1"0,-3-1 545,3 3-128,0 0-6,3 5 0,0 0 202,0 5 1,0 1-202,0 1 0,-3 3-238,0 4 1,-1 0 163,4 0-678,-4 0 427,3 4 0,-3-3 96,4 2 0,0 1-36,0-1 0,0-3-145,0-3 362,0 0 0,-4 3 0,-1-1 0</inkml:trace>
  <inkml:trace contextRef="#ctx0" brushRef="#br3">20987 16257 8428,'-10'14'97,"2"0"150,2-5 0,-1 0-20,4 1 1,-1-1 13,4 0 1,-1 2-325,-2 1 1,2-2-502,-2 3 0,-1 0-27,1 0 1,0 3 288,3 0 1,-1 1-64,-2 2 1,2 0 384,-2-1 0,1 1 0,2 4 0,0 0 0</inkml:trace>
  <inkml:trace contextRef="#ctx0" brushRef="#br3">20912 16787 8352,'-4'10'304,"-2"-1"0,-2 0 181,-2 1 1,4-1 259,0 0 1,1 1-274,-2-1 1,-1 0-140,2 1 1,1 2 91,-1 0-776,-1 1 317,2-4 1,0 1-1064,2 3 1,2-3 1096,-2 3 0,-2 1 0,-1 1 0</inkml:trace>
  <inkml:trace contextRef="#ctx0" brushRef="#br4">14525 17337 11777,'5'-5'1319,"4"2"0,5-2-1284,4 2 0,5-1 36,2 1 1,2-1-279,1-2 0,3-3-13,0 3 1,0-2-45,-3-1 1,-1 2 161,-2 1 1,2 3-119,-3-3 1,3 4-91,1-1 1,-1-1-267,-2 0 1,3 1-59,0 3 1,0 0 609,3 0 0,-2 0 0,-1 0 0</inkml:trace>
  <inkml:trace contextRef="#ctx0" brushRef="#br4">15689 17290 11304,'6'3'436,"0"0"0,0 1-132,4-4 1,2 0-246,1 0 0,3 3-36,0 0 1,1 0-118,2-3 1,3 0-31,-1 0 0,2 0 151,-1 0 0,-3-3-363,3 0 1,2-1 177,1 0 0,-1 2-12,0-4 0,4 3-169,3-3 0,5 4-159,-2-1 1,2-1-119,1 0 378,0 1 1,1-1-1,-1-1 1</inkml:trace>
  <inkml:trace contextRef="#ctx0" brushRef="#br4">16536 17234 10980,'33'1'-215,"-2"3"1,-5-3 75,-1 2 1,-4-2 32,0-1 1,2 3-3,-1 0 1,0 3 530,-4-3 0,-2 3 87,-1-2 0,1 2-285,2-3 0,1 1-84,0-1 0,-1-2-285,1 2 0,3-2-56,-1-1 0,2 0-95,-1 0 1,-2-3-98,5 0 1,3-4-438,3 1 0,0 0 339,-3 0 354,4 0 1,6-3 0,4-1 0</inkml:trace>
  <inkml:trace contextRef="#ctx0" brushRef="#br3">17849 17160 8575,'24'0'-478,"-3"0"0,-1 0 1066,-1 0 0,-1 0-76,1 0 0,0 0-409,-1 0 0,1 1-225,-1 2 0,1-2-348,0 2 1,-1 1 178,1-1 1,0 2-137,-1-2 1,1-2 244,-1 2 1,5-1-79,2 1 1,-1-2 25,1 2 0,-1-2 234,4-1 0,2-1 0,5-2 0,-1-2 0,7-4 0</inkml:trace>
  <inkml:trace contextRef="#ctx0" brushRef="#br3">18920 17132 8575,'13'4'0,"-2"-2"175,5 4 1,-2-4 156,2 2 1,1 0 17,-5-1 1,5 3 110,-2-3-536,-2 0 153,1-3 1,-2 3-84,1 0 1,0 1 92,0-4 1,-3 0-460,2 0 0,0 0 168,0 0 0,0 0-48,3 0 0,1 0-88,2 0 0,1 0-195,-1 0 0,5-2 102,2-1 0,-1 1-318,1-4 750,4 4 0,0-10 0,3 1 0</inkml:trace>
  <inkml:trace contextRef="#ctx0" brushRef="#br3">19786 17113 8575,'15'1'-2,"1"2"1,-4 0 211,4 3 1,-5-3 117,1 3 0,2-3-35,-2 3 1,1-3-160,-4 4 94,0-1 0,4 2-280,-1-2 0,0 0 26,-2-3 5,-1-2 71,5 3 1,-1-4 17,3 0 1,1 3-221,-1 0 0,2 0-195,4-3 0,-1-1 125,3-2 1,-2 1-5,3-4 1,-3 3 21,3-4 1,-2 4-144,2-3 1,1 1 203,-4-1 0,0-2 26,-4 5 1,0 0-69,-3 3 0,-1-3-7,-5 0 1,-3 0 732,0 3 1,-4 1 1010,2 2-308,-3-2-722,-6 7 0,3-6 779,-4 5-270,4-5-326,-2 2-365,4 0-299,0-3-989,0 3 512,4-4 288,-3 4-1182,7-3 770,-2 4 560,3-5 0,0 0 0,1 0 0</inkml:trace>
  <inkml:trace contextRef="#ctx0" brushRef="#br5">14618 16164 8320,'-3'6'-84,"0"0"0,0 0 98,3 4 0,0 3 174,0 3 1,4 4 19,2 2-175,2 8 25,6-5 1,-3 7-109,5-4 0,-2 0 138,2 0 1,1 0-89,-1 0 0,-2-5-8,2-1 0,-5-2-578,2-2-102,-3 1 411,-5-5-15,-1-4-191,-4-6 0,-2-4 483,-4 0 0,0-8 0,-8-3 0</inkml:trace>
  <inkml:trace contextRef="#ctx0" brushRef="#br5">14702 16173 8320,'0'-10'123,"0"-3"115,0 3 1,4 1-63,2 5 0,0 3-27,4 1 1,-2 6-55,7 3 0,-2 5 108,2 8 0,1 3-268,3 6 1,-1-1 71,1 4 1,-1-1 150,1 1 0,0 3 84,-1-3-2052,1 2 1554,-5-3 1,-1-4 5,-7-4 1,-1-8-529,-2 2 415,-2-11 1,2 1 171,-6-9 0,1-1-214,-4-3 1,1-5 404,-1-6 0,-3-4 0,3-3 0,-2 3 0,-1-4 0</inkml:trace>
  <inkml:trace contextRef="#ctx0" brushRef="#br5">14907 16154 8320,'0'-5'385,"1"-2"295,2 4-421,2 0-11,4 3 0,1 5 172,-1 4 0,4 6-185,3 6 0,1 3-144,2 4 0,0 1-320,-1 2 1,4-1 265,0 4 1,-2-1-705,-4 2 1,2-3 217,-3-4 1,-1-1-606,-2 1 904,-2 0 0,0 0 0,-1 0 1</inkml:trace>
  <inkml:trace contextRef="#ctx0" brushRef="#br5">15838 16275 8386,'9'1'825,"0"3"-560,1 5-77,3 5 0,3 6 1,5 2 1,0 1-160,4 5 1,0 3-42,3 0 1,-4 1-18,1-5 1,-4 1-181,1 0 1,-4-5 88,-2-4 1,-3-3-486,-3-6 276,-1 1 0,-4-11-170,-2 0 0,-2-4-190,-1-6 301,0-3 387,-4-1 0,-1-9 0,-4-1 0</inkml:trace>
  <inkml:trace contextRef="#ctx0" brushRef="#br5">15996 16173 8370,'-4'-15'0,"-2"3"291,2 6 6,-1-2 0,10 8-34,1 0 1,2 4-67,1 5 1,5 4 32,1 3 0,3 2-120,1 0 0,-1 4-255,1 0 1,-1 4 92,1-2 0,0 6 163,-1 1 0,1 0-769,0-3-370,-1 0 750,-3-4 1,-2 1-217,-4-6 0,-3 0 93,-3-6 0,-2-4-508,-1-3 414,0-4 495,-4 2 0,-2-8 0,-3-5 0,0-6 0</inkml:trace>
  <inkml:trace contextRef="#ctx0" brushRef="#br5">16071 16052 8370,'5'4'-285,"3"-3"1,1 8 1255,7 1 0,6 4-404,2 8 0,7 3-224,4 6 1,0-1-531,-1 4 0,1-3 245,-4 3 0,-3-4-571,-3 1 1,-6-6 403,0-3 0,-4-3-1493,-6 0 1602,0 0 0,1 3 0,-1 2 0</inkml:trace>
  <inkml:trace contextRef="#ctx0" brushRef="#br5">17244 16108 8435,'0'-10'-256,"0"5"674,0-3-177,0 7 1,0-2 55,0 6 1,4 3 33,2 7 1,3 1-222,4 5 0,-2 0 115,5 3 1,-1 3-307,4 6 0,-4-2-78,1 2 0,-1 1-74,4-1 0,3 3 87,-1-3 1,-2-1-101,-3-5 0,-5-5-107,1-5 1,-2-6-818,-4 0 1170,-2-6 0,-4-7 0,0-7 0</inkml:trace>
  <inkml:trace contextRef="#ctx0" brushRef="#br5">17346 16043 7925,'9'1'422,"1"2"1,0 2-243,2 4 0,0 5 9,3 1 0,2 7-262,5 3 0,-3 3 140,3 3 0,-1 1 70,0 2 0,-4 0-220,2-6 1,-7 1-291,0-7 1,-4-1-128,-2-2-118,-4-9 115,2-1 416,-4-9 0,-8-13 1,-2-2-1</inkml:trace>
  <inkml:trace contextRef="#ctx0" brushRef="#br5">17458 15959 8435,'1'9'-225,"2"0"0,2 5 563,4 1 0,5 4 537,1 3 0,6 5-431,1 4 0,4 4-633,-1-1 1,-2 1-353,2-1 0,-4 1 340,1-3 0,-4-1 201,-2-4 0,1 1 0,-2 0 0</inkml:trace>
  <inkml:trace contextRef="#ctx0" brushRef="#br6">17579 17774 14231,'-3'-6'-428,"0"0"0,-4 3-140,4-3 0,-3 3-82,3-4 663,-4 5 0,2-2 173,-5 4 0,1 2 311,0 4 1,3 2 235,-1 7 1,1 1-182,-3 2 0,-1 6-78,1 4 0,3 2-66,0 7 0,3 0 78,-4 6 1,5 1-533,-1 6 0,2-1 294,1 4 1,-1-3-523,-2 0 1,2-5-243,-2-7 1,-2-5 219,-1-2 0,-3-3 60,0-3 1,0-7 109,-1-5 0,-2-7-426,0-3 1,-1-3-190,4-3 607,-1-7 0,1-8 0,0-6 0</inkml:trace>
  <inkml:trace contextRef="#ctx0" brushRef="#br6">17244 18175 13084,'0'-19'1592,"0"1"-1013,0-1 1,1 4-131,2 3 1,6 2-160,7 0 1,2 4-70,4 0 1,-1 4-41,4-1 1,2 1-896,4-1 727,5 2 1,-3-4-1,4 5 1</inkml:trace>
  <inkml:trace contextRef="#ctx0" brushRef="#br6">17728 18165 15182,'0'-5'2808,"0"-3"-1765,0 2 1,5 1 594,4-2 0,5 1-223,4-3 1,2 0-848,2-1 0,2 1-936,4 0 1,3 2-628,0 1 1,3 0-355,-3-3 1,-1 0 1273,-5 3 1,1-2 0,-2 3-1</inkml:trace>
  <inkml:trace contextRef="#ctx0" brushRef="#br6">18026 17868 15182,'-10'4'1638,"1"2"0,0 2 1638,0 1 0,3 5-2413,-2 5 1,7 1 415,-2 5 1,2 4-1040,1 5 0,0 5-1090,0 2 1,4-1-96,2-3 0,6 3 709,0-3 1,9 6 0,-2-4 0</inkml:trace>
  <inkml:trace contextRef="#ctx0" brushRef="#br6">18687 17849 10606,'-4'-5'666,"3"1"-252,-3 8 1,4 2 407,0 6 1,-4 8 70,1 8-697,0 4-303,3 14 0,0-2 321,0 9 0,0-4-164,0 4 1,0-7-505,0 0 0,4-6 340,3-3 0,-2-8-1255,1-7 0,-3-3 1334,3 0 1,1-5-1,2 0 1</inkml:trace>
  <inkml:trace contextRef="#ctx0" brushRef="#br6">19106 18016 12303,'-5'0'240,"1"-1"0,4-2 0,4 2 240,2-2 1,3 2-220,4 1 1,-2 0-440,5 0 1,-1 0-101,4 0 1,-1 0-86,1 0 1,1 0 317,1 0 1,-1 4-1,3 1 1</inkml:trace>
  <inkml:trace contextRef="#ctx0" brushRef="#br6">19152 18221 12874,'-13'1'1111,"4"2"231,3-1 0,8 2-1306,1-4 1,3 0 320,6 0 0,3-3-184,3-1 0,1 0-189,0 1 0,-1 2-400,1-2 0,-4 2 419,1 1 0,-1 0 0,4 0 1</inkml:trace>
  <inkml:trace contextRef="#ctx0" brushRef="#br5">19888 17774 8615,'0'-6'-583,"0"0"0,1 4 1183,2-1 1,2-1-201,5 1 1,3-4-77,3 4 0,2-3-144,4 3-307,2-4 231,0 6 0,2-3-53,-1 4 0,-2 1-145,-1 2 1,-4 2 41,-2 4 0,-4 5-164,-6 1 0,-1 4 23,-5 2 0,-6 0 85,-3 4 0,-4-3 3,-6 3 0,-3-5 105,1 2 0,-4-2 129,3-2 1,-1-2-89,2-1 1,2-4 353,0-2-177,5 0-118,9-8 0,2 3 65,6-4 0,3 0-76,6 0 1,7 0-62,6 0 0,2 1-63,1 3 0,0 1-183,-1 4 1,4 1 99,1 3 0,-6-2-131,-4 5 0,-3-1 247,-4 4 0,-2-1 156,-7 1 1,-3 0-184,-6-1 0,-4-2-66,-9-1 0,0 4 1037,-9 3 1,-1-4-297,-5-2 1,1-5-75,-4 2 0,1-1-304,-2-3 0,4 2-316,7-8 0,-1 0-100,6-3 1,-1-4-505,8-2 1,1-6-155,4 0 1,4-5 135,6 2 670,7-7 0,4 2 0,5-2 0</inkml:trace>
  <inkml:trace contextRef="#ctx0" brushRef="#br5">20381 18594 8251,'-1'13'20,"-2"-3"0,1-1 117,-4-3 1,0-1 177,-3 1 1,-1-4 79,1 2 0,-1-3 415,-3-1-279,-1 0-234,-5-5 0,-4 0 75,-2-4 1,-1-3-165,-2-1 1,-4-6-118,-3 0 1,-1-6-1088,-1 0 0,0-2 771,-1-5 1,4-5 76,17 16 1,0-1-1,2-3 1,0 0-363,-1-1 1,1-1-1,2-2 1,0-1-218,0 0 1,1-2-1,2-2 1,0-1 398,-2-2 0,2-1 1,2 2-1,2-1 328,0 0 0,2-1 0,1 3 0,1 1-3,2 3 0,0 0 0,1 3 1,0 0-42,5-22 1,6 12 118,9 7 1,4 3 556,6 7 1,7-1-302,5 3 0,4 6 249,2 3 1,3 5-487,-24 5 0,0 0 0,2 3 0,1 0 141,1 3 0,1 1 1,-2 2-1,0 2-50,2 3 0,-1 3 1,0-1-1,-1 3-52,2 2 1,0 1 0,-2 0 0,0 2-1,0 3 1,0 2 0,-6-3 0,-2 2-9,0 3 1,-2 0 0,-3-1 0,-3-1 7,-3 2 1,-2 0 0,-1-1 0,-2-1-72,-3 3 1,-2-1-1,-2-4 1,-2 0-615,-3 2 1,-2-2 0,-1-1 0,-1-1 44,-4 2 1,-2-1-1,2-2 1,-2 0 393,-3 2 1,-1-2 0,2-2 0,-2-2 542,-2-1 1,-1 0 0,0-1 0,0-1-153,-1-3 0,0 0 0,-1 1 1,0-1-1,-1-3 0,0-1 0,-17 10 127,2-8 1,2-3-123,7-9 1,1-1 93,5-2-377,3-7 0,5-4 0,3-5 0,1 1 0,1-1 0</inkml:trace>
  <inkml:trace contextRef="#ctx0" brushRef="#br2">22355 13491 8545,'-4'-5'-182,"-2"1"94,-6 4 1,1-3 229,-1 0 0,1 0-42,2 3 1,0 1-104,0 2 0,-1 2 50,1 4 1,-3 5-117,-1 1 1,-2 7 151,2 3 0,-2 3 153,2 3 1,4 5-43,3 4 1,4 4-155,-1-4 0,3 7 5,3-4 0,2 0-98,4-9 0,-3 2 268,1-2-666,-5-2 312,2 0 0,-5-4-233,-2 0 1,-7-3 154,-5 0 0,0-4-5,0 0 0,-1-5 38,-2-4 1,-1-6-337,0-2 520,5-3 0,-4 3 0,4 1 0</inkml:trace>
  <inkml:trace contextRef="#ctx0" brushRef="#br2">21955 13817 8403,'1'-14'104,"2"1"0,2 3-104,5 1 0,0-1 0,2 1 0,4 4-44,6 2 1,-3-1-7,3 1 0,2 0 37,1 3 13,-3 0 0,9 0 0,-2 0 0</inkml:trace>
  <inkml:trace contextRef="#ctx0" brushRef="#br2">22504 13771 8322,'-9'0'984,"4"0"-432,1 0-137,12 0 1,-1-3-517,9 0 1,-4-1-431,4 4 0,-2-1-476,2-2 0,0 2 1007,-3-2 0,3 2 0,-1 1 0</inkml:trace>
  <inkml:trace contextRef="#ctx0" brushRef="#br2">22551 13882 8178,'-9'0'0,"-1"0"-129,1 0-258,4 0 2136,1 0-1065,16 0 1,-4 0-465,11 0 0,-1-3-15,3 0 0,-1-3-1891,2 3 1686,1-4 0,-3 2 0,3-5 0</inkml:trace>
  <inkml:trace contextRef="#ctx0" brushRef="#br2">22961 13585 8919,'9'0'367,"1"1"160,3 2 0,0 2-133,3 4 1,0 0-118,-3 1 0,2 3-623,-3 3 176,1 1-65,-8 2 1,-1 4-131,-4 2 1,-2 2 292,-4 5 0,-1 0 57,-9 2 1,1-2-36,-4-4 1,0-3 115,1-1 0,3-7 837,3-2-393,6-7-224,2-4 0,5-4-28,2 0 0,3-4-53,6-3 0,4-1-428,6-1 0,-3 3-582,3-1 0,2 2 476,1-1 329,1-2 0,7 3 0,0-5 0</inkml:trace>
  <inkml:trace contextRef="#ctx0" brushRef="#br2">23473 14031 8316,'-4'9'2042,"-3"-3"-1570,3 2-490,0-7-2,4 3 20,0-4 0,4-4 0,1-1 0</inkml:trace>
  <inkml:trace contextRef="#ctx0" brushRef="#br2">22635 14441 8175,'4'-10'0,"2"-3"0,3 3 917,4-2-337,5 1-50,6 6 0,9-3 857,5 2-895,3 1-688,5 1 1,4 4 670,0 0 1,0 0-200,0 0 0,-3 3-15,-1 1 1,0-1-585,-6-3 1,5 0 306,-2 0 0,-6 0-1260,-3 0 1,0-1 1275,-3-2 0,-2 1 0,-4-3 0,1-2 0,-1-3 0</inkml:trace>
  <inkml:trace contextRef="#ctx0" brushRef="#br2">14795 16117 8352,'0'-5'0,"0"1"0</inkml:trace>
  <inkml:trace contextRef="#ctx0" brushRef="#br2">14823 16071 7709,'5'-5'-1930,"3"0"2413,-3-4-251,1 0 0,-2 2-22,-4 1-112,4 4 95,-3-6 130,3 7 45,-4-3 488,0 4-637,-4 0 0,2 0 1,-4 0 1,1 1-88,-2 2 0,-1-1 25,2 4 0,-2 3-231,-2 4 1,-3 3 81,-3 0 0,1 6-138,-4 2 68,3 7-1213,-11 3 1138,7 3 63,-7 0 0,4-1 63,-1-2 1,-1 2-23,6-5 1,3-8-169,6-4-36,5-11 1,2 1-236,6-9 213,6-5 87,6-8 1,8-4-208,1-7 1,4-4-198,3-3 376,-2-5 62,8 8 0,-7-9 27,4 3 1,-1-1-55,1 1 1,-2 0 190,-4 6 1,-5 3 570,-5 9-309,-3 7 1,-15 13-82,-6 9 1,-8 7 386,-8 5-264,-1 6 359,-5 2 0,-3 5-239,0-1 0,-1 1-161,1 2 0,2-1-60,-2 1 0,5-6-60,1-3 1,4-3 666,-1-3-335,11-6-459,3-10 1,13-9-1400,4-6 853,5-7 224,8-1-1565,2-9 1513,8-5 0,-2-2 29,4-4 1,1 3-66,2-3 0,-3 4-158,0-1 580,0 2-99,-1 1 1,-3 5 143,-8 4 0,-4 9-88,-9 7 1,-5 6 641,-4 3-318,-8 11-155,-7 3-102,-7 8 236,-2 4 0,-5 1 22,-2 4 1,3-4 407,0-2 1,1-2-332,5-1 1,-2-3 192,2 0 1,4-9-830,6 0 165,6-9 135,1-3 0,6-4 79,3 0-507,5-4 295,10-5 1,4-6-247,5-3 0,3-5-30,0-2 1,4-2-472,0-1 1,-2-3 221,1 0-516,-4 0 1021,2 7 1,-6 2 231,-4 7-109,-5 6-62,-8 5 1,-3 6 840,-3 4-407,-6 4 75,-7 9 1,-5 7-96,-7 2 1,1 5-20,-3-2 602,-1 4-568,1-6 1,1 3 51,5-4 0,-3-1-123,2-2 0,3-4-1147,6-5 451,5-3 337,1-8 0,5 0-1624,2-5 1,4 0 1611,9 0 0,-1-5 1,8 0-1</inkml:trace>
  <inkml:trace contextRef="#ctx0" brushRef="#br2">17421 15959 8343,'-10'-4'111,"1"-3"0,1 2 685,1-1-535,-1 4 0,6-2-25,-4 4 0,3 0-296,-3 0 1,-1 7 98,-2 2 1,0 7 52,-1-1 1,-3 4-24,-2 3 1,-3 2-255,-1 4 0,0-1 286,-3 1 0,3 0-212,1 0 1,0-5 51,6-4 0,0-5 84,6-5-74,2-3 1,5-3-96,2-6 0,6-4-418,7-5 1,3-2-1207,2-5 1397,3-4 100,4 3 1,1-6 296,2 1 0,-2 1-111,2-1 0,-2 3 519,-1-2 0,0 3-96,0-1 0,-4 7 66,-3 2 0,-8 4-84,-4 3 0,-7 3 5,-2 6 1,-9 7 1,-10 9 1,-4 3 103,-5 6 1,-1 4-537,-2 3 0,-1-2 347,-2 1 1,1-1-230,2 1 0,5 1 4,-2-4 1,8-4-41,1-5 197,9-11-350,6 2 1,9-13-352,4 0 0,9-7 203,6-8 1,7-2-149,4-7 0,5-4-737,-18 12 0,-1 1 1000,0-3 1,0 0-62,20-11 0,-4-3 241,1 4 0,-1 1-100,0-1 0,-8 8 73,-4 4 97,-9 9 0,-6 7 190,-7 6 1,-11 8 31,-8 4 1,-3 6 291,-5 7 0,-3-1 90,-1 4 1,-2-4-353,5 1 0,-1-2 92,1-1 0,-1-1-199,5-2 0,3-6 1544,6-7-1746,5-6 1,9-2-319,7-4 1,5-8 22,8-4 1,3-6-211,6-4 1,2-1-109,4-5 1,1 1 109,-1 2 1,-4-1 323,-2 4 1,-1 2 109,-5 4 0,-5 4 59,-10 6 1,-6 7 140,-4 8 0,-9 5 314,-10 8 0,-4 2-69,-5 4 0,0 3 277,0 0 0,1 2-88,3-5 0,1 0-143,4-9 0,5 0-544,1-6 41,7-5 1,6-4 287,6-4 0,10-7-319,3-3 1,5-8-290,1-1 0,5-1-96,1 1 0,1-2 353,-1 3 0,2-3 0,5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19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18333 3780 9194,'-12'0'617,"-1"0"0,-4 4-625,-2 3 1,-1 1 81,-4 1 1,-5 1-174,-6 3 1,-2-3 103,-3 3 0,-3-1-429,-3-3 1,-2 3 430,-1-6 0,-3 1-73,24-3 0,0-2 0,1 1 0,-1-1 104,-25-2 1,26 0-1,1 0 57,-24 0 1,-1 0 79,2 0 0,0-4-122,23 3 0,-1-1 1,1-1-1,-1 0 16,0 2 1,-1-1 0,-2-1 0,1-1-26,-1 1 0,1 0 0,-1-1 0,1 0 26,1 1 1,0 0 0,-2-1-1,0 0-24,-1 1 1,0 0 0,-3-1 0,1-1-57,-2 1 0,1-1 1,0 0-1,-1 1-209,1-1 1,0 0 0,-1-1 0,-1 0 151,-1 0 1,0 0 0,0-1-1,0 0 10,2 1 1,-1 0-1,1 1 1,1-1 65,1 0 1,1 0 0,-1-1 0,0 1-20,1-1 1,-1 1-1,-1-2 1,0 1 10,0 0 0,0 1 0,-1-2 0,0 1-10,1 1 0,0-1 1,-1-1-1,0 0 22,-2 0 1,-1 0 0,1 0-1,1-1 11,0-1 0,0 1 0,2 0 0,0-1 1,3 1 0,0 0 0,-1-2 0,1-1-114,1 0 1,1-1-1,-2 0 1,0-2 11,1 0 1,1-1-1,-1 2 1,1-1 59,1 0 1,0-1 0,1 1-1,0 0-79,-1 0 1,0-1 0,2 0 0,0-1 31,-2-2 1,0 1 0,2 1 0,0 0 20,3 0 0,-1 0 0,1 0 1,0-1 5,0 0 1,-1-1-1,1 1 1,1 0-71,0 1 1,0 0 0,2-1 0,0 1 61,-14-14 0,2-1 128,4 0 1,4 0 0,2-2 1,7-2-54,2 2 0,4-2 78,3-2 1,2-2-96,4 0 0,1-4 95,2 4 0,2 0-14,4 2 1,5 1 4,1 0 1,3 4-32,1 2 0,0 2-12,3 1 1,2 0-78,4 0 1,1 4 75,2 2 0,3-1-146,6-2 0,-1-1 74,5 1 0,-1-2-90,4 2 1,-22 12 0,2 0 90,0-2 0,2 2 1,-2 0-1,1 1-8,2-1 0,-1 1 0,0 0 0,-1-1 40,0-1 0,0 0 0,2 1 1,0 0 57,1-1 0,0 0 0,1 3 0,-1 0 47,0-3 0,0 0 0,1 2 0,1 2-81,-2-1 1,0 0 0,0 0 0,0-1 48,1 1 1,1 1 0,-2 0 0,0 1-58,1 1 1,1 1-1,0-1 1,-1 1 18,-1 0 1,0-1 0,2-1 0,0 0-38,1 1 0,0 0 0,-1 2 1,0-1-8,1 1 1,0 0 0,1-1-1,1 0-68,-1 1 0,1 0 0,1-2 0,1-1 51,0 1 1,1 1 0,-1-1 0,0 1-176,0-1 0,1 1 0,1 1 0,-1 0 157,0 0 1,-1 0 0,2 0-1,0 1 10,1-2 0,-1 1 1,-2 2-1,0 1-2,3-2 1,-1 1 0,-1 0-1,-1 0 69,-1 0 1,0-1 0,3 0 0,0 1-5,2-1 1,0 0 0,-4 1-1,0-1 56,1 0 1,0 1 0,-1-1 0,0 0-6,1 1 1,0-1 0,2 2 0,0 0-42,-1 0 1,0 0 0,-1 0 0,-1 1-39,1-2 1,-1 1-1,-1 1 1,0 0 26,2 2 0,-1 0 1,0 0-1,0 0-176,-1 0 0,0 0 1,-1 0-1,-1 0 171,-1 0 1,0 0 0,0 2 0,-1-1-82,1 1 0,1-1 1,-2 3-1,1 0 8,2-1 0,-1 0 0,-3 0 1,0 1 11,1-1 0,0 0 1,-1 1-1,0 1 13,2-2 0,0 0 0,0 1 0,0 0-8,0 1 1,1-1 0,-1 1 0,0 0 22,-3-1 1,0 1 0,1 0-1,1-1-7,1 1 1,0 0 0,0-1 0,1 1-1,-1 0 1,0-1 0,0 1 0,0-1 1,-3-1 0,0 0 0,0 1 0,-1 0 17,1-1 0,0 0 0,1 1 1,0 0 8,1 1 0,0 0 0,-1-2 1,0 0 2,-3 0 1,1 0-1,0 0 1,0 0 38,1 2 0,0 0 1,1-1-1,-1 1-54,-1 0 0,-1-1 1,-1 1-1,0 1 31,-2 0 0,1 0 0,22 5-12,-22-3 0,-1 0 0,23 3-33,0 2 1,-5 1-12,-4 2 0,1-2 256,0 2 1,-1-1-265,-3 4 0,-4-4-15,-1 1 0,0 0-1,-1 2 0,0 3 32,-3-3 0,0 4-10,-1-3 1,-2-1 6,0 4 0,-1-2 517,1-2 1,-1 2-515,-3 2 1,-1-3 497,2 3 0,0 1-502,0-1 0,-3-1 344,-4-2 0,-2 0-339,2-1 1,-2 4 135,2 0 1,-3-1-158,0-2 0,1 1 45,0 1 1,2-1-123,-2 2 0,0-3 87,0 0 0,-3 3-138,2 0 1,-4-1 94,-2-2 1,-3 0 30,3-1 0,-4 2 62,1 2 0,-2-3-78,-1 3 0,-4-2 86,-2-2 1,0 4-72,-4 0 1,3 2 43,-5-2 1,0 1-16,0-1 1,1-2-106,-5 5 0,2-1 29,-2 1 0,-1-1-142,1-3 0,-5 0 110,0 4 1,-2-4-143,1 0 0,1 2 28,-3-1 1,-1 1 61,-3-2 0,1-1 70,2 2 0,-2-3 8,2 0 0,2 0 115,-2-1 1,1-2-70,-1-1 1,-2-2 166,2 2 1,1-4 9,-4 2 1,2-3-100,-5 0 0,2-1 38,1 0 0,-1 0-53,-2 1 0,2-1 7,-2 0 0,-2 0 0,-1-3 1,-3 5-116,0-1 1,-3 2-269,-1 0 0,-3 2 273,0 1 1,-2 4 27,21-10 0,0 1 0,0-1 0,0 0 30,-2 2 1,1 0-1,-2-1 1,1 1-18,1 0 0,-1-1 0,0 1 1,-1-1 7,0 2 0,1 1 1,0-3-1,2 1 45,0 0 1,0-1 0,0 0 0,-1 0-12,2-1 1,-1 1 0,-3 0-1,0 0 9,1 0 0,1-1 0,0 1 0,-1 1 38,-19 4 0,-2 3-11,23-9 0,1 0 0,-24 10 1,23-10 0,0 1 1,-23 8 10,23-8 1,0-1 0,-21 8 86,-1-1 1,-2 2-94,6-3 0,-1 0 28,7 0 0,-1-4-6,-2 2 0,1 0-288,-1 0 1,3-1 228,3-3 1,-2 1-6,5-1 1,-4-1 137,1-1 1,2 1-116,1-2 1,-1 1 95,1-1 1,-3 3-91,3-3 1,0-1 196,3 1 0,0-3-79,0 4 1,1-5-49,2 1 0,-1 1 167,5-1 0,-2 1-367,1-1 1,-1-1-455,-2 5 0,3-5 228,3 1 1,1 2-1096,3 1 1410,-3-2 0,4 5 0,-5-4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18063 10819 8320,'0'-9'-358,"1"3"953,2-1-313,6 5 1,6-2-303,4 4-200,-1 0 265,1 0 1,4 0 260,1 0 1,7 0-78,4 0 1,3 0-135,5 0 0,3 0-963,-19 0 1,2 0 1095,-1 0 0,2 0-106,4 0 0,1 0 1,-2 2-1,0-1-294,1 1 0,0-1 0,2 1 0,-1 0 246,0-2 0,1 0 0,3 0 1,0 0-6,1-1 1,0 2 0,0 0-1,-1 1-84,0-1 0,0 1 0,-1 0 0,-1-1 99,0-1 1,1 0 0,0 1 0,0 1-11,0-1 1,-1 1 0,0 0-1,-1 0 64,-1 0 0,-2-1 0,0 1 0,0 0-41,-1 1 0,1 1 0,0 0 1,0 0-126,-3-1 1,-1 0 0,1 1-1,0 0 226,20 6 1,-1-4 35,-2 0 0,-2-1-311,-1 2 1,-4-2 211,-6-2 1,-2-1 500,-4 4 0,-1-4-900,-2 1 1,-3 1 392,-7 0 0,-1-1-443,-5-3 0,0 0 126,1 0-538,-5 4 0,-1 2 808,-4 6 1,-4 3 0,-1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8249 2141 8075,'-3'-9'-34,"0"0"-45,-4 4 160,6-4 241,-3 8 1,0-3-228,-3 4 52,-5 4-151,2 6 1,-9 4-3,0 5 259,1-1-245,-9 5 0,4-2-2,-2 4 7,3-5-3,3 3 0,4-7-43,3-1 91,2-3-34,5 5-288,0-6 272,5 6 1,5-7 21,1 3 0,5-2 3,2 2 0,3-4 6,0 0 0,1 4-8,2-4 0,-1 2-40,1-1 60,-4-1-44,-2 0 0,-4 1-179,1-1 11,-5 4 170,-1-2-972,-4 6 633,-4-2 1,-2 7-90,-7-1 1,-5 4-247,-7-3 665,2 0 0,-8 0 0,2 2 0</inkml:trace>
  <inkml:trace contextRef="#ctx0" brushRef="#br0">8417 2244 7887,'-4'-5'-194,"3"1"0,-6 5 292,3 2 1,1 7 149,3 9 0,-3 5 131,0 7-40,0 2-606,3 8 1,0 4 529,0 7-1038,2-24 0,0 1 840,0 2 1,1-1-244,2 0 1,0 0-20,-1 0 0,1 0 1,0-1-1,-1-1 95,1 2 1,0-1 0,-1-1-1,1 0-345,0-1 0,-1-1 0,2 20 188,1-5-174,-5-11 187,6-3 1,-7-13 137,2-2 108,-2-5 434,3-7 0,-3-10 0,3-4 1</inkml:trace>
  <inkml:trace contextRef="#ctx0" brushRef="#br0">8352 2300 8101,'0'-14'-359,"0"4"579,0-2 0,4 2 378,2 4 1,7-2-3,2 2-368,3 1-51,0 1 1,4 4-592,0 0 217,-1 0 183,-2 0 1,-1 4-302,-3 3 0,-1 1-32,-5 1 193,-4 1 173,-1 3 1,-4-2-13,0 5 1,-4-1-76,-2 4 0,-5 0-94,-2-1-329,-3 1 265,1 0 0,0-1-620,-1 1 574,5-1 1,-3-2 271,5-1 0,4-3 0,-4 1 0,4-3 0</inkml:trace>
  <inkml:trace contextRef="#ctx0" brushRef="#br0">8808 2272 8101,'0'-9'458,"4"3"148,-3-2-89,3 7-274,-4-3 1,-4 9 171,-2 4-658,-2 1 240,-2 7 1,1-3-603,0 1 373,0 3 215,3-8 1,2 7-658,4-5 494,0 1 1,0-7 6,0 0 0,4-4 75,3 1 31,5-2 0,2-2-67,5-2 1,-3-5 467,-1-5 952,1-3-841,2 1 0,0-2 568,-3 1-656,-1-1 0,-6 2 293,-2-3-696,-2-1-1,-4 4 346,0-2-645,-8 6 333,2-2 1,-12 7 156,3 0-1585,1 4 955,-3-3 0,5 5-67,-3 0-950,4 0 522,-3 0 981,5 0 0,-1 0 0,1 0 0</inkml:trace>
  <inkml:trace contextRef="#ctx0" brushRef="#br0">9208 2123 8101,'19'-5'-1775,"-4"-4"1818,2 4 1,-10-1 1152,3 0-585,-3 4-357,-2-2 0,-6 4 131,-8 0-383,-1 0 56,-7 4 0,5 1 203,-3 4 4,-1 1-106,2-1 1,-3 3 211,5 1-158,0 3 1,-2-1-123,8 3-45,-7 1 1,9 3-26,-2-1 1,3 4-226,6-3 0,6 3 134,7-3-473,2-1 371,4-6 0,2-3 186,4-6-39,0-1 190,0-5 0,-1-6 680,-2-3-631,-3 0-1,-7-9 378,-2 4-311,-7-5 0,-2 4 207,-4-1-301,-4 5 40,-2-3 1,-8 8 296,-5 0-2402,1 4 1345,-5-2 1,4 4-2020,1 0 2553,3 0 0,-2 0 0,2 0 0</inkml:trace>
  <inkml:trace contextRef="#ctx0" brushRef="#br0">9786 1881 8072,'-4'-10'0,"-1"1"208,-1 0-33,-2 0 0,7 2-13,-2 1 29,2 4-74,1-2 1,-3 5-228,0 2 0,-1 3 277,4 7-98,0 5 49,0 6 1,0 8 66,0 2 0,0 7 9,0 2 0,1 8-1185,1-24 0,0 2 969,0 2 0,1 2 0,1 0 1,1 1-1,0 2 0,-1-1 0,1 0 0,0-1-299,0 2 1,-1-1 0,-1-4-1,-1 0-109,0-1 1,-1-1-1,3 22-121,0-11 172,-1-4 0,-3-10-523,0-4 902,0-9 0,0-4 0</inkml:trace>
  <inkml:trace contextRef="#ctx0" brushRef="#br0">9599 2318 8072,'5'-9'0,"-3"0"4,4-1 1,1 1 82,6 0 147,5-5-426,6 4 0,8-3 192,2 3 0,2-3 0,2-2 0</inkml:trace>
  <inkml:trace contextRef="#ctx0" brushRef="#br0">10046 2160 8072,'5'5'263,"-4"4"1,3-4 144,-4 4 0,1 0-762,2 1 1,-1 0 182,4 2 0,-1 0-863,2 3 699,1-3 1,-3 1 89,4-4 0,1-2 168,-1-1 1,0-4 3,1 1 1,-1-3 17,0-3 1,-3-6 54,1-7 0,-2-1 0,1-2 0,1 0 0,-4 1 0,3-1 0,-2 0 1296,-1 1-852,-3-1 0,0 5 287,0 1-29,0 3-502,0 5 1,0 3 214,0 8-554,0 0-26,0 16 136,-4-7 46,3 12 0,-4-3 93,5 4 1,0 1 54,0 2 98,0 2-220,0 4 1,1 1 130,3-1-953,-3 4 880,7-3 1,-4 4-331,2-5 147,2 0 1,-2-3-372,3 1 305,-4-5 0,2 1-11,-4-7 1,1-2-155,-4-6 0,0-3-11,0-4 637,0 1-393,0-5 1,-5-1 595,-1-4-629,-2 0 39,-1 0 1,-4 0 160,1 0 48,-5-4-217,3 3-269,-5-7 305,1 2 1,2-3-31,0 0 283,5-5-111,2 4 1,2-6-97,3 3 1,1-3-4,3 0 0,6 2-140,3-2 125,4 1 0,6-4-15,0 0-557,-1 1-333,5-1 580,1 0-238,8 1 581,-3-5 0,7 0 0,-2-2 0,2 2 0,2-3 0,-1-3 0</inkml:trace>
  <inkml:trace contextRef="#ctx0" brushRef="#br0">10940 2132 8089,'0'-9'489,"0"0"-333,0-1 0,4 1 493,3 0-419,9-1 0,4 5-26,8 2 1,1 2 86,2 1 0,1 0-187,2 0 0,-1 1 8,-2 2 0,-5-2 102,2 2-558,-6-2 161,0-1-180,-7 0 259,-2 0-21,-8 0 1,-5-1-67,-6-2 1,-7 1 30,-6-4 1,-4 4-191,-4-1 0,-2 1 10,-2-1-88,-3 2 182,1-4 0,-3 4 198,2-2 66,2 2 1,4-4-31,6 2 1,4 2 354,2-2-180,3-2 228,7 4-253,2-4 1,5 2 31,2 0 47,3-4-134,7 6 0,3-7 142,5 1-150,-1-1 16,7-1 1,-4-5 133,1-1-143,3-3-18,-3 0 1,1-4 81,0 0-188,0-8 1,-2 5-60,-1-6 45,-6 2 0,-3 2 168,-4-1-213,-3 4 140,-2 1 0,-8 5-42,-3 3 1,-4 1-104,-1 5 0,-5 3-134,2 0 100,-3 4 0,-1-2 103,1 4-13,-1 4 0,2-2 56,1 4 0,3-3 34,3 3 0,1 0 136,0 4-185,-1-1 1,2 0 43,2 1 0,-1-1 11,3 0 1,-3 4-16,1-1 238,2 1-113,0 0 0,3 0-21,-2 3-98,2 2 23,-4-4-227,5 5 96,0-1 0,0-2 153,0-1-268,5 1 208,-4-2 1,6 1 1,-4-3-157,4-6 122,-6 7 1,4-9-33,-2 2 9,-1 2 59,6-6 1,-6 2 52,4-4-60,-4 0 0,3-4 8,-2-3 1,-1-1 16,5-1-277,-5-5 242,2 4 1,-3-4 2,2 5-498,-2 0 88,3 0-869,-4-1 850,0 1 0,0 3-250,0 0 668,0 3 0,0-1 0,0 4 0</inkml:trace>
  <inkml:trace contextRef="#ctx0" brushRef="#br0">11061 1909 8083,'-6'0'-732,"0"0"697,4 0 747,-6 0-426,6 0-151,-6 4 0,7-2 67,-2 4 380,2 0-311,1 4 1,0 3-51,0 3-80,0 5 1,4 1-118,2 6-39,3-2 0,0 9 129,0-4 1,4 1-104,-1-1 0,5-2 146,-2 2-1082,3-6 824,0-2 1,-3-9 16,-3-1 1,-1 0-141,-2 0 0,-3-4 144,0-3-909,-4-4 464,3 2 525,-10 0 0,-4-3 0,-5 4 0</inkml:trace>
  <inkml:trace contextRef="#ctx0" brushRef="#br0">12104 1788 8067,'-6'0'-688,"0"0"1394,4 0-129,-7 4-260,8 1 1,-3 6 90,4 5-233,0 4 0,0 9-52,0 2 0,1 2 116,2 4-902,-2 0 341,8-4 272,-4-5 1,1-5 190,0-4-561,0-5 303,0-1 0,2-7-49,-2-3 41,-2-6 143,4-3 0,-2-7-47,3-2-32,0-7 535,1-2-593,-5-4 109,3 0 1,-3 1-126,5 2 1,-2 0-184,-2 3 1,1-1 155,-4 1-266,5 7 27,-7-3 475,7 9-49,-3 4 0,3 2-16,-1 6 1,2 3 668,0 6-575,0 7 609,9 1-482,-8 2 1,8-1 104,-2-2 38,5 1-162,-1-9 1,4 1 101,-3-6-412,-1-1 218,3-5 0,-6-2 406,-1-1-359,2-2-12,-8-4 292,3-5-335,-7 0 1,1-4-54,-4 3 0,0-3-182,-3 3 0,-4 1 214,-2 2-472,-7 2 279,-1 0 0,-5 2 107,0 2-196,1 2 86,-1 8 1,2 1 162,1 4-150,-1 5 50,6 0 0,1 2-6,4-1 19,4 1 0,-2 2-809,8 1 552,1 0 0,9-4-102,5 1-503,-1-5 519,14 2 0,-7-4-99,10-3 0,-4-2 472,3-4 0,0 0 0,3 0 0</inkml:trace>
  <inkml:trace contextRef="#ctx0" brushRef="#br0">12896 1797 7998,'0'-9'-599,"0"-1"160,0 1 180,0 4 222,0-3 115,0 2 0,-5-3-46,4 4 88,-3-3 0,4 3 205,0-5-264,0 1 1,-1 1 61,-2 1 154,2-1-206,-3 3 0,4-1 10,0 0 1,0 2 23,0-2 1,0 3-117,0-3 119,0 4-8,0-6 86,0 7 276,0-4 30,0 1-340,0 3 134,0-3 0,0 12-107,0 5 1,0 1 47,0 5 0,3 0-113,0 8-117,0-1 129,-3 11 1,0-4-353,0 4-452,0 0 573,4 0-1206,-3-4 1168,4 4 0,-4-13-122,2 1 110,2 0 49,0-9 1,0 0-21,-2-10 248,-2-1 265,8-5-89,-8 0 707,3-5-859,0 4 357,-3-7-324,3 7 0,-4-7 44,0 2 227,0 1 3,0 1-76,0 0-511,0 3 356,-4-3 26,3 0-267,-7 3 118,7-3-241,-8 4 92,4 0 1,-1 0-208,0 0 193,4 4 0,-4-2-3,3 4-54,2-4 40,-3 6 1,1-1 28,0 5 218,0-2-178,3 8 1,-3-4 6,0 5 0,0 3 4,3 0 0,0 6-167,0-4 163,0 5 0,0-6-376,0 2 0,0 1 123,0-5 0,0 1-473,0-3 451,0-5 1,0 3-78,0-5 0,-1 1-340,-3-4-292,3-4 989,-3-1 0,4-12 0,0-2 0</inkml:trace>
  <inkml:trace contextRef="#ctx0" brushRef="#br0">12858 1769 7998,'0'-10'148,"0"-3"-1,0 3-147,0-3 556,4 7-292,2-2 0,6 7 49,0-2-326,5 2 107,-7 1 0,5 5 95,-3 4-383,-1 1 147,2 7 0,-8-2-140,-2 3 132,-2 1 0,-1 1-165,0 1 136,0-1 0,-4 3 22,-2-5-398,2 1 259,-9 0 1,7-4-36,-6 1 0,-2-2-271,2 2 507,0-3 0,-2-4 0,0 1 0</inkml:trace>
  <inkml:trace contextRef="#ctx0" brushRef="#br0">13128 1536 7998,'0'-14'456,"0"1"1,0 3-117,0 1-304,0 4 361,0 0 128,0 5-355,0 13 0,1 3 40,2 15-170,-2 3-15,4 3 0,-5 1-543,0 2 413,0-1 1,0 5-1273,0-3 971,0-1 1,4-4-34,2-2 0,3-6 439,4-6 0,1-2 0,5-2 0</inkml:trace>
  <inkml:trace contextRef="#ctx0" brushRef="#br0">13408 1816 7998,'-13'-10'0,"1"1"0,-1 1 415,4 2-1,4-3-195,-3 4-186,7-4 92,-4-1 1,2 4-11,0 0 0,-1 4-95,1-1 1,1 2 119,-4 1 0,3 4-1,-4 2 1,5 6-848,-1 0 337,-2 5 249,4-3 1,-3 2-328,4-1 287,4-4 0,1 5-288,5-7 395,-1 3 0,1-8-76,3 2 195,-3-2-132,8-4 1,-7 0 66,4 0 0,-2-4 152,2-2 1,-3-3 43,0 0 1,-2 3-82,0 0 0,-2 3 255,-2-4-158,3 5 71,-8-2-24,7 4-90,-7 0 0,3 4-98,-4 3 1,0 1-103,0 1 0,0 4 208,0-1-913,0 5 520,4-7 0,-2 4-853,4-1 550,-3-3 255,5-1 1,-3-1 264,4-5 0,5 0 0,0-3 0</inkml:trace>
  <inkml:trace contextRef="#ctx0" brushRef="#br0">13743 1741 7998,'-8'-6'145,"1"0"99,-1 0-143,7 0 439,-3 2-295,4 4 1,0 1 72,0 2-431,0 3 231,0 3 0,0 0-513,0 0 193,0 1 156,0 3 0,3-2-568,0 1 329,4-2 145,-6 0 0,8-2-88,-3-2 0,2 1-114,1-4 524,1 1-294,3-4 0,-2 0-164,1 0 657,-2-5-276,4 4 1,-3-7 407,5 2-308,-5-7-102,2 3 1,-4-3 311,-3 3-246,2 1 1,-3 1 61,5 2-71,-5 1 28,-1 1 1,-1 4-46,0 0 0,0 5 20,-3 8 168,0 1-110,0 5 0,0 4 220,0 2-289,0 6-39,0-2 1,0 7-19,0-2-868,0 2 848,0 1 1,0 0-39,0-3 0,0 2-251,0-2-180,0 2 310,-4-3 1,2-2 3,-4-6-284,0 2 212,-4-7 1,1 2-369,0-7 269,-5-1 94,4-5 1,-4-4-560,1-2 1229,3-2-781,-4-1 1,5-5 233,0-4 1,0-6-100,3-7 1,2-1 213,4-5 1,1-1-266,2-2 1051,7 2-627,0-7 0,6 10 801,-3-2-713,3 2 1,-1-1 68,3 2-1273,5-2 1055,-3 8-250,7-4 1,-3 7-175,4 1 0,3 3 335,0 0-90,0 2 0,-2 1 0,2 1 0,1 1 0,-2 0 0,-3 0 0</inkml:trace>
  <inkml:trace contextRef="#ctx0" brushRef="#br0">9106 3175 8038,'9'0'29,"6"0"-99,3 0 0,11 0 477,12 0 1,-14 0 0,3 0-796,6 0 0,2 0 1,5 0-1,1 0 548,5 0 0,1 0-1459,1 0 0,0 0 1318,-16-1 0,1-1 1,-1 1-1,1 0 0,0 1 1,0 0-26,1-1 0,0 0 0,1 0 1,0-1-1,0 1 0,0 0-22,1-1 1,-1 1-1,0 0 1,1 0-1,0 0 1,-1 0 3,0 1 0,1 0 0,-1 0 0,1 0 0,0-2 0,0 1 65,1 0 1,0 0-1,1 0 1,1-1-1,0-1 1,0 1-3,0 0 1,-1 0 0,0 0-1,1-1 1,1 0 0,-2-1 165,-1 1 1,-1-2 0,0 1-629,3 0 0,-1-1 0,1 0 484,-1-3 1,1 0 0,1 1 0,1 0 0,1 0 0,-1 0 366,1-1 0,-1-1 0,1 1-338,-1 1 0,1 1 1,-1-1-1,0-2 1,0 0-1,0 1 137,0 0 1,1 1 0,-1 0 0,0 0-1,0-1 1,-1 1-24,2 1 1,0-1-1,-1 2 1,-2-1-1,-1 2 1,0-1-76,0 1 0,-1 0 0,0 0-72,-3 0 1,0 1 0,0-1-1,1 1 1,0 0 0,0 0 76,-3 0 0,0 0 1,0 0-157,0 0 1,1 0 0,-1-1 52,12 0 0,0-1 0,-1 0 0,0 1-17,-4-1 1,0 0 18,-2 3 0,-1-1 0,1-1 0,-1 0-9,-1 1 0,-2 0 0,-3 0 1,0 1-202,-4-1 0,0-1-101,0 1 1,-1 0 0,17-3 136,1 0 0,-9 3-374,-3-3-2014,-8 3 1623,-4-5 1,-4 7 905,-2-2 0,-3 2 0,-4 1 0</inkml:trace>
  <inkml:trace contextRef="#ctx0" brushRef="#br0">14469 3082 8080,'-5'0'2908,"2"0"-2713,6 0-195,2 0 0,9 0 0,0 0 0</inkml:trace>
  <inkml:trace contextRef="#ctx0" brushRef="#br1">1015 4832 9118,'1'-5'278,"2"2"1,2 1-229,5-1 1,0 2 142,2-2 0,4 2-260,6 1 1,4 0-18,5 0 0,9-3 119,0 0 1,-14-1-1,1 0-228,2 1 1,1 0 0,3 0 0,2 0 252,2-2 1,1 1-1,1 0 1,1-1-382,3-2 1,1-1 0,1 1 0,0 1 387,3-1 1,0-1 0,-2 0 0,-1 0-995,2-1 1,0 0 1111,-4 1 1,0 1-83,3 0 0,0 1 1,-3-1-1,0 1-60,3 0 1,-2 0 0,-3 0-1,-1-1 117,-1 3 1,0-1 0,-1 1 0,-1-1-30,-1 0 1,0 1 0,-1-1-1,0 1-7,1 1 1,-1 0 0,-3-1 0,-1 0-26,1 1 0,-2 0 0,0-1 0,-2 0-38,1 1 0,-2 0 0,0-1 0,-1 0 76,1 1 0,-1 0 1,15-3-490,0 0 1,-9 4-79,-1-1 0,-7 2 1070,-2 1-1241,-2 0 1,-6 4 241,-1 2 1,-7 1-451,-3 2 1036,-2-2 0,-1 11 1,0-4-1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1024 4711 10984,'5'-4'-223,"-2"-2"0,3-1-548,0 0 0,2-1 1261,1 2-76,5-2-322,0 3 0,10 0 102,4 5 1,2 0-124,7 0 1,3 1 90,6 3 1,4 4-391,0 4 0,-24-5 0,1-1 259,0-2 1,-1 1 0,2 0 0,0 0-2,1 2 0,1-1 0,-2-2 1,1-1 99,0 2 0,1-1 0,0-2 0,1-1-40,0 1 1,0-1 0,0 0 0,0 0-38,2-1 0,-1 0 0,-1 0 0,0 0 120,2 0 1,-1 0 0,1-1 0,-1 0-21,-3 0 1,1-1 0,0 0 0,0-1-4,-1-1 0,0-1 0,-2 2 0,-1 1-37,1 0 0,-1 1 0,22-4-181,-5 2 1,-2 0 123,-3 3 1,-5 3-316,-2 0 1,-2 5-88,-1-2 0,-3 2 107,-1 2 1,-6-1-1291,1 0 555,-7 5 974,-3 0 0,-1 2 0,-5-1 0,0 1 0</inkml:trace>
  <inkml:trace contextRef="#ctx0" brushRef="#br1">819 5847 8539,'7'-7'-648,"-1"-2"0,0-3 797,3 3 0,9 1 680,4 1 1,8 2-379,4 2 1,7 2-171,6-2 0,3 6-743,-22 0 1,0 0-1,0 1 1,0 1 352,0-1 1,0 1 0,0-2-1,0 0 1,0 0 1,0 0-1,0 0 1,0 1 105,-1 0 1,1 1 0,3-1 0,0 0 28,0-1 1,1 0 0,1 1 0,0 0 21,-2-3 1,0 1-1,3-1 1,0 1-189,2-2 0,0 0 1,1-2-1,1 0 158,-1-1 1,1-1-873,0 3 1,0-2 877,-3-1 0,0 0 0,3 2 0,-1-1 111,0-2 1,0 1-1,-1 0 1,-1 1-208,-1 0 0,0 0 0,-1 2 0,-1 0 213,-1-1 1,0 1 0,1 0-1,0 1-39,0 0 0,-2 0-47,-1 0 1,-2 0 7,1 0 0,-1 0 1,19 4 155,-3 2-296,3-2 53,-8 5 0,2-4 312,-6 4 0,-1 1-187,-6-1 0,-2-3-250,0 0 1,-7 0-408,0 4 0,-2-1 691,-1 0 1,-1 2-137,-5 1 0,5-2 0,0 4 0</inkml:trace>
  <inkml:trace contextRef="#ctx0" brushRef="#br1">5614 3352 8060,'-1'-9'0,"-2"-1"126,2 1 58,-7 0 165,7-1-289,-7 5 318,7 1-232,-3 4-146,4 0 189,0 8 1,0 4 62,0 9 0,3 4 105,0 6-358,4 7-224,-6 4 1,7 6 533,-2 1-1704,3 3 1436,-7-20 1,1 0 0,1-1 0,0-1 80,0 3 0,-2-1-296,0 1 0,1-1 135,1-3 1,0-1-1,-3 2 1,-1-1-461,1-2 1,1-1 179,3 16 0,-4-5-453,2-9 246,2-9 40,-4-1 222,4-13 1,-5-8 205,0-6-383,0-7 1153,4 2 0,-3-9-712,2-2 0,-2-2 0,-5-1 0,-1 0 0</inkml:trace>
  <inkml:trace contextRef="#ctx0" brushRef="#br1">5605 3538 8060,'0'-29'0,"-3"-1"0,0 8 463,0 1-144,3 2 0,0-2 179,0 3-324,0-3 1,4 14-105,2-2-13,2 1 1,5 3 80,-1 2 1,4 2-162,-4 1 1,5 1 336,-2 2-907,-1-2 455,3 7 1,-6 1-400,1 3 385,-6 1 0,2 0-2,-5 2 0,0 6 67,-3 1-46,0 0 263,-4 0-93,-2-2 1,0 7-116,0-2 155,0-2-96,-4-1 1,1-3 32,0 0-423,0-1 264,-1-3 1,2-2 55,2-4-824,2-3 385,-1 2 98,4-7 430,-3-5 0,8-7 0,2-7 0</inkml:trace>
  <inkml:trace contextRef="#ctx0" brushRef="#br1">5866 3389 8060,'14'-23'0,"0"5"501,-5-1 58,0 1-385,5 3 1,-3 4 319,5 1-247,-5 7 1,3 0-100,-5 6-104,0 2 1,-3 6 120,1 1 1,-5 4-130,1 5 0,-2 0 298,-1 4-913,0 0 455,0 3 1,0-5-532,0-1 390,0-2 112,0 3 0,0-7-231,0 3 101,0-7 167,0 2-30,0-9-68,0-1 459,0-4-187,0-8 1,1 0-58,2-7 119,2-1-123,9-2 0,-3 2 251,4 1-263,-3-1 34,5 2 0,-3 0 392,1 5-191,3 4-35,-4 1 1,4 4-73,-2 0 0,1 0 6,-1 0-275,-3 0 225,5 4 1,-5-2-84,3 4 1,0-4-218,-3 1 0,0-2-12,0-1 150,-3-4 1,3-4 127,-3-5 0,-2-3 38,-2 0-149,-2-1 338,0-6-288,-3 3 1,4-2 8,-5 3 346,-5 5-177,0 0 0,-4 5 89,0-1-239,-1 5 67,1 1 0,0 8 62,-1 3-63,1 1-10,0 5 0,-1 3-118,1 5 125,4-1-77,1 7 0,1-6-8,0 4 0,0-5 48,3 2-633,4-2 400,5-2 1,2 0-147,5-3 0,4-2-144,4-7 1,3 1-382,1-4 452,4 0 138,1-3 0,1 1 286,1 3 0,-1-3 0,3 3 0</inkml:trace>
  <inkml:trace contextRef="#ctx0" brushRef="#br1">6695 3520 7945,'-6'-5'344,"2"0"710,4-4-690,0 0-143,0-1-55,4 1 0,3 1 37,5 1 73,-2-1-54,4 7-685,-1-3 415,-2 0 0,6 3 124,-1-2-1769,1 2 1693,2 1 0,-1 4 0,1 1 0</inkml:trace>
  <inkml:trace contextRef="#ctx0" brushRef="#br1">7272 3324 7974,'-6'0'0,"-1"0"133,1 4-37,1 1 24,1 5 384,4 3-247,4 2 0,-1 8-92,6 5 0,-1 8-29,4 8 1,1 6-1111,-6-24 0,-1 0 913,0 4 0,0-1 113,-1 0 1,0-1 0,-1 3-1,1-1-634,0 0 0,-1-1 536,-1 0 1,-1-1-1,3 0 1,-1 0-1254,1 19 880,0-6 1,2-5-284,-4-2-39,5-2 370,-7-12 371,7-2 0,-3-13 0,0-1 0</inkml:trace>
  <inkml:trace contextRef="#ctx0" brushRef="#br1">7160 3296 7974,'-4'-28'788,"3"4"-440,-3 6 1,12 1 203,4 5-259,9-1-132,3 4 0,4 4 160,0 2-588,4 2 208,-3 1 0,-1 2-117,-7 4 40,-1 0 226,-5 12 1,-2-4-553,-4 5 316,-3 4 1,-2-3-368,-4 5 351,0-4 0,-5 6-113,-5-2-65,1-3 126,-9 5 1,7-7 30,-5 2-424,1-3 328,0 0 0,-1-4-265,3 1 544,1-9 0,3 6 0,-1-8 0,1 4 0</inkml:trace>
  <inkml:trace contextRef="#ctx0" brushRef="#br1">7505 3231 7974,'9'-5'583,"0"-4"-267,0 8 0,2-3 136,1 4-476,-1 0 55,6 4 0,-6 6 231,1 5-601,-2 3 237,0 5 1,-5 0-182,-2 5 192,-2 0 0,-1 3 178,0 0-640,0 0-149,0-3 421,0-4 3,0-1 92,4-5 0,-3-3 131,2-3 0,2-5 89,2-4 0,1-3-237,1-3 315,0-3-70,1-3 1,0-4 78,3-3 84,-3-1-162,3-2 0,-3 0 230,-1 1-75,0-1-62,1 0 1,-1 2 442,0 1 1,4 0-346,-1 3 104,-4-3-130,1 5 0,-4-1-54,4 6 0,-3-5 17,0 5 1,-2-3-178,2 6-121,-4-4 275,2 6 0,-4-8-333,0 3 79,0 2 1,0-4-176,0 2 162,0-3 1,-1 0 42,-2 0-64,-2-1 128,-5 1 1,1 1-49,0 1-57,-1-1 102,-3 7 0,3-3 130,-3 4 9,3 0-149,1 8 190,-1-2-82,1 12 0,3-3-47,0 3-238,3 1 117,-1 4 0,4-1 112,0 3-447,4-2 252,2-4 0,4-1 23,2 1 0,3-2-62,3-1 1,4-4-141,0-6 60,4-1 28,-2-1-541,4-3 566,-5 3 0,3-5 46,-4-2 1,-3 1 187,-4-4 0,1 4 0,2-4 0,1-2 0</inkml:trace>
  <inkml:trace contextRef="#ctx0" brushRef="#br1">8063 3315 7974,'-5'-23'-924,"-3"3"1057,2-1 1,1 4 962,2 1-525,2 5-128,1-2-219,0 7-148,0 2 113,0 4 0,0 9 1,0 2-14,0 11 0,0 1 0,0 5 0,0 8 7,0 1 0,0 7-1318,0 3 1038,0-1 109,4 5 1,-3-3-1069,3 1 858,-3 3 0,0-23 1,1 0-619,-1-1 0,1 0 465,1-1 0,1 0 1,-2 14-983,4-4 739,-4-4 594,7-9 0,-6 2 0,6-4 0,2 0 0</inkml:trace>
  <inkml:trace contextRef="#ctx0" brushRef="#br1">7942 3417 7974,'-11'-31'78,"1"0"1,0 1 194,7 5 1,1 3 222,5 7 0,3-2-115,7 5 1,-2 0-227,5 2 69,-1 5-95,4-3 0,-1 7-111,1-2 1,1 2 123,1 1 0,-1 1-121,2 2 1,-4 2 165,-2 4 0,-3 1-51,-3-1 0,-5 3-920,-2 1 519,-2 3 0,-2-1-548,-2 3 575,-2 1 0,-5-4 32,1 1 0,-3 2 100,-1 0 1,1 2-251,2-8 1,1 4-828,0-4 1183,0 1 0,-1-4 0,1 0 0</inkml:trace>
  <inkml:trace contextRef="#ctx0" brushRef="#br1">8473 3333 7974,'6'-10'-20,"0"-2"1,0 0 54,4-3 0,-4 2 226,0-2 175,-4 3-268,2-5 0,-4 3 168,0-1-19,0 1-135,-4 1 0,-1 6-220,-4-3 61,-5 7 44,4-1 1,-8 5-311,3 2 194,1 2-58,-3 9 0,7-3-58,-3 5 1,4-1-42,3 4 1,-2-1-177,5 1 0,0-3-89,3-1 251,0 1 33,0-2 1,4 3 251,2-5 54,3 1-69,0-8 1,5-1 208,1-4 0,4-1-149,2-2 1,-1-2 106,2-5 0,-3 1 45,0 0 134,-4 3-176,2-2 1,-7 4 45,3-2-295,-3 2 0,-5 5 266,-1 2-732,-3 2 375,-1 4 0,-1 5-998,-3 1 757,-1-1 1,-1 2-1,0-3 0,4-1-408,-1-3 769,-3 1 0,5-5 0,-3-1 0</inkml:trace>
  <inkml:trace contextRef="#ctx0" brushRef="#br1">8724 3259 7974,'10'-13'0,"-1"1"0,3 3 0,1 2 0,-1 5 0,-3-2 0,1 4 0,-5 5 0,-2 5 0,-2 0 0,-1 6 0,0-4 261,0 4 0,3-1 877,0 4-1351,0-1 194,-3 1 0,0 0 119,0-1-253,5-3 0,-4 2 27,7-6 1,-3 2-43,4-4 1,4-4 18,-1-1 297,5-8-110,-7-1 1,8-4 387,-3 0-207,3-5-90,0 4 1,2-8 479,2 3-281,-3 1-133,4-3 0,-5 5 90,-3-3 0,2 2-55,-5-2 1,1 3-25,-4-4 1,-1 5 137,-2-2-385,-1 3 96,-5 1 0,0-1-352,0 1 173,-5 0 30,4-1 1,-10 1-105,2 0 1,-4 2 65,1 1-330,2 4 247,-4-2 0,2 4-110,-1 0 528,5 4-286,0 1 0,6 5 522,-5-1-238,5 4-107,-2 2 1,4 0 219,0 1-161,4-1 0,2 4-92,3 0 22,0 3 1,0-3-66,1 0 1,2-1-233,1-2 0,3-3-23,0 0 0,1-4-306,2-3 0,3-2-756,-1-4 796,1 0 0,-3-1 503,-1-2 0,1-6 0,0-6 0</inkml:trace>
  <inkml:trace contextRef="#ctx0" brushRef="#br1">9451 3361 7974,'-5'10'445,"4"-1"0,-3 0 999,4 0-673,0 1-466,0-1 1,-3 0-81,0 1 1,-1-1 110,1 0-2508,2 1 2172,-3-5 0,-1 7 0,0-1 0</inkml:trace>
  <inkml:trace contextRef="#ctx0" brushRef="#br1">5689 6778 8304,'-33'10'0,"-6"-2"0,1-2 0,-6 2-639,-3-1 1,0 1 638,21-3 0,-1-1 0,-1 0 0,-1-2 34,-2 2 0,0-1 0,-3-1 0,0 1 142,-2 0 0,0 0-1205,2-1 1,-1 0 1037,0-2 0,1 0 1,1-1-1,1 0 20,1-2 0,0 0 0,-1 0 0,0 0 64,1-3 1,0-1 0,1 0 0,-1 0-154,0-1 1,0 0 38,-2 1 1,0 1 0,-2-3 0,0 1-1,-3 1 1,0 0-66,-1-2 1,0 0 0,2 2-1,0 1 134,-1-3 0,1-1 0,2 0 0,0 0-4,2 0 0,1-1 1,3-4-1,0 0-11,0 0 1,2-1 62,6-1 0,1-2-69,-1-1 0,1-1 0,-5-21 53,3-5-106,0 1 78,12-5 0,0 3-192,7-1 209,6-3-104,7 4 0,6 1 5,9 3 1,5 5 65,-11 18 1,2 2-118,2-1 1,1 1-104,3 1 0,2-1 0,5-2 0,1 1 189,3-2 0,2 0-876,4 1 1,2 1 871,2 1 0,2 1 1,-14 5-1,0 2 1,1-1 18,0 2 0,2-1 0,0 1-56,3 1 1,2 0 0,-1 1-1,-2 1 1,0 0 0,1 2 36,1 0 0,1 1 0,-1 0-472,-1 2 1,-1 0 0,0 0 468,0 1 0,-1 1 0,1 1-41,-2 1 1,0 1 0,-1 2 0,2 0 0,-1 1 0,-1 1 39,-1 1 0,-1 0 0,0 1 1,-1 0-1,0 0 0,-1 1-15,14 5 1,-2 1 0,-4 0-1,-1 1-8,-1 1 0,-2 1 0,-2 1 0,-1 1 1,-4-2 1,-3 2 175,0 1 1,-3 1-53,-7-3 0,-3 2 1,13 21 822,-6 1-581,-7-1-144,-5 0 0,-7-2 238,-6-4-52,-7 1-235,-12-1 1,-8 3-79,10-19 1,-1-1 0,-2 0 0,-2 0 58,-4-1 0,-1-1-375,-2-1 1,-2-1 187,-4 2 1,-2 0-1,-1 0 1,-1 1 70,-1 1 0,-1 0-288,-1 0 0,-1 0 190,2-1 1,-1 0 0,-3-1-1,-1 1-449,16-7 1,0 1 0,0-1 533,-2 0 0,-1 1 0,1-1 0,1 1 0,1 0 0,-1 1 0,-2-1 0,0 1 0</inkml:trace>
  <inkml:trace contextRef="#ctx0" brushRef="#br1">10763 5605 6382,'7'-1'1003,"-1"-2"0,4 2-201,6-2-813,5 2 70,3 5 0,8-2 134,2 4 0,7 0-170,2 4 1,-3-4-1419,-2 0 1367,-1-4 75,-8 2 0,-1-4 179,-6 0-265,-11 0 90,1 0 54,-11 0 1,-1 0-12,-6 0-319,-6 0 618,-7 0 1,-6-3-424,-6 0 0,-3 0-173,-6 3 1,-3 0-1337,-3 0 1530,-1 0 1,1 0 0,0 0 140,3 0-6,1-4-727,9 3 939,5-3-21,6 4-324,7-4 406,6 3-229,5-4 0,12 5 706,4 0 1,5 0-691,2 0 0,4 0 277,5 0-104,4 0-187,1 0 0,7 0-86,-3 0-319,-2-4 387,1 3-237,-3-7 201,1 7 0,1-7-474,-4 1 279,-4-1 262,-9 3 23,-4-3-296,-5 3 150,-8-1 1,-3 1 576,-10 2-856,-7 2 262,-5-3 1,-8 4-497,-2 0 226,-2 4-297,-1-3 509,3 3-31,2 0 1,5-3-265,3 3 318,1-3-53,8-1 0,5 3-112,4 0 0,5 0-120,1-3 1,5 3-574,7 0 400,7 4 448,9-6 0,-3 4 0,2-5 0</inkml:trace>
  <inkml:trace contextRef="#ctx0" brushRef="#br0">5568 12812 12304,'-4'8'248,"-2"-2"0,-3-2 166,0-4 0,-4-3-426,-3 0 1,-6 0-115,-3 3 0,-7 0 158,-5 0 1,-9 0-311,18 0 0,0 0 1,-5 0-1,-2 0 193,-1 0 0,-2 0 1,-4 0-1,-1 0-329,0 0 0,-1 0 1,-3 0-1,-2 0 293,-2 0 0,0 0 0,14 0 0,1 0 0,-1 0 52,-1 0 0,0 0 0,-1 0 0,1-1 0,-1 0 1,0-1-233,1 0 1,0 0-1,-1 0 1,1-1 0,-1 0-1,0-1 287,-2 1 1,1-2-1,-1 1 1,1-1-1,-1 0 1,0-1-36,2 0 0,0-2 0,-1 1 0,1-1 0,0 0 0,1-1 18,2-1 1,1 0-1,0-1 1,0 0 0,0 0-1,1-1-167,0-1 0,1 0 1,0-2-1,0 1 1,1-2-1,0 0 50,-12-10 0,1-1 0,4 0 0,2-1 68,6 1 1,3-2 0,3 0-1,2-2-23,2 1 1,2-2-1,3 0 1,4-2 72,2 1 0,4 1 0,3 1 1,4 2 19,5 2 0,4 1 1,1 1-1,5 0-43,5-1 1,4 0-216,2-1 1,3 1 269,4 0 0,2 0 0,5-1 1,2-1 16,1 2 0,2 0 0,-12 7 0,1 1 0,1 1 30,1-1 0,1 0 0,1 1 0,4-1 0,0 0 0,1 1 57,0 1 1,0 1 0,1 0-1,2 0 1,0 0 0,0 2-24,-1 2 0,1 1 1,0 0-1,2 1 1,1 0-1,2 1-218,-12 4 0,2 0 0,-1 0 0,0 1 217,11-1 0,0 0 1,0 3-281,-9 1 1,1 2-1,0 0 1,-1 2 204,9 1 0,0 1 1,-1 3-15,-10-1 0,0 2 1,-1 2-1,1-1 1,-1 0-1,-1 1 0,1 1 1,-1 0-22,1 0 1,0 2-1,-1 0 1,0 1-284,9 3 0,-1 1 0,0 2 262,0 1 0,-1 2 0,-1 0 0,-6-1 0,0 2 0,-2 0-8,1 1 0,0 1 1,-2 0-1,-2 0 0,-1 0 1,0 0 81,-3 0 0,1 0 0,-2 0 0,8 8 0,-2 0 6,-3-2 1,-2 1 0,-4-3 0,-3 2 194,-3-2 1,-3 1 0,-4-1 0,-1-1 22,-3-3 1,-3 0 0,-4 21 123,-8-3 747,-15-1-586,6-22 0,-3 0 0,-5 2 0,-2 0-195,-4 0 1,-1 0 0,-2 0 0,-1-1 279,-4 0 0,-1-1 0,-3 0 0,-1 0-403,-1 1 0,-1-1 0,13-7 0,-1 0 0,-1-1-68,-1 2 1,0 0-1,0-1 1,-14 6-1,1 0-471,-2 0 0,1-1 0,2-1 0,0-2 269,0 0 0,-1-2 0,1 1 0,-1-2 54,1 0 0,-1-2 0,0 2 0,1-1 0,0 1 0,1-1 0</inkml:trace>
  <inkml:trace contextRef="#ctx0" brushRef="#br1">15065 922 7998,'-13'6'676,"-3"0"0,2-3-468,-2 3 0,0 2-189,-2 4 0,2 3 28,1 3 0,3 5 193,0 2 1,2 6-164,0 3 0,5 2 154,2 1-1625,2 1 1359,1 3 0,4-2 55,2 5 0,3-2-305,0 2 1,0-3 172,1-4 1,-2 2 68,-2 1 0,-2-5-118,-4 2 1,0-6-61,0 0 0,-4-2 130,-2-1 0,-5-5 38,-2-4 0,-3-2-1,0-4 0,-3-1 405,-2-3 0,0-2-724,-4-1 1,1-4 279,0 1 1,-3-3 92,2-3 0,-2-10 0,-1-7 0</inkml:trace>
  <inkml:trace contextRef="#ctx0" brushRef="#br1">14618 1285 7915,'9'-7'829,"1"-3"0,4-1 85,5 2-301,4-1-302,9 5 1,1-2-303,4 4 0,3 0-497,1 3 1,2 0 30,-3 0 0,-3 0-488,-6 0 0,-2 0 945,-1 0 0,0-4 0,-1-2 0</inkml:trace>
  <inkml:trace contextRef="#ctx0" brushRef="#br1">15316 1276 7902,'-5'0'1709,"1"0"-825,4 0-755,4-5 1,2 4-152,7-2 0,-2 2 95,5 1 0,-1 0-77,4 0 0,-3 0 263,3 0-259,-7 0 0,10 0 0,-7 0 0</inkml:trace>
  <inkml:trace contextRef="#ctx0" brushRef="#br1">15354 1490 7902,'-5'14'67,"4"0"0,-3-5-5,4 0 0,4-3 194,3 1 1,4-5-230,1 1 1,6-2-48,1-1 0,-1-1-444,4-2 1,1-2 42,-2-5 421,5 1 0,-2-4 0,4-2 0</inkml:trace>
  <inkml:trace contextRef="#ctx0" brushRef="#br1">16294 922 7874,'-4'-10'766,"3"5"1,-3 0-614,4 2 1,-1 2 41,-2-2 1,0 3-119,-3 3 1,0 3 243,-3 7-686,-1-3 362,-3 8 1,0-7-597,-3 4 337,3 1 203,3-2 1,1 0-599,0-5 362,-1 1-34,5-1 64,1-4 132,4-1 102,0-4 1,4-7 179,2-2 1,6-6 68,0 3 1,5-5 343,-2 2 1,0 0 574,0 0-578,-3 3-260,1-1 0,-4 7 328,1-1-413,-1 5 0,0-2-141,-4 4 30,0 4 1,-5 7 63,0 7 1,-1 5-14,-3 5 0,-1 1 166,-4 2-553,0 2 17,-1 4 0,1 1-176,0-1-629,-1 0 981,1-4 0,0 3-535,0-2 307,-1-1 130,1-6 1,1-1-52,1-4 1,0-4 46,4-6 189,-4-2 41,6-4-264,-3-2 1321,4-4-1084,0 0 0,0-4-66,0-3 690,0-1-461,0-1 1,3 3 673,0-1-461,0 1-190,1 1 1,1-3 71,5 2 1,2 1-141,0 2 1,2 1-211,-2-1 1,2 2 223,1-2-994,3 2 569,-4 1 1,5 0-1598,0 0 929,-5 0 556,4 0 1,-5 0-1937,3 0 2280,-3 0 0,0 0 0,2 0 0</inkml:trace>
  <inkml:trace contextRef="#ctx0" brushRef="#br1">14860 2216 7861,'13'-15'129,"-1"3"0,10-1 877,3 0-396,6 5-797,14 0 0,-18 7 0,2 1 618,5-2 1,0 1-559,2 0 1,1 0 0,2 1 0,0 0 513,1 0 0,1 0-253,0 2 0,1 1 1,-3-1-1,-1 1-6,1 1 0,0 1 1,-2 0-1,1-1-12,4 1 1,0 0 0,-1-1 0,1 0-50,3-1 1,0 0 0,-4 1 0,0-1-75,-1-1 1,0 0-1,-3 1 1,-2 0-83,-2-2 1,-1 1 0,-3 0-1,-1-1 283,22-1 0,-10 0-442,-3 0 63,-6 0-332,1 0-702,-4 0 810,0 0 0,-4 1-2,-2 2 1,-4-1-1482,-2 4 1892,-7 1 0,3 2 0,-1 0 0</inkml:trace>
  <inkml:trace contextRef="#ctx0" brushRef="#br1">16750 2365 10682,'0'-5'-372,"0"-3"1,0 2-1</inkml:trace>
  <inkml:trace contextRef="#ctx0" brushRef="#br1">1434 12095 8479,'0'-10'-694,"1"4"1427,2 0 1,10 5-352,9 1 1,6 4-143,6 5 1,7 5-166,-16-7 0,2 1 0,3 3 0,0-1-523,4 1 1,1 0-1,-1 1 1,1 1 341,-1-2 0,0-1 1,0 1-1,-1 0 92,3-1 0,0-1 0,-1-2 0,-1-1-19,0-1 1,0 0 0,-1-1 0,-1 0 46,-4-2 1,-1-1 0,1-1 0,-1-1 135,0-2 0,-1 0 0,25-9-33,-5 0 0,-6-4 19,-3 4 1,-6-4-21,0 4 1,-6 0 16,-4 2 1,-8 5-493,-4 2 309,-6 2 0,-1-2 433,-8 0 1,-1 0-520,-9 3 1,0-1 210,-6-2 1,-1 0-176,-1-3 0,-4 3-20,0-3 1,0 3 82,-3-3 1,-1-4 36,1-2 0,0-2 206,3 2 1,3 1 57,0-5 1,1 4 72,-1-4 1,3 1-163,3-4 0,4 1 80,3 3 1,3-2-6,3 5 0,2 0 7,8 2 0,-1 2 106,6 2-699,2-2 260,8 6 0,4-1 148,2 6 1,5 1 41,1 5 0,4-2-91,-1 6 0,-1 1-71,1 2 0,0-2-72,4 2 0,-6-5-201,-4 1 0,-2 2 17,-4-2 0,-3-2 1820,-4-4-1128,-3 0 0,-3 0 27,-6 0 0,-2-3-86,-1 4 1,-5-1-263,-4 3 1,-6 6 18,-7 3 0,-2 5-257,-7 5 1,1 3-447,-5 0 1,1 4-237,-3-1 0,3-1 7,0 2 1,7-1 845,-1 3 0,6-3 0,1 0 0,1 1 0,1 2 0,1 0 0</inkml:trace>
  <inkml:trace contextRef="#ctx0" brushRef="#br1">16192 1909 8173,'-10'0'0,"0"0"211,-3 0 24,3 0-46,-7 0 334,2 0-201,-8 4 1,-2 1-97,-6 4 1,-4-2-1,-8-1 1,-2 0-375,19-1 0,0-1 0,-3-1 0,1-1 149,-3 0 1,0 0 0,-4-2 0,-1 1-40,1-1 1,-1 0 0,-4 0 0,0 0 59,2 0 0,-1 0 0,-2-1 1,-1 1-867,-1-2 1,-1 0 919,-1 1 1,1-3-998,1-2 0,1-1 865,-2 0 1,1-1 86,5 0 1,1-2 0,-4-1-1,0-1-523,2 0 1,0-1 436,-2-4 0,1-1 34,4 1 0,0 0 0,0-4 0,0-1 88,4 2 0,2 0-70,1 0 0,2-2 32,5-3 1,2-1 0,1-1 0,3-2-46,4-1 1,3-2 0,1 0-1,2-1 41,3-1 0,3 0 1,3-1-1,2 0-26,2-1 0,2 1 0,3-1 0,3 0-29,2 3 0,3 1 0,2-1 1,3 0 54,2 3 1,1 1 0,5-3 0,1 1 64,4 0 1,1 0-1,-10 9 1,0 1-1,1 0 17,3-1 0,0 0 1,1 1-621,0 0 1,1 1 0,1 0 429,1-1 0,0 1 0,1 1-221,1 0 1,2 2 0,0 1 296,0 0 0,2 0 0,-1 1 1,1 2-1,1 0 0,-1 1-199,-1 2 0,-1 0 0,1 2 270,-1 1 1,0 1 0,-1 2-45,10 0 1,-1 3 0,3 4 0,-1 2-157,-4 2 1,-1 1 153,1 0 1,-2 4-24,-7 7 1,-1 2-1,0-2 1,0 1-69,-4 4 1,-1 2-1,-1 0 1,-1 0 341,-1 1 0,1 2-395,-1-1 0,-1 0 47,-4-5 0,-1 1 0,0 1 0,0-1 5,-4-4 0,-1 0 540,1 2 1,-1 1-451,-1-2 0,-1 0 0,0 3 1,-2 2 165,-2-2 0,-2 1 0,8 25 14,-13-8 349,-1 4 1138,-8-8-1511,-6 8 0,-6-11 0,-10 2-8,-8-1 0,14-17 1,-3-1-82,-2 0 1,-2 1 0,-2 0 0,0-1-85,-5 1 0,0-1 0,-3 1 1,-1 0-101,-2-1 0,-1 1-113,-2 2 0,-1-1 143,-4-1 0,-1 0 0,2 2 1,-1-1-406,-2-2 1,1-2 251,3-2 0,1 0 144,2-2 0,2-1 1,3-2-1,0 0 80,2 1 0,1-1 0,2-1 0,0-1 0,0 1 0,1 0 0,1 0 0,1-1 0</inkml:trace>
  <inkml:trace contextRef="#ctx0" brushRef="#br1">2477 6508 8376,'-13'-9'-295,"1"0"0,-1-1-464,4 1 0,1 0 1503,2-1 0,2 4-240,4 0 1,1 3 230,2-3-223,6 4-295,5-3 1,6 4 75,2-2 0,7 1 44,8-4-297,4 4-299,6-6 1,4 4 317,-25 1 1,0-1-1,5 0 1,0 0-91,2 1 0,0 0 0,0-1 1,1 1-975,-1 0 1,-1-1 989,1 0 0,-1 0 0,-1 3 0,0 1 37,1-1 1,-2-1-1,20 0 1,-4 0 77,-9-1 1,-6-3 40,-6 2 0,-4-3-59,-5 1 449,-3-2 502,-7-2-736,-2 1 0,-5 0 894,-2 0 0,-7-1-1623,-5 1 392,-3 0 1,-5-2-1,-1 0-511,-3-2 284,-5 1-579,3-1 611,-3 2 102,4-10 1,1 5-185,2-6 425,-2 3-175,11 0 1,-1 0 86,8 1 0,0 0 363,3 3 0,6 2-161,6 7 358,11-2-287,-2 7 1,13-3 66,0 4 1,1 4-200,5 2 1,2 2 267,4 1 1,1 4-184,3-1-1663,-3 5 1396,-4-3 1,-5 2 102,-4-1-477,-4-3 454,-9 1 0,-6-3 199,-6-1 0,-3 0-109,-3 0 0,-7 5-85,-9 1 1,-5 7 33,-7 3-1575,-6 2 1393,-1 5 1,15-16 0,1 0 79,2 1 1,0 0-401,-1 1 0,1 0 576,-13 11 0,2 8-172,6-3 0,3 5 0,3 1 0,0 0 0,1-2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9851 3436 7927,'-5'0'192,"1"4"-58,4 2 1,0 7 77,0 6 0,0 9-1,0 9 1,3 9-19,-2-20 1,1 1-1466,0 4 0,-1 1 1290,-1 1 0,0 0 0,0 2 0,0 0-130,0 0 0,0-1 68,0-1 1,0 0 50,0-3 1,0 1-1,0 0 1,0-1-736,0 23 599,0-5 0,0-15-1055,0-5 532,0-5 252,0-9-110,0-4 1183,0-6 1,0-19-674,0-3 0,0-9 589,0 2 1,-1-3-590,-2-3 0,2-2 0,-7-4 0,5 0 0,0-1 0</inkml:trace>
  <inkml:trace contextRef="#ctx0" brushRef="#br0">9795 3780 7949,'-8'-50'-604,"2"3"0,1 5 743,5 4 0,5 9 585,1 5 0,2 7-168,1 5 0,4 4 121,-1 2-302,1 4-209,0-2 0,-2 4 167,5 0-216,-5 4-31,7 1 1,-8 1 245,3 1-516,-3-1 212,3 7 0,-2-2-5,1 1 0,-6-2-210,-2 0 1,-3 2-378,-1 1 304,0 3 152,0-6-150,0 8 102,-5-8 0,0 8 90,-4-3-188,0-1 105,-5 3 0,4-3 31,-3 1-370,3-1 250,1-5 1,-1 1-378,1-1 171,0-4 1,1-3-148,1-8 322,3-4 269,4-13 0,1-1 0,2-4 0,7-4-979,4-1 1153,1-4-173,6-5 1,-5 8-162,6 0 1129,1 4-677,1 2 1,3 4-9,-2 2 218,2 11-172,-8 3 1,3 9 270,-6 2-330,1 2 0,-9 10-81,1 3 0,-6 2 190,0 5-103,-2 0-565,-1 3 712,0-1 0,-3-2-290,0 0-727,-4-4 453,6 2 1,-4-6 329,5-1-651,0-3 152,0-8 23,0 4-65,0-8 448,5-1-161,0-10 0,4-4-97,0-5 261,5 1-64,-4-1 0,5 1-128,-3 3 422,-2-3-204,4 4 0,-4-1-30,3 3 303,-3 6-223,3-3 0,-3 8 218,-1-2-89,0 6-224,5 3 0,-4 4 109,3 2-38,1-1-14,1 2-730,-1 1 441,4-8 0,-7 5 13,5-8-76,-5 0 100,2-3 1,0-1 107,-1-2 224,1-6-248,0-6 0,-3-4-43,3-3 19,-3-2 0,-5-3 98,-2 2 166,-2-1-189,-1 6-34,-4-3 314,-5 5-128,-1 3 0,-7 6-88,5 6 373,-5 2-258,7 5 0,-7 2 331,5 6-268,-1 3-85,4 8 1,3 0-121,0 5 143,4 0-163,-3 0 1,5 0-745,0 0 461,0-4-189,5 3 0,4-8-481,6 3 1,1-3 397,3-4 517,-3-1 0,11-1 0,-3 2 0</inkml:trace>
  <inkml:trace contextRef="#ctx0" brushRef="#br0">10884 3417 7984,'-5'1'1363,"2"2"-1098,2 7 1,1 8 168,0 7 1,3 7 21,0 5-1521,5 9 1231,-7 6-82,1-25 1,0 1-1,-2 0 1,0 0-221,0 0 0,0 0 121,0 0 1,0 0-1,0 0 1,0-1-314,0 26 1,-3-4-484,-1-5 1,1-6-935,3-4 1165,-4-4 1,2 0-17,-4-8 596,4-9 0,-6-22 0,2-5 0</inkml:trace>
  <inkml:trace contextRef="#ctx0" brushRef="#br0">10847 3706 7984,'-4'-43'-552,"0"3"599,-2 6 0,3 3 236,6 6 0,-1 3 671,4 7-388,4-3-242,1 8 1,3-4 369,-1 5-469,1 0-130,5 4 0,-1-3-75,1 5 0,3 0 230,-1 3-776,1 0 449,-7 0 0,-1 4 54,-2 2 0,-5 3-48,-1 0 0,-1 0-78,-2 1-59,0 3 70,-7-3 1,-1 7-286,-4-5 243,-1 5-98,-3-3-219,2 5 274,-6-4 1,7 1-40,-3-3-815,3 3 1077,0-6 0,1 4 0,0-5 0</inkml:trace>
  <inkml:trace contextRef="#ctx0" brushRef="#br0">11350 3473 8031,'0'-16'56,"0"1"0,1 2 119,2-2 1,-2 4-36,2-2 1,-2 0 201,-1 0 0,-4 2-250,-2 5 1,-3 2-100,-4 4 1,-1 1 201,-5 2-456,0 2 190,1 8 1,2-1 244,1 3 46,3 5-240,-1 0 1,7 2-214,0-3 129,3-5 56,-1 4 1,5-5-123,2 3 1,3-3 164,3-3-24,0-1 23,5-4 1,0-1-28,5-4 188,-1 0-96,1-4 0,3-4 284,0-4-166,-1-5-2,-2 3 0,-2-2 68,-1 0 0,1 5-118,-5-1 0,-1 1 92,-4 2-88,1 4-246,-7 1 0,2 4-184,-6 0 148,2 4 65,-7 1 1,3 1-354,-1 0 203,2 1 48,0 2-500,3 0 142,-3 1 66,4-5 191,0 3 132,0-7 0,4 3 2,2-4 0,3-4 134,4-2 1,-2-6 193,5 0-97,-1-5-59,0 7 1,2-7 480,-1 1-252,-3-2 3,5 0 1,-5 0 209,3 3 0,-3 1-126,-3 5 48,-1 4-138,0 1 0,-3 4 187,1 0-108,-5 4-144,2 5 1,-4 6 225,0 3-522,-4 1 117,3 4 1,-7-3-364,5 5 240,0-4 80,-1 2-532,3-5 402,-3 1 0,5-2 12,2-1 0,0-3 90,6-3 0,2-2 93,4-2 1,6-2 226,-2-4 1,5-1-250,1-2 0,2-2-52,1-4 808,0-5-485,0 0 124,0-5 0,-1 1 341,-2-1-440,-3 0 1,-3-2-32,0-1 0,-4-1-159,1 1 1,-9 3 1,-1-3 0,-4 0-230,-2 4 0,-1-3-615,-2 5 433,-6 3 554,-6-1 1,0 9-999,-1 2 411,1 2 75,-4 5 282,0 1-83,5 9 0,1 0-5,3 5 1,1 0-20,0-1 1,3 4 49,3 0 1,2 3 145,1-4 1,0 5 18,0-1 38,4-2-166,6 0 0,4-5-297,5 1-7,-1-1 189,1 1 0,4-5-201,2-1 0,1-4 116,-2-3-720,3-1 549,-3-1 0,0-3 374,-2 2 0,1 2 0,1 0 0</inkml:trace>
  <inkml:trace contextRef="#ctx0" brushRef="#br0">12439 3808 8031,'0'9'3152,"0"1"-2689,0-5-871,0 3 186,0-3-197,0 5 1,0-4 418,0 0 0,-4 0 0,-1 4 0</inkml:trace>
  <inkml:trace contextRef="#ctx0" brushRef="#br0">5177 3501 8042,'-5'-5'-894,"-4"-4"1404,4 4-43,0 0 50,-3-3-490,7 7 145,-3 5 0,8 6 475,-3 13-341,7 5 0,-3 6 123,5 6-1892,-1 7 1588,0 5 0,-4-21 0,0 2 62,2 1 1,-1 0-351,-3 0 1,0 0 137,3 1 1,1 0 0,-5-4 0,1 0-161,1 0 0,1 0 150,0-2 0,-1 0 11,-1 1 0,-1 0 0,6 17-2115,-5-3 1504,0-5-72,-3-10-140,0-2 179,0-8 51,0-9 1095,0-2 1,0-22-479,0-5 0,-4-4 0,3 1 0,-8-6 0,4-5 0</inkml:trace>
  <inkml:trace contextRef="#ctx0" brushRef="#br0">5149 3641 8042,'0'-25'0,"0"0"0,1 4 498,2-1 1,3 0 203,7 0-473,1 4-56,5 5 1,2 4 230,1-1-646,4 5 222,-6 1 0,2 9 37,-3 4 1,-1 5-131,-3 5 1,-1-1 129,-5 1 0,-4 3-69,-2-1 0,-2 2-323,-1-1 100,0-3 141,-4 4 0,-1-4-266,-4-1 240,-1-3 1,1-1-343,0-1 294,-1-3 0,1 0-40,0-3-308,-1-5 245,5 2 0,-2-5 125,4-2 0,0 0 186,3-7 0,-4-1 0,-1-8 0</inkml:trace>
  <inkml:trace contextRef="#ctx0" brushRef="#br0">5493 3417 8042,'0'-9'-370,"0"-1"370,0 1 330,0 0 46,0 0-239,5 3 158,0 2-196,4 4 1,-3 5 1,0 5 0,-2 4 5,2 8 0,-3 5-198,3 4-69,-4 4 140,2-2 0,-4 0-117,0-2 1,0-1 149,0 1-274,0-6 54,0 2 89,0-12 37,0-6 65,4-5 1,-2-4-19,5 0 1,-4-8-11,3-5 1,0-3-203,4-3 37,3-4-132,-3 4 503,4-4-199,-5 4 1,0 4 100,1-1 1,-1 5 179,0-2 1,1 7-129,-1 3 0,0 2 102,1 1 1,2 1-135,0 2 228,1 2 14,-4 5 0,0-1-378,1 0 145,-1 1-48,0-1 1,1-4-132,-1-2 0,0-2 211,1-1-225,-1 0 134,0 0 0,-3-4 1,1-2 0,-4-5-8,3-2 0,-4-3-39,1 0 32,2-1 0,-4-2 26,2 0-123,-6 1 105,-2 3-33,-4-2 0,0 6 1,-1-1 0,1 5-7,0 0 0,-1 5-12,1-1 1,0 7 71,-1 6 0,1 0 3,0 5 0,4 4-50,1 3 34,3 4-20,1-7 0,1 8-572,3-2 268,1-2-439,8 4-127,2-8 526,3 4 0,5-4-89,2-1 1,2-3 417,1-3 0,1-5 0,2-4 0,-4 1 0,4-1 0,2-1 0,2-1 0</inkml:trace>
  <inkml:trace contextRef="#ctx0" brushRef="#br0">6071 3603 9756,'12'-5'279,"1"2"1,3 2 78,0 1-1348,1 0 713,2 0 0,-1 0-618,1 0 895,4-4 0,-4 3 0,4-3 0</inkml:trace>
  <inkml:trace contextRef="#ctx0" brushRef="#br0">6518 3333 7997,'0'-9'635,"-5"4"-254,4-3-92,-3 6 1,4 7-15,0 7 1,0 9 220,0 4-214,0 6-363,4 6 0,-2 9 180,1-20 0,1 1-815,-1 2 0,0 1 692,-1 0 0,1 1 0,1 2 0,-1 0-119,-1 2 0,-1-1 1,3-3-1,-1 0 139,-2 0 0,1 0-456,1-2 0,1 0 80,1 22 0,3-1 115,-1-6-1495,-3-11 539,-4-6 1221,4-13 405,-3-5-405,3-9 423,-4-9 0,4-10 1,1-4-1</inkml:trace>
  <inkml:trace contextRef="#ctx0" brushRef="#br0">6480 3436 7997,'-5'-16'0,"2"1"0,2 2 0,1-2 801,4 3-453,5-1 1,3 7 259,3-1-853,1 5 209,3-2 0,-4 4-245,1 0 197,-1 4 4,4 2 1,-5 4 83,-1 2 0,-3 3 9,-1 3 0,-3 2-114,1 2 0,-5-1 19,1 3-165,-2-3 107,-5 6 0,-1-7-43,-5 1 1,1-1 134,0-1 1,-1-2-513,1-1 219,0-3-23,-1-4-10,1 1-89,4-5 463,1-1 0,4-4 0,4 0 0,1 0 0</inkml:trace>
  <inkml:trace contextRef="#ctx0" brushRef="#br0">6760 3352 7997,'0'-6'0,"0"-1"-19,0 5 74,0-6 1,0 6 284,0-4-114,0 4 91,0-2 243,0 4-350,0 12-391,0-1 177,4 12 1,-2 0 170,4 2-658,0 2 377,-1 1 0,4-1 42,-3-3-465,2 3 375,2-7 0,-4 3-114,0-5 138,0-3 1,3-3 67,1-6 1,-1-1-54,0-5 52,-3 0 161,2-9-60,-3 3 1,0-13-140,-2 1 6,2-1 80,-3-4 0,2 5-11,-4-1 178,0 1-164,0-1 0,0 4 232,0 3 8,0 2-231,0 0 1,-1 5-20,-2 2 104,1-2 86,-2 8 0,8-2-95,3 8 377,1 1-233,1-1 0,1 0 37,-1 1-411,4-1 240,-2-4 1,5 2 147,-3-4-147,-1 1-25,2-4 1,-4 0 312,2 0-307,-1-5 16,-2 0 275,-4-4-281,3 0 0,-7-2 93,3-1-272,-3 2 195,-1-4 0,-5 5 92,-1-1-426,-2 1 196,-1 4 1,-2 1-205,-1 4 24,2 0 251,-4 0 1,5 4-58,-1 2-15,1 7 61,0 1 115,4 5-133,-4-1 0,8-2-24,-2-1-312,2 1 207,1 3 1,5-1 18,5 1-489,-1-5 356,9 4 1,-4-8-253,5 3 284,-1-7 1,2 1-119,2-4-290,-3 0 632,4-3 0,-4 0 0,-1 0 0</inkml:trace>
  <inkml:trace contextRef="#ctx0" brushRef="#br0">7346 3315 8033,'-9'-4'-1868,"0"1"1868,-1-3 0,1 0 0,0-3 0</inkml:trace>
  <inkml:trace contextRef="#ctx0" brushRef="#br0">7281 3249 7060,'-5'0'1711,"1"5"-1075,4 1-356,0 2 0,0 10 93,0 3 68,0 9-1549,0 12 1338,0 1-812,0-14 1,0 1 652,0 23 0,0-22 0,0 1 101,0-2 1,0-1-1184,0-1 0,0-1 773,0 24 1,0-9 35,0-2 1,0-7-240,0-5 0,3-4-19,0-5 1,3-5-145,-3-1 1,5-4 1370,-2-3 0,-1-6-767,1-6 1375,0-6-1375,0-3 0,1-5 0,-4-1 0,0 1 0,-3-11 0,0 5 0,0-8 0,-2 0 0,-4-3 0,-1-2-1151,-5-1 1151,2 2 0,0-4 0,1 6-1073,0 2 1221,-1-2-391,5 11 871,1-6-383,4 11 0,4-1 152,2 5 1123,7 7-1219,-3 5 1,8 4 974,-3 0-986,3 0 191,1 4 1,-4 1-446,1 4 0,-5 1 109,1-1 1,-5 1-378,-4 3 149,-2-3 80,-1 8-574,0-8 407,0 7 0,-4-5-71,-3 3 1,-1-3-185,-1 0 1,0 2 219,-1-2 0,4 0 13,0-2 1,4-1-7,-1 0 0,-2-2 198,2-1 0,0-4 0,3 2 0</inkml:trace>
  <inkml:trace contextRef="#ctx0" brushRef="#br0">7588 3389 8033,'6'-9'-167,"-2"-5"1,-1 3 374,0-5-123,0 5 101,-3-2 1,3 0-4,0 1 1,0-1 154,-3 4-172,0 0 37,0 4 103,-4-4-153,3 8 1,-6 1 152,4 7-703,-4 1 327,5 5 0,-2-1-28,4 3 44,0 1 47,0 2 1,0 0 71,0-3 0,0 3-11,0-3 0,4-1-259,3-2 0,-2 2-106,1-2 518,0-4-103,4 1 0,-4-8-91,0 2 273,0-2-259,4-1 1,0-1 58,2-2-156,-1-2 129,2-9 0,-4 1 80,1-3-695,-1-1 389,0 6 1,0-3-185,-3 1 66,2 3 189,-7 1 230,7 0 15,-7 4-270,4 0 408,-5 1 21,0 4-154,0 8 1,0-2 17,0 7 7,0-7-101,4 2 1,-2-2 294,4 3-343,-4 0 1,6-3 0,-1 1-23,1 0 73,1 1 26,0-3-318,5 4 260,-4-8 1,7 6-38,-5-4 0,4 0 1,-4-3 1,4 0-81,-4 0 88,0-4 1,1-1 16,-1-5 215,1-3-224,-8 3-16,3-8 1,-7 8 180,2-3-147,-2-1-57,-1 3 1,-1-2-90,-2 4 0,-2 0 105,-4 3 1,-4 1-9,1 2 0,-1 2 40,4-2-187,0 6 146,0 6 0,2 3 191,1 3-191,4 1 0,-3 2 32,2 1 1,2 0-25,-2 3-58,2-2 1,5 3 6,2-5 0,3 1 102,4 0-449,-3-1 235,8 1 0,-4-2-171,5-1 0,-1-3-748,1-3 1077,0-1 0,7 0 0,3 1 0</inkml:trace>
  <inkml:trace contextRef="#ctx0" brushRef="#br0">8752 3026 8095,'-1'6'0,"-2"0"-227,2 1 101,-3 2 0,4 1 52,0 3 904,0-3-499,0 8 0,0-4-565,0 5 72,4 4 0,-3-4-411,3 4 354,-4 0 1,0-1 65,0 3 153,0-2 0,0 0 0,0 1 0</inkml:trace>
  <inkml:trace contextRef="#ctx0" brushRef="#br0">8799 3799 8095,'0'15'-431,"0"1"1,0-5 368,0 2 0,1 0 62,2 0 0,-1 0-251,4-1 228,0-1 9,0 2 0,-2-2-9,-4 1 1,3-1-18,0 5-105,0-5 120,-3 7 0,0-4-24,0 5-53,0 0 76,0-1 0,0 1-305,0-1 331,0 1 0,0 4 0,-4-4 0,-1 4 0</inkml:trace>
  <inkml:trace contextRef="#ctx0" brushRef="#br0">8873 4544 8067,'0'12'0,"0"1"1423,0-1-894,0 1 0,0-2 245,0 1-627,0-2 42,0 0 1,0-1 189,0 0-379,0 5 0,0-4 0,0 4 0</inkml:trace>
  <inkml:trace contextRef="#ctx0" brushRef="#br0">6229 18063 7951,'9'-6'-273,"1"0"-630,-1-2 823,0 4 0,1-3 60,-1 4 1,1-3 153,3 3 9,-3-5-60,3 7 0,-3-3 36,-1 4 0,1 1 5,3 2 0,-3-1 109,3 5 0,1-4-83,2 3 1,2-1 21,4 1 0,2 2 63,4-5-354,4 0 92,-3-3 1,7 0 103,-2 0 1,6 0-14,4 0 1,-2 0-235,2 0 0,-4-1 125,3-2 1,2 1 57,5-5 0,-3 5-2,3-1 1,-4-2-37,-2-1 1,2 1 58,1-2 0,-2 2-23,2-1 1,1-2-18,-2 2 1,2-3-5,-22 5 0,1-1 1,20-4-4,0-1 0,-1 1-4,-2 0 1,1-1-35,2 1 58,-1 4-8,-7 1 1,0 4-9,-8 0 0,1 3-8,-1 0 1,-2 4 20,2-1 0,-1 3 36,1 0 0,-1-1 6,4-2 0,0 3-13,4-3 1,-1-2 6,0-1 0,2-2-16,5-1 0,-4 0-235,7 0 0,-3 0 253,3 0 0,-1 0 2,1 0 0,-2 0-21,-1 0 0,1-1-31,-1-2 0,-1 2-15,4-2 1,-6 2-10,6 1 1,-6 0-1,3 0 1,-4 1 4,3 2 0,0-2 28,0 2 1,3-1-28,-3 1 0,4-2 23,2 3 0,-2-3 0,0-1 0,-1 1 1,-2 2 0,3-2 2,0 2 0,1-2 0,-4-1 1,-2 0 0,2 0 0,-1 0 13,4 0 1,-4 0 1,1 0 1,-1 0-6,4 0 1,-1 3-7,1 0 0,-4 0-5,1-3 1,-2 0 0,1 0 0,5 0-4,-5 0 1,5 3-9,-4 0 0,-2 0-2,1-3 0,1 4 8,2-1 0,-2 0 2,-1-3 0,1 0-5,2 0 0,4 0 6,0 0 0,-1 0 0,-2 0 0,-1 0 2,1 0 0,2 0 1,-3 0 1,2 0 9,-8 0 0,0 0 2,-2 0 1,1 0-105,-2 0 0,2 3 94,-4 0 1,-2 4-1,1-1 1,3 0-3,3 0 0,-2-1 0,-4 1 0,0-1 10,3-2-31,5-1 23,-4 2 1,4-1 28,-1 0 1,-3 0 1,2-3 1,2 0-8,-2 0 1,1 0-17,0 0 0,-1-1 6,7-2-837,-7 2 833,10-3 0,-11 4-82,4 0-540,-3 0 594,5 0 0,-6 0 59,1 0 1,-1 0-72,2 0 0,-2 0-9,4 0 0,-2 0 30,2 0 1,-3 0-2,4 0 0,-3 0 6,6 0 0,-7 0-10,4 0 1,-1 0 35,1 0 0,-1 3 11,4 0 0,-7 0 7,3-3 0,0 0-19,-3 0 1,6 0 5,0 0 0,-2 0 7,2 0 0,-1 0-18,1 0 1,5-1-15,-25-1 1,1 1 0,23-1-171,0-4 0,-1 4 161,0-2 0,-1 2 7,2-1 1,-6 2-6,-1-2 1,-2 2 447,2 1 1,-2 3-453,2 0 0,-4 4-4,2 0 0,-6-2 12,-1 1 0,0-1-4,3 1 0,1 3 25,-1-3 0,0-1 2,0 1 0,4-3 4,-1 4 1,0-5 4,-2 1 1,-1-1 7,0 1 0,4-2 6,-1 2 1,0-2-34,-3-1 1,4 3 14,-1 0 1,0 0-53,-2-3 1,0 4 17,2-1 1,0 0-5,3-3 0,1 0 2,2 0 0,-2 3 135,-1 0 0,0 0-117,4-3 1,0 0-3,-1 0 0,-2 3 44,-1 0 0,1 1-46,2 0 1,0-2 75,-3 4 0,-1-4-62,-1 1 1,-2 1 109,5-1 0,-1 1-86,4-1 1,-4-1 6,0 1 1,1-2-7,2-1 0,4 0-6,0 0 1,-1 0-2,-2 0 0,0-3 9,-1-1 0,4-2-23,-1 3 1,-2-4-27,-4 1 0,-2-2-84,2 2 0,0-1-6,0 4 1,-5-3-208,-3 3 1,-5-1 363,1 4 0,-4 0-384,-2 0 1,-2 6-418,-4 3 0,-5 1 734,-1 6 0,-2 2 0,1 4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15046 15028 8534,'10'-1'0,"0"-1"-238,2-1 289,3-5 1,8 6 93,1-4 0,4 3-86,3-3 0,4 3 140,5-4 1,4 4-441,3-3 1,2 4 283,-6-1 1,2 2 156,-2 1 0,6-1-76,-3-2 1,3 2-37,-3-2 0,2 2-140,2 1 1,-24 0-1,1 0 75,1 0 1,0 0 0,1-1 0,0 1-85,-2-2 0,-1 0 0,2 2 0,0-2 83,1-1 1,1 0-1,0 2 1,0 0-62,1 0 0,0-1 0,-1 0 0,0 0-165,-2 0 0,0 1 0,1-2 0,1 0 216,-1 1 1,1 0 0,-1 1 0,1-1-29,-2 2 1,-1 0 0,25 0 20,-2 0 0,-2 0 20,2 0 0,1 0 72,2 0 1,-25 0 0,2-1 87,-3 0 0,1-1 0,2 2 1,0-1-80,1 0 0,0-1 0,0 1 0,0 1-19,1 0 1,1 0-1,1 0 1,0 0-14,-1 0 1,-1 0 0,2 1 0,0 1 0,1-1 0,-1 1 0,-3 1 0,1 0-55,0-1 1,1 0 0,-1 1 0,-1 0 15,2-2 1,-1 1-1,0 1 1,-1 1-11,2-1 1,0 0-1,-4 0 1,1-1-1,0 2 1,2-1-1,-1-1 1,0 1-8,0 0 0,0 0 1,0 1-1,0 0 52,1 0 0,1-1 0,-3-1 1,0 0-3,2-1 1,1 1 0,-1 0 0,-1 0-8,2 0 0,-1-1 0,2 1 0,0-1-12,1-1 1,1 0-1,-3 1 1,-1 1-201,4 0 1,0-1 0,-3 1 0,0 0 188,2 0 1,1 0 0,0-2 0,0 1 1,1 0 1,0 1 0,-2-2 0,0 1 16,0-1 1,-1 0 0,1 0 0,0 1 2,1 0 1,-1 1-1,1-2 1,0 1-79,1 0 1,0 1 0,-2 0 0,-1 0-133,1 0 1,1-1-1,-1 1 1,0 0 97,-1 0 1,1-1 0,1 0 0,0 1 53,0 1 1,-1 0-1,0-2 1,0 0 81,-1 0 1,0 1 0,1 0 0,-1 0-39,0 0 1,1-1-1,1 1 1,0-1 9,0-1 1,-1 0 0,1 2-1,-1-1-27,1 1 0,-1-1-912,-1 1 1,-1 0 903,4-2 0,0 0 0,-3 1 0,-1 1-5,3-1 1,-1 1-1,-2 0 1,-1 0-57,0 0 0,1-1 0,-2 0 0,0-1 36,0 1 1,0 1 0,1 0 0,0 0 16,-1 0 1,0-1-1,-1 1 1,0 0 159,0-2 0,-1 0-165,0 0 1,-1 0 3,0 0 0,0 0 0,1 0 0,0 0 36,-1 0 1,0 0 0,1 0 0,0 0-16,23 0 0,-24 0 0,-1 0-17,1 0 0,0 0 0,0-1 0,-1 0-14,-1 0 0,1-1 1,23 1-123,-3-2 1,-2-1-64,-1 1 0,0 0 351,-3 3 1,-1-3-1410,-3 0 537,1 0 870,-5 3 1,-2 1-1419,-6 2 0,-7 0 1251,-5 6 0,-1-3 0,-3 4 0,-1-5 0</inkml:trace>
  <inkml:trace contextRef="#ctx0" brushRef="#br1">3566 8668 9884,'-4'-9'-400,"3"4"0,-4-2 362,2 4 336,2-5-291,-4 7 18,10-3 0,-3 4 112,4 0 1,3 0-78,4 0 1,0 0 83,-1 0 0,6 0 21,4 0 0,4 4 185,-2 3-55,7-3-433,7 4 1,5-2 208,7 7 0,-23-9 0,2 1-249,1 0 0,2-1 0,4 1 0,1-1 237,3 0 1,1-1 0,1 0 0,0 1-1187,3-1 1,0 0 1301,-1 0 0,2-2-55,2 0 1,1-2 0,-1 1 0,0 0 40,3 0 1,1 0 0,-5-1 0,1-1-158,0 1 1,0-1 0,-1-1 0,0 0 314,-2 1 1,0 1-1,2-1 1,0 0-59,0 0 0,-1 1 0,1 0 0,-2 0-76,-1 0 1,-1-1 0,0 1 0,0 0 88,2 0 0,0-1-213,2 2 1,0-1 52,-1-3 0,-2 0 1,1 3-1,-2 1 110,-4-1 1,0-1-257,-1-1 1,-1 1 91,-1 1 1,-1 1 0,0-3 0,0 1 116,-3 2 1,-2 0-457,0 2 0,-2 1 239,15 2 1,-3 5-484,-6 2 1,0 4 73,-6 6-2790,-2 2 3239,-7 8 0,-3 1 0,-1 6 0,-3 4 0,0 5 0</inkml:trace>
  <inkml:trace contextRef="#ctx0" brushRef="#br0">8631 8156 8402,'-14'0'0,"0"0"0,4 0 0,-3 0 0,3 0 1,-2 0 0,0 0 175,0 0 1,2 0 81,-3 0 0,2-1-81,-2-2 0,3 1-2,-2-4 0,1-1 162,2-6-190,0 3-5,3-8 1,-2 0-131,2-7 0,1-3 183,-1-3-319,4-2-63,-3-4 1,6-1 294,3 1-493,1 0 451,8 0 0,3 4 39,5 6 87,3 3-129,4 5 1,4 1 315,2-1-264,-2 9-25,5-3 1,-7 12-156,4-2 57,-4 10 1,1 2-92,-6 9 43,-3 3 1,-6 8 167,-1 2-280,-3-2 89,-3 11 1,-2-9-23,-4 6 0,1-2-45,-4-1 0,-5 2-127,-1-2 255,-6-6-22,1 3 0,-6-8 267,1 2-114,3-3 0,-5-4 155,3-3 1,0-4 80,0-5-181,-1-4 0,1 2-83,-1-4 1,2 0 275,-2 0 1,-1-5-415,1-4 1,2-5-487,-2-4 265,5-1 238,-3 0 1,8 1-1222,0-1 611,0 5-49,0-4 0,2 7 695,4-5 0,4 1 0,2-4 0</inkml:trace>
  <inkml:trace contextRef="#ctx0" brushRef="#br0">8510 6806 8212,'0'-9'71,"-3"3"139,0 0 0,0 2 394,3-2-356,0 4 61,0-2-467,-4 4 190,3 0 42,-8 0 1,4 4 47,-4 2 1,0 3 139,-1 0-455,5 0 171,-3 1 1,4-4 64,-3 0-321,-1 0 128,3-1 2,0-1 184,1-4-237,4 0 198,0-4 0,4-4-15,2-4 1,3-4 21,4 4 248,-3-1-122,4 0 1,-5 4-92,0-1 301,0 1-150,1 8 0,-1-6 207,0 4 12,1 4-313,-1 4 0,-3 5 91,0 3-6,-3 5-142,1 6 1,-4 2-76,0 2 0,0-2 226,0 5-396,0-2 119,-4-1 0,1 0 130,-3 4-246,0-8 96,-3 7 1,3-11-35,-1 2 126,1-7-6,-3 3 0,-1-8 181,1 3-190,0-7 166,4 2 305,-4-7-253,4 3 73,0-4 1,-2-1-152,4-2 269,0 2 79,3-3-266,0 0 42,0 3-4,0-7-18,4 2-55,5 1-19,1-3 23,8 7-55,1-3 1,0 1 107,3 0-484,-2-1 211,2 0 0,-1 3 128,4-2-1852,-4 2 1205,6 1 0,-8 0 578,3 0 0,-7 4 0,-1 1 0</inkml:trace>
  <inkml:trace contextRef="#ctx0" brushRef="#br0">9553 8119 8037,'-10'6'-212,"-3"0"1,3-2 554,-3 2-287,3-4 14,1 6 495,-5-7-295,4 7 1,-5-7 64,3 3 241,2-3-245,-8-1 1,7 0-73,-5 0 1,5-5-44,-2-1 1,3-3 186,1-3-248,-1 1 17,1-6 1,0 2-143,0-3 38,-1-1 0,4-3-44,0 0 0,4-3 139,-1 0 1,2 1-181,1-1 5,4 0 0,2 0 86,6 1 1,3 3-121,3-1 0,4 6 34,0 0 77,4 1-13,-2 0 1,0 3-140,1 6 151,-4 1 20,2 5-174,-1 0 131,-2 9 1,0 1 39,-5 9-267,-3 3 99,1 2 1,-5 4 121,-1 0-298,1 0 122,-7 0 0,3 0 77,-4 0 24,-4 0 10,-1-4 1,-5-2 369,1-3-165,-4-5-35,2 0 1,-5-6 34,3-2 0,0-2-149,0-4-201,3 0 217,-7 0 1,6-3 56,-1 0-1542,-3-8 975,5 5 1,-5-8 467,3 5 0,2-5 0,-4 0 0</inkml:trace>
  <inkml:trace contextRef="#ctx0" brushRef="#br0">9208 6825 7937,'0'-6'284,"0"-1"-284,0 5 461,0-6-59,5 7 193,0-7-279,8 3-94,-2-1 0,5 2-101,-3 4 46,3 0 1,-1 0-340,-1 0 177,4 4 1,-8 2 33,2 3 1,-2 4-87,-4 3 1,-3 5 238,-6 0-896,-2 5 466,-5-2 1,-3 4-115,-3 0 88,-1 0 309,-2-4 0,2-2 203,1-3 1,3-5-231,3-1 339,5-7-84,1-2-102,4 0 847,4-3-607,1 3 0,9-8 138,1-2 0,6 1 70,1-1 0,3 3-485,-4-4 1,5 2-177,-1-1 0,1-1-292,-1 4 1,1-3 288,-5 2-710,1 1 537,-3 3 0,-1 0 218,1 0 0,-5 0 0,0 0 0</inkml:trace>
  <inkml:trace contextRef="#ctx0" brushRef="#br0">4143 12821 8286,'-9'-14'-249,"4"0"0,1 2-14,4-1 1034,0 1-477,4 3 1,2-1-4,6 1 0,3 4-84,4 2 0,0-1 14,3 0 85,2 1-297,8 3 0,5 0 608,7 0-2115,5 0 1564,-21 2 1,0 0 0,1-1 0,1 1 158,2 0 0,1 2-130,1-1 0,-1 0 18,2 1 1,1 1 0,1 0 0,1 0 5,-2-1 0,0 1 0,0-2 0,0-1 41,-1 0 0,-2-1-139,-2 2 1,0-1 74,4-1 0,-1-1 1,-5 2-1,1 0-11,-1-1 1,1-2 0,-3 1 0,-1-1-38,18-2 0,-3 1-41,-3-4 0,-5 4 31,-2-1 1,-10 2-1002,-2 1 647,-7 0-88,2 0 1,-5 1 861,1 2-458,-5 2 0,-1 9 0,-4 0 0</inkml:trace>
  <inkml:trace contextRef="#ctx0" brushRef="#br0">3650 10596 8184,'-10'-6'-110,"-3"-1"1,4 4-438,-1-3 1432,1 4-284,8-6-286,1 7 1,6-3 169,7 4-275,1 4-46,9-3 0,2 7 72,6-2 1,3 2 119,6 2-1596,-1-1 1309,6 5 1,2-4 14,-21-4 1,0 0 0,4 1 0,1 1-48,3 0 0,1-1 0,-1 1 0,1-1-119,2 1 0,1-1 54,1 1 0,0 0 24,-3-1 1,0 0 0,5 2 0,1-1 206,0-2 0,0 0-44,0 1 0,0-1-1301,2-3 1,0-1 1426,-2 2 1,0 0-150,-1-3 0,2-1 0,1 2 0,0 0 39,3-1 1,0-2 139,-3 0 0,1-2-153,1-1 0,0-1 1,-2-1-1,0-1 91,1-2 1,0 0 0,-1 1 1,0-1-150,2-2 0,0-1 1,-8 5-1,0 0-544,0 1 0,-1 0 638,-3-2 1,0 1-182,-5 4 1,-1 0-1,22-8 24,-9 7 1,-12 1 417,-7 3-978,-3 0 0,-9 4 1197,-1 3 1,-4-1-1351,-5 3 0,-1-2 2287,-2 6-4649,-6 1 3033,-6 5 0,-12 1 0,-2 2 0</inkml:trace>
  <inkml:trace contextRef="#ctx0" brushRef="#br0">9581 10102 7667,'0'5'-1425,"0"1"1571,0-3 201,0-2 6,0 7-290,0-7 0,0 4 242,0-2-42,-4-2-155,3 8 593,-8-8-391,4 7 0,-2-7-24,-2 2 1,1-2 75,-4-1 0,-2 0-38,-2 0-338,3 0 73,-5 0 1,4-1-222,-5-2 151,4-2 19,-2-9 1,3 3 2,-1-5-158,1 1-105,1-8-26,3-1 166,-4-4 0,9 0 23,2-4 0,2 0 45,1-2 0,8-1-109,5 4 98,7 0 44,4 7 0,5 1 476,2 5-686,-2 3 361,7 2 1,-6 8-92,4 2 0,-4 7-25,1 5 0,-2 5 8,-1 4 0,-4 5 79,-2 2-767,-3 6 540,-4-2 0,-5 7 183,-4-2-317,-3-2 108,1 4 0,-4-7 160,0 2-157,-4-6 193,-2 2 0,-6-11 222,0-1 1,-2-3-181,2-3 0,0-1 229,-3-2 1,-1-2-160,-2-4 875,3 0-878,-2-4 0,2-1-12,-4-4-642,1-5 338,-1 4 1,2-8-341,1 3 289,-1-3-109,2 0 1,1-1-897,1 0 1209,3 1 0,1-1 0,-1 1 0</inkml:trace>
  <inkml:trace contextRef="#ctx0" brushRef="#br0">11043 8128 8084,'-6'6'-1910,"-2"-2"1910,2-4 583,-2 0-161,-2 4 1,4-3 225,0 2-604,0-2 161,-4-1 1,-2 0-30,0 0 1,-2-1-124,2-2 0,0 1 124,-3-4-148,-1-1 78,-2-2 0,2 0 97,1-1-38,-1-3 42,-2 3-214,-1-8 15,0 4 0,2-6 193,1-2-233,-1-2 116,2-4 1,2 1 100,3-1-876,1 0 636,8 0 1,-2 0-55,6 0 25,6 0 0,6 4 429,3 2-313,1 3 0,2 0 59,4 1 0,-4 3 137,7 3 1,-2 5-123,2 4-43,4 2 6,-3 5 0,3 7 114,-4 7-1171,0 5 953,-4 5 1,0 4-203,-3 2 120,-5-2-25,1 5-60,-7-8 206,-5 3 1,-1-1-492,-4 0 731,0-4-137,-4-1 1,-2-7 153,-7 0 1,2-2-123,-5-4 0,1-1-70,-4-3 293,1 1-174,-1-5 0,0-1-192,1-4 1,-1 0 179,1 0-1038,-1-4 609,0-1 0,4-6-67,-1-1-1150,1 2 941,0-8 1,-1 4 527,3-5 0,0 0 0,0 1 0,-2-1 0,-3 0 0</inkml:trace>
  <inkml:trace contextRef="#ctx0" brushRef="#br0">10754 6909 7928,'5'0'0,"-1"-4"-65,0-2 42,-2 1 1,6 1 484,-2 4-213,2 0 1,5 0-85,-1 0 1,5 0 76,-2 0-166,-1 4 0,2 4-44,-3 5 1,-1 0 202,-3 0-365,1-3 94,-5 8 0,-1-5 212,-4 3-259,0 1 152,0-2 0,-4-1 223,-2-1-220,-3 1-12,0-4 1,-1 1 247,-3-5-232,7 0 8,-6-1 255,6-1-248,-3-4 0,3 0 100,0 0-36,4 0 40,-2 0-70,4 0-320,0-4-132,0 3 202,4 1 74,1 5 0,4 5-128,0-1 89,1 5 1,-1-3-207,0 4 148,1-3 0,-2 4 56,-2-3 248,2 3-99,-7-5 1,4 3 46,-5-1 1,0-3 259,0 2 0,-6-1 169,-3-2-325,0 0 1,-9-2-53,3-1 0,0-4 96,0 1-290,-1-2 1,1-1-144,-1 0 1,4 0 234,-4 0-1600,5 0 1040,-3-4 1,5 2 505,0-4 0,-1-5 0,1-3 0</inkml:trace>
  <inkml:trace contextRef="#ctx0" brushRef="#br0">17290 4171 8177,'0'-6'590,"0"0"1,5 1-164,5-2-440,3-1 67,6 7 1,3-3 311,-1 4-952,1 0 493,-3 4 1,-3 5-325,-3 7 1,-5 6 138,-8 3-1,0 1 145,-8 7 1,0 0 158,-7 4-954,-1-4 933,-6 3 1,3-4-41,0 2 1,3-2-2,6-4 0,0-5 394,7-4 112,4-5-230,4-4 1,9-5-237,1-2 0,4-2-53,2-1 0,3-1 311,4-2 0,3-6-346,0-3-905,0-5 523,-3 3 1,4-5 29,2 1-1143,3-5 1580,0-1 0,-3-5 0,0 0 0,1-1 0,2 0 0,0-1 0</inkml:trace>
  <inkml:trace contextRef="#ctx0" brushRef="#br0">17998 4022 8174,'5'-22'-229,"-1"5"-57,-4-2 0,0 6 521,0-3 0,0 8 1256,0-1-864,-4 6-230,-1-1-153,-4 8-224,-1 1 17,1 8 1,-3 3 120,-1 6 1,1-2-1,2 5 1,2 2 176,2 7-380,-2-4-97,7 10 1,-4-2 42,5 5-977,0 3 1067,0-19 1,0 1 0,0-2 0,0 1-113,0 4 0,0 0 0,2 0 0,0 0-169,-1 2 0,1 0 0,1-2 0,1 0 140,-1 0 0,0 0 0,0-4 1,-1-1 41,4 23 0,-3-9 35,0-9 1,-2-7-144,-1-2 312,0-6 41,-4-3 1,-2-7-690,-3 0 715,0-3 1,-4 1 0,0-5-164,-2-2 0,0-11 0,-4-6 0</inkml:trace>
  <inkml:trace contextRef="#ctx0" brushRef="#br0">17681 4460 8078,'0'-9'556,"0"-1"1,4 1-152,3 0 0,2-1 35,3 1 0,7-1-265,6-3 1,3 3-237,3-2 0,5-2 218,4 2-2685,1-5 1866,-4 3 662,0-1 0,0 2 0,1 3 0</inkml:trace>
  <inkml:trace contextRef="#ctx0" brushRef="#br0">18575 4255 7986,'-8'-4'0,"2"-2"0,2-3 370,4 0 0,0 0-279,0 0 0,5 2-29,4 1 89,4 4-104,6-6 0,0 6-64,-1-5 0,2 4 162,2-3-661,-3 4 332,4-6 1,-4 6 95,-1-4 88,1 3 0,0-5 0,-1 3 0</inkml:trace>
  <inkml:trace contextRef="#ctx0" brushRef="#br0">18761 4022 7989,'-9'4'870,"0"2"1,0 6-327,3 0-347,2 9 1,1-4 296,0 7-325,0 5 1,3 1-13,0 5 1,0-1-123,0 3 1,0-3 221,0 0-3189,4-4 1939,1 2 993,4-8 0,1 3 0,-1-3 0</inkml:trace>
  <inkml:trace contextRef="#ctx0" brushRef="#br0">19264 3938 8095,'0'6'0,"0"-1"0,0-2 541,0-2-250,0 7 1,3-2 274,0 7-330,5 5-123,-7 6 0,4 9 58,-2 5 1,-2 3-780,2 6-107,-2 3 574,-1-2 1,0-2 84,0-5-1536,0-3 1592,0-5 0,4-1 0,1-4 0</inkml:trace>
  <inkml:trace contextRef="#ctx0" brushRef="#br0">19646 4060 8157,'0'-6'2029,"4"-2"-2072,1 7 97,5-3 1,0 3 10,2-2 0,0 2-266,3-2 1,-2 2-49,2 1 1,1 0-349,2 0 0,-2 0 597,-1 0 0,1 4 0,2 1 0</inkml:trace>
  <inkml:trace contextRef="#ctx0" brushRef="#br0">19711 4311 8114,'0'9'320,"0"-3"151,0 1 0,7-5-86,3 1-662,5-2 210,0-1 1,3-3 123,1 0-1010,4-5 644,0 3 1,2-4 308,0 0 0,0-5 0,3 0 0</inkml:trace>
  <inkml:trace contextRef="#ctx0" brushRef="#br0">20326 3901 8112,'-1'-14'177,"-3"1"0,2 3 963,-4 1-538,4-1-376,2 1 0,6 4 169,7 2-336,-3 6 102,4 2 0,-2 4-45,0 1-107,5-1 158,-7 0 1,4 5-237,-5 1 1,-1 3 23,-2 0-220,3 1 208,-8 4 1,-1-2 90,-6 3-187,-3-3 92,-4 6 0,-2-6 40,-3 3 0,-4 0 6,0 1 1,2-6-134,4-7 154,3-1-32,7-6 14,2 3 1,10-10 15,3 2 201,4-6-102,10 1 0,-2-5-95,4 1 537,-1 0-313,4 3 1,-3-1 24,0 4 1,0 0-70,-1 3 1,-5 4 74,-3 2 1,-6 4-134,-1 2 1,-3-1-20,-6 5 0,-6 3 171,-3 2-566,-4 5 209,-10-2 1,-1 1 102,-4 0-2248,0-5 1814,0 7 1,0-7 13,0 2-730,1-3 1122,3 0 0,-2-1 0,4-1 0,1-3 0,2-1 0,0-1 0</inkml:trace>
  <inkml:trace contextRef="#ctx0" brushRef="#br0">17393 4972 8039,'5'0'445,"4"0"156,0 0 0,11 0-8,11 0-108,15 0-804,-15 0 1,3 0-1,7 1 1,2 1 491,4-1 0,2 1-1424,3 2 0,0-1 1282,-16-2 0,0-1 0,0 0 1,3 2-1,1-1 0,0 1 52,0-2 0,0 0 1,1 0-1,3 0 0,1 0 1,-1 0-258,1 0 0,-1 0 1,1 0-1,1 0 1,0 0-1,-1 0 258,1 0 1,-1 0 0,1 0 0,0 0 0,-1 0 0,2 0 49,1 0 1,1 0 0,-1 0-607,1 0 1,0 0-1,-1 0 526,0 0 1,-1 0-1,-1 0 1,-2 0-1,0 0 1,-2 0 13,-2 0 0,-1 0 1,0 0-1,-1-1 1,0 0-1,-1 0 10,0 0 0,-1 0 0,0-1 0,16-1 0,-1-1 88,-4 1 1,-1 0 0,-2 0 0,-1 1 73,-5-1 0,-1 0 0,-2 1 0,0 2 241,-1-2 0,0 0 0,-3 1 0,-1 0-509,-1 0 1,-2-1-1,20 1-725,-10-2 699,-4 2 43,-5 1-2077,-4 4 2187,-6-3-789,0 8 1,-9-4 1595,1 4-906,-1-4 0,-8 8 0,3-3 0</inkml:trace>
  <inkml:trace contextRef="#ctx0" brushRef="#br0">21015 5074 7896,'-10'0'3276,"1"0"-2649,0-4 0,5-1-2639,4-4 2012,0 4 0,8-4 0,-3 4 0</inkml:trace>
  <inkml:trace contextRef="#ctx0" brushRef="#br1">1564 16266 16758,'-23'-9'-1561,"5"0"1315,-1 3 1,2 2 588,4 4 0,1 4 1031,2 2-1139,1 7-182,-4 1 0,1 9-319,-3 2 1,3 5 130,0 1 0,3 4 234,3-1 0,1 3-143,5 0 1,6-1-131,3-2 1,4 1-321,6-4 1,0-4-192,-1-5 1,0-2 220,-3-2 0,1 0 224,-7-3 1,-2 2 217,-7-5 0,0 4 101,0-4 0,-7 5 240,-2-2 1,-7 3 185,1 1 1,-3 0 105,0 3 1,0-6 44,2 3 1,0-7-152,3 1 0,4-7 963,3-3-724,4-2 130,-2-1-1000,4 0 146,4-4 1,-2 3 105,4-2 0,0 2-193,4 1 0,-1 5-392,0 4 1,-2 3 58,-1 6 0,-1 1 138,1 9 1,-2-1-85,-4 7 1,0 0 316,0 3 0,0 2-215,0 1 1,0-2-198,0 3 1,0-6 299,0-1 1,4-6 137,3 3 0,1-9-142,1-1 1,6-2-404,3-7 1,3 2 73,7-2 474,-2 3 0,4 1 0,-2-1 0,4-3 0,3 1 0</inkml:trace>
  <inkml:trace contextRef="#ctx0" brushRef="#br0">9106 3622 8168,'-13'4'-228,"2"-3"-94,-2 7 1,12-1 383,4 5 0,4 4 366,2 5 0,5 8-187,1 8 1,3 6-110,-9-19 1,1 2 0,-1 0 0,0 0-827,0 4 0,1-1 741,1 2 1,1-1-13,-3 3 1,1-1 0,1 0 0,0-1-155,-3 0 0,-1 0 0,2-2 0,0 0-167,-1 0 0,0 1 0,-2-2 1,1-1-47,-1 0 0,0-1 1,5 18 76,-2-7 1,-4-10 254,-2-2 0,2-2 0,-2-3 0,-1-6 0,-1-4 0</inkml:trace>
  <inkml:trace contextRef="#ctx0" brushRef="#br0">9208 3855 8168,'0'-14'0,"-1"3"-77,-2-5 0,2 4-190,-2-4 1,6 5 298,3-1 0,7 1 317,2 2 0,2 0-202,-2-1 1,6 5-46,-2 2 1,1 2-84,-1 1 0,-3 4 14,-1 2 0,-3 7 39,0 2 1,-2 7-77,0 3 1,-2 2 4,-2 1 0,-2 0-68,-4 0 0,0-1-156,0 1 1,-4-3 118,-2 0 0,-1-7-91,0 0 1,-1-5-100,2-1 0,1-6-141,-1-3 435,3-2 0,-1-9 0,4-2 0</inkml:trace>
  <inkml:trace contextRef="#ctx0" brushRef="#br0">9599 3734 8168,'6'-4'-453,"2"-1"499,-2-1 0,2 1 488,2 2 1,3 3-93,3 0-321,-3 4 31,5 5 1,-5 5-1,3 1 0,0 7-99,-3 3 1,-1 2-165,-3 1 0,1 0 81,-1 0 0,-3-2-269,0-1 0,0-2 90,0-4-192,-2-5 61,0-5 171,-3-4 1,7-6 60,-1-3 0,-2-2 16,1-6 0,0-3-9,4-3 0,-2-4 51,-2 0 0,2 1-30,-2 2 1,3 0 120,0 1 58,0 3-64,-3 2 0,2 4 120,-2 3 0,2-1-195,2 4 597,-1 0-332,0 7 1,4 4-34,-1 5 0,4 0-28,-4 0 1,5-3-256,-2 2 178,-1-1 15,3-6 1,-3-1-257,1-4 103,3 0 0,-7-1 56,5-2 37,-9-2 1,4-6 0,-8-1 177,5 2-137,-7-8 1,2 3-28,-6-3 0,-3 2 169,-3 1 1,-1 3-21,-3 0-127,3 2 13,-8 0 1,4 2-138,-5 2 141,5 2 23,0 4-96,5 0 44,0 0 1,3 3 47,-1 0-223,5 4 142,-2 2 1,8 2 29,2 1-432,3 3 235,4-5 0,2 7-860,3-5 737,1 5 1,1-7 0,1 2-1430,4-1 910,-2-2 691,4 0 1,-8 1-1,4-1 1</inkml:trace>
  <inkml:trace contextRef="#ctx0" brushRef="#br0">10447 3650 8168,'-4'-19'0,"-3"1"0,3 0 315,1 3 51,2 1 71,1 5-239,0 4 0,4 1 197,2 8-16,-1 5-196,3 5 0,-3 10 182,4 4-24,1 4-319,-1 5 1,0 2 47,1 1-1437,-1 2 1565,0 5 0,1 4-441,-6-25 0,1 0 15,4 25 82,-4-23 0,0-1 1,4 21-264,0 1 1,0 0 204,1 1-1415,-1-7 987,-4 2 1,-1-16-328,-4-4 467,5-8 492,-4-4 0,-4-4 0</inkml:trace>
  <inkml:trace contextRef="#ctx0" brushRef="#br0">10428 3827 8168,'0'-33'0,"0"-1"493,0 6 0,2 0-15,4 9 1,6 2-58,10 8 0,0 0-56,3 0-425,2 3 242,-7 2 1,6 5 243,-5 2-833,1 3 369,-3 3 0,-5 3-750,-1 1 432,-3 3 253,-5-1-523,3 3 444,-7 1 1,3 1-66,-4 1-41,-4-1 77,-1 3 1,-4-2-200,0 1-246,-1 0 312,1-8 1,0 2-201,-1-7 544,1 3 0,0-7 0,-1 4 0</inkml:trace>
  <inkml:trace contextRef="#ctx0" brushRef="#br0">11052 3622 8168,'-9'-24'287,"2"2"162,1 7 0,3-2-157,-3 5 12,0 0-186,-4 6 1,1-1 60,0 4 0,-1 4 25,1 5 1,-1 7-1,-3 2 1,3 3-101,-2 0 0,2 1-205,4 0 0,-1 2 321,4 1-795,0 0 416,3-4 1,0-3-511,0-3 378,4-1 99,1-6 115,4-1 48,5-4 0,-3-1-48,5-2 591,-5-6-337,7-6 1,-4-4-79,5 1 561,-5-1-418,4 1 0,-7-1 82,5 0 0,-5 5 49,1 1 0,-2 3-419,-4 1 1,2 4 96,-1 1 1,-3 4-165,-1 4 1,-2 2-24,-1 6-422,0-1 383,0 6 0,0-2-103,0 3-91,-4 1 151,3-5 0,-4 0-140,5-5-184,0 0 596,0-3 1,5-2-94,1-4 0,2-4 139,1-3 86,1-5-157,-1 2 0,1-7 169,3 5 0,-2-1-135,5 4 159,-5 0-88,3-1 1,-2 1-66,0 0 154,5-1-175,-7 5 0,4 1 247,-5 4-42,0 0-136,1 0 0,-1 1 134,0 2-160,-4 2 16,4 5 118,-4-1-146,4 4 0,0-2 85,1 1-67,-1 3 5,5-5 1,-3 3 81,4-3-323,-3-1 218,5-4 0,-2-1 123,4-4-134,-1 0 26,-3-4 240,2-1-262,-2-8 1,0-6 36,1-6 1,-5-2-14,2-1 0,-3-3 49,-1 0-1310,-4-4 1078,-1 2 0,-4 0-373,0 2 343,-4 6 155,-5 6 0,-2 7-133,-5 6-78,5 2 205,-7 4 381,4 8-576,-1 2 0,2 12 290,3 0 0,4 4-300,0-2 0,4 6 81,-1 1-332,2 1 225,5 0 1,1-3-53,4 2-1049,1-2 988,3-2 0,5 1-365,4 0 187,3-4 301,-5-1-659,11-4 462,-6-1 0,8 1-235,-2-1-83,-2 1 704,7 0 0,-7-6 0,2-4 0,2-3 0,0-6 0,-3-1-401,-2-3 637,-6-5-214,-3-1 0,-5-8 950,-1 3-397,-7 1-340,6-3 2512,-7 6-1952,1-2 1,-1 2-250,-2-1 1,-1 2-851,4-3 1,-3 6-945,3 1 1248,1 4 0,2-6 0,0 2 0</inkml:trace>
  <inkml:trace contextRef="#ctx0" brushRef="#br0">13017 3203 8110,'-7'-7'0,"1"-3"0,3 6-356,-3-5 282,4 2 102,-7-3 1,8 4 632,-2 0-424,2 4 1,-3-6-143,3 7 287,-3-4 0,4 5-311,0 5 99,0 4 0,0 6 145,0 7 0,0 6 150,0 6 0,3 11 136,0 4-803,-1-20 1,-1 0 0,1 4-1,-1 0 251,1 4 0,0 1-369,1 3 0,1 1 0,-3 2 0,0 1 356,2 1 0,0 1 0,-1-2 1,-1-1-77,2-1 1,0 1 0,-1-3 0,-1-1 69,2 1 1,1-1-1,-1-3 1,0-1-232,2 0 0,-1-1 1,-1-3-1,0-1-34,0-1 1,1-1 151,-1-3 0,0 1 11,-1 1 0,1-1 0,2 16-191,-2 0 270,-2-3 1,3-3 0,-4-1 25,0-2 0,0-2-448,0-4 336,0 0 70,0-4 0,-1 2 716,-2-4-687,2-1 657,-7-6 0,6 3-434,-4-3 857,4 3-1082,-7 0 1,8 2 318,-2 2-9,-2 6-282,4 1 1,-3 10 18,4-2 1,0 3-585,0 1 118,0 1 284,0 5 0,3-2-24,0-1 1,3-4-129,-3-6 0,4-3 27,-4-6-684,0-2 539,-3-5 0,3-3-833,0-3 591,0-1 237,-3-2 1,0-3-561,0 0 2182,-4-4-1230,3 3 10,-3-5 0,0-9 0,-1-1 1</inkml:trace>
  <inkml:trace contextRef="#ctx0" brushRef="#br0">12961 5512 8110,'-13'-6'333,"1"0"0,-1 4 24,4-2 94,0 3-136,4 1 0,-3 1 41,5 3 246,0 5-288,3 5 1,1 6 551,2 2-449,-2 6-149,8 1 0,-4 4 163,4-2-1139,5 2 867,-4 4 0,6-1 29,-3-2 1,-1-3-212,-2-6 188,-1-2 43,0-8 0,1-3 269,-1-6-224,0-2 1,1-6-91,-1-4 759,0 0-789,0-12 0,4 1-849,-1-5 417,1-4-385,0-2 1,2-1-762,3-2 1,2 2 628,2 1 816,1 0 0,4 2 0,0 1 0,1-1 0,4 3 0,3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3277 10707 8430,'-15'0'-1674,"-1"0"1438,5 0 622,-2-4 1,8 3-163,5-2 0,5 2 124,4 1 0,4 0 35,3 0 0,6 3-218,2 0 1,4 4 305,3-4-71,7 4-486,0-2 0,8 1 290,1 1 0,5-2-306,-23-2 1,1 0 0,3 1-1,2 0 197,2 0 1,0-2 0,2 1 0,0-1-1002,0-1 1,0 1 1078,0-2 1,1 1-88,0-1 0,0 0 1,2 0-1,0 1-145,-3 0 0,-1 1 0,2-2 0,-1 1 161,-5 0 0,0 1 0,1 0 0,0 0 73,-1-1 0,0 1 0,2 2 1,0-1-73,1 0 1,1 1 0,-1 1 0,-1 1 2,-1 0 0,-2 0 0,1 1 0,-1 0 1,1-1 0,0 0 0,2 0 0,-1 0-82,0 1 0,-1 1 0,-1-2 0,0 0 52,-5 0 0,0 0 0,0-1 0,0 0-8,-1 0 1,1 0-1,1-1 1,0 0 141,-1-1 0,0 0 1,1 0-1,-1-1-21,22 1 1,3-2 82,-4 3 1,4-3-93,-3-1 1,-2 0 7,-4 0 0,-3-1 891,-4-3 0,-2 0-952,-3-2 1,-6 2 371,-7 4 0,-3-3-1230,-1 0 1100,-8 0 0,3 3-1406,-7 0-603,-2 4 1,3-2-1,-4 4 1,-4 0 1486,-2 4 1,-3-1-1,0 0 1</inkml:trace>
  <inkml:trace contextRef="#ctx0" brushRef="#br1">14143 10167 19350,'-9'5'1941,"0"-1"-1316,-1 2-760,1-2-44,0-4 0,2 0 284,1 0 1,0 0-49,-3 0 0,-1 0-139,1 0 1,0 0 411,-1 0-1003,-3 0 454,3-4 1,-5-1-395,3-5-279,1 1 595,-2-4 1,1 1-339,-1-3-604,1-1 736,2-2 1,1-2-917,0-2 365,4-2 39,-4-3 564,8 3 412,-3-3 0,4 3 310,0-4-89,0 0 172,8 0 0,0 4 158,7 3 1,1-2 79,2 1 1,5 1 53,2 2 0,2 3 175,1 1 1,3 2 679,0-2-815,4 4-99,-6-3 1,4 8-185,-2 0 1,-3 4-292,0-1 0,-1 6-408,-5 3 1,-4 6-697,-2 4-616,-5 1 797,3 6 0,-6 1-906,-2 4 360,-2 0 811,0 4 0,-3 1-144,2 4-339,-1 0 1132,-7-3 1,2-2 774,-6-4-187,2-1 46,-7 1 530,1 0-349,2-4 0,-6-4-292,1-5 1,-4-2 143,-2 2 1,-3-3 645,3 0 146,-3-6-663,5 3 1,-6-8-675,4 2 8,1-2-197,2-5 0,0-2-1751,1-3 82,3-4 498,-2 2 1,9-5-2143,-1 3 2761,2-3 1,-2 1-1,-1-3 1</inkml:trace>
  <inkml:trace contextRef="#ctx0" brushRef="#br0">13622 10223 7904,'0'-5'-959,"0"-3"1959,0 3-282,0 0-556,0 0 1,-1 2 241,-2 0-1,2 0-78,-8 3-261,4 0 36,-4 0 0,0 4-5,-1 2-134,1 3 184,0-4 1,-1 3-269,1-2 80,0 3-72,-1 0 15,1-4 47,0 3 1,3-7 10,-1 3-474,5 1 443,-2-4-131,4 3-43,0-4 393,4-4-177,-3 3-6,8-8 1,-2 4 431,2-4-182,7 0-34,-14-1 1,10 1 2,-6 0 1,2 2-44,-2 1 0,2 4 169,-2-1 1,-1 3-70,2 3 154,-5 2-147,2 13 0,-4 0-229,0 9 5,0-1 0,0 12 1,0-1-223,0 5 87,0 4-169,-4-4 1,3 0 170,-2-5 0,-2-1 85,2-2-176,0-2 81,-1-12 0,2 1 79,-4-9-142,4 0 77,-7-6 178,4 2 0,-4-7-72,0 2 0,2-5 113,1-1 0,1-4 138,-1 0 0,-2 2-211,1-1 1,2 0-12,-1-4 283,0 1-32,1 4-131,-4-3 196,8 3 6,-7-1-72,7 2-166,-3 4-31,8 0 1,1 0 307,4 0-257,1 0-104,3 0 1,-1 0 35,3 0 0,1 0-40,2 0 0,1 0-224,0 0 0,-1 0 194,1 0-1065,-1 0 720,1 0 0,-1 0-2272,-3 0 2623,-1-4 0,-1 3 0,2-3 0</inkml:trace>
  <inkml:trace contextRef="#ctx0" brushRef="#br0">15726 10354 8062,'-9'0'0,"-2"0"0,-1 0-354,2 0 232,-4 0 1,2 0 96,-1 0 0,-3 0 47,0 0 0,2 0 521,-2 0 0,2-6-198,-2-3 0,0 0 17,3-4-212,-3-1 38,5-1-241,-2-3 79,4-5 1,-1-1 185,1-4-302,0 0 98,-1-4 1,-1-1 60,2-4 1,-3 0-136,6 0 0,2 2 435,1 1-726,2 4 403,1-2 1,2 5 64,4 2 1,4 0 73,9 3-319,0-4 213,3 6 1,-1-2 100,4 3-853,-4 0 761,6 1 1,-5 0 58,3 3-46,2 1 51,-7 9 1,2 1-107,-3 4 0,-4 0 302,-3 0 1,-1 5-273,2 4 0,-3 2 8,3 4 1,-3 2 18,-1 4 0,1 0 361,-1 4 0,0 1-347,0 5 0,-2-2-101,-1 2 1,-3-2-121,3-1-249,-4 0-366,2 4 747,-4-7 1,0 5-199,0-9 323,0 1 1,-4-2-54,-2 1 61,-2-1-111,-2-1 1,1-2 40,0-1 31,-5-3-65,4 5 0,-8-8 12,3 3 1,-1-3 248,-2-1 0,1-2-185,-4-1-213,-3-4 130,4 2 0,-6-4 23,4 0 1,-2-4-75,2-2-548,0-3 376,4 0 1,0-3-220,2-1 1,-1 0-285,1 0 1,3 3 209,0-2 466,3 1 0,1 2 0,0 0 0</inkml:trace>
  <inkml:trace contextRef="#ctx0" brushRef="#br0">5773 8482 8426,'-15'0'360,"2"0"118,8 0-233,0 4 0,12 6 89,5 5 1,4 3 189,8 0 0,1 4-250,3 0 1,0 3-158,0-4 1,-4 0 181,-2-5-75,-3-3-42,0-8 0,-1-1 812,1-4-630,0-4 1,-1-10 0,2-11 106,2-7 0,3-13-424,-10 21 1,1-1 0,-1-2 0,1-1-422,2-1 0,1-1 0,-1-1 0,1 1 433,4-3 1,1 1-1699,-3-3 1,2 0 792,6 0 0,1 0 846,-4 0 0,1 0 0,4-1 0,1 0 0,-2 2 0,1 1 0,1 0 0</inkml:trace>
  <inkml:trace contextRef="#ctx0" brushRef="#br0">5484 6648 8234,'-13'0'134,"5"0"406,-1 0-133,2 0-167,2 8-53,9 3 1,4 11 33,11 3 0,-2 7 0,8 5 0,-3 0-1551,3 0 1376,0 0 55,-2-8 0,4-1-164,-2-6 0,2-8 54,1-4 549,0-14-439,0-14 0,2-16 31,-13 11 1,0-1-1017,0-3 1,0-1 944,4-4 1,-1-1 0,1-3 0,0-2-76,0-2 1,1-1 0,2-1-1,0 0-235,2-1 1,1-1 0,-3 2-1,1 0-212,3 1 0,0-1 257,-1-1 0,0 2 204,2 3 0,2 0 0,-1 0 0,0 1 0,2 1 0,0 0 0</inkml:trace>
  <inkml:trace contextRef="#ctx0" brushRef="#br0">14152 7812 8094,'-5'0'-643,"1"0"676,4-4 14,0 3 531,0-4-472,4 14 1,-2-3 26,5 6 1,-1 0-65,3 0 42,0-1 1,1 6-58,-1-1 26,0-3 0,1 6 105,-1-1-264,0 1 156,5 8 1,-3-4 20,5 1 0,-5 3-6,1-2 0,0 2-8,0 1 1,0-4-14,3-2 1,-3 0-5,0 0 1,2 0-59,2-4 1,-3 1 31,0 0 0,-2-2-5,2-1 0,-3 1-123,2-1 1,-1-2 91,-2 2 1,0-2 1,1 2 0,-1 2 308,0 1-271,-4 0-9,4-1 0,-7 1 123,4 0 1,0-1-57,3 4-300,-3-7 245,2 3 1,-3-7-44,4 5 0,1-2-21,-1 2 0,0-3 26,1-3 0,-1-1-12,0 0 0,-3 1-164,1-1 159,-1 0 1,3 1 0,1-1 3,-5 0-12,3-4 226,-3 4-209,0-4 1,3 4 8,-5 0 171,4 1-168,-6-5 0,6 3 15,-4-2 0,3 3 11,-2 0 1,2 3-22,-3 1 5,0-1 0,1-3 0,1 2-62,0 1 60,4-1 1,-5 2-213,2-4 202,2 5 1,-3-4-23,1 3 0,2-3-11,-2-1 1,2 1-10,2-1 0,-1 0-3,0 0 1,1 1-91,-1-1 1,-3 0 94,0 1 1,1-1 60,2 0 0,0 1-75,1-1 135,-5 0-107,3 1 0,-3-1-11,5 0 37,-1 0-20,0 1 1,0 0 1,1 3-157,-5-3 157,3 8 1,-3-8 36,5 2-42,-5-1 1,3 2 0,-3-3 118,5 3 0,-2-2-41,-2 2 0,2-3-28,-1 2 1,1 0-51,1 0 1,1 0 5,-1 3 1,0-3 34,0 4 0,1-5-8,-1 2 1,-1-3 123,-1-1 0,1 4-121,-2-1 0,2 1 142,2-4 0,-1 3-128,0 1 1,0 3 8,-3 0 1,2 1 46,-2 2-167,2 0 123,2-1 0,-1-2-26,0-1 1,1-2-15,-1 2 1,0-3 31,1 0 0,-2-1-17,-2 2 1,2-3 197,-1 3-159,-3-3 1,3-1 134,-4 1 0,1-4-104,-1 0 38,-2-4-10,4 2 18,-5-4 56,0 0-178,-5 0 39,4-4 1,-7 2-1,2-3-321,-2 1 110,2-4-27,-6 3 0,6-4 75,-8-4 0,1 1 11,-3-3 0,2 2-138,-2-2 0,5 3 58,-1 0 368,-3-3-139,9 9 0,-7-6 126,7 6-160,2 1 222,0 1 19,4 4-222,8 4 1,0 3 18,7 5 1,-3 2 15,4 1 1,-2-1-24,2-5 1,1 2 24,-5-1 296,4 1-208,-5-6 1,3 0 451,-1-2-312,-3-2-80,4-1 0,-5-4-207,0-2 1,0-5 147,1-2-618,-5 1 353,3-2 1,-7 1 163,2-3-2445,3-1 1173,-5 2 1207,3-3 0,0-5 0,1-1 0</inkml:trace>
  <inkml:trace contextRef="#ctx0" brushRef="#br0">14190 5959 8018,'0'-5'0,"0"0"-346,0 1 287,0 3 124,0-7-133,4 7 240,-3-7 178,3 7-38,-4-3 189,0 4 1,0 7-75,0 2-294,0 3 1,0-2-1,0 2 339,0 4-324,4 1 0,-2 3 1,4 1 85,2 1 1,0 3 93,1 0-476,1 2 35,3 5 1,-2 1 142,5 5 1,-5-1-117,2 0 1,0 0-9,0 1 144,-1-1-1,-3-4 1,1 2-93,-1-4 1,1 3 119,3-3-142,-3 0 94,4-3 0,-5 0 23,0 0-165,0 0 143,1 4 0,-1-7 32,0 0-277,1 0 234,-1-6 0,1 5-82,3-2 1,-3-3 12,3 3 1,-4 1-64,-3-1 83,2-1 28,-3 2 0,5 0-11,-1 2 0,-3 2 37,1-3 1,-2 3 6,1 1 1,1-3-54,-4 0 69,4-4 55,-1 1 0,3 1-26,0 2-58,-4-2-9,8 0 0,-7-2-16,6 1 1,-1 4 25,-2-1-63,0-3 48,1 1 1,-1-1 25,0 0 0,1 0-1,-1 0 1,0-2 11,1 1 0,-1-1 8,0-1 0,2 0 241,1 3-265,-2 2 1,5 1 0,-4-1 79,2-2 0,2 3-86,-2-3 0,0 1-1,-1-2 1,-1-1-19,1 2 0,-1 1-20,-2-2 1,0 1 28,0-3 0,1-1-23,-1 1 0,0 3-70,1-1 85,-1 1 1,-1-2 0,0 0-41,-2 2 32,0 4 0,3-6 0,1 1-14,-1-1 1,0-1 17,1-1-46,-1 5 45,0-3 0,0 2-12,1-3 0,-1 0-7,0-1 1,1 1-138,-1-1 145,0 1 0,1 1-95,-1 1 85,0-1 0,1 6-18,-1-4-78,0-1 94,0-2 0,1-3 22,-1-1 0,-1 3 10,-1 0 0,1 3-19,-2-5 0,-1 1 4,1 2 1,0-1 57,0 1 1,1-3-59,-4-1 0,4 1 112,0 2-109,-3 1 15,4-1 12,-7 1-15,7-4 1,-4 2-1,3-1-98,1 1 93,-3-2 1,1 1 0,1-3 0,-2 2-1,1-2 0,2 2-83,-2-2 77,-1-1-4,3 1 1,-6-2 91,4 1 1,0 2-94,4-2 223,-5 0-207,3-2 1,-4 0 26,2 3 1,2-3 10,-5 2 0,4 2 8,-1-2 1,-1 2-3,2-2 0,-4-1-78,3 5 0,-3-4 42,3 4 1,-1-2-7,2 2 1,0 0 21,-4-3 68,4-1-82,-6 2 0,8-4 3,-3 2 1,-1 0 1,1 0 1,-4-1-28,1 1 1,1 1 28,0 0 1,2 0-70,-3 0 61,4-3 1,-5 5-77,4-3 0,0 2 75,0 5-25,2-4 1,-6-2-3,4-4 0,-4 4-8,1-1 69,3-4-59,-5 1 11,7-4 1,-7 1 3,2 0 0,1-3-248,-1 4 234,0-5-168,-3 2-4,0-4 128,0 4-231,0-3-47,0 3 63,0 0-277,0-3-113,0 8-512,0-8 125,-4 3 723,-1-4 0,-1-1 1,1-2 323,1-4-35,-4-5 1,3 1 0,-4-5 34,0-1 0,-4 0 0,1-2-281,-5-3 281,7 2 0,-7-6 0,5 4 787,-5-4-468,7 3 0,-4-1 906,5 2-629,0 7-216,4 1 1,-3 5 48,5 0 0,0 4-136,3 5 1,4 6-44,3 6 0,1 3 92,1 7-362,5 2 67,-4 0 0,7 3-42,-5-2-11,5 1 0,-7-1 154,2 0-190,3-4 1,-4-2 106,5-3 317,-5-5-304,7 3 0,-8-6 76,2-2 150,-1-2-112,-6-8 1,5-5 15,-4-7 86,5-5-164,-6-7 0,4-3-58,1-7 1,2 3-268,0-5 1,1 2-3058,-4 0 2147,5 5 1105,-4-3 0,4 6 0,-1-2 0,2 3 0,3 3 0</inkml:trace>
  <inkml:trace contextRef="#ctx0" brushRef="#br0">15540 10512 7909,'-5'-5'664,"-1"-2"-389,3 3 198,2-3-155,-3 2 0,4-1 115,0 0-217,0 4 1,4-6 27,3 5 1,1-1-28,1 1 1,0 2-254,1-2 64,-1 2-42,5 1 0,-4 0-55,2 0 0,-1 4 59,-2 2 1,-1 2-113,-2 2 1,-1 3 78,-5 3-21,0 1 9,0 6 1,-1-2 184,-3 4-93,3-5 13,-7 3 1,6-4 128,-4-1 0,4 1-92,-1-1 0,2 0 19,1-2 1,4-3-83,2-4 1,3 0-109,4-3 0,1-2 213,5-4-410,-1 0 193,5 0 1,-2-5-1050,4-5 585,4-3 313,0-1 0,-1-4-1427,-7 2 369,3-1 1297,-8-2 0,5 1 0,-7-1 0,-3 0 0,-3 1 0</inkml:trace>
  <inkml:trace contextRef="#ctx0" brushRef="#br0">16136 10270 7975,'0'-5'1485,"0"-4"-1046,4 8-271,1-3 1,4 1 167,1 0-198,-1 0 30,0 3 0,2 0 168,1 0-351,-2 0 197,8 4 0,-8-2-161,3 4 31,-3 1 29,-1 2 1,0 0-177,-3 0 0,-2 5-22,-4 1 1,-1 0-20,-2 0 0,-5 4 111,-5 3-57,-3 0 15,1 0 0,-3-2 32,-1 2-22,4-7 44,2-1 0,5-4-203,1 2-4,3-5 268,4 1 204,0-8-271,9 0 0,-2 0 286,8 0-155,1 0 0,3 0 6,-1 0 1,1 0-19,-1 0 0,1 3 1,0 0-80,-1 4 45,-3-1 1,1 4-34,-3 2 0,-5 0 49,-5 3 1,-2 1 143,-1 2-156,0 1-68,-4 4 1,-1-4 11,-5 3 1,-3-2-85,-2-2 0,0-2-212,0-1 0,0-3-135,0 0 0,-2-3-471,5-2 0,-4-3 888,4-4 0,-1 0 0,4 0 0</inkml:trace>
  <inkml:trace contextRef="#ctx0" brushRef="#br0">15586 11015 7933,'3'-6'289,"1"-1"0,5 5 471,3-1 1,9 2-306,13 1 0,13 0-277,-19 0 0,3 0 1,2 0-1,1 0-1423,1 0 1,1 0 1319,1 0 0,0 0 7,2 0 0,0 0 1,-3 0-1,0-1 54,0 0 1,-1-1-27,-1 2 0,-1-1 15,-2-3 0,-1 0 0,0 1 1,-2 2 26,1-2 0,-2-1 0,19-4-14,0 2 0,-6 1-121,-6-2 1,-2 4 224,-4-3-557,-4 0 275,-2 1 0,-4-2-127,-3 3 0,-1 0 1510,-5 1-1660,0 2 653,-3-3-1741,-2 4 0,-11 0 1405,-3 0 0,-5-4 0,0-1 0</inkml:trace>
  <inkml:trace contextRef="#ctx0" brushRef="#br1">1164 17607 10717,'-13'-1'-531,"1"-2"1,1 1 564,4-5 0,2 4 394,2-3-478,2 0 1,-3-3 188,4-1 1,4 4-269,2 0 0,3 1 17,0-2 1,1 0-76,3 4 0,-1-3 264,7 3 1,-2-1 0,8 1 0,1 2-54,5-3 0,-1 7 31,4 0 0,4 5-83,6 1 0,1 2-166,2 4 0,2-3 277,-23-4 1,0 0-1,24 3-212,-22-4 1,0-1-1,-1-1 1,0 0 268,1 0 0,0-1 0,0 1 0,0 0-63,2 0 1,-1-1-1,0-1 1,-1-1 60,2 0 1,-1-1 0,1 0 0,0-1-15,0 0 1,-1 0-1,3 1 1,0-1 89,1 2 1,0 0 0,-3-2 0,1 1-23,0 0 0,0 1 0,0-2 1,0 0-67,0-2 1,0 1 0,1 0 0,1-1-62,1-1 1,0 0 0,-1 2 0,0-1 23,2-1 0,-1 0 0,0 0 1,1 1-70,-1-1 0,0 0 0,1-1 0,1 0 90,0 3 0,-1-1 0,-3-1 0,-1 0-15,2 1 0,-1 1 0,-2-1 1,-1 1 12,0 1 1,-2 0 143,25-4-179,-24 3 1,-1 1-1,16-6-33,1 3 1,-5 2 59,-2-2 0,0 1-430,1-1 0,-5 2-179,-2-2 0,-5 2-418,-1 1 0,-5 0 302,2 0 0,-7 0-534,-2 0 1159,-3 8 0,4-6 0,0 7 0</inkml:trace>
  <inkml:trace contextRef="#ctx0" brushRef="#br0">21778 9907 8424,'-6'0'-669,"0"0"643,4 0 1,-4 0-260,3 0 340,2 0 182,-3 0 1,11-3-40,3 0 1,-1-5-121,0 2 0,-1-2-2,4-1 0,2-4 51,2 1 0,2-5 21,0 2 0,2-3 55,2-1 0,-2-2-78,5-1 1,1-4-151,5 1 1,-2 1-150,2 0 1,2-4 392,1-3 1,2-5-74,2 2 0,-1-1-332,0 1 1,0-2 279,1 2 1,-1-3-7,0 0 1,-1 4-6,-2 2 1,-1-1-111,-5 1 0,-1-3 75,1 3 1,-3 0 43,0 3 1,-3-4 83,3-2 0,-1-3-37,4 0 0,0-1-290,0-2 0,1 0 200,-13 19 1,-1-1 0,1 0 0,-1 0-3,1-1 1,-1 0-1,1 0 1,-1 0 31,10-20 1,-12 20 0,1-1-1,0 1 1,0 0 0,11-21-114,0-2 1,-4 1 82,4-1 0,-3-2-96,-10 23 1,1 0-1,-1 2 1,0-1 16,0-1 1,0 0 0,1 1-1,0 1-117,9-24 0,1-1 128,-12 24 1,-1-1 0,9-23-13,-10 23 0,1 1 0,8-24 20,-2 1 0,-8 22 0,1 0-7,1-2 1,-1 1 0,6-25 26,-3 2 0,1-2-21,0 1 1,-5 23 0,-1 0 22,0 1 1,-1 0 0,0-1-1,0 0 18,-1 0 1,-1 1 0,2 0 0,1 0 20,5-23 0,-4 23 0,0 0-33,-2-2 0,0 0 0,2 2 0,0-1 6,-2 1 1,0 0 0,7-23-3,-4-1 0,-3 25 0,0-1-2,1-1 0,-1 1 1,3-25-99,-3 1 0,-1 3 105,2 0 0,-2 0-149,-2-3 1,-1 1 75,1 23 1,0 0 0,0-24 17,0 24 1,0-1 0,1-22 17,-1 22 1,0 1 0,-1-23-14,1 0 0,-1-2 19,1 1 1,-2 23 0,-1 0 10,2 1 1,-1 0-1,3-25 35,-1 1 1,1 2-47,-4-2 0,1 2 27,2-1 1,-2 2-18,2 4 0,-6-2 92,-3 5 1,-3 0-81,0 2 0,3 1 1,0 0 0,2-3-13,-2-1-367,4-3 367,-2 5 0,4-2-8,0 4 1,0-4 34,0 1 1,0-3-41,0 2 0,3 2 7,0 5 1,0-2-2,-3 2 0,0-5 2,0 2 1,0-1-5,0 7 1,0-4-35,0 0 0,0-1-6,0-1 0,0 3-26,0 0 0,0 0 39,0-4 0,0 2-3,0 2 1,1-1 52,2 4 1,-1-3 96,1 3 1,1-5-105,-1 2 1,0 2 9,-3 1 1,0 3 425,0 3 0,3-4-415,0 5 1,1-5-19,-1 4 1,-1-2-26,5-1 0,-4 0-240,3 0 265,0 0 540,-1 0 1,3 0-592,-5 0 1,3 0 100,-3 0 1,0 1-116,-3-1 1,0 1-23,0 2 0,0-1 29,0 4 1,-1-3 71,-2 4 1,-1-1-26,-2 3 0,-2 2 7,5 1 0,-3-1-18,3 1 1,-1 2 3,1-2 0,2 4-60,-2-4 0,2 5-7,1-2 1,0 3 52,0 1-88,0-1 85,0 1 0,0 3 64,0 0-109,4 4 85,-3-2-126,3 4 1,-4 1-164,0 2 0,-1 2 209,-2 4 1,1 6-26,-5 3 0,1 5 111,-3 5 1,-3 0-101,-1 0 0,-2 3 64,2 0 0,-3 4-4,0-1 0,2-2 18,-2-1 1,5-2-39,-2-1 0,1-3 22,3 0 0,-2-9-182,8 0-89,0-5 0,7-6 129,2-1 89,7-3 3,1-10 1,5-1-75,0-9 1,4-3 78,5-3 0,-3-2 8,3-1 1,-3-3 34,0 0 1,-1 0 19,-3 3 0,-5 0 100,-1 0 1,-4 4 247,-5 3 0,-2 4-148,-4 1 439,0 9-351,-4-1 0,2 8 52,-4 0 0,-1 0-103,-2 0 1,3 0-358,0 0 112,-1 4 1,1 2 0,1 6-13,1 0 0,-3 5 113,0-2 1,3 4-40,1 3 1,-1 0-1367,1 3 616,-4 2 443,6-7 0,-3 7-724,4-3 1,0 6 42,0 1 928,0 5 0,8 1 0,2 5 0</inkml:trace>
  <inkml:trace contextRef="#ctx0" brushRef="#br0">22252 7412 10254,'1'-2'13,"13"-25"164,1 0-145,0-1 0,1 0 1,-2 1-1,1 1-52,0-1 0,1 1 1,0 1-1,0 1 65,0-3 0,-1 1 1,13-19-134,-3 2 1,-6-1 160,0 1 1,-1-1-264,-6-2 1,4 5 251,-4-6 0,0 3 13,-2-3 0,3-4-25,-5 25 1,0-1 0,9-22-10,2 2 1,-1 1 18,-3 2 1,4-1 17,-1-2 1,-2 5-7,2 1 0,-5 3-83,-1 1 1,2 0-66,-2-1 1,-1 1-19,-4 0 0,1-1 63,-2-3 0,1 2-16,0-4 1,0 3-5,-4 0 1,3-3-16,-3 0 0,3 0 53,-2-4-1194,3 7 1193,-6-10 0,6 8 0,-4-5 0,4 3 104,0-3 1,-2 6-65,1-6 0,-4 6-22,1-3 0,-1 4 5,1-4 1,-2 5 7,3-1 0,-3-2 5,-1 2 0,0-1-17,0 0 0,-4 3 1,1-2 0,0 1 140,3 2 0,0-1-143,0-2 1,0 1 51,0-1 0,1 3-54,2 3 1,2-6 0,1 3 1,2-2-49,-2 1 1,2 1-6,2 0 1,-2-3 27,-2-1 1,3 4-7,-3 3 0,-1 0 27,1-4-582,-4-3 569,6 7 0,-6-6 102,1 5 0,1 2 496,-1-1 1,1 1-556,-1-1 1,-1 2-18,4 4 0,-3 0 237,4 0 1,-1-2-239,3 2 1,-3-2 78,1 5 1,-2 2-201,1-2 0,2 0 607,-2-3 1,0 3-655,0 0 0,0 2 95,3-2 0,4-2-12,-1 2 0,1 1 19,-4-1 1,0 5-14,1-2 1,-1 2 40,0 2 0,-1 0 2,-1 3 0,0-2 161,-4 5 0,1-4-97,-1 4 0,-2-2 174,2 2-1,3 6-22,-5-7 279,3 8-368,-4 0 60,0 1-123,0 4-136,-4 8 0,-3-2-92,-5 7 1,1 1 67,-5 2 1,1 4-89,-4 2 0,0 3-147,1-3 335,-5 3-39,3-5 1,-2 6 7,3-4 1,-1-1 139,-1-2 1,5-5-105,0-1 1,5-4 248,2-3-227,4-1-2,0-5 1,7 0 14,1 0 0,2 0 63,4 0 0,4 0 150,-1 0 1,4 5-187,0 4 1,3 1 3,2 6 1,2-1-77,2 4 0,2-3 4,-2-1 0,3-3-35,3 4 0,-5-8 103,1 2 1,-4-7 198,2 0 1,-7-7 53,0-6 1,-5-1 127,-1-8 1,-6 2-209,-3-8 0,-2 0-23,-1-3 0,0 0-75,0 0 0,-2 0-190,-4 0 0,0-1-300,-6-2 0,-2 7-61,2-1 0,-4 5-592,4 5 1,-2 5 64,2 7 1,2 2-996,-3 1 1954,7 8 0,-2 3 0,2 7 0</inkml:trace>
  <inkml:trace contextRef="#ctx0" brushRef="#br0">21480 5791 8421,'0'-6'0,"0"0"0,0 3-25,0-3 0,0 3-41,0-4 1,3 4 268,0-3-119,5 0-17,-3 1 1,1-4-63,0 3 0,-1-2 67,2-1 1,1-1 7,-2 1 1,1-5 63,-1-1 1,3-3-23,-3 0 1,2-5 30,2-2 1,-4-2 15,0-1 1,0 0 26,3 0 1,-2 1-63,-1-1 0,-3-3-73,3 0 1,-3 3 43,4 3 1,-4-1 8,3-5 1,0 1-78,3-4 1,1 3-18,-1-3 0,3-1 13,1-2 0,-1-3-21,-2-1 0,1 4-96,-2 3 1,3 1 132,-6-1 0,2-2-56,1 1 0,1 2 43,-1-1 0,-3 0 0,0-3 1,1 0-15,2-1 1,0 1-155,1 0 0,1 0 175,-2-1-1146,7 1 1121,-14 0 0,10 0 48,-6-1 1,3 1-59,0 0 1,0 0 35,1-1 0,-1 1-13,0 0 1,4 0 3,-1-1 1,5 1-37,-2 0 1,3-3-218,0-1 0,1-2 195,0 3 1,2-7-151,1 4 1,-1-4 130,-6 7 0,2-5 24,-5 2 1,1 4 1,-4 2 1,0 3 140,1 0 1,-4-2 10,0 2 0,-1 0-105,1 0 0,3 0 20,-3-3 1,-1-4-47,1-3 1,0-1 242,4-2 0,-1 4-486,0-1-548,1-4 795,-1 1 1,-1-4-98,-1 5 1,0-1 34,-4 1 0,3-2-45,-3-2 1,3 6 12,-3-3 0,4 6-11,-4-3 0,4 4 82,-1-3 0,-1 3 5,2 0 0,-2 2 27,1 0 0,3 0-59,1-2 1,-1 2 20,3-3 0,2 0-6,-2 0 1,5-3 20,-2 1 0,0-2 26,0 2 0,-2 0 1,2 3 0,-2 1 47,2-5 1,-7 9 182,2 1 1,-3 7 8,2 2 1,-4 7-12,-1 0 181,-3 5 0,-6 4-390,-1 6 1,-2 2 510,-1 1 0,-5 0-557,-1 0 1,-3 7 36,0 3 1,-5 5-85,-2 1 1,-2-2-112,-1 2 1,1 0 123,2 6 1,-2-3 13,3 3 0,1-5 14,1-2 0,6-3 40,0 0 0,5-2 163,-2 0 0,4-4-160,3 0 40,2-4-100,4 2 0,1-4-119,2 0 1,5 1 247,4 2 0,5-1-98,-1 1 0,2 2 142,4 1 1,2-1-136,4 1 0,4 1 1,2 2 0,-1 0-10,1 1 1,0-2 15,3-2 1,0 2 104,-3-1 0,-5-3-1,-4-1 1,-6-2 53,0-1 1,-5 0-5,-4 0 339,-5 0 1,-1-1 29,-4-2 119,-4-3-320,3-7 0,-6-1-121,3-5 1,0 0-153,1 1 0,1-5 9,-4-2 1,3-2-250,-3-1 0,3-4-63,-4-2 1,1-1 65,-3 1 1,3 2-737,-1 4 1,1 4 362,-3 2 1,3 4 543,-1 2 0,1 7 0,-3 5 0</inkml:trace>
  <inkml:trace contextRef="#ctx0" brushRef="#br1">23417 745 14040,'-1'-8'-475,"-2"1"1,1-1-568,-5 2 0,1-1 752,-3 0 1,-1 3 1352,-3 4 1,-2 2-388,-7 5 1,-5 0 45,-4 8 1,-4 5-250,1 5 1,2 2-170,0 1 0,5 4-71,2 2 0,4-1 31,9 1 0,0-1 31,9 1 1,0 2-253,3-5 0,7-6-627,3-6 1,5-2-157,1-8 0,2 1-164,4-7 1,2 0-49,4-3 1,1 0 951,2 0 0,-1-3 0,4 0 0,0 0 0</inkml:trace>
  <inkml:trace contextRef="#ctx0" brushRef="#br1">23612 661 15472,'-1'9'1189,"-2"1"1,2-1-607,-2 0 1,-1 6 22,1 3 0,-4 3-117,0 7 0,-1 3-81,-1 9 0,-1 0-189,1 3 0,0 1-436,0 2 1,-1-2 431,1-1 1,4-4-752,2 2 1,2-10-472,1-3 1,4-10-331,2 1 1016,6-7 0,-1-2 0,2-6 1</inkml:trace>
  <inkml:trace contextRef="#ctx0" brushRef="#br0">23771 1080 8550,'-6'4'-261,"-1"-2"-217,4 4 0,0-2 451,3 2 1,0 0 428,0 3 0,0 1-134,0-1-69,0 4-241,4-2 0,-2 2-238,4-4 0,-4 4-60,2-1 1,0 1 339,-1-4 0,4 0 0,-2 1 0</inkml:trace>
  <inkml:trace contextRef="#ctx0" brushRef="#br0">23854 838 8550,'-4'-24'250,"3"2"714,-2 7-893,2-3-37,1 8 0,1 1-489,2 6 1,-2 3 296,2 3 1,3 2-354,0 4 311,2 0 16,1 5 184,1-4 0,-1 8 0,0-4 0</inkml:trace>
  <inkml:trace contextRef="#ctx0" brushRef="#br0">23975 1071 8561,'0'9'-174,"0"0"-407,0 1 759,5-1 1,0-1 491,4-2 1,0-1-185,1-5 0,2 0-218,1 0 1,3-1-92,0-3 0,0-1-74,0-4 0,0-1-8,-3-3 1,2 2 14,-2-5 0,-1 4-198,-3-4 0,-4 4 134,-1-4 1,-3 5-236,-1-1 0,-5 1-91,-1 2 1,-3 4 126,-3 2 0,-3 2 95,-4 1 1,2 1 1,1 2 0,-1 5 74,1 5 0,3 2-105,0-3 0,4 5 9,3-1 0,-1 1 17,3 2-499,1-1 331,8 1 1,1-1-329,6-3 0,4 2 164,5-5 0,0 2-233,4-2 626,-4-6 0,5 7 0,-2-8 0</inkml:trace>
  <inkml:trace contextRef="#ctx0" brushRef="#br1">24311 1043 12965,'0'-9'976,"0"2"287,0 1-626,-5 4-906,4-2 1,-3 5 940,4 2 1,-3 2-158,0 5 0,0 2-347,3 0 1,0 4-38,0-4 0,0 1-321,0-4 0,0 0 158,0 1 0,0-1-224,0 0 0,3-3 173,0 1 0,3-4-585,-2 3 1,3-4 227,-1 1 0,-1-2-157,1-1 125,1 0 244,2 0-160,0 0 192,0 0 242,1 0 1,-4 4-114,0 3 0,-4-2 73,1 1-135,3 0 1,-2 3-54,2 1 1,2-4-290,-2 0 399,3-4 1,4 6 0,2-2 0</inkml:trace>
  <inkml:trace contextRef="#ctx0" brushRef="#br1">24674 885 12029,'9'-4'446,"0"1"-1318,-3 0 1101,2 3 0,-7 4 745,2 3 1,-2 5-242,-1 3 0,-3 7-143,0 3 0,-4 5-4,0 1 1,2 4-199,-1-1 1,1 0-283,-1 0 1,-2-4-236,5 1 0,0-3-485,3-4 1,0 2 398,0-4 1,-1-1-758,-2-6-103,2-1 0,-6-8 168,4 0 867,-5-4 1,3-2 0,-4-5-1</inkml:trace>
  <inkml:trace contextRef="#ctx0" brushRef="#br1">24534 1089 12029,'-9'-9'-491,"1"0"940,1-1 0,4 4 666,6 0 1,4 3-502,5-3 1,2 4-450,5-1 0,3 2-17,-1 1 1,4 0-197,-3 0 0,4 4-1235,-1 2 1,0 2 1308,2 1 0,-1 5 0,6 0 0</inkml:trace>
  <inkml:trace contextRef="#ctx0" brushRef="#br0">24944 1350 8562,'-15'0'1367,"2"0"-1686,8 0 1,5 1-241,6 2 0,2-2 559,1 2 0,5 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12402 3436 8480,'-10'-10'-151,"1"1"-53,9 0 228,0 4 1,9 0 146,3 5 1,6-3-176,3 0 1,3 0-4,4 3 0,0 0-12,0 0 0,1 0 27,2 0 0,0 0-19,6 0 0,-2 0 15,6 0 0,-3 0 0,-1 0 0,1 0 41,-1 0 1,1 0-69,2 0 1,0 3 121,3 0 1,-1 0 161,4-3 1,-1 0 171,4 0-1893,-1 0 1533,3 0 0,1 0 28,-22 1 0,-1-2 0,0 0 1,-1-1-197,2 1 1,-1-1-1,0 1 1,-1-1 145,0 2 1,0 0 0,1-1-1,0-1 18,2 1 0,0-1 0,-4 0 0,1 1-10,1 1 0,1 0 1,-3-2-1,1 1-54,-1-1 0,1 1 1,1-1-1,-1 1-97,2 0 0,-1 2 0,0-1 0,-1 0 78,2 0 0,-1 0 1,-1 0-1,0 0 18,25 0 1,-25 0 0,0 0-16,0 0 1,0 0-1,-1 0 1,1 0 18,2 0 0,-1 0 1,1 0-1,0 0-3,0 0 1,-1 0 0,3 0 0,-1 0-10,0 0 1,1 0 0,-1 0-1,1 0-2,-1 0 1,0 0 0,-1 0 0,0 0 0,-2-1 0,0 2 0,1-1 0,1 1-5,-1 0 0,1 1 0,-1-2 0,0 1 67,0 0 0,-2 1 0,1-1 0,-1-1-50,26 0 0,-24 0 1,0 0 173,-1 0 0,0 0-165,1 0 0,0 0-4,-1 0 0,0 0 0,0 0 0,0 0 10,2 0 0,-1 0 1,2 0-1,0 0-17,4 0 0,-1 0 0,-3 0 0,1 0 0,1 0 0,-1 0 0,-2 0 0,0-1 40,1-1 1,0 1-719,2 0 0,0 1 690,-2-2 0,0 0 0,3 1 0,0 2 173,-5-1 0,1 0-166,1 0 1,1 0-6,-4-1 1,1 2 0,4 0 0,0 1-55,-2-1 0,0 1 1,0 1-1,0 1 52,-3-1 1,0 0 0,0 0 0,1-1 10,0 1 0,1 1 0,0-2 1,1 1-31,1 0 0,1 0 0,-2 1 0,0-1-4,0-1 1,0-1-1,1 2 1,1 0 0,1-1 1,1 0 0,2-1 0,0 1-16,-1-2 0,-1 0 0,2 0 1,-1 0 76,-2 0 1,0 0 0,0 0 0,-1 0-56,3 0 0,0 0 0,0 0 1,1 0 0,0 0 0,1 0 1,0 0-1,0 0 13,-2 0 0,0 0 0,0 0 0,1 0 3,0 0 0,1 0 1,0 0-1,1 0 26,0 0 0,0 0 0,0 0 0,-1 0 6,0 0 1,-1 0-1,2 0 1,0 0-7,2 0 1,-1 0 0,2-2 0,1 1 6,-1-1 1,0 0-1,1-1 1,0 0-686,-3 2 1,0-1 663,4 1 0,-1-1-5,0 0 1,-1 0 0,3 1 0,0 1-30,-3-2 1,0 1 0,1 0 0,0 1 76,-3 0 0,0 0 0,2 0 0,-1 0-67,1 0 0,0 0 0,-1 0 0,1 0 2,-2 0 1,0 0-1,0 0 1,0 0-7,-1 0 0,0 0 0,0 0 0,0 0-5,1 0 0,1 0 0,1 0 0,0 0-69,-3 0 1,-1 0 0,2 0 0,0 0-44,-4 0 1,-1 0-1,2 0 1,0 0 39,0 0 1,0 0-1,2 0 1,-1 0-72,-1 0 0,0 0 0,0 0 0,-1 0-189,-3 0 1,-1 0 0,1 0 0,-1 1-672,1 0 0,-1 1 1005,1 0 0,0 1 0,-1 0 0,0 1 0,-1 1 0,0 0 0,-2 1 0,1 1 0,-2 1 0,1 1 0</inkml:trace>
  <inkml:trace contextRef="#ctx0" brushRef="#br0">17830 6276 8079,'-12'-16'74,"-1"0"1,4 6 426,3 1 330,4 0-261,-2 3-640,4 1 93,0 1 10,4 8 1,1-2-4,4 4 1,2 1 139,1 2 1,6 0-75,3 1 0,8-2 193,-1-2-476,6 2-121,0-2 1,8-1 263,5-2 0,-21-2 1,1-1 73,3 0 0,-1 0 0,2 0 0,0 0-171,-1 0 0,-1 0 1,2 0-1,0 0 209,-1 0 0,-1 0-751,1 0 0,-1 0 731,19 0 1,-7-1-24,-10-2 0,-10 2 31,-5-2 9,-9 2 0,-4 4 154,-6 0 1,-8 4-302,-7-1 0,-6 6 118,-7 0 0,-7 0-338,-9-2 0,-4 0 212,24-4 1,-1 0-1,0-1 1,0 0 108,0-1 1,0 1-1,-24 3-13,3-5 0,2 1 498,3-4 0,5-5-516,8-1 1,4-5 33,9-2 0,6-3 234,3 0 21,6 3-247,-1-1 1,8 5 1181,2 0-988,6 4 149,7-4 1,5 7-76,4-4 0,5 4-39,4-1-843,5 2 702,8 1 1,-1 0-8,4 0 1,-25 0 0,1 0-29,1 0 1,2 0 0,0 0-1,2 0-103,1 0 1,1 0 0,-3 0-1,0 0 28,2 0 0,-1 0 1,-3 0-1,-1 0-405,22 0 0,-5 0-5,-7 0 0,-8 1-75,-7 2 0,-6-1 477,-10 4 0,-4-4 0,0 3 0</inkml:trace>
  <inkml:trace contextRef="#ctx0" brushRef="#br0">2346 9069 8333,'-3'-16'0,"0"2"48,1 0 0,2 2 194,3 3 1,3 0 212,7 3-626,5-2 174,10 7 0,6-3 49,7 4 1,6 0-175,-19-1 0,0 2 0,5 0 0,0 1 142,3-1 1,0 1 0,3 1 0,0 1-1022,-1-1 0,-1 0 1046,3 0 1,1-2 17,0 2 1,1-1-1,2-2 1,0 0-17,1 0 1,0 0-1,1-2 1,-1-1-303,-1 1 1,-1-2 0,3-1 0,-1-2 320,0-1 1,0 0 0,1 0 0,-2 0-221,0 0 1,-1 0 0,-1 0 0,-1-1 522,-3 1 1,-1 0 0,-3 1 0,0 0-108,0-1 0,0 0 0,-6 2 1,0 1 32,0-2 1,0 1-1,16-3 761,-6 3 1,-6-1-910,-8 3 0,-2 0 1185,-6 1-1967,-7 2 116,-1-3 1,-7 5-58,2 2 1,-6-1-1405,-3 4 1980,-6 1 0,-3 6 0,-3 2 0</inkml:trace>
  <inkml:trace contextRef="#ctx0" brushRef="#br0">3780 8836 8176,'-9'-9'0,"0"-1"0,-1 4 0,1 0 0,0 4 0,-1-1 0,1 3 0,0 3 0,-4 3 0,1 7 0,-5 0 0,2 2 0,-3 3 1046,0-2-464,-1 1-214,0-2-885,5-2 356,0-4 0,8-2-844,0-1 557,4-4 111,-2 2-8,4-4 0,0-5-178,0-4 498,0-1-118,4-7 0,1 5 143,4-3 621,1 3-452,-1-1 1,3 5-22,1 1 1100,3 3-828,-1 4 1,7 5 702,-1 5-533,5 3-293,-2 6 0,1-1 113,0 1 1,-4 1 75,4 1-2340,-4-1 1584,2 7 1,-9-7 13,-1 1-1449,-3-1 1158,-5-1 0,-1-4 547,-4 1 0,4-1 0,2 4 0</inkml:trace>
  <inkml:trace contextRef="#ctx0" brushRef="#br0">3743 9032 8176,'-8'4'-160,"1"2"1,0 2 582,4 1 1,0 6 635,3 4 1,3 1-464,0 8 0,4 1-214,0 5 1,0 3 83,-1-3-748,2 2 527,-2 1-2151,-1 0 1713,3 1 0,-7-2 108,2-2-2303,-2 2 523,-1-3 1865,0 0 0,0-1 0,0-4 0</inkml:trace>
  <inkml:trace contextRef="#ctx0" brushRef="#br0">3575 10261 8171,'-13'0'-218,"3"4"1,-4-2 434,5 4-267,-5 4 111,4 1 1,-7 6-325,5-1 132,-5 1-300,7 6 416,-3-3 99,3 3 0,2-2 59,2 1-326,2 0 245,8-4 1,2-2 83,7-1-374,1-3 130,5 1 0,3-5 61,3-1 0,3-2-70,3-2 0,-2-2-620,2 2 727,-2-2 0,-1-5 0,0-1 0</inkml:trace>
  <inkml:trace contextRef="#ctx0" brushRef="#br0">3920 10056 8098,'0'14'-48,"-3"5"24,0-1 0,0 2-291,3 5 268,0 0 169,4 3 1,-2 4 264,4 2 1,-1 1-329,1-1 1,3 1-191,-3-4 1,-1 1 150,1 0-459,-4-8 281,7 3 1,-7-8 70,4 0 87,-4-5 0,6-1 0,-3-3 0</inkml:trace>
  <inkml:trace contextRef="#ctx0" brushRef="#br0">4162 10298 8098,'0'-10'-238,"0"5"238,0 1 0,3 3 0,0-2 0,0 2 869,-3 1-498,0 5 1,0 4 154,0 1-607,0 3 206,0-2 0,0 3 168,0-2-1077,0-1 578,0 2 0,1-4-1342,2-3 955,-2 2 1,4-6 592,-5 4 0,0-4 0,0 3 0</inkml:trace>
  <inkml:trace contextRef="#ctx0" brushRef="#br0">4190 10186 8098,'-5'-14'83,"-4"-4"32,8 8 0,-3-1 499,4 5-30,0 0-383,0 1 0,1 1 29,2 4 1,-1 0 124,5 0-576,-5 0 227,6 4 0,-6 1 294,4 4-1620,-4 1 958,7-1 0,-7 0-1005,4 0 741,-4 1 96,6-1 158,-7 0 372,8 5 0,-7-4 0,4 3 0,0 1 0,3 1 0</inkml:trace>
  <inkml:trace contextRef="#ctx0" brushRef="#br0">4339 10382 8098,'5'9'0,"3"-3"-159,-1 0 218,1 1 0,1-2 399,0-2-281,1-2 1,-1-1 67,0 0 1,0-4-1,-3-3 1,1-1 109,-4-1-324,4 0 56,-6-5 1,4 3 285,-5-5-628,0 1 228,0 0 1,-1-1-359,-3 3 305,-1-3 40,-4 5-276,0-6 202,-1 11 0,0-6 43,-2 9 0,1 0 28,-1 3 1,1 1 48,2 2 1,3 6 22,0 7 0,4-1-77,-1 4 215,2-2-164,1 5 0,0-3-230,0 0 0,4-5 240,5 4-406,1-8 230,4 4 1,-1-6-4,3-2-61,1-2 77,6-4 1,-3-1-36,1-2 1,-1-2-137,-1-4 0,-1-2 196,1-1-21,-5 1 13,0-2 0,-6 4 292,-2-1 0,2 4 28,-5 0 342,0 4-223,-3-2 1293,0 4-1312,0 8 0,-1-2-81,-2 7-57,2-3-3,-3-5 1,4 3-185,0-1 0,0-2-31,0 1 46,4-4 0,1 5 55,4-4 1,0 1-130,1-4 0,-1-5 70,0-1-130,5 2 158,-4-4 1,7 3-12,-5-5 280,5 5-124,-7-3 0,4 7-217,-5-2 107,4 2 23,-6 1 1,4 1 11,-8 2 1,1 2-25,-1 4-125,-2 1 1,4-1 140,-1 0-637,-3 1 380,3-5 0,-1 3-41,0-2-279,0-2 310,-3 5 1,1-7-901,2 4 553,-2-4 198,3 2-17,0-4 370,-2 0 0,6-4 0,-3-1 0</inkml:trace>
  <inkml:trace contextRef="#ctx0" brushRef="#br0">4981 10121 8098,'0'-9'651,"0"-1"1,1 2-307,2 2 1,-2 3 35,3 6 0,-3 6-27,-1 7-118,0 1-44,0 6 1,0 2 43,0 6 0,0 1 119,0 2-1109,0-2 946,0 0 1,0-2 191,0 4-1313,0 0 699,4-5 1,-2 2-218,4-6-1528,-4-2 1321,6 4 1,-7-8 653,3-1 0,1 1 0,0-5 0</inkml:trace>
  <inkml:trace contextRef="#ctx0" brushRef="#br0">4898 10456 8098,'-6'0'0,"3"-3"0,6 0 2364,3-4-1522,3 6 1,4-7-360,3 5 0,2-3-266,4 3 1,1-3-1516,2 3 708,2-5 538,-4 7 1,1-6-1279,-2 4 735,-2 0 375,-2 3 220,1 0 0,-1 0 0,1 0 0</inkml:trace>
  <inkml:trace contextRef="#ctx0" brushRef="#br0">5400 10614 8098,'0'10'1050,"0"-1"0,0-3 1516,0 0-1759,0-4-1887,0 3 933,0-5 1,0 0 0</inkml:trace>
  <inkml:trace contextRef="#ctx0" brushRef="#br1">5475 13054 8958,'4'-14'-429,"1"4"718,4-2 0,8-2 475,2 2 0,6 2-369,3 4 0,10 3-136,8-3 1,6 4-520,-23 0 0,1 1 1,1 0-1,0 1 382,3 0 1,0 0 0,2-1 0,1 1 98,2-2 0,2 1 0,3-1 0,0-1-431,4 0 1,0 0-1,3 0 1,-1 1 302,-1 0 1,1 1-1,-15 1 1,1-1-1,0 1-49,1-1 1,0 0 0,0 0 0,1 0 0,0 1 0,0 0-90,1 0 0,-1 0 0,0 0 0,-1 0 0,0 0 0,0 0 68,14 0 0,0 0 0,-1 0 0,-1 0-47,1 0 0,0 0 0,-3 0 1,-1 0-354,-1 0 0,0 0 0,-5 1 1,-1 1 309,-6-1 1,-1 1 0,-3 1 0,-1 1-382,21 2 0,-4 0 41,-8 0 0,-6-3-144,-12 3 1,-9 0 250,-4 4 1,-4 2-632,-2 0 0,-9 8 931,-7-1 0,-1 1 0,-6-1 0</inkml:trace>
  <inkml:trace contextRef="#ctx0" brushRef="#br0">8985 12998 8435,'0'-10'-762,"1"-2"508,2 0 910,6-1 1,11 8-289,8 2 0,9-1-256,10 1 1,-20 1 0,1 1-336,2 1 0,2 0 0,3 0 0,2 0 453,2 0 1,0 0-1,2-1 1,0 1-312,2-2 1,1 1-1,4 0 1,2 1 267,2-2 1,1 0 0,-17 1 0,0-1 0,0 0-401,1 0 1,0 0 0,0 0-1,1 0 1,1 1 0,-1-1 313,3 0 0,1 0 0,-1 0 1,2 0-1,0 0 0,0 0-54,0-1 1,1-1-1,-1 1 1,1 1 0,0 0-1,-1 0 12,-1 0 1,-1 0-1,1 0 1,-1 1-1,1 0 1,-1 0-40,-1-1 1,1-1 0,-1 1 0,-1 2 0,1-1 0,-1 0-1,-2 0 0,1 0 1,-2 0-1,16 1 1,-1-1-298,-5 1 1,-2 0-1,-3 0 1,-1 0 250,-1 0 1,-1 0 0,-4 0-1,-2 0 72,-3 0 1,-2 0-1,20 0-197,-10 0 0,-5 3 591,-7 0 1,-6 2-523,-7-2 861,-2-2 1,-4 4-1594,-3-2 1073,-2-2 0,-4 4-1059,-1-2 0,-3 4 895,1 5 1,-2 2-1,-2 5 1</inkml:trace>
  <inkml:trace contextRef="#ctx0" brushRef="#br1">14301 12877 19178,'10'-5'2254,"5"2"-2385,8 2-112,8 1 1,10 0-509,9 0 0,-19 0 1,1 0 691,3-1 1,2 2 0,2 0 0,2 1 542,3-1 1,-1 1 0,1 1-1,-1 0-475,-1-1 0,0-1 0,-1 2 1,1 0 120,-2-1 0,0-1 0,1 3 0,-2-1-252,-3-2 0,-1 1 0,-2 0 1,-1 0 280,-5-1 0,-2 1 0,21 2 45,0 2 1,-7 2-200,-5-5 1,-4 3-274,-12-3 1,-2 1 552,-10-1-699,2-2 0,-8 3 379,0-4 1,-4 0-541,-5 0 1,-4 3 249,-3 1 0,-5 3 190,0-1 286,-5 2 1,-2 6-1,-5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3361 6927 8460,'-9'0'0,"1"1"217,1 2 1,5-2 12,9 3 1,11-3 181,13-1 0,12 3-159,3 0-1491,-20-1 1,1-1 1296,2-1 1,2 0 0,5 0-1,2 0 80,5 0 0,1 0 89,6 0 0,0 0-119,-1 0 0,1 0 1,-14-1-1,0 0 1,0 0 29,16-1 1,1 1 0,-1-1 0,0 0-51,0 0 1,1 0-1,-2 2 1,0-2-61,-1-1 1,0 0 0,-4 2 0,0 0 131,-4-1 1,0 1-66,-2 0 0,-1 1-28,-1 0 0,-1 0 0,-1 0 0,0 0-30,-1 0 1,-1 0 0,-4 0 0,-2-1 189,19-2 0,-5 2-40,-4-2 157,-5 2-266,-5 1 1,-10 0 63,-5 0 92,-3 0-460,-5 0 1104,-1 0 1,-6 0-789,-4 0-265,-4 4 4,-13-3 1,-5 7 73,-6-2-502,-11 3 266,20-3 0,-1 1 0,-7-1 0,0-1 26,-4 3 0,-1 0 0,-1-2 0,-1 0-324,-1 2 0,-1 0 0,-2-2 0,0 0 506,-1 2 1,0 0 0,-4-1 0,-1 0 78,15-2 1,0 1 0,0-1 0,-15 2 0,0 0 111,14-2 1,1-1-1,0 0 1,-13-1-1,1 0-110,1 0 1,2 0-359,1-1 0,2-2 474,5 0 1,2 0-1,3 0 1,1 0 35,-23 0 0,8 0 87,5 0 1,7 0 108,5 0 1,5-1 836,8-2-792,1 2 1096,9-3-1305,1 4 509,4 0 0,8 0-639,5 0 310,7-4-270,12-1 0,8-2-263,9 1 1,-22 2 0,-1 0 241,3-1 0,1 1 0,3-2 0,0 0-19,4 3 0,1 0-1047,-1-1 0,0 0 1049,2 1 1,1 1 0,1-2-1,1 0 72,1 2 1,1 1 0,5-1-1,2 1-855,-15 1 1,0 0 0,1 0 867,-2 0 0,1 0 0,-1 0-72,2 0 1,0 0-1,0 0 1,14-2-1,0 0-127,1-1 1,-1 0 0,-3-1 0,0-1 180,1 1 1,-2-1-1,-7 1 1,0-1-6,-1 0 0,-1 1-3,-2-1 1,-2 0-24,-3 3 0,-1-1 0,-3-1 1,-2 1 179,22 0-428,-11 0 289,-4 3 1,-13 0 1036,-7 0-1208,-1 0 2561,-6 0-2667,-1 0 892,-16 0 1,-4 0-835,-12 0 1,-8 0 59,-4 0-2152,-13 0 1977,25 0 1,-1 0-1,-7-2 1,-1 0 60,0 1 0,0-1 0,0-1 0,1-1-208,0 1 0,0 0 1,2-2-1,0-1-185,-2 0 0,1-1 259,-2-1 1,2 0-504,4 1 0,0-1 781,3-1 0,1-1-63,-14-4 0,12 1-609,4 3 711,8 1 0,8 3 0,5 12 0</inkml:trace>
  <inkml:trace contextRef="#ctx0" brushRef="#br0">12346 4693 8423,'0'-10'-21,"0"4"196,0 0 1,1 1-165,2-1 1,2-2-22,5 5 1,3 0-169,3 3 1,1-1 150,2-2 0,1 2-86,1-2 1,3 2 154,4 1 1,-3 0-14,0 0 0,0 3 184,3 0 0,0 0-171,4-3 0,-4 3 70,4 0 1,-4 0-23,0-3 1,4 0 20,3 0 1,1 0-58,1 0 0,0 0 7,1 0 0,0 0 37,2 0 0,-5 0-129,3 0 0,-3-3 167,2 0 1,1 0-58,3 3 1,-3 0 47,2 0 1,-1 0-39,-2 0 1,1 0 11,2 0 1,-4 0-58,1 0 1,-3 0-3,0 0 0,2 0-4,-2 0 1,3 0-19,0 0 1,-3 0 2,0 0 1,1 0-17,6 0 0,-3 0-107,2 0 0,-1 0 125,-2 0 0,1 0-62,2 0 1,-2 0 115,-1 0 0,-1 0 3,-5 0 1,4 0-19,0 0 1,-3 0 11,-1 0 1,1 1-55,-1 2 0,4-2 33,-1 2 1,-1-2-138,1-1 0,0 0 68,4 0 0,3-1-130,3-2 1,-2 1 105,1-4 1,0 0-22,0-4 0,2 4 36,-5 0 0,0 4-9,-2-1 1,-4-1 122,0 1 1,2 0-111,1 3 0,2 0 77,-8 0 0,4 0-52,-1 0 1,1 3 8,-1 0 0,3 0-26,-3-3 0,2 0-5,1 0 1,4 0 12,-1 0 1,0 0-6,-3 0 1,0 0 59,-3 0 0,4 0-56,-4 0 1,1 0 203,-4 0 15,-2 0-152,3 0 1,1 0 20,1 0 0,-2 1-71,-1 2 0,1-2 9,-1 2 0,4-2 56,-1-1-934,-2 4 890,4-3 0,-2 3-48,3-4 1,0 0-117,0 0 1,0 0 203,-3 0 0,1 0-5,-4 0 1,3 0 313,-3 0-344,0 5 26,1-4 1,-2 4 42,4-2 0,-1-1-68,2 4 1,-3-3-1,-4 4 0,-1-4-20,1 3 0,0-3 42,0 3 0,0-3-434,0 3 0,0-2-257,0 2 0,-4-1 119,-2 1 0,-3 2 510,0-1 0,-1-1 0,1 1 0,0 0 0,-1 0 0</inkml:trace>
  <inkml:trace contextRef="#ctx0" brushRef="#br0">11443 7626 8361,'-5'0'365,"1"-5"-158,4 4 0,1-3-208,2 4 1,7 0 126,9 0 0,4 1-414,5 2 192,4-2 1,2 5-117,6-3 9,2 2 0,5 1 371,0 0-1404,-5-4 1315,4 3 1,-7-5-71,4 0 0,-8 0 13,0 0 1,-11 0 435,-5 0-309,-4 0-152,-10 0 487,-1 0-124,-12 0 378,-7 0 0,-6 1-696,-3 2 0,-5-1-4,-6 4 1,-5-3-29,-3 3 0,-3-1-416,0 2 0,0-3 306,3-4 1,-3 0 68,3 0 0,2-1 303,4-2-140,4-3 0,13-6 0,5 0 173,3 0 1,7 5-132,2 1 1,6 3-6,3-4 0,8 5 85,5-1-435,3-2 295,10 4 0,1-3 59,5 4-777,3 0 667,1 0 0,5 0-158,0 0 199,3 0-105,-2 4 1,-21-3 0,1-1 10,-2 2 1,0-1-1,22 0 68,-1-1-104,-11 0 299,4 0 1,-11 0-168,2 0 212,-6 0-147,2 0 0,-12 0-808,1 0 331,-9 0-67,-3 0 1,-6 0 63,-4 0 1,-2 5-123,-11 5 431,3 3 0,-15 6 0,2-1 0</inkml:trace>
  <inkml:trace contextRef="#ctx0" brushRef="#br0">5428 10680 8273,'-9'0'255,"0"0"94,3 0 1,2 5-20,4 4 1,4 1-1,3 6 1,5-1 101,4 4-178,1 0-64,6-5 1,-2 2-45,3-7 1,1-2 75,3-7 0,3-1-17,0-2 0,3-9 173,-3-7-1561,5-6 1105,-3 1 0,-3-4-339,-2 1 1,-4 3-440,1 2 0,2-1 856,-2 2 0,4-4 0,1 5 0,0 6 0,1 4 0</inkml:trace>
  <inkml:trace contextRef="#ctx0" brushRef="#br0">5493 12840 8356,'-9'0'0,"0"0"785,4 4-392,0-3 0,11 10-8,3-1 1,4 2-33,6 0 0,3 2-240,-1 1 1,4-2 279,-3-7-48,0 2-116,1-7 1,0 2-46,5-6 0,1-7-2,2-9 1,5-5-414,5-7 1,-18 15 0,0-1-55,-1-1 1,0-1 0,2 2 0,-1 0-25,-1 0 1,0 0 0,0 2 0,0 1 308,22-14 0,-22 13 0,-1 0 0,21-10 0,1 2 0,1 3 0</inkml:trace>
  <inkml:trace contextRef="#ctx0" brushRef="#br0">11722 9544 8191,'-3'-7'0,"0"1"0,-4 4 158,6-2 0,-2 1 301,6 0 0,3 1-150,6 5 0,5-1 85,8 4 0,1-3-298,8 3 1,-2 0 123,5 0 0,3 1-516,6-4 1,-2 0 242,-1-3-1364,-4 0 1297,-1 0 0,-5 0 14,-2 0 0,-8 0-159,-1 0 1,-6-3 5,-7 0 259,0 0 0,-4 3 0,0 0 0</inkml:trace>
  <inkml:trace contextRef="#ctx0" brushRef="#br0">11853 11490 8083,'-15'0'0,"3"-1"470,6-3 177,1 3 0,12-3-1,5 4-222,3 0-154,16 0 1,-4 0 348,10 0-325,-2 0-407,15 0 1,-6 0 342,9 0-1789,0 0 1676,-23 0 1,0 0-46,22 0-168,-22 0 0,-1 0 0,14 1 448,-3 2-924,-10 3 460,-7-1 1,-6 3 110,-1-2-825,-3-2 707,-7 1-1420,2-1 2558,-7 1-1560,3 4 677,-8 0 1,-5 1-1,-6-1 1</inkml:trace>
  <inkml:trace contextRef="#ctx0" brushRef="#br0">8650 8091 8205,'-10'4'-265,"0"-3"-66,-2 2 1,1-1 1240,-1 2-203,-3-3-449,-3 3 1,-3-3-43,-4 2 0,0-2-14,-2 2 1,-6-2-15,-1-1 1,-1-4-48,1-2 0,-2-3-5,2 0 0,-3-4 201,0-3 1,4-2-133,2-4 1,6-2-260,4-4 0,6-5-27,6-4 1,6 1-154,9-2 0,8 2 264,11 5 1,7-1 16,5 1 1,5 6-291,4 0 1,2 8 478,2 1 0,-1 5-166,-21 4 1,0 1 0,-1 3 0,-1 0-14,2 1 1,0 1 0,24 6-200,-6 8-62,1 1-838,-9 17 886,-6-6 94,-9 11 1,-7-3 102,-3 5 1,-2-2-6,-8-2 1,0 1-104,-3-4-63,-4 0 239,-5 1 1,-7-4 214,-5 0 0,-3-1-30,-4-5 0,-5-1-9,-4-2 1,-1-4-68,-2-3-350,2-6 50,0-2 1,2-5-41,2-2 0,0-7-251,6-9 1,3-4 372,10-4 0,0-6 0,5-1 0,1-2 0,1-1 0</inkml:trace>
  <inkml:trace contextRef="#ctx0" brushRef="#br0">9395 7979 8456,'-10'0'0,"1"-3"0,0 0 537,-1 0-201,5 3 1,-4 1-270,0 2 0,-2 2 61,-4 5 1,2 0-346,-2 2 0,3-1 12,0 1 2,-2-1 129,3-2 1,1-1 152,4-2-283,4-1 322,-3-5-254,10-5 155,0 0 0,7-7 146,1-1 0,3-3-85,0 0 0,-2-1 211,2-2 1,-4 5 120,4 1-105,-5-1 85,2 7-187,-3-5 141,-1 11-208,0-3 0,-3 5 42,-3 2 1,-2 7 5,-1 9 1,0 4-187,0 5 147,0 0-33,0 4 0,0-2-190,0 4-883,0-4 1119,-4 6-389,2-3 130,-2 4 0,1-3 214,0-3-506,-4-2 241,6-2 1,-6-3 35,4-2 1,-5-7-63,2-2 0,1-6-24,-1-1 106,-1-4 33,-2 3 0,0-5 926,0 0-756,-1-5-170,1 0 673,0-4-422,-1 4 1,5-4 60,2 3 609,2-2-546,1-1 0,0-1 50,0 1 0,4 1 63,2 2 0,7-3 208,2 3-90,3-2-321,5 3 1,-3-3 19,5 5-104,0-4 132,3 6-1664,0-7 1168,-4 7 1,1-3 172,-3 4-2952,4 0 2009,-6 0 0,2 4 994,-3 2 0,-3 1 0,-1-1 0,1-1 0</inkml:trace>
  <inkml:trace contextRef="#ctx0" brushRef="#br0">17104 8166 8271,'-22'0'0,"1"0"441,-5 0-163,2 0 0,-1-5-47,0-1 264,5-2-349,-3-5 0,4 0 195,1-5-604,-5 1 215,3-10 1,0 3-174,5-4-376,4-4 610,1 3 1,6-6-39,4 4 1,5 0 152,5 3 230,3 4-155,10 2 1,1 1-93,4 2 515,4-1-451,1 9 1,4 2 178,0 6-333,5 2 126,-8 1 1,5 7-110,-8 2-64,0 11 244,-7 0 1,-2 8-805,-7-1 412,-1 1 1,-9 0 0,-4 0-104,-6 0 1,-3 3 50,-7 0 317,-1-4-129,-2 0 0,-5-7-74,-2 1-630,-2-1 562,3-1 1,1-6 266,1-3-491,6-5 20,-5-5 384,10 0 0,-2 0 0,4 0 0</inkml:trace>
  <inkml:trace contextRef="#ctx0" brushRef="#br0">18948 8100 7951,'-15'0'210,"2"0"-44,3 0 1,0 0 67,-2 0 0,1 0 0,-1 0 0,0-3-158,0 0-111,2-4 189,-8 6 1,7-7-46,-5 1-118,1-1 73,-4-1 1,0-1-68,1-3 0,-1-1 226,1-5-264,3-4 50,-3 4 1,9-8 27,0 2 1,4-2-13,5-1 0,8 1 236,4 2-182,9-2-22,3 8 0,8-3 258,2 7-1150,2 1 922,6 9-218,-4 1 206,3 4 1,-7 8-112,1 4 0,-6 9-30,-1 4 1,-6 2 159,-6 1 0,-7 0-27,-6 0 1,-3 0-16,-3 0-23,-6-1 2,-6-3 1,-7 2-119,-3-4-26,-2 0 482,3-4-1433,-7-3 709,6-2 0,-6-1-122,6-3 477,3-2 0,1-7 0,0 0 0,3 0 0,3 0 0</inkml:trace>
  <inkml:trace contextRef="#ctx0" brushRef="#br0">17123 7104 8019,'0'-5'410,"0"-3"113,0 3-180,0-1 89,4 2-204,1 0 1,4 3-195,1-3 40,-1 4 1,0 3 324,1 0-474,3 4 132,-3-6 0,4 8 210,-5-3-692,0 2 387,-3 1 1,1 4-128,-4-1 1,0 5 75,-3-3 0,-4 5-65,-2 0 111,-7-1 119,3 1 0,-4-2 103,5-1 1,0 2-81,0-3 0,0-1 170,3-2 1,-1-2-150,4 0 1,1-2 137,5-2 0,2 2-32,4-1-59,5-3-59,0 4 1,6-7-154,2 2-121,-3 2 283,8-4-1272,-3 3 904,0-4 0,2 0-105,-5 0-1254,5 0 757,-2 0 853,0 0 0,2 0 0,-5 0 0,0 0 0,-1 0 0</inkml:trace>
  <inkml:trace contextRef="#ctx0" brushRef="#br0">18864 6965 8109,'-3'-10'0,"0"1"-231,-1 0 53,4-1 0,0 4-178,0 0 1533,9 4-799,-3-2 1,7 4 165,-3 0-311,3 0-92,-2 0 1,5 1 105,-4 2-152,5-2-67,-7 7 0,7-3-141,-5 5 220,1-1-92,-4 0 0,-3 1-54,0-1 1,-3 3 107,0 1-185,-2 3 27,-5-5 0,-5 6 92,-3-1 1,-5-2-41,2 2 1,-3-4-20,0 4 0,2-8 36,1 1 0,3-6 146,0 0 0,5-2 2,0-1 0,5-1-20,-1-2 1,2 1-20,1-4 253,4 0-284,6-4 1,1 1 102,4 0-91,1 4 4,3-4 1,0 8-46,3-2 49,-2 2-34,2 1 0,-4 1 23,-3 2 1,2 6 38,-5 3 159,-3 0-209,-5 2 1,-6 0 62,-4 5 179,-5 0-121,-7-5 1,-5 4-335,-2-3-46,-2-1 288,3-1 1,-3-4-1216,3 1 0,1-5 1130,1-2 0,-2 2 0,1 0 0</inkml:trace>
  <inkml:trace contextRef="#ctx0" brushRef="#br0">19972 8119 8482,'-10'5'-322,"-2"-1"-85,0-4 1,-2 3 236,2 1 1083,1-1-536,-2 1 1,0-3 307,-3 2-397,-2-2-98,0-1 1,-4 0 62,0 0 1,0-1 102,0-2 2,2-2-175,-3-9 0,5 0 184,-1-5-507,5 1 185,0-5 1,6-1 219,2-4-1020,2-4 575,4-1 0,5-1-616,4 0-655,5-5 1299,8 5 0,3-1-86,6 10 65,-2-2-110,7 8 749,2-4-332,0 8 1,2 6-141,-6 6-282,3 6 452,-8 6 1,6 11-32,-4 8 434,-4 4-341,0 9 1,-11 2 274,3 3-328,-7 1-81,-3-5 1,-5 0 47,-8-5 1,-5-4-289,-6-2 562,-7-2-307,2-5 1,-7-2 105,3-7-400,-3-1 313,-1-5 1,1-1 93,2-2-1147,-2-2 663,7-4 1,1-1-1750,3-2 1951,1-2-492,0-4 554,6-5 0,1-4 0,2-6 0</inkml:trace>
  <inkml:trace contextRef="#ctx0" brushRef="#br0">4767 16182 8581,'-4'-14'100,"3"-1"1,-2 4 900,2-2-849,5 1 0,5 4-18,7 2 1,1-2 60,2 5 1,3-3-196,-1 3 0,8-1 167,-1 1 0,7 2 39,-1-2 0,2-2-207,1 2 0,1-3-53,3 3 0,-2-3 147,4 3 0,-3-4-87,0 4 0,2-1-109,-2 1 0,3 2 110,-2-2 0,-4 2-153,-3 1 0,-4 3 72,1 0 0,1 4 82,-1 0 1,0 1 33,-3 1 0,4 4-49,2-1 1,6 0-1,0-2 0,0-1-19,-2 0 1,0 0-4,2-3 0,3 1 25,3-4 0,1 0-282,-1-3 1,1 0 276,-1 0 0,5-1 3,-25 0 0,1-1 1,25 0 135,-26-1 0,0 0 0,1 0 1,0 0-44,2-2 0,1 0 0,0 2 0,-1 1-66,1 0 0,-1 1 0,1 0 0,-1 1 39,24 0 0,-26 0 0,1 0-11,-1 0 1,2 0-1,-1 0 1,1 0-37,-1 0 1,0 0 0,1 1-1,-1 1-7,22 1 0,-23-1 0,0 0 14,-1 0 0,0 0 0,3-2 0,-1 1 6,0 0 0,0 1 0,3-2 1,-1 1-16,-2-1 1,0 0 0,2 0 0,0 0 6,1 0 0,0 0 1,-2 0-1,0 0-195,2 0 0,0 0 1,0-1-1,0 1 186,0-2 0,0 1 0,2 0 0,0 1 1,1-2 1,0 0 0,-3 1 0,1 0 25,1 0 1,-1-1 0,-2 2 0,0-1-2,1 0 1,0-1 0,-1 1 0,-1 1-28,2 0 0,0 0 0,-1 0 0,-1 0 11,2 0 0,0 0 0,-1 0 0,-1 0-29,2 0 0,0 0 0,-1 0 0,-1 0 26,2 0 0,0 0 0,-1 0 0,-1 0-3,2 0 0,0 0 1,-1 0-1,-1 0 33,2 0 0,0 0 0,0 0 0,0 0 1,2 0 0,0 0 1,-2 0-1,0 0-15,0 0 0,0 0 0,-2 0 0,1 0 4,1 0 1,0 0-1,-2 0 1,1 1 0,1 1 0,0-1 0,-3 0 0,1-1-10,-1 2 1,0-1 0,0 0-1,-1 0-113,0 1 1,-1 0-1,2-2 1,-1 1 87,1 0 0,0 1 1,-1-1-1,1 0-12,-2 0 0,1 1 0,0-2 1,0 1 43,0 0 0,-1 1-498,1-1 0,1-1 412,2 0 0,0 0 0,-2 0 1,1 0 46,0 0 1,1 0-1,-2 0 1,1 0-21,-1 0 1,0 0-1,1 0 1,2-1 32,0-1 0,0 1 0,-1 0 0,1 1-13,0-2 0,0 1 0,-2 0 0,0 1 4,0 0 1,1 0 0,-1 0 0,0 0 0,0-1 1,1 2 0,-3 0 0,-1 1 3,2-1 1,0 1 0,-1 0 0,0-1 15,1-1 1,0 0 0,0 0 0,1 0 2,0 0 1,1 0 0,-2 0 0,1 0 16,0 0 1,1 0-1,-1 0 1,0 0 74,0 0 1,1 0 0,-2 0-1,1 0-8,2 0 0,1 0 0,-2 0 0,1 0-46,0 0 0,0 0 0,1 0 0,0-1-12,-1-1 1,0 1 0,2 0 0,0 1 18,0-2 0,-1 1 0,2 0 0,-2 1-9,-2 0 0,-1 0 1,4 0-1,1 0 2,-2 0 1,1 0 0,1-1 0,1 1-9,-2-2 0,-1 1 1,1 0-1,-2 1-34,-1-2 0,-1 0 0,2 2 0,-1-1-1,3 1 1,0 0-1,0 0 1,1 0-52,-2 0 1,1 0 0,1 0 0,-1 0 67,-2 1 0,0-2 1,1 0-1,1-1-22,-1 1 1,1-1-1,2 0 1,0 1-29,-1 1 1,0 0-1,2-1 1,0-1-10,-4 0 0,1 1 0,1-1 0,1 1-6,2 1 1,1 0 0,-1-2 0,-1 1-105,0-1 1,0 1 0,-2-1 0,1 0 63,-2 2 0,-1 0 0,1 0 0,0 0-113,1 0 0,1 0 1,-3 0-1,1 0-276,-1 0 0,1 0 0,-2 1 0,-1-1 205,-2 2 1,0 0-1,-1 0 1,1 1-373,-2 1 0,0 1 0,24 9 626,-7 1 0,5 3 0,-4 2 0,-3 5 0,-2 4 0</inkml:trace>
  <inkml:trace contextRef="#ctx0" brushRef="#br1">23826 7756 18490,'6'0'574,"-2"0"1,-5-3-1649,-2 0 1,-4 0 1437,-5 3 1,-9 3 245,-10 0 1,-10 3-377,15-4 0,-1-1 0,-2 1 0,-2-1-379,-1 0 0,-1-2 0,-1 1 0,0-2 226,-2-1 0,0 0 0,3 0 0,1-2-249,2-4 0,1-1 1,3 1-1,0-1-82,3-3 1,0-1 0,-21-15 63,10-6 0,4-5-302,12 0 1,8 15 0,1 0 102,-1-2 0,1-2 1,2 0-1,1-2-14,1-1 1,1-1-1,0 0 1,2 1-35,2-1 0,0 1 1,4-3-1,2 0 270,0-1 0,3 1 1,3 4-1,2 1 366,2 1 1,2 2-1,3 4 1,2 2 88,-1 1 1,2 2 0,4 1-1,1 2 263,0 2 0,1 1 1,1 1-1,1 1-207,1 1 0,-1 2 0,1 0 0,1 2 135,0 1 1,0 2 0,0 1 0,0 2-270,3 1 1,1 2-1,-2 3 1,-1 2-365,3 1 0,-1 2 0,-2 4 0,0 2 2,-2 1 1,-1 3 0,1 2 0,-1 2-325,2 3 0,-3 1 0,-2 1 0,-2 2 12,-1 2 1,-2 2 0,-2-1 0,-3 0 61,-2-2 0,-3 0 0,-1 0 1,-3 0 93,-3-3 1,-1 0 0,-3-3 0,-2-1 131,-4 19 1,-8-3 691,-10-6 0,-8-3 258,-9 0 0,0-7 289,-5 1 1,-4-6-622,22-11 0,0-1 0,0-1 0,0-1 411,-25 7 1,4-4-102,-1-2 1,1-4-568,6-5 1,3-2-190,3-4 0,0 2 0,-2-9 0,5-1 0,4-3 0</inkml:trace>
  <inkml:trace contextRef="#ctx0" brushRef="#br1">4441 17570 14259,'-13'0'0,"-2"0"0,1 0-251,5-5 0,1 3-303,5-4 704,0 0 0,3-3 276,0-1 1,4 1-45,2 0 1,4-1 198,2 1 0,3 1-131,3 2 0,4-2-149,0 5 0,5-3 69,1 3 0,1 0-67,5 3 0,0 0-233,3 0 1,0 4-483,1 2 1,4-1-13,5 2 0,-1-2-427,4 1 1,0 1 633,0-4 0,1 0 93,-2-3 0,-1 1 9,2 3 1,-3-3 69,0 2 0,0-1 77,3 1 0,-2-1 216,1 4 1,-1-3-218,-2 3 1,3 0 4,-23-3 0,1 0 0,21 4-21,-21-5 0,-1-1 1,1 1-1,-1-1-3,27-1 0,-26 0 0,2 0 4,0 0 0,1 0 0,-2 0 0,2-1-14,1 0 0,0-1 0,-2 1 0,0 0 8,0-2 0,0 0 0,2 1 0,0 1 24,0-2 1,0 0 0,-1 1-1,0 0-2,-1-1 1,1 0-1,-2 2 1,0 0 3,0 0 1,0-1-483,0-1 1,0 1 467,2 1 0,0 1 0,-3-2 0,0 0-27,1 1 1,0 2 0,-1-1 0,0 0-98,1 0 0,0 0 0,-1 0 1,1 0 89,0-1 1,0 2 0,24 3-85,-2 2 1,-3-1-13,0 1 1,2 1 24,1 2 1,0-3-4,-4 0 1,1 0 88,-1 0 0,-1 2-62,1-2 1,-4 3 71,4 0 1,-5-3 29,-1 0 1,1-1 65,0 2 0,-4 0-85,-3-4 1,-4 3 26,1-3 1,-3 0 208,-3-3 0,1 1-287,-4 3 0,-1-3-19,-2 2 0,-1 2-349,-3 1 1,-3 2-620,-5 2 974,1-1 1,-3 9 0,4 1 0</inkml:trace>
  <inkml:trace contextRef="#ctx0" brushRef="#br0">14562 17514 8080,'-23'14'132,"4"-3"0,-3-6 909,2-1-711,2 3 0,-4-3-406,0 2 0,-4 2 36,2-5 0,-5 3 77,-5-3 1,-3 0-129,-9-3 1,1-2-370,-4-4 0,1-5 637,1-11 1,2-4-173,23 10 1,0-2-1,3-1 1,0 0-74,1-4 0,2-1 0,1-3 0,0-1-106,-1-1 1,1-1 0,1-3 0,0 0 84,1-1 1,1 0 0,1-2 0,1-1-154,1 2 1,2-1-1,0 1 1,2 1 228,1-1 1,1 1 0,3 2 0,1 0 77,3 2 0,2 1 1,2 1-1,3 2-204,4 4 1,1 1-1,3-2 1,1 1 307,4 2 1,1 0 0,4-2-1,1 1-57,2 0 1,2 1 0,1 0 0,2 1-167,0 1 0,0 2 0,3-1 1,0 2 120,3 0 1,1 2 0,2 1 0,0 1-38,2 1 1,0 1 0,0 2 0,0 1 4,-1 2 1,0 2-1,-1 1 1,0 3-68,-1 1 1,0 3 0,-2 4 0,-1 2-273,-4 2 0,-2 3 0,-3 2 0,-2 2 90,-5 2 0,-2 1 1,-2 2-1,-1 3 19,0 1 0,-1 2 1,-3 1-1,-2 0 178,-2 0 1,-2-1 0,-1-2-1,-2 0 115,-4-3 1,-2-1 0,1 26 10,-4-26 1,-1 0 0,-1 1 0,-1 0 415,-11 23 1,-5-5-266,-8-4 0,-8-3-54,16-19 1,-1-1 0,-2 2 0,-1 0 80,-1-2 1,0 1-1,-3 0 1,-2 0 30,1-3 1,-1-1-1,-1 2 1,-1 0-255,0-1 1,-1-1-1,-2 2 1,0-1-4,1-1 0,-1-2 1,0 0-1,0-1-240,4-3 1,0-2 0,1-1 0,1 0 186,1-2 0,0-2 0,1 0 1,0-1-438,-19-4 1,-2-3-123,8-6 0,-1-3-502,4-3 0,5-5 1053,4-2 0,4 0 0,6-3 0,-1-4 0,1-3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13091 9059 8010,'4'-5'-1120,"-2"-2"1142,4 4 0,4-3 106,2 3 0,9-2 81,1 2 0,3 2-137,3-2 0,6 2-32,3 1 0,-2-3-23,5 0 1,-4 0-24,5 3 1,3-3 155,0 0 1,2-4-365,-5 4 1,3-3 283,0 3 1,4-3 29,2 3 1,-4-1 15,-2 1 0,-1 1-2,4-1 1,-1 2 6,1 1 0,1 0-38,1 0 1,0 0-20,4 0 0,-27 2 0,0-1-43,2 1 0,0 0 0,0-1 0,0 1 20,0-2 1,0 0 0,0 0 0,1 0-74,0 0 1,1 0 0,0 0-1,1 0 31,1 0 0,1 0 1,-2 0-1,-1 0-206,0 0 0,-1 0 0,2 0 0,-1 0 215,1 0 1,0 0 0,3-2-1,-1 1-8,2-1 1,-1 0-1,-1-1 1,-1 0 27,-1 2 1,0-1 0,0 0-1,0 0 3,1 0 1,1 1-1,1 0 1,-1 1 20,0-2 1,0 1 0,0 0 0,1 1-35,-3 0 1,0 0 0,-1 0-1,1 0 88,0 0 1,0 0 0,1 0 0,0 0-77,1 0 0,-1 0 1,0 0-1,-1 0 4,-2 0 1,-2 0-1,2 1 1,-1 1-27,2-1 1,-1 1-1,1 1 1,0 1-9,1-1 1,0 0 0,-2 0 0,-1 0-7,-1 0 0,-1 0 0,2-2 0,0 1-7,1 1 1,1 0 0,1-1 0,0-1-2,-2 2 1,1 0 0,-1-1-1,1-2 19,-2 2 0,0 0 1,1 0-1,1 0-31,-1-1 0,1 1 0,1 0 0,0 0 51,-2 0 0,1-1 0,-2 0 0,0-1 12,-2 1 0,0 1 0,25 2 18,-23-2 1,0-1 0,21 3 9,4-4 0,-26 1 0,-1 1-41,0-1 0,1 1 0,-1 0 0,1 0-163,1 0 1,-1-1 0,24 0 113,-23 0 0,0 1 0,23 2 60,-25-2 0,0-1 0,25 3-63,-23-2 1,0 0-1,21-1 128,0 2 0,-1 1-1,-5-1 0,4 3-1,3-3 1,-3 1 142,3 0 1,-6-3-172,0 2 1,0-1 27,6 1 0,-6-2 41,3 2 0,-4-2-17,1-1 0,1 0-229,-1 0 0,-3 0 75,-1 0 1,2 0-108,-2 0 0,2 0-19,-2 0 0,-2 0-284,3 0 1,-3 0 49,-1 0 0,-1 1 87,-2 2 0,-3 2 305,-6 5 0,1 0 0,-6 2 0,-6 4 0,-6 1 0,-6 2 0</inkml:trace>
  <inkml:trace contextRef="#ctx0" brushRef="#br1">21294 12169 23180,'-8'-9'-3277,"1"0"1638,3 3 1,5-1-1639,2 4 5637,7 0-1456,4 3 1,10 0 95,4 0-105,4 0-895,9 0 1,10 0 564,-22 0 0,1 0 0,4 0 0,0 1-348,3 1 1,1-1-1,1 0 1,0-1 193,3 2 1,0-1 0,2 1 0,1 0-312,2 0 1,-1 0 0,0 1 0,0 0-338,1-2 1,0 1 0,-4 0 0,-1 0 348,-1 0 1,-1-1 0,-1 1 0,1 0-104,-1 1 1,-1 0-1,-1 2 1,-1-1-101,-5-1 0,0 0 1,-1-1-1,-1 0 168,-3 0 1,1-1 0,22 3-194,-5-1 1,-8 4-47,-8-4 1,-5 4-171,-8-1 1,2-1-590,-5 2 1,-1-1 133,-4 3 1,-3 1-1448,-4 3 2188,0 1 0,0 5 1,0 0-1</inkml:trace>
  <inkml:trace contextRef="#ctx0" brushRef="#br0">11536 12989 8245,'9'-5'-61,"2"4"1,1-2-105,4 2 304,5 1 1,6 0-14,4 0 0,8 0 116,-2 0 1,7-3-343,3 0 0,-4-1 268,4 1 1,-6 2 13,3-2 0,0-1-61,6 0 1,-4 1-159,1 3 1,0 0-34,-4 0 1,-1 0 67,2 0 1,-4 0-38,4 0 1,-4 1 41,4 3 1,-4-3-36,3 2 1,-3 1 53,0-1 1,-2 1-1,-1-1 0,2-2 22,1 2 0,-2-1 9,3 1 1,-3 0 7,-1 3 1,2-3-15,1 3 1,-5-3-3,2 3 1,-2 0 53,3 0 0,3 2 100,3-2 1,1-1-378,2 2 0,-1-4 280,1 3 1,3-3-76,-23 0 0,-1 0 0,2-1 0,-1-1-2,1 2 1,0 1 0,0-3-1,1 0 14,0 0 0,1 1 1,-1-2-1,1 1 1,2-1 1,1 0-1,-4 1 1,1 1-185,1-1 1,0 1 0,0 0-1,0-1 182,0-1 0,0 0 0,2 0 0,0 0-6,0 0 0,-1 0 0,3 0 0,-1 0-15,-2 0 0,1 0 1,-1 0-1,1 0 6,1 0 0,0 0 0,2 1 0,0 1-1,-2 0 0,0-1 1,2 1-1,-1 0-4,-2 0 0,0 0 0,0-2 0,0 2-10,2 1 1,1 0 0,-1-2-1,1 0 17,-1 0 0,1 1 1,1-1-1,-1 0-124,0 1 0,0-1 0,-1 0 0,0-1 141,1 2 0,-1-1 0,2 0 0,0-1-1,0 0 0,0 0 0,0 0 0,0-1 6,-3 0 0,0-1 1,1 1-1,1 0 53,1-2 0,0 0 1,1 0-1,1 1-40,-2-1 1,0 0 0,0-2 0,-1 1 7,-1 1 0,-1 0 0,-1-1 0,0 0-34,1-1 0,0 0 0,-1 1 0,-1 0-97,0 1 1,-1 0-1,-1-1 1,0 1 24,-2 1 0,-1 1 0,0-2 0,-1-1-89,1 3 0,-1-1 0,21-4-257,0 3 0,-6 0-263,-6 3 0,-3 4-191,-4 2 0,-7 7 838,-5 2 0,-1 0 0,-8 2 0,-3 6 0,-2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22653 12197 20746,'-19'-12'-3277,"-2"-1"477,-1 2 1481,5 5 1539,-1-2 1,8 6 1838,-3-1-1518,7-2 1,3 4-188,6-2 1,4 2 28,9 1 0,6 0 397,12 0 0,5 3-126,11 0 1,-21 0 0,2 0-539,2-1 1,2 0 0,3 1-1,1 0 281,1-2 0,0 1 0,4 1 1,0 1-633,2-1 1,1 0-1,2 3 1,0 0 526,2 0 0,0 0 0,1 2 1,-1 1-217,-1-1 1,0-1 0,-3 0 0,0 1-334,-6 0 0,-1-1 1,-1-1-1,-1 0 124,-2 0 0,0 0 0,-1-1 0,0 0-65,-4 0 1,0 0-1,-3-2 1,-2-1-158,14 1 1,-3-2 591,-3-1 0,-4 0-409,-8 0 1,-1 0 597,-9 0 0,1 3-1268,-4 0 1,0 3-196,1-3 0,-5 5 841,-2-2 1,-2 6 0,-1 3 0</inkml:trace>
  <inkml:trace contextRef="#ctx0" brushRef="#br0">1052 12681 18596,'1'-5'496,"2"2"0,7 2-466,5 1 0,11 5-690,5 5 1,12 7 371,-18-5 1,0 1 0,4 0 0,2 1 130,3 0 1,0 0 0,1 0 0,1 0 133,2 0 1,1 0 0,1 0 0,0 0 53,0 0 0,1 0 0,1-2 0,1 0-60,1 1 0,2-1 0,-3-2 0,0 0-90,4 0 0,0-2 0,0 0 0,1-1 134,1-2 1,1-1 0,1-1 0,1-1 135,-16 0 1,1-1 0,-1 0-1,0-1 1,0 0 0,0 0 270,1-1 0,0 0 0,0-1-72,1 1 1,-1-1-1,0 0-181,-1 1 1,0-1-1,0 0 1,1 0-1,0-1 1,0 1 37,1 1 0,-1 0 0,0 0 1,15-2-1,0 0-14,-2 1 0,-1 0 0,-2 1 0,0-1-51,-2 2 0,0 0 0,-1 0 1,0 0-56,-2 0 0,0 0 1,-5 0-1,-2 0-138,0 0 0,-1 0 1,-6 0-1,-1 0-105,26 0 195,-4 0-1090,-7 4 1,-6 2 833,-8 3-737,0 0 121,-8 5 1,2-3 732,-7 5 0,-1 0-2158,-5 6 2258,-4 2 0,-1 5 0,-4 2 0,0 3 0,0 2 0</inkml:trace>
  <inkml:trace contextRef="#ctx0" brushRef="#br0">9190 16741 9092,'5'4'-22,"4"-3"1,0 2 74,2-2 116,6-1-20,-3 0-49,9 0 1,1 0 25,3 0 1,6-1-30,1-2 0,2-2 3,1-4 0,0-1-9,1 1 0,1 0 52,-2-1 0,2 1-139,-4 0 0,-2 3 90,1-1 1,-1 5-29,1-1 0,-2-1-29,-4 1 0,0 0-7,0 3 0,3 0-36,0 0 1,-3 0-10,-3 0 1,3 0-15,3 0 0,4 0 37,-1 0 0,-1 0-42,1 0 0,-3 0 66,4 0 1,-2-1-3,1-2 1,-2 2 30,-4-2 1,3 1 12,0 2 1,3 0 11,-3 0 1,0 4-1,-3-1 1,1 3-38,2-3 0,-5 4-9,2-1 0,-2 0 2,2 0 1,1-1-37,2 1 0,1 1-9,2-3 1,2-1-7,-2-3 1,3 0-14,4 0 0,0-3-170,3-1 1,-2-3 233,-2 1 0,3 1 82,3-1 0,0 0-68,-3 0 1,2-1 17,-5 4 0,1 0-34,0 3 1,-3-3-12,2 0 0,-4-1-96,-2 4 0,1 4 31,5-1 0,-5 1-8,3-1 0,-3-2-3,2 2 1,1 1 0,3-1 1,-3 0 24,2-3 1,3 0-153,0 0 1,1 0 182,2 0 1,-4 0 12,4 0 0,-4 0 67,1 0 1,0 0 19,4 0 0,0-3-58,-1 0-1111,-3 0 1099,2-1 1,-5 3-46,7-2 1,-6 1 36,6-1 0,-6 2-27,3-2 1,-4 1 22,4 2 1,-3 0-14,-1 0 1,4 0 7,-7 0 0,2 0-6,-1 0 0,0 0-29,2 0 0,-1 4 0,5-1 1,-2 1-23,2-1 0,-3-1 34,-4 4 0,4-4-11,-1 1 1,4-1 13,-4 2 1,3-3 49,-2 2 1,0-2 4,-1-1 1,3-3 119,3 0 1,0-2-102,-3 2 1,3 1 22,-3-4 1,6 1-44,1-1 1,-4-2 21,-2 5 1,-2-3-55,1 3 0,5-3-14,-4 3 0,2-1-24,-6 0 1,2 3-4,-2-2 0,2-1-16,1 1 1,-2 0 15,-3 3 1,2-3-1,0 0 0,7-1 7,-4 0 1,1 3 2,-7-2 0,0 1 47,0-1 1,4 2 35,-1-2 1,2 2 9,-2 1 1,-2-3-46,3 0 0,0 0 9,-1 3 1,2 0-56,-2 0 1,-1-3 11,5-1 1,-1 0 36,4 1 1,-5 2-75,-1-2 0,0-1-11,-1 1 1,4-1 1,-4 1 1,5 1-19,-2-5 0,0 4 24,4-3 0,-3 1 3,6-1 0,-5 0 19,-2 3-758,1 2 761,6-7 0,-2 6-48,1-4 1,-1 3-11,-1-4 0,0 5-86,3-1 0,-3-1 80,3 1 1,-1 0-18,0 3 1,-1-1-77,2-2 0,-4 2-168,-2-2 1,-2 3-100,-2 3 0,0-1-865,3 4 1296,1 4 0,-2 2 0,0 3 0,1 2 0,0 0 0,1 2 0</inkml:trace>
  <inkml:trace contextRef="#ctx0" brushRef="#br1">1806 16629 8521,'-5'-6'-947,"2"0"1395,2 4 1,3-6-87,4 5 0,2-3-53,7 3 0,4-3-135,2 3 0,2-3-2,-1 2 1,2-2 6,4 3 1,1-4-26,2 1 0,-1-2-4,4 2 1,1-2-4,5 2 0,-3-2-256,1 2 0,-1 1 221,-3 2 1,2 2-222,2-2 1,-4 2 56,0 1 0,-4 0-57,1 0 1,2 0 115,1 0 0,-2 1-23,-1 2 1,-5-1 44,-1 4 0,0 0 9,3 4 0,-1-1 152,-3 0 1,0 2-154,-2 1 1,-1 0 152,3 3 1,0-4-69,1 2 0,2-3 227,-2-1 1,2 1-205,1-1 1,0-1 6,0-1 0,-1-3-76,1-4 1,4 0-130,3 0 0,1-4-163,1-3 1,-1-1 98,-2-1 0,4-1-94,-1 1 1,-3 0-3,3 0 0,-6-1 126,0 1 1,-1 1-5,1 1 1,-2 3-2,2 4 0,-2 0 59,-1 0 1,0 4 157,0 3 0,0 1 91,0 1 1,-3 2-121,0 1 0,-1-1 253,4 5 1,0-2-56,0 2 0,3 0-176,0-3 0,6-1 12,0-2 1,1-4-182,6 0 1,-2-4 237,1 1 1,6-2-41,-2-1 0,2-1-369,1-2 0,-1-1 162,-23 1 0,0 0 1,1-1-1,-1 0-138,2 3 0,0-1 1,24-4-5,-3 3 1,0-1 206,1 1 1,-1 2 22,1-2 1,0 2 116,-7 1 1,3-1-144,0-2-953,1 1 1142,-1-2 0,4 4-52,0 0 0,-1 0-186,-2 0 0,-2 0 179,-1 0 0,-3 0-98,-4 0 0,1-3-8,-1 0 0,-2 0 97,-4 3-394,0 0 304,-7 0 0,1 0-174,-1 0 1,0 0-249,1 0 1,-2 1-452,-5 2 0,2-1 260,2 4 0,-2 1 580,1 2 0,-1-2 0,-1 3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20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18221 1471 8367,'0'-6'0,"0"0"0,0 3 0,0-4 0,0 4 0,0-3 0,-4 4 1605,3-6-457,-3 7-773,4-3 94,0 4-339,0 12 0,3-4 35,0 11 0,4-3-164,0 3 1,-2 4 71,1 2 0,-1 2-119,1 0 0,2 6-337,-5 1 0,4 5 187,-1 1 0,-2 4-644,-1-4 1,2 4 276,-2-4 1,1-3-145,-1-3 0,-2-8 212,2-1 0,-1-8 495,1-5 0,-2-6 0,3-2 0</inkml:trace>
  <inkml:trace contextRef="#ctx0" brushRef="#br0" timeOffset="1">18231 1592 8424,'-15'0'522,"2"0"1,9-4-132,4-2 1,4 1-167,5-2 0,1 4-64,3-3 0,1 3 54,5-3 1,0 4-375,-1-1 0,0 2 150,-3 1 1,3 0-118,-3 0 0,2 1 44,-2 2 0,2 2-15,-5 4 0,1 4 38,-4-1 1,-4 5-135,-2-2 1,-2 0 75,-1 0 1,-7 4 91,-2 2 1,-7 1 39,1-3 1,-3-4 15,0 1 1,-1-5 124,0 2 1,5-4-88,1-3 1,3-1 108,1-2-109,4-2 1,1 3 9,4-8 0,4 0-45,2-2 1,5-2 31,2 2 1,3 2-146,0 0 1,1 3 40,2 1 0,0 0 24,-1 0 1,-3 5 83,-3 1 0,2 2 0,-2 1 0,-4 4 75,-5-1 0,-2 2 254,-1-2 1,-7-1 79,-2 5 1,-7-5-136,1 2 1,-3-1-254,0-3 1,2 3-164,1-6 0,0-1-433,0 1 0,1-4-172,5 2 171,4-3 1,0-6 505,5-1 0,5-6 0,0-3 0</inkml:trace>
  <inkml:trace contextRef="#ctx0" brushRef="#br1" timeOffset="2">18249 1564 8162,'0'-9'-536,"0"0"0,0-1 465,0 1 1,-3 3 145,0 0 1,0 2 251,3-2-56,0 0 0,-1-2 357,-2 2-181,2-3-255,-3 8 1,3-3-28,-2 4 0,1 1 111,-1 2 0,2 3-53,1 7 1,1 4 11,2 5 1,-1 8-95,1 1 0,1 9-163,-1 3 0,0 7-366,-3 2 1,0-24 0,-1-1 367,-1 1 1,1 0 0,0 1 0,0 0-35,-2-1 1,0 0-1,-1 22-91,-2-10 1,4-9-592,-1-3-92,2-6 223,1-8 0,0-7 605,0-15 0,0-1 0</inkml:trace>
  <inkml:trace contextRef="#ctx0" brushRef="#br1" timeOffset="3">18259 1499 8104,'0'-19'0,"0"1"0,0 0 687,0 3 0,1-1-366,2 7 0,2-1-418,4 6 1,1 1 226,-1 3 0,3 1 158,1 2 1,3 3-285,0 3 0,1 1 140,2 3 0,0-2-140,-1 5 1,1-4 84,-1 4 0,-3-1-197,-3 4 1,-1-4-2,-2 1 0,-4-1 2,-2 4 0,-6-1 311,-3 1 1,-6-3-124,-4-1 0,-3-2 26,-2 2 0,0-4-54,-4 2 0,4-6-5,0-1 0,2-4-24,4 1 0,0-1 0,3-2 0,5-5-14,1-1 0,4-2-134,2-1 1,4-4 9,3 1 0,5-1 64,3 4 0,7 3-24,3 0 0,3 4 51,3-2 0,-1 4-123,4 4 1,-4 5 87,1 6 0,-3 4-4,-3 3 1,-4 2 99,-9 3 0,-4 1 140,-8 0 0,-5 3 180,-4 0 1,-9 0-139,-7-3 0,-5-1-19,-1-2 0,-3-2-60,3-5 1,0-3-106,3-3 1,4-5-109,3-4 0,-1-3-315,3-3 1,4-3-66,9-3 0,2-4-388,4-3 0,4-1 840,2-2 0,10-4 0,4-1 0</inkml:trace>
  <inkml:trace contextRef="#ctx0" brushRef="#br1" timeOffset="4">18827 1508 8297,'5'0'-350,"0"0"233,-2 0 333,-2 0 0,6 4 175,-4 3 1,0 4 358,-3 1 1,4 9-250,-1 1 1,0 5-34,-3 4 1,0 3-236,0 6 0,0 3-175,0 3 1,-1 2 10,-2 2 1,2-7 119,-2 0 0,-2-4-741,2-5 0,0-3-1,3-6 0,0-7-316,0-5 0,1-7 216,2-3 0,-1-2 653,5-1 0,-1-8 0,3-3 0</inkml:trace>
  <inkml:trace contextRef="#ctx0" brushRef="#br1" timeOffset="5">18845 1518 8203,'0'-10'0,"0"1"629,0 0 0,1 3-161,2-1 1,2 5-117,5-1 1,-1 2-71,0 1 0,5 0 0,1 0 0,3 1-117,1 2 1,0-1-208,3 5 1,-1-5-403,3 1 1,-3 1 333,1-1 1,1 3-261,-2-3 1,-2 0 196,-3-3 0,-5 3-1516,1 1 1689,-1-1 0,-6 5 0,-1 2 0</inkml:trace>
  <inkml:trace contextRef="#ctx0" brushRef="#br1" timeOffset="6">18910 1760 8126,'-9'0'602,"0"0"428,-1 0-157,5 0 0,5 0-253,6 0 1,7-3-22,2 0 1,3-5-144,1 2 0,3 1-148,3-1 0,-2 1-440,-1-2 0,0 2 163,0 2 1,1 2-728,-1-2 1,-3 2 268,3 1 427,-2 0 0,-6 4 0,0 1 0</inkml:trace>
  <inkml:trace contextRef="#ctx0" brushRef="#br1" timeOffset="7">17011 3492 8371,'-9'5'0,"-1"0"237,1-2 0,0-2 55,-1 2 1,0 1 39,-2-1 1,0 1-76,-3-4 1,2 1-128,-2 2 1,-4-2 123,-3 2 0,0-1-1,0 1 0,1-2-32,-4 2 1,-3-2-41,-3-1 0,-1-3-239,1 0 0,0-4 83,-6 0 1,-1-1-196,-6-1 0,0-4-160,4 1 1,-4-1 203,4 0 1,-3-1-58,6-5 0,-2 3 100,5-3 0,0 2-42,0-4 0,-2-3-122,-1-1 0,2 1 122,7-1 1,3 4 24,0-4 1,5 1 79,2-1 1,3 1-54,6 3 0,1-1 110,2-6 0,-2 5-65,5-5 0,0 2 13,3-1 1,3-6 41,0-1 1,5 2 10,-2 1 1,2-1 3,1 1 0,4-1-49,-1 1 1,5 2 108,-2-2 0,0 3-98,0 3 1,2-3 150,5 0 1,-5 4-49,5-4 0,-4 2-33,7-2 0,-3 3 40,3 0 1,-3 1 104,2 0 1,-2 0 19,3 2 1,-3 2-127,3-1 1,-1 2-55,4 3 1,0 0 61,0 4 1,4-1-169,2 4 0,-1 1 32,2 1 1,-1 0 40,3 4 0,1 0 53,3 3 1,-3 0 82,2 0 0,-1 0-48,-2 0 1,4 0-63,3 0 0,-3 0 6,-1 0 1,-2 0 11,-4 0 0,2 0 69,-2 0 0,-3 3-33,-3 0 1,0 3 37,-3-3 0,2 4-155,1-4 1,-1 4 86,-3-1 1,2 2 6,-4 2 1,3-1-13,-4 0 1,1 4 153,-3-1 1,3 4 64,-1-4 1,1 5-242,-3-2 0,-1 0-6,1 0 0,3 1 8,-1 2 1,2 0-4,-1-3 0,-3 3-131,3-2 1,-2 0 36,-2 0 0,1 1 76,0-1 1,-2 1-159,-1 2 1,0-4 126,-3 1 1,3-1-125,0 4 0,-3 0 91,0-1 1,-4-2-9,-3-1 0,3 1-1,-3 3 0,-1-1-7,1 1 1,-3-1-133,3 1 0,-4 0 135,2-1 0,-3 4-94,-1 0 1,0 3 70,0-4 0,-1 5-60,-3-1 0,-1-2 82,-4-2 0,0-1-11,-1-1 1,1-1-49,0 1 1,-1-5 5,1-1 1,-3 0-113,-1 0 1,-2 3 125,2 0 0,-3-2 79,0 2 1,-1-4-43,-2 4 1,0-2 15,1 2 1,-1-3 16,1-4 0,-1 4 178,0-1 1,1 0-109,-1-6 1,1 2 147,-1-2 1,3 3 42,1 0 0,-1-3-125,-2 0 1,0 0 41,3 0 1,-4 2-84,0-2 0,1-1 0,-4 2 0,2-4 4,2 3 0,-2-3-16,-2 3 0,2-3-16,-5 4 1,1-2 27,-1 1 0,-2-1-100,2-2 0,2 1 79,-2 3 1,3-3-471,-3-4 0,0 3 26,-2 0 0,-1 0-142,0-3 0,1 3 121,2 0 408,-6 0 0,2 1 0,-8 2 0</inkml:trace>
  <inkml:trace contextRef="#ctx0" brushRef="#br1" timeOffset="8">16285 2672 8425,'0'16'-33,"0"-1"0,0 1 50,0 2 0,0 4 103,0 0 0,3 4 42,0-1 1,0 1-22,-3 2 0,0 3 83,0 0 0,0 4-161,0-4 1,0 0-3,0-3 1,1 0-208,2-1 0,-2-3-31,2-2 1,-1-7-341,1-2 1,3-4 516,3-3 0,0-1 0,1-5 0</inkml:trace>
  <inkml:trace contextRef="#ctx0" brushRef="#br1" timeOffset="9">16266 2682 8462,'0'-7'144,"0"1"0,0 0 29,0-3 0,4 3 52,2 3 0,3-1 17,0 1 0,4 0-40,3 3 0,-2 0-199,2 0 0,-1 0 76,4 0 0,0 0-305,-1 0 1,-2 0-496,-1 0 0,0 0 438,0 0 1,2 1 282,-5 2 0,1 2 0,-4 5 0</inkml:trace>
  <inkml:trace contextRef="#ctx0" brushRef="#br2" timeOffset="10">16294 2933 9418,'-4'5'94,"3"3"152,-3-7 0,5 4 18,2-5 0,2 0 135,4 0 0,4-5-208,-1-1 1,5-2 72,-2-1 1,0 1-296,0-1 0,1 5 122,2-5 1,1 1-389,0-1 0,-1 1-278,1 2 0,-1-2 575,1 5 0,0-4 0,-1 2 0</inkml:trace>
  <inkml:trace contextRef="#ctx0" brushRef="#br2" timeOffset="11">16834 2914 10271,'-9'0'-154,"-1"-4"0,2 2 833,2-4 1,2 3 332,4-3 0,0 2-219,0-2 1,1 3-156,2-3 0,2 1-251,4-1 1,4-2-518,-1 5 1,2-3-178,-2 3 0,2-1-320,1 1 1,3 2 496,-3-2 68,-1 1 0,7-2 1,-1-1-1</inkml:trace>
  <inkml:trace contextRef="#ctx0" brushRef="#br2" timeOffset="12">17290 2560 9457,'-4'-5'420,"-1"-3"-491,-4 2 0,3-2 463,3-2 1,2 1-26,1 0-507,0-5 1,0 4 68,0-3-113,-4 3 0,-1 2 65,-4 2 0,1 1 26,-1 5 1,2 0 150,-6 0 0,2 5-81,-1 1 1,1 2 294,-1 1 0,2 4-37,0-1 1,1 4-139,0-4 1,0 5-50,3-2 0,1 3-116,2 0 1,2-2 43,-2-1 0,3 1 124,3 3 1,2-4-205,4 1 1,2-2 38,1 2 1,3 0-9,3-3 0,1 2 83,-1-2 1,1 0 11,0-1 1,-1-4 49,1 1 1,0-2 195,-1 2 1,0-3-100,-3-3 1,2 1-38,-5-1-108,1 4 1,-5-5 72,-2 5 0,-2-4-187,-4 3 1,-1 0 6,-2 3 1,0 1 30,-6-1 1,1 1 33,-4 3 0,1-3-20,-2 3 0,0 0 10,-3-1 0,0 0 14,3-6 0,-2 2-161,2-2 1,1-1 42,3-2-1354,-1-2 1486,1-1 0,4-4 0,1-2 0</inkml:trace>
  <inkml:trace contextRef="#ctx0" brushRef="#br2" timeOffset="13">17607 3045 8718,'-9'0'-15,"-1"0"1,5 0 0,1 0 0</inkml:trace>
  <inkml:trace contextRef="#ctx0" brushRef="#br1" timeOffset="14">17495 2709 8373,'-5'10'-1128,"2"-1"1394,-2 0 0,4 1-112,-3-1 0,3 0 14,1 1 0,0 0 120,0 2 0,0 3-119,0 3 1,0 1-62,0 0 0,4-1 74,-1 1 1,4 0-506,-1-1 1,2 0-76,2-3 0,-2 2 398,-2-5 0,2 5 0,-2-3 0</inkml:trace>
  <inkml:trace contextRef="#ctx0" brushRef="#br1" timeOffset="15">17383 2868 8235,'-9'1'4,"0"2"0,-1-2 84,1 2 287,4-2-393,1-1 151,4-4 52,0 3-118,4-7 1,4 7 77,5-3 0,0 0-100,-1 1 1,3-1-333,4 1 0,-1 2 194,1-2 0,-4-1-483,1 1 0,-2-4 65,2 4 511,1 0 0,-6-1 0,2-1 0</inkml:trace>
  <inkml:trace contextRef="#ctx0" brushRef="#br1" timeOffset="16">17570 2812 8235,'-1'8'0,"-3"-2"369,3 3 53,-3-4-337,4 4 1,0-3 96,0 1 1,0-4 72,0 3 1,1-3-262,2 3 1,3-3 149,3 3 0,-2-2-233,2 2 1,-1-3-2,4 3 1,-1-4-28,2 1 1,-2 1 84,5 0 1,-4-1 14,4-3 1,-5 0 57,2 0 1,-3-3-16,-1-1 0,-1-3 2,-1 1 1,-3-2 9,-4-2 1,0 1-141,0 0 0,-1-4-105,-2 1 1,-3-1-232,-3 4 0,0-3 15,0-1 0,2 1-210,1 3 0,0 0 633,-3 3 0,-1-2 0,1 3 0,0-5 0</inkml:trace>
  <inkml:trace contextRef="#ctx0" brushRef="#br1" timeOffset="17">17802 2747 8235,'-6'1'0,"0"2"0,3-2 8,-3 2 194,4 2 1,-3 0 71,5 5 0,0-1 41,0 0 1,4 4-66,-1-1 0,4 5-213,-1-2 0,2 6 109,2 1 0,-1 3-287,0 0 1,1-1 122,-1 1 0,-3 0-133,0 3 1,-3-1-55,4-3 1,-5 2-24,1-4 1,-2-1-65,-1-6 0,0 2-657,0-5-66,0-4 279,0-3 736,0-18 0,-4 2 0,-1-12 0</inkml:trace>
  <inkml:trace contextRef="#ctx0" brushRef="#br1" timeOffset="18">17802 2877 8235,'-5'-19'-138,"-2"4"138,4-1 0,0 2 89,3-2 1,4 0 35,2 3 1,5 1 201,2 3 1,0 0-138,0 3 0,-3 2-33,2 4 1,-1 1-89,-2 2 1,-3-1-21,1 4 1,-5 4-123,1 2 1,-2 2 114,-1-2 0,0-1-192,0 5 0,-4-5-128,-3 2 1,-1-3-254,-1-1 0,0 1 68,-1-1 463,1-4 0,-5 4 0,0-4 0</inkml:trace>
  <inkml:trace contextRef="#ctx0" brushRef="#br1" timeOffset="19">20195 3156 8039,'-32'10'0,"-1"-1"65,-4 0 0,-1-2 136,-3-1 0,2-4-609,-5 1 0,-2-3 525,-4-3 0,23 1 1,-1-1 48,0-1 1,1-2 0,-1 0 0,1-2-47,-1-1 0,0-1 1,0-1-1,1-1-89,2-1 0,0-1 0,0-2 0,1-2-31,0 0 0,1-1 0,1-1 1,2-1-310,-1-2 1,1-1-1,1 0 1,1-1 223,0 0 0,2 0 0,2 0 1,1-1-116,3 1 1,1 1-1,-4-21-17,7-1 0,7 2 95,8 1 1,10-3 120,9 3 1,-12 20 0,1 0-42,2 0 0,2 0 0,1-1 0,1 0 27,2-1 0,2 0 1,2 1-1,0 0 168,5-3 0,1 1 0,-1 1 0,2 1-161,1-1 0,0 1 1,1 2-1,-1 1 113,0 2 0,0 1 1,1 1-1,1 1 59,1 1 0,1 2 0,-5 2 0,1 2-136,2 1 1,0 1 0,-4 2 0,0 3 27,1 0 1,-1 0 0,0 2 0,-1-1-81,2 1 1,-1 0-1,-3 3 1,-1 2 21,1-1 1,-2 1 0,-1 3 0,-1 1-8,-1 0 0,-1 0 0,0 1 0,-1 0-99,21 15 1,-4-1-64,-5 4 0,-1 4 66,-5 3 0,-1 1 66,-5 1 1,-2 3 217,-5 1 0,0 2-125,-3-2 1,-1 2 194,-5-3 0,-4 1-72,-2-4 1,-6-3 373,-3 0 0,-3 2-449,-4 2 1,-1 1-23,-5-5 0,0 1 618,-3-1 0,-6 3-456,-6-3 0,-2-2-184,-2-1 0,-3-1 7,20-14 0,-1-1 0,-3-1 0,1 1-253,-1 1 0,0-1 0,-1-2 1,-2 0 101,2 0 0,0-1 0,-3-2 0,-1 0-130,-1 2 1,0-2-1,-2-2 1,-1 0-39,2-2 1,-1 0 0,0-1 0,0-1-145,3-1 0,1 0 0,0 1 0,0 0-17,3-2 0,-1-1 415,0 1 0,0-1 0,-23-1 0,-2 0 0,3 0 0,-1 0 0</inkml:trace>
  <inkml:trace contextRef="#ctx0" brushRef="#br1" timeOffset="20">19506 2412 8297,'-4'-6'-1029,"3"-2"856,-7 3 0,6 0 406,-4 2 1,2 2 134,-2 1 1,3 5 336,-3 4 0,4 1-192,-1 6 0,2 0-16,1 6 0,0-1-393,0 4 1,0 4 95,0 5 1,0 2-390,0 1 1,3 1 238,0-1 0,4 1-235,-1 2 1,0-7-235,0-1 0,-3-8-501,3-5 0,-3-5 920,3-1 0,1-7 0,2-2 0</inkml:trace>
  <inkml:trace contextRef="#ctx0" brushRef="#br1" timeOffset="21">19450 2439 8277,'-14'-5'0,"1"-3"839,7 2 1,2 1-239,4-2 1,1 2-816,2-1 0,3-1 0,7 4 0,-3 0 134,3 3 0,0 0 193,0 0 0,0 0 11,-1 0 1,0 0-538,3 0 1,0 3 206,0 0 0,2 1-596,-5-1 802,1 2 0,-4 5 0,0-1 0</inkml:trace>
  <inkml:trace contextRef="#ctx0" brushRef="#br1" timeOffset="22">19385 2672 8119,'-9'0'443,"0"0"771,3 0-950,19 0 1,0-4-259,15-2 0,-5 1-412,2-2 0,-5 4 187,2-3 1,-3 4-46,-4-1 0,3 1 264,-3-1 0,3 2 0,1-3 0</inkml:trace>
  <inkml:trace contextRef="#ctx0" brushRef="#br1" timeOffset="23">19786 2654 7957,'-6'0'1590,"11"0"0,2 0-1507,8 0 0,0 0-694,0 0 1,3-1 361,-3-3 1,2 3-208,-2-2 1,3 2 455,-2 1 0,1 0 0,2 0 0</inkml:trace>
  <inkml:trace contextRef="#ctx0" brushRef="#br1" timeOffset="24">20326 2365 8285,'-13'-3'-94,"1"0"1,-1 0 89,4 3 0,0-3 444,-1-1 0,1 2-111,0 5 1,-1 0-478,1 3 0,-3 1 142,-1 5 0,-3-1 234,0 1 1,3 2-94,0-2 1,3 0 27,1-2 0,0 2-248,3 1 0,3 0 117,6-1 1,-1-1-309,5 1 1,2 2 56,3-2 0,5 4 179,-2-4 1,3 0 67,1-2 1,-1 2-24,1 1 0,-5-1 7,-1-3 0,-2 1 137,1-1 0,-5 0 9,-1 1 0,-4-1-45,-2 0 1,-2 1 122,-4 3 1,-2-3-309,-7 3 1,-4-3-234,-2-1 0,-1-2-105,3-1 0,2-4 410,1 1 0,3-2 0,3-1 0</inkml:trace>
  <inkml:trace contextRef="#ctx0" brushRef="#br1" timeOffset="25">20428 2365 7944,'5'4'565,"-2"2"0,1 4-132,0 2 1,-1 4-144,-3 5 1,0 3-172,0 4 0,-1 4 134,-3 2 1,2 1-531,-4 0 0,4-1-139,-1-6 0,2 1-1175,1-8 1591,0 1 0,0-8 0,0 0 0</inkml:trace>
  <inkml:trace contextRef="#ctx0" brushRef="#br1" timeOffset="26">20549 2560 8169,'-5'-9'0,"-3"0"0,7 0-338,-3-1 251,3 5 309,1 1 130,0 4 3,0 8 1,0 2-190,0 5 1,0 3-10,0-3 0,0 3-58,0 0 0,0 0 79,0-3 1,0 2-390,0-5 86,5 1 1,-3-5-195,4-2 263,0-2 1,3-5-133,1-2 1,-1-5 149,0-4 0,1-4 15,-1 4 0,-4-4 130,-2 4 0,1-4-80,-1 4 0,1-4-282,-4 4 1,0-1-228,0 4 1,-1 0 481,-3 0 0,-1-1 0,-4 1 0</inkml:trace>
  <inkml:trace contextRef="#ctx0" brushRef="#br1" timeOffset="27">20670 2523 8149,'-1'5'-72,"-2"-1"1,2-2 239,-2 1 0,2-1 36,1 4 1,0-3-155,0 3 0,0 0 85,0 4 0,1-1-40,2 0 0,1 4-5,2-1 1,3 2-165,-3-2 0,2-2 78,1 3 0,1-3-121,-1 0 1,-3-2-39,0-2 132,1-2 1,2-4-144,0 0 0,-3-7 25,1-2 0,-4-7-97,3 1 0,-1-3 109,1-1 0,-1 1 76,-1-1 1,-2 2 14,4 1 1,-4-1 143,1 5-10,2 0 431,-4 2 49,3 5 0,-4 6-238,0 8 1,-1 2 88,-2 4 0,2 0-121,-2 0 0,2 3-323,1-3 1,0-1 149,0-2 0,0-1-129,0-2 0,3 0-238,0 1 0,5-5 148,-2-2 0,2-2-119,1-1 0,1-1 35,-1-2 0,0-2-302,1-5 0,-1-2-124,0-1 1,-1-2 595,-1 3 0,1-5 0,-3 2 0</inkml:trace>
  <inkml:trace contextRef="#ctx0" brushRef="#br1" timeOffset="28">20344 2756 8023,'-6'5'996,"0"-2"-147,4-2-500,10-1 0,3 1-75,11 2 1,-2-2-15,-2 3 0,4-3-65,0-1 1,4 0 0,-1 0 0,1 0-159,2 0 0,0 0 91,0 0 0,0-1-606,0-3 0,-4 2 286,-2-4 0,-1 3-1605,-2-3 1797,2 0 0,-3-4 0,6 1 0</inkml:trace>
  <inkml:trace contextRef="#ctx0" brushRef="#br1" timeOffset="29">20773 2858 8214,'0'-6'-589,"0"0"589,4 0 0,1-4 0,4 1 0</inkml:trace>
  <inkml:trace contextRef="#ctx0" brushRef="#br2" timeOffset="30">3734 16936 10327,'10'-10'574,"2"-1"-1059,4-2 575,6 1 0,2-1 297,8 1 1,-2 1-155,4 4 0,3-1-64,3 2 0,8 1 170,-2-1 0,6 4-500,-2-2 0,-22 2 0,1 0 163,-2 1 0,2-1 0,1-1 1,1 0 50,-2 1 1,1 1 0,1-2 0,1 0-18,-1 1 0,0 1 1,1-3-1,0 1 23,0 2 0,1-1 0,1 1 0,-1-1-97,0 2 1,-1 0 0,2 0 0,-1 0 7,-4 0 0,1 0 0,1 2 0,0 0-89,-2 1 1,1 0 0,1 3-1,0 0-21,-2 0 0,1 0 0,-2 2 0,0 1 46,-2-1 1,0-1 0,1 2 0,-1 0-44,2 0 0,0 1 0,1-1 0,1 0 56,-1 1 1,1-1 0,-1-2 0,1 0 150,-2 0 1,0-1 0,2-1 0,1 0-88,1 0 0,1-1 1,1 1-1,0-1 118,2-1 0,0 0 0,-2 1 0,1-1-112,-2-1 0,-1-1 1,3 3-1,-1-1 211,2 1 1,0-1 0,0 0 0,0 1-79,0-1 0,0 0 0,-1 0 0,0-1 76,-1 0 1,0-1 0,1 0-1,0-1-136,0 2 0,1 0 1,2-2-1,-1 1 33,-1-1 0,0 0 0,2 0 0,-1 0-82,-1 0 0,0 0 0,-1-2 0,1 0-9,1 1 0,1-1 0,-4 0 1,0 0-70,1 0 0,1 1 1,0 1-1,0-1-26,-1 0 1,1-1 0,1 0 0,1 0-155,0 0 1,1 1 0,-3-1-1,0 0-326,-1 0 1,1 0 0,-1 2 0,0-1 260,-1 0 0,1-1 1,-1 2-1,0-1-432,-1 1 1,-1 0 741,-1 0 0,-1 0 0,1 2 0,-1-1 0,-2 2 0,-1 0 0,25 5 0,-2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7384 10475 23493,'1'-9'-1639,"2"3"1,3 2 1583,6 4 1,7 0 612,6 0 1,6 5-950,3 5 0,5 0-162,2 5 2174,7-3-1685,-4 1 1,-17-7 0,1-1-161,0 1 0,0 0 581,2-3 1,0 0-488,1 4 0,-1-1 0,3-5 1,0 0-4,-1 2 1,1 0 318,1-2 0,1 0-868,4 1 1,1 0 792,-3 0 0,1 0 0,2-1 0,0 0 13,-1 2 0,-1 1-53,2-4 0,0 2 0,2 1 0,1 2-210,0-2 0,1 0 156,-2-1 0,1 0 0,0 2 0,1 1 1,-3-2-1,-1 0-114,1 1 0,-1 0 0,0 1 1,0-1-162,0 1 1,0 0 0,0-1 0,-1 1 132,-2 0 1,0-1-1,3 1 1,-1 0 33,1-1 0,1 1-731,0-2 0,1-1 822,-1 0 0,1 0 1,2 0-1,0-1 275,1 1 0,0-1-246,1 3 1,0 0 10,1-4 0,-1 1 1,4 1-1,0 1 145,-1-1 0,1-1 1,2-1-1,1 1-420,-2 0 1,0 1 415,-16 0 1,1 0 0,0-1-32,2 0 1,1-1-1,-1 0 1,1 2-1,-1-1 1,0 0-51,1 0 0,-1-1 0,0-1 1,0 1-1,0 0 0,0 0 22,15 0 1,-1 0 0,-15 1 0,-1 0 0,1 1-28,-1-1 1,0 0 0,1 0 0,-1 0 0,1 0 0,-1 0-8,1-1 0,-1 0 0,0 0 1,0 0-1,0 0 0,0 0 46,16 0 0,1 0 1,-17 0-1,-1 0 1,1 0-41,0 0 1,0 0 0,0 0 0,2 0 0,-1 0 0,0 0-74,16 0 1,0 0-1,-18 0 1,1 0 0,-1 0 54,14 0 1,-2 0 0,2 0 0,-1 0-98,-2 0 0,1 0 0,0 0 0,0 0 63,-2 0 1,0 0 0,0-2-1,-1 1-37,-5-1 1,-1 1 0,3-1-1,-1 0-71,-1 2 1,0 0 0,0 0 0,0 0 3,-3 0 0,0 0 1,-1 0-1,0 0-544,-5 0 1,-1 0-1,0 2 1,0 1 605,-3-1 0,1 2 0,-1 0 0,0 1 0,21 7 0,-5 4 0,-2 2 0</inkml:trace>
  <inkml:trace contextRef="#ctx0" brushRef="#br1">1797 14804 8335,'-47'-23'234,"9"-4"1,6-7 390,8 1-493,11 1 1,9 8 81,4 3 0,0 2-95,0 4 69,0 1 0,4 6-21,2 2 0,3-3 137,4 3 0,5 1-29,7-1 0,6 1-65,3-2 1,8 0-152,4 4 1,2-3-238,-22 4 0,1 1 1,0-1-1,1 1 194,2 0 0,2 2 0,1-1 0,2 1 51,5 0 1,1 1 0,-1 0 0,0 1-350,3 1 0,1 1 1,1 0-1,-1 1 337,1 0 0,0 0 1,0-2-1,0-1-12,2 2 1,-1 0 0,-2-2-1,-1 0-85,2 0 1,0 0 0,-2-1 0,-1 0 67,-1-2 1,-1 0 0,-2 0-1,-1 0-226,-1 0 0,0 0 0,-5 0 1,0 0 210,-1 0 0,-1 0 0,21-3-171,-9 0 1,-6-1 81,-10 1 0,-7 1 429,-5-5 1,-7 1-127,-3-3 1,-7 0 668,-5-1 0,-6-3-640,-7-3 1,-2 0-268,-8 0 1,-1-3-135,-4 3 1,-3-4 163,-1 5 0,-2-3-428,3 0 0,-3-1 101,6 0 0,2 2 78,7 1 0,4 0-2,2 3 112,3-3 246,8 5 0,8 2-204,13 6 1,4 2 16,8 1 0,2 4 122,4 2 0,4 6 165,2 0 0,2 6 229,1 0 0,1 2-212,3 5 0,-2 1-224,-17-11 0,0 1-1305,21 13 1284,-20-13 1,1 0-1,15 12-106,-2 0 0,-9-1 122,0-3 1,-8 2-149,-5-4 1,-2 0 164,-10-4-254,-4 1 213,-9-5 0,-5 7 15,-7-2 0,-3 1-36,-6-1 1,-3 1 272,-6 1 0,-2-1-160,-1 2 515,2-7-438,3-1 1,2-9-57,2-2 0,3-2-30,6-1 1,3-8-50,7-5 1,2-8-86,7-7 0,-1-4-55,4-6 0,0-3 96,3-2 0,5-3-606,4 0 1,1 3-71,2 3 1,2 10-1118,2 5 1815,-3 8 0,2 2 0,-3 6 0,3 1 0</inkml:trace>
  <inkml:trace contextRef="#ctx0" brushRef="#br0">14739 14674 12010,'-9'0'-178,"-4"-4"1,2-2 203,3-3 135,3 0-455,5 0 0,7 2 470,2 1 0,7 4-65,-1-1 0,7 2 95,3 1 0,5 0 49,1 0 0,5 1-21,1 2 1,6-2-220,6 2 0,-21-1 1,0 0 41,3 0 1,0 0 0,3 1 0,0 1-268,2-1 1,0 0 0,2 1 0,1 1 109,2 1 0,-1 1 0,3-2 0,0 0 91,0 1 1,1 0 0,1 0 0,1-1 37,-1 0 0,0-1 0,2-1 0,0 0-343,3 1 1,-1-1 0,-1-2 0,1 0 476,2 0 0,0 1 0,1-2 0,-1 1-124,2-1 0,0 0 0,-16 1 1,0 0-1,1 0 15,0 0 0,1 0 0,-1 0 0,15 1 0,-1-1-3,-16-1 1,1 0 0,-1 0-1,17 0 1,-1-1 24,1 0 1,0-1 0,-17 1 0,1 1 0,-1-1-38,1-1 1,-1 0-1,0 0 1,0 0-1,-1 0 1,1-1 39,-1 1 1,0-2-1,0 1 1,15-1 0,-1 0 11,0 1 0,-1 0 0,-1-1 1,0-1-322,0 2 1,-1 0-1,-1 1 1,-1 0 250,-1 0 1,1 1 0,-2 0 0,1 1-18,-1 0 1,-1 0-1,0-1 1,0-1-113,1 0 0,0 1 0,-4-1 0,0 0 93,1 0 1,0 0 0,-1 2 0,-1-1 9,-3 0 1,0-1-1,-1 0 1,-1 0 16,-1 1 1,0-1 0,-4 0 0,-1 1-171,24 1 1,-4 0 396,-6 0 0,-2 0-707,-4 0 0,-8 4 170,-2 2 1,-4 4-466,-4 2 763,-7 3 0,-5 3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173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1546 7421 9761,'-10'-10'-333,"5"1"414,1 0 0,9 0 255,4-1 1,6 4-156,7 0 1,3 4 89,6-1 1,4 2-12,8 1 1,6 0-473,-20-1 0,1 2 0,1 0 1,0 2 325,3 0 0,0 0 0,3 1 0,0-1-74,1 0 0,1 0 0,4 2 0,0-1 38,1-1 1,-1 0 0,-1-1 0,0 0-432,0 0 1,0-1-1,-4 0 1,1-1 285,0 0 0,0 0 1,-2-1-1,0-1 2,-1 1 1,0-1 0,-7-1 0,-2-1 75,20-3 0,-15 0 52,-7 1 0,-5-1 631,-5 4-533,-6-5 1,-5 7 507,-8-2 1,1-1-591,-6 1 1,-2-3 714,-8 3 0,-5-4-932,-4 0 1,-4 1-525,-5-3 1,0 0 324,-1-6 1,4-1 150,0-2 0,3-2-29,-3-2 1,8 2 78,1-5 1,9 7 422,3 0 1,7 5-183,3 1 0,8 6 216,8 3 0,6 3 71,12 3 0,3 3 16,7 6 1,-2 6-465,5 4 0,-2 3 216,1 0 0,-19-10 0,0 0-138,-2 1 1,-1-1 0,22 16 184,-9-3 1,-2-1-286,-4-2 1,-5 0 26,-5-6 0,-7 1-88,-8-4 1,-7-2-33,-6 2 0,-5 0-177,-10 6 1,-5 2 115,-10 4 232,17-12 0,-1 0 0,0 0 0,0 1 0,-3 1 0,1 1 0,-1 0 0,1-1 0</inkml:trace>
  <inkml:trace contextRef="#ctx0" brushRef="#br1" timeOffset="1">13631 8184 7949,'-4'-9'580,"3"3"-137,-2 0 141,2 3-374,1 12 0,0 3 0,0 13 0,3 4-3,0 5 1,1 7-28,-1 6 0,-2 4-395,1-24 1,-1 2 0,0-1 0,-1 0 267,0 2 1,0-1 0,0 0 0,0-1-323,0 2 1,0-1-1,0 20-37,0-6 1,5-7-558,1-5 1,-1-5 277,1-4 0,0-5-379,4-11 964,-5-2 0,-1-8 0</inkml:trace>
  <inkml:trace contextRef="#ctx0" brushRef="#br1" timeOffset="2">13603 8166 7949,'-4'-19'455,"0"3"-318,-2 1 0,2 4 376,4-2 0,1 3-222,2 1 1,3 3-176,6 3 0,-1 2-91,1 1 0,-1 1-236,2 2 0,1 3-47,5 3 1,-4 0 140,1 0 0,0 4-45,2-1 0,1 5 104,-1-2 1,-2 3-23,-1 1 1,-3 2 6,0 1 1,-2 4 62,-4-1 0,-2 2 20,-4 1 0,-1 3 19,-2 0 0,-7 0 30,-5-3 0,0-2 122,0-1 1,2-2-41,-2-4 0,4-2-59,-2-1-325,3-3 217,1-8-117,3 4 218,2-8-50,4 7 1,3-3 43,0 4 0,5 1-77,-2-1 1,2 0-158,1 1 1,1 2 108,-1 1 1,0-1-65,1-3 1,-2 1 132,-2-1 1,-1 0-11,-2 1 1,-2-1 10,3 0 1,-4 4 145,-4-1 0,-1 3-364,-4-2 0,0 0 76,-1 0 0,1-3-336,0 3 1,-1-3 37,1-1 426,4-4 0,-3-1 0,3-4 0</inkml:trace>
  <inkml:trace contextRef="#ctx0" brushRef="#br1" timeOffset="3">14013 8547 7863,'0'-6'255,"0"0"160,0 4-288,0-6 0,0 8 186,0 0 1,1 4-69,2 5 0,-2 6-91,2 3 0,-2 2 7,-1 5 1,-3-2-194,0 2 0,-3 2-214,3-2 0,-4 1-283,4-1 0,0-4-796,3-5 1325,0-3 0,0-7 0,0-2 0</inkml:trace>
  <inkml:trace contextRef="#ctx0" brushRef="#br1" timeOffset="4">14069 8287 7863,'-9'-1'42,"3"-2"0,-2 1 206,2-1 463,2 2-1225,-1-3 514,5 3 0,0-3 0</inkml:trace>
  <inkml:trace contextRef="#ctx0" brushRef="#br1" timeOffset="5">14357 8343 7879,'1'9'411,"2"0"1,-1 0 178,1 1 1,1 0-272,-1 3 1,1 1-252,-1 5 1,-2 3-138,2 3 1,-2 2 96,-1 1 1,-3 3-693,0 0 1,0-1 369,3-5 1,0 1-158,0-4 1,0-2 45,0-4 0,0-3-501,0-3 906,0-5 0,0 3 0,0-3 0</inkml:trace>
  <inkml:trace contextRef="#ctx0" brushRef="#br1" timeOffset="6">14246 8585 7849,'-10'0'37,"1"0"1,4-1-114,2-3 1,4 2 190,5-4 1,1 3-166,9-3 1,-1 1-202,4-2 0,1 2-30,1 2 1,0 1 280,4-4 0,-5 0 0,3-4 0</inkml:trace>
  <inkml:trace contextRef="#ctx0" brushRef="#br1" timeOffset="7">14860 8147 7902,'-9'-9'-1355,"-1"0"1084,1 3 0,0-1 1102,0 4 1,-1-3-211,1 3 0,-3 0-185,-1 7 0,-2 2-131,2 6 1,-2 7-56,2 6 1,-3 6-137,0 3 1,0 7-278,0 6 1,3 2 191,7-22 0,2-1 1,1 1-1,1 0 159,-1 23 1,3-2-816,3-4 1,6-7 39,7-6 1,2-7-209,0-6 1,5-4 380,2-8 1,2-3-54,1-6 1,4-6 466,2-7 0,1-5 0,-1-4 0,2-1 0,-1-1 0,1-1 0,1-2 0</inkml:trace>
  <inkml:trace contextRef="#ctx0" brushRef="#br1" timeOffset="8">15084 8426 7902,'-24'1'120,"2"2"1,3 2-121,4 1 0,-2 2 282,5-2 1,0 6-130,2 0 0,1 5-269,0-2 0,3 2 23,3-2 1,2 2-252,1-5 0,0 1 113,0-4 1,5-1 138,5-2 0,2-1 183,4-5 1,1-5-130,-1-1 0,5-3 433,0-4 1,1 2 23,-3-4 0,-4-1 217,1-3 0,-2 2-222,2 1 0,-3 0 144,-4 3 0,0-2-547,-3 2 0,-2 0 44,-4 1 1,-2 2-257,-4 1 0,-2 1 204,-7 5 1,-1-1-1294,-2 4 0,-1 0 135,1 0 1155,3 0 0,-2 5 0,2 0 0</inkml:trace>
  <inkml:trace contextRef="#ctx0" brushRef="#br1" timeOffset="9">15354 8398 7878,'4'6'0,"-2"-2"527,4-4 1,-3 4-169,3 2 0,-4-1 51,1 1 1,2 4-303,-2 2 1,0 5-302,-3-2 1,0 4 62,0 3 0,0-3-105,0 3 1,1-5-23,2-2 0,-2-4 95,2 2 1,-1-7-1382,1-3 764,2-2 779,5-5 0,-1-5 0,0-6 0</inkml:trace>
  <inkml:trace contextRef="#ctx0" brushRef="#br1" timeOffset="10">15363 8138 7878,'-9'0'915,"-1"0"-968,5-4-750,-3-2-342,7 1 323,-3-3 822,8 7 0,1-3 0,4 4 0</inkml:trace>
  <inkml:trace contextRef="#ctx0" brushRef="#br1" timeOffset="11">15512 8305 7878,'0'15'91,"0"-3"1,0 2 224,0-2 0,3 4-44,0-4 0,3 1 203,-3 0 0,0 0-321,-3 3 0,4 0 24,-1-3 1,0 2-338,-3-2 0,0-1 121,0-3-176,0 1 229,0-5 0,-1-2 29,-2-6 0,2-3-46,-2-7 1,3-1-12,3-5 1,-1-3 3,4 1 1,0-4 64,3 3 0,1-3 154,-1 4 0,3 0-101,1 5 1,-1 0 176,-2 3 1,2 2 5,0 5 1,2 2 18,-2 4 0,-1 4-149,1 2 0,-2 6-14,0 4 0,-5 3-104,-2 2 0,1 0 95,-1 4 0,0-4-318,-3 0 1,0-2 92,0-4 1,0-1-919,0-5 1,0 0 137,0 1 866,4-5 0,2-1 0,3-4 0</inkml:trace>
  <inkml:trace contextRef="#ctx0" brushRef="#br1" timeOffset="12">17039 8017 8047,'-9'0'-426,"2"0"298,1 0 0,3 1 618,-3 2 0,3 0-46,-3 6 1,3 1-64,0 8 0,2 4-9,1 9 1,1 6 138,2 7 1,3 5-569,-2-23 1,1 1 0,0 2 0,-1 0 186,1 0 0,0 1 1,-1 1-1,0 0-279,-1-1 1,0-1 0,1-1 0,0-1-46,3 22 0,-2-5-152,1-4 1,-4-7 191,1-5 0,-1-6-2124,1-10 2278,-2-3 0</inkml:trace>
  <inkml:trace contextRef="#ctx0" brushRef="#br1" timeOffset="13">17002 7942 8028,'-10'-18'1399,"5"-1"-1050,2 0 1,3 9-195,3 4 1,2 5-130,5 4 1,-1 2 225,0 4 0,4 4-37,-1-1 1,0 4-89,-2-4 0,3 5-117,3-2 1,-2 3-167,2 0 0,-2-2-60,2-1 1,0 1 120,-3 3 1,-1-1 1,-3 1 1,-3-1 77,-3 1 1,-3 1 11,-3 1 0,-4-1 8,-5 2 1,-6-3 13,-3 0 1,-2-1 110,1-3 0,4-1-63,-1-5 1,4-4 120,6-2-147,4-2 1,1-2 9,4-2 0,8-2 0,5-4 1,4 0-23,5 3 0,2-1 61,4 4 0,1 0 4,2 3 0,-2 5 14,2 4 1,-3 6 139,-4 6 0,-6 4 298,-9 6 0,-4 1-198,-5 2 0,-9 2 289,-6-5 1,-8 3-287,-8-3 1,1-1-132,-4-5 1,7-4-233,-1-5 0,3-1-272,0-5 0,3 0-440,7-7 1,1 0-2118,5-3 2841,4-4 0,1-1 0</inkml:trace>
  <inkml:trace contextRef="#ctx0" brushRef="#br1" timeOffset="14">17560 8007 8289,'0'-9'0,"-4"3"133,-2 0 112,2 4 1,-1-1-130,2 10 0,1 4 177,-1 11 1,2 3 137,1 6 0,0 9-210,0 7 0,1-21 0,-1 1-249,2 1 1,-1 0-1,0 2 1,1-1-81,0 2 0,2 0 0,-2 0 0,1 0 105,0-2 1,0-2-1,4 23-899,-4-10 0,5-10 210,-2-5 692,2-8 0,2-8 0,-1-5 0</inkml:trace>
  <inkml:trace contextRef="#ctx0" brushRef="#br1" timeOffset="15">17812 8333 8256,'-15'0'0,"2"1"-116,3 2 1,4 3-42,0 3 0,3 1-10,-3 3 0,3 2 0,-4 7 1,5-1 1104,-1 3 1,3-2-514,3 3 0,7-4-377,5 0 0,4-5-158,2-4 1,0-2-277,4-4 0,-1-3 95,1-6 0,-3-2 159,-3-5 0,-1-4 310,-3-5 0,-6 0-213,-5-6 1,-3 4 496,-1-1 0,-5 3-196,-1 0 0,-6 3-47,-4 1 1,2 4-218,-2-2 1,1 4-375,-4 3 1,2 2-1392,1 4 1763,3 0 0,3 4 0,1 1 0</inkml:trace>
  <inkml:trace contextRef="#ctx0" brushRef="#br1" timeOffset="16">18231 8343 8256,'-10'0'0,"4"-2"498,0-1 47,0 2 0,-4-3 456,1 4 1,0 1-542,-1 2 0,1 4-135,0 5 1,-4-1-323,1 5 0,3-2 99,3 2 1,3 1-589,0-1 0,3-2 291,3 2 0,7-5-355,5 2 0,3-3 140,0-1 1,5 0-30,2-3 1,-1-2-55,1-4 1,-4 0-922,4 0 1414,-4-4 0,6-1 0,-3-5 0</inkml:trace>
  <inkml:trace contextRef="#ctx0" brushRef="#br1" timeOffset="17">18445 7942 8256,'0'-18'325,"0"-1"0,0 1-38,0 3-258,0 1 0,1 10 660,2 4 0,-2 10-232,2 8 0,-2 9-5,-1 7 1,0 8-207,0 4 0,0 2-492,0 4 1,0-25 0,0 0 214,0 3 0,0-1 0,2 0 0,0 0 52,1 2 1,0 0-1,0-4 1,0 0-394,0 0 1,0-1 0,3 18 117,3-3 1,1-7-150,-1-3 1,-3-10-85,0-6 96,-4-8 310,3-3 0,-5-9 153,0-4 0,0-5 283,0-4 0,0-2-206,0-2 0,0-1 65,0-5 1,0 0-78,0 0 1,0-1 171,0-2 0,0 5-91,0-2 0,4 3 60,2 0 0,2 2 27,2 1 0,0 3 144,2 1 1,2 6-99,1 6 0,3 4 28,-3-1 0,0 7-412,0 5 1,-6 5 114,0 4 0,-6 2-185,0 2 1,-2-3 63,-1 3 0,0-2 13,0-2 0,-4 1-9,-2 0 1,-3-5-167,-4-1 1,3 0 137,-3-1 0,3 1-10,1-4 0,-1-4 41,1-2-3,0-2 295,4 4-203,0-4 1,10 3-190,1-4 0,6-1-404,4-2 1,1 2-632,2-2 0,4 1 1167,2 2 0,1 5 0,2 0 0</inkml:trace>
  <inkml:trace contextRef="#ctx0" brushRef="#br1" timeOffset="18">19246 8100 8278,'0'-14'0,"-4"-4"769,1 3 0,0-3-187,3 0 0,-3 2-56,0 1 1,-4 4-103,1 2 1,-6 4-152,0 5 1,-5 5-259,2 4 1,-7 7 102,-3 9 0,1 4-28,0 8 1,4 3-53,1 1 1,5 3-123,4-1 1,5-4-300,2-2 1,7-6-359,6 0 0,6-3 260,6-3 1,4-3-152,-1-7 1,1-5-140,2-3 1,0-5 275,0 1 1,0-6-25,0-4 1,-1-2 518,-2-3 0,1-3 0,-5-3 0,0-1 0,-1 0 0</inkml:trace>
  <inkml:trace contextRef="#ctx0" brushRef="#br1" timeOffset="19">19367 7979 8221,'0'-9'110,"0"0"0,0 3 452,0-1 74,0 5 1,3 3-208,0 9 1,3 7-17,-3 8 1,1 3-106,-1 3 1,-2 3-237,2 7 1,0-2-321,0 4 0,-1-2-24,4 2 0,-4-4-191,1 2 0,1-8 266,-1-5 1,4-9-178,-4-6 266,0-3 0,-2-6 128,2-4 1,-2-5-113,2-7 0,-1-3 262,1-3 0,-1-2 223,4-2 1,-2 3-324,2-3 1,-1-1-5,1 1 0,2 2-17,-1 4 0,1 2-89,1 1 1,1 4 97,-1 0-35,0 3 1,0 8-22,1 1 1,-2 5-86,-2 4 1,2 5-142,-5-2 0,3 3-327,-3 1 1,3-1-86,-3 1 0,3-4 228,-2 1 1,2-5-70,-3 2 0,3-3-149,-3-1 626,4-4 0,-1 0 0,3-5 0</inkml:trace>
  <inkml:trace contextRef="#ctx0" brushRef="#br1" timeOffset="20">19860 8296 8221,'-6'-12'-66,"0"-1"1,4-2 370,-2 2 0,2 1 1246,-1 2-503,2 1-257,-7 4-593,3 1 1,-3 8 49,1 2 1,0 4-265,4 2 1,-3 2-81,3 5 1,0 0-119,3-1 1,0 0-52,0-3 1,0 2-345,0-5 1,4 1-185,2-4 1,2-1 340,1-1 0,1-3 51,-1-4 1,1 0-6,3 0 0,-2-8 324,5-1 0,-4-5 57,4 1 1,-5-3 166,1 0 0,-1 3-62,-2 0 0,-3 0 382,1 0 145,-1 1-191,-1 3-207,-1 4 0,-4 5-117,0 6 1,0 2 132,0 1 1,0 4-118,0-1 0,0 1-550,0-4 0,1-3 5,2 0 1,-1-1-800,4 2 717,1 1 519,2-7 0,4 3 0,2-4 0</inkml:trace>
  <inkml:trace contextRef="#ctx0" brushRef="#br1" timeOffset="21">20167 8305 8221,'0'5'1515,"-3"1"-656,0-3-550,0-2 0,4 6 250,2-4 0,-2 1-270,2-1 1,1-1-429,0 5 43,3-5 1,-2 5-389,4-4 0,-3 1-1492,1-1 1532,-1-2 0,3 3-961,0-4 1405,1-4 0,-1-1 0,0-4 0</inkml:trace>
  <inkml:trace contextRef="#ctx0" brushRef="#br1" timeOffset="22">20270 8054 8221,'-5'0'-151,"0"0"459,5 0 0,0 4-395,0 2 0,5 1-230,1 0 0,-1 1-30,1-2 1,0 3 55,4 4 1,-4-3 1,0 3 0,-1 0 289,1 0 0,3 2 0,-3-3 0,-1 5 0,1-1 0,-3-2 0,4 2 0,-5-2 266,1 2 0,-1 0 410,1-4 1,-2 2 140,2-2 1,-2-1 242,-1 1 839,0-2-740,0 0-1112,0-5 0,0-2-165,0-6 0,4-2-66,2-5 1,6 0 125,0-2 1,4-2-109,-4-1 0,4 1 63,-4 5 0,2 3-68,-2 0 0,-2 3 281,3 0 1,-3 3-99,-1 3 1,-2 3-361,-1 3 1,-3 4-372,3 3 0,-4-2-531,1 2 0,-2-1 1250,-1 4 0,0-4 0,0-2 0</inkml:trace>
  <inkml:trace contextRef="#ctx0" brushRef="#br1" timeOffset="23">16760 9125 8503,'4'-19'300,"2"0"1,7 1-24,6-1 0,9 2 152,9 1 0,13 4-777,-21 8 0,1 1 1,2 1-1,0 0 507,2 2 0,0 0 1,5 0-1,1 0-204,3 0 1,1 0 0,4 2 0,2 0 172,1 1 0,0 1 0,-14-2 1,0 1-1,0-1-178,1 0 1,0 0 0,1 0 0,2 1 0,0-1 0,1 0 147,4 0 0,1-1 0,0-1 0,-1 2 0,0-1 1,0 0-272,4-1 1,0 0 0,-1 0 0,-1-1 0,0-1-1,0 0 236,1 1 1,-1-1 0,1-1-1,-1 0 1,-1-1 0,1 0-4,1 0 1,0 0 0,-1-1-1,-5 1 1,0 0 0,0 0-78,-1 1 0,-1 0 0,0 0 1,-3 0-1,-1-1 0,0 1 100,-2 0 1,1 0-1,-2 0 1,14-2-1,-1 1 210,-3-1 1,-2 0 0,-5 1 0,-2 0-109,-5 1 0,-1 0 1,-2-1-1,-1 1 670,20 0 1,-5-1-631,-3 4 1,-6 0-782,-7 0 0,-3 0 874,-3 0 1,-4 0-1524,1 0 1,-4 0 1442,4 0 0,-4 0-2030,4 0 2066,-1 5 0,4 0 0,0 4 0</inkml:trace>
  <inkml:trace contextRef="#ctx0" brushRef="#br1" timeOffset="24">20484 8966 8210,'-15'0'3276,"6"0"-3088,5 0 0,8 4 0,1 2 1</inkml:trace>
  <inkml:trace contextRef="#ctx0" brushRef="#br0" timeOffset="25">4786 11788 14912,'-13'-5'-1052,"2"-1"500,3-2 338,3-1 0,5-1 286,0 1 0,4 3 511,2 0 1,5 2-13,2-2 1,3 3-68,0-3 1,5 0-147,4-4 1,3 1 115,3 0 0,2 1-165,5 1 1,4-1 72,5 2 1,1-1-273,-20 3 0,0 1 1,-2 0-1,1-1-168,1 2 1,0 1-1,1-1 1,1 1 47,-2 1 1,0 0-1,1 0 1,1 0-13,-1 0 1,0 0 0,-2 0 0,0 0 19,1 0 1,0 0-1,-1 0 1,0 0-18,1 0 0,0 0 0,2 1 0,0 1 38,1 0 1,0-1 0,-1 1 0,0-1-180,-1-1 1,1 0-1,0 0 1,1 0 211,0 0 0,0 0 0,1 1 1,1-1 0,1 2 0,0-1 1,0 0-1,-1 0-54,1 2 0,0 1 0,-1-1 0,0 1 39,0 2 0,-1 0 1,1 0-1,0 0-99,2 1 0,-1 1 0,-2-2 0,1 0 50,0 0 1,-1 0 0,0 1 0,0-1-51,-2 1 1,-1-1 0,3 0 0,0 0 21,1-1 0,0 0 0,-3-1 1,1 1-24,0 0 1,0-1 61,0-1 0,0-1 0,-1 2 0,1 0 21,1-3 0,1 1-223,2-1 1,-1 1 0,0-2 0,0 0 482,1 0 0,1 0 0,-1 0 1,1 0-80,1 0 0,1 0 1,1 0-1,1 0 24,2 0 1,0 0-1,0 0 1,-1 0-882,1 0 1,0 0 778,0 0 0,0 0-127,-3 0 0,1 0 99,2 0 0,0 0 0,1 0 0,0 0-59,-1 0 1,0 0-16,1-2 1,0 0-1,-5 1 1,0 0 20,2-2 0,1-1 1,-2 3-1,-1-1-241,3-1 1,-1 0 0,-2 2-1,0-1 99,-1-1 0,0 0 0,0 1 1,0 1 54,-3-2 0,0 0 0,1 1 0,0 0 5,-2-1 1,-1 0-1,0 2 1,-1 0 31,-2 0 1,-2-1 0,1 1 0,0 1-68,0 0 0,0 0 0,-1 0 0,0 0 233,23 0 1,-6 0-361,-10 0 0,1 4-340,-4 2 1,-1 0 1125,-5 0 1,-6 0-1662,-7 3 1,-2 2 655,-4 1 0,-3 1-2570,-6 3 2990,-11 6 0,-1-11 0,-8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17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1145 14972 16116,'-9'-4'-917,"0"-2"0,2-3-723,1 0 761,4 0 654,-2-1 0,8 5 941,2 2 0,4 2-578,2 1 0,3 0 78,3 0 1,2 0-92,2 0 0,-2 0 220,5 0 0,3 0 189,3 0 0,5 0-104,1 0 0,3 0-350,6 0 1,-1 1-297,4 2 1,-1-1 242,-1 4 1,2-2-9,1 2 1,-23-5-1,0 0 16,-1 0 1,1 1-1,0-1 1,0 0 4,1 1 1,0-1-1,2 0 1,0-1-12,1 2 1,0-1-1,1 0 1,0 0-242,1 1 0,0-1 0,0 0 0,0-1 234,1 2 1,0 0-1,1-1 1,0 0 22,3 0 1,-1 1 0,-1-2 0,0 1-46,2 0 0,-1 1 0,-1-1 0,0-1 37,3 0 0,0 0 0,2 0 0,0 0-18,-1 0 0,0 0 0,3 0 1,-1 0-306,-1 0 1,-1 0 0,1-2-1,1 1 332,-1-1 1,1 1-1,2-2 1,-1-1 42,1 3 0,-1-1 0,2-1 0,0-1-39,-1 1 1,-1 0 0,3 0 0,0 1 52,1-2 1,-1 2 0,2 0 0,0 0-47,2-1 1,0 0 0,-3 2 0,0 0-340,-2 0 1,0-1 0,0 1 0,0 0 334,1-1 0,1 1 0,1 0 1,-1 1-7,0-2 1,-1 1 0,0 0 0,-1 1 19,-3 0 0,0 0 1,2 0-1,-1 0-32,0-1 0,1 2 0,2 0 0,1 1-1,-2-1 0,0 1 0,2 1 1,-1 0-16,-2-1 0,-1-1 0,4 2 1,0 0 55,0-1 1,-1 0 0,4 1-1,1 0-26,-3-2 1,0 1-1,1 0 1,0 0 7,-4 0 1,0-1-1,1 0 1,0-1 10,1 2 1,-1-1 0,0 0 0,0-1 4,0 0 1,-2 0 0,1 0-1,-2 0-64,-1 0 0,0 0 0,0 0 0,0 0-27,0 0 1,0 0-1,-1 0 1,-1 0 24,0 0 1,-2 0-1,-3 1 1,-1-1 48,-4 2 1,-1-1 0,0 0-1,-1-1-242,1 2 0,-2 0 1,20 3-551,-7 1 0,-6 3-1515,-6 4 2251,-8 1 0,1 5 0,-7 1 0,-3 5 0,-2 4 0</inkml:trace>
  <inkml:trace contextRef="#ctx0" brushRef="#br1" timeOffset="1">23482 14963 8580,'-9'0'21,"0"1"1,2 1 305,1 1-8,4 0-11,-2-3-192,4 0 41,8 0 1,-1 0 110,9 0 0,-1 0 11,4 0 0,1-1 9,1-2 1,3 2-94,4-2 1,4-2-31,2 2 1,2-3-12,2 3 1,3-1-171,3 1 0,5 2 37,-23-1 1,1 1 0,0 0-1,0 1 69,25 0 0,-25 0 0,0 0-120,23 0 0,3 1 17,-4 2 1,-3-1-105,-6 4 0,-3-4 148,-2 1 1,0 1-133,-4-1 1,-4 5 190,-6-2 0,-4-1-3,-1 1 1,-4 0 32,3 4 0,-3-1-79,0 0 1,-1-2 29,-2-1 1,1-1 218,3 1 0,-3 1-487,2-3 0,-1 2 19,-2-3 0,-3 0-243,0-3 89,-3 0-488,5 0 609,-7 0 1,2 0-118,-6 0-279,-2-4 0,-6 3-163,-1-2 0,2 3 770,-3 3 0,-1 2 0,-1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170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3771 9218 8212,'3'9'0,"0"0"0,1 0-63,-1-3 0,4-2-134,5-4 1,0-4 368,7-2 0,-1-7-141,6-2 0,4-3 78,3-1 0,5 4-5,-2-1 0,6 6-332,3 1 0,4 1 503,3 4 1,-2 2-389,-21 3 1,-1 1 0,0 1-1,1 1 294,1 1 0,0 2 0,1 0 0,0 0-57,-1 0 0,0 1 0,1 1 0,-1-1-2,-1-2 0,-1 0 0,1 2 0,0 0-51,-1-2 0,1 0 1,1 0-1,1 0-210,-3-1 0,0 0 0,1-1 0,-1 0 211,21 2 1,2-2 7,1-4 0,-22 0 1,0 0-75,25 0 1,-26 1 0,-1-1-19,24 3 1,2 2 20,-24-3 1,0 2 0,1 1 0,1 1 13,-1-1 1,1-1 0,-1 2 0,1 1-240,-2-1 1,0 0-1,1 0 1,2 0 232,-1 1 0,2 1 1,1-2-1,0 1-20,-1 0 0,1 1 0,-1-1 1,0 1 1,-2-1 1,-1 1 0,0 0 0,0-1-4,2-1 0,0 0 1,0-1-1,-1 0 28,1 2 1,0-1 0,1-2 0,-1-1 44,-1 0 0,-1 0 0,1-2 0,0 0 34,0 1 1,-1-1 0,2 0-1,-1-1-47,3 1 0,-1-2 0,-1 1 0,-1 0-44,0 0 1,-1 0-1,2 0 1,0 0 26,0 1 1,0-2 0,-1 1 0,1-1-75,0 0 1,0-1 0,-1 1 0,1 0 22,0-2 1,0 0 0,1 1 0,1 1 17,0-2 0,-1 0 0,-1 1 0,0 1 59,2-2 1,-1-1-1,1 3 1,1-1-54,0-1 0,0 0 1,2 2-1,0-1-25,0-1 0,0 0 1,-1 0-1,0 1-114,1-1 1,-1-1-1,0 1 1,-1-1 108,1 2 0,1 1 0,0-1 0,1 0 36,1 0 1,1 1 0,-3 0-1,1 1-43,0-2 0,0 1 0,-1 0 0,0 1 27,2 0 1,-1 0 0,1 0 0,0 1-7,3 0 1,-1 1 0,-2 0 0,1 0-13,1 1 1,0 0 0,1 1-1,-1 0 1,0 0 0,1-1 0,1 1 0,0 0 111,1 1 1,0-1 0,-2 1 0,-1-2-33,1 1 1,-1-1 0,-2 0-1,0 1-63,0-2 0,-1-1 0,2 1 0,2-1 19,1-1 1,-1 0-1,-2 0 1,-1 0-85,1 0 1,0 0-1,-1 0 1,1 0 122,1 0 1,1 0-1,-1-2 1,-1 0 4,2-1 0,-1 0 1,-3-1-1,0 0-139,0-1 1,0 0-1,0 1 1,0-1 37,1 0 0,1 1 0,0-1 1,0 0-4,3 0 1,0 1-1,-5 1 1,1 1 38,2 0 0,1 1 1,-4 0-1,0 1 74,2 0 1,0 0 0,0 0 0,-1 0-70,3-1 0,-1 2 0,-3 0 1,1 1 75,2-1 0,0 1 0,-2 1 0,-1 1-43,1-1 1,1 0 0,1 1 0,0 1-21,0-1 1,1 1 0,-2-1-1,0 0 50,0-1 1,0 0 0,-1 2-1,0-1-22,1-1 0,0 0 1,0 1-1,1 0 46,0 1 0,0-1 1,-1 1-1,0-1-33,-3-1 0,-1 0 0,3 1 0,-1 0-79,0 0 1,0-2-1,2 1 1,0 0 34,1 0 1,1 0-1,-2-1 1,0 1-86,-1 0 1,-1 0 0,0 1-1,1 0 34,1 0 1,0-1 0,0 0 0,-1 1-55,1-1 1,0 0 0,-2 1 0,-1 0-40,-3 0 0,0-1 0,-1 0 0,1 1 35,-1-1 1,1 0 0,0 1 0,0 0-230,-2-1 1,0 1-1,1-1 1,-2 2 103,-3-1 1,-1 1 0,1-1 0,1 0-557,0-1 1,0 1-1,-1 0 1,1 0 775,-2-1 0,0 0 0,2 1 0,-1-1 0,24 4 0,-2-4 0,-4-2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12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2505 5670 8575,'-9'-4'97,"3"-2"1,2 1 310,4-1 0,1 4-419,2-2 1,6 0 108,7 1 0,2-3-128,0 3 0,3-1 107,4 1 1,0-2-92,6-1 1,5-5 47,1 2 0,9-4-258,3 1 1,-23 6 0,0 0 256,3-1 0,1-1 1,2-1-1,1-1-256,1 0 1,0-1 0,3-1 0,0 1 266,2 0 0,-1 0 0,-2 2 0,0-1-9,-1 1 1,1 0 0,-1 1-1,0 1 31,0 2 1,-1 1-1,-1 0 1,-1 0-26,-1 0 1,0 1 0,-2 1 0,-1 0-17,0 2 0,0 0 0,0 1 1,0-1 98,-2 2 1,0-1-1,2 2 1,0 0-30,2 1 1,-1 1 0,-1 1-1,-1 0-30,3 1 1,-1-1 0,-2 1-1,1-1 4,1 1 0,1-1 1,0-1-1,1 1-58,0 2 0,0 0 1,-1-2-1,1 0-152,0 2 0,0 0 0,0-3 0,1 1 146,2 0 0,0 0 0,2 0 0,0-1 32,3-1 0,-1 1 1,-1-1-1,-1 0-65,1-1 1,0 0-1,0 1 1,0 0 27,1-3 0,1 1 0,1 1 0,-1 0 15,1-1 1,1-1-1,0 1 1,0-1-107,0-1 0,-1 0 1,1 0-1,1 0 126,0 0 0,0 0 0,1 0 1,1 0-13,-1 0 0,1 0 1,-1 0-1,0 0 2,-1 0 0,0 0 0,-1 0 0,0 0 53,1 0 1,0 0 0,0 0 0,0 0-48,1 0 0,0 0 0,3 0 1,-2 0 40,-2 0 1,0 0-1,1 1 1,0-1-3,-1 2 0,0-1 1,2 0-1,1-1 0,-2 2 0,1-1 0,-1 2 1,0-1-39,-4-1 1,-1 1 0,0 1 0,0 0 6,0-1 0,1-1 1,2 1-1,-1 0-89,-1 0 1,0-1 0,-1 0 0,-1-1 64,-4 2 1,-1-1 0,0 0-1,0 0-71,0 1 1,-1 0 0,0-2 0,1 1 40,-3 0 0,1 1 1,-2-2-1,-1 1-96,26-1 0,-3-3 68,-24 1 0,1 1 0,24-4-10,-24 4 0,-1-1 0,25 0-215,-5-4 1,3 4-319,-2-1 1,3 2-805,-6 1 0,-1 4 1390,-6 2 0,1 3 0,-1 4 0,-2 2 0,-4 3 0,-4 1 0</inkml:trace>
  <inkml:trace contextRef="#ctx0" brushRef="#br1" timeOffset="1">13333 14208 10654,'6'-1'-863,"1"-2"0,0 2 769,5-2 1,0 1 659,3-1 0,4 2-265,2-2 0,4 2-220,-3 1 1,4 3 107,-1 0 0,5 3-101,1-3 0,3 0 12,-3-3 1,7 0-205,-1 0 1,7 0 147,-1 0 0,4-4-337,3-2 0,-2-2 314,-22 3 1,1 0-1,-1 1 1,1-1-19,1 0 1,0 1 0,22-1 76,-3 2 1,-2 1-147,-4 2 0,1 2-10,-5 1 0,2 2 146,-8 4 1,1 0-57,-1 1 1,-1-1-16,4 0 0,-4 1-26,1-1 0,1-1 19,-1-2 1,4 2 6,-1-5 0,3 0 44,0-3 0,1 0 188,2 0 0,2-3-141,1 0 0,2-5 121,-5 2 0,4 2-122,-4 1 1,3 1-10,-2-1 0,-1 2 40,-3-2 0,-1 2-6,-1 1 0,3 0-20,-4 0 1,3 0-21,-6 0 1,1 0-54,-1 0 0,2 0 5,1 0 0,-2 0 165,-4 0 0,1 0-118,2 0 0,-2 0-20,2 0 1,1 3-8,-1 0 1,1 0-23,-1-3 1,-2 0 57,2 0 1,-1 0-51,1 0 1,-1-1-92,4-2 1,-4 1 82,1-4 0,-3 2-178,-3-2 1,1 1-381,-5-1 1,1 2 14,-3 4 0,-5 0-80,-1 0 0,-7 1 599,2 7 0,-3 1 0</inkml:trace>
  <inkml:trace contextRef="#ctx0" brushRef="#br0" timeOffset="2">9767 15363 8210,'-5'-9'-421,"2"-1"1,2 1 16,1 0 0,2 0 927,4 3 0,1-2-99,9 2 0,-2 2 76,2 0 1,4 3-220,-1 1 1,3 0-30,0 0 0,1 0 132,5 0 0,3 1-153,0 3 0,6-2 45,0 4 0,4-4-213,6 1 0,6-2-22,-1-1 0,-23 0 0,-1 0-206,25 0 0,-24-2 0,0 0 192,0-1 0,1 0 1,2-1-1,1-1 32,-2 1 1,0-1 0,1 0 0,0 1-54,-4-1 1,0 0 0,1 1-1,0 0-38,-2 1 0,-1 0 1,1 1-1,0 0-235,25 2 1,-1 4 282,-4 2 0,-4 2 45,1 2 0,-5 2-6,1 1 0,-3 2-89,-2-2 0,1 0 136,-2-1 0,1-1-9,-1 1 1,1-5 15,-4 0 0,5-5 124,-2 1 1,6-2-132,4-1 1,2 0 11,4 0 0,-23-2 0,1 1-82,1-1 1,1 1 0,1-3-1,0 0 46,-2 1 1,1 0 0,1 1 0,0 0-77,-2 0 0,1 1 0,1 0 0,0 1-56,-2 0 1,1 0 0,0 0 0,1 0 41,-3 0 0,0 0 0,0 0 0,0 0 60,22 0 0,-23 1 0,-1 1-10,24 1 0,-24 0 0,0 0-1,24 0 0,0 4-123,-4-4 0,-3 1 101,-3-1 1,1-1-203,0 4 1,-5-4-202,-5 1 1,-2-1-139,-1 2 1,-1-3 56,-2 2 1,-4-1 4,-5 1 1,0 0 463,-3 6 0,-3-2 0,-1 2 0,3-4 0</inkml:trace>
  <inkml:trace contextRef="#ctx0" brushRef="#br0" timeOffset="3">18920 11639 8135,'-4'5'-500,"2"0"708,-1-2 251,-2-2 0,3 6 27,-4-4-260,0 5 0,-4-4 25,1 2 1,-3 1-26,-1-4 1,-3 5-147,0-2 0,-1-2 100,-2-1 1,-1 1-34,-1-1 0,0 0-80,-4-3 1,0-4-189,-3-2 0,-3-3-67,0-4 0,-1-2 180,1-7 0,-1-3-345,-2-6 1,-1-3 297,4-6 1,4 0-131,5-3 0,8-1 39,4-2 0,5 0-52,5 3 0,9 5 140,7 4 1,7-1-16,8-2 0,2 0 243,4 0 1,-17 18 0,0 1-101,0 1 0,1 0 0,1 1 0,0 0 86,22-12 0,-21 15 0,1-1 28,23-10 1,2 6-120,-6 9 1,4 6 33,2 9 1,-1 4-46,-23-1 0,-1 1 1,20 13 14,-4 1 0,-5 4-22,0 3 0,-7 1-40,0 3 0,-5 0 38,-7-4 1,0 3 52,-3-3 0,-5 3-44,-5-3 1,-3 0 143,-3-3 0,-3 3-45,-7 0 0,-2 3-47,-7-3 1,1-1 11,-3-5 1,2 2 21,-3-2 0,3-5-242,-3-2 1,5-6 134,-2-3 1,-1-1-472,2-5 1,-4 0 204,3-3 1,0 0-174,4 0 0,-2-4 25,-2-2 1,6 1-1156,-3-1 1536,7-1 0,-1 2 0,7 2 0</inkml:trace>
  <inkml:trace contextRef="#ctx0" brushRef="#br0" timeOffset="4">21164 11741 8528,'-19'9'-60,"3"0"86,1-3 1,2 1 242,-2-4 1,3 1 12,-4-1 1,1-2 108,-4 3 1,-1-3-103,-1-1 0,-3-5-61,-4-1 0,3-2-33,0-1 0,1-2-141,0-1 0,-3-3 73,2-3 1,1-2-261,-1-2 0,4-1-389,0-5 0,-2-4 331,1-3 0,2-1-283,4-1 0,3-1 222,3-3 0,5 2-43,2-4 0,7 3 246,5 0 1,6 3 127,7 3 1,3 0-90,6 3 0,-1 2 207,4-2 1,1 6 75,5 0 1,1 4-91,5-1 1,-5 8-91,6 4 0,-2 5 10,1 5 0,2 1 154,1 2 1,-1 7-491,2 5 1,-3 4 346,0 3 1,-5 1-17,-2 5 0,-3 3-8,-6 0 0,-1 2 60,-9-2 1,3 2-44,-5 4 1,-3-3 118,-6 0 0,-5 3-87,-2 4 0,-7 2 167,-5-2 0,-9-2-54,-7-5 0,-3 2-111,-3-2 1,-3-2-194,-6-1 0,0-3 90,-3-3 0,3-2-581,-4-4 1,-1-2 315,-2-1 1,4-4-416,8-6 0,3-3 69,4-6 573,1-2 0,0-5 0,2-3 0,3-2 0,2-3 0,2 0 0</inkml:trace>
  <inkml:trace contextRef="#ctx0" brushRef="#br0" timeOffset="5">23845 11834 8556,'-28'9'-3,"1"1"-15,2-1 1,0 0 211,3 1 0,0-2 136,3-2 0,0-2 132,-3-4 1,-2 3-192,-4 0 1,0 0 10,1-7 0,-5-1-80,1-4 1,-4-1-13,1-3 0,1 2-254,-1-5 0,4 0 174,-1-6 0,0 1-263,3-3 1,-1-1 20,7-3 0,1-1-283,6-2 1,-1-2 62,7-5 1,-1 1 91,7 0 1,2-4-171,7-3 1,6 0 152,13 0 1,4 3-21,8 4 0,-14 18 1,0 0 282,1 0 1,2 1 0,0 1-1,1 1 149,1 0 0,0 1 1,0 2-1,0 1-89,0 1 1,0 0 0,1 2 0,1 0 75,-1 0 1,1 2 0,0 2 0,1 1-146,-3 2 0,0 1 0,0 1 0,0 1 117,18 5 0,2 4 191,-8 9 1,4 5-157,-4 4 1,-3 1-3,-3 5 0,-7 1-23,1 5 0,-7 2-16,-3 1 0,-4 3 61,-8-3 1,-6 2 19,-6-2 1,-8 2 79,-4-5 1,-8-1-128,-5-5 1,-7-2-31,0-4 1,17-13-1,-1 0 48,-22 13 1,2-2-302,-1-7 1,-2-1-130,21-8 1,-2-1 0,-24 6-240,23-9 0,1 0 0,-25 0-207,5-3 1,-1-2 735,1-1 0,1 0 0,1 0 0,-1 0 0,2 0 0</inkml:trace>
  <inkml:trace contextRef="#ctx0" brushRef="#br0" timeOffset="6">17923 10316 8588,'-6'1'-90,"0"3"242,4-3 0,-2 7-224,4-2 1,0 3 115,0 4 1,0 2 346,0 7 0,3 6-73,0 6 0,4 6-63,-1 4 1,0 7-336,-3-24 1,0 1 0,-1 4 0,1 0 266,0 1 0,0 2 1,1 1-1,-1 0-350,-1 0 0,0 0 0,0 2 0,0 0 317,-1 1 0,1 0 0,-2 3 0,1 0 69,0-2 1,1 0 0,0 3 0,0-1-60,0-2 0,-1 1 0,1 2 0,-1 0 4,-1 0 1,0 1-1,0 0 1,0 1-43,0-3 0,0-1 0,0-1 0,0-1 6,0-3 1,0-1 0,0-2 0,0-1-32,0 0 1,0 1 0,2-6-1,0 1-178,1-2 1,1 0-1,1 19-263,1-5 1,0-6 231,3-3 0,-2-6-1657,-1-3 1705,-4-7 1,3-5-3140,-1-6 3199</inkml:trace>
  <inkml:trace contextRef="#ctx0" brushRef="#br1" timeOffset="7">17998 10493 12670,'0'-9'-450,"0"2"529,0-3 1,1 3-67,2-5 0,3 1-147,7 2 0,1 0 67,5 0 1,-1-1 134,1 1 0,4 0 117,2-1 0,1 1-147,2 0 0,3 0 15,0 3 1,5 1-1,-2 2 1,2 2-100,1-2 1,8 2 172,1 1 1,3 0-275,-3 0 1,5 0 225,2 0 0,-26 0 1,1 0 4,0 0 0,0 0 0,0 0 0,-1 0-62,1 0 1,0 0-1,0 0 1,0 0 48,0 0 0,0 0 0,1 1 0,1 1-4,0-1 1,-1 1 0,1 1 0,-1 1 3,-1-1 0,0 0 1,0 1-1,1 0-55,0-1 1,1 0 0,0 1 0,0 0 8,1-1 1,0 0 0,-1 1 0,0 1-93,-2-1 0,0 1 0,1-2 0,1 0-1,-1 0 1,1 0 0,2 0 0,1 1 59,-2 0 1,0 1 0,0-2 0,1 0-67,-2 0 1,-1 0 0,-1 0 0,1 0 48,0 2 0,1 0 1,-2-1-1,0 1 0,-2 0 0,0-1 0,24 4-179,-6 1 0,-2-2 326,-2 6 0,-1-3-70,1-1 1,-2 4 135,-1-1 0,2 1-118,1-4 1,-2 0-16,3 0 1,-2 1 80,1-1 1,1-3-63,5 0 0,-5-2-12,2 2 1,-3-3 41,1 3 1,-3-3-80,2 3 0,-6-2 60,-2 2 1,-4-3 11,0 3 0,1-3-31,2 3 0,-3 0 7,0 0 0,0 1 321,-3-4 1,0 1-329,3-1 0,-5-1 302,5 5 0,-3-5-350,3 1 0,0-2-11,0-1 0,0 3-178,0 0 1,0 0-331,0-3 0,-3 0-43,0 0 0,-8 0-295,2 0 1,-7 0-11,1 0 0,-3 3 284,-1 0 0,-4 1 565,-1 0 0,-3 1 0,-1 4 0</inkml:trace>
  <inkml:trace contextRef="#ctx0" brushRef="#br0" timeOffset="8">21834 10689 7813,'0'9'391,"0"5"228,0 1 1,0 8-155,0 5 0,0 5 83,0 7 1,0 7-486,0 6 1,1-26 0,1 1 160,-1 2 0,1-1 1,2 0-1,-1 0-21,0 2 0,1 0 0,0 1 0,0 1-62,1-1 1,-1 1 0,0 0 0,-1 0 34,2-3 1,0-1 0,-2 2 0,1 0-57,2-1 1,0-1 0,0 2-1,-1 0-98,-1-1 0,1-1 0,0 0 0,-1 0 40,1-3 1,0 1 0,-2 0-1,0 0-62,3 22 0,-4 0-57,1-6 0,-2-4 53,-1-5 1,0-5 41,0-1 1,-4-2-1,-2-4 1,1-4-631,-1-6 0,0-1-277,0-2 0,1 0-2167,2 0 3240,2-3 0,-7 2 0,2-3 0</inkml:trace>
  <inkml:trace contextRef="#ctx0" brushRef="#br0" timeOffset="9">18026 12011 8588,'-5'-6'0,"2"0"0,1 2 254,2-2 1,6 4-23,3-1 0,8 1 9,4-1 1,9 2 44,1-2 0,9 2-24,3 1 0,5 0-258,4 0 1,-24 0 0,1 1 170,4 0 1,-1 1-1,3-1 1,-1 0 89,0 2 1,0 0 0,2-1 0,-1-1-47,0 2 1,-1 0-1,0-1 1,1 0-131,-1 0 1,0 2-1,1-1 1,1 0-12,1 2 0,0-1 0,-1 1 1,0-1-59,-1-1 0,1 0 0,1 1 0,1 0-169,2-1 0,1 0 0,2 1 0,0 1 244,1-1 0,-1 1 0,-1-1 0,0 1-69,-2 0 1,0-1-1,0 1 1,0 0-7,0 0 0,1-1 0,-1 0 1,-1 0-27,-3 0 0,0-1 1,-1 0-1,0 1-138,-5-3 0,-1 1 0,1 1 0,0 0 310,0-1 0,-1-1 0,1 3 0,-1-1-89,1 1 1,-1-1 0,-1 1 0,0 0 28,22 5 0,-3 1-218,3-1 1,0 0-7,0 1 1,-4 0 35,-6 2 1,-2-1 199,0 1 1,-2 1 67,-2 0 0,-1 0-235,-2 0 1,-2-3 265,2 3 1,-2-3-14,-1-1 1,0 0 657,0 1 0,-2-1-658,2 0 1,-6 0 445,6-3 1,-5 1-486,2-4 1,-3 5 289,2-2 1,-3-2-435,1-1 1,-3 1 203,0-1 1,0 3-201,-1-2 1,1 2-14,0-3 1,-1 1 17,1-1 0,-4-2 6,1 2 1,-4-1-136,4 1 1,-5-2 10,2 3 0,-3-3 92,-1-1 1,1 0-365,-1 0 1,0 0 117,0 0 1,1 0-1353,-1 0 886,0 0 0,1 0-189,-1 0 0,1 3 274,3 0 0,-3 1 24,3-1 0,0 1-483,-1 2 0,6 3 84,1-3 998,-1 2 0,5 6 0,-4 0 0</inkml:trace>
  <inkml:trace contextRef="#ctx0" brushRef="#br0" timeOffset="10">20260 10186 8384,'-5'4'-1110,"-3"0"833,2 3 0,2 1 599,1-2 1,-2 2-10,2 2 0,0 2-371,3 0 0,1 8 28,2-1 0,-1 2-87,5 1 0,-1 1 6,3 2 0,-3 1 92,1-5 0,-2 4-79,1-3 1,1 0 116,-4-4 0,3 1-176,-2 0 1,2-1 156,-3 1 0,0-1 0,-3 1 0</inkml:trace>
  <inkml:trace contextRef="#ctx0" brushRef="#br0" timeOffset="11">20260 10968 8384,'0'9'-564,"0"1"458,0-1 1,0-3 409,0 1 1,0-1-53,0 3 1,0 0-71,0 1 1,4-1-75,-1 0 1,1 2-187,-1 1 1,1 1 118,2 3 0,2 2-178,-1-3 1,-2 4-257,1 2 1,-1 2 214,1 2 0,3 1-296,-3-4 1,-1 5 473,1 0 0,1 6 0,2 4 0</inkml:trace>
  <inkml:trace contextRef="#ctx0" brushRef="#br0" timeOffset="12">20354 11825 8384,'0'18'0,"0"-3"19,0-3 0,0 2 199,0-2 0,1 4 96,2-4 1,-1 4 115,4-4 0,0 5-254,3-2 0,-2 3 89,-1 0 0,0 4-112,3 0 0,1 5 86,-1 1 0,-3 0-372,0 3 0,1 1-64,2-1 1,0 5-100,1 1 1,-4-4-15,0 1 1,0-5-193,3-4 1,1-3-338,-1-7 0,0-2 839,1-7 0,3 2 0,2-3 0</inkml:trace>
  <inkml:trace contextRef="#ctx0" brushRef="#br1" timeOffset="13">20502 10316 8586,'2'-6'500,"1"0"0,2 4-329,4-1 0,1 2-191,3 1 0,1 0 14,5 0 1,1 0-157,1 0 1,3 0 61,4 0 0,1 0-229,2 0 1,-1 0-393,4 0 1,3 0 406,4 0 0,3 0 0,-1 0 1</inkml:trace>
  <inkml:trace contextRef="#ctx0" brushRef="#br0" timeOffset="14">21759 10261 8531,'10'0'133,"-1"0"1,0 0 64,1 0 1,3 0-196,3 0 0,1 0 66,2 0 1,-1 0 141,1 0 0,1 0-162,2 0 1,-3 0 73,3 0 0,2 0-429,1 0 0,-1 1-61,4 2 1,-2-1-282,5 4 0,-1-3 648,1 3 0,2 0 0,5 4 0</inkml:trace>
  <inkml:trace contextRef="#ctx0" brushRef="#br0" timeOffset="15">22700 10391 8341,'-5'0'491,"9"0"381,8 0 0,5-1-404,1-2 1,5 2-364,2-2 1,2 1-43,1-2 0,4 3-326,2-2 0,-1 3 67,1 3 0,1-1 38,6 5 1,-2-1-1212,5 3 1052,-5 1 0,6-1 0,-2 0 0</inkml:trace>
  <inkml:trace contextRef="#ctx0" brushRef="#br0" timeOffset="16">24208 10698 8415,'-9'0'-106,"0"0"0,4 0 404,5 0 1,6 0 433,6 0 0,3 0-273,3 0 1,4-3-166,0 0 0,2 0-410,-2 3 1,4-3 134,-1 0 1,2 0-910,1 3 0,0 0 200,0 0 690,-1 0 0,1 0 0,0 0 0</inkml:trace>
  <inkml:trace contextRef="#ctx0" brushRef="#br0" timeOffset="17">24767 10922 8491,'5'4'0,"2"1"24,-4 4 0,4 1 179,-4-1 1,0 0 284,-3 0 1,0 2-42,0 1 1,0 6 27,0 4 0,-4 0-249,-3 0 1,-1 2-66,-1 4 1,0 0-104,-1 0 0,4 0 145,0 0 0,0-2-653,-4-1 0,4 4 265,0-4 0,4 4-1172,-1-4 1,-1 2 1356,0 1 0,-3 8 0,2 2 0</inkml:trace>
  <inkml:trace contextRef="#ctx0" brushRef="#br0" timeOffset="18">24748 12179 8382,'-4'22'-326,"0"1"326,-2 2 0,-1-1 0,3-3 0,1 0 1108,3 4 1,0-4-428,0 0 1,-1-1 121,-2-1 0,2 0-368,-2 3 0,2-1-293,1 4 1,0-5 33,0 2 0,0 1-177,0-2 1,0 1-1073,0-3 0,1-1 677,2 1 0,-2-3 396,2-1 0,-2 1 0,-1 2 0</inkml:trace>
  <inkml:trace contextRef="#ctx0" brushRef="#br0" timeOffset="19">24655 12849 8491,'-18'9'0,"3"1"66,3-1 0,2-3-347,4 0-143,2-4 0,5 4 15,2-3 1,-1-2 408,4 2 0,-4-2 0,3-1 0</inkml:trace>
  <inkml:trace contextRef="#ctx0" brushRef="#br0" timeOffset="20">20884 12635 8428,'-9'0'-1067,"3"0"533,0 0 1594,3 4-569,3-3 1,10 3-103,5-4 1,4 0-205,3 0 1,-1 0 3,7 0 0,-1 0-76,7 0 0,-3 0-260,3 0 1,1 0-323,2 0 0,4 3 80,3 0 1,0 5-918,0-2 952,5 2 0,-5 1 0,6 1 1</inkml:trace>
  <inkml:trace contextRef="#ctx0" brushRef="#br0" timeOffset="21">22011 12830 8557,'9'14'-29,"0"-5"0,1-1 99,-1-5 0,5 1 125,1-4 0,4-1 32,2-3 0,-1 0-87,2-2 1,1-1 61,-2 4 0,4-3-469,-3 2 1,1 1 238,-2 3 1,3 0-585,4 0 0,0 0 201,0 0 411,0 0 0,4 0 0,1 0 0</inkml:trace>
  <inkml:trace contextRef="#ctx0" brushRef="#br0" timeOffset="22">22821 12886 8410,'5'5'-1153,"2"1"1409,-4-3 0,5-2 752,-2 2 1,5-2-704,2-1 0,2 0-37,-2 0 0,3 0-503,0 0 1,1 0 206,2 0 0,3 0-282,-1 0 1,4 1-151,-3 2 0,1-2-780,-2 2 1240,3 2 0,4 0 0,0 5 0</inkml:trace>
  <inkml:trace contextRef="#ctx0" brushRef="#br0" timeOffset="23">23547 13017 8410,'0'6'281,"0"0"1,0-3-33,0 3 1,4-4 329,2 1 0,3-1-109,0-2 1,1 0-201,3 0 0,-1 0-198,7 0 1,-2 0-280,8 0 0,0-4-179,3 1 1,3-3-499,0 3 0,4 0-810,-1 3 1487,-1 0 1,3 8-1,-3 3 1</inkml:trace>
  <inkml:trace contextRef="#ctx0" brushRef="#br0" timeOffset="24">24283 13082 9225,'0'-5'1348,"0"-4"1,1 8-1790,2-2 1,-1-1 118,4 1 322,0 0 0,8 3 0,0 0 0</inkml:trace>
  <inkml:trace contextRef="#ctx0" brushRef="#br0" timeOffset="25">21052 11024 8390,'-3'-12'0,"0"-1"-137,-5 1 0,4 2-547,-2 1 1079,-2 4 0,2 1 781,-7 4 0,2 4-745,-5 2 1,0 7-167,-6 2 1,1 4-362,-4 2 0,1 1-107,-4 6 1,0-5-256,0 5 0,3-2 177,0 2 1,4-1-244,0-3 0,2 1 96,4-6 1,2-3-294,7-6 237,2-1 0,8-4 140,2-2 0,7-3 344,2-3 0,3-6 0,0-6 0</inkml:trace>
  <inkml:trace contextRef="#ctx0" brushRef="#br0" timeOffset="26">21136 11043 8390,'6'-9'-1098,"0"3"971,-4 2 1,-6 9 790,-8 5 0,-6 4-334,-4 8 0,-6 3-223,-6 6 1,14-15-1,0 2-381,-2 2 1,0 0-1,-2 1 1,0-1 316,-1 2 1,0 0 0,1-1 0,-1-1-142,3-1 1,1 0-1,-12 12 227,8-7-643,13-1 0,5-17 89,14 1 425,3-5 0,13-11 0,1-1 0</inkml:trace>
  <inkml:trace contextRef="#ctx0" brushRef="#br0" timeOffset="27">21424 11033 8029,'-18'4'-812,"-1"2"923,0 3 0,-4 9 559,-5 3 1,-5 7-522,13-11 0,-1 0 0,0 2 1,-1 1-281,-3 3 0,0 0 1,0 1-1,-1-1 142,0 0 0,0 0 0,0-1 1,2-1 78,2-1 1,1 0-1,-17 13-239,7-5 0,11-5-267,4-8-124,9-1 1,8-9 186,8-2 0,9-3-544,7-3 897,6-6 0,-2-6 0,3-3 0</inkml:trace>
  <inkml:trace contextRef="#ctx0" brushRef="#br0" timeOffset="28">21480 11210 8345,'-9'10'86,"-4"-1"191,1 0 1,-9 5 20,0 1 1,-10 8-188,-7 5 1,17-12 0,0 1-287,-4 3 0,0 0 1,0 0-1,0 0 278,-2 1 0,1 1 0,-1-3 0,1 0 7,2 0 0,1 0 1,-17 13 59,9-8 0,10-5-315,6-6 0,9-7-458,6-3 1,8-2 72,7-1 1,11-8 240,5-5 1,6-4 288,3-5 0,2 2 0,5-3 0</inkml:trace>
  <inkml:trace contextRef="#ctx0" brushRef="#br0" timeOffset="29">21564 11350 8390,'9'0'442,"-4"1"-160,-1 2 1,-12 6 74,-4 7 0,-10 7-75,-6 5 1,-10 6-194,14-13 1,-2 1-1,1-2 1,-1 1-340,-4 2 1,1 0-1,0-3 1,2 0 343,0 1 0,1-1 1,2-3-1,1 1 32,3 0 1,0-2-1,-9 6 201,7-4-1017,11-5 0,12-8 390,8-2 0,9-7-689,7-5 0,7-9 424,5-7 1,6-2 149,-16 13 0,-1 0 0,-1 0 0,-1 0 415,2 0 0,1 1 0,17-11 0,-4 2 0,-1 2 462,-2 2 1,-9 7-463,-6 5 0,-12 8 0,-10 4 0,-5 10 0,-8 3 0,-1 8 0,-5-3 0,1 1 0</inkml:trace>
  <inkml:trace contextRef="#ctx0" brushRef="#br0" timeOffset="30">14981 16890 8339,'-9'0'8,"1"-4"1,1-3 9,4-5 244,2 2 0,3-5 198,5 3 1,0 2-141,8-3 0,4 3-65,3 0 0,0 1-256,0 0 1,2 3 136,4-1 1,0 5-102,0-1 1,4 2 141,2 1 0,3 0-493,3 0 0,3 1 125,3 2 1,-2-2-42,-1 2 1,1-1 62,2-2 0,1 0 18,-1 0 1,4 0-216,0 0 1,-1 0 327,-2 0 0,3 0 180,-1 0 0,4 0-118,-3 0 1,-23 1 0,1 1 104,-1-1 1,1 1 0,2 3 0,-1 0-13,2 0 0,0-1 0,0 1 1,0-1-12,-2-1 0,0 0 1,4 0-1,0 0-97,2 2 1,1-1-1,0 1 1,0-1-280,0-1 1,0 0 0,1 0 0,0-1 265,1 0 1,-1-1 0,0 0 0,1-1 45,3 2 1,-1-1-1,-2 0 1,0-1-83,-1 1 0,0-2 1,0 0-1,1-1 46,-3 1 1,1-1 0,2-1 0,1-1 75,2 1 0,-1 0 0,-2 0 0,0 0-41,-1 0 0,0 0 0,-1 1 0,1-1 7,0 0 0,0 0 0,2-1 0,1 1-27,0 1 0,0 1 1,-1-3-1,0 1 4,-2 2 0,1-1 1,-1 0-1,0 0-20,-1 0 0,-1 1 0,2 0 0,0 1 31,0-2 0,0 1 0,-3 1 0,0 0-25,-2 1 0,1 1 1,-2-1-1,1 0-140,0 2 0,1 0 0,-1 0 0,-1 0 194,2 2 1,-1 0 0,-2-1 0,-1 0-54,2-1 0,0 0 1,0 1-1,0 1 5,0-2 0,0 0 1,1 0-1,1 1-17,-1-1 0,1 0 1,-1 1-1,0-1-3,-1-1 0,0 0 0,1-1 0,0 1-2,-1-2 1,0 0 0,0 0 0,0 0 23,2 0 0,-1 0 1,-2 0-1,-1 0-13,2 0 1,1 0 0,-3 0 0,0 0-1,1 0 0,-1 0 1,2-2-1,-1 1-3,3-1 0,0 0 1,-3 1-1,1-1-6,-2 2 1,1 0-1,0-1 1,0-1 1,-1 1 0,1-1 0,0 0 1,0 1-12,-1 1 1,1 0 0,-2 0 0,-1 0 18,1 0 0,0 0 0,0 0 0,0 0-9,25 0 0,-25 0 1,0 1 3,1 0 0,1 1 0,-3 0 0,0 0 68,1 1 1,-1 1 0,23 4-141,0-2 0,0-1 92,0 1 0,0 0-78,-4 0 0,1 2-3,-1-2 1,-3 3-24,-3 0 0,-2-3-162,0 0 0,-1-3 123,0 4 1,0-4-40,1 3 0,-4-4-641,0 1 1,-4 2-46,1 1 846,-2 3 0,1-2 0,0 2 0,-2 3 0,-1-2 0,-2-2 0</inkml:trace>
  <inkml:trace contextRef="#ctx0" brushRef="#br1" timeOffset="31">19283 7598 13001,'-5'-10'-644,"-4"1"0,8 0 1372,-2-1 0,2 4 109,1 0 1,-3 0-488,0-4 0,0 4-258,3 0 253,0 0 1,-1-3 63,-2-1-213,2 5 1,-8 1-445,3 4 1,-2 2 45,-1 4 1,-2 5 277,-1 7 1,0 5 162,-3 2 0,4 3 169,-2 3 1,3-2-301,0 2 0,5-2-22,2-1 0,2-1-157,1-3 0,1-5 282,2-7 1,4-5-939,5-4 0,-1-3 209,5-3 1,2-8 150,4-7 1,0-2 229,-3-5 0,-1 0 14,1-3 1,-5 5 255,-1 1 0,-3 3 126,-1 4 1,-3 1 343,-3 5 1,-2 5 407,-1 4 0,-6 5-85,-3 7 0,0 6-401,-4 4 0,4 3-272,3-4 0,2 2-1034,4-1 0,0-3-99,0 3 718,0-2 1,8-6 0,2 0-1</inkml:trace>
  <inkml:trace contextRef="#ctx0" brushRef="#br1" timeOffset="32">19581 7514 13648,'-3'-9'561,"0"-1"0,-2 4-1077,2 0 1,1 4-244,-4-1 1,1 3 988,-1 3 1,-4 5 433,1 4 1,0 6-15,-4 1 1,3 0-108,1 6 0,-1-3 108,1 3 0,1-5-247,2 2 1,1-2-44,5-2 0,0-3-35,0-3 1,5-6-655,1-2 0,5-3-517,2-1 1,2-5 131,-3-1 0,4-6 268,-4-4 1,4-1 226,-4-2 0,4 2 8,-4 1 1,1-1 163,-4 5 0,-3-3 184,0 2 1,0 1 480,0 2 1,-2 4 419,-4 0-692,0 4-173,0-2-234,0 12 0,0-2 27,0 7 0,-3-3 128,0-1 1,0 4-179,3-1 0,0 4-38,0-4 0,0 5 71,0-2 0,0 7-59,0 3 1,1 2 127,2 1 0,-2 4-126,2 2 1,-2 5 130,-1 1 0,0 5-440,0-2 0,-1 2 362,-2-2 1,-2-1 383,-5-5 0,-2-4 18,-1-2 1,-2-4 127,3-5 1,-2-5-267,2-7 0,1-5 40,-1-2 0,2-2-329,0-1 0,4-5-59,0-5 0,4 0-89,-1-5 0,-1-4-201,0-3 0,2-4-1383,5 2 1737,3-3 1,3-1 0,0 0 0</inkml:trace>
  <inkml:trace contextRef="#ctx0" brushRef="#br0" timeOffset="33">19869 7542 8578,'0'-10'-578,"0"5"1,1 1 529,2 4 0,2 5 145,1 5 0,2 0 209,-2 6 0,2-1-204,-2 4 0,1 3-23,-4 3 1,3-1 21,-3 1 0,1 0-20,-4 3 0,0-4 147,0 1 1,0-4-168,0 1 1,0-7 12,0-2 1,-2-7 92,-1-3-93,2-2 1,-3-6-64,4-5 0,1-3-179,2-6 0,3-2-16,3-1 0,0-4 47,0 1 1,5-2-490,1-1 0,0 5 135,0 1 1,1 3 98,3 4 0,-1-2 392,1 5 0,3 4 0,-1 4 0,0 3 107,-6 1 1,3 6-195,-2 3 0,-3 1 387,-1 6 0,2-2-145,-2 2 0,2 0 38,-2-3 1,-1-1 288,1-3 0,-1-3 325,2-3 0,-2-2-412,5-1 1,-5-1-357,1-2 0,2-4-119,-2-5 0,4-2 49,-4-5 1,1-1-43,-4-1 1,0 0 83,1-4 0,-5 4-427,-2 0 1,-2 1 102,-1 1 1,-5 8-80,-5 2 1,0 6 258,-5-1 0,-1 11 43,-3 2 1,1 10 138,-1-1 0,2 6-110,1-2 1,3 4 192,3-2 0,1-1-33,0-1 0,3 1-120,3-2 0,3 1 48,3-3 1,8-2-502,7-1 0,2-3 474,5-3 0,4-5 0,4-1 0</inkml:trace>
  <inkml:trace contextRef="#ctx0" brushRef="#br0" timeOffset="34">20698 7672 7724,'5'0'1885,"0"0"-1220,-2 0-395,3 4 0,3-3-183,0 2 1,1-3 102,-1-3 1,3-2-302,1-4 0,-1 0 6,-3-1 0,1 0 0,-1-3 1,-4 0 80,-2-3 1,-2 3-153,-1 4 0,-5-1 28,-4 1 1,-5 4 131,-4 2 0,-1 7 149,1 5 1,-1 5-90,0 4 1,2 1 308,1 0 1,4 3-145,6 3 1,1-1-276,5 1 0,3-1-204,3 0 1,5-1-488,11-4 1,2-5 756,4-1 0,4-3 0,1-1 0</inkml:trace>
  <inkml:trace contextRef="#ctx0" brushRef="#br1" timeOffset="35">19925 8287 9312,'0'22'492,"-3"2"-468,0 4 1,0 4 79,3 2 1,-1 11-182,-2 4 1,2-18-1,1 1 317,-2 1 1,1 2 0,0 1 0,1 1-264,0 2 0,0 0 1,-2 1-1,0 1 227,1 2 1,-1 0-1,1 4 1,-1 1-154,2 0 1,0 0 0,-1 1 0,-1 0 58,1-4 1,-1 0-1,0 1 1,1 0-64,1 1 1,0-1-1,0 0 1,1-2-62,0-1 0,1-2 1,0 0-1,1-1 33,2-6 1,0 0-1,-1 0 1,1 0-11,0-1 0,-1 0 1,1-4-1,0 1-72,-1-4 1,1 0-1,4 20 108,0-12 1,1-2-48,-1-4 308,0-8 0,-2-7-255,-1-10 486,-4-2 0,1-9-807,-6-5 0,-2-7 356,-5-5 0,0-4-517,-2-5 0,0 3 127,-3-6 0,-1 2-173,-2 1 1,-2 2 200,-2 4 1,4 5 396,-1 1 0,1 10-73,6 6 1,0 5 133,2 4 1,2 7 652,2 5 1,3 8-450,6 5 0,3 4 440,6 5 0,4-1-290,6-2 1,0 1-39,3-7 1,2 0-251,-2-6 1,1-4-229,-1-6 1,-3-6 197,-3-2 1,0-8-25,-1-2 0,-2-7-495,-1-6 1,-3-4 205,0-5 0,-1-1-1544,2-2 1,0 2 1490,3-2 1,1-2 0,-2 0 0</inkml:trace>
  <inkml:trace contextRef="#ctx0" brushRef="#br0" timeOffset="36">22570 7560 8480,'-6'-14'-857,"-1"-3"849,4 5 0,-1-4 688,1 4 0,-1 0-288,-3 2 1,-1 2-183,2 2 0,-5 2-316,-2 4 1,-2 0 123,2 0 0,-3 2-155,0 4 0,-1 1 100,-2 9 0,3 0 30,1 6 0,3 1 40,0 2 1,3 1-38,3-1 1,1 2-41,5 1 1,0-4-18,0-2 1,8-3-273,1 0 1,6-5 112,1-1 1,2-7-53,0-3 1,1-2 34,-1-1 1,1-5 113,0-4 1,-4-2-39,1-4 1,-4-2 220,4-4 0,-5 1-66,1-2 1,-2 3 103,-4 0 0,-1 4-134,-2 3 1,-2 5 46,2 1 1,-3 5 428,-3 1 1,1 5-119,-4 7 0,1 3 95,-1 3 1,0 4-368,3 0 1,2 2-517,-2-2 0,5 0 201,1-3 265,9-1 0,-6 1 0,7-1 0</inkml:trace>
  <inkml:trace contextRef="#ctx0" brushRef="#br1" timeOffset="37">22905 7598 10210,'-1'-14'-12,"-2"-1"1,2 1-44,-3 2 0,3 1 282,1 2-215,0-4 1,-4 3 144,-2 1 0,-2 4-223,-2 5 1,1 5 64,0 4 1,-2 5-169,-1 4 1,2 5 145,-3 2 1,4 2-131,3 1 1,-1-1-91,3-2 0,2-3 71,5-3 1,3-1-210,3-3 0,1-2 113,3-7 0,-2-2-30,5-4 0,-1-1 174,4-2 0,-4-7 2,1-5 1,-5-3 186,2 0 1,-4-2-128,-3-2 1,1 6 299,-4-3 1,1 4 70,-4-1 299,0-1-313,0 6 1,-4 3-154,1 8 1,-1 5-28,1 7 1,2 6-3,-2 4 1,2 5-175,1 1 1,0 1 104,0 5 1,3-3-78,0 3 0,3 1 86,-3 5 1,1-4 26,-4 1 0,0-5-10,0 2 0,-1-4 11,-3 1 0,-1-6 30,-4-3 1,-1-4 161,-3-2 0,2-3-271,-5-3 0,5-5 100,-2-2 1,3-3-521,1-3 1,1-6 216,1-3 0,3-8-550,4 2 751,0-7 0,0-3 0,0-5 0</inkml:trace>
  <inkml:trace contextRef="#ctx0" brushRef="#br0" timeOffset="38">23100 7505 8526,'4'-12'-84,"3"3"1,-2 3-167,1-1 0,3 3 538,4 4 0,-1 9-66,-3 3 0,0 5 26,-3 1 1,2 5-111,-2 2 1,0 2-164,0 1 1,-3-2 122,3-1 0,-4 1-9,1-4 1,-1-1-18,1-6 0,-2-1 105,3-5-247,-3-4 143,-1-1 0,3-9-60,0-4 1,1-5 55,-1-4 0,-2-5-84,2-2 0,1-2-58,-1-1 0,5-1-220,-2-2 0,-1 5 95,1-2 0,0 4-217,4-1 1,-1 0 279,0 6 1,2 4 22,1 9 1,-2 1 219,3 5 1,0 5-72,0 1 0,0 6 112,0 4 1,-3 2 29,2 4 0,2-2 131,-2 1 0,2-2-211,-2-3 1,-2 0 21,3-3 0,0-1-211,0-3 1,0-4 166,0-1 0,-3-3-29,2-1 0,2-1-3,-2-3 1,1-1-65,-4-4 1,-1-4-11,-2-3 0,2 2 21,-5-2 0,0 2 29,-3-2 1,-1-2 5,-2 3 1,-2-2-94,-5 2 0,0 1 81,-3 5 0,3 3-96,-2 0 0,-2 4 76,2-2 1,-1 8-6,4 2 1,1 6-1,2 4 0,-2 2-6,5 4 0,0-2 27,3 1 0,0 2 2,0-1 0,4 3-258,3-4 1,2-2 148,3-3 1,3-2-443,3 2 0,2-4 198,2-6 0,-2-2 340,5-4 0,0 0 0,3 0 0</inkml:trace>
  <inkml:trace contextRef="#ctx0" brushRef="#br0" timeOffset="39">23817 7644 9243,'-5'4'1011,"1"-3"0,5 7-479,2-5 0,-1 3-271,4-3 1,0 1-205,4-1 0,2-2-157,1 2 1,0-2 167,-1-1 0,0 0-191,3 0 0,-3-4 34,0-2 0,-1-2-24,-2-1 1,0-2 56,0-1 0,-3 0-143,-3-3 0,-2 2 158,-1-2 1,-4 3 16,-3-4 1,-4 8 38,-1-2 1,-5 7-19,2 0 0,-4 6 81,-3 4 1,6 5-73,-3 3 0,3 6 320,1 1 0,3 3-191,5-4 0,3 4-305,4-3 1,4 4-107,3-1 1,5 1-376,3-2 0,3 3-1555,1-2 2018,-1 2 1,1 1-1,0 0 1</inkml:trace>
  <inkml:trace contextRef="#ctx0" brushRef="#br0" timeOffset="40">23370 8324 7794,'-9'-5'552,"4"1"1,1 9 10,4 4 0,5 9-58,4 6 0,0 9-214,4 4 0,1 8-431,-6-19 1,0 1 0,1 3-1,-1 0 217,2 2 0,-1 1 0,-1 2 0,0 0-369,0 1 1,-1 2 0,-1 2 0,-1 0 164,2 1 0,-1 2 0,-2 1 0,-2 0 105,0 4 0,-1 1 0,0-2 0,-1 1 17,1 1 0,-2 1 0,0-1 1,-2 0-346,0 1 1,0 0 0,-1 0 0,0 1 317,-1-1 1,0-1-1,0-2 1,0 0 54,-1-2 1,0 0 0,0-6-1,0-1 55,-1-2 1,-1 0-1,2-5 1,-1 0-73,-1-3 1,1 0 0,-5 17 316,0-11 0,2-7 413,0-11-609,1-7 1,1-6 353,1-6 0,0-3-433,4-7 1,-3-2 341,3-7 1,-3-3-773,2-6 0,-2 1-153,3-4 0,-4 3 197,1-3 1,-3 4 122,0-1 1,3 6 332,0 3 1,1 4-267,-2 2 0,2 7 704,2 6 0,2 4-312,-2 5 1,3 4 365,3 9 1,2 7-123,5 2 1,2 9 92,0 0 0,5 3-275,-2-3 1,2-4 91,-2-2 0,2-3-81,-5-3 0,4-5-45,-4-7 0,4-5-16,-4-8 0,2-8 46,-2-5 1,-1-8-309,1-7 1,1-1-238,0-5 1,-1-1-270,-2-2 1,2 2-178,0 4 0,1 1-592,-4 8 0,0 2-774,1 4 2055,3 3 0,-1 11 0,3 2 0,1 2 0</inkml:trace>
  <inkml:trace contextRef="#ctx0" brushRef="#br1" timeOffset="41">20745 11089 15279,'-7'1'-113,"1"2"1,4 3 1241,-1 3 0,2 5-480,1 5 0,8 9-506,5 9 1,4 9-168,-6-20 1,0 0-1,2 2 1,2 0-464,2 2 1,0-1-1,1 0 1,-1-1 437,0 2 1,0-1-1,1-1 1,0 0-197,-3-1 1,1-1 0,-1-3 0,1-1-327,12 15 1,-8-4-1276,-1-9 902,-3-1 650,-1-12 0,-6-4 79,-6-10 0,-2-8 501,-1-7 1,-4-5-67,-2-5 0,1-4-75,-1-2 1,-2-7 66,-4-2 1,2-3-263,-3 0 1,-1-2-100,-2-1 1,8 23-1,-1 1 140,-1-1 0,1-1 0,0 2 0,-1 1-112,-8-20 1,2 4 198,1 6 0,4 10-90,2 8 1,4 10 294,5 6 1,0 5 46,0 8 0,7 5 107,2 7 0,10 3-107,0 3 1,5 6-353,1 7 0,2-2 42,1 2 0,3-2-142,-15-20 1,-1 0-1,2 1 1,-1 0-76,1 1 0,0-1 0,13 16 108,-13-18 0,1-2 0,14 11-350,-4-5 0,-3-3-390,-6-10 415,-9-3 1,-2-9 525,-11-7 1,-4-5-87,-5-4 1,1-2 144,-5-4 0,4-5 567,-4-4 1,4-7-535,-4 1 1,2-7 91,-2 1 0,0-3-487,3 0 0,5 20 0,0 1 126,0-2 1,0 1-1,-5-22-359,0 4 1,4 9 566,3 13 120,2 9 1,9 15-215,4 10 0,2 8 394,8 11 1,-1 3-89,7 6 1,-1 3-413,-10-20 1,0 0 0,2 1-1,-1 0 172,1 1 0,-1 0 0,2 0 0,1 0-28,-3 2 1,1-1 0,-1-1-1,2 0-247,-2-3 1,1-1-1,13 21-13,2-5 1,-7-5-143,-2-4 1,-6-13 155,-4-8 246,-6-5 0,-6-7-2,-6-1 1,-3-9-96,-4-4 1,-1-9-147,-5 0 1,2-9 225,1 0 0,-1-4-257,1 1 0,-1-2-60,-2-5 0,8 21 1,0-2 37,0 0 0,0 0 1,-1 0-1,0 0 164,1 1 0,0 1 0,0-1 1,0 1-128,-7-21 0,1 6 612,5 13-292,3 11 0,11 14 43,5 10 1,0 3-74,8 9 1,4 4 560,3 5 0,4 2-213,-2 8 1,3-2-330,1 7 1,0-3 59,0 0 1,0 1-237,0 0 1,-14-19 0,0 1 175,14 18 1,-1-1 400,-2-12 0,-7 0-1060,-5-10 0,-4-1 258,-3-8 1,-4-5 295,-8-4 1,-1-5-325,-9-7 0,1-3-193,-4-3 0,1-5 236,3-2 0,-3-6-34,3-3 0,-3-2-230,0-2 0,3 2 129,3 2 1,1 2 321,2 4 16,0 8 1,8 9-41,4 14 0,5 9 86,5 12 0,4 5 0,5 9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9T12:17:33.27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12002 9488 8252,'-10'-15'0,"5"2"327,1 4 1,8 5-109,2 8 0,7 2-322,2 9 1,6 0-52,1 0 0,3 3-59,-4-3 0,9 3 141,1 1 0,6 1-327,3-1 0,2 1 393,5-8 1,-21-6 0,2 0-20,-1-1 1,2 0 0,3-2 0,1-1 91,-1 0 1,1-1 0,2 0 0,1-1-333,0 0 0,0 0 0,0-2 0,1 0 432,0-1 1,1 0 0,0-1 0,1-1-47,0 1 0,0-1 0,-1 2 0,-1 0 88,1 0 0,-1 0 1,-1 0-1,1 0-24,3 0 0,1 0 0,0-1 1,1 1 3,0 1 0,-1 1 0,1-1 0,-1 1-94,-2 1 1,0 0-1,0 0 1,2 0 32,0 0 1,1 0-1,1 0 1,0 0-170,-1 0 1,0 0 0,1 1 0,-1 1 49,-3-1 1,-1 1 0,3 0-1,-1 0-78,-1 0 0,0-1 1,2 0-1,1-1-23,-1 2 1,-1-1-1,1 0 1,0-1 20,-2 0 0,-1 0 0,1 1 1,-1-1 26,2 2 0,1 0 1,-3-2-1,0 1 21,1 0 1,0 1-1,-1-2 1,-1 1 43,1-1 0,-1 0 0,-1 0 1,0 0 4,2 0 0,-1 0 0,-3 0 1,1 0 129,2 0 0,1 0 1,-4 0-1,1 0-43,1 0 1,-1 0-1,1 0 1,1 0-22,2 0 0,-1 0 0,-1 0 0,-1 0-17,1 0 1,0 0 0,-2 0 0,0 0-93,0 0 0,1 0 0,-2 0 0,0 0 35,2 0 0,0 0 1,-3 0-1,1 0-35,0 0 1,0 0 0,-1 1 0,-1 1-79,-1-1 1,0 1-1,2 0 1,0 0 120,-1 0 1,1-1 0,-3 0 0,1-1 80,0 2 1,0-1-1,-1 1 1,1 0-55,-2 0 1,1 0-1,1 1 1,1 0 23,-1-2 1,0 1-1,-1 0 1,0 0-49,0 0 0,-1-1 1,0 0-1,-1-1-41,0 2 1,0-1 0,0 0 0,0 0-52,0 1 1,-1-1 0,25 0-335,-2 3 0,-3-2-307,0 1 1,0 2 67,-1 4 636,-3 1 0,-2 0 0,-4 2 0,0 4 0,1 1 0,-1 2 0</inkml:trace>
  <inkml:trace contextRef="#ctx0" brushRef="#br0" timeOffset="1">14748 7439 7817,'0'-9'0,"0"3"560,0 0-61,-4 4-445,3-3 1,-3 11 93,4 3 1,1 9 121,2 6 0,5 8-76,5 6 1,2 3-413,-2 6 0,3-1 288,0 1 1,5-5-196,0-2 1,1-4 53,-3-8 0,-2-5 41,-1-13 0,-3-4 30,-3-9 1,-1-3 18,0-7 0,-1-5 177,-1-7 1,1-3-142,-2-3 0,-2-1-162,-1-2 0,2-3-14,-2 3 1,0 1-247,-3-1 1,0 1 278,0-1 1,1 5-132,2 4 0,-2 8-306,2 2 0,-1 4 138,1 5 0,-1 2 387,4 4 0,1 4 0,2 1 0,0 5 0</inkml:trace>
  <inkml:trace contextRef="#ctx0" brushRef="#br0" timeOffset="2">15177 7439 7800,'8'1'433,"-2"3"1,1-2-33,-3 4 1,3 0-194,-1 3 1,-1 2 52,1 1 1,-4 4 26,2 5 0,0 2-94,-1 2 1,0 1 24,-3-5 1,0 2-362,0-1 0,1-5 168,2 1 0,-2-5-1378,2-1-46,2-6-243,0-2 1641,5-12 0,-1-2 0,0-9 0</inkml:trace>
  <inkml:trace contextRef="#ctx0" brushRef="#br0" timeOffset="3">15307 7216 7800,'-1'-9'1156,"-2"-1"-1313,2 5 269,-3 1-1461,4 4 1349,0 0 0,4 0 0,1 0 0</inkml:trace>
  <inkml:trace contextRef="#ctx0" brushRef="#br0" timeOffset="4">15484 7486 7792,'5'14'282,"0"0"-235,-2-5 0,-1 4 254,5-1 1,-1 0-59,3-2 0,2-4-545,1 0 0,-2-1 125,3 2 1,-3-3 27,-1-4 0,-2-4 86,-1-3 0,-1-5 30,1-4 1,-2-1 255,-4-2 0,0 0-93,0-3 0,-4 2 156,-2-2 1,-2 6-107,-2 0 1,1 6 97,0 1 0,-4 0-49,1 6 1,-5 2-117,2 7 1,0 5 15,0 7 0,3 5-22,0 2 1,5 2-338,1 1 0,4 0 139,-2 0 1,8-1-575,2-3 0,5-2 325,2-6 0,6-4-164,0-6 0,6 2 156,-1-5 0,2-4 104,-1-6 0,2-4 52,-2-1 0,1-4 192,-1 4 0,-3-5 0,-3 2 0,-1-3 0,-3-1 0,3 1 0,-8-1 0,3 1 0</inkml:trace>
  <inkml:trace contextRef="#ctx0" brushRef="#br0" timeOffset="5">15819 7393 7792,'-6'0'0,"0"0"408,0-4 1,-1 3 317,1-2-317,4 2-191,-2 5 1,4 1-108,0 4 0,0 5-21,0 1 1,4 1-71,2 2 1,-1-1-48,2 5 0,-1-3 96,3 0 0,1-1-323,3 1 1,-3-3 115,3-1 0,-2-7-63,1 2 1,-1-7 60,1 0 1,0-7 152,0-6 0,-2-3-24,3-6 1,-3 0 101,-1-3 1,-2-2-29,-1-4 0,-1 4 153,1 3 0,-1 2-66,-2 4 0,-1-2-4,1 5-90,-2 3 1,-1 6 66,0 6 1,0 4 81,0 5 1,0 6-111,0 3 1,0 5 9,0-1 0,3 1-65,0-1 1,4 1 47,-1-5 1,3-3-307,0-6 0,3 1 104,1-4 0,3-2 176,0-7 1,0-4 14,0-2 1,1-7 117,-1-2 0,-3-3-150,0 0 1,-3-4-19,0 0 1,-1-4-182,0 2 1,-4-2-267,-2 1 1,-2-1-758,-1 4 0,1-3 1177,3 4 0,-3 3 0,3 5 0</inkml:trace>
  <inkml:trace contextRef="#ctx0" brushRef="#br0" timeOffset="6">16490 7253 7744,'-6'0'2220,"2"0"-1416,4 0-535,8 0 0,0 0 77,7 0 1,1 0-85,2 0 0,4 0-14,0 0 0,3-3-47,-4 0 0,5-1-166,-1 1 0,-1 2-153,1-2 1,-5 2-215,2 1 0,-6 0 181,-4 0 1,1-4-459,0 1-1302,-5 0 776,0 3 1135,-6 0 0,2 0 0</inkml:trace>
  <inkml:trace contextRef="#ctx0" brushRef="#br0" timeOffset="7">16545 7411 7744,'-9'0'-191,"-3"0"562,-1 0 133,1 0 1,6 0 306,-1 0-415,5 0 0,-1 0-228,6 0 0,0-3 58,7 0 1,-3 0-207,5 3 1,3 0 120,0 0 0,3-3 6,1 0 1,2 0-13,1 3 0,3 0-142,-3 0 0,0-1-120,0-2 1,-2 2-221,1-2 0,-2 2-345,-3 1 0,0 0 340,-3 0 0,-1 3-1848,-3 0 1256,-3 0 944,-2-3 0,-8 4 0,-2 1 0</inkml:trace>
  <inkml:trace contextRef="#ctx0" brushRef="#br0" timeOffset="8">16527 6992 7273,'-5'0'-770,"0"1"1667,5 3 1,0 1-334,0 4 1,0 6-186,0 3 0,0 6-195,0 7 0,4 6 32,-1 7 1,4 2-440,-1 4 0,1 0 238,0-1 1,4 0-131,-2-9 0,3-4-85,-3-5 1,0-6-361,1-3 0,-1-6 17,0-4 1,0-3 240,1-3 0,-1-1-409,0-5 1,-2-2 710,-1-5 0,0-3 0,3-9 0</inkml:trace>
  <inkml:trace contextRef="#ctx0" brushRef="#br0" timeOffset="9">16685 7104 7769,'-3'-14'138,"0"1"1,0 6 533,3 1-138,0 0 630,0 0-738,4 19 0,0 0-20,2 15 1,2 2-145,-1 4 1,-2 4-30,1 2 1,0 2-471,4 5 0,-1 0 82,0-1 1,-3 1-603,1-1 1,-1-3 445,3-3 0,0-10-658,1-5 0,-1-6-173,0-3-29,1-3 1171,-1-7 0,0-6 0,1-6 0</inkml:trace>
  <inkml:trace contextRef="#ctx0" brushRef="#br0" timeOffset="10">17272 7663 7784,'1'6'1270,"2"0"1,-1 0-797,4 4 0,-3-2-342,3-2 1,-4 3-125,2-3 1,-3 3-308,-1 3 1,-8-1-83,-1 1 381,-7-1 0,-6 2 0,-7 1 0</inkml:trace>
  <inkml:trace contextRef="#ctx0" brushRef="#br0" timeOffset="11">18482 7216 8261,'-1'-5'-1438,"-2"2"1929,2-3-310,-3 1 0,1-1 761,0 0-184,-1 0-368,4-4 0,0 1 59,0 0-432,0 4 142,0-4 0,4 9-127,-1 0 1,4 5-24,-1 8 1,1 5 64,0 7 0,1 7-230,-2 6 1,-1 4-213,1 8 1,-4-23 0,-2 2 362,2 1 1,0 2 0,-2 0-1,1 0 30,-1 0 1,0 1 0,0 0 0,0-1 3,0 1 1,0-1 0,0-3 0,0-1-74,0 25 1,0-9-170,0-3 1,0-10-175,0-3 132,0-11-218,0-3 1,3-12 35,0-8 0,3-2-97,-3-7 1,4-2 533,0-4 0,-3 1 0,0-3 0</inkml:trace>
  <inkml:trace contextRef="#ctx0" brushRef="#br0" timeOffset="12">18445 7421 8261,'-15'-10'266,"3"1"1,6 0 83,3 0 1,2-1-83,1 1 1,3 0 36,0-1 1,5 2-54,1 2 1,2 1-230,4 2 0,4 1 73,3-1 0,0 2-262,0 1 1,-2 1 16,1 2 1,2 3-46,-1 3 0,0 4 38,-4 3 1,-3 2 45,-3 0 1,-6 4 125,-3 0 0,-3-1-46,-3-2 0,-3 0 154,-6-1 0,-2 0-142,-1-3 0,-2-2-169,5-7 1,-4-2-31,4-4 0,-1 0-335,4 0 1,1-4-365,2-2 916,2-7 0,4-1 0,0-5 0</inkml:trace>
  <inkml:trace contextRef="#ctx0" brushRef="#br0" timeOffset="13">18743 7244 8457,'-5'0'115,"0"0"121,18 0 1,-5 1-181,11 2 0,-3 2 94,3 4 0,0 2-269,-1 1 0,-2 0 99,-1 3 0,0 2 224,0 4 1,-2-1-28,-7 2 1,1-4 90,-4-2 1,0-3-9,-3-3 4,0-1-65,0-4 1,0-2-82,0-6 0,0-3-574,0-6 0,3-3 272,0-4 0,5 0-817,-2-3 1,2 1 1000,2-3 0,3-1 0,1-3 0</inkml:trace>
  <inkml:trace contextRef="#ctx0" brushRef="#br0" timeOffset="14">19208 7328 8322,'0'9'0,"0"0"0,-3-3 416,0 1 1,0-1-73,3 3 0,0 1-99,0-1 1,0-3 29,0 0 0,0 0-849,0 4 157,4-5 1,1 2-1057,5-4 1473,-5 0 0,7-3 0,-1 0 0</inkml:trace>
  <inkml:trace contextRef="#ctx0" brushRef="#br0" timeOffset="15">19264 7086 8322,'-9'0'-445,"0"0"-447,-1 0 892,5 0 0,1 0 0,4 0 0</inkml:trace>
  <inkml:trace contextRef="#ctx0" brushRef="#br0" timeOffset="16">19404 7290 8187,'0'10'-440,"0"-1"368,0 0 1,1 1 557,2-1 1,-1 3-89,4 1 0,0 2-142,4-2 1,-2 2-122,-2-2 1,3 2-82,-3-2 0,1-1 70,-1-3 0,-1 0 131,-2-3-394,-2-2 134,4-4 1,-4-5-322,2-5 0,-2-3 148,2-6 1,1-2-129,-1-1 1,1-3 131,-1 3 0,2 1 258,1 2 1,1 3-147,-4 1 285,4 4 375,-2-3-419,5 9 1,-4 5 136,0 6 1,-3 7-71,4 2 1,-5 0-89,1 0 1,1 1-50,-1 2 0,3 0-7,-3-3 0,3 2-55,-2-5 1,3 0-140,-1-6 1,-1 1-146,1-4 1,1 0 93,2-3 1,-1-2-109,-2-4 1,3-1 48,-3-9 1,2 4-37,1-4 1,-2 4 107,-1-4 0,-3 5 55,3-1 0,-4 4-22,1 2 234,3 4 1,-4-2 403,4 4-389,-4 0 1,5 4 35,-4 2 1,1 3-67,-1 0 0,2 3-575,1 1 1,2-1 77,-2-2 0,3-1-489,0 0 864,0-4 0,5 8 0,0-3 0</inkml:trace>
  <inkml:trace contextRef="#ctx0" brushRef="#br0" timeOffset="17">20009 7290 8187,'-9'-4'749,"-1"-1"0,2-1-302,2 0 0,1 4-318,2-2 34,2 3-265,-4 1 188,5 5 0,0 1-141,0 6 0,0-1 41,0 1 0,1 1 113,3 0 0,-2-1-167,4-2 0,0-1 51,3 0 1,1-1-166,-1-1 1,1-3 5,3-4 0,-3 0-17,3 0 0,0-1 29,-1-2 0,1-6-229,-4-3 0,0-1 212,1 0 0,-4 3 31,0-3 0,-4 3 583,1 1-243,-2 4 39,-1 0 0,0 6 24,0 3 1,0 1 128,0 4 1,0 1-267,0 3 1,0-3-256,0 3 0,5 0-644,1-1 1,2-2 105,1-4 677,1 0 0,3 3 0,2 1 0</inkml:trace>
  <inkml:trace contextRef="#ctx0" brushRef="#br0" timeOffset="18">20279 7235 8187,'-1'5'196,"-2"-2"1,2 2 387,-2 1 0,2-1-158,1 2 1,0-1 80,0 3 0,1 0-432,2 1 0,1-1 112,2 0 1,1 1-119,-3-1 151,3 0-37,-2 1-257,4-5 1,-3-1-24,1-4 1,-4-4-169,3-2 1,-3-3-297,3 0 0,-3 0-365,4-1 1,-4-2 420,3-1 1,0 1 504,3 3 0,1-1 0,-1 1 0</inkml:trace>
  <inkml:trace contextRef="#ctx0" brushRef="#br0" timeOffset="19">20540 7253 8187,'0'5'213,"-3"0"69,0-1 1,-1-2 68,4 4 0,0-3 101,0 3 0,1 3-304,3 4 0,-2 0 71,4 0 1,0 1-374,3 5 0,2 0 144,1-1 1,-1-2-125,5-1 1,-4-3-150,4 0 0,-4-6-185,4-3 1,-5-2 132,2-1 1,-1-5-197,-3-4 0,3-5 136,-6-4 0,-1-2 45,1-2 0,-4 2 343,2-5 0,-3 5-87,-1 2 0,0 0 168,0 6 0,0-1 255,0 4 183,0 4 0,-1 2-144,-3 6 0,3 3 278,-2 6 0,2 3 37,1 3 1,0 2-235,0 2 0,0 2-222,0 4 0,4 0 26,3 4 1,1-1-116,1 6 1,1-2-221,-1 5 1,1 2 93,3-2 1,-3 6 34,2 0 0,-1-3-161,-2 0 0,-1-2 175,-2-3 1,-1 1-10,-5-5 1,-1-5 145,-3-1 1,-1-7-64,-4-3 1,-3 0 4,-1-6 1,0 0-102,0-6 0,3-2-119,-2-4 0,-2 0 202,2 0 1,-1-4-378,4-2 1,1-4 115,1-2 0,0 1 59,4-5 0,-3 1-131,3-4 0,0 3 111,3 1 0,4-1-102,2-2 1,2-1 25,2 0 1,0 2-153,2 1 0,0-1-285,3 1 0,1 3 613,2 0 0,1-1 0,0-1 0</inkml:trace>
  <inkml:trace contextRef="#ctx0" brushRef="#br0" timeOffset="20">21257 7830 8166,'-6'10'1136,"2"-4"280,4 0 0,0 0-895,0 4 1,0-1-254,0 0 0,0 1-1815,0-1 0,0 0 1547,0 1 0,-4-1 0,-1 0 0</inkml:trace>
  <inkml:trace contextRef="#ctx0" brushRef="#br0" timeOffset="21">21983 6806 7969,'-5'0'222,"1"1"-111,4 2 1,1 4 151,2 5 1,-1 7-117,4 5 0,0 4-44,4 3 0,-1 7-12,0 5 1,-1 7-343,-4-24 1,-1 1 0,5 23 267,-2 0 1,1-4-171,0-2 0,1-3-266,-2-3 1,-2-6-32,-1-4 187,-2-9 193,-1-10 0,-1-4-19,-2-5 0,1-8-58,-4-1 0,3-6 341,-3-1 0,4-3-360,-2-2 1,0 0 52,1-4 1,0 0-65,3-3 0,0 4 105,0-1 1,4 3 85,2-3 0,3 4-14,0 0 0,0 6 92,1 6 0,2 1 30,0 5 1,4 4 185,-4 5 1,3 7-59,-6 6 0,3 1 91,-6 4 0,1 0-50,-1 1 0,-2 1-74,-4-4 1,3-1-166,1-2 1,-1-1 64,-3-3 1,0-1-240,0-5 0,-1-1-271,-2-2 104,-3 3 0,-3-9-894,0 0 1183,4 0 0,-8-13 0,3 3 0</inkml:trace>
  <inkml:trace contextRef="#ctx0" brushRef="#br0" timeOffset="22">22430 7160 8256,'-14'-5'-295,"4"1"-90,-2 4 0,1 0 552,2 0-94,0 0 0,-1 7 336,1 2 1,1 4-189,2-1 1,1 3-184,5 3 1,0 0-34,0-3 1,1 3-219,3-3 0,1-1 103,4-2 0,3-2-161,1-4 0,0-2 19,0-4 1,-2-1 103,5-2 0,-2-5-169,2-5 0,-3-3 185,-4 0 1,1-2 157,-1 0 1,-3 2 29,0 1 0,-4 3 280,2 0 1,-3 2 627,-1 0-687,0 5 0,-5 2 46,-1 6 1,1 3-81,-1 7 0,1 1-246,-1 5 1,1 0-166,5-1 1,0 1-317,0-1 1,5-2 207,1-1 276,2 1 0,5-2 0,2 0 0</inkml:trace>
  <inkml:trace contextRef="#ctx0" brushRef="#br0" timeOffset="23">22802 7169 8256,'-13'-4'681,"4"-2"1,-1 2-168,4 1 1,-2 1-338,-2-1 1,1 2 27,0-3 1,-2 8-78,-1 2 0,2 2-58,-3 1 0,4 2-266,3 1 0,-1-1 5,3 5 0,1-2 155,3 2 1,0 1-314,0-5 0,4 3 30,3-2 0,5-1-228,4-2 0,4-2 200,2-2 1,3-2 346,-3-4 0,3 0 0,-1 0 0</inkml:trace>
  <inkml:trace contextRef="#ctx0" brushRef="#br0" timeOffset="24">22979 6816 8080,'-3'-15'4,"0"3"0,-3 1 198,3 2 37,0 4 0,3 2-1,0 6 1,0 3 8,0 6 1,0 7-13,0 6 0,3 3-339,0 3 1,3 2 139,-3 4 1,3 4-171,-3-1 1,5 4-261,-2 0 0,1-3 135,-1 0 0,3 0 26,-3-1 0,1-5-107,-1-7 0,1-4-140,-3-5 133,3-9 336,-6-2 0,3-12-126,-4-2 0,0-5 174,0-2 0,0-6 101,0 0 1,0-5-106,0 2 0,0-3-25,0 0 1,0 1 17,0-1 1,3 3 95,0-2 1,4 6 206,0-1 0,1 4 81,1-1 1,4 4-171,-1 6 1,1 2-148,0 4 0,-3 1-40,3 2 1,-6 3-174,-1 6 0,-4 3 120,1 3 0,-2 1-119,-1 0 1,-1-1-38,-2 1 1,-2 0 48,-4-1 1,-1-2 245,1-1 0,0-3-130,-1 0 1,4-2 379,0 0-55,4-5-91,-2-1-191,4-4 0,5-1 13,4-2 1,2 1-449,4-4 0,-2 2 190,2-2 0,0 4-939,0-1 1132,3-2 0,0 4 0,6-3 0</inkml:trace>
  <inkml:trace contextRef="#ctx0" brushRef="#br0" timeOffset="25">23454 7058 8080,'-9'0'-110,"-1"0"1,2 4 96,2 2 1,-1 3 746,4 4 1,-1 4-240,4 5 1,0 4-352,0-1 0,0-2-104,0 2 0,5-4-345,1 1 1,5-8 168,2-4 1,2-2-60,-2-5 1,2-1-375,-3-5 1,4-3 242,-4-7 0,1-1 75,-4-5 0,0 1-87,1-1 0,-2 1 70,-2 3 1,-1-2 267,-1 5 0,-3 3 0,2 2 0,-2 5 0,-4-1 385,-1 6 0,-2 3 829,3 7 1,-3 1-689,3 5 1,-3 0-757,3-1 0,-1 1 177,4-1 1,0 1-1378,0 0 1430,5-5 0,0 4 0,4-4 0</inkml:trace>
  <inkml:trace contextRef="#ctx0" brushRef="#br0" timeOffset="26">23743 7132 8080,'-10'0'63,"5"0"1,1 7 387,4 3 0,0 5-79,0 1 0,0 5-177,0 4 1,3 3 11,0 3 0,3 2-101,-2 5 0,0 0-96,-1 2 1,-2 0-66,2 3 0,-2-4-165,-1 2 0,-1-3 178,-2-1 1,1-4-507,-4-2 1,3-7-85,0-5-449,-2-5 680,0-9 0,0-6-38,2-8 0,2-5 439,1-8 0,4 2 0,1-3 0</inkml:trace>
  <inkml:trace contextRef="#ctx0" brushRef="#br0" timeOffset="27">23743 7197 8080,'6'-3'0,"0"0"0,-3-1-80,3 1 1,4 2 120,2-2 0,4 3 279,-4 3 1,4 2-71,-4 4 0,1 2-41,0 1 0,-4 1-132,0 3 1,0 1-7,-6-5 0,0 3 28,-3-2 1,0 2-111,0-2 0,-5-1-196,-5-2 1,1-5 96,-3-2 0,-2 1-1141,2-1 1251,-1-4 0,4-4 0,0-4 0</inkml:trace>
  <inkml:trace contextRef="#ctx0" brushRef="#br0" timeOffset="28">24208 7086 8117,'-9'0'628,"0"0"0,2 0-332,1 0 1,0 0 542,-3 0 0,-1 4-285,1 2 1,-3 2-352,-1 1 1,-2 1-157,2-1 0,1 1-261,3 3 1,-1-3-20,1 3 1,4 0-268,2-1 1,3 1 19,3-4 0,5 1 198,4-1 0,2 0-161,-2 0 0,0 1 89,3-1 0,-2 0 39,2 1 0,-3-1 143,0 0 0,-2 1 182,0-1 1,-4 0-32,0 1 0,-4-1 244,1 0 1,-3 1 106,-3-1 1,-2 0-167,-4 0 1,-1-2-502,1-1 0,-3-3-130,-1 3 467,1-4 0,2 7 0,1-4 0</inkml:trace>
  <inkml:trace contextRef="#ctx0" brushRef="#br0" timeOffset="29">24301 7449 8134,'-9'4'397,"0"0"777,-1 2-2864,5 2 1690,1-7 0,0 4 0,-1-5 0</inkml:trace>
  <inkml:trace contextRef="#ctx0" brushRef="#br0" timeOffset="30">19059 8147 8242,'-3'-9'-667,"0"-1"218,0 1 421,3 0 0,5 4 171,4 1 0,3 3 328,6 1 0,0 0-204,7 0 1,7 4 76,5-1 1,7 4-118,-1-1 1,7-1-284,-24-2 0,1 0 0,1 0 0,1 0 145,1 0 0,-1 0 0,3-1 0,0 0 3,-1-2 1,0 0-1,-1-1 1,1-1-6,0 1 0,0-1 0,-1-3 0,0-1 7,-1 2 1,1-1-1,-3 0 1,-1-1-116,18-4 0,-3 4-133,-3 0 1,-3 3-156,-4-3 0,-4 4 33,-9-1 0,-3 2-158,-3 1 1,-5 0-474,0 0 462,-5 0 611,6 0 0,-7 0 0,3 0 0</inkml:trace>
  <inkml:trace contextRef="#ctx0" brushRef="#br0" timeOffset="31">22570 8119 8241,'-7'0'-23,"1"0"77,4 0 0,0 0-5,8 0 1,6-1 162,9-2 1,3 2-17,4-2 1,5 2 109,4 1 1,5 4-408,4 2 1,5-1 244,-25-2 0,1 0 1,0 0-1,2 1-11,0 0 0,1 1 0,-2 0 0,0-1-78,2 1 1,-1 0 0,0-2-1,-2 0-12,0 0 1,-1 0 0,1 0 0,0-1-80,23 4 1,1 2 46,-4-5 1,-3 3-178,-6-3 0,-5 0-112,-2-3 0,-3 1 151,-4 2 0,-5-2-1260,-7 2 975,-1-2 0,-6 1-653,-2 1 1065,-2-2 0,3 7 0,1-3 0</inkml:trace>
  <inkml:trace contextRef="#ctx0" brushRef="#br0" timeOffset="32">14292 7002 7833,'-24'0'882,"3"-3"1284,5 0-1830,7-1 0,7 4-311,8 0 1,4-3-97,9 0 0,1 0 67,1 3 1,3-3-341,4 0 0,0-3 172,0 3 0,3-2-381,0 2 0,0 2 11,-3-2 1,0 2-731,0 1 1272,0 0 0,-4 0 0,-2 0 0</inkml:trace>
  <inkml:trace contextRef="#ctx0" brushRef="#br0" timeOffset="33">14264 7095 7797,'-9'1'888,"0"2"1,0-1-590,3 4 0,2 2-80,4 4 0,0 4 114,0 9 1,3 4-128,0 9 1,3 4-190,-3 5 1,1 4-303,-4-22 1,0 1-1,-2 0 1,-1 0 171,1 1 0,-2 0 1,0 1-1,0 0 106,-1-1 0,1 0 1,-1 1-1,0 1 2,1-1 0,-1 1 1,0-2-1,1-1-132,-1 0 0,0-1 1,1-3-1,0 1-180,-2 22 1,-1-1 553,4-2 1,-1-4-89,4-5 1,0-5 447,0-7 0,2 1-82,1-5 0,2 1 78,4-3 1,1-4-214,3 1 0,0-4-31,3 4 1,1-5 477,-1 2 0,2-3-555,0-1 0,1 1-10,-1-1 1,1 1-93,0 3 0,0-3-137,3 2 1,-1 2-153,4-2 0,-1 1-186,4-4 0,1 3 240,2 1 0,-1-1-80,4-2 1,-4-4-610,1 0 1,-2-4 324,-1 1 0,-2 1-2305,-4-1 2734,0 0 0,-12 2 0,3 0 0</inkml:trace>
  <inkml:trace contextRef="#ctx0" brushRef="#br0" timeOffset="34">24497 6732 7276,'4'-6'-91,"2"-1"1,8 5 201,4-1 1,2-1 176,5 1 0,3 0-265,3 3 0,0 0 18,-3 0 1,-5 0-103,-1 0 0,-3 1 78,-4 2 1,-1 2-55,-5 4 133,-4 1 0,3 2-12,-5 1 1,0 3-1,-3 0 0,-1 2 122,-2 4 0,1 6-37,-5 6 1,4 3-86,-3 4 0,1 5-236,2-20 1,0 1 0,0 1 0,1 0 202,2 1 1,0 1 0,0-2 0,0 1-62,0 0 0,0 1 0,0 0 1,0 0 14,0-1 0,0 1 0,2 0 1,1 0-76,0-1 1,0 1 0,-1-4 0,1 0 13,0 1 1,0-1 0,2 22-260,2-5 1,1-1 147,-2-5 1,-2-5 119,-1-4 1,-1-1 183,1-6 0,-1 1-66,1-3 1,-2-2 16,-1-1 1,-1 0-44,-2-3 1,-2-1 339,-1-2 1,-2-4-316,2 0 1,-3-4 229,0 1 1,-1 1-51,-3-1 0,3 1-61,-2-4 0,-2 3 48,2 0 1,-8 0-85,1-3 0,-1 3 0,1 0 0,-4 0 29,-1-3 0,-6 3-3,-1 0 1,-4 4-119,4-4 0,-1 1-147,1-1 0,2-2-251,-2 2 0,7-2 193,6-1 1,3 0-1250,6 0 851,4 0 1,6-3-511,8 0 1052,5-4 0,8 1 0,2-3 0</inkml:trace>
  <inkml:trace contextRef="#ctx0" brushRef="#br0" timeOffset="35">24953 8426 7784,'-24'13'271,"3"-1"0,5 1 428,4-4 1,4-1-164,2-2-794,4 3-115,-2-8 0,9 3 373,4-4 0,5-4 0,5-2 0</inkml:trace>
  <inkml:trace contextRef="#ctx0" brushRef="#br0" timeOffset="36">13538 10652 8331,'-9'-5'-240,"-1"0"1,2-4-431,2 0 1411,2 4 0,8 0-176,2 5 0,2 0-705,2 0 1,3 0 67,3 0 0,-2 3-43,2 1 0,-1-1 2,4-3 0,2 0 123,1 0 1,3 3-114,-3 0 0,7 0 148,-1-3 0,2 3-162,-2 0 1,3 4 58,0 0 0,4-2 38,-1 1 0,-1-1 28,1 1 1,1-1-105,6-5 1,0 0 138,3 0 0,1 0-257,-1 0 1,1-5 386,2-1 0,-21 3 0,0-1-114,1 1 1,-1 0-1,3-1 1,-1-1 83,-1 2 0,-1 0 1,1-1-1,1 0-19,0-1 1,0 1-1,-1 0 1,1 1-29,0 0 0,0 0 0,0 2 0,0 0-46,0 0 0,0-1 0,2 0 0,1 0 2,2 0 0,-1 1 0,-2-1 0,-1 1-193,2 1 1,0 0-1,-3 0 1,0 0 94,1 0 0,1 0 1,0 0-1,1 0-33,0 0 1,0 0 0,-1 0 0,0 0 64,0 0 0,-1 0 1,0 0-1,0 0-33,0 0 0,1 0 0,0 0 0,1 0 22,2 0 1,-1 0 0,-1 1 0,-1 1 42,0-1 1,-1 1 0,0 0 0,-1 0 6,0 0 0,0-1 1,0 1-1,1 1 6,0 2 0,1 0 1,-3-2-1,1 0-1,1 0 1,1 0 0,-3 0 0,1-1 54,1 1 0,1 0 0,-2 1 1,1 0-88,1-3 1,-1 1 0,1 1 0,0 0 29,1-1 1,0-1-1,2 1 1,-1-1-94,-1-1 0,0 0 1,3 0-1,0-1 55,2 0 1,-1-1 0,1 1 0,-1 0-308,0-2 1,1 0 0,-2 0-1,0 0 278,2-2 0,0 0 0,-1 1 0,1 0 18,1 1 1,1 0 0,-2-1 0,1 1 23,-1 1 0,-1 0 0,2-1 0,-1 0 78,-2 2 1,0-1 0,3 0 0,0 1-26,0 1 0,0 0 0,0 0 1,0 0-52,0 0 0,0 0 0,0 0 0,1 0 10,-3 0 1,1 0 0,1 0 0,0 0 4,2 0 0,0 0 0,-3 1 0,0 1 17,2 0 0,-1-1 0,-2 1 0,-1-1-5,2 0 1,0-2-1,0 1 1,0 0-4,3 0 1,0 0-1,-4 0 1,1 0-9,0 0 0,-1 0 1,0 0-1,-1 0 9,0 0 0,0 0 0,0 0 0,0 0-26,4 0 0,-1 0 1,-5 0-1,1 0 18,1 0 1,0 0 0,-4 0-1,0 0-72,0 0 1,-1 0-1,2 0 1,0 0 71,-1 0 1,-1 0 0,2 1 0,-1-1 50,-3 2 1,-1 0 0,1-2 0,1 2-61,0 1 0,0 0 0,1-2 1,1 1-4,-1 1 0,1 0 1,-1-1-1,0-1-12,-3 2 0,0 0 1,2 0-1,-1 0-2,0 0 1,-1 0 0,1 1 0,0-1-32,-1-1 0,0-1 0,1 2 0,0 0 62,23 0 0,1 4 101,-2-4 1,-1 1-111,1-1 0,-2-2 33,-4 2 1,3-1-98,-3 1 1,2-1 65,-2 5 0,-1-4-277,-5 3 0,-4-3-118,-2 3 1,0 0-1904,-3 4 2278,-2 3 0,-4-1 0,-3 3 0,-4 2 0,-6 0 0</inkml:trace>
  <inkml:trace contextRef="#ctx0" brushRef="#br0" timeOffset="37">4292 11639 8286,'0'-10'-352,"0"1"0,-3 0 400,0-1 0,0 1 270,3 0 1,5 2-215,4 1 0,5 4 19,5-1 1,2 2-167,1 1 0,8 0 135,1 0 0,5 3-185,5 0 1,4 3-287,5-2 1,-1 3 198,-2-1 1,4-1 164,-25-2 0,0 0 0,1-1 0,0 0-84,0 1 0,-1 0 1,1-2-1,1 0 104,-2 0 0,1 1 0,0-1 0,1-1-27,2 0 0,-1 0 1,-2 0-1,0 0 76,1 0 0,0 0 1,-1 0-1,0-1-46,1-1 1,0 1 0,2 0 0,0 1 162,1-2 0,0 1 1,-3 0-1,1 1 10,-1 0 0,0 0 1,0 0-1,0 0 14,2 0 1,-1 0 0,3 0 0,1 1-90,-1 0 0,1 1 0,-3 0 0,1 1-229,0 1 0,0 1 0,0 1 0,0 1 99,0-1 0,0 0 0,1 2 1,1 0 67,1-2 0,0 0 0,0 2 0,0 0-47,1-2 1,1 0 0,-2 0 0,0 0-7,2-1 0,0 0 0,0-1 0,0 1-65,3 0 0,0-1 0,-3 1 1,-1-1-195,1-1 0,0 0 0,-1-1 1,1 0 211,-1-2 1,1 0 0,3 0 0,0 0 45,1 0 1,1 0-1,-3 0 1,0 0-3,1 0 1,0 0 0,-2 0-1,0 0 80,3 0 1,1 0-1,-2 0 1,1 0-68,1 0 1,1 0-1,-3 0 1,0 0 50,1 0 1,1 0-1,-3 0 1,0 1-40,-1 0 0,1 1 0,-1-1 0,1 0 92,1 2 0,0 0 1,-1-1-1,-1-1-16,2 3 1,0-1-1,-1-2 1,-1 0-15,1 0 0,-1 1 1,1-1-1,0 0-63,3 0 1,-1 1 0,-3-1-1,1-1-2,2 2 0,0-1 0,-3 0 0,0-1-33,0 0 1,0 0 0,1 0 0,0 0 57,-1 0 1,0 0-1,-1 0 1,-1 1 12,0 1 0,1-1 0,-2 0 0,0-1-25,0 2 0,1-1 1,-2 0-1,1 1 89,2-1 0,-1 1 0,-3-2 0,0 1-40,1 0 0,0 1 0,-3-1 0,0 0-136,1 0 0,0 1 0,-1-2 0,1 1 71,0 0 0,0 1 0,-1 0 0,0 0-74,-2 0 0,0-1 1,-1 1-1,1-1-27,0 0 1,0-2-1,0 2 1,-1-1 13,0 2 0,-1 0 1,24 3-1027,-7 4 1,1 1 1105,-3 3 0,-1 1 0,-3 5 0,-1 2 0,-5 3 0,-4 5 0</inkml:trace>
  <inkml:trace contextRef="#ctx0" brushRef="#br1" timeOffset="38">20084 3371 10100,'-28'13'581,"1"-4"-379,2 1 0,-1-2 177,4-5 1,-4-1-135,2-5 1,0-2-57,-1-5 0,1 0-243,-1-2 1,-2-6 87,3-4 1,1-3-358,1 0 0,2-3 73,2-3 0,-1-5-55,1-5 1,7-4-222,5-2 0,5-3 280,2 24 0,1 0 0,4-1 0,2 1 136,13-21 1,-7 23-1,2 2 81,18-15 1,-14 17 0,0 2 295,20-10 1,5 4-383,-2 8 1,-2 7 369,0 6 0,-3 4-59,-1 5 1,4 9-134,-1 13 0,-3 5-7,-19-13 0,-2 1 0,-2 1 0,-2 2-28,1 2 0,-1 1 0,-2 0 0,0 0 61,-2-1 0,-1 1 0,3 23 29,-7-3 1,-11-3 244,-4-3 1,-9-2-21,-4-8 0,-5-4-153,-1-5 0,-4-4 11,1-2 0,-1-3-315,1-3 0,3-5-253,6-2 0,2-7 367,5-6 0,2 0 0,0-5 0,1-1 0</inkml:trace>
  <inkml:trace contextRef="#ctx0" brushRef="#br0" timeOffset="39">21396 3138 8485,'0'9'-429,"3"0"-33,1 1 0,-1-1 904,-3 0 0,0 1-11,0-1 0,0 0 200,0 1 0,-1 2-151,-2 0 0,-4 1-24,-5-4 0,-3 0-27,-3 1 0,-1-1 58,1 0 0,-4-3-230,0-3 1,-4-3-194,1-3 1,-2-7-222,0-5 1,2-7 231,0-3 0,0-7-1328,-3-5 1,4-2 792,3-8 0,1 1 100,10 21 1,1-2-1,2-1 1,0-1-7,0-2 1,1 0 0,3 3 0,2 0-101,2 1 1,1 1 0,12-18 213,11 3 1,9 5 455,3 5 1,7 5 131,-1 11 1,2 2-285,2 7 1,0 3 283,-1 6 0,1 6-115,-1 7 1,-2 7 23,-1 5 0,-4 7-160,-18-16 0,-1 2 0,-3 0 0,0-1 3,14 21 0,-7-2 35,-6 5 0,-1-2-186,-8 1 0,-3-5 466,-9-7 1,-7-3-75,-9-4 0,-3 2 138,-6-4 1,0-4-80,0-6 1,-3-2-294,0 0 1,1-5-230,5-2 1,-1-2-454,4-1 1,1-1 351,2-2 235,0-6 0,-3 2 0,-2-1 0</inkml:trace>
  <inkml:trace contextRef="#ctx0" brushRef="#br0" timeOffset="40">23007 3156 8218,'-14'15'0,"0"-1"153,5-1 1,0-3 252,-1 3 1,0 0 632,-3-1 0,-1 2-425,-5-2 0,0-1 35,-3 1 1,-1-2-122,-2 0 0,-1-4-133,1 0 1,-1-4-40,1 1 1,1-3-93,2-3 0,3-3-217,-3-6 1,3-1-184,4-6 1,-2 2-188,5-8 1,1-1-256,4-5 1,3-3-692,4-6 0,1 1 84,2-1 0,7 1 574,5-2 1,10 8 472,3 2 0,9 3-295,0 7 0,8-1 724,2 3 0,-1 5-88,4 1 1,-3 7 97,0 3 0,-2 4-36,-1 5 1,-7 6 267,-6 9 0,-6 3 143,-3 4 0,-5 3-239,-4 0 0,-5 1 72,-8-1 1,-5-1-94,-5 4 0,-7 0-24,-8 0 0,-4-2-499,-5-4 1,-1-1 26,-9-3 1,1 2-300,-4-4 1,0 0-341,22-13 1,0 0 0,-21 9-1327,-1-3 2045,22-6 0,-1 0 0,-18 6 0,19-6 0,-1 0 0,-24 8 0,2-5 0,-2-4 0</inkml:trace>
  <inkml:trace contextRef="#ctx0" brushRef="#br1" timeOffset="41">19227 2495 18113,'-14'43'3276,"4"4"-2214,-2 3 1,5 0-1440,6-21 1,-1 1 0,2 1 0,-1 2 649,1 3 1,0 2 0,1 3-1,-1 0-111,2 5 0,-1 1 1,2-1-1,1 0-424,1 5 1,2 1-1,0-4 1,1 0 170,0 0 0,2 0 0,1-3 0,0-1 205,0-1 0,0-2 0,-1-9 1,1-1-493,-1-5 1,-1-2 0,7 12-556,-1-8 1,-3-6-80,4-6 0,-5-7-63,2-6 0,-3-3 584,-1-3 0,1-7 491,-1-9 0,0 5 0,1-4 0</inkml:trace>
  <inkml:trace contextRef="#ctx0" brushRef="#br1" timeOffset="42">19264 2458 16713,'0'-33'1063,"0"2"1,2 2-163,4 1 0,8 1 348,8 2 1,7 4-868,-1 5 1,7 3-668,2 3 1,7 1 278,6 0 1,-21 6 0,1 0-320,1 2 1,0-1-1,5 2 1,1-1 443,2 1 0,2 0 0,4 1 0,1-1-580,2 2 0,0-1 0,5 0 0,0 0 361,-16 0 0,0 0 1,1 0-1,1-1 0,0 0 1,1 0-315,2-1 0,0 0 0,1 0 0,1-1 0,1 0 0,-1 0 255,3 0 1,-1-2-1,1 1 1,-1 0 0,1 0-1,-1 0-76,-2 0 0,1-1 0,-1 1 0,-1 1 0,-1-1 0,0 0 206,1 1 1,0 0 0,-1 0-1,-3 0 1,-1 1 0,0 0-20,16 0 1,-2 2-1,-6 0 1,-3 2 33,-7 0 0,-1 0 0,-3 0 1,-1-1-43,-1 1 1,-1 1 0,19 1 457,-8 1 1,-11 1-540,-10-4 1,-5 4 586,-4 0 0,-5 1-484,-2 1 0,-2-1 1162,-1 1 1,0-1-851,0 8 0,-3-5 439,0 1 0,-1 2-543,1-2 1,2 2-55,-3-2 1,4 2-75,4 1 1,1 4 134,4-1 0,0 2-107,1 5 0,-2 1-241,-2 5 1,2 2 98,-1 4 1,-3 6-555,-1 3 0,1 5 530,-2-23 0,-1 0 0,1 0 0,-2-1-27,-1 1 0,-1 0 1,1 1-1,0-1 55,-2 2 1,0-1 0,0-1-1,0 0-131,-2 0 0,0 0 0,-5 24-131,-2-6 1,0-2-76,-3-1 1,3-4-491,0 2 1,1-4 195,2-3 0,0 1-2122,0-4 2817,3 0 0,-4-5 0,4 0 0,2 0 0,2-3 0,2-3 0</inkml:trace>
  <inkml:trace contextRef="#ctx0" brushRef="#br0" timeOffset="43">19329 3641 8578,'-33'10'61,"5"1"89,7-8 366,5 5-363,7-7 1,14-1 28,10-7 1,12-1 581,11-1 0,8-1-508,-18 3 0,0 1 0,3-1 0,0 1-329,4-2 0,1 0 1,5-1-1,1 1 278,7 0 1,2 0-1,-13 2 1,2 0-1,0 0-417,5 0 1,1 0 0,0 0 0,3 1 0,1 0-1,0 1 379,1 1 0,-1 0 0,1 0 0,1 1 0,0 0 0,0 1-65,1 0 1,0 2-1,0-1 1,-14 0-1,1 0 1,0 0-1,0 0 22,12 0 0,0 0 0,-1 0 1,0 0-1,-1 0 0,0 0 0,-3 0 0,0 0 0,-1 0 1,-1 0-1,0-1 0,-1 1-298,0-1 0,0 0 1,-1 0-1,-3 0 1,0 1-1,-1-1 220,-3-1 0,-1-1 0,-1 1 0,11 1 0,-3 0-364,-8 0 0,-3-1 0,21 1 160,-15 1-739,-8 0 5,-14 0 358,-7 0-1651,-8 0 2620,-12 0 0,0-4 1,-11-1-1</inkml:trace>
  <inkml:trace contextRef="#ctx0" brushRef="#br1" timeOffset="44">20791 1723 19084,'-9'0'-1148,"0"0"1018,-1 0 1,2 1 560,2 2 1,-3 6 202,3 6 1,-1 8-322,1 5 1,-2 9-239,1 10 0,5-18 0,-1 2-425,0 4 1,0 1-1,2 5 1,0 2 325,-1 5 0,1 0 0,0-12 0,0-1 0,1 2-292,-1 3 1,-1 0 0,2 1 0,-1 2 0,1 1 0,0-1 329,-1 2 1,-1-1-1,1 1 1,1 0-1,0 1 1,-1-1-338,1-1 1,0-1-1,0 1 1,1-1-1,1 0 1,0 0 239,-1 1 1,2-1 0,-1 0 0,-1 0 0,1-1-1,0 0 31,0-4 0,0 1 0,0-2 1,0 0-1,-1-1 0,1-1-387,1 11 0,1-2 0,-1-4 0,1 0 260,-3-4 0,1-1 0,1-4 0,0-1 132,-1-3 0,-1-1 0,3 16-411,-1-11 0,-2-10 360,3-5 0,1-9-1541,1-4 1,2-8 1638,2-8 0,3-1 0,1-9 0</inkml:trace>
  <inkml:trace contextRef="#ctx0" brushRef="#br1" timeOffset="45">20856 1909 15695,'4'-19'914,"3"4"-448,5-1 0,5 2-22,7-2 1,11 0-35,11 3 0,5 2-647,-24 7 0,2 2 0,2-1 0,2 2 253,0 3 1,2 0-1,5-2 1,2 2-57,2 0 0,2 2 1,0 0-1,1 1-267,2 1 1,1 1 0,-14-2 0,0 1 0,0-1 207,2 0 1,0 0-1,1 1 1,1 0 0,1 2-1,0-1-62,2 1 0,1 1 0,-1-1 1,-2 0-1,-1 0 0,0 1-71,2 0 1,1 1 0,-1-1-1,-1-1 1,-1-1 0,0 1 56,1 1 1,-1 0 0,1 1 0,-2-2 0,0 0 0,-1 0-62,1 1 0,0-1 0,-2 0 0,14 4 0,-1-2-164,-3-2 1,-1-1 0,-5 2 0,-1-1 292,-2-2 1,-1 0 0,-4 1 0,-1-1 127,-3-1 0,-2-1 1,16 5 90,-8 1 1,-8-4 363,-5 0 1,-1-4-232,-9 1 1774,-3 3-1753,-5-5 1914,-4 3-1462,0-4-309,-4 0 1,3 1-211,-3 2 189,3-2-425,1 7 1,0-3 30,0 5 1,5 2-118,1 1 0,-1 3 123,1 0 1,-4 3 4,1 6 1,-3 1 200,-3 8 1,-3 4-198,-6 6 1,4-19 0,0 0-185,-3 3 0,0 0 0,1 2 0,0 1 257,-3 3 1,1 1-1,-1 0 1,1 1-270,-2 2 0,0 2 0,0 2 0,0 2 394,0 0 0,0 2 0,2 0 0,0 1-161,1-4 1,1 1-1,1-1 1,2-1 149,1-1 1,0-1 0,1-2-1,0 0-108,2-5 1,0-1 0,-1-3 0,1 0-226,0 14 0,-3-1 270,3-5 1,-4-1 38,4-2 1,-4-6-48,1-6 1,-1-4-1720,0-2 1,0-3 695,4-3 1,-4-5-2380,1-2 3525,-3-2-1,-8 3 1,-3 1 0</inkml:trace>
  <inkml:trace contextRef="#ctx0" brushRef="#br1" timeOffset="46">20800 3780 12280,'-13'10'1056,"4"-4"-706,-1 0 1,15-4-486,10 1 0,12-1 288,10 1 0,9-2 23,-21 1 0,2-1 0,5 0 1,2-2-525,2 0 1,2-1 0,8 0 0,1-2 645,-10 0 0,0 0 0,1 0 1,2 1-1,0 1 0,1-1-322,3 0 1,1 0-1,-1 0 1,1 2-1,1 0 1,-1 0 317,1 0 0,1 0 0,0 0 0,-2 1 0,1 0 1,-1 1-153,1 1 1,0 0 0,-1 0 0,-5 0 0,0 0 0,-1 0-183,-2 2 1,1 0 0,-2 1 0,16 0-1,-2 1-9,-3 0 1,-1 1 0,-4-2 0,0 0-97,-3 1 1,-1 0 0,-6-2 0,-2 0-125,20 2 1,-12-3 579,-10 3 0,-5-4-2555,-7 1 1746,-7 2 0,-6-2-2779,-6 3 3486,-2 0 1,-9 3 0,0 1-1</inkml:trace>
  <inkml:trace contextRef="#ctx0" brushRef="#br2" timeOffset="47">21182 2523 17576,'-9'0'-1841,"0"0"1763,3 0 1,-1 1 883,4 2 0,-4 3 779,1 3 1,-4 1-511,-2 3 1,-1 2 562,-5 7 0,0 5-229,-7 4 1,2 1-945,-2-1 1,-1-3 191,4 0 0,5-2-62,4-8-720,7-5 1,7-10-834,8-6 0,12-8 266,7-7 1,10-8 329,3-5 0,-19 13 1,0 1-68,1-1 1,1 1-1,-1 1 1,0-1 233,0 0 0,1 0 0,-1 2 0,-1 1 62,22-14 0,-3 5-161,-4 4 291,-8 4 0,-10 8 219,-13 10 1,-13 8 200,-9 10 0,-11 7-76,-10 6 1,17-15 0,-1 0-350,-2 1 1,-1 0 0,1 0 0,-1-1 151,-1 3 0,0 0 0,2-2 0,-1-1 21,1 1 1,0 0 0,-15 14 119,7-6 1,11-6 227,8-6 1,7-7-1111,12-6 1,8-6 17,13-3 1,8-11 363,8-4 1,-20 8-1,1 0-97,2-1 1,-1 0-1,1-1 1,1 1 174,0-2 1,0 1 0,0 0 0,0 0-127,0-2 0,0 0 0,-3 2 0,-1 2-240,20-12 0,-15 7 309,-14 12 1,-10 4 370,-8 8 1,-15 10 336,-17 12 0,14-12 1,-2 1-358,-3 3 1,-1 0 0,-1 2 0,-1 0-236,-2 2 0,0 1 0,3-2 0,-1-1 347,0 1 0,-1 0 1,4-2-1,1-1 75,2 0 1,2 0 0,-15 13 255,8-5 0,14-9-319,10-10 0,16-5-491,10-7 0,10-7-275,8-9 0,3-5 299,-17 9 0,1-1 0,0 1 0,0 0-226,2-2 1,1 0-1,-1 1 1,1-1 241,0 0 1,-1 0-1,-1 1 1,-1 1 107,19-10 0,-7 6-715,-5 7 1287,-13 6 1,-12 10-208,-15 8 0,-12 9 592,-10 4 1,-7 9-631,15-16 0,-1 1 1,-1 1-1,0 1-190,0-1 0,1 0 0,-1-1 0,1 0 6,-1 1 0,1 0 0,-13 18 287,3-4 1,11-6-1616,11-6 1,11-8 1246,13-5 0,6 0 0,13-6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View: term concept in 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Secret keys: </a:t>
            </a:r>
          </a:p>
          <a:p>
            <a:r>
              <a:rPr lang="en-US" b="0" dirty="0"/>
              <a:t>Private keys for encrypting messages to send</a:t>
            </a:r>
          </a:p>
          <a:p>
            <a:r>
              <a:rPr lang="en-US" b="0" dirty="0"/>
              <a:t>Public keys for decrypting messages received.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jpeg"/><Relationship Id="rId7" Type="http://schemas.openxmlformats.org/officeDocument/2006/relationships/customXml" Target="../ink/ink1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jpeg"/><Relationship Id="rId7" Type="http://schemas.openxmlformats.org/officeDocument/2006/relationships/customXml" Target="../ink/ink15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0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7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/>
              <a:t>Byzantine </a:t>
            </a:r>
            <a:br>
              <a:rPr lang="en-US" b="1"/>
            </a:br>
            <a:r>
              <a:rPr lang="en-US" b="1"/>
              <a:t>Fault </a:t>
            </a:r>
            <a:r>
              <a:rPr lang="en-US" b="1" dirty="0"/>
              <a:t>Tolerance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86317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10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Can’t rely on the primary </a:t>
            </a:r>
            <a:r>
              <a:rPr lang="en-US" altLang="en-US" dirty="0"/>
              <a:t>to assign seqno</a:t>
            </a:r>
          </a:p>
          <a:p>
            <a:pPr lvl="1"/>
            <a:r>
              <a:rPr lang="en-US" altLang="en-US" dirty="0"/>
              <a:t>Could assign same seqno to different requests</a:t>
            </a:r>
          </a:p>
          <a:p>
            <a:endParaRPr lang="en-US" alt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/>
              <a:t>Can’t use Paxos </a:t>
            </a:r>
            <a:r>
              <a:rPr lang="en-US" altLang="en-US" dirty="0"/>
              <a:t>for view change</a:t>
            </a:r>
          </a:p>
          <a:p>
            <a:pPr lvl="1"/>
            <a:r>
              <a:rPr lang="en-US" altLang="en-US" dirty="0"/>
              <a:t>Under Byzantine faults, the intersection of two majority (</a:t>
            </a:r>
            <a:r>
              <a:rPr lang="en-US" altLang="en-US" i="1" dirty="0"/>
              <a:t>f </a:t>
            </a:r>
            <a:r>
              <a:rPr lang="en-US" altLang="en-US" dirty="0"/>
              <a:t>+ 1 node) quorums </a:t>
            </a:r>
            <a:r>
              <a:rPr lang="en-US" altLang="en-US" b="1" dirty="0">
                <a:solidFill>
                  <a:srgbClr val="C00000"/>
                </a:solidFill>
              </a:rPr>
              <a:t>may be bad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Bad node tells </a:t>
            </a:r>
            <a:r>
              <a:rPr lang="en-US" altLang="en-US" b="1" dirty="0"/>
              <a:t>different</a:t>
            </a:r>
            <a:r>
              <a:rPr lang="en-US" altLang="en-US" dirty="0"/>
              <a:t> quorums </a:t>
            </a:r>
            <a:r>
              <a:rPr lang="en-US" altLang="en-US" b="1" dirty="0">
                <a:solidFill>
                  <a:srgbClr val="C00000"/>
                </a:solidFill>
              </a:rPr>
              <a:t>different things!</a:t>
            </a:r>
          </a:p>
          <a:p>
            <a:pPr lvl="2"/>
            <a:r>
              <a:rPr lang="en-US" altLang="en-US" sz="2800" i="1" dirty="0"/>
              <a:t>e.g.</a:t>
            </a:r>
            <a:r>
              <a:rPr lang="en-US" altLang="en-US" sz="2800" dirty="0"/>
              <a:t> tells N0 accept </a:t>
            </a:r>
            <a:r>
              <a:rPr lang="en-US" altLang="en-US" sz="2800" b="1" dirty="0">
                <a:solidFill>
                  <a:srgbClr val="C00000"/>
                </a:solidFill>
              </a:rPr>
              <a:t>val1,</a:t>
            </a:r>
            <a:r>
              <a:rPr lang="en-US" altLang="en-US" sz="2800" dirty="0"/>
              <a:t> but N1 accept </a:t>
            </a:r>
            <a:r>
              <a:rPr lang="en-US" altLang="en-US" sz="2800" b="1" dirty="0">
                <a:solidFill>
                  <a:srgbClr val="C0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Paxos for BFT?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77AF9-75B4-1846-AD84-993C37F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05B26-F74F-014A-B99B-B424706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75A2-C96F-5440-B1EB-7BAA42E8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E58DE2-EB59-9A4C-99E3-086D3CC3D678}"/>
                  </a:ext>
                </a:extLst>
              </p14:cNvPr>
              <p14:cNvContentPartPr/>
              <p14:nvPr/>
            </p14:nvContentPartPr>
            <p14:xfrm>
              <a:off x="1541880" y="620280"/>
              <a:ext cx="7441560" cy="36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E58DE2-EB59-9A4C-99E3-086D3CC3D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5680" y="598680"/>
                <a:ext cx="7473960" cy="37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/>
                <a:t>OK(</a:t>
              </a:r>
              <a:r>
                <a:rPr lang="en-US" altLang="en-US" dirty="0" err="1"/>
                <a:t>val</a:t>
              </a:r>
              <a:r>
                <a:rPr lang="en-US" altLang="en-US" dirty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/>
                <a:t>OK(</a:t>
              </a:r>
              <a:r>
                <a:rPr lang="en-US" altLang="en-US" sz="2000" dirty="0" err="1"/>
                <a:t>val</a:t>
              </a:r>
              <a:r>
                <a:rPr lang="en-US" altLang="en-US" sz="2000" dirty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OK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9952-D257-3742-B9B4-67E2E679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3B2-335A-074D-9B82-68BED80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6860-CCC2-1F4F-85A2-046BC31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3ED979-6CA6-384D-989E-CCD67F60BB89}"/>
                  </a:ext>
                </a:extLst>
              </p14:cNvPr>
              <p14:cNvContentPartPr/>
              <p14:nvPr/>
            </p14:nvContentPartPr>
            <p14:xfrm>
              <a:off x="1253520" y="2076480"/>
              <a:ext cx="4709160" cy="200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3ED979-6CA6-384D-989E-CCD67F60BB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320" y="2060280"/>
                <a:ext cx="4741560" cy="20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7E7BBA-7D8C-BB46-8AC8-1DA9902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70EC40-C0AD-BA43-8ACF-0A73757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8F73C-17D9-E14D-9B10-792B25C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5D7173-BA5B-3543-A410-EEF23038E526}"/>
                  </a:ext>
                </a:extLst>
              </p14:cNvPr>
              <p14:cNvContentPartPr/>
              <p14:nvPr/>
            </p14:nvContentPartPr>
            <p14:xfrm>
              <a:off x="791280" y="2048040"/>
              <a:ext cx="7672680" cy="36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5D7173-BA5B-3543-A410-EEF23038E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080" y="2031840"/>
                <a:ext cx="7705080" cy="36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Prepare(N2:1)</a:t>
            </a: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3017-A9B3-9A4A-AF98-1F3EDD56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1DB6-6561-8E45-8BAB-92557C3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220A-DC27-2948-97A3-FC6232B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3FA308-6F7C-9E49-8887-4A75DB0CFAB7}"/>
                  </a:ext>
                </a:extLst>
              </p14:cNvPr>
              <p14:cNvContentPartPr/>
              <p14:nvPr/>
            </p14:nvContentPartPr>
            <p14:xfrm>
              <a:off x="4526280" y="2461680"/>
              <a:ext cx="3826800" cy="8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3FA308-6F7C-9E49-8887-4A75DB0CF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0080" y="2445480"/>
                <a:ext cx="3859200" cy="9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Accept(N1:1, </a:t>
            </a:r>
            <a:r>
              <a:rPr lang="en-US" altLang="en-US" dirty="0" err="1"/>
              <a:t>val</a:t>
            </a:r>
            <a:r>
              <a:rPr lang="en-US" altLang="en-US" dirty="0"/>
              <a:t>=</a:t>
            </a:r>
            <a:r>
              <a:rPr lang="en-US" altLang="en-US" dirty="0" err="1"/>
              <a:t>abc</a:t>
            </a:r>
            <a:r>
              <a:rPr lang="en-US" altLang="en-US" dirty="0"/>
              <a:t>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Conflicting decisions!</a:t>
            </a: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2E4BE-35BF-764E-9ACB-A2CC31B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A42A-73A4-6A45-86F7-57887AB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8F8B-BDD7-3D46-9026-C040719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0C117D-475B-D64E-9C83-EE9436955D44}"/>
                  </a:ext>
                </a:extLst>
              </p14:cNvPr>
              <p14:cNvContentPartPr/>
              <p14:nvPr/>
            </p14:nvContentPartPr>
            <p14:xfrm>
              <a:off x="3291840" y="2125800"/>
              <a:ext cx="5621040" cy="354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0C117D-475B-D64E-9C83-EE9436955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5640" y="2104200"/>
                <a:ext cx="5658840" cy="35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0CD969D6-BB8D-F844-B488-D604055A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B8D38-193E-0C44-9301-7AEF6B861EB0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0145B5-2188-174E-B648-6AF352EB2048}"/>
                  </a:ext>
                </a:extLst>
              </p14:cNvPr>
              <p14:cNvContentPartPr/>
              <p14:nvPr/>
            </p14:nvContentPartPr>
            <p14:xfrm>
              <a:off x="2839680" y="1987560"/>
              <a:ext cx="1963080" cy="54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0145B5-2188-174E-B648-6AF352EB20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3480" y="1971360"/>
                <a:ext cx="199548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8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C464417F-D17F-0C4D-9210-887251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C16DB-D315-244E-BA73-C165CF54DB6A}"/>
              </a:ext>
            </a:extLst>
          </p:cNvPr>
          <p:cNvSpPr/>
          <p:nvPr/>
        </p:nvSpPr>
        <p:spPr>
          <a:xfrm>
            <a:off x="964531" y="5435063"/>
            <a:ext cx="721493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Result:</a:t>
            </a:r>
            <a:r>
              <a:rPr lang="en-US" sz="3200" spc="-1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messengers, problem </a:t>
            </a:r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solvable iff </a:t>
            </a:r>
            <a:r>
              <a:rPr lang="en-US" sz="3200" b="1" spc="-15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⅔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the generals are loyal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02EBA-A3F1-1048-B831-6F0DB054E541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3627A2-BFC1-E548-8BEB-BE9BF5B2FDD9}"/>
                  </a:ext>
                </a:extLst>
              </p14:cNvPr>
              <p14:cNvContentPartPr/>
              <p14:nvPr/>
            </p14:nvContentPartPr>
            <p14:xfrm>
              <a:off x="1495440" y="1518480"/>
              <a:ext cx="2751120" cy="499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3627A2-BFC1-E548-8BEB-BE9BF5B2FD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9240" y="1502280"/>
                <a:ext cx="278892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2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14A-DC7F-0A43-8A10-F760BC4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7AC-3974-E847-9653-611747E3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6DA0-A9D0-AC47-B1AD-9229C26E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99F6-62C2-1B4E-AB70-ACF3075C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7105-45D8-6B4A-B22C-86104757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D5F78A5-E463-4743-A14E-88E2E7D9C862}"/>
                  </a:ext>
                </a:extLst>
              </p14:cNvPr>
              <p14:cNvContentPartPr/>
              <p14:nvPr/>
            </p14:nvContentPartPr>
            <p14:xfrm>
              <a:off x="546480" y="117360"/>
              <a:ext cx="8487360" cy="657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D5F78A5-E463-4743-A14E-88E2E7D9C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280" y="101160"/>
                <a:ext cx="8525160" cy="66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6D0566-2976-1C47-83DD-43D6D916CC02}"/>
                  </a:ext>
                </a:extLst>
              </p14:cNvPr>
              <p14:cNvContentPartPr/>
              <p14:nvPr/>
            </p14:nvContentPartPr>
            <p14:xfrm>
              <a:off x="276840" y="531360"/>
              <a:ext cx="7534800" cy="568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6D0566-2976-1C47-83DD-43D6D916C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640" y="515160"/>
                <a:ext cx="7567200" cy="57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6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9421"/>
            <a:ext cx="7886700" cy="2454669"/>
          </a:xfrm>
        </p:spPr>
        <p:txBody>
          <a:bodyPr>
            <a:normAutofit/>
          </a:bodyPr>
          <a:lstStyle/>
          <a:p>
            <a:r>
              <a:rPr lang="en-US" altLang="en-US" dirty="0"/>
              <a:t>Clients </a:t>
            </a:r>
            <a:r>
              <a:rPr lang="en-US" altLang="en-US" b="1" dirty="0"/>
              <a:t>sign</a:t>
            </a:r>
            <a:r>
              <a:rPr lang="en-US" altLang="en-US" dirty="0"/>
              <a:t> input data before storing it, then </a:t>
            </a:r>
            <a:r>
              <a:rPr lang="en-US" altLang="en-US" b="1" dirty="0">
                <a:solidFill>
                  <a:srgbClr val="0070C0"/>
                </a:solidFill>
              </a:rPr>
              <a:t>verify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signatures on data retrieved from service</a:t>
            </a:r>
          </a:p>
          <a:p>
            <a:endParaRPr lang="en-US" altLang="en-US" b="1" dirty="0"/>
          </a:p>
          <a:p>
            <a:r>
              <a:rPr lang="en-US" altLang="en-US" b="1" dirty="0"/>
              <a:t>Example: </a:t>
            </a:r>
            <a:r>
              <a:rPr lang="en-US" altLang="en-US" dirty="0"/>
              <a:t>Store signed file f1=“</a:t>
            </a:r>
            <a:r>
              <a:rPr lang="en-US" altLang="en-US" dirty="0" err="1"/>
              <a:t>aaa</a:t>
            </a:r>
            <a:r>
              <a:rPr lang="en-US" altLang="en-US" dirty="0"/>
              <a:t>” with server</a:t>
            </a:r>
          </a:p>
          <a:p>
            <a:pPr lvl="1"/>
            <a:r>
              <a:rPr lang="en-US" altLang="en-US" dirty="0"/>
              <a:t>Verify that returned f1 is 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Put burden on client instead?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a Byzantine node can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 stale,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signed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its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Inefficient: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Clients have to perform computations and sign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00237-04DB-F74F-99AF-E803A19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49BC0-1699-E441-94B0-B38D84E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8EE4-5571-EC40-8B82-247F519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Practical BFT replication algorithm</a:t>
            </a:r>
          </a:p>
          <a:p>
            <a:pPr marL="522288" indent="0">
              <a:buNone/>
            </a:pPr>
            <a:r>
              <a:rPr lang="en-US" b="1" dirty="0"/>
              <a:t>[Castro &amp; </a:t>
            </a:r>
            <a:r>
              <a:rPr lang="en-US" b="1" dirty="0" err="1"/>
              <a:t>Liskov</a:t>
            </a:r>
            <a:r>
              <a:rPr lang="en-US" b="1" dirty="0"/>
              <a:t>, </a:t>
            </a:r>
            <a:r>
              <a:rPr lang="en-US" sz="2800" b="1" dirty="0"/>
              <a:t>1999]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0402-9319-FC43-B337-D72A2D6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9B7B-F9E8-814F-86D2-98FBD9C9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F273E9-D267-CE47-8DC8-AA6DCC2C8808}"/>
                  </a:ext>
                </a:extLst>
              </p14:cNvPr>
              <p14:cNvContentPartPr/>
              <p14:nvPr/>
            </p14:nvContentPartPr>
            <p14:xfrm>
              <a:off x="7913880" y="2745360"/>
              <a:ext cx="831600" cy="127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F273E9-D267-CE47-8DC8-AA6DCC2C88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7680" y="2729160"/>
                <a:ext cx="864000" cy="13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Traditional state machine replication tolerates </a:t>
            </a:r>
            <a:r>
              <a:rPr lang="en-US" altLang="en-US" sz="3200" b="1" dirty="0"/>
              <a:t>fail-stop failures:</a:t>
            </a:r>
          </a:p>
          <a:p>
            <a:pPr lvl="1"/>
            <a:r>
              <a:rPr lang="en-US" altLang="en-US" sz="3200" dirty="0"/>
              <a:t>Node crashes</a:t>
            </a:r>
          </a:p>
          <a:p>
            <a:pPr lvl="1"/>
            <a:r>
              <a:rPr lang="en-US" altLang="en-US" sz="3200" dirty="0"/>
              <a:t>Network breaks or partitions</a:t>
            </a:r>
          </a:p>
          <a:p>
            <a:endParaRPr lang="en-US" altLang="en-US" sz="3200" dirty="0"/>
          </a:p>
          <a:p>
            <a:r>
              <a:rPr lang="en-US" altLang="en-US" sz="3200" dirty="0"/>
              <a:t>State machine replication with </a:t>
            </a:r>
            <a:r>
              <a:rPr lang="en-US" altLang="en-US" sz="3200" b="1" i="1" dirty="0"/>
              <a:t>N</a:t>
            </a:r>
            <a:r>
              <a:rPr lang="en-US" altLang="en-US" sz="3200" b="1" dirty="0"/>
              <a:t> = 2</a:t>
            </a:r>
            <a:r>
              <a:rPr lang="en-US" altLang="en-US" sz="3200" b="1" i="1" dirty="0"/>
              <a:t>f</a:t>
            </a:r>
            <a:r>
              <a:rPr lang="en-US" altLang="en-US" sz="3200" b="1" dirty="0"/>
              <a:t>+1</a:t>
            </a:r>
            <a:r>
              <a:rPr lang="en-US" altLang="en-US" sz="3200" dirty="0"/>
              <a:t> replicas can tolerate </a:t>
            </a:r>
            <a:r>
              <a:rPr lang="en-US" altLang="en-US" sz="3200" b="1" i="1" dirty="0"/>
              <a:t>f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/>
              <a:t>Two algorithms:</a:t>
            </a:r>
            <a:r>
              <a:rPr lang="en-US" altLang="en-US" dirty="0"/>
              <a:t> Paxos, Raft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 far: Fail-stop failures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0D61-D88D-8E45-9B2B-58D5CAD0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2003-30E6-0B49-9718-628FEEF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DCF5-57F7-754D-BA2F-FA803FD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5BCEF9-7630-6541-876B-198C14FE2E0A}"/>
                  </a:ext>
                </a:extLst>
              </p14:cNvPr>
              <p14:cNvContentPartPr/>
              <p14:nvPr/>
            </p14:nvContentPartPr>
            <p14:xfrm>
              <a:off x="2478240" y="2470320"/>
              <a:ext cx="6320880" cy="3999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5BCEF9-7630-6541-876B-198C14FE2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2040" y="2454120"/>
                <a:ext cx="635868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3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replicas</a:t>
            </a:r>
            <a:r>
              <a:rPr lang="en-US" dirty="0"/>
              <a:t> to survive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/>
              <a:t>failures</a:t>
            </a:r>
          </a:p>
          <a:p>
            <a:pPr lvl="1"/>
            <a:r>
              <a:rPr lang="en-US" dirty="0"/>
              <a:t>Shown to be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/>
              <a:t> (</a:t>
            </a:r>
            <a:r>
              <a:rPr lang="en-US" b="1" dirty="0" err="1"/>
              <a:t>Lamport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b="1" dirty="0"/>
              <a:t>three phases (not two)</a:t>
            </a:r>
          </a:p>
          <a:p>
            <a:endParaRPr lang="en-US" dirty="0"/>
          </a:p>
          <a:p>
            <a:r>
              <a:rPr lang="en-US" dirty="0"/>
              <a:t>Provides </a:t>
            </a:r>
            <a:r>
              <a:rPr lang="en-US" b="1" dirty="0">
                <a:solidFill>
                  <a:srgbClr val="0070C0"/>
                </a:solidFill>
              </a:rPr>
              <a:t>state machine replication</a:t>
            </a:r>
          </a:p>
          <a:p>
            <a:pPr lvl="1"/>
            <a:r>
              <a:rPr lang="en-US" dirty="0"/>
              <a:t>Arbitrary service accessed by operations, </a:t>
            </a:r>
            <a:r>
              <a:rPr lang="en-US" i="1" dirty="0"/>
              <a:t>e.g.,</a:t>
            </a:r>
          </a:p>
          <a:p>
            <a:pPr lvl="2"/>
            <a:r>
              <a:rPr lang="en-US" dirty="0"/>
              <a:t>File system ops read and write files and directories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Tolerates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Byzantine-faulty clients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BFT: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82F6-F5BF-3C4E-94D9-29DFC56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52EF-9AB7-B54C-95B8-BB103D7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6E6519-A963-594F-B452-45C5858AA416}"/>
                  </a:ext>
                </a:extLst>
              </p14:cNvPr>
              <p14:cNvContentPartPr/>
              <p14:nvPr/>
            </p14:nvContentPartPr>
            <p14:xfrm>
              <a:off x="1781640" y="801000"/>
              <a:ext cx="7265520" cy="368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6E6519-A963-594F-B452-45C5858AA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5440" y="784800"/>
                <a:ext cx="7297920" cy="37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2778DA-CA5F-8C48-89F0-BE792CF2D07D}"/>
                  </a:ext>
                </a:extLst>
              </p14:cNvPr>
              <p14:cNvContentPartPr/>
              <p14:nvPr/>
            </p14:nvContentPartPr>
            <p14:xfrm>
              <a:off x="2349720" y="1937160"/>
              <a:ext cx="5886360" cy="205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2778DA-CA5F-8C48-89F0-BE792CF2D0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7760" y="1915200"/>
                <a:ext cx="5929560" cy="20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177420" cy="2737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Operations are </a:t>
            </a:r>
            <a:r>
              <a:rPr lang="en-US" b="1" dirty="0">
                <a:solidFill>
                  <a:srgbClr val="0070C0"/>
                </a:solidFill>
              </a:rPr>
              <a:t>deterministic</a:t>
            </a:r>
          </a:p>
          <a:p>
            <a:pPr lvl="1"/>
            <a:r>
              <a:rPr lang="en-US" dirty="0"/>
              <a:t>Replicas </a:t>
            </a:r>
            <a:r>
              <a:rPr lang="en-US" b="1" dirty="0"/>
              <a:t>start in same state</a:t>
            </a:r>
          </a:p>
          <a:p>
            <a:endParaRPr lang="en-US" dirty="0"/>
          </a:p>
          <a:p>
            <a:r>
              <a:rPr lang="en-US" dirty="0"/>
              <a:t>Then if replicas execute the </a:t>
            </a:r>
            <a:r>
              <a:rPr lang="en-US" b="1" dirty="0"/>
              <a:t>same requests </a:t>
            </a:r>
            <a:r>
              <a:rPr lang="en-US" dirty="0"/>
              <a:t>in the </a:t>
            </a:r>
            <a:r>
              <a:rPr lang="en-US" b="1" dirty="0"/>
              <a:t>same order:</a:t>
            </a:r>
          </a:p>
          <a:p>
            <a:pPr lvl="1"/>
            <a:r>
              <a:rPr lang="en-US" dirty="0"/>
              <a:t>Correct replicas will produce </a:t>
            </a:r>
            <a:r>
              <a:rPr lang="en-US" b="1" dirty="0">
                <a:solidFill>
                  <a:srgbClr val="0070C0"/>
                </a:solidFill>
              </a:rPr>
              <a:t>identical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6BF07F-17BA-734E-B093-F4831591FE3A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2DCD18-BFFF-334B-A1D8-C26B0CE462DE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F11578-57E2-E045-9FA1-18E521CB1DF7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82F6C6-A1C0-B742-803C-ABAA4A229F60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5EC41-05AE-4D41-B0D6-E27C66766AAD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CB1C6BD-16D4-B64A-9C07-CF0193F1FB7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368665-D2E1-B24B-982F-2CE05BC8707A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798288-E1CC-6C47-B23D-22F790A8A18B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49EA7F-A87D-9A47-88B5-9E9BCD141439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7D4F1-4921-5D46-A581-FFE899503DF4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F5B2E01-73A9-2A45-A4AE-974538B2A14E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E429463-D8BD-8E4D-AA40-8753A7216945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5A59925-2BF0-D447-A2EB-0E955FCD0E53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D3A9230-D407-DF41-B2A3-AF23A0CBE05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778D6BC-9D71-E543-A3DD-CD6B2B91B53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221B438-B598-2F49-86DB-EC70ABF645B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9759358-DAC9-954B-B030-403ACA47C2EB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9E7D270-83EA-5B4C-96B8-EC54CCFBACB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C9E512-CE06-9B4D-ABE5-A22C37731C92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06D4A109-0435-2548-9BF1-F7AACC7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987C1401-8CC0-454F-9DC9-989DE8E0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7421B889-F8DF-D84D-A7B6-3F3338BF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D955C9-4B38-5347-8DF0-7CB0B23B1A2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B89FA6-FE3B-B548-8FE4-B2844F55D0E4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A9E7C5A-DF9B-544F-8B5D-18A7B653914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0B91525-A071-8943-B8DE-3E39839B1FC4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963C71-F439-C847-9189-D65DAC58B7AB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160A58-13C3-3E4F-8C6E-90C18F5641C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B542E8-EE50-6242-A796-E88819144289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F1E7E07-E2E6-4448-B271-A7DC86A2DE06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1E4B5F0-5415-0B41-8D2C-AC87344C0B1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790690-63C1-5247-AC5C-6E2E523B5B8F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D2ED77-9301-D746-9C6A-85AB2482D291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F2A2702-8D64-0242-86DB-0DA65ED47C91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23BE596-3EE3-3B4E-BE9C-76A40E4D6FEE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2FAC7A1-EE95-6849-A761-AA84352DFB4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BB0C9A3-3C7B-8041-9B11-C659E2F1C62B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B272A7-0A78-6145-9E51-4B666CBEE7D4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5925981-4A16-F948-B2D5-FB8F951EFB9E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17FED-9306-4744-9FEB-5C73B58EE48B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E2D91304-01C1-8446-B6CA-2A025C196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2B6A09CD-FD02-6640-8B88-FBD8460B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EE24907D-32A2-8748-8D3A-52158779D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7A61F1D-F333-6B42-9732-FB7A4ECEF183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4964C4-7B23-3441-88D2-BA70E53A3B36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AA849-14A7-554D-9836-3E58A6B294CC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4CB204B-0DCB-1645-9983-94412EB07406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F28DCCA-C323-D644-A4D9-D61D5A24EF18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E67021-F350-FE41-BE05-C4E9DC6E8B1F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B89B4-3250-9B4E-9E09-C26B42DC34A5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207872-4CFB-3649-A82A-7D3182A3B92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1ECC1D-F835-F246-9340-4B715F3C20C0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83B67B-31C1-A04D-90CC-8366B6C7167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03E830C-4E0C-7740-9058-991A1C1164C0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C53EA4-7D53-B44C-8BEC-68710B0FA2F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8FDDE9-B46F-C84D-AE48-9230D5608BA6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AA7959D-1E14-5D42-9BF5-8D3C05EC311F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C989F24-BDAC-5347-8AAA-9DC66CDA913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40FD55C-3082-4F40-A9C9-23444844D091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B52076-26BE-C146-B55B-C48DDEEA7EBF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D396DE-21BA-E244-A9B4-A12CC0BE0FFE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8FA22E58-8F5C-9F4D-BDB6-4215AA7E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8611B1AC-901F-3F46-8236-F5EF2C9F2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1290B5D7-8472-5E40-9999-2B5EB9EE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383D7961-69B0-BB4E-A14C-743EEBFC0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D1EBA-D9F0-AD40-8CE8-9795369CEE9D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E66D-5CE9-014B-96B9-B88B4D5853D8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F61BC0-9E69-7F4D-A497-0AF1D59AF9C3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00E42A-2238-5040-A773-D63DCC725496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97D83-DB79-BF4B-85F1-6EC3C410D2A2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0AFC97C-CAA6-0C48-84E4-95DA3C96AE51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E429C26-FCBF-0A44-9AE1-526C602BF230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4E83CF-2CEF-C345-BEE7-647DCBCAE93D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23441D-76E3-A545-B9E3-8DECF7024288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076F14C-071F-F640-A67E-4A7564DCB62B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76E00-30EC-F047-8780-769E23E42D6D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AEA650-14B3-094E-94BE-344BA112589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Date Placeholder 81">
            <a:extLst>
              <a:ext uri="{FF2B5EF4-FFF2-40B4-BE49-F238E27FC236}">
                <a16:creationId xmlns:a16="http://schemas.microsoft.com/office/drawing/2014/main" id="{EA86487F-8547-554D-8689-F618524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DF2D79E-F83A-F54D-BDD6-9391E5D084F4}"/>
                  </a:ext>
                </a:extLst>
              </p14:cNvPr>
              <p14:cNvContentPartPr/>
              <p14:nvPr/>
            </p14:nvContentPartPr>
            <p14:xfrm>
              <a:off x="1551960" y="2195640"/>
              <a:ext cx="3268440" cy="550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DF2D79E-F83A-F54D-BDD6-9391E5D08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360" y="2174040"/>
                <a:ext cx="3311640" cy="5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2845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Clients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dirty="0"/>
              <a:t> cause internal inconsistencies of the data in servers</a:t>
            </a:r>
          </a:p>
          <a:p>
            <a:pPr lvl="1"/>
            <a:r>
              <a:rPr lang="en-US" dirty="0"/>
              <a:t>State machine replication property</a:t>
            </a:r>
          </a:p>
          <a:p>
            <a:pPr lvl="1"/>
            <a:endParaRPr lang="en-US" dirty="0"/>
          </a:p>
          <a:p>
            <a:r>
              <a:rPr lang="en-US" dirty="0"/>
              <a:t>Clients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write </a:t>
            </a:r>
            <a:r>
              <a:rPr lang="en-US" b="1" dirty="0">
                <a:solidFill>
                  <a:schemeClr val="accent2"/>
                </a:solidFill>
              </a:rPr>
              <a:t>bogus</a:t>
            </a:r>
            <a:r>
              <a:rPr lang="en-US" dirty="0"/>
              <a:t> data to the system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Sol’n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:</a:t>
            </a:r>
            <a:r>
              <a:rPr lang="en-US" dirty="0"/>
              <a:t> Authenticate clients and separate their data</a:t>
            </a:r>
          </a:p>
          <a:p>
            <a:pPr lvl="2"/>
            <a:r>
              <a:rPr lang="en-US" dirty="0"/>
              <a:t>This is a </a:t>
            </a:r>
            <a:r>
              <a:rPr lang="en-US" b="1" dirty="0"/>
              <a:t>separate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failures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46CFE-0E5E-654B-A203-3B04C59EB290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D9AA6B-E11F-744C-A405-1FBBC39CDAF9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28C138-2E93-A446-A54A-EBE9BFBA1CA0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E1151A-8298-F746-89B6-41D01D01F6B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A5E807B-2854-2C4C-96E3-95833DF3E0FE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BA932F2-D89C-F84F-B495-8D40980EC7D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8D6256-4383-F944-99C4-71BFB69D12F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8A83E-02E8-0541-B746-FA591649531E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96E629-EF5D-704A-818B-316141C1009A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F1DC7F-9350-E649-B6EA-3034538CB6D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FEC522-1B20-4143-8064-B5D806D7BA4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E91F586-5FEE-2044-AC8F-C10B2B3E78A4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4A11B3F-C055-734E-BD98-67F0B5B54D6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FB988E0-34C0-0540-9E95-9AF510F12DD2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BD5808A-2BD3-6E44-8F9E-E6A8618F9B61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5D9D8CB-0DBE-154F-80DB-763C93B228E1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BB966AF-E565-3C4C-B10A-50F11378C545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512511-2573-5649-B5F0-6D061D4C60A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391F1A-FA16-104A-9C3C-CCC25AD8B83C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832F1832-D472-FD4E-9C63-90BD0873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D83194EA-2533-8741-BCD3-B3F2EF86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45AC72A5-02A9-FF46-9C02-92DA57479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D41071-F6E6-1548-B6E2-8107C2A6B67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92A596-590C-0F44-A05D-3DCB59134C90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22EACF-1C12-9241-8554-67929BB53067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544508-08D2-1E46-BE05-BB4BB617CBE5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37B496F-83BE-A74F-B533-6A1825878471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295EE6-2D3D-8F4E-B4B1-A386C99C70D2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07B387-8DBD-5743-BA8A-F56C27A0E3F5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C8CEBA-EDDB-434A-A374-8411FB68815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52F2-84C7-BE4F-A8F0-F05534A06E1F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B6C7A5-2059-F64A-8E38-795A160F1A07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6F57C5-41B1-294B-99D1-6FD9D2D8C7AB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DF8093A-1B31-8243-A5DB-FA8CF84C569C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C39B396-3E9E-9248-BCD5-55682DB4FD5B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2BEFB9B-843B-5E4B-8C81-C192FBE610A3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FE9CC5E-1AA8-EF43-BF78-55007D357A2C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40F9D54-E7A9-6E4C-ABCF-90DBC8856FF2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2781668-4773-CD40-B9F0-076C9621C322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14175-E789-C24C-80F8-6F6F0AE1C853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90965DCD-6686-5A4F-B06B-7788CF5E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E782C09B-DF0A-6746-800D-2092CA41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AB1B5D8D-EA45-EA43-BF20-B9CDDA7C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84ECAF5-8320-E34D-AB07-413AAD62CE38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630303-C66B-7C49-8C70-47D827A2219F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5CD0F1-8688-C74B-AE7F-7B2DAA076EE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048722-17B1-AB47-9D61-4BA5A5EFAE1A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454911-DF24-9442-9E7A-BA7D3B1ACC72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4D86D52-4B38-9340-9800-70239BFE798E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B37D5-3072-294B-AC59-2B1AB21D3E31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D87360-056E-DE4A-9CF8-C8307755DA43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CB02F9B-3F64-2E4D-A325-E2B6216CA1C3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E61A1B-FA7A-BF43-A808-07429CEFACF8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97482F-4008-D040-9DFA-EFAFB149D5F3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24FA54D-ABAC-EF4E-996F-853F4F245BC8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3A16A43-AD49-5A4C-8325-D07AAFFF8DF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1752C-D921-D64E-B225-FC2636DDBE7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41D490D-054F-6F47-BB93-921008EFCE3E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D4CAFAB-06B6-AD48-9D8D-57F5DE0DBAD7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59D90E-A815-6349-932C-40265605FAFD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B3ABB3-84F4-1F4A-B78A-4E220E021447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4EC9986B-A79C-4645-8BAF-4B9D382D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209287A6-9DD0-364E-B3F5-17D20F5E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B434CC96-1401-7348-BFD2-8A6160D5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D2FB94DF-75B6-8045-A3E5-F081DE98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4DAA00-1FB8-B746-B4FE-40CE2AEA4AB1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43BB4C-BE65-DB43-B635-46BB0D85C252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55E828-7EA8-064C-9D9C-F74AFD38BD8C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02305D-2F21-C04D-A62E-3C9DDFC9A7DE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4EE8F8-EDAA-DF48-9B21-1F19D843463D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4200602-9846-494B-AD25-BF0D58EB4916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6CA6A9-7DA2-8D4E-B9B5-A59B6A132A37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CDDB36-9E08-CA4D-96F9-E146594813F2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915BC7-B1F5-D04D-B00D-662D1D5ADF20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E7FEA5-300D-EF48-964F-8DE644673376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891BC-3FD2-CD4C-931A-3863ABC38237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425489-BFCA-6C4F-A1A2-3695027D116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Freeform 6">
            <a:extLst>
              <a:ext uri="{FF2B5EF4-FFF2-40B4-BE49-F238E27FC236}">
                <a16:creationId xmlns:a16="http://schemas.microsoft.com/office/drawing/2014/main" id="{FD58637A-80BB-FE45-B42D-D4CA21DE9551}"/>
              </a:ext>
            </a:extLst>
          </p:cNvPr>
          <p:cNvSpPr>
            <a:spLocks/>
          </p:cNvSpPr>
          <p:nvPr/>
        </p:nvSpPr>
        <p:spPr bwMode="auto">
          <a:xfrm flipH="1">
            <a:off x="5763198" y="3962426"/>
            <a:ext cx="242887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CF26F249-B8E5-2F4A-A148-3F2C7DE4A05E}"/>
              </a:ext>
            </a:extLst>
          </p:cNvPr>
          <p:cNvSpPr>
            <a:spLocks/>
          </p:cNvSpPr>
          <p:nvPr/>
        </p:nvSpPr>
        <p:spPr bwMode="auto">
          <a:xfrm>
            <a:off x="5360996" y="3970443"/>
            <a:ext cx="242888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4" name="Date Placeholder 83">
            <a:extLst>
              <a:ext uri="{FF2B5EF4-FFF2-40B4-BE49-F238E27FC236}">
                <a16:creationId xmlns:a16="http://schemas.microsoft.com/office/drawing/2014/main" id="{AF7224CE-A506-C84C-B128-7152AC92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89EB190-CB7D-B845-A4B1-42B8BFA0F7FF}"/>
                  </a:ext>
                </a:extLst>
              </p14:cNvPr>
              <p14:cNvContentPartPr/>
              <p14:nvPr/>
            </p14:nvContentPartPr>
            <p14:xfrm>
              <a:off x="2386800" y="1974240"/>
              <a:ext cx="5001120" cy="1897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89EB190-CB7D-B845-A4B1-42B8BFA0F7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600" y="1958040"/>
                <a:ext cx="5033520" cy="19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297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identical</a:t>
            </a:r>
            <a:r>
              <a:rPr lang="en-US" dirty="0"/>
              <a:t> replies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The replies may be deceptive</a:t>
            </a:r>
          </a:p>
          <a:p>
            <a:pPr lvl="2"/>
            <a:r>
              <a:rPr lang="en-US" i="1" dirty="0"/>
              <a:t>i.e.,</a:t>
            </a:r>
            <a:r>
              <a:rPr lang="en-US" dirty="0"/>
              <a:t> replica returns “correct” answer, but locally does otherwise!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at least one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reply is from a </a:t>
            </a:r>
            <a:r>
              <a:rPr lang="en-US" b="1" dirty="0">
                <a:solidFill>
                  <a:srgbClr val="0070C0"/>
                </a:solidFill>
              </a:rPr>
              <a:t>non-faulty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clients do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152" y="54760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47604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522851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706879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331261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463643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107352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911835" y="463674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5974696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522850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E1B05F-95A8-BE44-AE20-490E529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BD8DAE-2745-354E-97B2-058A2C2F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40623D-F8FC-7B4C-812C-D4902D2B0823}"/>
                  </a:ext>
                </a:extLst>
              </p14:cNvPr>
              <p14:cNvContentPartPr/>
              <p14:nvPr/>
            </p14:nvContentPartPr>
            <p14:xfrm>
              <a:off x="1518480" y="1964160"/>
              <a:ext cx="7558560" cy="4351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40623D-F8FC-7B4C-812C-D4902D2B0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6880" y="1947960"/>
                <a:ext cx="7596360" cy="43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537F57-560E-B940-AD76-850C811FB89E}"/>
                  </a:ext>
                </a:extLst>
              </p14:cNvPr>
              <p14:cNvContentPartPr/>
              <p14:nvPr/>
            </p14:nvContentPartPr>
            <p14:xfrm>
              <a:off x="2220480" y="2025000"/>
              <a:ext cx="910440" cy="92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537F57-560E-B940-AD76-850C811FB8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4280" y="2008800"/>
                <a:ext cx="94284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out a protocol that ensures that</a:t>
            </a:r>
          </a:p>
          <a:p>
            <a:pPr lvl="1"/>
            <a:r>
              <a:rPr lang="en-US" dirty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Enough replicas process each request to ensure that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non-faulty </a:t>
            </a:r>
            <a:r>
              <a:rPr lang="en-US" dirty="0"/>
              <a:t>replicas process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requests </a:t>
            </a:r>
          </a:p>
          <a:p>
            <a:pPr lvl="2"/>
            <a:r>
              <a:rPr lang="en-US" dirty="0"/>
              <a:t>In the </a:t>
            </a:r>
            <a:r>
              <a:rPr lang="en-US" b="1" dirty="0"/>
              <a:t>same order</a:t>
            </a:r>
          </a:p>
          <a:p>
            <a:endParaRPr lang="en-US" dirty="0"/>
          </a:p>
          <a:p>
            <a:r>
              <a:rPr lang="en-US" dirty="0"/>
              <a:t>Non-faulty replicas obey the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replicas do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3A03-B8E4-FB41-9110-69DC20E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59B9-4FF9-FA4A-B7C5-4135E14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AB139E-FE6F-CE42-8484-1F02E7A9D27A}"/>
                  </a:ext>
                </a:extLst>
              </p14:cNvPr>
              <p14:cNvContentPartPr/>
              <p14:nvPr/>
            </p14:nvContentPartPr>
            <p14:xfrm>
              <a:off x="1186560" y="1605600"/>
              <a:ext cx="7726680" cy="340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AB139E-FE6F-CE42-8484-1F02E7A9D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960" y="1584000"/>
                <a:ext cx="7764480" cy="34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326814" cy="4790114"/>
          </a:xfrm>
        </p:spPr>
        <p:txBody>
          <a:bodyPr>
            <a:normAutofit/>
          </a:bodyPr>
          <a:lstStyle/>
          <a:p>
            <a:r>
              <a:rPr lang="en-US" dirty="0"/>
              <a:t>Primary-Backup protocol: Group runs in a </a:t>
            </a:r>
            <a:r>
              <a:rPr lang="en-US" b="1" dirty="0"/>
              <a:t>view</a:t>
            </a:r>
            <a:endParaRPr lang="en-US" dirty="0"/>
          </a:p>
          <a:p>
            <a:pPr lvl="1"/>
            <a:r>
              <a:rPr lang="en-US" dirty="0"/>
              <a:t>View </a:t>
            </a:r>
            <a:r>
              <a:rPr lang="en-US" b="1" dirty="0"/>
              <a:t>number</a:t>
            </a:r>
            <a:r>
              <a:rPr lang="en-US" dirty="0"/>
              <a:t> designates the </a:t>
            </a:r>
            <a:r>
              <a:rPr lang="en-US" b="1" dirty="0"/>
              <a:t>primary</a:t>
            </a:r>
            <a:r>
              <a:rPr lang="en-US" dirty="0"/>
              <a:t> replica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is the node whose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 == view# (modulo 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Primary-Backup 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FD8B70-146D-4E47-8325-6DF63F1B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7CB06B-F39F-0446-9882-B21D78D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DB9F1F-F930-4844-9523-0C5928D2FE8E}"/>
                  </a:ext>
                </a:extLst>
              </p14:cNvPr>
              <p14:cNvContentPartPr/>
              <p14:nvPr/>
            </p14:nvContentPartPr>
            <p14:xfrm>
              <a:off x="1483200" y="375480"/>
              <a:ext cx="7446960" cy="614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DB9F1F-F930-4844-9523-0C5928D2FE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000" y="359280"/>
                <a:ext cx="7479360" cy="61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0C0D2E-CB4F-7B49-8230-E3C1B7B3D6A3}"/>
                  </a:ext>
                </a:extLst>
              </p14:cNvPr>
              <p14:cNvContentPartPr/>
              <p14:nvPr/>
            </p14:nvContentPartPr>
            <p14:xfrm>
              <a:off x="5074920" y="4895280"/>
              <a:ext cx="3312000" cy="72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0C0D2E-CB4F-7B49-8230-E3C1B7B3D6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2960" y="4879080"/>
                <a:ext cx="3355200" cy="7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picks the ordering of requests</a:t>
            </a:r>
          </a:p>
          <a:p>
            <a:pPr lvl="1"/>
            <a:r>
              <a:rPr lang="en-US" dirty="0"/>
              <a:t>But the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might be a liar!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Backups ensure primary behaves correctly</a:t>
            </a:r>
          </a:p>
          <a:p>
            <a:pPr lvl="1"/>
            <a:r>
              <a:rPr lang="en-US" dirty="0"/>
              <a:t>Check and certify correct ordering</a:t>
            </a:r>
          </a:p>
          <a:p>
            <a:pPr lvl="1"/>
            <a:r>
              <a:rPr lang="en-US" dirty="0"/>
              <a:t>Trigger </a:t>
            </a:r>
            <a:r>
              <a:rPr lang="en-US" b="1" dirty="0"/>
              <a:t>view changes </a:t>
            </a:r>
            <a:r>
              <a:rPr lang="en-US" dirty="0"/>
              <a:t>to replace </a:t>
            </a:r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dirty="0"/>
              <a:t> primary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0045-DFED-7946-A62C-098B022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A924-9612-8D4D-8E90-214DDBE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8BE5CD-A02C-184C-8131-DF70D53D8FAD}"/>
                  </a:ext>
                </a:extLst>
              </p14:cNvPr>
              <p14:cNvContentPartPr/>
              <p14:nvPr/>
            </p14:nvContentPartPr>
            <p14:xfrm>
              <a:off x="878040" y="1997640"/>
              <a:ext cx="4344480" cy="50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8BE5CD-A02C-184C-8131-DF70D53D8F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840" y="1981440"/>
                <a:ext cx="4376880" cy="5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372680"/>
            <a:ext cx="828675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One op’s quorum </a:t>
            </a:r>
            <a:r>
              <a:rPr lang="en-US" b="1" dirty="0">
                <a:solidFill>
                  <a:srgbClr val="00B050"/>
                </a:solidFill>
              </a:rPr>
              <a:t>overlaps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with next op’s quorum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b="1" i="1" dirty="0"/>
              <a:t>f</a:t>
            </a:r>
            <a:r>
              <a:rPr lang="en-US" b="1" dirty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2400" b="1" dirty="0">
                <a:solidFill>
                  <a:srgbClr val="00B050"/>
                </a:solidFill>
              </a:rPr>
              <a:t>So overlap is ≥ </a:t>
            </a:r>
            <a:r>
              <a:rPr lang="en-US" sz="2400" b="1" i="1" dirty="0">
                <a:solidFill>
                  <a:srgbClr val="00B050"/>
                </a:solidFill>
              </a:rPr>
              <a:t>f</a:t>
            </a:r>
            <a:r>
              <a:rPr lang="en-US" sz="2400" b="1" dirty="0">
                <a:solidFill>
                  <a:srgbClr val="00B050"/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i="1" spc="-100" dirty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i="1" spc="-100" dirty="0">
                <a:sym typeface="Wingdings"/>
              </a:rPr>
              <a:t>f</a:t>
            </a:r>
            <a:r>
              <a:rPr lang="en-US" spc="-100" dirty="0">
                <a:sym typeface="Wingdings"/>
              </a:rPr>
              <a:t>+1 replicas must contain </a:t>
            </a:r>
            <a:r>
              <a:rPr lang="en-US" spc="-100" dirty="0"/>
              <a:t>≥ </a:t>
            </a:r>
            <a:r>
              <a:rPr lang="en-US" b="1" spc="-1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</a:t>
            </a:r>
            <a:r>
              <a:rPr lang="en-US" b="1" spc="-100" dirty="0">
                <a:solidFill>
                  <a:srgbClr val="0070C0"/>
                </a:solidFill>
                <a:sym typeface="Wingdings"/>
              </a:rPr>
              <a:t>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quorums		    	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13898-B20A-B64A-90BF-665A22A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F2A4BA-D77B-4544-87E3-4249926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886934-B7D1-384F-B507-594A01D209A2}"/>
                  </a:ext>
                </a:extLst>
              </p14:cNvPr>
              <p14:cNvContentPartPr/>
              <p14:nvPr/>
            </p14:nvContentPartPr>
            <p14:xfrm>
              <a:off x="130680" y="1103040"/>
              <a:ext cx="8433720" cy="561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886934-B7D1-384F-B507-594A01D209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80" y="1081440"/>
                <a:ext cx="847692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425038"/>
            <a:ext cx="8286750" cy="303250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Quorum certificate: </a:t>
            </a:r>
            <a:r>
              <a:rPr lang="en-US" dirty="0"/>
              <a:t>a collection of 2</a:t>
            </a:r>
            <a:r>
              <a:rPr lang="en-US" i="1" dirty="0"/>
              <a:t>f</a:t>
            </a:r>
            <a:r>
              <a:rPr lang="en-US" dirty="0"/>
              <a:t> + 1 signed, </a:t>
            </a:r>
            <a:r>
              <a:rPr lang="en-US" b="1" dirty="0"/>
              <a:t>identical</a:t>
            </a:r>
            <a:r>
              <a:rPr lang="en-US" dirty="0"/>
              <a:t> messages from a </a:t>
            </a:r>
            <a:r>
              <a:rPr lang="en-US" dirty="0">
                <a:solidFill>
                  <a:srgbClr val="0070C0"/>
                </a:solidFill>
              </a:rPr>
              <a:t>Byzantine quorum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messages agree on the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same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certificates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DF2E-01BD-E644-A5C6-1C21169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1EF8-10BC-D84A-A0F4-61F95B98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9E6FFA-C502-0246-BC26-15F9AEB0291E}"/>
                  </a:ext>
                </a:extLst>
              </p14:cNvPr>
              <p14:cNvContentPartPr/>
              <p14:nvPr/>
            </p14:nvContentPartPr>
            <p14:xfrm>
              <a:off x="6502680" y="3884760"/>
              <a:ext cx="851760" cy="6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9E6FFA-C502-0246-BC26-15F9AEB029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6480" y="3868560"/>
                <a:ext cx="88416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client and replica has a </a:t>
            </a:r>
            <a:r>
              <a:rPr lang="en-US" b="1" dirty="0"/>
              <a:t>private-public keypair</a:t>
            </a:r>
          </a:p>
          <a:p>
            <a:endParaRPr lang="en-US" dirty="0"/>
          </a:p>
          <a:p>
            <a:r>
              <a:rPr lang="en-US" b="1" dirty="0"/>
              <a:t>Secret keys: </a:t>
            </a:r>
            <a:r>
              <a:rPr lang="en-US" dirty="0"/>
              <a:t>symmetric cryptography</a:t>
            </a:r>
          </a:p>
          <a:p>
            <a:pPr lvl="1"/>
            <a:r>
              <a:rPr lang="en-US" dirty="0"/>
              <a:t>Key is known only to the two communicating parties</a:t>
            </a:r>
          </a:p>
          <a:p>
            <a:pPr lvl="1"/>
            <a:r>
              <a:rPr lang="en-US" dirty="0"/>
              <a:t>Bootstrapped using the public keys</a:t>
            </a:r>
          </a:p>
          <a:p>
            <a:endParaRPr lang="en-US" dirty="0"/>
          </a:p>
          <a:p>
            <a:r>
              <a:rPr lang="en-US" b="1" dirty="0"/>
              <a:t>Each client, replica </a:t>
            </a:r>
            <a:r>
              <a:rPr lang="en-US" dirty="0"/>
              <a:t>has the following secret keys:</a:t>
            </a:r>
          </a:p>
          <a:p>
            <a:pPr lvl="1"/>
            <a:r>
              <a:rPr lang="en-US" dirty="0"/>
              <a:t>One key per replica for sending messages</a:t>
            </a:r>
          </a:p>
          <a:p>
            <a:pPr lvl="1"/>
            <a:r>
              <a:rPr lang="en-US" dirty="0"/>
              <a:t>One key per replica for receiving messages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F4A2-C045-104D-8489-DC08E629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9D8B-633D-2447-830A-BFD8CB9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50C7CD-70EB-004C-BA8C-2CD93964A937}"/>
                  </a:ext>
                </a:extLst>
              </p14:cNvPr>
              <p14:cNvContentPartPr/>
              <p14:nvPr/>
            </p14:nvContentPartPr>
            <p14:xfrm>
              <a:off x="365400" y="532800"/>
              <a:ext cx="4853880" cy="120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50C7CD-70EB-004C-BA8C-2CD93964A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00" y="516600"/>
                <a:ext cx="489168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5B6343-3FE6-FC49-80DE-3054D6F05408}"/>
                  </a:ext>
                </a:extLst>
              </p14:cNvPr>
              <p14:cNvContentPartPr/>
              <p14:nvPr/>
            </p14:nvContentPartPr>
            <p14:xfrm>
              <a:off x="841320" y="2423520"/>
              <a:ext cx="1595880" cy="10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5B6343-3FE6-FC49-80DE-3054D6F05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120" y="2407320"/>
                <a:ext cx="16282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4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dirty="0"/>
              <a:t>Primary chooses the request’s </a:t>
            </a:r>
            <a:r>
              <a:rPr lang="en-US" b="1" i="1" dirty="0">
                <a:solidFill>
                  <a:srgbClr val="0070C0"/>
                </a:solidFill>
              </a:rPr>
              <a:t>sequence number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B1B1-BC25-A044-9AF1-3D551A4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188698-EFB7-EF43-B9A6-2EA249D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E37E23-46F4-8547-92BB-8AD87F3EAC92}"/>
                  </a:ext>
                </a:extLst>
              </p14:cNvPr>
              <p14:cNvContentPartPr/>
              <p14:nvPr/>
            </p14:nvContentPartPr>
            <p14:xfrm>
              <a:off x="294840" y="144000"/>
              <a:ext cx="5735520" cy="463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E37E23-46F4-8547-92BB-8AD87F3EA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640" y="127800"/>
                <a:ext cx="5767920" cy="46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/>
              <a:t>Backups </a:t>
            </a:r>
            <a:r>
              <a:rPr lang="en-US" sz="2800" b="1" dirty="0"/>
              <a:t>locally</a:t>
            </a:r>
            <a:r>
              <a:rPr lang="en-US" sz="2800" dirty="0"/>
              <a:t> verify they’ve seen </a:t>
            </a:r>
            <a:r>
              <a:rPr lang="en-US" sz="2800" b="1" dirty="0"/>
              <a:t>≤ one </a:t>
            </a:r>
            <a:r>
              <a:rPr lang="en-US" sz="2800" dirty="0"/>
              <a:t>client request for sequence number </a:t>
            </a:r>
            <a:r>
              <a:rPr lang="en-US" sz="2800" i="1" dirty="0"/>
              <a:t>n</a:t>
            </a:r>
          </a:p>
          <a:p>
            <a:pPr lvl="1"/>
            <a:r>
              <a:rPr lang="en-US" sz="2400" dirty="0"/>
              <a:t>If local check passes, replica broadcasts </a:t>
            </a:r>
            <a:r>
              <a:rPr lang="en-US" sz="2400" b="1" i="1" dirty="0">
                <a:solidFill>
                  <a:srgbClr val="00B050"/>
                </a:solidFill>
              </a:rPr>
              <a:t>accept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message</a:t>
            </a:r>
          </a:p>
          <a:p>
            <a:pPr lvl="2"/>
            <a:r>
              <a:rPr lang="en-US" sz="2000" dirty="0"/>
              <a:t>Each replica makes this decision </a:t>
            </a:r>
            <a:r>
              <a:rPr lang="en-US" sz="2000" b="1" dirty="0"/>
              <a:t>independently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primary’s message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2ADA-26A5-AA49-AA13-611997A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6C791F9-055D-DE4B-944C-3753054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0818D4-FD4C-E443-89D5-C4C112E14D1C}"/>
                  </a:ext>
                </a:extLst>
              </p14:cNvPr>
              <p14:cNvContentPartPr/>
              <p14:nvPr/>
            </p14:nvContentPartPr>
            <p14:xfrm>
              <a:off x="1850400" y="1089360"/>
              <a:ext cx="4532040" cy="548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0818D4-FD4C-E443-89D5-C4C112E14D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4200" y="1073160"/>
                <a:ext cx="4564440" cy="55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Backups wait to collect 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quorum certificate</a:t>
            </a:r>
          </a:p>
          <a:p>
            <a:r>
              <a:rPr lang="en-US" dirty="0"/>
              <a:t>Message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at a replica when it has:</a:t>
            </a:r>
          </a:p>
          <a:p>
            <a:pPr lvl="1"/>
            <a:r>
              <a:rPr lang="en-US" sz="2600" b="1" dirty="0"/>
              <a:t>A message </a:t>
            </a:r>
            <a:r>
              <a:rPr lang="en-US" sz="2600" dirty="0"/>
              <a:t>from the primary </a:t>
            </a:r>
            <a:r>
              <a:rPr lang="en-US" sz="2600" b="1" dirty="0"/>
              <a:t>proposing</a:t>
            </a:r>
            <a:r>
              <a:rPr lang="en-US" sz="2600" dirty="0"/>
              <a:t> the seqno</a:t>
            </a:r>
          </a:p>
          <a:p>
            <a:pPr lvl="1"/>
            <a:r>
              <a:rPr lang="en-US" sz="2600" b="1" dirty="0"/>
              <a:t>2</a:t>
            </a:r>
            <a:r>
              <a:rPr lang="en-US" sz="2600" b="1" i="1" dirty="0"/>
              <a:t>f</a:t>
            </a:r>
            <a:r>
              <a:rPr lang="en-US" sz="2600" dirty="0"/>
              <a:t> messages from itself and others </a:t>
            </a:r>
            <a:r>
              <a:rPr lang="en-US" sz="2600" b="1" dirty="0"/>
              <a:t>accepting</a:t>
            </a:r>
            <a:r>
              <a:rPr lang="en-US" sz="2600" dirty="0"/>
              <a:t> the seqno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</a:t>
            </a:r>
            <a:r>
              <a:rPr lang="en-US" i="1" dirty="0"/>
              <a:t>prepared certificate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 has a prepared certificate locally, but does not </a:t>
            </a:r>
            <a:r>
              <a:rPr lang="en-US" sz="28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whether the other correct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do too!  So, we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can’t commit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yet!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69DEA7B-B0A8-8A4D-8D01-B3C2DF3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1EA024F-4A8C-F342-A486-C57A0EAC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68CF434-05A0-5A40-B534-387534B70148}"/>
                  </a:ext>
                </a:extLst>
              </p14:cNvPr>
              <p14:cNvContentPartPr/>
              <p14:nvPr/>
            </p14:nvContentPartPr>
            <p14:xfrm>
              <a:off x="482760" y="1126080"/>
              <a:ext cx="7589160" cy="524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68CF434-05A0-5A40-B534-387534B701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60" y="1109880"/>
                <a:ext cx="7626960" cy="52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/>
              <a:t>Prepared replicas announce: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/>
              <a:t>a quorum accepts</a:t>
            </a:r>
          </a:p>
          <a:p>
            <a:r>
              <a:rPr lang="en-US" sz="2800" dirty="0"/>
              <a:t>Replicas wait for a </a:t>
            </a:r>
            <a:r>
              <a:rPr lang="en-US" sz="2800" b="1" i="1" dirty="0">
                <a:solidFill>
                  <a:srgbClr val="0000FF"/>
                </a:solidFill>
              </a:rPr>
              <a:t>committed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quorum certificate 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: 2</a:t>
            </a:r>
            <a:r>
              <a:rPr lang="en-US" sz="2800" i="1" dirty="0"/>
              <a:t>f</a:t>
            </a:r>
            <a:r>
              <a:rPr lang="en-US" sz="2800" dirty="0"/>
              <a:t>+1 different statements that a replica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Collecting a </a:t>
            </a:r>
            <a:r>
              <a:rPr lang="en-US" sz="4000" i="1" dirty="0"/>
              <a:t>committed certificate 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the request is </a:t>
            </a:r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committed</a:t>
            </a:r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replicas execute the operation and send a reply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 back to the client.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844-69D1-5447-A3FF-F0C4E4A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0490C2-8923-8F45-8168-AB2B1DC9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4F6E9D-A761-FC43-966F-3430C2DFFA18}"/>
                  </a:ext>
                </a:extLst>
              </p14:cNvPr>
              <p14:cNvContentPartPr/>
              <p14:nvPr/>
            </p14:nvContentPartPr>
            <p14:xfrm>
              <a:off x="398880" y="237960"/>
              <a:ext cx="8587800" cy="6120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4F6E9D-A761-FC43-966F-3430C2DFFA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280" y="216360"/>
                <a:ext cx="8625600" cy="61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3564368"/>
          </a:xfrm>
        </p:spPr>
        <p:txBody>
          <a:bodyPr>
            <a:normAutofit/>
          </a:bodyPr>
          <a:lstStyle/>
          <a:p>
            <a:r>
              <a:rPr lang="en-US" dirty="0"/>
              <a:t>The client assigns each request a unique, monotonically increasing </a:t>
            </a:r>
            <a:r>
              <a:rPr lang="en-US" b="1" i="1" dirty="0">
                <a:solidFill>
                  <a:srgbClr val="0070C0"/>
                </a:solidFill>
              </a:rPr>
              <a:t>timestamp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Servers track greatest </a:t>
            </a:r>
            <a:r>
              <a:rPr lang="en-US" i="1" dirty="0"/>
              <a:t>t</a:t>
            </a:r>
            <a:r>
              <a:rPr lang="en-US" dirty="0"/>
              <a:t> executed for each client 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de-DE" b="1" dirty="0">
                <a:solidFill>
                  <a:srgbClr val="0070C0"/>
                </a:solidFill>
              </a:rPr>
              <a:t>(c), </a:t>
            </a:r>
            <a:r>
              <a:rPr lang="en-US" dirty="0"/>
              <a:t>and their corresponding reply</a:t>
            </a:r>
          </a:p>
          <a:p>
            <a:pPr lvl="1"/>
            <a:r>
              <a:rPr lang="en-US" dirty="0"/>
              <a:t>On receiving request to execute with timestamp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t &lt; T</a:t>
            </a:r>
            <a:r>
              <a:rPr lang="de-DE" dirty="0"/>
              <a:t>(c), </a:t>
            </a:r>
            <a:r>
              <a:rPr lang="en-US" dirty="0"/>
              <a:t>skip the request execution</a:t>
            </a:r>
          </a:p>
          <a:p>
            <a:pPr lvl="2"/>
            <a:r>
              <a:rPr lang="en-US" dirty="0"/>
              <a:t>If t = T</a:t>
            </a:r>
            <a:r>
              <a:rPr lang="de-DE" dirty="0"/>
              <a:t>(c), </a:t>
            </a:r>
            <a:r>
              <a:rPr lang="en-US" dirty="0"/>
              <a:t>resend the reply but skip execution.</a:t>
            </a:r>
          </a:p>
          <a:p>
            <a:pPr lvl="2"/>
            <a:r>
              <a:rPr lang="en-US" dirty="0"/>
              <a:t>If t &gt; T</a:t>
            </a:r>
            <a:r>
              <a:rPr lang="de-DE" dirty="0"/>
              <a:t>(c)</a:t>
            </a:r>
            <a:r>
              <a:rPr lang="en-US" dirty="0"/>
              <a:t>, execute request, set T</a:t>
            </a:r>
            <a:r>
              <a:rPr lang="de-DE" dirty="0"/>
              <a:t>(c) </a:t>
            </a:r>
            <a:r>
              <a:rPr lang="de-DE" dirty="0">
                <a:sym typeface="Wingdings"/>
              </a:rPr>
              <a:t> t, remember </a:t>
            </a:r>
            <a:r>
              <a:rPr lang="de-DE" dirty="0" err="1">
                <a:sym typeface="Wingdings"/>
              </a:rPr>
              <a:t>reply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Byzantine primary: replaying old requests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088" y="5147139"/>
            <a:ext cx="6431623" cy="1119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 primary can invoke t = T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 </a:t>
            </a:r>
            <a:r>
              <a:rPr lang="de-DE" sz="28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case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but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cannot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safety</a:t>
            </a:r>
            <a:endParaRPr lang="en-US" sz="2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4C57B7-8DE5-F843-BD30-DF35D181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1DD47-6012-7747-8945-D7C67D2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2FE546-09D2-5345-986E-7D38CD67F278}"/>
                  </a:ext>
                </a:extLst>
              </p14:cNvPr>
              <p14:cNvContentPartPr/>
              <p14:nvPr/>
            </p14:nvContentPartPr>
            <p14:xfrm>
              <a:off x="841680" y="1213200"/>
              <a:ext cx="6821280" cy="3499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2FE546-09D2-5345-986E-7D38CD67F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480" y="1197000"/>
                <a:ext cx="6853680" cy="35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9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626" y="4934736"/>
            <a:ext cx="8666922" cy="1634369"/>
          </a:xfrm>
        </p:spPr>
        <p:txBody>
          <a:bodyPr>
            <a:normAutofit/>
          </a:bodyPr>
          <a:lstStyle/>
          <a:p>
            <a:r>
              <a:rPr lang="en-US" sz="2800" b="1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rgbClr val="0070C0"/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dirty="0"/>
              <a:t>Backup 1: </a:t>
            </a:r>
            <a:r>
              <a:rPr lang="en-US" sz="2600" b="1" dirty="0">
                <a:solidFill>
                  <a:srgbClr val="C00000"/>
                </a:solidFill>
              </a:rPr>
              <a:t>Won’t prepare m’</a:t>
            </a:r>
          </a:p>
          <a:p>
            <a:pPr lvl="1"/>
            <a:r>
              <a:rPr lang="en-US" sz="2600" dirty="0"/>
              <a:t>Backups 2, 3: Will prepare m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540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Byzantine primary: Splitting replicas</a:t>
            </a:r>
            <a:r>
              <a:rPr lang="en-US" sz="3600" dirty="0"/>
              <a:t>	 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 = 1)</a:t>
            </a:r>
            <a:endParaRPr lang="en-US" sz="48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58563" y="238946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m’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(m’)=n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78467" y="4237732"/>
            <a:ext cx="1519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31211" y="1328437"/>
            <a:ext cx="2545814" cy="666032"/>
          </a:xfrm>
          <a:prstGeom prst="wedgeRoundRectCallout">
            <a:avLst>
              <a:gd name="adj1" fmla="val -39870"/>
              <a:gd name="adj2" fmla="val 10583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Replayed</a:t>
            </a:r>
            <a:r>
              <a:rPr lang="en-US" sz="20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request, signed by client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A26B71E-95AD-E841-B7B0-BF7BBAAA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10D6B54-A4C2-F54D-9029-BAB94AB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775940-7D02-5A4A-A655-63C6ACB943AA}"/>
                  </a:ext>
                </a:extLst>
              </p14:cNvPr>
              <p14:cNvContentPartPr/>
              <p14:nvPr/>
            </p14:nvContentPartPr>
            <p14:xfrm>
              <a:off x="1200600" y="1656000"/>
              <a:ext cx="7552800" cy="472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775940-7D02-5A4A-A655-63C6ACB943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400" y="1639800"/>
                <a:ext cx="759060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backups </a:t>
            </a:r>
            <a:r>
              <a:rPr lang="en-US" b="1" dirty="0">
                <a:solidFill>
                  <a:srgbClr val="C00000"/>
                </a:solidFill>
              </a:rPr>
              <a:t>won’t prepare two different requests with the same </a:t>
            </a:r>
            <a:r>
              <a:rPr lang="en-US" b="1" dirty="0" err="1">
                <a:solidFill>
                  <a:srgbClr val="C00000"/>
                </a:solidFill>
              </a:rPr>
              <a:t>seqno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if primary lies</a:t>
            </a:r>
          </a:p>
          <a:p>
            <a:endParaRPr lang="en-US" dirty="0"/>
          </a:p>
          <a:p>
            <a:r>
              <a:rPr lang="en-US" b="1" dirty="0"/>
              <a:t>Suppose they did: </a:t>
            </a:r>
            <a:r>
              <a:rPr lang="en-US" dirty="0"/>
              <a:t>two distinct requests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m′</a:t>
            </a:r>
            <a:r>
              <a:rPr lang="en-US" dirty="0"/>
              <a:t> for the same sequence number 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prepared quorum certificates (each of size 2</a:t>
            </a:r>
            <a:r>
              <a:rPr lang="en-US" i="1" dirty="0"/>
              <a:t>f</a:t>
            </a:r>
            <a:r>
              <a:rPr lang="en-US" dirty="0"/>
              <a:t>+1) would </a:t>
            </a:r>
            <a:r>
              <a:rPr lang="en-US" b="1" dirty="0"/>
              <a:t>intersect</a:t>
            </a:r>
            <a:r>
              <a:rPr lang="en-US" dirty="0"/>
              <a:t> at an </a:t>
            </a:r>
            <a:r>
              <a:rPr lang="en-US" b="1" dirty="0"/>
              <a:t>honest</a:t>
            </a:r>
            <a:r>
              <a:rPr lang="en-US" dirty="0"/>
              <a:t> replica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that honest replica would have sent an accept message for both m and m′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So m = 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primary: Splitting replicas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1868-B099-1040-8454-AC361C6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29F68-1B2C-2148-9326-DD38C78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2421C5-AB76-594B-BDDC-0E1047991685}"/>
                  </a:ext>
                </a:extLst>
              </p14:cNvPr>
              <p14:cNvContentPartPr/>
              <p14:nvPr/>
            </p14:nvContentPartPr>
            <p14:xfrm>
              <a:off x="4152960" y="3221280"/>
              <a:ext cx="4136760" cy="1512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2421C5-AB76-594B-BDDC-0E10479916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6760" y="3205080"/>
                <a:ext cx="4174560" cy="15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If a replica suspects the primary is faulty, it requests a </a:t>
            </a:r>
            <a:r>
              <a:rPr lang="en-US" altLang="en-US" b="1" i="1" dirty="0">
                <a:solidFill>
                  <a:srgbClr val="0070C0"/>
                </a:solidFill>
              </a:rPr>
              <a:t>view change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 err="1">
                <a:solidFill>
                  <a:srgbClr val="0070C0"/>
                </a:solidFill>
              </a:rPr>
              <a:t>viewchange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request to all replicas</a:t>
            </a:r>
          </a:p>
          <a:p>
            <a:pPr lvl="2"/>
            <a:r>
              <a:rPr lang="en-US" altLang="en-US" dirty="0"/>
              <a:t>Everyone </a:t>
            </a:r>
            <a:r>
              <a:rPr lang="en-US" altLang="en-US" dirty="0" err="1"/>
              <a:t>acks</a:t>
            </a:r>
            <a:r>
              <a:rPr lang="en-US" altLang="en-US" dirty="0"/>
              <a:t> the view change request</a:t>
            </a:r>
          </a:p>
          <a:p>
            <a:endParaRPr lang="en-US" altLang="en-US" dirty="0"/>
          </a:p>
          <a:p>
            <a:r>
              <a:rPr lang="en-US" altLang="en-US" dirty="0"/>
              <a:t>New primary collects a quorum (2</a:t>
            </a:r>
            <a:r>
              <a:rPr lang="en-US" altLang="en-US" i="1" dirty="0"/>
              <a:t>f</a:t>
            </a:r>
            <a:r>
              <a:rPr lang="en-US" altLang="en-US" dirty="0"/>
              <a:t>+1) of responses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>
                <a:solidFill>
                  <a:srgbClr val="0070C0"/>
                </a:solidFill>
              </a:rPr>
              <a:t>new-view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7196-B847-EB47-95D9-E5F6F73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7F69-F517-1E49-9BE5-4A11BE54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129D347-362D-0547-B618-E7944A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A28551-2148-304E-B79A-04F3678F4289}"/>
                  </a:ext>
                </a:extLst>
              </p14:cNvPr>
              <p14:cNvContentPartPr/>
              <p14:nvPr/>
            </p14:nvContentPartPr>
            <p14:xfrm>
              <a:off x="378720" y="4367520"/>
              <a:ext cx="8376840" cy="1662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A28551-2148-304E-B79A-04F3678F4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120" y="4345920"/>
                <a:ext cx="8420040" cy="17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committed operations to </a:t>
            </a:r>
            <a:r>
              <a:rPr lang="en-US" b="1" dirty="0">
                <a:solidFill>
                  <a:srgbClr val="0070C0"/>
                </a:solidFill>
              </a:rPr>
              <a:t>survive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into next view</a:t>
            </a:r>
          </a:p>
          <a:p>
            <a:pPr lvl="1"/>
            <a:r>
              <a:rPr lang="en-US" dirty="0"/>
              <a:t>Client may have gotten answer</a:t>
            </a:r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b="1" dirty="0">
                <a:solidFill>
                  <a:srgbClr val="0070C0"/>
                </a:solidFill>
              </a:rPr>
              <a:t>preserve liveness</a:t>
            </a:r>
          </a:p>
          <a:p>
            <a:pPr lvl="1"/>
            <a:r>
              <a:rPr lang="en-US" dirty="0"/>
              <a:t>If replicas are too fast to do view change, but really primary is okay – then performance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malicious replica tries to subvert the system by proposing a </a:t>
            </a:r>
            <a:r>
              <a:rPr lang="en-US" b="1" dirty="0">
                <a:solidFill>
                  <a:srgbClr val="C00000"/>
                </a:solidFill>
              </a:rPr>
              <a:t>bogus view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view change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25DE-49B0-1647-A4A2-C0BA7D6D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F96B-5F22-5C40-A632-FE6715FF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FAB7AB-6BEC-0C48-8CE7-8BAE9FB7439F}"/>
                  </a:ext>
                </a:extLst>
              </p14:cNvPr>
              <p14:cNvContentPartPr/>
              <p14:nvPr/>
            </p14:nvContentPartPr>
            <p14:xfrm>
              <a:off x="590040" y="3764160"/>
              <a:ext cx="6301800" cy="158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FAB7AB-6BEC-0C48-8CE7-8BAE9FB743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840" y="3742200"/>
                <a:ext cx="6339600" cy="16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all messages and certificates into a </a:t>
            </a:r>
            <a:r>
              <a:rPr lang="en-US" b="1" dirty="0"/>
              <a:t>log</a:t>
            </a:r>
            <a:endParaRPr lang="en-US" dirty="0"/>
          </a:p>
          <a:p>
            <a:pPr lvl="1"/>
            <a:r>
              <a:rPr lang="en-US" dirty="0"/>
              <a:t>Can’t let log </a:t>
            </a:r>
            <a:r>
              <a:rPr lang="en-US" b="1" dirty="0">
                <a:solidFill>
                  <a:srgbClr val="C00000"/>
                </a:solidFill>
              </a:rPr>
              <a:t>grow without bound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Protocol to </a:t>
            </a:r>
            <a:r>
              <a:rPr lang="en-US" b="1" dirty="0"/>
              <a:t>shrink the log </a:t>
            </a:r>
            <a:r>
              <a:rPr lang="en-US" dirty="0"/>
              <a:t>when it gets too big</a:t>
            </a:r>
          </a:p>
          <a:p>
            <a:pPr lvl="1"/>
            <a:r>
              <a:rPr lang="en-US" dirty="0"/>
              <a:t>Discard messages, certificates on commit?</a:t>
            </a:r>
          </a:p>
          <a:p>
            <a:pPr lvl="2"/>
            <a:r>
              <a:rPr lang="en-US" dirty="0"/>
              <a:t>No!  Need them for view change</a:t>
            </a:r>
          </a:p>
          <a:p>
            <a:pPr lvl="1"/>
            <a:r>
              <a:rPr lang="en-US" dirty="0"/>
              <a:t>Replicas have to agree to shrink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9EEF-7F2F-B24E-9761-1D9176DA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6FF3-DFD8-344F-87D5-A4263CC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r>
              <a:rPr lang="en-US" altLang="en-US" sz="3200" dirty="0"/>
              <a:t>Why might nodes or components fail arbitrarily?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Software bug </a:t>
            </a:r>
            <a:r>
              <a:rPr lang="en-US" altLang="en-US" sz="3200" dirty="0"/>
              <a:t>present in code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Hardware failure </a:t>
            </a:r>
            <a:r>
              <a:rPr lang="en-US" altLang="en-US" sz="3200" dirty="0"/>
              <a:t>occurs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Hack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attack on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728E55-C1CC-B941-9045-8D3D435ED710}"/>
                  </a:ext>
                </a:extLst>
              </p14:cNvPr>
              <p14:cNvContentPartPr/>
              <p14:nvPr/>
            </p14:nvContentPartPr>
            <p14:xfrm>
              <a:off x="5151960" y="465840"/>
              <a:ext cx="2604600" cy="101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728E55-C1CC-B941-9045-8D3D435ED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5760" y="449640"/>
                <a:ext cx="263700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BB255D-F85D-BC48-849B-A88C71D9B0FB}"/>
                  </a:ext>
                </a:extLst>
              </p14:cNvPr>
              <p14:cNvContentPartPr/>
              <p14:nvPr/>
            </p14:nvContentPartPr>
            <p14:xfrm>
              <a:off x="1344240" y="499320"/>
              <a:ext cx="6240960" cy="563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BB255D-F85D-BC48-849B-A88C71D9B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640" y="483120"/>
                <a:ext cx="6278760" cy="56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/>
              <a:t>Generals camped outside a city, waiting to attack</a:t>
            </a:r>
          </a:p>
          <a:p>
            <a:endParaRPr lang="en-US" dirty="0"/>
          </a:p>
          <a:p>
            <a:r>
              <a:rPr lang="en-US" dirty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on common battle plan</a:t>
            </a:r>
          </a:p>
          <a:p>
            <a:pPr lvl="1"/>
            <a:r>
              <a:rPr lang="en-US" sz="3000" dirty="0"/>
              <a:t>Attack or wait </a:t>
            </a:r>
            <a:r>
              <a:rPr lang="en-US" sz="3000" b="1" dirty="0"/>
              <a:t>together</a:t>
            </a:r>
            <a:r>
              <a:rPr lang="en-US" sz="3000" dirty="0"/>
              <a:t> </a:t>
            </a:r>
            <a:r>
              <a:rPr lang="en-US" sz="3000" dirty="0">
                <a:sym typeface="Wingdings"/>
              </a:rPr>
              <a:t> success</a:t>
            </a:r>
            <a:endParaRPr lang="en-US" sz="3000" dirty="0"/>
          </a:p>
          <a:p>
            <a:pPr lvl="1"/>
            <a:r>
              <a:rPr lang="en-US" sz="3000" dirty="0"/>
              <a:t>However,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others</a:t>
            </a:r>
          </a:p>
          <a:p>
            <a:endParaRPr lang="en-US" dirty="0"/>
          </a:p>
          <a:p>
            <a:r>
              <a:rPr lang="en-US" dirty="0"/>
              <a:t>Problem: Find an algorithm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 to theoretical fundamentals: Byzantine generals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82AE-D2DC-B04B-8CCD-FE5E632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DE02-1E74-5041-9812-4C60F179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spc="-150" dirty="0"/>
              <a:t>Backup 1: Has primary message for m, accepts for m′</a:t>
            </a:r>
          </a:p>
          <a:p>
            <a:pPr lvl="1"/>
            <a:r>
              <a:rPr lang="en-US" sz="2600" spc="-150" dirty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Byzantine primary</a:t>
            </a:r>
            <a:r>
              <a:rPr lang="en-US" dirty="0"/>
              <a:t>								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4315-E8D2-F543-A3FF-D913DD00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13EC21-643F-4342-BA0E-0D58183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Can we provide state machine replication for a service </a:t>
            </a:r>
            <a:r>
              <a:rPr lang="en-US" sz="3200" b="1" dirty="0">
                <a:solidFill>
                  <a:srgbClr val="C00000"/>
                </a:solidFill>
              </a:rPr>
              <a:t>in the presence of Byzantine faults?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Such a service is called a </a:t>
            </a:r>
            <a:r>
              <a:rPr lang="en-US" sz="3200" b="1" dirty="0">
                <a:solidFill>
                  <a:srgbClr val="0070C0"/>
                </a:solidFill>
              </a:rPr>
              <a:t>Byzantine Fault Tolerant 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BFT</a:t>
            </a:r>
            <a:r>
              <a:rPr lang="en-US" sz="3200" dirty="0">
                <a:solidFill>
                  <a:srgbClr val="0070C0"/>
                </a:solidFill>
              </a:rPr>
              <a:t>) </a:t>
            </a:r>
            <a:r>
              <a:rPr lang="en-US" sz="3200" dirty="0"/>
              <a:t>service</a:t>
            </a:r>
          </a:p>
          <a:p>
            <a:endParaRPr lang="en-US" sz="3200" i="1" dirty="0"/>
          </a:p>
          <a:p>
            <a:endParaRPr lang="en-US" sz="3200" i="1" dirty="0"/>
          </a:p>
          <a:p>
            <a:r>
              <a:rPr lang="en-US" sz="3200" i="1" dirty="0"/>
              <a:t>Why might we care about this level of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Byzantine fault tolerance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1895-ED27-D346-B792-C18C691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8A54-E51C-C346-8F81-346DF39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1C2-EBD7-564D-A750-5C64813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3A80-79E3-C948-B697-A3DD73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/>
              <a:t>have found numerous applications:</a:t>
            </a:r>
          </a:p>
          <a:p>
            <a:pPr lvl="1"/>
            <a:r>
              <a:rPr lang="en-US" dirty="0"/>
              <a:t>Commercial airliner flight control computer systems</a:t>
            </a:r>
          </a:p>
          <a:p>
            <a:pPr lvl="1"/>
            <a:r>
              <a:rPr lang="en-US" dirty="0"/>
              <a:t>Digital currency systems</a:t>
            </a:r>
          </a:p>
          <a:p>
            <a:endParaRPr lang="en-US" spc="-150" dirty="0"/>
          </a:p>
          <a:p>
            <a:r>
              <a:rPr lang="en-US" dirty="0"/>
              <a:t>Some limitations, but...</a:t>
            </a:r>
          </a:p>
          <a:p>
            <a:pPr lvl="1"/>
            <a:r>
              <a:rPr lang="en-US" dirty="0"/>
              <a:t>Inspired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much follow-on research </a:t>
            </a:r>
            <a:r>
              <a:rPr lang="en-US" dirty="0"/>
              <a:t>to address these limitations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E5CF-1387-D944-BDD3-67D77421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890F-CD75-D649-B325-553EA010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76E2-F9DD-AB4A-B710-966B18A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9054F0-3B04-F04C-8D41-AD11FFDD5C18}"/>
                  </a:ext>
                </a:extLst>
              </p14:cNvPr>
              <p14:cNvContentPartPr/>
              <p14:nvPr/>
            </p14:nvContentPartPr>
            <p14:xfrm>
              <a:off x="549720" y="2551320"/>
              <a:ext cx="6851520" cy="172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9054F0-3B04-F04C-8D41-AD11FFDD5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120" y="2529720"/>
                <a:ext cx="688932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4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E9789F-DF61-F345-9B28-B4BB75FB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2351"/>
            <a:ext cx="4508249" cy="21953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667" y="1406535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Mini-case-study: Boeing 777 fly-by-wire primary flight control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11" y="1439233"/>
            <a:ext cx="3053319" cy="2042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Simplified</a:t>
            </a:r>
            <a:r>
              <a:rPr lang="en-US" dirty="0"/>
              <a:t> design:</a:t>
            </a:r>
          </a:p>
          <a:p>
            <a:r>
              <a:rPr lang="en-US" b="0" dirty="0"/>
              <a:t>Pilot inputs </a:t>
            </a:r>
            <a:r>
              <a:rPr lang="en-US" b="0" dirty="0">
                <a:sym typeface="Wingdings"/>
              </a:rPr>
              <a:t> three processors</a:t>
            </a:r>
            <a:endParaRPr lang="en-US" b="0" dirty="0"/>
          </a:p>
          <a:p>
            <a:r>
              <a:rPr lang="en-US" b="0" spc="-150" dirty="0"/>
              <a:t>Processors </a:t>
            </a:r>
            <a:r>
              <a:rPr lang="en-US" spc="-150" dirty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>
                <a:sym typeface="Wingdings"/>
              </a:rPr>
              <a:t> </a:t>
            </a:r>
            <a:r>
              <a:rPr lang="en-US" spc="-150" dirty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techniques: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 and software diversity,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Voting between components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DC29F3-0276-A640-8FC0-3A7DA209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7EC26-536E-0F43-A82C-FD0DEB8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40621-E394-DA40-8A3D-E7E9DE702840}"/>
              </a:ext>
            </a:extLst>
          </p:cNvPr>
          <p:cNvSpPr/>
          <p:nvPr/>
        </p:nvSpPr>
        <p:spPr>
          <a:xfrm>
            <a:off x="7948943" y="5080482"/>
            <a:ext cx="1195057" cy="460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A70335-3CB2-9E4C-9514-1EA76C642FC6}"/>
                  </a:ext>
                </a:extLst>
              </p14:cNvPr>
              <p14:cNvContentPartPr/>
              <p14:nvPr/>
            </p14:nvContentPartPr>
            <p14:xfrm>
              <a:off x="398880" y="5366160"/>
              <a:ext cx="8497080" cy="7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A70335-3CB2-9E4C-9514-1EA76C642F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80" y="5344560"/>
                <a:ext cx="853488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9261-85B3-4648-9A6E-E23917F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9110-A6DA-1F4A-92B4-66813E83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FEDD04-2D89-8F49-8E04-9F44547B0489}"/>
                  </a:ext>
                </a:extLst>
              </p14:cNvPr>
              <p14:cNvContentPartPr/>
              <p14:nvPr/>
            </p14:nvContentPartPr>
            <p14:xfrm>
              <a:off x="1357560" y="3281760"/>
              <a:ext cx="3549960" cy="19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FEDD04-2D89-8F49-8E04-9F44547B04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360" y="3265560"/>
                <a:ext cx="358236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Traditional state machine replication (Paxos) </a:t>
            </a:r>
            <a:r>
              <a:rPr lang="en-US" sz="3200" dirty="0"/>
              <a:t>requires, </a:t>
            </a:r>
            <a:r>
              <a:rPr lang="en-US" sz="3200" i="1" dirty="0"/>
              <a:t>e.g.</a:t>
            </a:r>
            <a:r>
              <a:rPr lang="en-US" sz="3200" dirty="0"/>
              <a:t>, 2</a:t>
            </a:r>
            <a:r>
              <a:rPr lang="en-US" sz="3200" i="1" dirty="0"/>
              <a:t>f </a:t>
            </a:r>
            <a:r>
              <a:rPr lang="en-US" sz="3200" dirty="0"/>
              <a:t>+ 1 = </a:t>
            </a:r>
            <a:r>
              <a:rPr lang="en-US" sz="3200" b="1" dirty="0"/>
              <a:t>three</a:t>
            </a:r>
            <a:r>
              <a:rPr lang="en-US" sz="3200" dirty="0"/>
              <a:t> replicas, if </a:t>
            </a:r>
            <a:r>
              <a:rPr lang="en-US" sz="3200" i="1" dirty="0"/>
              <a:t>f</a:t>
            </a:r>
            <a:r>
              <a:rPr lang="en-US" sz="3200" dirty="0"/>
              <a:t> = 1</a:t>
            </a:r>
          </a:p>
          <a:p>
            <a:endParaRPr lang="en-US" sz="3200" dirty="0"/>
          </a:p>
          <a:p>
            <a:r>
              <a:rPr lang="en-US" sz="3200" dirty="0"/>
              <a:t>Operations are totally ordered </a:t>
            </a:r>
            <a:r>
              <a:rPr lang="en-US" sz="3200" dirty="0">
                <a:sym typeface="Wingdings"/>
              </a:rPr>
              <a:t> correctness</a:t>
            </a:r>
            <a:endParaRPr lang="en-US" sz="3200" dirty="0"/>
          </a:p>
          <a:p>
            <a:pPr lvl="1"/>
            <a:r>
              <a:rPr lang="en-US" sz="3200" dirty="0"/>
              <a:t>A two-phase protocol</a:t>
            </a:r>
          </a:p>
          <a:p>
            <a:endParaRPr lang="en-US" sz="3200" dirty="0"/>
          </a:p>
          <a:p>
            <a:r>
              <a:rPr lang="en-US" sz="3200" dirty="0"/>
              <a:t>Each operation uses ≥ </a:t>
            </a:r>
            <a:r>
              <a:rPr lang="en-US" sz="3200" i="1" dirty="0"/>
              <a:t>f</a:t>
            </a:r>
            <a:r>
              <a:rPr lang="en-US" sz="3200" dirty="0"/>
              <a:t> + 1 = 2</a:t>
            </a:r>
            <a:r>
              <a:rPr lang="en-US" sz="3200" b="1" dirty="0"/>
              <a:t> </a:t>
            </a:r>
            <a:r>
              <a:rPr lang="en-US" sz="3200" dirty="0"/>
              <a:t>of them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Overlapping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quorums</a:t>
            </a:r>
          </a:p>
          <a:p>
            <a:pPr lvl="2"/>
            <a:r>
              <a:rPr lang="en-US" sz="3200" dirty="0"/>
              <a:t>So </a:t>
            </a:r>
            <a:r>
              <a:rPr lang="en-US" sz="3200" b="1" dirty="0">
                <a:solidFill>
                  <a:srgbClr val="00B050"/>
                </a:solidFill>
              </a:rPr>
              <a:t>at least one replica </a:t>
            </a:r>
            <a:r>
              <a:rPr lang="en-US" sz="3200" dirty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Review: Tolerating one fail-stop failure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7B0C-52F2-CA4D-ACDB-4F93E39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985C-FF02-4849-891B-9840215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215F7C-4A9F-FE4A-87D4-6062B10D9F33}"/>
                  </a:ext>
                </a:extLst>
              </p14:cNvPr>
              <p14:cNvContentPartPr/>
              <p14:nvPr/>
            </p14:nvContentPartPr>
            <p14:xfrm>
              <a:off x="894960" y="1933920"/>
              <a:ext cx="8031600" cy="4193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215F7C-4A9F-FE4A-87D4-6062B10D9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760" y="1917720"/>
                <a:ext cx="8064000" cy="42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20958</TotalTime>
  <Words>2422</Words>
  <Application>Microsoft Office PowerPoint</Application>
  <PresentationFormat>On-screen Show (4:3)</PresentationFormat>
  <Paragraphs>516</Paragraphs>
  <Slides>41</Slides>
  <Notes>35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Byzantine  Fault Tolerance</vt:lpstr>
      <vt:lpstr>So far: Fail-stop failures</vt:lpstr>
      <vt:lpstr>Byzantine faults</vt:lpstr>
      <vt:lpstr>Byzantine faults</vt:lpstr>
      <vt:lpstr>Today: Byzantine fault tolerance</vt:lpstr>
      <vt:lpstr>Motivation for BFT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    (f = 1)</vt:lpstr>
      <vt:lpstr>Paxos under Byzantine faults       (f = 1)</vt:lpstr>
      <vt:lpstr>Paxos under Byzantine faults       (f = 1)</vt:lpstr>
      <vt:lpstr>Paxos under Byzantine faults       (f = 1)</vt:lpstr>
      <vt:lpstr>Theoretical fundamentals:  Byzantine Generals</vt:lpstr>
      <vt:lpstr>Theoretical fundamentals:  Byzantine Generals</vt:lpstr>
      <vt:lpstr>PowerPoint Presentation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(f = 1)</vt:lpstr>
      <vt:lpstr>Quorum certificates</vt:lpstr>
      <vt:lpstr>Keys</vt:lpstr>
      <vt:lpstr>Ordering requests</vt:lpstr>
      <vt:lpstr>Checking the primary’s message</vt:lpstr>
      <vt:lpstr>Collecting a prepared certificate    (f = 1)</vt:lpstr>
      <vt:lpstr>Collecting a committed certificate       (f = 1)</vt:lpstr>
      <vt:lpstr>Byzantine primary: replaying old requests</vt:lpstr>
      <vt:lpstr>Byzantine primary: Splitting replicas   (f = 1)</vt:lpstr>
      <vt:lpstr>Byzantine primary: Splitting replicas</vt:lpstr>
      <vt:lpstr>View change</vt:lpstr>
      <vt:lpstr>Considerations for view change</vt:lpstr>
      <vt:lpstr>Garbage collection</vt:lpstr>
      <vt:lpstr>Back to theoretical fundamentals: Byzantine generals</vt:lpstr>
      <vt:lpstr>Byzantine primary        (f =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607</cp:revision>
  <cp:lastPrinted>2020-01-28T17:10:00Z</cp:lastPrinted>
  <dcterms:created xsi:type="dcterms:W3CDTF">2019-12-20T04:48:00Z</dcterms:created>
  <dcterms:modified xsi:type="dcterms:W3CDTF">2021-10-19T13:54:10Z</dcterms:modified>
</cp:coreProperties>
</file>